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86.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57"/>
  </p:notesMasterIdLst>
  <p:sldIdLst>
    <p:sldId id="256" r:id="rId2"/>
    <p:sldId id="541" r:id="rId3"/>
    <p:sldId id="569" r:id="rId4"/>
    <p:sldId id="571" r:id="rId5"/>
    <p:sldId id="574" r:id="rId6"/>
    <p:sldId id="575" r:id="rId7"/>
    <p:sldId id="577" r:id="rId8"/>
    <p:sldId id="572" r:id="rId9"/>
    <p:sldId id="259" r:id="rId10"/>
    <p:sldId id="261" r:id="rId11"/>
    <p:sldId id="260" r:id="rId12"/>
    <p:sldId id="266" r:id="rId13"/>
    <p:sldId id="268" r:id="rId14"/>
    <p:sldId id="263" r:id="rId15"/>
    <p:sldId id="264" r:id="rId16"/>
    <p:sldId id="265" r:id="rId17"/>
    <p:sldId id="276" r:id="rId18"/>
    <p:sldId id="357" r:id="rId19"/>
    <p:sldId id="262" r:id="rId20"/>
    <p:sldId id="272" r:id="rId21"/>
    <p:sldId id="269" r:id="rId22"/>
    <p:sldId id="578" r:id="rId23"/>
    <p:sldId id="270" r:id="rId24"/>
    <p:sldId id="648" r:id="rId25"/>
    <p:sldId id="274" r:id="rId26"/>
    <p:sldId id="453" r:id="rId27"/>
    <p:sldId id="286" r:id="rId28"/>
    <p:sldId id="579" r:id="rId29"/>
    <p:sldId id="271" r:id="rId30"/>
    <p:sldId id="337" r:id="rId31"/>
    <p:sldId id="540" r:id="rId32"/>
    <p:sldId id="537" r:id="rId33"/>
    <p:sldId id="543" r:id="rId34"/>
    <p:sldId id="538" r:id="rId35"/>
    <p:sldId id="580" r:id="rId36"/>
    <p:sldId id="548" r:id="rId37"/>
    <p:sldId id="581" r:id="rId38"/>
    <p:sldId id="546" r:id="rId39"/>
    <p:sldId id="277" r:id="rId40"/>
    <p:sldId id="552" r:id="rId41"/>
    <p:sldId id="556" r:id="rId42"/>
    <p:sldId id="563" r:id="rId43"/>
    <p:sldId id="555" r:id="rId44"/>
    <p:sldId id="557" r:id="rId45"/>
    <p:sldId id="558" r:id="rId46"/>
    <p:sldId id="559" r:id="rId47"/>
    <p:sldId id="564" r:id="rId48"/>
    <p:sldId id="560" r:id="rId49"/>
    <p:sldId id="562" r:id="rId50"/>
    <p:sldId id="544" r:id="rId51"/>
    <p:sldId id="650" r:id="rId52"/>
    <p:sldId id="565" r:id="rId53"/>
    <p:sldId id="567" r:id="rId54"/>
    <p:sldId id="295" r:id="rId55"/>
    <p:sldId id="275" r:id="rId56"/>
    <p:sldId id="582" r:id="rId57"/>
    <p:sldId id="289" r:id="rId58"/>
    <p:sldId id="278" r:id="rId59"/>
    <p:sldId id="584" r:id="rId60"/>
    <p:sldId id="282" r:id="rId61"/>
    <p:sldId id="583" r:id="rId62"/>
    <p:sldId id="340" r:id="rId63"/>
    <p:sldId id="338" r:id="rId64"/>
    <p:sldId id="283" r:id="rId65"/>
    <p:sldId id="284" r:id="rId66"/>
    <p:sldId id="347" r:id="rId67"/>
    <p:sldId id="344" r:id="rId68"/>
    <p:sldId id="351" r:id="rId69"/>
    <p:sldId id="353" r:id="rId70"/>
    <p:sldId id="355" r:id="rId71"/>
    <p:sldId id="358" r:id="rId72"/>
    <p:sldId id="288" r:id="rId73"/>
    <p:sldId id="588" r:id="rId74"/>
    <p:sldId id="587" r:id="rId75"/>
    <p:sldId id="660" r:id="rId76"/>
    <p:sldId id="661" r:id="rId77"/>
    <p:sldId id="360" r:id="rId78"/>
    <p:sldId id="296" r:id="rId79"/>
    <p:sldId id="361" r:id="rId80"/>
    <p:sldId id="613" r:id="rId81"/>
    <p:sldId id="297" r:id="rId82"/>
    <p:sldId id="423" r:id="rId83"/>
    <p:sldId id="594" r:id="rId84"/>
    <p:sldId id="601" r:id="rId85"/>
    <p:sldId id="600" r:id="rId86"/>
    <p:sldId id="606" r:id="rId87"/>
    <p:sldId id="607" r:id="rId88"/>
    <p:sldId id="608" r:id="rId89"/>
    <p:sldId id="610" r:id="rId90"/>
    <p:sldId id="368" r:id="rId91"/>
    <p:sldId id="369" r:id="rId92"/>
    <p:sldId id="604" r:id="rId93"/>
    <p:sldId id="605" r:id="rId94"/>
    <p:sldId id="300" r:id="rId95"/>
    <p:sldId id="612" r:id="rId96"/>
    <p:sldId id="614" r:id="rId97"/>
    <p:sldId id="615" r:id="rId98"/>
    <p:sldId id="617" r:id="rId99"/>
    <p:sldId id="302" r:id="rId100"/>
    <p:sldId id="371" r:id="rId101"/>
    <p:sldId id="306" r:id="rId102"/>
    <p:sldId id="424" r:id="rId103"/>
    <p:sldId id="426" r:id="rId104"/>
    <p:sldId id="303" r:id="rId105"/>
    <p:sldId id="662" r:id="rId106"/>
    <p:sldId id="663" r:id="rId107"/>
    <p:sldId id="370" r:id="rId108"/>
    <p:sldId id="397" r:id="rId109"/>
    <p:sldId id="404" r:id="rId110"/>
    <p:sldId id="375" r:id="rId111"/>
    <p:sldId id="689" r:id="rId112"/>
    <p:sldId id="690" r:id="rId113"/>
    <p:sldId id="686" r:id="rId114"/>
    <p:sldId id="688" r:id="rId115"/>
    <p:sldId id="687" r:id="rId116"/>
    <p:sldId id="685" r:id="rId117"/>
    <p:sldId id="376" r:id="rId118"/>
    <p:sldId id="684" r:id="rId119"/>
    <p:sldId id="377" r:id="rId120"/>
    <p:sldId id="407" r:id="rId121"/>
    <p:sldId id="433" r:id="rId122"/>
    <p:sldId id="394" r:id="rId123"/>
    <p:sldId id="400" r:id="rId124"/>
    <p:sldId id="427" r:id="rId125"/>
    <p:sldId id="406" r:id="rId126"/>
    <p:sldId id="401" r:id="rId127"/>
    <p:sldId id="390" r:id="rId128"/>
    <p:sldId id="389" r:id="rId129"/>
    <p:sldId id="391" r:id="rId130"/>
    <p:sldId id="382" r:id="rId131"/>
    <p:sldId id="383" r:id="rId132"/>
    <p:sldId id="386" r:id="rId133"/>
    <p:sldId id="385" r:id="rId134"/>
    <p:sldId id="623" r:id="rId135"/>
    <p:sldId id="395" r:id="rId136"/>
    <p:sldId id="396" r:id="rId137"/>
    <p:sldId id="398" r:id="rId138"/>
    <p:sldId id="403" r:id="rId139"/>
    <p:sldId id="405" r:id="rId140"/>
    <p:sldId id="399" r:id="rId141"/>
    <p:sldId id="410" r:id="rId142"/>
    <p:sldId id="618" r:id="rId143"/>
    <p:sldId id="374" r:id="rId144"/>
    <p:sldId id="411" r:id="rId145"/>
    <p:sldId id="416" r:id="rId146"/>
    <p:sldId id="418" r:id="rId147"/>
    <p:sldId id="419" r:id="rId148"/>
    <p:sldId id="420" r:id="rId149"/>
    <p:sldId id="417" r:id="rId150"/>
    <p:sldId id="412" r:id="rId151"/>
    <p:sldId id="415" r:id="rId152"/>
    <p:sldId id="330" r:id="rId153"/>
    <p:sldId id="622" r:id="rId154"/>
    <p:sldId id="619" r:id="rId155"/>
    <p:sldId id="621" r:id="rId156"/>
    <p:sldId id="304" r:id="rId157"/>
    <p:sldId id="664" r:id="rId158"/>
    <p:sldId id="305" r:id="rId159"/>
    <p:sldId id="446" r:id="rId160"/>
    <p:sldId id="444" r:id="rId161"/>
    <p:sldId id="445" r:id="rId162"/>
    <p:sldId id="447" r:id="rId163"/>
    <p:sldId id="496" r:id="rId164"/>
    <p:sldId id="437" r:id="rId165"/>
    <p:sldId id="438" r:id="rId166"/>
    <p:sldId id="451" r:id="rId167"/>
    <p:sldId id="436" r:id="rId168"/>
    <p:sldId id="449" r:id="rId169"/>
    <p:sldId id="443" r:id="rId170"/>
    <p:sldId id="450" r:id="rId171"/>
    <p:sldId id="373" r:id="rId172"/>
    <p:sldId id="441" r:id="rId173"/>
    <p:sldId id="313" r:id="rId174"/>
    <p:sldId id="503" r:id="rId175"/>
    <p:sldId id="322" r:id="rId176"/>
    <p:sldId id="332" r:id="rId177"/>
    <p:sldId id="493" r:id="rId178"/>
    <p:sldId id="466" r:id="rId179"/>
    <p:sldId id="494" r:id="rId180"/>
    <p:sldId id="665" r:id="rId181"/>
    <p:sldId id="467" r:id="rId182"/>
    <p:sldId id="468" r:id="rId183"/>
    <p:sldId id="488" r:id="rId184"/>
    <p:sldId id="491" r:id="rId185"/>
    <p:sldId id="490" r:id="rId186"/>
    <p:sldId id="492" r:id="rId187"/>
    <p:sldId id="462" r:id="rId188"/>
    <p:sldId id="480" r:id="rId189"/>
    <p:sldId id="469" r:id="rId190"/>
    <p:sldId id="625" r:id="rId191"/>
    <p:sldId id="666" r:id="rId192"/>
    <p:sldId id="477" r:id="rId193"/>
    <p:sldId id="500" r:id="rId194"/>
    <p:sldId id="499" r:id="rId195"/>
    <p:sldId id="481" r:id="rId196"/>
    <p:sldId id="484" r:id="rId197"/>
    <p:sldId id="487" r:id="rId198"/>
    <p:sldId id="470" r:id="rId199"/>
    <p:sldId id="465" r:id="rId200"/>
    <p:sldId id="463" r:id="rId201"/>
    <p:sldId id="626" r:id="rId202"/>
    <p:sldId id="501" r:id="rId203"/>
    <p:sldId id="627" r:id="rId204"/>
    <p:sldId id="430" r:id="rId205"/>
    <p:sldId id="429" r:id="rId206"/>
    <p:sldId id="379" r:id="rId207"/>
    <p:sldId id="628" r:id="rId208"/>
    <p:sldId id="524" r:id="rId209"/>
    <p:sldId id="507" r:id="rId210"/>
    <p:sldId id="366" r:id="rId211"/>
    <p:sldId id="525" r:id="rId212"/>
    <p:sldId id="522" r:id="rId213"/>
    <p:sldId id="521" r:id="rId214"/>
    <p:sldId id="502" r:id="rId215"/>
    <p:sldId id="314" r:id="rId216"/>
    <p:sldId id="509" r:id="rId217"/>
    <p:sldId id="629" r:id="rId218"/>
    <p:sldId id="315" r:id="rId219"/>
    <p:sldId id="516" r:id="rId220"/>
    <p:sldId id="511" r:id="rId221"/>
    <p:sldId id="512" r:id="rId222"/>
    <p:sldId id="510" r:id="rId223"/>
    <p:sldId id="513" r:id="rId224"/>
    <p:sldId id="514" r:id="rId225"/>
    <p:sldId id="515" r:id="rId226"/>
    <p:sldId id="520" r:id="rId227"/>
    <p:sldId id="517" r:id="rId228"/>
    <p:sldId id="320" r:id="rId229"/>
    <p:sldId id="519" r:id="rId230"/>
    <p:sldId id="638" r:id="rId231"/>
    <p:sldId id="530" r:id="rId232"/>
    <p:sldId id="631" r:id="rId233"/>
    <p:sldId id="634" r:id="rId234"/>
    <p:sldId id="682" r:id="rId235"/>
    <p:sldId id="640" r:id="rId236"/>
    <p:sldId id="635" r:id="rId237"/>
    <p:sldId id="636" r:id="rId238"/>
    <p:sldId id="632" r:id="rId239"/>
    <p:sldId id="637" r:id="rId240"/>
    <p:sldId id="683" r:id="rId241"/>
    <p:sldId id="641" r:id="rId242"/>
    <p:sldId id="639" r:id="rId243"/>
    <p:sldId id="644" r:id="rId244"/>
    <p:sldId id="645" r:id="rId245"/>
    <p:sldId id="646" r:id="rId246"/>
    <p:sldId id="642" r:id="rId247"/>
    <p:sldId id="643" r:id="rId248"/>
    <p:sldId id="333" r:id="rId249"/>
    <p:sldId id="649" r:id="rId250"/>
    <p:sldId id="529" r:id="rId251"/>
    <p:sldId id="328" r:id="rId252"/>
    <p:sldId id="258" r:id="rId253"/>
    <p:sldId id="365" r:id="rId254"/>
    <p:sldId id="363" r:id="rId255"/>
    <p:sldId id="434" r:id="rId256"/>
  </p:sldIdLst>
  <p:sldSz cx="12192000" cy="6858000"/>
  <p:notesSz cx="6797675" cy="9926638"/>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14" userDrawn="1">
          <p15:clr>
            <a:srgbClr val="A4A3A4"/>
          </p15:clr>
        </p15:guide>
        <p15:guide id="2" pos="3840" userDrawn="1">
          <p15:clr>
            <a:srgbClr val="A4A3A4"/>
          </p15:clr>
        </p15:guide>
        <p15:guide id="3" pos="2003" userDrawn="1">
          <p15:clr>
            <a:srgbClr val="A4A3A4"/>
          </p15:clr>
        </p15:guide>
        <p15:guide id="4" pos="5654" userDrawn="1">
          <p15:clr>
            <a:srgbClr val="A4A3A4"/>
          </p15:clr>
        </p15:guide>
        <p15:guide id="5" orient="horz" pos="3181" userDrawn="1">
          <p15:clr>
            <a:srgbClr val="A4A3A4"/>
          </p15:clr>
        </p15:guide>
        <p15:guide id="6" pos="143" userDrawn="1">
          <p15:clr>
            <a:srgbClr val="A4A3A4"/>
          </p15:clr>
        </p15:guide>
        <p15:guide id="7" pos="7537" userDrawn="1">
          <p15:clr>
            <a:srgbClr val="A4A3A4"/>
          </p15:clr>
        </p15:guide>
        <p15:guide id="8" orient="horz" pos="2160" userDrawn="1">
          <p15:clr>
            <a:srgbClr val="A4A3A4"/>
          </p15:clr>
        </p15:guide>
        <p15:guide id="9" orient="horz" pos="1412" userDrawn="1">
          <p15:clr>
            <a:srgbClr val="A4A3A4"/>
          </p15:clr>
        </p15:guide>
        <p15:guide id="10" orient="horz" pos="4088" userDrawn="1">
          <p15:clr>
            <a:srgbClr val="A4A3A4"/>
          </p15:clr>
        </p15:guide>
        <p15:guide id="11" orient="horz" pos="4224" userDrawn="1">
          <p15:clr>
            <a:srgbClr val="A4A3A4"/>
          </p15:clr>
        </p15:guide>
        <p15:guide id="12" orient="horz" pos="2319" userDrawn="1">
          <p15:clr>
            <a:srgbClr val="A4A3A4"/>
          </p15:clr>
        </p15:guide>
        <p15:guide id="13" pos="5768" userDrawn="1">
          <p15:clr>
            <a:srgbClr val="A4A3A4"/>
          </p15:clr>
        </p15:guide>
        <p15:guide id="14" pos="1912" userDrawn="1">
          <p15:clr>
            <a:srgbClr val="A4A3A4"/>
          </p15:clr>
        </p15:guide>
        <p15:guide id="15" orient="horz" pos="981"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700"/>
    <a:srgbClr val="0071FF"/>
    <a:srgbClr val="DBAC7D"/>
    <a:srgbClr val="00C8EB"/>
    <a:srgbClr val="EF296B"/>
    <a:srgbClr val="00D35A"/>
    <a:srgbClr val="B99FFF"/>
    <a:srgbClr val="262626"/>
    <a:srgbClr val="3F3F3F"/>
    <a:srgbClr val="75AA5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799B23B-EC83-4686-B30A-512413B5E67A}" styleName="밝은 스타일 3 - 강조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073A0DAA-6AF3-43AB-8588-CEC1D06C72B9}" styleName="보통 스타일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52" autoAdjust="0"/>
    <p:restoredTop sz="90909" autoAdjust="0"/>
  </p:normalViewPr>
  <p:slideViewPr>
    <p:cSldViewPr snapToGrid="0" showGuides="1">
      <p:cViewPr>
        <p:scale>
          <a:sx n="100" d="100"/>
          <a:sy n="100" d="100"/>
        </p:scale>
        <p:origin x="1728" y="1140"/>
      </p:cViewPr>
      <p:guideLst>
        <p:guide orient="horz" pos="414"/>
        <p:guide pos="3840"/>
        <p:guide pos="2003"/>
        <p:guide pos="5654"/>
        <p:guide orient="horz" pos="3181"/>
        <p:guide pos="143"/>
        <p:guide pos="7537"/>
        <p:guide orient="horz" pos="2160"/>
        <p:guide orient="horz" pos="1412"/>
        <p:guide orient="horz" pos="4088"/>
        <p:guide orient="horz" pos="4224"/>
        <p:guide orient="horz" pos="2319"/>
        <p:guide pos="5768"/>
        <p:guide pos="1912"/>
        <p:guide orient="horz" pos="981"/>
      </p:guideLst>
    </p:cSldViewPr>
  </p:slideViewPr>
  <p:notesTextViewPr>
    <p:cViewPr>
      <p:scale>
        <a:sx n="3" d="2"/>
        <a:sy n="3" d="2"/>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247" Type="http://schemas.openxmlformats.org/officeDocument/2006/relationships/slide" Target="slides/slide246.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slide" Target="slides/slide236.xml"/><Relationship Id="rId258" Type="http://schemas.openxmlformats.org/officeDocument/2006/relationships/presProps" Target="presProps.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slide" Target="slides/slide247.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59" Type="http://schemas.openxmlformats.org/officeDocument/2006/relationships/viewProps" Target="viewProps.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theme" Target="theme/theme1.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slide" Target="slides/slide249.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261" Type="http://schemas.openxmlformats.org/officeDocument/2006/relationships/tableStyles" Target="tableStyles.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notesMaster" Target="notesMasters/notesMaster1.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s>
</file>

<file path=ppt/charts/_rels/chart1.xml.rels><?xml version="1.0" encoding="UTF-8" standalone="yes"?>
<Relationships xmlns="http://schemas.openxmlformats.org/package/2006/relationships"><Relationship Id="rId3" Type="http://schemas.openxmlformats.org/officeDocument/2006/relationships/oleObject" Target="file:///C:\Users\moss0801\Desktop\export-BlockTime.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D:\github\blockchain-doc\General\reference\bitcoin%20average%20block%20timea.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D:\github\blockchain-doc\General\reference\Ehtereum%20Average%20Block%20Time.csv"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D:\github\blockchain-doc\General\reference\Bitcoin%20Blockchain%20Size.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D:\github\blockchain-doc\General\reference\Ethereum%20Blockchain%20Size.xlsx" TargetMode="External"/><Relationship Id="rId2" Type="http://schemas.microsoft.com/office/2011/relationships/chartColorStyle" Target="colors5.xml"/><Relationship Id="rId1" Type="http://schemas.microsoft.com/office/2011/relationships/chartStyle" Target="style5.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bg1">
                    <a:lumMod val="85000"/>
                  </a:schemeClr>
                </a:solidFill>
                <a:latin typeface="Arial" panose="020B0604020202020204" pitchFamily="34" charset="0"/>
                <a:ea typeface="+mn-ea"/>
                <a:cs typeface="+mn-cs"/>
              </a:defRPr>
            </a:pPr>
            <a:r>
              <a:rPr lang="en-US"/>
              <a:t>Bitcoin Supply and Mining Incentive</a:t>
            </a:r>
            <a:endParaRPr lang="ko-KR"/>
          </a:p>
        </c:rich>
      </c:tx>
      <c:layout>
        <c:manualLayout>
          <c:xMode val="edge"/>
          <c:yMode val="edge"/>
          <c:x val="3.3670546552582246E-2"/>
          <c:y val="1.4044943820224719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bg1">
                  <a:lumMod val="85000"/>
                </a:schemeClr>
              </a:solidFill>
              <a:latin typeface="Arial" panose="020B0604020202020204" pitchFamily="34" charset="0"/>
              <a:ea typeface="+mn-ea"/>
              <a:cs typeface="+mn-cs"/>
            </a:defRPr>
          </a:pPr>
          <a:endParaRPr lang="ko-KR"/>
        </a:p>
      </c:txPr>
    </c:title>
    <c:autoTitleDeleted val="0"/>
    <c:plotArea>
      <c:layout/>
      <c:lineChart>
        <c:grouping val="standard"/>
        <c:varyColors val="0"/>
        <c:ser>
          <c:idx val="1"/>
          <c:order val="1"/>
          <c:tx>
            <c:strRef>
              <c:f>'비트코인 반감기'!$C$1</c:f>
              <c:strCache>
                <c:ptCount val="1"/>
                <c:pt idx="0">
                  <c:v>BTC Supply</c:v>
                </c:pt>
              </c:strCache>
            </c:strRef>
          </c:tx>
          <c:spPr>
            <a:ln w="16510" cap="rnd">
              <a:solidFill>
                <a:srgbClr val="FFC700"/>
              </a:solidFill>
              <a:round/>
            </a:ln>
            <a:effectLst/>
          </c:spPr>
          <c:marker>
            <c:symbol val="none"/>
          </c:marker>
          <c:cat>
            <c:numRef>
              <c:f>'비트코인 반감기'!$A$2:$A$22</c:f>
              <c:numCache>
                <c:formatCode>yyyy/mm/dd;@</c:formatCode>
                <c:ptCount val="21"/>
                <c:pt idx="0">
                  <c:v>39816</c:v>
                </c:pt>
                <c:pt idx="1">
                  <c:v>41240</c:v>
                </c:pt>
                <c:pt idx="2">
                  <c:v>41241</c:v>
                </c:pt>
                <c:pt idx="3">
                  <c:v>42559</c:v>
                </c:pt>
                <c:pt idx="4">
                  <c:v>42560</c:v>
                </c:pt>
                <c:pt idx="5">
                  <c:v>43961</c:v>
                </c:pt>
                <c:pt idx="6">
                  <c:v>43962</c:v>
                </c:pt>
                <c:pt idx="7">
                  <c:v>45422</c:v>
                </c:pt>
                <c:pt idx="8">
                  <c:v>45423</c:v>
                </c:pt>
                <c:pt idx="9">
                  <c:v>46883</c:v>
                </c:pt>
                <c:pt idx="10">
                  <c:v>46884</c:v>
                </c:pt>
                <c:pt idx="11">
                  <c:v>48344</c:v>
                </c:pt>
                <c:pt idx="12">
                  <c:v>48345</c:v>
                </c:pt>
                <c:pt idx="13">
                  <c:v>49805</c:v>
                </c:pt>
                <c:pt idx="14">
                  <c:v>49806</c:v>
                </c:pt>
                <c:pt idx="15">
                  <c:v>51266</c:v>
                </c:pt>
                <c:pt idx="16">
                  <c:v>51267</c:v>
                </c:pt>
                <c:pt idx="17">
                  <c:v>52727</c:v>
                </c:pt>
                <c:pt idx="18">
                  <c:v>52728</c:v>
                </c:pt>
                <c:pt idx="19">
                  <c:v>54188</c:v>
                </c:pt>
                <c:pt idx="20">
                  <c:v>54189</c:v>
                </c:pt>
              </c:numCache>
            </c:numRef>
          </c:cat>
          <c:val>
            <c:numRef>
              <c:f>'비트코인 반감기'!$C$2:$C$22</c:f>
              <c:numCache>
                <c:formatCode>General</c:formatCode>
                <c:ptCount val="21"/>
                <c:pt idx="0">
                  <c:v>0</c:v>
                </c:pt>
                <c:pt idx="1">
                  <c:v>10500000</c:v>
                </c:pt>
                <c:pt idx="2">
                  <c:v>10500000</c:v>
                </c:pt>
                <c:pt idx="3">
                  <c:v>15750000</c:v>
                </c:pt>
                <c:pt idx="4">
                  <c:v>15750000</c:v>
                </c:pt>
                <c:pt idx="5">
                  <c:v>18375000</c:v>
                </c:pt>
                <c:pt idx="6">
                  <c:v>18375000</c:v>
                </c:pt>
                <c:pt idx="7">
                  <c:v>19687500</c:v>
                </c:pt>
                <c:pt idx="8">
                  <c:v>19687500</c:v>
                </c:pt>
                <c:pt idx="9">
                  <c:v>20343750</c:v>
                </c:pt>
                <c:pt idx="10">
                  <c:v>20343750</c:v>
                </c:pt>
                <c:pt idx="11">
                  <c:v>20671875</c:v>
                </c:pt>
                <c:pt idx="12">
                  <c:v>20671875</c:v>
                </c:pt>
                <c:pt idx="13">
                  <c:v>20835937.5</c:v>
                </c:pt>
                <c:pt idx="14">
                  <c:v>20835937.5</c:v>
                </c:pt>
                <c:pt idx="15">
                  <c:v>20917968.75</c:v>
                </c:pt>
                <c:pt idx="16">
                  <c:v>20917968.75</c:v>
                </c:pt>
                <c:pt idx="17">
                  <c:v>20938476.5625</c:v>
                </c:pt>
                <c:pt idx="18">
                  <c:v>20938476.5625</c:v>
                </c:pt>
                <c:pt idx="19">
                  <c:v>20948730.46875</c:v>
                </c:pt>
                <c:pt idx="20">
                  <c:v>20948730.46875</c:v>
                </c:pt>
              </c:numCache>
            </c:numRef>
          </c:val>
          <c:smooth val="0"/>
          <c:extLst>
            <c:ext xmlns:c16="http://schemas.microsoft.com/office/drawing/2014/chart" uri="{C3380CC4-5D6E-409C-BE32-E72D297353CC}">
              <c16:uniqueId val="{00000000-0402-419F-B016-E74315320737}"/>
            </c:ext>
          </c:extLst>
        </c:ser>
        <c:dLbls>
          <c:showLegendKey val="0"/>
          <c:showVal val="0"/>
          <c:showCatName val="0"/>
          <c:showSerName val="0"/>
          <c:showPercent val="0"/>
          <c:showBubbleSize val="0"/>
        </c:dLbls>
        <c:marker val="1"/>
        <c:smooth val="0"/>
        <c:axId val="1825454751"/>
        <c:axId val="1825469727"/>
      </c:lineChart>
      <c:lineChart>
        <c:grouping val="standard"/>
        <c:varyColors val="0"/>
        <c:ser>
          <c:idx val="0"/>
          <c:order val="0"/>
          <c:tx>
            <c:strRef>
              <c:f>'비트코인 반감기'!$B$1</c:f>
              <c:strCache>
                <c:ptCount val="1"/>
                <c:pt idx="0">
                  <c:v>Mining Incentive</c:v>
                </c:pt>
              </c:strCache>
            </c:strRef>
          </c:tx>
          <c:spPr>
            <a:ln w="16510" cap="rnd">
              <a:solidFill>
                <a:srgbClr val="0071FF"/>
              </a:solidFill>
              <a:round/>
            </a:ln>
            <a:effectLst/>
          </c:spPr>
          <c:marker>
            <c:symbol val="none"/>
          </c:marker>
          <c:cat>
            <c:numRef>
              <c:f>'비트코인 반감기'!$A$2:$A$22</c:f>
              <c:numCache>
                <c:formatCode>yyyy/mm/dd;@</c:formatCode>
                <c:ptCount val="21"/>
                <c:pt idx="0">
                  <c:v>39816</c:v>
                </c:pt>
                <c:pt idx="1">
                  <c:v>41240</c:v>
                </c:pt>
                <c:pt idx="2">
                  <c:v>41241</c:v>
                </c:pt>
                <c:pt idx="3">
                  <c:v>42559</c:v>
                </c:pt>
                <c:pt idx="4">
                  <c:v>42560</c:v>
                </c:pt>
                <c:pt idx="5">
                  <c:v>43961</c:v>
                </c:pt>
                <c:pt idx="6">
                  <c:v>43962</c:v>
                </c:pt>
                <c:pt idx="7">
                  <c:v>45422</c:v>
                </c:pt>
                <c:pt idx="8">
                  <c:v>45423</c:v>
                </c:pt>
                <c:pt idx="9">
                  <c:v>46883</c:v>
                </c:pt>
                <c:pt idx="10">
                  <c:v>46884</c:v>
                </c:pt>
                <c:pt idx="11">
                  <c:v>48344</c:v>
                </c:pt>
                <c:pt idx="12">
                  <c:v>48345</c:v>
                </c:pt>
                <c:pt idx="13">
                  <c:v>49805</c:v>
                </c:pt>
                <c:pt idx="14">
                  <c:v>49806</c:v>
                </c:pt>
                <c:pt idx="15">
                  <c:v>51266</c:v>
                </c:pt>
                <c:pt idx="16">
                  <c:v>51267</c:v>
                </c:pt>
                <c:pt idx="17">
                  <c:v>52727</c:v>
                </c:pt>
                <c:pt idx="18">
                  <c:v>52728</c:v>
                </c:pt>
                <c:pt idx="19">
                  <c:v>54188</c:v>
                </c:pt>
                <c:pt idx="20">
                  <c:v>54189</c:v>
                </c:pt>
              </c:numCache>
            </c:numRef>
          </c:cat>
          <c:val>
            <c:numRef>
              <c:f>'비트코인 반감기'!$B$2:$B$22</c:f>
              <c:numCache>
                <c:formatCode>General</c:formatCode>
                <c:ptCount val="21"/>
                <c:pt idx="0">
                  <c:v>50</c:v>
                </c:pt>
                <c:pt idx="1">
                  <c:v>50</c:v>
                </c:pt>
                <c:pt idx="2">
                  <c:v>25</c:v>
                </c:pt>
                <c:pt idx="3">
                  <c:v>25</c:v>
                </c:pt>
                <c:pt idx="4">
                  <c:v>12.5</c:v>
                </c:pt>
                <c:pt idx="5">
                  <c:v>12.5</c:v>
                </c:pt>
                <c:pt idx="6">
                  <c:v>6.25</c:v>
                </c:pt>
                <c:pt idx="7">
                  <c:v>6.25</c:v>
                </c:pt>
                <c:pt idx="8">
                  <c:v>3.125</c:v>
                </c:pt>
                <c:pt idx="9">
                  <c:v>3.125</c:v>
                </c:pt>
                <c:pt idx="10">
                  <c:v>1.5625</c:v>
                </c:pt>
                <c:pt idx="11">
                  <c:v>1.5625</c:v>
                </c:pt>
                <c:pt idx="12">
                  <c:v>0.78125</c:v>
                </c:pt>
                <c:pt idx="13">
                  <c:v>0.78125</c:v>
                </c:pt>
                <c:pt idx="14">
                  <c:v>0.390625</c:v>
                </c:pt>
                <c:pt idx="15">
                  <c:v>0.390625</c:v>
                </c:pt>
                <c:pt idx="16">
                  <c:v>0.1953125</c:v>
                </c:pt>
                <c:pt idx="17">
                  <c:v>0.1953125</c:v>
                </c:pt>
                <c:pt idx="18">
                  <c:v>9.765625E-2</c:v>
                </c:pt>
                <c:pt idx="19">
                  <c:v>9.765625E-2</c:v>
                </c:pt>
                <c:pt idx="20">
                  <c:v>4.8828125E-2</c:v>
                </c:pt>
              </c:numCache>
            </c:numRef>
          </c:val>
          <c:smooth val="0"/>
          <c:extLst>
            <c:ext xmlns:c16="http://schemas.microsoft.com/office/drawing/2014/chart" uri="{C3380CC4-5D6E-409C-BE32-E72D297353CC}">
              <c16:uniqueId val="{00000001-0402-419F-B016-E74315320737}"/>
            </c:ext>
          </c:extLst>
        </c:ser>
        <c:dLbls>
          <c:showLegendKey val="0"/>
          <c:showVal val="0"/>
          <c:showCatName val="0"/>
          <c:showSerName val="0"/>
          <c:showPercent val="0"/>
          <c:showBubbleSize val="0"/>
        </c:dLbls>
        <c:marker val="1"/>
        <c:smooth val="0"/>
        <c:axId val="142210832"/>
        <c:axId val="142222064"/>
      </c:lineChart>
      <c:dateAx>
        <c:axId val="1825454751"/>
        <c:scaling>
          <c:orientation val="minMax"/>
        </c:scaling>
        <c:delete val="0"/>
        <c:axPos val="b"/>
        <c:numFmt formatCode="yyyy;@" sourceLinked="0"/>
        <c:majorTickMark val="out"/>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1"/>
          <a:lstStyle/>
          <a:p>
            <a:pPr>
              <a:defRPr sz="900" b="0" i="0" u="none" strike="noStrike" kern="1200" baseline="0">
                <a:solidFill>
                  <a:schemeClr val="bg1">
                    <a:lumMod val="85000"/>
                  </a:schemeClr>
                </a:solidFill>
                <a:latin typeface="Arial" panose="020B0604020202020204" pitchFamily="34" charset="0"/>
                <a:ea typeface="+mn-ea"/>
                <a:cs typeface="+mn-cs"/>
              </a:defRPr>
            </a:pPr>
            <a:endParaRPr lang="ko-KR"/>
          </a:p>
        </c:txPr>
        <c:crossAx val="1825469727"/>
        <c:crosses val="autoZero"/>
        <c:auto val="1"/>
        <c:lblOffset val="100"/>
        <c:baseTimeUnit val="days"/>
        <c:majorUnit val="4"/>
        <c:majorTimeUnit val="years"/>
        <c:minorUnit val="4"/>
        <c:minorTimeUnit val="years"/>
      </c:dateAx>
      <c:valAx>
        <c:axId val="1825469727"/>
        <c:scaling>
          <c:orientation val="minMax"/>
          <c:max val="21000000"/>
          <c:min val="0"/>
        </c:scaling>
        <c:delete val="0"/>
        <c:axPos val="l"/>
        <c:numFmt formatCode="#,##0_);[Red]\(#,##0\)"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rgbClr val="FFC700"/>
                </a:solidFill>
                <a:latin typeface="Arial" panose="020B0604020202020204" pitchFamily="34" charset="0"/>
                <a:ea typeface="+mn-ea"/>
                <a:cs typeface="+mn-cs"/>
              </a:defRPr>
            </a:pPr>
            <a:endParaRPr lang="ko-KR"/>
          </a:p>
        </c:txPr>
        <c:crossAx val="1825454751"/>
        <c:crosses val="autoZero"/>
        <c:crossBetween val="between"/>
      </c:valAx>
      <c:valAx>
        <c:axId val="142222064"/>
        <c:scaling>
          <c:orientation val="minMax"/>
          <c:max val="60"/>
        </c:scaling>
        <c:delete val="0"/>
        <c:axPos val="r"/>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rgbClr val="0071FF"/>
                </a:solidFill>
                <a:latin typeface="Arial" panose="020B0604020202020204" pitchFamily="34" charset="0"/>
                <a:ea typeface="+mn-ea"/>
                <a:cs typeface="+mn-cs"/>
              </a:defRPr>
            </a:pPr>
            <a:endParaRPr lang="ko-KR"/>
          </a:p>
        </c:txPr>
        <c:crossAx val="142210832"/>
        <c:crosses val="max"/>
        <c:crossBetween val="between"/>
      </c:valAx>
      <c:dateAx>
        <c:axId val="142210832"/>
        <c:scaling>
          <c:orientation val="minMax"/>
        </c:scaling>
        <c:delete val="1"/>
        <c:axPos val="b"/>
        <c:numFmt formatCode="yyyy/mm/dd;@" sourceLinked="1"/>
        <c:majorTickMark val="out"/>
        <c:minorTickMark val="none"/>
        <c:tickLblPos val="nextTo"/>
        <c:crossAx val="142222064"/>
        <c:crosses val="autoZero"/>
        <c:auto val="1"/>
        <c:lblOffset val="100"/>
        <c:baseTimeUnit val="days"/>
      </c:dateAx>
      <c:spPr>
        <a:noFill/>
        <a:ln>
          <a:noFill/>
        </a:ln>
        <a:effectLst/>
      </c:spPr>
    </c:plotArea>
    <c:legend>
      <c:legendPos val="t"/>
      <c:layout>
        <c:manualLayout>
          <c:xMode val="edge"/>
          <c:yMode val="edge"/>
          <c:x val="0.54839957900741643"/>
          <c:y val="2.274472004712301E-2"/>
          <c:w val="0.41821288750511798"/>
          <c:h val="4.5007500176089156E-2"/>
        </c:manualLayout>
      </c:layout>
      <c:overlay val="1"/>
      <c:spPr>
        <a:noFill/>
        <a:ln>
          <a:noFill/>
        </a:ln>
        <a:effectLst/>
      </c:spPr>
      <c:txPr>
        <a:bodyPr rot="0" spcFirstLastPara="1" vertOverflow="ellipsis" vert="horz" wrap="square" anchor="ctr" anchorCtr="1"/>
        <a:lstStyle/>
        <a:p>
          <a:pPr>
            <a:defRPr sz="900" b="0" i="0" u="none" strike="noStrike" kern="1200" baseline="0">
              <a:solidFill>
                <a:schemeClr val="bg1">
                  <a:lumMod val="85000"/>
                </a:schemeClr>
              </a:solidFill>
              <a:latin typeface="Arial" panose="020B0604020202020204" pitchFamily="34" charset="0"/>
              <a:ea typeface="+mn-ea"/>
              <a:cs typeface="+mn-cs"/>
            </a:defRPr>
          </a:pPr>
          <a:endParaRPr lang="ko-K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baseline="0">
          <a:solidFill>
            <a:schemeClr val="bg1">
              <a:lumMod val="85000"/>
            </a:schemeClr>
          </a:solidFill>
          <a:latin typeface="Arial" panose="020B0604020202020204" pitchFamily="34" charset="0"/>
        </a:defRPr>
      </a:pPr>
      <a:endParaRPr lang="ko-KR"/>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bg1">
                    <a:lumMod val="85000"/>
                  </a:schemeClr>
                </a:solidFill>
                <a:latin typeface="+mn-lt"/>
                <a:ea typeface="+mn-ea"/>
                <a:cs typeface="+mn-cs"/>
              </a:defRPr>
            </a:pPr>
            <a:r>
              <a:rPr lang="en-US" sz="2500" baseline="0" dirty="0">
                <a:latin typeface="Arial" panose="020B0604020202020204" pitchFamily="34" charset="0"/>
              </a:rPr>
              <a:t>Bitcoin Average Block Time(m)</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bg1">
                  <a:lumMod val="85000"/>
                </a:schemeClr>
              </a:solidFill>
              <a:latin typeface="+mn-lt"/>
              <a:ea typeface="+mn-ea"/>
              <a:cs typeface="+mn-cs"/>
            </a:defRPr>
          </a:pPr>
          <a:endParaRPr lang="ko-KR"/>
        </a:p>
      </c:txPr>
    </c:title>
    <c:autoTitleDeleted val="0"/>
    <c:plotArea>
      <c:layout>
        <c:manualLayout>
          <c:layoutTarget val="inner"/>
          <c:xMode val="edge"/>
          <c:yMode val="edge"/>
          <c:x val="2.7830890381308211E-2"/>
          <c:y val="0.10236220472440945"/>
          <c:w val="0.96023852291650491"/>
          <c:h val="0.84514435695538059"/>
        </c:manualLayout>
      </c:layout>
      <c:lineChart>
        <c:grouping val="standard"/>
        <c:varyColors val="0"/>
        <c:ser>
          <c:idx val="0"/>
          <c:order val="0"/>
          <c:tx>
            <c:strRef>
              <c:f>Sheet1!$B$1</c:f>
              <c:strCache>
                <c:ptCount val="1"/>
                <c:pt idx="0">
                  <c:v>Average Block Time</c:v>
                </c:pt>
              </c:strCache>
            </c:strRef>
          </c:tx>
          <c:spPr>
            <a:ln w="16510" cap="rnd">
              <a:solidFill>
                <a:srgbClr val="FFC700"/>
              </a:solidFill>
              <a:round/>
            </a:ln>
            <a:effectLst/>
          </c:spPr>
          <c:marker>
            <c:symbol val="none"/>
          </c:marker>
          <c:cat>
            <c:numRef>
              <c:f>Sheet1!$A$2:$A$367</c:f>
              <c:numCache>
                <c:formatCode>m/d/yyyy</c:formatCode>
                <c:ptCount val="366"/>
                <c:pt idx="0">
                  <c:v>43556</c:v>
                </c:pt>
                <c:pt idx="1">
                  <c:v>43557</c:v>
                </c:pt>
                <c:pt idx="2">
                  <c:v>43558</c:v>
                </c:pt>
                <c:pt idx="3">
                  <c:v>43559</c:v>
                </c:pt>
                <c:pt idx="4">
                  <c:v>43560</c:v>
                </c:pt>
                <c:pt idx="5">
                  <c:v>43561</c:v>
                </c:pt>
                <c:pt idx="6">
                  <c:v>43562</c:v>
                </c:pt>
                <c:pt idx="7">
                  <c:v>43563</c:v>
                </c:pt>
                <c:pt idx="8">
                  <c:v>43564</c:v>
                </c:pt>
                <c:pt idx="9">
                  <c:v>43565</c:v>
                </c:pt>
                <c:pt idx="10">
                  <c:v>43566</c:v>
                </c:pt>
                <c:pt idx="11">
                  <c:v>43567</c:v>
                </c:pt>
                <c:pt idx="12">
                  <c:v>43568</c:v>
                </c:pt>
                <c:pt idx="13">
                  <c:v>43569</c:v>
                </c:pt>
                <c:pt idx="14">
                  <c:v>43570</c:v>
                </c:pt>
                <c:pt idx="15">
                  <c:v>43571</c:v>
                </c:pt>
                <c:pt idx="16">
                  <c:v>43572</c:v>
                </c:pt>
                <c:pt idx="17">
                  <c:v>43573</c:v>
                </c:pt>
                <c:pt idx="18">
                  <c:v>43574</c:v>
                </c:pt>
                <c:pt idx="19">
                  <c:v>43575</c:v>
                </c:pt>
                <c:pt idx="20">
                  <c:v>43576</c:v>
                </c:pt>
                <c:pt idx="21">
                  <c:v>43577</c:v>
                </c:pt>
                <c:pt idx="22">
                  <c:v>43578</c:v>
                </c:pt>
                <c:pt idx="23">
                  <c:v>43579</c:v>
                </c:pt>
                <c:pt idx="24">
                  <c:v>43580</c:v>
                </c:pt>
                <c:pt idx="25">
                  <c:v>43581</c:v>
                </c:pt>
                <c:pt idx="26">
                  <c:v>43582</c:v>
                </c:pt>
                <c:pt idx="27">
                  <c:v>43583</c:v>
                </c:pt>
                <c:pt idx="28">
                  <c:v>43584</c:v>
                </c:pt>
                <c:pt idx="29">
                  <c:v>43585</c:v>
                </c:pt>
                <c:pt idx="30">
                  <c:v>43586</c:v>
                </c:pt>
                <c:pt idx="31">
                  <c:v>43587</c:v>
                </c:pt>
                <c:pt idx="32">
                  <c:v>43588</c:v>
                </c:pt>
                <c:pt idx="33">
                  <c:v>43589</c:v>
                </c:pt>
                <c:pt idx="34">
                  <c:v>43590</c:v>
                </c:pt>
                <c:pt idx="35">
                  <c:v>43591</c:v>
                </c:pt>
                <c:pt idx="36">
                  <c:v>43592</c:v>
                </c:pt>
                <c:pt idx="37">
                  <c:v>43593</c:v>
                </c:pt>
                <c:pt idx="38">
                  <c:v>43594</c:v>
                </c:pt>
                <c:pt idx="39">
                  <c:v>43595</c:v>
                </c:pt>
                <c:pt idx="40">
                  <c:v>43596</c:v>
                </c:pt>
                <c:pt idx="41">
                  <c:v>43597</c:v>
                </c:pt>
                <c:pt idx="42">
                  <c:v>43598</c:v>
                </c:pt>
                <c:pt idx="43">
                  <c:v>43599</c:v>
                </c:pt>
                <c:pt idx="44">
                  <c:v>43600</c:v>
                </c:pt>
                <c:pt idx="45">
                  <c:v>43601</c:v>
                </c:pt>
                <c:pt idx="46">
                  <c:v>43602</c:v>
                </c:pt>
                <c:pt idx="47">
                  <c:v>43603</c:v>
                </c:pt>
                <c:pt idx="48">
                  <c:v>43604</c:v>
                </c:pt>
                <c:pt idx="49">
                  <c:v>43605</c:v>
                </c:pt>
                <c:pt idx="50">
                  <c:v>43606</c:v>
                </c:pt>
                <c:pt idx="51">
                  <c:v>43607</c:v>
                </c:pt>
                <c:pt idx="52">
                  <c:v>43608</c:v>
                </c:pt>
                <c:pt idx="53">
                  <c:v>43609</c:v>
                </c:pt>
                <c:pt idx="54">
                  <c:v>43610</c:v>
                </c:pt>
                <c:pt idx="55">
                  <c:v>43611</c:v>
                </c:pt>
                <c:pt idx="56">
                  <c:v>43612</c:v>
                </c:pt>
                <c:pt idx="57">
                  <c:v>43613</c:v>
                </c:pt>
                <c:pt idx="58">
                  <c:v>43614</c:v>
                </c:pt>
                <c:pt idx="59">
                  <c:v>43615</c:v>
                </c:pt>
                <c:pt idx="60">
                  <c:v>43616</c:v>
                </c:pt>
                <c:pt idx="61">
                  <c:v>43617</c:v>
                </c:pt>
                <c:pt idx="62">
                  <c:v>43618</c:v>
                </c:pt>
                <c:pt idx="63">
                  <c:v>43619</c:v>
                </c:pt>
                <c:pt idx="64">
                  <c:v>43620</c:v>
                </c:pt>
                <c:pt idx="65">
                  <c:v>43621</c:v>
                </c:pt>
                <c:pt idx="66">
                  <c:v>43622</c:v>
                </c:pt>
                <c:pt idx="67">
                  <c:v>43623</c:v>
                </c:pt>
                <c:pt idx="68">
                  <c:v>43624</c:v>
                </c:pt>
                <c:pt idx="69">
                  <c:v>43625</c:v>
                </c:pt>
                <c:pt idx="70">
                  <c:v>43626</c:v>
                </c:pt>
                <c:pt idx="71">
                  <c:v>43627</c:v>
                </c:pt>
                <c:pt idx="72">
                  <c:v>43628</c:v>
                </c:pt>
                <c:pt idx="73">
                  <c:v>43629</c:v>
                </c:pt>
                <c:pt idx="74">
                  <c:v>43630</c:v>
                </c:pt>
                <c:pt idx="75">
                  <c:v>43631</c:v>
                </c:pt>
                <c:pt idx="76">
                  <c:v>43632</c:v>
                </c:pt>
                <c:pt idx="77">
                  <c:v>43633</c:v>
                </c:pt>
                <c:pt idx="78">
                  <c:v>43634</c:v>
                </c:pt>
                <c:pt idx="79">
                  <c:v>43635</c:v>
                </c:pt>
                <c:pt idx="80">
                  <c:v>43636</c:v>
                </c:pt>
                <c:pt idx="81">
                  <c:v>43637</c:v>
                </c:pt>
                <c:pt idx="82">
                  <c:v>43638</c:v>
                </c:pt>
                <c:pt idx="83">
                  <c:v>43639</c:v>
                </c:pt>
                <c:pt idx="84">
                  <c:v>43640</c:v>
                </c:pt>
                <c:pt idx="85">
                  <c:v>43641</c:v>
                </c:pt>
                <c:pt idx="86">
                  <c:v>43642</c:v>
                </c:pt>
                <c:pt idx="87">
                  <c:v>43643</c:v>
                </c:pt>
                <c:pt idx="88">
                  <c:v>43644</c:v>
                </c:pt>
                <c:pt idx="89">
                  <c:v>43645</c:v>
                </c:pt>
                <c:pt idx="90">
                  <c:v>43646</c:v>
                </c:pt>
                <c:pt idx="91">
                  <c:v>43647</c:v>
                </c:pt>
                <c:pt idx="92">
                  <c:v>43648</c:v>
                </c:pt>
                <c:pt idx="93">
                  <c:v>43649</c:v>
                </c:pt>
                <c:pt idx="94">
                  <c:v>43650</c:v>
                </c:pt>
                <c:pt idx="95">
                  <c:v>43651</c:v>
                </c:pt>
                <c:pt idx="96">
                  <c:v>43652</c:v>
                </c:pt>
                <c:pt idx="97">
                  <c:v>43653</c:v>
                </c:pt>
                <c:pt idx="98">
                  <c:v>43654</c:v>
                </c:pt>
                <c:pt idx="99">
                  <c:v>43655</c:v>
                </c:pt>
                <c:pt idx="100">
                  <c:v>43656</c:v>
                </c:pt>
                <c:pt idx="101">
                  <c:v>43657</c:v>
                </c:pt>
                <c:pt idx="102">
                  <c:v>43658</c:v>
                </c:pt>
                <c:pt idx="103">
                  <c:v>43659</c:v>
                </c:pt>
                <c:pt idx="104">
                  <c:v>43660</c:v>
                </c:pt>
                <c:pt idx="105">
                  <c:v>43661</c:v>
                </c:pt>
                <c:pt idx="106">
                  <c:v>43662</c:v>
                </c:pt>
                <c:pt idx="107">
                  <c:v>43663</c:v>
                </c:pt>
                <c:pt idx="108">
                  <c:v>43664</c:v>
                </c:pt>
                <c:pt idx="109">
                  <c:v>43665</c:v>
                </c:pt>
                <c:pt idx="110">
                  <c:v>43666</c:v>
                </c:pt>
                <c:pt idx="111">
                  <c:v>43667</c:v>
                </c:pt>
                <c:pt idx="112">
                  <c:v>43668</c:v>
                </c:pt>
                <c:pt idx="113">
                  <c:v>43669</c:v>
                </c:pt>
                <c:pt idx="114">
                  <c:v>43670</c:v>
                </c:pt>
                <c:pt idx="115">
                  <c:v>43671</c:v>
                </c:pt>
                <c:pt idx="116">
                  <c:v>43672</c:v>
                </c:pt>
                <c:pt idx="117">
                  <c:v>43673</c:v>
                </c:pt>
                <c:pt idx="118">
                  <c:v>43674</c:v>
                </c:pt>
                <c:pt idx="119">
                  <c:v>43675</c:v>
                </c:pt>
                <c:pt idx="120">
                  <c:v>43676</c:v>
                </c:pt>
                <c:pt idx="121">
                  <c:v>43677</c:v>
                </c:pt>
                <c:pt idx="122">
                  <c:v>43678</c:v>
                </c:pt>
                <c:pt idx="123">
                  <c:v>43679</c:v>
                </c:pt>
                <c:pt idx="124">
                  <c:v>43680</c:v>
                </c:pt>
                <c:pt idx="125">
                  <c:v>43681</c:v>
                </c:pt>
                <c:pt idx="126">
                  <c:v>43682</c:v>
                </c:pt>
                <c:pt idx="127">
                  <c:v>43683</c:v>
                </c:pt>
                <c:pt idx="128">
                  <c:v>43684</c:v>
                </c:pt>
                <c:pt idx="129">
                  <c:v>43685</c:v>
                </c:pt>
                <c:pt idx="130">
                  <c:v>43686</c:v>
                </c:pt>
                <c:pt idx="131">
                  <c:v>43687</c:v>
                </c:pt>
                <c:pt idx="132">
                  <c:v>43688</c:v>
                </c:pt>
                <c:pt idx="133">
                  <c:v>43689</c:v>
                </c:pt>
                <c:pt idx="134">
                  <c:v>43690</c:v>
                </c:pt>
                <c:pt idx="135">
                  <c:v>43691</c:v>
                </c:pt>
                <c:pt idx="136">
                  <c:v>43692</c:v>
                </c:pt>
                <c:pt idx="137">
                  <c:v>43693</c:v>
                </c:pt>
                <c:pt idx="138">
                  <c:v>43694</c:v>
                </c:pt>
                <c:pt idx="139">
                  <c:v>43695</c:v>
                </c:pt>
                <c:pt idx="140">
                  <c:v>43696</c:v>
                </c:pt>
                <c:pt idx="141">
                  <c:v>43697</c:v>
                </c:pt>
                <c:pt idx="142">
                  <c:v>43698</c:v>
                </c:pt>
                <c:pt idx="143">
                  <c:v>43699</c:v>
                </c:pt>
                <c:pt idx="144">
                  <c:v>43700</c:v>
                </c:pt>
                <c:pt idx="145">
                  <c:v>43701</c:v>
                </c:pt>
                <c:pt idx="146">
                  <c:v>43702</c:v>
                </c:pt>
                <c:pt idx="147">
                  <c:v>43703</c:v>
                </c:pt>
                <c:pt idx="148">
                  <c:v>43704</c:v>
                </c:pt>
                <c:pt idx="149">
                  <c:v>43705</c:v>
                </c:pt>
                <c:pt idx="150">
                  <c:v>43706</c:v>
                </c:pt>
                <c:pt idx="151">
                  <c:v>43707</c:v>
                </c:pt>
                <c:pt idx="152">
                  <c:v>43708</c:v>
                </c:pt>
                <c:pt idx="153">
                  <c:v>43709</c:v>
                </c:pt>
                <c:pt idx="154">
                  <c:v>43710</c:v>
                </c:pt>
                <c:pt idx="155">
                  <c:v>43711</c:v>
                </c:pt>
                <c:pt idx="156">
                  <c:v>43712</c:v>
                </c:pt>
                <c:pt idx="157">
                  <c:v>43713</c:v>
                </c:pt>
                <c:pt idx="158">
                  <c:v>43714</c:v>
                </c:pt>
                <c:pt idx="159">
                  <c:v>43715</c:v>
                </c:pt>
                <c:pt idx="160">
                  <c:v>43716</c:v>
                </c:pt>
                <c:pt idx="161">
                  <c:v>43717</c:v>
                </c:pt>
                <c:pt idx="162">
                  <c:v>43718</c:v>
                </c:pt>
                <c:pt idx="163">
                  <c:v>43719</c:v>
                </c:pt>
                <c:pt idx="164">
                  <c:v>43720</c:v>
                </c:pt>
                <c:pt idx="165">
                  <c:v>43721</c:v>
                </c:pt>
                <c:pt idx="166">
                  <c:v>43722</c:v>
                </c:pt>
                <c:pt idx="167">
                  <c:v>43723</c:v>
                </c:pt>
                <c:pt idx="168">
                  <c:v>43724</c:v>
                </c:pt>
                <c:pt idx="169">
                  <c:v>43725</c:v>
                </c:pt>
                <c:pt idx="170">
                  <c:v>43726</c:v>
                </c:pt>
                <c:pt idx="171">
                  <c:v>43727</c:v>
                </c:pt>
                <c:pt idx="172">
                  <c:v>43728</c:v>
                </c:pt>
                <c:pt idx="173">
                  <c:v>43729</c:v>
                </c:pt>
                <c:pt idx="174">
                  <c:v>43730</c:v>
                </c:pt>
                <c:pt idx="175">
                  <c:v>43731</c:v>
                </c:pt>
                <c:pt idx="176">
                  <c:v>43732</c:v>
                </c:pt>
                <c:pt idx="177">
                  <c:v>43733</c:v>
                </c:pt>
                <c:pt idx="178">
                  <c:v>43734</c:v>
                </c:pt>
                <c:pt idx="179">
                  <c:v>43735</c:v>
                </c:pt>
                <c:pt idx="180">
                  <c:v>43736</c:v>
                </c:pt>
                <c:pt idx="181">
                  <c:v>43737</c:v>
                </c:pt>
                <c:pt idx="182">
                  <c:v>43738</c:v>
                </c:pt>
                <c:pt idx="183">
                  <c:v>43739</c:v>
                </c:pt>
                <c:pt idx="184">
                  <c:v>43740</c:v>
                </c:pt>
                <c:pt idx="185">
                  <c:v>43741</c:v>
                </c:pt>
                <c:pt idx="186">
                  <c:v>43742</c:v>
                </c:pt>
                <c:pt idx="187">
                  <c:v>43743</c:v>
                </c:pt>
                <c:pt idx="188">
                  <c:v>43744</c:v>
                </c:pt>
                <c:pt idx="189">
                  <c:v>43745</c:v>
                </c:pt>
                <c:pt idx="190">
                  <c:v>43746</c:v>
                </c:pt>
                <c:pt idx="191">
                  <c:v>43747</c:v>
                </c:pt>
                <c:pt idx="192">
                  <c:v>43748</c:v>
                </c:pt>
                <c:pt idx="193">
                  <c:v>43749</c:v>
                </c:pt>
                <c:pt idx="194">
                  <c:v>43750</c:v>
                </c:pt>
                <c:pt idx="195">
                  <c:v>43751</c:v>
                </c:pt>
                <c:pt idx="196">
                  <c:v>43752</c:v>
                </c:pt>
                <c:pt idx="197">
                  <c:v>43753</c:v>
                </c:pt>
                <c:pt idx="198">
                  <c:v>43754</c:v>
                </c:pt>
                <c:pt idx="199">
                  <c:v>43755</c:v>
                </c:pt>
                <c:pt idx="200">
                  <c:v>43756</c:v>
                </c:pt>
                <c:pt idx="201">
                  <c:v>43757</c:v>
                </c:pt>
                <c:pt idx="202">
                  <c:v>43758</c:v>
                </c:pt>
                <c:pt idx="203">
                  <c:v>43759</c:v>
                </c:pt>
                <c:pt idx="204">
                  <c:v>43760</c:v>
                </c:pt>
                <c:pt idx="205">
                  <c:v>43761</c:v>
                </c:pt>
                <c:pt idx="206">
                  <c:v>43762</c:v>
                </c:pt>
                <c:pt idx="207">
                  <c:v>43763</c:v>
                </c:pt>
                <c:pt idx="208">
                  <c:v>43764</c:v>
                </c:pt>
                <c:pt idx="209">
                  <c:v>43765</c:v>
                </c:pt>
                <c:pt idx="210">
                  <c:v>43766</c:v>
                </c:pt>
                <c:pt idx="211">
                  <c:v>43767</c:v>
                </c:pt>
                <c:pt idx="212">
                  <c:v>43768</c:v>
                </c:pt>
                <c:pt idx="213">
                  <c:v>43769</c:v>
                </c:pt>
                <c:pt idx="214">
                  <c:v>43770</c:v>
                </c:pt>
                <c:pt idx="215">
                  <c:v>43771</c:v>
                </c:pt>
                <c:pt idx="216">
                  <c:v>43772</c:v>
                </c:pt>
                <c:pt idx="217">
                  <c:v>43773</c:v>
                </c:pt>
                <c:pt idx="218">
                  <c:v>43774</c:v>
                </c:pt>
                <c:pt idx="219">
                  <c:v>43775</c:v>
                </c:pt>
                <c:pt idx="220">
                  <c:v>43776</c:v>
                </c:pt>
                <c:pt idx="221">
                  <c:v>43777</c:v>
                </c:pt>
                <c:pt idx="222">
                  <c:v>43778</c:v>
                </c:pt>
                <c:pt idx="223">
                  <c:v>43779</c:v>
                </c:pt>
                <c:pt idx="224">
                  <c:v>43780</c:v>
                </c:pt>
                <c:pt idx="225">
                  <c:v>43781</c:v>
                </c:pt>
                <c:pt idx="226">
                  <c:v>43782</c:v>
                </c:pt>
                <c:pt idx="227">
                  <c:v>43783</c:v>
                </c:pt>
                <c:pt idx="228">
                  <c:v>43784</c:v>
                </c:pt>
                <c:pt idx="229">
                  <c:v>43785</c:v>
                </c:pt>
                <c:pt idx="230">
                  <c:v>43786</c:v>
                </c:pt>
                <c:pt idx="231">
                  <c:v>43787</c:v>
                </c:pt>
                <c:pt idx="232">
                  <c:v>43788</c:v>
                </c:pt>
                <c:pt idx="233">
                  <c:v>43789</c:v>
                </c:pt>
                <c:pt idx="234">
                  <c:v>43790</c:v>
                </c:pt>
                <c:pt idx="235">
                  <c:v>43791</c:v>
                </c:pt>
                <c:pt idx="236">
                  <c:v>43792</c:v>
                </c:pt>
                <c:pt idx="237">
                  <c:v>43793</c:v>
                </c:pt>
                <c:pt idx="238">
                  <c:v>43794</c:v>
                </c:pt>
                <c:pt idx="239">
                  <c:v>43795</c:v>
                </c:pt>
                <c:pt idx="240">
                  <c:v>43796</c:v>
                </c:pt>
                <c:pt idx="241">
                  <c:v>43797</c:v>
                </c:pt>
                <c:pt idx="242">
                  <c:v>43798</c:v>
                </c:pt>
                <c:pt idx="243">
                  <c:v>43799</c:v>
                </c:pt>
                <c:pt idx="244">
                  <c:v>43800</c:v>
                </c:pt>
                <c:pt idx="245">
                  <c:v>43801</c:v>
                </c:pt>
                <c:pt idx="246">
                  <c:v>43802</c:v>
                </c:pt>
                <c:pt idx="247">
                  <c:v>43803</c:v>
                </c:pt>
                <c:pt idx="248">
                  <c:v>43804</c:v>
                </c:pt>
                <c:pt idx="249">
                  <c:v>43805</c:v>
                </c:pt>
                <c:pt idx="250">
                  <c:v>43806</c:v>
                </c:pt>
                <c:pt idx="251">
                  <c:v>43807</c:v>
                </c:pt>
                <c:pt idx="252">
                  <c:v>43808</c:v>
                </c:pt>
                <c:pt idx="253">
                  <c:v>43809</c:v>
                </c:pt>
                <c:pt idx="254">
                  <c:v>43810</c:v>
                </c:pt>
                <c:pt idx="255">
                  <c:v>43811</c:v>
                </c:pt>
                <c:pt idx="256">
                  <c:v>43812</c:v>
                </c:pt>
                <c:pt idx="257">
                  <c:v>43813</c:v>
                </c:pt>
                <c:pt idx="258">
                  <c:v>43814</c:v>
                </c:pt>
                <c:pt idx="259">
                  <c:v>43815</c:v>
                </c:pt>
                <c:pt idx="260">
                  <c:v>43816</c:v>
                </c:pt>
                <c:pt idx="261">
                  <c:v>43817</c:v>
                </c:pt>
                <c:pt idx="262">
                  <c:v>43818</c:v>
                </c:pt>
                <c:pt idx="263">
                  <c:v>43819</c:v>
                </c:pt>
                <c:pt idx="264">
                  <c:v>43820</c:v>
                </c:pt>
                <c:pt idx="265">
                  <c:v>43821</c:v>
                </c:pt>
                <c:pt idx="266">
                  <c:v>43822</c:v>
                </c:pt>
                <c:pt idx="267">
                  <c:v>43823</c:v>
                </c:pt>
                <c:pt idx="268">
                  <c:v>43824</c:v>
                </c:pt>
                <c:pt idx="269">
                  <c:v>43825</c:v>
                </c:pt>
                <c:pt idx="270">
                  <c:v>43826</c:v>
                </c:pt>
                <c:pt idx="271">
                  <c:v>43827</c:v>
                </c:pt>
                <c:pt idx="272">
                  <c:v>43828</c:v>
                </c:pt>
                <c:pt idx="273">
                  <c:v>43829</c:v>
                </c:pt>
                <c:pt idx="274">
                  <c:v>43830</c:v>
                </c:pt>
                <c:pt idx="275">
                  <c:v>43831</c:v>
                </c:pt>
                <c:pt idx="276">
                  <c:v>43832</c:v>
                </c:pt>
                <c:pt idx="277">
                  <c:v>43833</c:v>
                </c:pt>
                <c:pt idx="278">
                  <c:v>43834</c:v>
                </c:pt>
                <c:pt idx="279">
                  <c:v>43835</c:v>
                </c:pt>
                <c:pt idx="280">
                  <c:v>43836</c:v>
                </c:pt>
                <c:pt idx="281">
                  <c:v>43837</c:v>
                </c:pt>
                <c:pt idx="282">
                  <c:v>43838</c:v>
                </c:pt>
                <c:pt idx="283">
                  <c:v>43839</c:v>
                </c:pt>
                <c:pt idx="284">
                  <c:v>43840</c:v>
                </c:pt>
                <c:pt idx="285">
                  <c:v>43841</c:v>
                </c:pt>
                <c:pt idx="286">
                  <c:v>43842</c:v>
                </c:pt>
                <c:pt idx="287">
                  <c:v>43843</c:v>
                </c:pt>
                <c:pt idx="288">
                  <c:v>43844</c:v>
                </c:pt>
                <c:pt idx="289">
                  <c:v>43845</c:v>
                </c:pt>
                <c:pt idx="290">
                  <c:v>43846</c:v>
                </c:pt>
                <c:pt idx="291">
                  <c:v>43847</c:v>
                </c:pt>
                <c:pt idx="292">
                  <c:v>43848</c:v>
                </c:pt>
                <c:pt idx="293">
                  <c:v>43849</c:v>
                </c:pt>
                <c:pt idx="294">
                  <c:v>43850</c:v>
                </c:pt>
                <c:pt idx="295">
                  <c:v>43851</c:v>
                </c:pt>
                <c:pt idx="296">
                  <c:v>43852</c:v>
                </c:pt>
                <c:pt idx="297">
                  <c:v>43853</c:v>
                </c:pt>
                <c:pt idx="298">
                  <c:v>43854</c:v>
                </c:pt>
                <c:pt idx="299">
                  <c:v>43855</c:v>
                </c:pt>
                <c:pt idx="300">
                  <c:v>43856</c:v>
                </c:pt>
                <c:pt idx="301">
                  <c:v>43857</c:v>
                </c:pt>
                <c:pt idx="302">
                  <c:v>43858</c:v>
                </c:pt>
                <c:pt idx="303">
                  <c:v>43859</c:v>
                </c:pt>
                <c:pt idx="304">
                  <c:v>43860</c:v>
                </c:pt>
                <c:pt idx="305">
                  <c:v>43861</c:v>
                </c:pt>
                <c:pt idx="306">
                  <c:v>43862</c:v>
                </c:pt>
                <c:pt idx="307">
                  <c:v>43863</c:v>
                </c:pt>
                <c:pt idx="308">
                  <c:v>43864</c:v>
                </c:pt>
                <c:pt idx="309">
                  <c:v>43865</c:v>
                </c:pt>
                <c:pt idx="310">
                  <c:v>43866</c:v>
                </c:pt>
                <c:pt idx="311">
                  <c:v>43867</c:v>
                </c:pt>
                <c:pt idx="312">
                  <c:v>43868</c:v>
                </c:pt>
                <c:pt idx="313">
                  <c:v>43869</c:v>
                </c:pt>
                <c:pt idx="314">
                  <c:v>43870</c:v>
                </c:pt>
                <c:pt idx="315">
                  <c:v>43871</c:v>
                </c:pt>
                <c:pt idx="316">
                  <c:v>43872</c:v>
                </c:pt>
                <c:pt idx="317">
                  <c:v>43873</c:v>
                </c:pt>
                <c:pt idx="318">
                  <c:v>43874</c:v>
                </c:pt>
                <c:pt idx="319">
                  <c:v>43875</c:v>
                </c:pt>
                <c:pt idx="320">
                  <c:v>43876</c:v>
                </c:pt>
                <c:pt idx="321">
                  <c:v>43877</c:v>
                </c:pt>
                <c:pt idx="322">
                  <c:v>43878</c:v>
                </c:pt>
                <c:pt idx="323">
                  <c:v>43879</c:v>
                </c:pt>
                <c:pt idx="324">
                  <c:v>43880</c:v>
                </c:pt>
                <c:pt idx="325">
                  <c:v>43881</c:v>
                </c:pt>
                <c:pt idx="326">
                  <c:v>43882</c:v>
                </c:pt>
                <c:pt idx="327">
                  <c:v>43883</c:v>
                </c:pt>
                <c:pt idx="328">
                  <c:v>43884</c:v>
                </c:pt>
                <c:pt idx="329">
                  <c:v>43885</c:v>
                </c:pt>
                <c:pt idx="330">
                  <c:v>43886</c:v>
                </c:pt>
                <c:pt idx="331">
                  <c:v>43887</c:v>
                </c:pt>
                <c:pt idx="332">
                  <c:v>43888</c:v>
                </c:pt>
                <c:pt idx="333">
                  <c:v>43889</c:v>
                </c:pt>
                <c:pt idx="334">
                  <c:v>43890</c:v>
                </c:pt>
                <c:pt idx="335">
                  <c:v>43891</c:v>
                </c:pt>
                <c:pt idx="336">
                  <c:v>43892</c:v>
                </c:pt>
                <c:pt idx="337">
                  <c:v>43893</c:v>
                </c:pt>
                <c:pt idx="338">
                  <c:v>43894</c:v>
                </c:pt>
                <c:pt idx="339">
                  <c:v>43895</c:v>
                </c:pt>
                <c:pt idx="340">
                  <c:v>43896</c:v>
                </c:pt>
                <c:pt idx="341">
                  <c:v>43897</c:v>
                </c:pt>
                <c:pt idx="342">
                  <c:v>43898</c:v>
                </c:pt>
                <c:pt idx="343">
                  <c:v>43899</c:v>
                </c:pt>
                <c:pt idx="344">
                  <c:v>43900</c:v>
                </c:pt>
                <c:pt idx="345">
                  <c:v>43901</c:v>
                </c:pt>
                <c:pt idx="346">
                  <c:v>43902</c:v>
                </c:pt>
                <c:pt idx="347">
                  <c:v>43903</c:v>
                </c:pt>
                <c:pt idx="348">
                  <c:v>43904</c:v>
                </c:pt>
                <c:pt idx="349">
                  <c:v>43905</c:v>
                </c:pt>
                <c:pt idx="350">
                  <c:v>43906</c:v>
                </c:pt>
                <c:pt idx="351">
                  <c:v>43907</c:v>
                </c:pt>
                <c:pt idx="352">
                  <c:v>43908</c:v>
                </c:pt>
                <c:pt idx="353">
                  <c:v>43909</c:v>
                </c:pt>
                <c:pt idx="354">
                  <c:v>43910</c:v>
                </c:pt>
                <c:pt idx="355">
                  <c:v>43911</c:v>
                </c:pt>
                <c:pt idx="356">
                  <c:v>43912</c:v>
                </c:pt>
                <c:pt idx="357">
                  <c:v>43913</c:v>
                </c:pt>
                <c:pt idx="358">
                  <c:v>43914</c:v>
                </c:pt>
                <c:pt idx="359">
                  <c:v>43915</c:v>
                </c:pt>
                <c:pt idx="360">
                  <c:v>43916</c:v>
                </c:pt>
                <c:pt idx="361">
                  <c:v>43917</c:v>
                </c:pt>
                <c:pt idx="362">
                  <c:v>43918</c:v>
                </c:pt>
                <c:pt idx="363">
                  <c:v>43919</c:v>
                </c:pt>
                <c:pt idx="364">
                  <c:v>43920</c:v>
                </c:pt>
                <c:pt idx="365">
                  <c:v>43921</c:v>
                </c:pt>
              </c:numCache>
            </c:numRef>
          </c:cat>
          <c:val>
            <c:numRef>
              <c:f>Sheet1!$B$2:$B$367</c:f>
              <c:numCache>
                <c:formatCode>General</c:formatCode>
                <c:ptCount val="366"/>
                <c:pt idx="0">
                  <c:v>10.699754901960784</c:v>
                </c:pt>
                <c:pt idx="1">
                  <c:v>9.0583864118895967</c:v>
                </c:pt>
                <c:pt idx="2">
                  <c:v>10.232276995305165</c:v>
                </c:pt>
                <c:pt idx="3">
                  <c:v>10.027261904761906</c:v>
                </c:pt>
                <c:pt idx="4">
                  <c:v>9.3675105485232066</c:v>
                </c:pt>
                <c:pt idx="5">
                  <c:v>10.360791366906474</c:v>
                </c:pt>
                <c:pt idx="6">
                  <c:v>10.091016548463356</c:v>
                </c:pt>
                <c:pt idx="7">
                  <c:v>9.8424549549549543</c:v>
                </c:pt>
                <c:pt idx="8">
                  <c:v>10.871212121212121</c:v>
                </c:pt>
                <c:pt idx="9">
                  <c:v>9.7088963963963959</c:v>
                </c:pt>
                <c:pt idx="10">
                  <c:v>9.1838641188959667</c:v>
                </c:pt>
                <c:pt idx="11">
                  <c:v>9.585871964679912</c:v>
                </c:pt>
                <c:pt idx="12">
                  <c:v>10.656913580246913</c:v>
                </c:pt>
                <c:pt idx="13">
                  <c:v>11.77431693989071</c:v>
                </c:pt>
                <c:pt idx="14">
                  <c:v>9.9948275862068972</c:v>
                </c:pt>
                <c:pt idx="15">
                  <c:v>9.8629885057471256</c:v>
                </c:pt>
                <c:pt idx="16">
                  <c:v>10.478381642512078</c:v>
                </c:pt>
                <c:pt idx="17">
                  <c:v>9.65413870246085</c:v>
                </c:pt>
                <c:pt idx="18">
                  <c:v>9.4634868421052634</c:v>
                </c:pt>
                <c:pt idx="19">
                  <c:v>10.969720101781171</c:v>
                </c:pt>
                <c:pt idx="20">
                  <c:v>8.9064814814814817</c:v>
                </c:pt>
                <c:pt idx="21">
                  <c:v>10.673009950248757</c:v>
                </c:pt>
                <c:pt idx="22">
                  <c:v>12.5</c:v>
                </c:pt>
                <c:pt idx="23">
                  <c:v>8.7312883435582815</c:v>
                </c:pt>
                <c:pt idx="24">
                  <c:v>10.178904428904429</c:v>
                </c:pt>
                <c:pt idx="25">
                  <c:v>9.5362030905077262</c:v>
                </c:pt>
                <c:pt idx="26">
                  <c:v>10.269951338199514</c:v>
                </c:pt>
                <c:pt idx="27">
                  <c:v>9.0842535787321061</c:v>
                </c:pt>
                <c:pt idx="28">
                  <c:v>8.8402862985685076</c:v>
                </c:pt>
                <c:pt idx="29">
                  <c:v>10.269166666666667</c:v>
                </c:pt>
                <c:pt idx="30">
                  <c:v>8.3340155945419099</c:v>
                </c:pt>
                <c:pt idx="31">
                  <c:v>7.8221014492753627</c:v>
                </c:pt>
                <c:pt idx="32">
                  <c:v>9.589802631578948</c:v>
                </c:pt>
                <c:pt idx="33">
                  <c:v>10.907449494949494</c:v>
                </c:pt>
                <c:pt idx="34">
                  <c:v>11.084237726098191</c:v>
                </c:pt>
                <c:pt idx="35">
                  <c:v>9.5677704194260489</c:v>
                </c:pt>
                <c:pt idx="36">
                  <c:v>11.293963254593177</c:v>
                </c:pt>
                <c:pt idx="37">
                  <c:v>9.5178728070175431</c:v>
                </c:pt>
                <c:pt idx="38">
                  <c:v>9.5380000000000003</c:v>
                </c:pt>
                <c:pt idx="39">
                  <c:v>11.607733333333334</c:v>
                </c:pt>
                <c:pt idx="40">
                  <c:v>11.040897435897437</c:v>
                </c:pt>
                <c:pt idx="41">
                  <c:v>9.162974683544304</c:v>
                </c:pt>
                <c:pt idx="42">
                  <c:v>8.5520958083832337</c:v>
                </c:pt>
                <c:pt idx="43">
                  <c:v>9.4833333333333325</c:v>
                </c:pt>
                <c:pt idx="44">
                  <c:v>9.715212527964205</c:v>
                </c:pt>
                <c:pt idx="45">
                  <c:v>9.7386986301369856</c:v>
                </c:pt>
                <c:pt idx="46">
                  <c:v>9.6739514348785871</c:v>
                </c:pt>
                <c:pt idx="47">
                  <c:v>9.3593681917211331</c:v>
                </c:pt>
                <c:pt idx="48">
                  <c:v>8.6825153374233128</c:v>
                </c:pt>
                <c:pt idx="49">
                  <c:v>9.0895445134575574</c:v>
                </c:pt>
                <c:pt idx="50">
                  <c:v>9.4436819172113289</c:v>
                </c:pt>
                <c:pt idx="51">
                  <c:v>8.5028942115768462</c:v>
                </c:pt>
                <c:pt idx="52">
                  <c:v>9.2696202531645575</c:v>
                </c:pt>
                <c:pt idx="53">
                  <c:v>9.4047930283224392</c:v>
                </c:pt>
                <c:pt idx="54">
                  <c:v>10.232261904761906</c:v>
                </c:pt>
                <c:pt idx="55">
                  <c:v>8.6741414141414133</c:v>
                </c:pt>
                <c:pt idx="56">
                  <c:v>8.6541916167664663</c:v>
                </c:pt>
                <c:pt idx="57">
                  <c:v>8.8371951219512201</c:v>
                </c:pt>
                <c:pt idx="58">
                  <c:v>8.2663793103448278</c:v>
                </c:pt>
                <c:pt idx="59">
                  <c:v>8.9813541666666659</c:v>
                </c:pt>
                <c:pt idx="60">
                  <c:v>12.2994301994302</c:v>
                </c:pt>
                <c:pt idx="61">
                  <c:v>9.5103752759381894</c:v>
                </c:pt>
                <c:pt idx="62">
                  <c:v>11.029643765903307</c:v>
                </c:pt>
                <c:pt idx="63">
                  <c:v>12.017787114845939</c:v>
                </c:pt>
                <c:pt idx="64">
                  <c:v>9.4567099567099575</c:v>
                </c:pt>
                <c:pt idx="65">
                  <c:v>8.8788541666666667</c:v>
                </c:pt>
                <c:pt idx="66">
                  <c:v>9.3011677282377914</c:v>
                </c:pt>
                <c:pt idx="67">
                  <c:v>9.0231012658227847</c:v>
                </c:pt>
                <c:pt idx="68">
                  <c:v>11.733870967741936</c:v>
                </c:pt>
                <c:pt idx="69">
                  <c:v>9.7621315192743765</c:v>
                </c:pt>
                <c:pt idx="70">
                  <c:v>9.1628450106157118</c:v>
                </c:pt>
                <c:pt idx="71">
                  <c:v>10.03006993006993</c:v>
                </c:pt>
                <c:pt idx="72">
                  <c:v>11.000381679389314</c:v>
                </c:pt>
                <c:pt idx="73">
                  <c:v>9.6040838852097128</c:v>
                </c:pt>
                <c:pt idx="74">
                  <c:v>8.4521696252465475</c:v>
                </c:pt>
                <c:pt idx="75">
                  <c:v>9.9423515981735164</c:v>
                </c:pt>
                <c:pt idx="76">
                  <c:v>11.069487179487179</c:v>
                </c:pt>
                <c:pt idx="77">
                  <c:v>10.83358395989975</c:v>
                </c:pt>
                <c:pt idx="78">
                  <c:v>8.718507157464213</c:v>
                </c:pt>
                <c:pt idx="79">
                  <c:v>8.2178907721280599</c:v>
                </c:pt>
                <c:pt idx="80">
                  <c:v>10.032291666666667</c:v>
                </c:pt>
                <c:pt idx="81">
                  <c:v>10.81077694235589</c:v>
                </c:pt>
                <c:pt idx="82">
                  <c:v>10.143617021276595</c:v>
                </c:pt>
                <c:pt idx="83">
                  <c:v>7.9947513812154698</c:v>
                </c:pt>
                <c:pt idx="84">
                  <c:v>8.1334274952919028</c:v>
                </c:pt>
                <c:pt idx="85">
                  <c:v>9.8827625570776263</c:v>
                </c:pt>
                <c:pt idx="86">
                  <c:v>8.67030303030303</c:v>
                </c:pt>
                <c:pt idx="87">
                  <c:v>10.133450704225352</c:v>
                </c:pt>
                <c:pt idx="88">
                  <c:v>8.8792433537832309</c:v>
                </c:pt>
                <c:pt idx="89">
                  <c:v>8.2431034482758623</c:v>
                </c:pt>
                <c:pt idx="90">
                  <c:v>9.4969298245614038</c:v>
                </c:pt>
                <c:pt idx="91">
                  <c:v>10.098951048951049</c:v>
                </c:pt>
                <c:pt idx="92">
                  <c:v>9.1277426160337551</c:v>
                </c:pt>
                <c:pt idx="93">
                  <c:v>8.3815891472868209</c:v>
                </c:pt>
                <c:pt idx="94">
                  <c:v>8.5930139720558874</c:v>
                </c:pt>
                <c:pt idx="95">
                  <c:v>7.640299823633157</c:v>
                </c:pt>
                <c:pt idx="96">
                  <c:v>8.0509363295880156</c:v>
                </c:pt>
                <c:pt idx="97">
                  <c:v>9.31045751633987</c:v>
                </c:pt>
                <c:pt idx="98">
                  <c:v>8.1397003745318344</c:v>
                </c:pt>
                <c:pt idx="99">
                  <c:v>9.428354978354978</c:v>
                </c:pt>
                <c:pt idx="100">
                  <c:v>11.138242894056848</c:v>
                </c:pt>
                <c:pt idx="101">
                  <c:v>11.12454780361757</c:v>
                </c:pt>
                <c:pt idx="102">
                  <c:v>8.835162601626017</c:v>
                </c:pt>
                <c:pt idx="103">
                  <c:v>10.143262411347518</c:v>
                </c:pt>
                <c:pt idx="104">
                  <c:v>9.9544827586206903</c:v>
                </c:pt>
                <c:pt idx="105">
                  <c:v>9.9092465753424666</c:v>
                </c:pt>
                <c:pt idx="106">
                  <c:v>8.8037037037037038</c:v>
                </c:pt>
                <c:pt idx="107">
                  <c:v>10.859022556390977</c:v>
                </c:pt>
                <c:pt idx="108">
                  <c:v>11.902892561983471</c:v>
                </c:pt>
                <c:pt idx="109">
                  <c:v>12.260169491525424</c:v>
                </c:pt>
                <c:pt idx="110">
                  <c:v>8.1369114877589457</c:v>
                </c:pt>
                <c:pt idx="111">
                  <c:v>9.6908277404921694</c:v>
                </c:pt>
                <c:pt idx="112">
                  <c:v>9.095147679324894</c:v>
                </c:pt>
                <c:pt idx="113">
                  <c:v>10.08916083916084</c:v>
                </c:pt>
                <c:pt idx="114">
                  <c:v>10.342086330935253</c:v>
                </c:pt>
                <c:pt idx="115">
                  <c:v>9.6193333333333335</c:v>
                </c:pt>
                <c:pt idx="116">
                  <c:v>8.6712851405622491</c:v>
                </c:pt>
                <c:pt idx="117">
                  <c:v>9.4674342105263154</c:v>
                </c:pt>
                <c:pt idx="118">
                  <c:v>8.1915238095238099</c:v>
                </c:pt>
                <c:pt idx="119">
                  <c:v>8.4893849206349206</c:v>
                </c:pt>
                <c:pt idx="120">
                  <c:v>10.291079812206572</c:v>
                </c:pt>
                <c:pt idx="121">
                  <c:v>8.3954191033138397</c:v>
                </c:pt>
                <c:pt idx="122">
                  <c:v>10.169953051643192</c:v>
                </c:pt>
                <c:pt idx="123">
                  <c:v>8.480867850098619</c:v>
                </c:pt>
                <c:pt idx="124">
                  <c:v>8.3575144508670522</c:v>
                </c:pt>
                <c:pt idx="125">
                  <c:v>8.6222554890219563</c:v>
                </c:pt>
                <c:pt idx="126">
                  <c:v>10.06958041958042</c:v>
                </c:pt>
                <c:pt idx="127">
                  <c:v>8.8719461697722561</c:v>
                </c:pt>
                <c:pt idx="128">
                  <c:v>9.4168845315904139</c:v>
                </c:pt>
                <c:pt idx="129">
                  <c:v>10.168661971830986</c:v>
                </c:pt>
                <c:pt idx="130">
                  <c:v>9.8420634920634917</c:v>
                </c:pt>
                <c:pt idx="131">
                  <c:v>9.4494481236203089</c:v>
                </c:pt>
                <c:pt idx="132">
                  <c:v>9.5013071895424837</c:v>
                </c:pt>
                <c:pt idx="133">
                  <c:v>10.809147869674186</c:v>
                </c:pt>
                <c:pt idx="134">
                  <c:v>9.0834394904458602</c:v>
                </c:pt>
                <c:pt idx="135">
                  <c:v>9.5611842105263154</c:v>
                </c:pt>
                <c:pt idx="136">
                  <c:v>9.176008492569002</c:v>
                </c:pt>
                <c:pt idx="137">
                  <c:v>9.7871882086167794</c:v>
                </c:pt>
                <c:pt idx="138">
                  <c:v>11.142708333333333</c:v>
                </c:pt>
                <c:pt idx="139">
                  <c:v>11.353968253968254</c:v>
                </c:pt>
                <c:pt idx="140">
                  <c:v>8.9175869120654401</c:v>
                </c:pt>
                <c:pt idx="141">
                  <c:v>9.4600217864923746</c:v>
                </c:pt>
                <c:pt idx="142">
                  <c:v>10.553063725490196</c:v>
                </c:pt>
                <c:pt idx="143">
                  <c:v>10.257565011820331</c:v>
                </c:pt>
                <c:pt idx="144">
                  <c:v>9.424074074074074</c:v>
                </c:pt>
                <c:pt idx="145">
                  <c:v>9.0159374999999997</c:v>
                </c:pt>
                <c:pt idx="146">
                  <c:v>9.20763440860215</c:v>
                </c:pt>
                <c:pt idx="147">
                  <c:v>10.535158150851581</c:v>
                </c:pt>
                <c:pt idx="148">
                  <c:v>10.720740740740741</c:v>
                </c:pt>
                <c:pt idx="149">
                  <c:v>9.5150110375275929</c:v>
                </c:pt>
                <c:pt idx="150">
                  <c:v>8.7558585858585865</c:v>
                </c:pt>
                <c:pt idx="151">
                  <c:v>8.9691666666666663</c:v>
                </c:pt>
                <c:pt idx="152">
                  <c:v>8.7119477911646594</c:v>
                </c:pt>
                <c:pt idx="153">
                  <c:v>10.050815850815852</c:v>
                </c:pt>
                <c:pt idx="154">
                  <c:v>9.5253914988814312</c:v>
                </c:pt>
                <c:pt idx="155">
                  <c:v>8.8927845528455283</c:v>
                </c:pt>
                <c:pt idx="156">
                  <c:v>10.587867647058824</c:v>
                </c:pt>
                <c:pt idx="157">
                  <c:v>8.6517171717171717</c:v>
                </c:pt>
                <c:pt idx="158">
                  <c:v>9.2116033755274263</c:v>
                </c:pt>
                <c:pt idx="159">
                  <c:v>9.5553333333333335</c:v>
                </c:pt>
                <c:pt idx="160">
                  <c:v>8.1064971751412429</c:v>
                </c:pt>
                <c:pt idx="161">
                  <c:v>9.8357305936073054</c:v>
                </c:pt>
                <c:pt idx="162">
                  <c:v>7.9767399267399268</c:v>
                </c:pt>
                <c:pt idx="163">
                  <c:v>7.8315217391304346</c:v>
                </c:pt>
                <c:pt idx="164">
                  <c:v>9.1002109704641345</c:v>
                </c:pt>
                <c:pt idx="165">
                  <c:v>9.6527777777777786</c:v>
                </c:pt>
                <c:pt idx="166">
                  <c:v>9.2782795698924723</c:v>
                </c:pt>
                <c:pt idx="167">
                  <c:v>9.5180272108843536</c:v>
                </c:pt>
                <c:pt idx="168">
                  <c:v>9.0245398773006134</c:v>
                </c:pt>
                <c:pt idx="169">
                  <c:v>9.7654279279279272</c:v>
                </c:pt>
                <c:pt idx="170">
                  <c:v>8.1918582375478923</c:v>
                </c:pt>
                <c:pt idx="171">
                  <c:v>9.8470720720720717</c:v>
                </c:pt>
                <c:pt idx="172">
                  <c:v>9.4728476821192054</c:v>
                </c:pt>
                <c:pt idx="173">
                  <c:v>8.7508032128514053</c:v>
                </c:pt>
                <c:pt idx="174">
                  <c:v>8.5867469879518072</c:v>
                </c:pt>
                <c:pt idx="175">
                  <c:v>12.759941520467835</c:v>
                </c:pt>
                <c:pt idx="176">
                  <c:v>9.1502123142250529</c:v>
                </c:pt>
                <c:pt idx="177">
                  <c:v>9.2349358974358982</c:v>
                </c:pt>
                <c:pt idx="178">
                  <c:v>8.4157894736842103</c:v>
                </c:pt>
                <c:pt idx="179">
                  <c:v>10.897222222222222</c:v>
                </c:pt>
                <c:pt idx="180">
                  <c:v>9.0306079664570227</c:v>
                </c:pt>
                <c:pt idx="181">
                  <c:v>10.608210784313725</c:v>
                </c:pt>
                <c:pt idx="182">
                  <c:v>10.993461538461538</c:v>
                </c:pt>
                <c:pt idx="183">
                  <c:v>10.194988344988346</c:v>
                </c:pt>
                <c:pt idx="184">
                  <c:v>9.7237612612612612</c:v>
                </c:pt>
                <c:pt idx="185">
                  <c:v>9.7456916099773245</c:v>
                </c:pt>
                <c:pt idx="186">
                  <c:v>9.6660997732426299</c:v>
                </c:pt>
                <c:pt idx="187">
                  <c:v>9.2528481012658226</c:v>
                </c:pt>
                <c:pt idx="188">
                  <c:v>9.6906040268456373</c:v>
                </c:pt>
                <c:pt idx="189">
                  <c:v>9.2463440860215051</c:v>
                </c:pt>
                <c:pt idx="190">
                  <c:v>8.913168724279835</c:v>
                </c:pt>
                <c:pt idx="191">
                  <c:v>10.442995169082126</c:v>
                </c:pt>
                <c:pt idx="192">
                  <c:v>8.8888888888888893</c:v>
                </c:pt>
                <c:pt idx="193">
                  <c:v>9.2509615384615387</c:v>
                </c:pt>
                <c:pt idx="194">
                  <c:v>10.78984962406015</c:v>
                </c:pt>
                <c:pt idx="195">
                  <c:v>10.162089201877935</c:v>
                </c:pt>
                <c:pt idx="196">
                  <c:v>10.677283950617284</c:v>
                </c:pt>
                <c:pt idx="197">
                  <c:v>9.3174291938997822</c:v>
                </c:pt>
                <c:pt idx="198">
                  <c:v>10.165967365967367</c:v>
                </c:pt>
                <c:pt idx="199">
                  <c:v>9.5815555555555552</c:v>
                </c:pt>
                <c:pt idx="200">
                  <c:v>8.8589583333333337</c:v>
                </c:pt>
                <c:pt idx="201">
                  <c:v>10.205516431924883</c:v>
                </c:pt>
                <c:pt idx="202">
                  <c:v>9.9375570776255699</c:v>
                </c:pt>
                <c:pt idx="203">
                  <c:v>9.0372117400419292</c:v>
                </c:pt>
                <c:pt idx="204">
                  <c:v>8.5272189349112431</c:v>
                </c:pt>
                <c:pt idx="205">
                  <c:v>8.6177579365079371</c:v>
                </c:pt>
                <c:pt idx="206">
                  <c:v>10.829197994987469</c:v>
                </c:pt>
                <c:pt idx="207">
                  <c:v>10.390579710144927</c:v>
                </c:pt>
                <c:pt idx="208">
                  <c:v>10.280119047619047</c:v>
                </c:pt>
                <c:pt idx="209">
                  <c:v>12.582173913043478</c:v>
                </c:pt>
                <c:pt idx="210">
                  <c:v>10.748507462686566</c:v>
                </c:pt>
                <c:pt idx="211">
                  <c:v>10.810275689223058</c:v>
                </c:pt>
                <c:pt idx="212">
                  <c:v>10.76094527363184</c:v>
                </c:pt>
                <c:pt idx="213">
                  <c:v>10.9125</c:v>
                </c:pt>
                <c:pt idx="214">
                  <c:v>10.976794871794873</c:v>
                </c:pt>
                <c:pt idx="215">
                  <c:v>10.624129353233831</c:v>
                </c:pt>
                <c:pt idx="216">
                  <c:v>10.603623188405797</c:v>
                </c:pt>
                <c:pt idx="217">
                  <c:v>10.934974747474747</c:v>
                </c:pt>
                <c:pt idx="218">
                  <c:v>9.9377314814814817</c:v>
                </c:pt>
                <c:pt idx="219">
                  <c:v>10.890025252525252</c:v>
                </c:pt>
                <c:pt idx="220">
                  <c:v>10.756913580246914</c:v>
                </c:pt>
                <c:pt idx="221">
                  <c:v>11.167838541666667</c:v>
                </c:pt>
                <c:pt idx="222">
                  <c:v>9.9781250000000004</c:v>
                </c:pt>
                <c:pt idx="223">
                  <c:v>8.7601405622489956</c:v>
                </c:pt>
                <c:pt idx="224">
                  <c:v>9.3272626931567331</c:v>
                </c:pt>
                <c:pt idx="225">
                  <c:v>10.874320987654322</c:v>
                </c:pt>
                <c:pt idx="226">
                  <c:v>10.642962962962963</c:v>
                </c:pt>
                <c:pt idx="227">
                  <c:v>8.411735700197239</c:v>
                </c:pt>
                <c:pt idx="228">
                  <c:v>9.247784810126582</c:v>
                </c:pt>
                <c:pt idx="229">
                  <c:v>9.7561936936936942</c:v>
                </c:pt>
                <c:pt idx="230">
                  <c:v>9.3568181818181824</c:v>
                </c:pt>
                <c:pt idx="231">
                  <c:v>10.168333333333333</c:v>
                </c:pt>
                <c:pt idx="232">
                  <c:v>9.902947845804988</c:v>
                </c:pt>
                <c:pt idx="233">
                  <c:v>10.058802816901409</c:v>
                </c:pt>
                <c:pt idx="234">
                  <c:v>10.517639902676398</c:v>
                </c:pt>
                <c:pt idx="235">
                  <c:v>10.949116161616162</c:v>
                </c:pt>
                <c:pt idx="236">
                  <c:v>8.2415221579961457</c:v>
                </c:pt>
                <c:pt idx="237">
                  <c:v>11.062213740458015</c:v>
                </c:pt>
                <c:pt idx="238">
                  <c:v>11.501066666666667</c:v>
                </c:pt>
                <c:pt idx="239">
                  <c:v>11.909972677595629</c:v>
                </c:pt>
                <c:pt idx="240">
                  <c:v>10.367505995203837</c:v>
                </c:pt>
                <c:pt idx="241">
                  <c:v>8.658997955010225</c:v>
                </c:pt>
                <c:pt idx="242">
                  <c:v>10.766299019607843</c:v>
                </c:pt>
                <c:pt idx="243">
                  <c:v>11.152645502645502</c:v>
                </c:pt>
                <c:pt idx="244">
                  <c:v>10.467745803357314</c:v>
                </c:pt>
                <c:pt idx="245">
                  <c:v>9.9695402298850571</c:v>
                </c:pt>
                <c:pt idx="246">
                  <c:v>9.1763713080168774</c:v>
                </c:pt>
                <c:pt idx="247">
                  <c:v>8.6662674650698595</c:v>
                </c:pt>
                <c:pt idx="248">
                  <c:v>9.8842528735632182</c:v>
                </c:pt>
                <c:pt idx="249">
                  <c:v>9.9649425287356319</c:v>
                </c:pt>
                <c:pt idx="250">
                  <c:v>9.2964516129032262</c:v>
                </c:pt>
                <c:pt idx="251">
                  <c:v>9.7280405405405403</c:v>
                </c:pt>
                <c:pt idx="252">
                  <c:v>9.7358108108108112</c:v>
                </c:pt>
                <c:pt idx="253">
                  <c:v>9.7027027027027035</c:v>
                </c:pt>
                <c:pt idx="254">
                  <c:v>10.943181818181818</c:v>
                </c:pt>
                <c:pt idx="255">
                  <c:v>10.755137844611529</c:v>
                </c:pt>
                <c:pt idx="256">
                  <c:v>9.5048245614035096</c:v>
                </c:pt>
                <c:pt idx="257">
                  <c:v>9.5050772626931561</c:v>
                </c:pt>
                <c:pt idx="258">
                  <c:v>11.666129032258064</c:v>
                </c:pt>
                <c:pt idx="259">
                  <c:v>8.988322717622081</c:v>
                </c:pt>
                <c:pt idx="260">
                  <c:v>10.417375886524823</c:v>
                </c:pt>
                <c:pt idx="261">
                  <c:v>10.747388059701493</c:v>
                </c:pt>
                <c:pt idx="262">
                  <c:v>9.0315286624203814</c:v>
                </c:pt>
                <c:pt idx="263">
                  <c:v>9.3839743589743598</c:v>
                </c:pt>
                <c:pt idx="264">
                  <c:v>8.164488636363636</c:v>
                </c:pt>
                <c:pt idx="265">
                  <c:v>8.5309664694280087</c:v>
                </c:pt>
                <c:pt idx="266">
                  <c:v>10.086946386946387</c:v>
                </c:pt>
                <c:pt idx="267">
                  <c:v>11.437466666666667</c:v>
                </c:pt>
                <c:pt idx="268">
                  <c:v>11.329036458333333</c:v>
                </c:pt>
                <c:pt idx="269">
                  <c:v>8.5623752495009988</c:v>
                </c:pt>
                <c:pt idx="270">
                  <c:v>9.9882758620689653</c:v>
                </c:pt>
                <c:pt idx="271">
                  <c:v>9.6738255033557046</c:v>
                </c:pt>
                <c:pt idx="272">
                  <c:v>9.2070967741935483</c:v>
                </c:pt>
                <c:pt idx="273">
                  <c:v>8.744076305220883</c:v>
                </c:pt>
                <c:pt idx="274">
                  <c:v>9.8264367816091962</c:v>
                </c:pt>
                <c:pt idx="275">
                  <c:v>8.3767241379310349</c:v>
                </c:pt>
                <c:pt idx="276">
                  <c:v>10.089125295508275</c:v>
                </c:pt>
                <c:pt idx="277">
                  <c:v>8.6270216962524646</c:v>
                </c:pt>
                <c:pt idx="278">
                  <c:v>8.518650793650794</c:v>
                </c:pt>
                <c:pt idx="279">
                  <c:v>8.8521472392638039</c:v>
                </c:pt>
                <c:pt idx="280">
                  <c:v>10.635432098765433</c:v>
                </c:pt>
                <c:pt idx="281">
                  <c:v>8.2367424242424239</c:v>
                </c:pt>
                <c:pt idx="282">
                  <c:v>10.13169014084507</c:v>
                </c:pt>
                <c:pt idx="283">
                  <c:v>9.0588110403397035</c:v>
                </c:pt>
                <c:pt idx="284">
                  <c:v>9.7346756152125273</c:v>
                </c:pt>
                <c:pt idx="285">
                  <c:v>8.8656441717791417</c:v>
                </c:pt>
                <c:pt idx="286">
                  <c:v>9.5547461368653419</c:v>
                </c:pt>
                <c:pt idx="287">
                  <c:v>10.041958041958042</c:v>
                </c:pt>
                <c:pt idx="288">
                  <c:v>9.919885057471264</c:v>
                </c:pt>
                <c:pt idx="289">
                  <c:v>9.5745033112582778</c:v>
                </c:pt>
                <c:pt idx="290">
                  <c:v>8.9790356394129986</c:v>
                </c:pt>
                <c:pt idx="291">
                  <c:v>9.0963312368972744</c:v>
                </c:pt>
                <c:pt idx="292">
                  <c:v>10.916919191919192</c:v>
                </c:pt>
                <c:pt idx="293">
                  <c:v>9.5934444444444438</c:v>
                </c:pt>
                <c:pt idx="294">
                  <c:v>9.442434210526315</c:v>
                </c:pt>
                <c:pt idx="295">
                  <c:v>9.4824618736383446</c:v>
                </c:pt>
                <c:pt idx="296">
                  <c:v>9.213461538461539</c:v>
                </c:pt>
                <c:pt idx="297">
                  <c:v>9.0401467505241087</c:v>
                </c:pt>
                <c:pt idx="298">
                  <c:v>9.5086622807017545</c:v>
                </c:pt>
                <c:pt idx="299">
                  <c:v>8.7764227642276431</c:v>
                </c:pt>
                <c:pt idx="300">
                  <c:v>10.07121212121212</c:v>
                </c:pt>
                <c:pt idx="301">
                  <c:v>10.961153846153847</c:v>
                </c:pt>
                <c:pt idx="302">
                  <c:v>10.232042253521128</c:v>
                </c:pt>
                <c:pt idx="303">
                  <c:v>9.0534374999999994</c:v>
                </c:pt>
                <c:pt idx="304">
                  <c:v>9.1985042735042732</c:v>
                </c:pt>
                <c:pt idx="305">
                  <c:v>10.018287037037037</c:v>
                </c:pt>
                <c:pt idx="306">
                  <c:v>9.5731788079470199</c:v>
                </c:pt>
                <c:pt idx="307">
                  <c:v>10.037062937062936</c:v>
                </c:pt>
                <c:pt idx="308">
                  <c:v>9.7601351351351351</c:v>
                </c:pt>
                <c:pt idx="309">
                  <c:v>10.864772727272728</c:v>
                </c:pt>
                <c:pt idx="310">
                  <c:v>9.0706498951781978</c:v>
                </c:pt>
                <c:pt idx="311">
                  <c:v>10.67395061728395</c:v>
                </c:pt>
                <c:pt idx="312">
                  <c:v>10.289808153477217</c:v>
                </c:pt>
                <c:pt idx="313">
                  <c:v>10.472062350119904</c:v>
                </c:pt>
                <c:pt idx="314">
                  <c:v>9.4131808278867108</c:v>
                </c:pt>
                <c:pt idx="315">
                  <c:v>11.789207650273225</c:v>
                </c:pt>
                <c:pt idx="316">
                  <c:v>9.6671171171171171</c:v>
                </c:pt>
                <c:pt idx="317">
                  <c:v>10.134741784037558</c:v>
                </c:pt>
                <c:pt idx="318">
                  <c:v>10.245744680851065</c:v>
                </c:pt>
                <c:pt idx="319">
                  <c:v>10.71320987654321</c:v>
                </c:pt>
                <c:pt idx="320">
                  <c:v>10.08838028169014</c:v>
                </c:pt>
                <c:pt idx="321">
                  <c:v>9.9214788732394368</c:v>
                </c:pt>
                <c:pt idx="322">
                  <c:v>9.4117834394904456</c:v>
                </c:pt>
                <c:pt idx="323">
                  <c:v>9.5727777777777785</c:v>
                </c:pt>
                <c:pt idx="324">
                  <c:v>10.218085106382979</c:v>
                </c:pt>
                <c:pt idx="325">
                  <c:v>11.402513227513227</c:v>
                </c:pt>
                <c:pt idx="326">
                  <c:v>9.3034632034632043</c:v>
                </c:pt>
                <c:pt idx="327">
                  <c:v>9.9399328859060407</c:v>
                </c:pt>
                <c:pt idx="328">
                  <c:v>9.97887323943662</c:v>
                </c:pt>
                <c:pt idx="329">
                  <c:v>10.378605200945627</c:v>
                </c:pt>
                <c:pt idx="330">
                  <c:v>9.8990740740740737</c:v>
                </c:pt>
                <c:pt idx="331">
                  <c:v>10.502696078431372</c:v>
                </c:pt>
                <c:pt idx="332">
                  <c:v>9.7056689342403626</c:v>
                </c:pt>
                <c:pt idx="333">
                  <c:v>9.3540084388185658</c:v>
                </c:pt>
                <c:pt idx="334">
                  <c:v>10.332494004796164</c:v>
                </c:pt>
                <c:pt idx="335">
                  <c:v>8.0732580037664778</c:v>
                </c:pt>
                <c:pt idx="336">
                  <c:v>9.6925055928411634</c:v>
                </c:pt>
                <c:pt idx="337">
                  <c:v>9.4086580086580085</c:v>
                </c:pt>
                <c:pt idx="338">
                  <c:v>8.6609780439121753</c:v>
                </c:pt>
                <c:pt idx="339">
                  <c:v>8.7865030674846629</c:v>
                </c:pt>
                <c:pt idx="340">
                  <c:v>9.3390322580645169</c:v>
                </c:pt>
                <c:pt idx="341">
                  <c:v>8.9004246284501054</c:v>
                </c:pt>
                <c:pt idx="342">
                  <c:v>9.3583333333333325</c:v>
                </c:pt>
                <c:pt idx="343">
                  <c:v>9.6144444444444446</c:v>
                </c:pt>
                <c:pt idx="344">
                  <c:v>10.873358585858586</c:v>
                </c:pt>
                <c:pt idx="345">
                  <c:v>11.989215686274509</c:v>
                </c:pt>
                <c:pt idx="346">
                  <c:v>9.6454746136865346</c:v>
                </c:pt>
                <c:pt idx="347">
                  <c:v>11.410933333333332</c:v>
                </c:pt>
                <c:pt idx="348">
                  <c:v>11.189973958333333</c:v>
                </c:pt>
                <c:pt idx="349">
                  <c:v>12.240616246498599</c:v>
                </c:pt>
                <c:pt idx="350">
                  <c:v>12.144117647058824</c:v>
                </c:pt>
                <c:pt idx="351">
                  <c:v>11.739024390243902</c:v>
                </c:pt>
                <c:pt idx="352">
                  <c:v>14.342000000000001</c:v>
                </c:pt>
                <c:pt idx="353">
                  <c:v>13.442523364485981</c:v>
                </c:pt>
                <c:pt idx="354">
                  <c:v>13.055198776758409</c:v>
                </c:pt>
                <c:pt idx="355">
                  <c:v>11.655779569892474</c:v>
                </c:pt>
                <c:pt idx="356">
                  <c:v>11.352230971128609</c:v>
                </c:pt>
                <c:pt idx="357">
                  <c:v>12.86875</c:v>
                </c:pt>
                <c:pt idx="358">
                  <c:v>10.993308080808081</c:v>
                </c:pt>
                <c:pt idx="359">
                  <c:v>15.595652173913043</c:v>
                </c:pt>
                <c:pt idx="360">
                  <c:v>9.0472916666666663</c:v>
                </c:pt>
                <c:pt idx="361">
                  <c:v>9.306774193548387</c:v>
                </c:pt>
                <c:pt idx="362">
                  <c:v>10.65246913580247</c:v>
                </c:pt>
                <c:pt idx="363">
                  <c:v>9.538852097130242</c:v>
                </c:pt>
                <c:pt idx="364">
                  <c:v>9.7710884353741498</c:v>
                </c:pt>
                <c:pt idx="365">
                  <c:v>9.0350104821802937</c:v>
                </c:pt>
              </c:numCache>
            </c:numRef>
          </c:val>
          <c:smooth val="0"/>
          <c:extLst>
            <c:ext xmlns:c16="http://schemas.microsoft.com/office/drawing/2014/chart" uri="{C3380CC4-5D6E-409C-BE32-E72D297353CC}">
              <c16:uniqueId val="{00000000-5BEC-4F27-9F8D-E4C612FCD1E9}"/>
            </c:ext>
          </c:extLst>
        </c:ser>
        <c:dLbls>
          <c:showLegendKey val="0"/>
          <c:showVal val="0"/>
          <c:showCatName val="0"/>
          <c:showSerName val="0"/>
          <c:showPercent val="0"/>
          <c:showBubbleSize val="0"/>
        </c:dLbls>
        <c:smooth val="0"/>
        <c:axId val="1685492623"/>
        <c:axId val="1685478479"/>
      </c:lineChart>
      <c:dateAx>
        <c:axId val="1685492623"/>
        <c:scaling>
          <c:orientation val="minMax"/>
        </c:scaling>
        <c:delete val="0"/>
        <c:axPos val="b"/>
        <c:numFmt formatCode="m/d/yyyy"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bg1">
                    <a:lumMod val="85000"/>
                  </a:schemeClr>
                </a:solidFill>
                <a:latin typeface="+mn-lt"/>
                <a:ea typeface="+mn-ea"/>
                <a:cs typeface="+mn-cs"/>
              </a:defRPr>
            </a:pPr>
            <a:endParaRPr lang="ko-KR"/>
          </a:p>
        </c:txPr>
        <c:crossAx val="1685478479"/>
        <c:crosses val="autoZero"/>
        <c:auto val="1"/>
        <c:lblOffset val="100"/>
        <c:baseTimeUnit val="days"/>
      </c:dateAx>
      <c:valAx>
        <c:axId val="1685478479"/>
        <c:scaling>
          <c:orientation val="minMax"/>
          <c:max val="16"/>
          <c:min val="4"/>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bg1">
                    <a:lumMod val="85000"/>
                  </a:schemeClr>
                </a:solidFill>
                <a:latin typeface="+mn-lt"/>
                <a:ea typeface="+mn-ea"/>
                <a:cs typeface="+mn-cs"/>
              </a:defRPr>
            </a:pPr>
            <a:endParaRPr lang="ko-KR"/>
          </a:p>
        </c:txPr>
        <c:crossAx val="1685492623"/>
        <c:crosses val="autoZero"/>
        <c:crossBetween val="between"/>
      </c:valAx>
      <c:spPr>
        <a:noFill/>
        <a:ln>
          <a:noFill/>
        </a:ln>
        <a:effectLst/>
      </c:spPr>
    </c:plotArea>
    <c:plotVisOnly val="1"/>
    <c:dispBlanksAs val="gap"/>
    <c:showDLblsOverMax val="0"/>
  </c:chart>
  <c:spPr>
    <a:noFill/>
    <a:ln>
      <a:noFill/>
    </a:ln>
    <a:effectLst/>
  </c:spPr>
  <c:txPr>
    <a:bodyPr/>
    <a:lstStyle/>
    <a:p>
      <a:pPr>
        <a:defRPr>
          <a:solidFill>
            <a:schemeClr val="bg1">
              <a:lumMod val="85000"/>
            </a:schemeClr>
          </a:solidFill>
        </a:defRPr>
      </a:pPr>
      <a:endParaRPr lang="ko-KR"/>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bg1">
                    <a:lumMod val="85000"/>
                  </a:schemeClr>
                </a:solidFill>
                <a:latin typeface="+mn-lt"/>
                <a:ea typeface="+mn-ea"/>
                <a:cs typeface="+mn-cs"/>
              </a:defRPr>
            </a:pPr>
            <a:r>
              <a:rPr lang="en-US" sz="2500" baseline="0" dirty="0">
                <a:latin typeface="Arial" panose="020B0604020202020204" pitchFamily="34" charset="0"/>
              </a:rPr>
              <a:t>Ethereum Average Block Time</a:t>
            </a:r>
          </a:p>
        </c:rich>
      </c:tx>
      <c:layout>
        <c:manualLayout>
          <c:xMode val="edge"/>
          <c:yMode val="edge"/>
          <c:x val="0.31307752745657341"/>
          <c:y val="1.2598425196850394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bg1">
                  <a:lumMod val="85000"/>
                </a:schemeClr>
              </a:solidFill>
              <a:latin typeface="+mn-lt"/>
              <a:ea typeface="+mn-ea"/>
              <a:cs typeface="+mn-cs"/>
            </a:defRPr>
          </a:pPr>
          <a:endParaRPr lang="ko-KR"/>
        </a:p>
      </c:txPr>
    </c:title>
    <c:autoTitleDeleted val="0"/>
    <c:plotArea>
      <c:layout/>
      <c:lineChart>
        <c:grouping val="standard"/>
        <c:varyColors val="0"/>
        <c:ser>
          <c:idx val="0"/>
          <c:order val="0"/>
          <c:tx>
            <c:strRef>
              <c:f>Sheet1!$B$1</c:f>
              <c:strCache>
                <c:ptCount val="1"/>
                <c:pt idx="0">
                  <c:v>Average Block Time</c:v>
                </c:pt>
              </c:strCache>
            </c:strRef>
          </c:tx>
          <c:spPr>
            <a:ln w="6350" cap="rnd">
              <a:solidFill>
                <a:srgbClr val="B99FFF"/>
              </a:solidFill>
              <a:round/>
            </a:ln>
            <a:effectLst/>
          </c:spPr>
          <c:marker>
            <c:symbol val="none"/>
          </c:marker>
          <c:cat>
            <c:numRef>
              <c:f>Sheet1!$A$2:$A$2479</c:f>
              <c:numCache>
                <c:formatCode>yyyy/mm/dd;@</c:formatCode>
                <c:ptCount val="2478"/>
                <c:pt idx="0">
                  <c:v>42215</c:v>
                </c:pt>
                <c:pt idx="1">
                  <c:v>42216</c:v>
                </c:pt>
                <c:pt idx="2">
                  <c:v>42217</c:v>
                </c:pt>
                <c:pt idx="3">
                  <c:v>42218</c:v>
                </c:pt>
                <c:pt idx="4">
                  <c:v>42219</c:v>
                </c:pt>
                <c:pt idx="5">
                  <c:v>42220</c:v>
                </c:pt>
                <c:pt idx="6">
                  <c:v>42221</c:v>
                </c:pt>
                <c:pt idx="7">
                  <c:v>42222</c:v>
                </c:pt>
                <c:pt idx="8">
                  <c:v>42223</c:v>
                </c:pt>
                <c:pt idx="9">
                  <c:v>42224</c:v>
                </c:pt>
                <c:pt idx="10">
                  <c:v>42225</c:v>
                </c:pt>
                <c:pt idx="11">
                  <c:v>42226</c:v>
                </c:pt>
                <c:pt idx="12">
                  <c:v>42227</c:v>
                </c:pt>
                <c:pt idx="13">
                  <c:v>42228</c:v>
                </c:pt>
                <c:pt idx="14">
                  <c:v>42229</c:v>
                </c:pt>
                <c:pt idx="15">
                  <c:v>42230</c:v>
                </c:pt>
                <c:pt idx="16">
                  <c:v>42231</c:v>
                </c:pt>
                <c:pt idx="17">
                  <c:v>42232</c:v>
                </c:pt>
                <c:pt idx="18">
                  <c:v>42233</c:v>
                </c:pt>
                <c:pt idx="19">
                  <c:v>42234</c:v>
                </c:pt>
                <c:pt idx="20">
                  <c:v>42235</c:v>
                </c:pt>
                <c:pt idx="21">
                  <c:v>42236</c:v>
                </c:pt>
                <c:pt idx="22">
                  <c:v>42237</c:v>
                </c:pt>
                <c:pt idx="23">
                  <c:v>42238</c:v>
                </c:pt>
                <c:pt idx="24">
                  <c:v>42239</c:v>
                </c:pt>
                <c:pt idx="25">
                  <c:v>42240</c:v>
                </c:pt>
                <c:pt idx="26">
                  <c:v>42241</c:v>
                </c:pt>
                <c:pt idx="27">
                  <c:v>42242</c:v>
                </c:pt>
                <c:pt idx="28">
                  <c:v>42243</c:v>
                </c:pt>
                <c:pt idx="29">
                  <c:v>42244</c:v>
                </c:pt>
                <c:pt idx="30">
                  <c:v>42245</c:v>
                </c:pt>
                <c:pt idx="31">
                  <c:v>42246</c:v>
                </c:pt>
                <c:pt idx="32">
                  <c:v>42247</c:v>
                </c:pt>
                <c:pt idx="33">
                  <c:v>42248</c:v>
                </c:pt>
                <c:pt idx="34">
                  <c:v>42249</c:v>
                </c:pt>
                <c:pt idx="35">
                  <c:v>42250</c:v>
                </c:pt>
                <c:pt idx="36">
                  <c:v>42251</c:v>
                </c:pt>
                <c:pt idx="37">
                  <c:v>42252</c:v>
                </c:pt>
                <c:pt idx="38">
                  <c:v>42253</c:v>
                </c:pt>
                <c:pt idx="39">
                  <c:v>42254</c:v>
                </c:pt>
                <c:pt idx="40">
                  <c:v>42255</c:v>
                </c:pt>
                <c:pt idx="41">
                  <c:v>42256</c:v>
                </c:pt>
                <c:pt idx="42">
                  <c:v>42257</c:v>
                </c:pt>
                <c:pt idx="43">
                  <c:v>42258</c:v>
                </c:pt>
                <c:pt idx="44">
                  <c:v>42259</c:v>
                </c:pt>
                <c:pt idx="45">
                  <c:v>42260</c:v>
                </c:pt>
                <c:pt idx="46">
                  <c:v>42261</c:v>
                </c:pt>
                <c:pt idx="47">
                  <c:v>42262</c:v>
                </c:pt>
                <c:pt idx="48">
                  <c:v>42263</c:v>
                </c:pt>
                <c:pt idx="49">
                  <c:v>42264</c:v>
                </c:pt>
                <c:pt idx="50">
                  <c:v>42265</c:v>
                </c:pt>
                <c:pt idx="51">
                  <c:v>42266</c:v>
                </c:pt>
                <c:pt idx="52">
                  <c:v>42267</c:v>
                </c:pt>
                <c:pt idx="53">
                  <c:v>42268</c:v>
                </c:pt>
                <c:pt idx="54">
                  <c:v>42269</c:v>
                </c:pt>
                <c:pt idx="55">
                  <c:v>42270</c:v>
                </c:pt>
                <c:pt idx="56">
                  <c:v>42271</c:v>
                </c:pt>
                <c:pt idx="57">
                  <c:v>42272</c:v>
                </c:pt>
                <c:pt idx="58">
                  <c:v>42273</c:v>
                </c:pt>
                <c:pt idx="59">
                  <c:v>42274</c:v>
                </c:pt>
                <c:pt idx="60">
                  <c:v>42275</c:v>
                </c:pt>
                <c:pt idx="61">
                  <c:v>42276</c:v>
                </c:pt>
                <c:pt idx="62">
                  <c:v>42277</c:v>
                </c:pt>
                <c:pt idx="63">
                  <c:v>42278</c:v>
                </c:pt>
                <c:pt idx="64">
                  <c:v>42279</c:v>
                </c:pt>
                <c:pt idx="65">
                  <c:v>42280</c:v>
                </c:pt>
                <c:pt idx="66">
                  <c:v>42281</c:v>
                </c:pt>
                <c:pt idx="67">
                  <c:v>42282</c:v>
                </c:pt>
                <c:pt idx="68">
                  <c:v>42283</c:v>
                </c:pt>
                <c:pt idx="69">
                  <c:v>42284</c:v>
                </c:pt>
                <c:pt idx="70">
                  <c:v>42285</c:v>
                </c:pt>
                <c:pt idx="71">
                  <c:v>42286</c:v>
                </c:pt>
                <c:pt idx="72">
                  <c:v>42287</c:v>
                </c:pt>
                <c:pt idx="73">
                  <c:v>42288</c:v>
                </c:pt>
                <c:pt idx="74">
                  <c:v>42289</c:v>
                </c:pt>
                <c:pt idx="75">
                  <c:v>42290</c:v>
                </c:pt>
                <c:pt idx="76">
                  <c:v>42291</c:v>
                </c:pt>
                <c:pt idx="77">
                  <c:v>42292</c:v>
                </c:pt>
                <c:pt idx="78">
                  <c:v>42293</c:v>
                </c:pt>
                <c:pt idx="79">
                  <c:v>42294</c:v>
                </c:pt>
                <c:pt idx="80">
                  <c:v>42295</c:v>
                </c:pt>
                <c:pt idx="81">
                  <c:v>42296</c:v>
                </c:pt>
                <c:pt idx="82">
                  <c:v>42297</c:v>
                </c:pt>
                <c:pt idx="83">
                  <c:v>42298</c:v>
                </c:pt>
                <c:pt idx="84">
                  <c:v>42299</c:v>
                </c:pt>
                <c:pt idx="85">
                  <c:v>42300</c:v>
                </c:pt>
                <c:pt idx="86">
                  <c:v>42301</c:v>
                </c:pt>
                <c:pt idx="87">
                  <c:v>42302</c:v>
                </c:pt>
                <c:pt idx="88">
                  <c:v>42303</c:v>
                </c:pt>
                <c:pt idx="89">
                  <c:v>42304</c:v>
                </c:pt>
                <c:pt idx="90">
                  <c:v>42305</c:v>
                </c:pt>
                <c:pt idx="91">
                  <c:v>42306</c:v>
                </c:pt>
                <c:pt idx="92">
                  <c:v>42307</c:v>
                </c:pt>
                <c:pt idx="93">
                  <c:v>42308</c:v>
                </c:pt>
                <c:pt idx="94">
                  <c:v>42309</c:v>
                </c:pt>
                <c:pt idx="95">
                  <c:v>42310</c:v>
                </c:pt>
                <c:pt idx="96">
                  <c:v>42311</c:v>
                </c:pt>
                <c:pt idx="97">
                  <c:v>42312</c:v>
                </c:pt>
                <c:pt idx="98">
                  <c:v>42313</c:v>
                </c:pt>
                <c:pt idx="99">
                  <c:v>42314</c:v>
                </c:pt>
                <c:pt idx="100">
                  <c:v>42315</c:v>
                </c:pt>
                <c:pt idx="101">
                  <c:v>42316</c:v>
                </c:pt>
                <c:pt idx="102">
                  <c:v>42317</c:v>
                </c:pt>
                <c:pt idx="103">
                  <c:v>42318</c:v>
                </c:pt>
                <c:pt idx="104">
                  <c:v>42319</c:v>
                </c:pt>
                <c:pt idx="105">
                  <c:v>42320</c:v>
                </c:pt>
                <c:pt idx="106">
                  <c:v>42321</c:v>
                </c:pt>
                <c:pt idx="107">
                  <c:v>42322</c:v>
                </c:pt>
                <c:pt idx="108">
                  <c:v>42323</c:v>
                </c:pt>
                <c:pt idx="109">
                  <c:v>42324</c:v>
                </c:pt>
                <c:pt idx="110">
                  <c:v>42325</c:v>
                </c:pt>
                <c:pt idx="111">
                  <c:v>42326</c:v>
                </c:pt>
                <c:pt idx="112">
                  <c:v>42327</c:v>
                </c:pt>
                <c:pt idx="113">
                  <c:v>42328</c:v>
                </c:pt>
                <c:pt idx="114">
                  <c:v>42329</c:v>
                </c:pt>
                <c:pt idx="115">
                  <c:v>42330</c:v>
                </c:pt>
                <c:pt idx="116">
                  <c:v>42331</c:v>
                </c:pt>
                <c:pt idx="117">
                  <c:v>42332</c:v>
                </c:pt>
                <c:pt idx="118">
                  <c:v>42333</c:v>
                </c:pt>
                <c:pt idx="119">
                  <c:v>42334</c:v>
                </c:pt>
                <c:pt idx="120">
                  <c:v>42335</c:v>
                </c:pt>
                <c:pt idx="121">
                  <c:v>42336</c:v>
                </c:pt>
                <c:pt idx="122">
                  <c:v>42337</c:v>
                </c:pt>
                <c:pt idx="123">
                  <c:v>42338</c:v>
                </c:pt>
                <c:pt idx="124">
                  <c:v>42339</c:v>
                </c:pt>
                <c:pt idx="125">
                  <c:v>42340</c:v>
                </c:pt>
                <c:pt idx="126">
                  <c:v>42341</c:v>
                </c:pt>
                <c:pt idx="127">
                  <c:v>42342</c:v>
                </c:pt>
                <c:pt idx="128">
                  <c:v>42343</c:v>
                </c:pt>
                <c:pt idx="129">
                  <c:v>42344</c:v>
                </c:pt>
                <c:pt idx="130">
                  <c:v>42345</c:v>
                </c:pt>
                <c:pt idx="131">
                  <c:v>42346</c:v>
                </c:pt>
                <c:pt idx="132">
                  <c:v>42347</c:v>
                </c:pt>
                <c:pt idx="133">
                  <c:v>42348</c:v>
                </c:pt>
                <c:pt idx="134">
                  <c:v>42349</c:v>
                </c:pt>
                <c:pt idx="135">
                  <c:v>42350</c:v>
                </c:pt>
                <c:pt idx="136">
                  <c:v>42351</c:v>
                </c:pt>
                <c:pt idx="137">
                  <c:v>42352</c:v>
                </c:pt>
                <c:pt idx="138">
                  <c:v>42353</c:v>
                </c:pt>
                <c:pt idx="139">
                  <c:v>42354</c:v>
                </c:pt>
                <c:pt idx="140">
                  <c:v>42355</c:v>
                </c:pt>
                <c:pt idx="141">
                  <c:v>42356</c:v>
                </c:pt>
                <c:pt idx="142">
                  <c:v>42357</c:v>
                </c:pt>
                <c:pt idx="143">
                  <c:v>42358</c:v>
                </c:pt>
                <c:pt idx="144">
                  <c:v>42359</c:v>
                </c:pt>
                <c:pt idx="145">
                  <c:v>42360</c:v>
                </c:pt>
                <c:pt idx="146">
                  <c:v>42361</c:v>
                </c:pt>
                <c:pt idx="147">
                  <c:v>42362</c:v>
                </c:pt>
                <c:pt idx="148">
                  <c:v>42363</c:v>
                </c:pt>
                <c:pt idx="149">
                  <c:v>42364</c:v>
                </c:pt>
                <c:pt idx="150">
                  <c:v>42365</c:v>
                </c:pt>
                <c:pt idx="151">
                  <c:v>42366</c:v>
                </c:pt>
                <c:pt idx="152">
                  <c:v>42367</c:v>
                </c:pt>
                <c:pt idx="153">
                  <c:v>42368</c:v>
                </c:pt>
                <c:pt idx="154">
                  <c:v>42369</c:v>
                </c:pt>
                <c:pt idx="155">
                  <c:v>42370</c:v>
                </c:pt>
                <c:pt idx="156">
                  <c:v>42371</c:v>
                </c:pt>
                <c:pt idx="157">
                  <c:v>42372</c:v>
                </c:pt>
                <c:pt idx="158">
                  <c:v>42373</c:v>
                </c:pt>
                <c:pt idx="159">
                  <c:v>42374</c:v>
                </c:pt>
                <c:pt idx="160">
                  <c:v>42375</c:v>
                </c:pt>
                <c:pt idx="161">
                  <c:v>42376</c:v>
                </c:pt>
                <c:pt idx="162">
                  <c:v>42377</c:v>
                </c:pt>
                <c:pt idx="163">
                  <c:v>42378</c:v>
                </c:pt>
                <c:pt idx="164">
                  <c:v>42379</c:v>
                </c:pt>
                <c:pt idx="165">
                  <c:v>42380</c:v>
                </c:pt>
                <c:pt idx="166">
                  <c:v>42381</c:v>
                </c:pt>
                <c:pt idx="167">
                  <c:v>42382</c:v>
                </c:pt>
                <c:pt idx="168">
                  <c:v>42383</c:v>
                </c:pt>
                <c:pt idx="169">
                  <c:v>42384</c:v>
                </c:pt>
                <c:pt idx="170">
                  <c:v>42385</c:v>
                </c:pt>
                <c:pt idx="171">
                  <c:v>42386</c:v>
                </c:pt>
                <c:pt idx="172">
                  <c:v>42387</c:v>
                </c:pt>
                <c:pt idx="173">
                  <c:v>42388</c:v>
                </c:pt>
                <c:pt idx="174">
                  <c:v>42389</c:v>
                </c:pt>
                <c:pt idx="175">
                  <c:v>42390</c:v>
                </c:pt>
                <c:pt idx="176">
                  <c:v>42391</c:v>
                </c:pt>
                <c:pt idx="177">
                  <c:v>42392</c:v>
                </c:pt>
                <c:pt idx="178">
                  <c:v>42393</c:v>
                </c:pt>
                <c:pt idx="179">
                  <c:v>42394</c:v>
                </c:pt>
                <c:pt idx="180">
                  <c:v>42395</c:v>
                </c:pt>
                <c:pt idx="181">
                  <c:v>42396</c:v>
                </c:pt>
                <c:pt idx="182">
                  <c:v>42397</c:v>
                </c:pt>
                <c:pt idx="183">
                  <c:v>42398</c:v>
                </c:pt>
                <c:pt idx="184">
                  <c:v>42399</c:v>
                </c:pt>
                <c:pt idx="185">
                  <c:v>42400</c:v>
                </c:pt>
                <c:pt idx="186">
                  <c:v>42401</c:v>
                </c:pt>
                <c:pt idx="187">
                  <c:v>42402</c:v>
                </c:pt>
                <c:pt idx="188">
                  <c:v>42403</c:v>
                </c:pt>
                <c:pt idx="189">
                  <c:v>42404</c:v>
                </c:pt>
                <c:pt idx="190">
                  <c:v>42405</c:v>
                </c:pt>
                <c:pt idx="191">
                  <c:v>42406</c:v>
                </c:pt>
                <c:pt idx="192">
                  <c:v>42407</c:v>
                </c:pt>
                <c:pt idx="193">
                  <c:v>42408</c:v>
                </c:pt>
                <c:pt idx="194">
                  <c:v>42409</c:v>
                </c:pt>
                <c:pt idx="195">
                  <c:v>42410</c:v>
                </c:pt>
                <c:pt idx="196">
                  <c:v>42411</c:v>
                </c:pt>
                <c:pt idx="197">
                  <c:v>42412</c:v>
                </c:pt>
                <c:pt idx="198">
                  <c:v>42413</c:v>
                </c:pt>
                <c:pt idx="199">
                  <c:v>42414</c:v>
                </c:pt>
                <c:pt idx="200">
                  <c:v>42415</c:v>
                </c:pt>
                <c:pt idx="201">
                  <c:v>42416</c:v>
                </c:pt>
                <c:pt idx="202">
                  <c:v>42417</c:v>
                </c:pt>
                <c:pt idx="203">
                  <c:v>42418</c:v>
                </c:pt>
                <c:pt idx="204">
                  <c:v>42419</c:v>
                </c:pt>
                <c:pt idx="205">
                  <c:v>42420</c:v>
                </c:pt>
                <c:pt idx="206">
                  <c:v>42421</c:v>
                </c:pt>
                <c:pt idx="207">
                  <c:v>42422</c:v>
                </c:pt>
                <c:pt idx="208">
                  <c:v>42423</c:v>
                </c:pt>
                <c:pt idx="209">
                  <c:v>42424</c:v>
                </c:pt>
                <c:pt idx="210">
                  <c:v>42425</c:v>
                </c:pt>
                <c:pt idx="211">
                  <c:v>42426</c:v>
                </c:pt>
                <c:pt idx="212">
                  <c:v>42427</c:v>
                </c:pt>
                <c:pt idx="213">
                  <c:v>42428</c:v>
                </c:pt>
                <c:pt idx="214">
                  <c:v>42429</c:v>
                </c:pt>
                <c:pt idx="215">
                  <c:v>42430</c:v>
                </c:pt>
                <c:pt idx="216">
                  <c:v>42431</c:v>
                </c:pt>
                <c:pt idx="217">
                  <c:v>42432</c:v>
                </c:pt>
                <c:pt idx="218">
                  <c:v>42433</c:v>
                </c:pt>
                <c:pt idx="219">
                  <c:v>42434</c:v>
                </c:pt>
                <c:pt idx="220">
                  <c:v>42435</c:v>
                </c:pt>
                <c:pt idx="221">
                  <c:v>42436</c:v>
                </c:pt>
                <c:pt idx="222">
                  <c:v>42437</c:v>
                </c:pt>
                <c:pt idx="223">
                  <c:v>42438</c:v>
                </c:pt>
                <c:pt idx="224">
                  <c:v>42439</c:v>
                </c:pt>
                <c:pt idx="225">
                  <c:v>42440</c:v>
                </c:pt>
                <c:pt idx="226">
                  <c:v>42441</c:v>
                </c:pt>
                <c:pt idx="227">
                  <c:v>42442</c:v>
                </c:pt>
                <c:pt idx="228">
                  <c:v>42443</c:v>
                </c:pt>
                <c:pt idx="229">
                  <c:v>42444</c:v>
                </c:pt>
                <c:pt idx="230">
                  <c:v>42445</c:v>
                </c:pt>
                <c:pt idx="231">
                  <c:v>42446</c:v>
                </c:pt>
                <c:pt idx="232">
                  <c:v>42447</c:v>
                </c:pt>
                <c:pt idx="233">
                  <c:v>42448</c:v>
                </c:pt>
                <c:pt idx="234">
                  <c:v>42449</c:v>
                </c:pt>
                <c:pt idx="235">
                  <c:v>42450</c:v>
                </c:pt>
                <c:pt idx="236">
                  <c:v>42451</c:v>
                </c:pt>
                <c:pt idx="237">
                  <c:v>42452</c:v>
                </c:pt>
                <c:pt idx="238">
                  <c:v>42453</c:v>
                </c:pt>
                <c:pt idx="239">
                  <c:v>42454</c:v>
                </c:pt>
                <c:pt idx="240">
                  <c:v>42455</c:v>
                </c:pt>
                <c:pt idx="241">
                  <c:v>42456</c:v>
                </c:pt>
                <c:pt idx="242">
                  <c:v>42457</c:v>
                </c:pt>
                <c:pt idx="243">
                  <c:v>42458</c:v>
                </c:pt>
                <c:pt idx="244">
                  <c:v>42459</c:v>
                </c:pt>
                <c:pt idx="245">
                  <c:v>42460</c:v>
                </c:pt>
                <c:pt idx="246">
                  <c:v>42461</c:v>
                </c:pt>
                <c:pt idx="247">
                  <c:v>42462</c:v>
                </c:pt>
                <c:pt idx="248">
                  <c:v>42463</c:v>
                </c:pt>
                <c:pt idx="249">
                  <c:v>42464</c:v>
                </c:pt>
                <c:pt idx="250">
                  <c:v>42465</c:v>
                </c:pt>
                <c:pt idx="251">
                  <c:v>42466</c:v>
                </c:pt>
                <c:pt idx="252">
                  <c:v>42467</c:v>
                </c:pt>
                <c:pt idx="253">
                  <c:v>42468</c:v>
                </c:pt>
                <c:pt idx="254">
                  <c:v>42469</c:v>
                </c:pt>
                <c:pt idx="255">
                  <c:v>42470</c:v>
                </c:pt>
                <c:pt idx="256">
                  <c:v>42471</c:v>
                </c:pt>
                <c:pt idx="257">
                  <c:v>42472</c:v>
                </c:pt>
                <c:pt idx="258">
                  <c:v>42473</c:v>
                </c:pt>
                <c:pt idx="259">
                  <c:v>42474</c:v>
                </c:pt>
                <c:pt idx="260">
                  <c:v>42475</c:v>
                </c:pt>
                <c:pt idx="261">
                  <c:v>42476</c:v>
                </c:pt>
                <c:pt idx="262">
                  <c:v>42477</c:v>
                </c:pt>
                <c:pt idx="263">
                  <c:v>42478</c:v>
                </c:pt>
                <c:pt idx="264">
                  <c:v>42479</c:v>
                </c:pt>
                <c:pt idx="265">
                  <c:v>42480</c:v>
                </c:pt>
                <c:pt idx="266">
                  <c:v>42481</c:v>
                </c:pt>
                <c:pt idx="267">
                  <c:v>42482</c:v>
                </c:pt>
                <c:pt idx="268">
                  <c:v>42483</c:v>
                </c:pt>
                <c:pt idx="269">
                  <c:v>42484</c:v>
                </c:pt>
                <c:pt idx="270">
                  <c:v>42485</c:v>
                </c:pt>
                <c:pt idx="271">
                  <c:v>42486</c:v>
                </c:pt>
                <c:pt idx="272">
                  <c:v>42487</c:v>
                </c:pt>
                <c:pt idx="273">
                  <c:v>42488</c:v>
                </c:pt>
                <c:pt idx="274">
                  <c:v>42489</c:v>
                </c:pt>
                <c:pt idx="275">
                  <c:v>42490</c:v>
                </c:pt>
                <c:pt idx="276">
                  <c:v>42491</c:v>
                </c:pt>
                <c:pt idx="277">
                  <c:v>42492</c:v>
                </c:pt>
                <c:pt idx="278">
                  <c:v>42493</c:v>
                </c:pt>
                <c:pt idx="279">
                  <c:v>42494</c:v>
                </c:pt>
                <c:pt idx="280">
                  <c:v>42495</c:v>
                </c:pt>
                <c:pt idx="281">
                  <c:v>42496</c:v>
                </c:pt>
                <c:pt idx="282">
                  <c:v>42497</c:v>
                </c:pt>
                <c:pt idx="283">
                  <c:v>42498</c:v>
                </c:pt>
                <c:pt idx="284">
                  <c:v>42499</c:v>
                </c:pt>
                <c:pt idx="285">
                  <c:v>42500</c:v>
                </c:pt>
                <c:pt idx="286">
                  <c:v>42501</c:v>
                </c:pt>
                <c:pt idx="287">
                  <c:v>42502</c:v>
                </c:pt>
                <c:pt idx="288">
                  <c:v>42503</c:v>
                </c:pt>
                <c:pt idx="289">
                  <c:v>42504</c:v>
                </c:pt>
                <c:pt idx="290">
                  <c:v>42505</c:v>
                </c:pt>
                <c:pt idx="291">
                  <c:v>42506</c:v>
                </c:pt>
                <c:pt idx="292">
                  <c:v>42507</c:v>
                </c:pt>
                <c:pt idx="293">
                  <c:v>42508</c:v>
                </c:pt>
                <c:pt idx="294">
                  <c:v>42509</c:v>
                </c:pt>
                <c:pt idx="295">
                  <c:v>42510</c:v>
                </c:pt>
                <c:pt idx="296">
                  <c:v>42511</c:v>
                </c:pt>
                <c:pt idx="297">
                  <c:v>42512</c:v>
                </c:pt>
                <c:pt idx="298">
                  <c:v>42513</c:v>
                </c:pt>
                <c:pt idx="299">
                  <c:v>42514</c:v>
                </c:pt>
                <c:pt idx="300">
                  <c:v>42515</c:v>
                </c:pt>
                <c:pt idx="301">
                  <c:v>42516</c:v>
                </c:pt>
                <c:pt idx="302">
                  <c:v>42517</c:v>
                </c:pt>
                <c:pt idx="303">
                  <c:v>42518</c:v>
                </c:pt>
                <c:pt idx="304">
                  <c:v>42519</c:v>
                </c:pt>
                <c:pt idx="305">
                  <c:v>42520</c:v>
                </c:pt>
                <c:pt idx="306">
                  <c:v>42521</c:v>
                </c:pt>
                <c:pt idx="307">
                  <c:v>42522</c:v>
                </c:pt>
                <c:pt idx="308">
                  <c:v>42523</c:v>
                </c:pt>
                <c:pt idx="309">
                  <c:v>42524</c:v>
                </c:pt>
                <c:pt idx="310">
                  <c:v>42525</c:v>
                </c:pt>
                <c:pt idx="311">
                  <c:v>42526</c:v>
                </c:pt>
                <c:pt idx="312">
                  <c:v>42527</c:v>
                </c:pt>
                <c:pt idx="313">
                  <c:v>42528</c:v>
                </c:pt>
                <c:pt idx="314">
                  <c:v>42529</c:v>
                </c:pt>
                <c:pt idx="315">
                  <c:v>42530</c:v>
                </c:pt>
                <c:pt idx="316">
                  <c:v>42531</c:v>
                </c:pt>
                <c:pt idx="317">
                  <c:v>42532</c:v>
                </c:pt>
                <c:pt idx="318">
                  <c:v>42533</c:v>
                </c:pt>
                <c:pt idx="319">
                  <c:v>42534</c:v>
                </c:pt>
                <c:pt idx="320">
                  <c:v>42535</c:v>
                </c:pt>
                <c:pt idx="321">
                  <c:v>42536</c:v>
                </c:pt>
                <c:pt idx="322">
                  <c:v>42537</c:v>
                </c:pt>
                <c:pt idx="323">
                  <c:v>42538</c:v>
                </c:pt>
                <c:pt idx="324">
                  <c:v>42539</c:v>
                </c:pt>
                <c:pt idx="325">
                  <c:v>42540</c:v>
                </c:pt>
                <c:pt idx="326">
                  <c:v>42541</c:v>
                </c:pt>
                <c:pt idx="327">
                  <c:v>42542</c:v>
                </c:pt>
                <c:pt idx="328">
                  <c:v>42543</c:v>
                </c:pt>
                <c:pt idx="329">
                  <c:v>42544</c:v>
                </c:pt>
                <c:pt idx="330">
                  <c:v>42545</c:v>
                </c:pt>
                <c:pt idx="331">
                  <c:v>42546</c:v>
                </c:pt>
                <c:pt idx="332">
                  <c:v>42547</c:v>
                </c:pt>
                <c:pt idx="333">
                  <c:v>42548</c:v>
                </c:pt>
                <c:pt idx="334">
                  <c:v>42549</c:v>
                </c:pt>
                <c:pt idx="335">
                  <c:v>42550</c:v>
                </c:pt>
                <c:pt idx="336">
                  <c:v>42551</c:v>
                </c:pt>
                <c:pt idx="337">
                  <c:v>42552</c:v>
                </c:pt>
                <c:pt idx="338">
                  <c:v>42553</c:v>
                </c:pt>
                <c:pt idx="339">
                  <c:v>42554</c:v>
                </c:pt>
                <c:pt idx="340">
                  <c:v>42555</c:v>
                </c:pt>
                <c:pt idx="341">
                  <c:v>42556</c:v>
                </c:pt>
                <c:pt idx="342">
                  <c:v>42557</c:v>
                </c:pt>
                <c:pt idx="343">
                  <c:v>42558</c:v>
                </c:pt>
                <c:pt idx="344">
                  <c:v>42559</c:v>
                </c:pt>
                <c:pt idx="345">
                  <c:v>42560</c:v>
                </c:pt>
                <c:pt idx="346">
                  <c:v>42561</c:v>
                </c:pt>
                <c:pt idx="347">
                  <c:v>42562</c:v>
                </c:pt>
                <c:pt idx="348">
                  <c:v>42563</c:v>
                </c:pt>
                <c:pt idx="349">
                  <c:v>42564</c:v>
                </c:pt>
                <c:pt idx="350">
                  <c:v>42565</c:v>
                </c:pt>
                <c:pt idx="351">
                  <c:v>42566</c:v>
                </c:pt>
                <c:pt idx="352">
                  <c:v>42567</c:v>
                </c:pt>
                <c:pt idx="353">
                  <c:v>42568</c:v>
                </c:pt>
                <c:pt idx="354">
                  <c:v>42569</c:v>
                </c:pt>
                <c:pt idx="355">
                  <c:v>42570</c:v>
                </c:pt>
                <c:pt idx="356">
                  <c:v>42571</c:v>
                </c:pt>
                <c:pt idx="357">
                  <c:v>42572</c:v>
                </c:pt>
                <c:pt idx="358">
                  <c:v>42573</c:v>
                </c:pt>
                <c:pt idx="359">
                  <c:v>42574</c:v>
                </c:pt>
                <c:pt idx="360">
                  <c:v>42575</c:v>
                </c:pt>
                <c:pt idx="361">
                  <c:v>42576</c:v>
                </c:pt>
                <c:pt idx="362">
                  <c:v>42577</c:v>
                </c:pt>
                <c:pt idx="363">
                  <c:v>42578</c:v>
                </c:pt>
                <c:pt idx="364">
                  <c:v>42579</c:v>
                </c:pt>
                <c:pt idx="365">
                  <c:v>42580</c:v>
                </c:pt>
                <c:pt idx="366">
                  <c:v>42581</c:v>
                </c:pt>
                <c:pt idx="367">
                  <c:v>42582</c:v>
                </c:pt>
                <c:pt idx="368">
                  <c:v>42583</c:v>
                </c:pt>
                <c:pt idx="369">
                  <c:v>42584</c:v>
                </c:pt>
                <c:pt idx="370">
                  <c:v>42585</c:v>
                </c:pt>
                <c:pt idx="371">
                  <c:v>42586</c:v>
                </c:pt>
                <c:pt idx="372">
                  <c:v>42587</c:v>
                </c:pt>
                <c:pt idx="373">
                  <c:v>42588</c:v>
                </c:pt>
                <c:pt idx="374">
                  <c:v>42589</c:v>
                </c:pt>
                <c:pt idx="375">
                  <c:v>42590</c:v>
                </c:pt>
                <c:pt idx="376">
                  <c:v>42591</c:v>
                </c:pt>
                <c:pt idx="377">
                  <c:v>42592</c:v>
                </c:pt>
                <c:pt idx="378">
                  <c:v>42593</c:v>
                </c:pt>
                <c:pt idx="379">
                  <c:v>42594</c:v>
                </c:pt>
                <c:pt idx="380">
                  <c:v>42595</c:v>
                </c:pt>
                <c:pt idx="381">
                  <c:v>42596</c:v>
                </c:pt>
                <c:pt idx="382">
                  <c:v>42597</c:v>
                </c:pt>
                <c:pt idx="383">
                  <c:v>42598</c:v>
                </c:pt>
                <c:pt idx="384">
                  <c:v>42599</c:v>
                </c:pt>
                <c:pt idx="385">
                  <c:v>42600</c:v>
                </c:pt>
                <c:pt idx="386">
                  <c:v>42601</c:v>
                </c:pt>
                <c:pt idx="387">
                  <c:v>42602</c:v>
                </c:pt>
                <c:pt idx="388">
                  <c:v>42603</c:v>
                </c:pt>
                <c:pt idx="389">
                  <c:v>42604</c:v>
                </c:pt>
                <c:pt idx="390">
                  <c:v>42605</c:v>
                </c:pt>
                <c:pt idx="391">
                  <c:v>42606</c:v>
                </c:pt>
                <c:pt idx="392">
                  <c:v>42607</c:v>
                </c:pt>
                <c:pt idx="393">
                  <c:v>42608</c:v>
                </c:pt>
                <c:pt idx="394">
                  <c:v>42609</c:v>
                </c:pt>
                <c:pt idx="395">
                  <c:v>42610</c:v>
                </c:pt>
                <c:pt idx="396">
                  <c:v>42611</c:v>
                </c:pt>
                <c:pt idx="397">
                  <c:v>42612</c:v>
                </c:pt>
                <c:pt idx="398">
                  <c:v>42613</c:v>
                </c:pt>
                <c:pt idx="399">
                  <c:v>42614</c:v>
                </c:pt>
                <c:pt idx="400">
                  <c:v>42615</c:v>
                </c:pt>
                <c:pt idx="401">
                  <c:v>42616</c:v>
                </c:pt>
                <c:pt idx="402">
                  <c:v>42617</c:v>
                </c:pt>
                <c:pt idx="403">
                  <c:v>42618</c:v>
                </c:pt>
                <c:pt idx="404">
                  <c:v>42619</c:v>
                </c:pt>
                <c:pt idx="405">
                  <c:v>42620</c:v>
                </c:pt>
                <c:pt idx="406">
                  <c:v>42621</c:v>
                </c:pt>
                <c:pt idx="407">
                  <c:v>42622</c:v>
                </c:pt>
                <c:pt idx="408">
                  <c:v>42623</c:v>
                </c:pt>
                <c:pt idx="409">
                  <c:v>42624</c:v>
                </c:pt>
                <c:pt idx="410">
                  <c:v>42625</c:v>
                </c:pt>
                <c:pt idx="411">
                  <c:v>42626</c:v>
                </c:pt>
                <c:pt idx="412">
                  <c:v>42627</c:v>
                </c:pt>
                <c:pt idx="413">
                  <c:v>42628</c:v>
                </c:pt>
                <c:pt idx="414">
                  <c:v>42629</c:v>
                </c:pt>
                <c:pt idx="415">
                  <c:v>42630</c:v>
                </c:pt>
                <c:pt idx="416">
                  <c:v>42631</c:v>
                </c:pt>
                <c:pt idx="417">
                  <c:v>42632</c:v>
                </c:pt>
                <c:pt idx="418">
                  <c:v>42633</c:v>
                </c:pt>
                <c:pt idx="419">
                  <c:v>42634</c:v>
                </c:pt>
                <c:pt idx="420">
                  <c:v>42635</c:v>
                </c:pt>
                <c:pt idx="421">
                  <c:v>42636</c:v>
                </c:pt>
                <c:pt idx="422">
                  <c:v>42637</c:v>
                </c:pt>
                <c:pt idx="423">
                  <c:v>42638</c:v>
                </c:pt>
                <c:pt idx="424">
                  <c:v>42639</c:v>
                </c:pt>
                <c:pt idx="425">
                  <c:v>42640</c:v>
                </c:pt>
                <c:pt idx="426">
                  <c:v>42641</c:v>
                </c:pt>
                <c:pt idx="427">
                  <c:v>42642</c:v>
                </c:pt>
                <c:pt idx="428">
                  <c:v>42643</c:v>
                </c:pt>
                <c:pt idx="429">
                  <c:v>42644</c:v>
                </c:pt>
                <c:pt idx="430">
                  <c:v>42645</c:v>
                </c:pt>
                <c:pt idx="431">
                  <c:v>42646</c:v>
                </c:pt>
                <c:pt idx="432">
                  <c:v>42647</c:v>
                </c:pt>
                <c:pt idx="433">
                  <c:v>42648</c:v>
                </c:pt>
                <c:pt idx="434">
                  <c:v>42649</c:v>
                </c:pt>
                <c:pt idx="435">
                  <c:v>42650</c:v>
                </c:pt>
                <c:pt idx="436">
                  <c:v>42651</c:v>
                </c:pt>
                <c:pt idx="437">
                  <c:v>42652</c:v>
                </c:pt>
                <c:pt idx="438">
                  <c:v>42653</c:v>
                </c:pt>
                <c:pt idx="439">
                  <c:v>42654</c:v>
                </c:pt>
                <c:pt idx="440">
                  <c:v>42655</c:v>
                </c:pt>
                <c:pt idx="441">
                  <c:v>42656</c:v>
                </c:pt>
                <c:pt idx="442">
                  <c:v>42657</c:v>
                </c:pt>
                <c:pt idx="443">
                  <c:v>42658</c:v>
                </c:pt>
                <c:pt idx="444">
                  <c:v>42659</c:v>
                </c:pt>
                <c:pt idx="445">
                  <c:v>42660</c:v>
                </c:pt>
                <c:pt idx="446">
                  <c:v>42661</c:v>
                </c:pt>
                <c:pt idx="447">
                  <c:v>42662</c:v>
                </c:pt>
                <c:pt idx="448">
                  <c:v>42663</c:v>
                </c:pt>
                <c:pt idx="449">
                  <c:v>42664</c:v>
                </c:pt>
                <c:pt idx="450">
                  <c:v>42665</c:v>
                </c:pt>
                <c:pt idx="451">
                  <c:v>42666</c:v>
                </c:pt>
                <c:pt idx="452">
                  <c:v>42667</c:v>
                </c:pt>
                <c:pt idx="453">
                  <c:v>42668</c:v>
                </c:pt>
                <c:pt idx="454">
                  <c:v>42669</c:v>
                </c:pt>
                <c:pt idx="455">
                  <c:v>42670</c:v>
                </c:pt>
                <c:pt idx="456">
                  <c:v>42671</c:v>
                </c:pt>
                <c:pt idx="457">
                  <c:v>42672</c:v>
                </c:pt>
                <c:pt idx="458">
                  <c:v>42673</c:v>
                </c:pt>
                <c:pt idx="459">
                  <c:v>42674</c:v>
                </c:pt>
                <c:pt idx="460">
                  <c:v>42675</c:v>
                </c:pt>
                <c:pt idx="461">
                  <c:v>42676</c:v>
                </c:pt>
                <c:pt idx="462">
                  <c:v>42677</c:v>
                </c:pt>
                <c:pt idx="463">
                  <c:v>42678</c:v>
                </c:pt>
                <c:pt idx="464">
                  <c:v>42679</c:v>
                </c:pt>
                <c:pt idx="465">
                  <c:v>42680</c:v>
                </c:pt>
                <c:pt idx="466">
                  <c:v>42681</c:v>
                </c:pt>
                <c:pt idx="467">
                  <c:v>42682</c:v>
                </c:pt>
                <c:pt idx="468">
                  <c:v>42683</c:v>
                </c:pt>
                <c:pt idx="469">
                  <c:v>42684</c:v>
                </c:pt>
                <c:pt idx="470">
                  <c:v>42685</c:v>
                </c:pt>
                <c:pt idx="471">
                  <c:v>42686</c:v>
                </c:pt>
                <c:pt idx="472">
                  <c:v>42687</c:v>
                </c:pt>
                <c:pt idx="473">
                  <c:v>42688</c:v>
                </c:pt>
                <c:pt idx="474">
                  <c:v>42689</c:v>
                </c:pt>
                <c:pt idx="475">
                  <c:v>42690</c:v>
                </c:pt>
                <c:pt idx="476">
                  <c:v>42691</c:v>
                </c:pt>
                <c:pt idx="477">
                  <c:v>42692</c:v>
                </c:pt>
                <c:pt idx="478">
                  <c:v>42693</c:v>
                </c:pt>
                <c:pt idx="479">
                  <c:v>42694</c:v>
                </c:pt>
                <c:pt idx="480">
                  <c:v>42695</c:v>
                </c:pt>
                <c:pt idx="481">
                  <c:v>42696</c:v>
                </c:pt>
                <c:pt idx="482">
                  <c:v>42697</c:v>
                </c:pt>
                <c:pt idx="483">
                  <c:v>42698</c:v>
                </c:pt>
                <c:pt idx="484">
                  <c:v>42699</c:v>
                </c:pt>
                <c:pt idx="485">
                  <c:v>42700</c:v>
                </c:pt>
                <c:pt idx="486">
                  <c:v>42701</c:v>
                </c:pt>
                <c:pt idx="487">
                  <c:v>42702</c:v>
                </c:pt>
                <c:pt idx="488">
                  <c:v>42703</c:v>
                </c:pt>
                <c:pt idx="489">
                  <c:v>42704</c:v>
                </c:pt>
                <c:pt idx="490">
                  <c:v>42705</c:v>
                </c:pt>
                <c:pt idx="491">
                  <c:v>42706</c:v>
                </c:pt>
                <c:pt idx="492">
                  <c:v>42707</c:v>
                </c:pt>
                <c:pt idx="493">
                  <c:v>42708</c:v>
                </c:pt>
                <c:pt idx="494">
                  <c:v>42709</c:v>
                </c:pt>
                <c:pt idx="495">
                  <c:v>42710</c:v>
                </c:pt>
                <c:pt idx="496">
                  <c:v>42711</c:v>
                </c:pt>
                <c:pt idx="497">
                  <c:v>42712</c:v>
                </c:pt>
                <c:pt idx="498">
                  <c:v>42713</c:v>
                </c:pt>
                <c:pt idx="499">
                  <c:v>42714</c:v>
                </c:pt>
                <c:pt idx="500">
                  <c:v>42715</c:v>
                </c:pt>
                <c:pt idx="501">
                  <c:v>42716</c:v>
                </c:pt>
                <c:pt idx="502">
                  <c:v>42717</c:v>
                </c:pt>
                <c:pt idx="503">
                  <c:v>42718</c:v>
                </c:pt>
                <c:pt idx="504">
                  <c:v>42719</c:v>
                </c:pt>
                <c:pt idx="505">
                  <c:v>42720</c:v>
                </c:pt>
                <c:pt idx="506">
                  <c:v>42721</c:v>
                </c:pt>
                <c:pt idx="507">
                  <c:v>42722</c:v>
                </c:pt>
                <c:pt idx="508">
                  <c:v>42723</c:v>
                </c:pt>
                <c:pt idx="509">
                  <c:v>42724</c:v>
                </c:pt>
                <c:pt idx="510">
                  <c:v>42725</c:v>
                </c:pt>
                <c:pt idx="511">
                  <c:v>42726</c:v>
                </c:pt>
                <c:pt idx="512">
                  <c:v>42727</c:v>
                </c:pt>
                <c:pt idx="513">
                  <c:v>42728</c:v>
                </c:pt>
                <c:pt idx="514">
                  <c:v>42729</c:v>
                </c:pt>
                <c:pt idx="515">
                  <c:v>42730</c:v>
                </c:pt>
                <c:pt idx="516">
                  <c:v>42731</c:v>
                </c:pt>
                <c:pt idx="517">
                  <c:v>42732</c:v>
                </c:pt>
                <c:pt idx="518">
                  <c:v>42733</c:v>
                </c:pt>
                <c:pt idx="519">
                  <c:v>42734</c:v>
                </c:pt>
                <c:pt idx="520">
                  <c:v>42735</c:v>
                </c:pt>
                <c:pt idx="521">
                  <c:v>42736</c:v>
                </c:pt>
                <c:pt idx="522">
                  <c:v>42737</c:v>
                </c:pt>
                <c:pt idx="523">
                  <c:v>42738</c:v>
                </c:pt>
                <c:pt idx="524">
                  <c:v>42739</c:v>
                </c:pt>
                <c:pt idx="525">
                  <c:v>42740</c:v>
                </c:pt>
                <c:pt idx="526">
                  <c:v>42741</c:v>
                </c:pt>
                <c:pt idx="527">
                  <c:v>42742</c:v>
                </c:pt>
                <c:pt idx="528">
                  <c:v>42743</c:v>
                </c:pt>
                <c:pt idx="529">
                  <c:v>42744</c:v>
                </c:pt>
                <c:pt idx="530">
                  <c:v>42745</c:v>
                </c:pt>
                <c:pt idx="531">
                  <c:v>42746</c:v>
                </c:pt>
                <c:pt idx="532">
                  <c:v>42747</c:v>
                </c:pt>
                <c:pt idx="533">
                  <c:v>42748</c:v>
                </c:pt>
                <c:pt idx="534">
                  <c:v>42749</c:v>
                </c:pt>
                <c:pt idx="535">
                  <c:v>42750</c:v>
                </c:pt>
                <c:pt idx="536">
                  <c:v>42751</c:v>
                </c:pt>
                <c:pt idx="537">
                  <c:v>42752</c:v>
                </c:pt>
                <c:pt idx="538">
                  <c:v>42753</c:v>
                </c:pt>
                <c:pt idx="539">
                  <c:v>42754</c:v>
                </c:pt>
                <c:pt idx="540">
                  <c:v>42755</c:v>
                </c:pt>
                <c:pt idx="541">
                  <c:v>42756</c:v>
                </c:pt>
                <c:pt idx="542">
                  <c:v>42757</c:v>
                </c:pt>
                <c:pt idx="543">
                  <c:v>42758</c:v>
                </c:pt>
                <c:pt idx="544">
                  <c:v>42759</c:v>
                </c:pt>
                <c:pt idx="545">
                  <c:v>42760</c:v>
                </c:pt>
                <c:pt idx="546">
                  <c:v>42761</c:v>
                </c:pt>
                <c:pt idx="547">
                  <c:v>42762</c:v>
                </c:pt>
                <c:pt idx="548">
                  <c:v>42763</c:v>
                </c:pt>
                <c:pt idx="549">
                  <c:v>42764</c:v>
                </c:pt>
                <c:pt idx="550">
                  <c:v>42765</c:v>
                </c:pt>
                <c:pt idx="551">
                  <c:v>42766</c:v>
                </c:pt>
                <c:pt idx="552">
                  <c:v>42767</c:v>
                </c:pt>
                <c:pt idx="553">
                  <c:v>42768</c:v>
                </c:pt>
                <c:pt idx="554">
                  <c:v>42769</c:v>
                </c:pt>
                <c:pt idx="555">
                  <c:v>42770</c:v>
                </c:pt>
                <c:pt idx="556">
                  <c:v>42771</c:v>
                </c:pt>
                <c:pt idx="557">
                  <c:v>42772</c:v>
                </c:pt>
                <c:pt idx="558">
                  <c:v>42773</c:v>
                </c:pt>
                <c:pt idx="559">
                  <c:v>42774</c:v>
                </c:pt>
                <c:pt idx="560">
                  <c:v>42775</c:v>
                </c:pt>
                <c:pt idx="561">
                  <c:v>42776</c:v>
                </c:pt>
                <c:pt idx="562">
                  <c:v>42777</c:v>
                </c:pt>
                <c:pt idx="563">
                  <c:v>42778</c:v>
                </c:pt>
                <c:pt idx="564">
                  <c:v>42779</c:v>
                </c:pt>
                <c:pt idx="565">
                  <c:v>42780</c:v>
                </c:pt>
                <c:pt idx="566">
                  <c:v>42781</c:v>
                </c:pt>
                <c:pt idx="567">
                  <c:v>42782</c:v>
                </c:pt>
                <c:pt idx="568">
                  <c:v>42783</c:v>
                </c:pt>
                <c:pt idx="569">
                  <c:v>42784</c:v>
                </c:pt>
                <c:pt idx="570">
                  <c:v>42785</c:v>
                </c:pt>
                <c:pt idx="571">
                  <c:v>42786</c:v>
                </c:pt>
                <c:pt idx="572">
                  <c:v>42787</c:v>
                </c:pt>
                <c:pt idx="573">
                  <c:v>42788</c:v>
                </c:pt>
                <c:pt idx="574">
                  <c:v>42789</c:v>
                </c:pt>
                <c:pt idx="575">
                  <c:v>42790</c:v>
                </c:pt>
                <c:pt idx="576">
                  <c:v>42791</c:v>
                </c:pt>
                <c:pt idx="577">
                  <c:v>42792</c:v>
                </c:pt>
                <c:pt idx="578">
                  <c:v>42793</c:v>
                </c:pt>
                <c:pt idx="579">
                  <c:v>42794</c:v>
                </c:pt>
                <c:pt idx="580">
                  <c:v>42795</c:v>
                </c:pt>
                <c:pt idx="581">
                  <c:v>42796</c:v>
                </c:pt>
                <c:pt idx="582">
                  <c:v>42797</c:v>
                </c:pt>
                <c:pt idx="583">
                  <c:v>42798</c:v>
                </c:pt>
                <c:pt idx="584">
                  <c:v>42799</c:v>
                </c:pt>
                <c:pt idx="585">
                  <c:v>42800</c:v>
                </c:pt>
                <c:pt idx="586">
                  <c:v>42801</c:v>
                </c:pt>
                <c:pt idx="587">
                  <c:v>42802</c:v>
                </c:pt>
                <c:pt idx="588">
                  <c:v>42803</c:v>
                </c:pt>
                <c:pt idx="589">
                  <c:v>42804</c:v>
                </c:pt>
                <c:pt idx="590">
                  <c:v>42805</c:v>
                </c:pt>
                <c:pt idx="591">
                  <c:v>42806</c:v>
                </c:pt>
                <c:pt idx="592">
                  <c:v>42807</c:v>
                </c:pt>
                <c:pt idx="593">
                  <c:v>42808</c:v>
                </c:pt>
                <c:pt idx="594">
                  <c:v>42809</c:v>
                </c:pt>
                <c:pt idx="595">
                  <c:v>42810</c:v>
                </c:pt>
                <c:pt idx="596">
                  <c:v>42811</c:v>
                </c:pt>
                <c:pt idx="597">
                  <c:v>42812</c:v>
                </c:pt>
                <c:pt idx="598">
                  <c:v>42813</c:v>
                </c:pt>
                <c:pt idx="599">
                  <c:v>42814</c:v>
                </c:pt>
                <c:pt idx="600">
                  <c:v>42815</c:v>
                </c:pt>
                <c:pt idx="601">
                  <c:v>42816</c:v>
                </c:pt>
                <c:pt idx="602">
                  <c:v>42817</c:v>
                </c:pt>
                <c:pt idx="603">
                  <c:v>42818</c:v>
                </c:pt>
                <c:pt idx="604">
                  <c:v>42819</c:v>
                </c:pt>
                <c:pt idx="605">
                  <c:v>42820</c:v>
                </c:pt>
                <c:pt idx="606">
                  <c:v>42821</c:v>
                </c:pt>
                <c:pt idx="607">
                  <c:v>42822</c:v>
                </c:pt>
                <c:pt idx="608">
                  <c:v>42823</c:v>
                </c:pt>
                <c:pt idx="609">
                  <c:v>42824</c:v>
                </c:pt>
                <c:pt idx="610">
                  <c:v>42825</c:v>
                </c:pt>
                <c:pt idx="611">
                  <c:v>42826</c:v>
                </c:pt>
                <c:pt idx="612">
                  <c:v>42827</c:v>
                </c:pt>
                <c:pt idx="613">
                  <c:v>42828</c:v>
                </c:pt>
                <c:pt idx="614">
                  <c:v>42829</c:v>
                </c:pt>
                <c:pt idx="615">
                  <c:v>42830</c:v>
                </c:pt>
                <c:pt idx="616">
                  <c:v>42831</c:v>
                </c:pt>
                <c:pt idx="617">
                  <c:v>42832</c:v>
                </c:pt>
                <c:pt idx="618">
                  <c:v>42833</c:v>
                </c:pt>
                <c:pt idx="619">
                  <c:v>42834</c:v>
                </c:pt>
                <c:pt idx="620">
                  <c:v>42835</c:v>
                </c:pt>
                <c:pt idx="621">
                  <c:v>42836</c:v>
                </c:pt>
                <c:pt idx="622">
                  <c:v>42837</c:v>
                </c:pt>
                <c:pt idx="623">
                  <c:v>42838</c:v>
                </c:pt>
                <c:pt idx="624">
                  <c:v>42839</c:v>
                </c:pt>
                <c:pt idx="625">
                  <c:v>42840</c:v>
                </c:pt>
                <c:pt idx="626">
                  <c:v>42841</c:v>
                </c:pt>
                <c:pt idx="627">
                  <c:v>42842</c:v>
                </c:pt>
                <c:pt idx="628">
                  <c:v>42843</c:v>
                </c:pt>
                <c:pt idx="629">
                  <c:v>42844</c:v>
                </c:pt>
                <c:pt idx="630">
                  <c:v>42845</c:v>
                </c:pt>
                <c:pt idx="631">
                  <c:v>42846</c:v>
                </c:pt>
                <c:pt idx="632">
                  <c:v>42847</c:v>
                </c:pt>
                <c:pt idx="633">
                  <c:v>42848</c:v>
                </c:pt>
                <c:pt idx="634">
                  <c:v>42849</c:v>
                </c:pt>
                <c:pt idx="635">
                  <c:v>42850</c:v>
                </c:pt>
                <c:pt idx="636">
                  <c:v>42851</c:v>
                </c:pt>
                <c:pt idx="637">
                  <c:v>42852</c:v>
                </c:pt>
                <c:pt idx="638">
                  <c:v>42853</c:v>
                </c:pt>
                <c:pt idx="639">
                  <c:v>42854</c:v>
                </c:pt>
                <c:pt idx="640">
                  <c:v>42855</c:v>
                </c:pt>
                <c:pt idx="641">
                  <c:v>42856</c:v>
                </c:pt>
                <c:pt idx="642">
                  <c:v>42857</c:v>
                </c:pt>
                <c:pt idx="643">
                  <c:v>42858</c:v>
                </c:pt>
                <c:pt idx="644">
                  <c:v>42859</c:v>
                </c:pt>
                <c:pt idx="645">
                  <c:v>42860</c:v>
                </c:pt>
                <c:pt idx="646">
                  <c:v>42861</c:v>
                </c:pt>
                <c:pt idx="647">
                  <c:v>42862</c:v>
                </c:pt>
                <c:pt idx="648">
                  <c:v>42863</c:v>
                </c:pt>
                <c:pt idx="649">
                  <c:v>42864</c:v>
                </c:pt>
                <c:pt idx="650">
                  <c:v>42865</c:v>
                </c:pt>
                <c:pt idx="651">
                  <c:v>42866</c:v>
                </c:pt>
                <c:pt idx="652">
                  <c:v>42867</c:v>
                </c:pt>
                <c:pt idx="653">
                  <c:v>42868</c:v>
                </c:pt>
                <c:pt idx="654">
                  <c:v>42869</c:v>
                </c:pt>
                <c:pt idx="655">
                  <c:v>42870</c:v>
                </c:pt>
                <c:pt idx="656">
                  <c:v>42871</c:v>
                </c:pt>
                <c:pt idx="657">
                  <c:v>42872</c:v>
                </c:pt>
                <c:pt idx="658">
                  <c:v>42873</c:v>
                </c:pt>
                <c:pt idx="659">
                  <c:v>42874</c:v>
                </c:pt>
                <c:pt idx="660">
                  <c:v>42875</c:v>
                </c:pt>
                <c:pt idx="661">
                  <c:v>42876</c:v>
                </c:pt>
                <c:pt idx="662">
                  <c:v>42877</c:v>
                </c:pt>
                <c:pt idx="663">
                  <c:v>42878</c:v>
                </c:pt>
                <c:pt idx="664">
                  <c:v>42879</c:v>
                </c:pt>
                <c:pt idx="665">
                  <c:v>42880</c:v>
                </c:pt>
                <c:pt idx="666">
                  <c:v>42881</c:v>
                </c:pt>
                <c:pt idx="667">
                  <c:v>42882</c:v>
                </c:pt>
                <c:pt idx="668">
                  <c:v>42883</c:v>
                </c:pt>
                <c:pt idx="669">
                  <c:v>42884</c:v>
                </c:pt>
                <c:pt idx="670">
                  <c:v>42885</c:v>
                </c:pt>
                <c:pt idx="671">
                  <c:v>42886</c:v>
                </c:pt>
                <c:pt idx="672">
                  <c:v>42887</c:v>
                </c:pt>
                <c:pt idx="673">
                  <c:v>42888</c:v>
                </c:pt>
                <c:pt idx="674">
                  <c:v>42889</c:v>
                </c:pt>
                <c:pt idx="675">
                  <c:v>42890</c:v>
                </c:pt>
                <c:pt idx="676">
                  <c:v>42891</c:v>
                </c:pt>
                <c:pt idx="677">
                  <c:v>42892</c:v>
                </c:pt>
                <c:pt idx="678">
                  <c:v>42893</c:v>
                </c:pt>
                <c:pt idx="679">
                  <c:v>42894</c:v>
                </c:pt>
                <c:pt idx="680">
                  <c:v>42895</c:v>
                </c:pt>
                <c:pt idx="681">
                  <c:v>42896</c:v>
                </c:pt>
                <c:pt idx="682">
                  <c:v>42897</c:v>
                </c:pt>
                <c:pt idx="683">
                  <c:v>42898</c:v>
                </c:pt>
                <c:pt idx="684">
                  <c:v>42899</c:v>
                </c:pt>
                <c:pt idx="685">
                  <c:v>42900</c:v>
                </c:pt>
                <c:pt idx="686">
                  <c:v>42901</c:v>
                </c:pt>
                <c:pt idx="687">
                  <c:v>42902</c:v>
                </c:pt>
                <c:pt idx="688">
                  <c:v>42903</c:v>
                </c:pt>
                <c:pt idx="689">
                  <c:v>42904</c:v>
                </c:pt>
                <c:pt idx="690">
                  <c:v>42905</c:v>
                </c:pt>
                <c:pt idx="691">
                  <c:v>42906</c:v>
                </c:pt>
                <c:pt idx="692">
                  <c:v>42907</c:v>
                </c:pt>
                <c:pt idx="693">
                  <c:v>42908</c:v>
                </c:pt>
                <c:pt idx="694">
                  <c:v>42909</c:v>
                </c:pt>
                <c:pt idx="695">
                  <c:v>42910</c:v>
                </c:pt>
                <c:pt idx="696">
                  <c:v>42911</c:v>
                </c:pt>
                <c:pt idx="697">
                  <c:v>42912</c:v>
                </c:pt>
                <c:pt idx="698">
                  <c:v>42913</c:v>
                </c:pt>
                <c:pt idx="699">
                  <c:v>42914</c:v>
                </c:pt>
                <c:pt idx="700">
                  <c:v>42915</c:v>
                </c:pt>
                <c:pt idx="701">
                  <c:v>42916</c:v>
                </c:pt>
                <c:pt idx="702">
                  <c:v>42917</c:v>
                </c:pt>
                <c:pt idx="703">
                  <c:v>42918</c:v>
                </c:pt>
                <c:pt idx="704">
                  <c:v>42919</c:v>
                </c:pt>
                <c:pt idx="705">
                  <c:v>42920</c:v>
                </c:pt>
                <c:pt idx="706">
                  <c:v>42921</c:v>
                </c:pt>
                <c:pt idx="707">
                  <c:v>42922</c:v>
                </c:pt>
                <c:pt idx="708">
                  <c:v>42923</c:v>
                </c:pt>
                <c:pt idx="709">
                  <c:v>42924</c:v>
                </c:pt>
                <c:pt idx="710">
                  <c:v>42925</c:v>
                </c:pt>
                <c:pt idx="711">
                  <c:v>42926</c:v>
                </c:pt>
                <c:pt idx="712">
                  <c:v>42927</c:v>
                </c:pt>
                <c:pt idx="713">
                  <c:v>42928</c:v>
                </c:pt>
                <c:pt idx="714">
                  <c:v>42929</c:v>
                </c:pt>
                <c:pt idx="715">
                  <c:v>42930</c:v>
                </c:pt>
                <c:pt idx="716">
                  <c:v>42931</c:v>
                </c:pt>
                <c:pt idx="717">
                  <c:v>42932</c:v>
                </c:pt>
                <c:pt idx="718">
                  <c:v>42933</c:v>
                </c:pt>
                <c:pt idx="719">
                  <c:v>42934</c:v>
                </c:pt>
                <c:pt idx="720">
                  <c:v>42935</c:v>
                </c:pt>
                <c:pt idx="721">
                  <c:v>42936</c:v>
                </c:pt>
                <c:pt idx="722">
                  <c:v>42937</c:v>
                </c:pt>
                <c:pt idx="723">
                  <c:v>42938</c:v>
                </c:pt>
                <c:pt idx="724">
                  <c:v>42939</c:v>
                </c:pt>
                <c:pt idx="725">
                  <c:v>42940</c:v>
                </c:pt>
                <c:pt idx="726">
                  <c:v>42941</c:v>
                </c:pt>
                <c:pt idx="727">
                  <c:v>42942</c:v>
                </c:pt>
                <c:pt idx="728">
                  <c:v>42943</c:v>
                </c:pt>
                <c:pt idx="729">
                  <c:v>42944</c:v>
                </c:pt>
                <c:pt idx="730">
                  <c:v>42945</c:v>
                </c:pt>
                <c:pt idx="731">
                  <c:v>42946</c:v>
                </c:pt>
                <c:pt idx="732">
                  <c:v>42947</c:v>
                </c:pt>
                <c:pt idx="733">
                  <c:v>42948</c:v>
                </c:pt>
                <c:pt idx="734">
                  <c:v>42949</c:v>
                </c:pt>
                <c:pt idx="735">
                  <c:v>42950</c:v>
                </c:pt>
                <c:pt idx="736">
                  <c:v>42951</c:v>
                </c:pt>
                <c:pt idx="737">
                  <c:v>42952</c:v>
                </c:pt>
                <c:pt idx="738">
                  <c:v>42953</c:v>
                </c:pt>
                <c:pt idx="739">
                  <c:v>42954</c:v>
                </c:pt>
                <c:pt idx="740">
                  <c:v>42955</c:v>
                </c:pt>
                <c:pt idx="741">
                  <c:v>42956</c:v>
                </c:pt>
                <c:pt idx="742">
                  <c:v>42957</c:v>
                </c:pt>
                <c:pt idx="743">
                  <c:v>42958</c:v>
                </c:pt>
                <c:pt idx="744">
                  <c:v>42959</c:v>
                </c:pt>
                <c:pt idx="745">
                  <c:v>42960</c:v>
                </c:pt>
                <c:pt idx="746">
                  <c:v>42961</c:v>
                </c:pt>
                <c:pt idx="747">
                  <c:v>42962</c:v>
                </c:pt>
                <c:pt idx="748">
                  <c:v>42963</c:v>
                </c:pt>
                <c:pt idx="749">
                  <c:v>42964</c:v>
                </c:pt>
                <c:pt idx="750">
                  <c:v>42965</c:v>
                </c:pt>
                <c:pt idx="751">
                  <c:v>42966</c:v>
                </c:pt>
                <c:pt idx="752">
                  <c:v>42967</c:v>
                </c:pt>
                <c:pt idx="753">
                  <c:v>42968</c:v>
                </c:pt>
                <c:pt idx="754">
                  <c:v>42969</c:v>
                </c:pt>
                <c:pt idx="755">
                  <c:v>42970</c:v>
                </c:pt>
                <c:pt idx="756">
                  <c:v>42971</c:v>
                </c:pt>
                <c:pt idx="757">
                  <c:v>42972</c:v>
                </c:pt>
                <c:pt idx="758">
                  <c:v>42973</c:v>
                </c:pt>
                <c:pt idx="759">
                  <c:v>42974</c:v>
                </c:pt>
                <c:pt idx="760">
                  <c:v>42975</c:v>
                </c:pt>
                <c:pt idx="761">
                  <c:v>42976</c:v>
                </c:pt>
                <c:pt idx="762">
                  <c:v>42977</c:v>
                </c:pt>
                <c:pt idx="763">
                  <c:v>42978</c:v>
                </c:pt>
                <c:pt idx="764">
                  <c:v>42979</c:v>
                </c:pt>
                <c:pt idx="765">
                  <c:v>42980</c:v>
                </c:pt>
                <c:pt idx="766">
                  <c:v>42981</c:v>
                </c:pt>
                <c:pt idx="767">
                  <c:v>42982</c:v>
                </c:pt>
                <c:pt idx="768">
                  <c:v>42983</c:v>
                </c:pt>
                <c:pt idx="769">
                  <c:v>42984</c:v>
                </c:pt>
                <c:pt idx="770">
                  <c:v>42985</c:v>
                </c:pt>
                <c:pt idx="771">
                  <c:v>42986</c:v>
                </c:pt>
                <c:pt idx="772">
                  <c:v>42987</c:v>
                </c:pt>
                <c:pt idx="773">
                  <c:v>42988</c:v>
                </c:pt>
                <c:pt idx="774">
                  <c:v>42989</c:v>
                </c:pt>
                <c:pt idx="775">
                  <c:v>42990</c:v>
                </c:pt>
                <c:pt idx="776">
                  <c:v>42991</c:v>
                </c:pt>
                <c:pt idx="777">
                  <c:v>42992</c:v>
                </c:pt>
                <c:pt idx="778">
                  <c:v>42993</c:v>
                </c:pt>
                <c:pt idx="779">
                  <c:v>42994</c:v>
                </c:pt>
                <c:pt idx="780">
                  <c:v>42995</c:v>
                </c:pt>
                <c:pt idx="781">
                  <c:v>42996</c:v>
                </c:pt>
                <c:pt idx="782">
                  <c:v>42997</c:v>
                </c:pt>
                <c:pt idx="783">
                  <c:v>42998</c:v>
                </c:pt>
                <c:pt idx="784">
                  <c:v>42999</c:v>
                </c:pt>
                <c:pt idx="785">
                  <c:v>43000</c:v>
                </c:pt>
                <c:pt idx="786">
                  <c:v>43001</c:v>
                </c:pt>
                <c:pt idx="787">
                  <c:v>43002</c:v>
                </c:pt>
                <c:pt idx="788">
                  <c:v>43003</c:v>
                </c:pt>
                <c:pt idx="789">
                  <c:v>43004</c:v>
                </c:pt>
                <c:pt idx="790">
                  <c:v>43005</c:v>
                </c:pt>
                <c:pt idx="791">
                  <c:v>43006</c:v>
                </c:pt>
                <c:pt idx="792">
                  <c:v>43007</c:v>
                </c:pt>
                <c:pt idx="793">
                  <c:v>43008</c:v>
                </c:pt>
                <c:pt idx="794">
                  <c:v>43009</c:v>
                </c:pt>
                <c:pt idx="795">
                  <c:v>43010</c:v>
                </c:pt>
                <c:pt idx="796">
                  <c:v>43011</c:v>
                </c:pt>
                <c:pt idx="797">
                  <c:v>43012</c:v>
                </c:pt>
                <c:pt idx="798">
                  <c:v>43013</c:v>
                </c:pt>
                <c:pt idx="799">
                  <c:v>43014</c:v>
                </c:pt>
                <c:pt idx="800">
                  <c:v>43015</c:v>
                </c:pt>
                <c:pt idx="801">
                  <c:v>43016</c:v>
                </c:pt>
                <c:pt idx="802">
                  <c:v>43017</c:v>
                </c:pt>
                <c:pt idx="803">
                  <c:v>43018</c:v>
                </c:pt>
                <c:pt idx="804">
                  <c:v>43019</c:v>
                </c:pt>
                <c:pt idx="805">
                  <c:v>43020</c:v>
                </c:pt>
                <c:pt idx="806">
                  <c:v>43021</c:v>
                </c:pt>
                <c:pt idx="807">
                  <c:v>43022</c:v>
                </c:pt>
                <c:pt idx="808">
                  <c:v>43023</c:v>
                </c:pt>
                <c:pt idx="809">
                  <c:v>43024</c:v>
                </c:pt>
                <c:pt idx="810">
                  <c:v>43025</c:v>
                </c:pt>
                <c:pt idx="811">
                  <c:v>43026</c:v>
                </c:pt>
                <c:pt idx="812">
                  <c:v>43027</c:v>
                </c:pt>
                <c:pt idx="813">
                  <c:v>43028</c:v>
                </c:pt>
                <c:pt idx="814">
                  <c:v>43029</c:v>
                </c:pt>
                <c:pt idx="815">
                  <c:v>43030</c:v>
                </c:pt>
                <c:pt idx="816">
                  <c:v>43031</c:v>
                </c:pt>
                <c:pt idx="817">
                  <c:v>43032</c:v>
                </c:pt>
                <c:pt idx="818">
                  <c:v>43033</c:v>
                </c:pt>
                <c:pt idx="819">
                  <c:v>43034</c:v>
                </c:pt>
                <c:pt idx="820">
                  <c:v>43035</c:v>
                </c:pt>
                <c:pt idx="821">
                  <c:v>43036</c:v>
                </c:pt>
                <c:pt idx="822">
                  <c:v>43037</c:v>
                </c:pt>
                <c:pt idx="823">
                  <c:v>43038</c:v>
                </c:pt>
                <c:pt idx="824">
                  <c:v>43039</c:v>
                </c:pt>
                <c:pt idx="825">
                  <c:v>43040</c:v>
                </c:pt>
                <c:pt idx="826">
                  <c:v>43041</c:v>
                </c:pt>
                <c:pt idx="827">
                  <c:v>43042</c:v>
                </c:pt>
                <c:pt idx="828">
                  <c:v>43043</c:v>
                </c:pt>
                <c:pt idx="829">
                  <c:v>43044</c:v>
                </c:pt>
                <c:pt idx="830">
                  <c:v>43045</c:v>
                </c:pt>
                <c:pt idx="831">
                  <c:v>43046</c:v>
                </c:pt>
                <c:pt idx="832">
                  <c:v>43047</c:v>
                </c:pt>
                <c:pt idx="833">
                  <c:v>43048</c:v>
                </c:pt>
                <c:pt idx="834">
                  <c:v>43049</c:v>
                </c:pt>
                <c:pt idx="835">
                  <c:v>43050</c:v>
                </c:pt>
                <c:pt idx="836">
                  <c:v>43051</c:v>
                </c:pt>
                <c:pt idx="837">
                  <c:v>43052</c:v>
                </c:pt>
                <c:pt idx="838">
                  <c:v>43053</c:v>
                </c:pt>
                <c:pt idx="839">
                  <c:v>43054</c:v>
                </c:pt>
                <c:pt idx="840">
                  <c:v>43055</c:v>
                </c:pt>
                <c:pt idx="841">
                  <c:v>43056</c:v>
                </c:pt>
                <c:pt idx="842">
                  <c:v>43057</c:v>
                </c:pt>
                <c:pt idx="843">
                  <c:v>43058</c:v>
                </c:pt>
                <c:pt idx="844">
                  <c:v>43059</c:v>
                </c:pt>
                <c:pt idx="845">
                  <c:v>43060</c:v>
                </c:pt>
                <c:pt idx="846">
                  <c:v>43061</c:v>
                </c:pt>
                <c:pt idx="847">
                  <c:v>43062</c:v>
                </c:pt>
                <c:pt idx="848">
                  <c:v>43063</c:v>
                </c:pt>
                <c:pt idx="849">
                  <c:v>43064</c:v>
                </c:pt>
                <c:pt idx="850">
                  <c:v>43065</c:v>
                </c:pt>
                <c:pt idx="851">
                  <c:v>43066</c:v>
                </c:pt>
                <c:pt idx="852">
                  <c:v>43067</c:v>
                </c:pt>
                <c:pt idx="853">
                  <c:v>43068</c:v>
                </c:pt>
                <c:pt idx="854">
                  <c:v>43069</c:v>
                </c:pt>
                <c:pt idx="855">
                  <c:v>43070</c:v>
                </c:pt>
                <c:pt idx="856">
                  <c:v>43071</c:v>
                </c:pt>
                <c:pt idx="857">
                  <c:v>43072</c:v>
                </c:pt>
                <c:pt idx="858">
                  <c:v>43073</c:v>
                </c:pt>
                <c:pt idx="859">
                  <c:v>43074</c:v>
                </c:pt>
                <c:pt idx="860">
                  <c:v>43075</c:v>
                </c:pt>
                <c:pt idx="861">
                  <c:v>43076</c:v>
                </c:pt>
                <c:pt idx="862">
                  <c:v>43077</c:v>
                </c:pt>
                <c:pt idx="863">
                  <c:v>43078</c:v>
                </c:pt>
                <c:pt idx="864">
                  <c:v>43079</c:v>
                </c:pt>
                <c:pt idx="865">
                  <c:v>43080</c:v>
                </c:pt>
                <c:pt idx="866">
                  <c:v>43081</c:v>
                </c:pt>
                <c:pt idx="867">
                  <c:v>43082</c:v>
                </c:pt>
                <c:pt idx="868">
                  <c:v>43083</c:v>
                </c:pt>
                <c:pt idx="869">
                  <c:v>43084</c:v>
                </c:pt>
                <c:pt idx="870">
                  <c:v>43085</c:v>
                </c:pt>
                <c:pt idx="871">
                  <c:v>43086</c:v>
                </c:pt>
                <c:pt idx="872">
                  <c:v>43087</c:v>
                </c:pt>
                <c:pt idx="873">
                  <c:v>43088</c:v>
                </c:pt>
                <c:pt idx="874">
                  <c:v>43089</c:v>
                </c:pt>
                <c:pt idx="875">
                  <c:v>43090</c:v>
                </c:pt>
                <c:pt idx="876">
                  <c:v>43091</c:v>
                </c:pt>
                <c:pt idx="877">
                  <c:v>43092</c:v>
                </c:pt>
                <c:pt idx="878">
                  <c:v>43093</c:v>
                </c:pt>
                <c:pt idx="879">
                  <c:v>43094</c:v>
                </c:pt>
                <c:pt idx="880">
                  <c:v>43095</c:v>
                </c:pt>
                <c:pt idx="881">
                  <c:v>43096</c:v>
                </c:pt>
                <c:pt idx="882">
                  <c:v>43097</c:v>
                </c:pt>
                <c:pt idx="883">
                  <c:v>43098</c:v>
                </c:pt>
                <c:pt idx="884">
                  <c:v>43099</c:v>
                </c:pt>
                <c:pt idx="885">
                  <c:v>43100</c:v>
                </c:pt>
                <c:pt idx="886">
                  <c:v>43101</c:v>
                </c:pt>
                <c:pt idx="887">
                  <c:v>43102</c:v>
                </c:pt>
                <c:pt idx="888">
                  <c:v>43103</c:v>
                </c:pt>
                <c:pt idx="889">
                  <c:v>43104</c:v>
                </c:pt>
                <c:pt idx="890">
                  <c:v>43105</c:v>
                </c:pt>
                <c:pt idx="891">
                  <c:v>43106</c:v>
                </c:pt>
                <c:pt idx="892">
                  <c:v>43107</c:v>
                </c:pt>
                <c:pt idx="893">
                  <c:v>43108</c:v>
                </c:pt>
                <c:pt idx="894">
                  <c:v>43109</c:v>
                </c:pt>
                <c:pt idx="895">
                  <c:v>43110</c:v>
                </c:pt>
                <c:pt idx="896">
                  <c:v>43111</c:v>
                </c:pt>
                <c:pt idx="897">
                  <c:v>43112</c:v>
                </c:pt>
                <c:pt idx="898">
                  <c:v>43113</c:v>
                </c:pt>
                <c:pt idx="899">
                  <c:v>43114</c:v>
                </c:pt>
                <c:pt idx="900">
                  <c:v>43115</c:v>
                </c:pt>
                <c:pt idx="901">
                  <c:v>43116</c:v>
                </c:pt>
                <c:pt idx="902">
                  <c:v>43117</c:v>
                </c:pt>
                <c:pt idx="903">
                  <c:v>43118</c:v>
                </c:pt>
                <c:pt idx="904">
                  <c:v>43119</c:v>
                </c:pt>
                <c:pt idx="905">
                  <c:v>43120</c:v>
                </c:pt>
                <c:pt idx="906">
                  <c:v>43121</c:v>
                </c:pt>
                <c:pt idx="907">
                  <c:v>43122</c:v>
                </c:pt>
                <c:pt idx="908">
                  <c:v>43123</c:v>
                </c:pt>
                <c:pt idx="909">
                  <c:v>43124</c:v>
                </c:pt>
                <c:pt idx="910">
                  <c:v>43125</c:v>
                </c:pt>
                <c:pt idx="911">
                  <c:v>43126</c:v>
                </c:pt>
                <c:pt idx="912">
                  <c:v>43127</c:v>
                </c:pt>
                <c:pt idx="913">
                  <c:v>43128</c:v>
                </c:pt>
                <c:pt idx="914">
                  <c:v>43129</c:v>
                </c:pt>
                <c:pt idx="915">
                  <c:v>43130</c:v>
                </c:pt>
                <c:pt idx="916">
                  <c:v>43131</c:v>
                </c:pt>
                <c:pt idx="917">
                  <c:v>43132</c:v>
                </c:pt>
                <c:pt idx="918">
                  <c:v>43133</c:v>
                </c:pt>
                <c:pt idx="919">
                  <c:v>43134</c:v>
                </c:pt>
                <c:pt idx="920">
                  <c:v>43135</c:v>
                </c:pt>
                <c:pt idx="921">
                  <c:v>43136</c:v>
                </c:pt>
                <c:pt idx="922">
                  <c:v>43137</c:v>
                </c:pt>
                <c:pt idx="923">
                  <c:v>43138</c:v>
                </c:pt>
                <c:pt idx="924">
                  <c:v>43139</c:v>
                </c:pt>
                <c:pt idx="925">
                  <c:v>43140</c:v>
                </c:pt>
                <c:pt idx="926">
                  <c:v>43141</c:v>
                </c:pt>
                <c:pt idx="927">
                  <c:v>43142</c:v>
                </c:pt>
                <c:pt idx="928">
                  <c:v>43143</c:v>
                </c:pt>
                <c:pt idx="929">
                  <c:v>43144</c:v>
                </c:pt>
                <c:pt idx="930">
                  <c:v>43145</c:v>
                </c:pt>
                <c:pt idx="931">
                  <c:v>43146</c:v>
                </c:pt>
                <c:pt idx="932">
                  <c:v>43147</c:v>
                </c:pt>
                <c:pt idx="933">
                  <c:v>43148</c:v>
                </c:pt>
                <c:pt idx="934">
                  <c:v>43149</c:v>
                </c:pt>
                <c:pt idx="935">
                  <c:v>43150</c:v>
                </c:pt>
                <c:pt idx="936">
                  <c:v>43151</c:v>
                </c:pt>
                <c:pt idx="937">
                  <c:v>43152</c:v>
                </c:pt>
                <c:pt idx="938">
                  <c:v>43153</c:v>
                </c:pt>
                <c:pt idx="939">
                  <c:v>43154</c:v>
                </c:pt>
                <c:pt idx="940">
                  <c:v>43155</c:v>
                </c:pt>
                <c:pt idx="941">
                  <c:v>43156</c:v>
                </c:pt>
                <c:pt idx="942">
                  <c:v>43157</c:v>
                </c:pt>
                <c:pt idx="943">
                  <c:v>43158</c:v>
                </c:pt>
                <c:pt idx="944">
                  <c:v>43159</c:v>
                </c:pt>
                <c:pt idx="945">
                  <c:v>43160</c:v>
                </c:pt>
                <c:pt idx="946">
                  <c:v>43161</c:v>
                </c:pt>
                <c:pt idx="947">
                  <c:v>43162</c:v>
                </c:pt>
                <c:pt idx="948">
                  <c:v>43163</c:v>
                </c:pt>
                <c:pt idx="949">
                  <c:v>43164</c:v>
                </c:pt>
                <c:pt idx="950">
                  <c:v>43165</c:v>
                </c:pt>
                <c:pt idx="951">
                  <c:v>43166</c:v>
                </c:pt>
                <c:pt idx="952">
                  <c:v>43167</c:v>
                </c:pt>
                <c:pt idx="953">
                  <c:v>43168</c:v>
                </c:pt>
                <c:pt idx="954">
                  <c:v>43169</c:v>
                </c:pt>
                <c:pt idx="955">
                  <c:v>43170</c:v>
                </c:pt>
                <c:pt idx="956">
                  <c:v>43171</c:v>
                </c:pt>
                <c:pt idx="957">
                  <c:v>43172</c:v>
                </c:pt>
                <c:pt idx="958">
                  <c:v>43173</c:v>
                </c:pt>
                <c:pt idx="959">
                  <c:v>43174</c:v>
                </c:pt>
                <c:pt idx="960">
                  <c:v>43175</c:v>
                </c:pt>
                <c:pt idx="961">
                  <c:v>43176</c:v>
                </c:pt>
                <c:pt idx="962">
                  <c:v>43177</c:v>
                </c:pt>
                <c:pt idx="963">
                  <c:v>43178</c:v>
                </c:pt>
                <c:pt idx="964">
                  <c:v>43179</c:v>
                </c:pt>
                <c:pt idx="965">
                  <c:v>43180</c:v>
                </c:pt>
                <c:pt idx="966">
                  <c:v>43181</c:v>
                </c:pt>
                <c:pt idx="967">
                  <c:v>43182</c:v>
                </c:pt>
                <c:pt idx="968">
                  <c:v>43183</c:v>
                </c:pt>
                <c:pt idx="969">
                  <c:v>43184</c:v>
                </c:pt>
                <c:pt idx="970">
                  <c:v>43185</c:v>
                </c:pt>
                <c:pt idx="971">
                  <c:v>43186</c:v>
                </c:pt>
                <c:pt idx="972">
                  <c:v>43187</c:v>
                </c:pt>
                <c:pt idx="973">
                  <c:v>43188</c:v>
                </c:pt>
                <c:pt idx="974">
                  <c:v>43189</c:v>
                </c:pt>
                <c:pt idx="975">
                  <c:v>43190</c:v>
                </c:pt>
                <c:pt idx="976">
                  <c:v>43191</c:v>
                </c:pt>
                <c:pt idx="977">
                  <c:v>43192</c:v>
                </c:pt>
                <c:pt idx="978">
                  <c:v>43193</c:v>
                </c:pt>
                <c:pt idx="979">
                  <c:v>43194</c:v>
                </c:pt>
                <c:pt idx="980">
                  <c:v>43195</c:v>
                </c:pt>
                <c:pt idx="981">
                  <c:v>43196</c:v>
                </c:pt>
                <c:pt idx="982">
                  <c:v>43197</c:v>
                </c:pt>
                <c:pt idx="983">
                  <c:v>43198</c:v>
                </c:pt>
                <c:pt idx="984">
                  <c:v>43199</c:v>
                </c:pt>
                <c:pt idx="985">
                  <c:v>43200</c:v>
                </c:pt>
                <c:pt idx="986">
                  <c:v>43201</c:v>
                </c:pt>
                <c:pt idx="987">
                  <c:v>43202</c:v>
                </c:pt>
                <c:pt idx="988">
                  <c:v>43203</c:v>
                </c:pt>
                <c:pt idx="989">
                  <c:v>43204</c:v>
                </c:pt>
                <c:pt idx="990">
                  <c:v>43205</c:v>
                </c:pt>
                <c:pt idx="991">
                  <c:v>43206</c:v>
                </c:pt>
                <c:pt idx="992">
                  <c:v>43207</c:v>
                </c:pt>
                <c:pt idx="993">
                  <c:v>43208</c:v>
                </c:pt>
                <c:pt idx="994">
                  <c:v>43209</c:v>
                </c:pt>
                <c:pt idx="995">
                  <c:v>43210</c:v>
                </c:pt>
                <c:pt idx="996">
                  <c:v>43211</c:v>
                </c:pt>
                <c:pt idx="997">
                  <c:v>43212</c:v>
                </c:pt>
                <c:pt idx="998">
                  <c:v>43213</c:v>
                </c:pt>
                <c:pt idx="999">
                  <c:v>43214</c:v>
                </c:pt>
                <c:pt idx="1000">
                  <c:v>43215</c:v>
                </c:pt>
                <c:pt idx="1001">
                  <c:v>43216</c:v>
                </c:pt>
                <c:pt idx="1002">
                  <c:v>43217</c:v>
                </c:pt>
                <c:pt idx="1003">
                  <c:v>43218</c:v>
                </c:pt>
                <c:pt idx="1004">
                  <c:v>43219</c:v>
                </c:pt>
                <c:pt idx="1005">
                  <c:v>43220</c:v>
                </c:pt>
                <c:pt idx="1006">
                  <c:v>43221</c:v>
                </c:pt>
                <c:pt idx="1007">
                  <c:v>43222</c:v>
                </c:pt>
                <c:pt idx="1008">
                  <c:v>43223</c:v>
                </c:pt>
                <c:pt idx="1009">
                  <c:v>43224</c:v>
                </c:pt>
                <c:pt idx="1010">
                  <c:v>43225</c:v>
                </c:pt>
                <c:pt idx="1011">
                  <c:v>43226</c:v>
                </c:pt>
                <c:pt idx="1012">
                  <c:v>43227</c:v>
                </c:pt>
                <c:pt idx="1013">
                  <c:v>43228</c:v>
                </c:pt>
                <c:pt idx="1014">
                  <c:v>43229</c:v>
                </c:pt>
                <c:pt idx="1015">
                  <c:v>43230</c:v>
                </c:pt>
                <c:pt idx="1016">
                  <c:v>43231</c:v>
                </c:pt>
                <c:pt idx="1017">
                  <c:v>43232</c:v>
                </c:pt>
                <c:pt idx="1018">
                  <c:v>43233</c:v>
                </c:pt>
                <c:pt idx="1019">
                  <c:v>43234</c:v>
                </c:pt>
                <c:pt idx="1020">
                  <c:v>43235</c:v>
                </c:pt>
                <c:pt idx="1021">
                  <c:v>43236</c:v>
                </c:pt>
                <c:pt idx="1022">
                  <c:v>43237</c:v>
                </c:pt>
                <c:pt idx="1023">
                  <c:v>43238</c:v>
                </c:pt>
                <c:pt idx="1024">
                  <c:v>43239</c:v>
                </c:pt>
                <c:pt idx="1025">
                  <c:v>43240</c:v>
                </c:pt>
                <c:pt idx="1026">
                  <c:v>43241</c:v>
                </c:pt>
                <c:pt idx="1027">
                  <c:v>43242</c:v>
                </c:pt>
                <c:pt idx="1028">
                  <c:v>43243</c:v>
                </c:pt>
                <c:pt idx="1029">
                  <c:v>43244</c:v>
                </c:pt>
                <c:pt idx="1030">
                  <c:v>43245</c:v>
                </c:pt>
                <c:pt idx="1031">
                  <c:v>43246</c:v>
                </c:pt>
                <c:pt idx="1032">
                  <c:v>43247</c:v>
                </c:pt>
                <c:pt idx="1033">
                  <c:v>43248</c:v>
                </c:pt>
                <c:pt idx="1034">
                  <c:v>43249</c:v>
                </c:pt>
                <c:pt idx="1035">
                  <c:v>43250</c:v>
                </c:pt>
                <c:pt idx="1036">
                  <c:v>43251</c:v>
                </c:pt>
                <c:pt idx="1037">
                  <c:v>43252</c:v>
                </c:pt>
                <c:pt idx="1038">
                  <c:v>43253</c:v>
                </c:pt>
                <c:pt idx="1039">
                  <c:v>43254</c:v>
                </c:pt>
                <c:pt idx="1040">
                  <c:v>43255</c:v>
                </c:pt>
                <c:pt idx="1041">
                  <c:v>43256</c:v>
                </c:pt>
                <c:pt idx="1042">
                  <c:v>43257</c:v>
                </c:pt>
                <c:pt idx="1043">
                  <c:v>43258</c:v>
                </c:pt>
                <c:pt idx="1044">
                  <c:v>43259</c:v>
                </c:pt>
                <c:pt idx="1045">
                  <c:v>43260</c:v>
                </c:pt>
                <c:pt idx="1046">
                  <c:v>43261</c:v>
                </c:pt>
                <c:pt idx="1047">
                  <c:v>43262</c:v>
                </c:pt>
                <c:pt idx="1048">
                  <c:v>43263</c:v>
                </c:pt>
                <c:pt idx="1049">
                  <c:v>43264</c:v>
                </c:pt>
                <c:pt idx="1050">
                  <c:v>43265</c:v>
                </c:pt>
                <c:pt idx="1051">
                  <c:v>43266</c:v>
                </c:pt>
                <c:pt idx="1052">
                  <c:v>43267</c:v>
                </c:pt>
                <c:pt idx="1053">
                  <c:v>43268</c:v>
                </c:pt>
                <c:pt idx="1054">
                  <c:v>43269</c:v>
                </c:pt>
                <c:pt idx="1055">
                  <c:v>43270</c:v>
                </c:pt>
                <c:pt idx="1056">
                  <c:v>43271</c:v>
                </c:pt>
                <c:pt idx="1057">
                  <c:v>43272</c:v>
                </c:pt>
                <c:pt idx="1058">
                  <c:v>43273</c:v>
                </c:pt>
                <c:pt idx="1059">
                  <c:v>43274</c:v>
                </c:pt>
                <c:pt idx="1060">
                  <c:v>43275</c:v>
                </c:pt>
                <c:pt idx="1061">
                  <c:v>43276</c:v>
                </c:pt>
                <c:pt idx="1062">
                  <c:v>43277</c:v>
                </c:pt>
                <c:pt idx="1063">
                  <c:v>43278</c:v>
                </c:pt>
                <c:pt idx="1064">
                  <c:v>43279</c:v>
                </c:pt>
                <c:pt idx="1065">
                  <c:v>43280</c:v>
                </c:pt>
                <c:pt idx="1066">
                  <c:v>43281</c:v>
                </c:pt>
                <c:pt idx="1067">
                  <c:v>43282</c:v>
                </c:pt>
                <c:pt idx="1068">
                  <c:v>43283</c:v>
                </c:pt>
                <c:pt idx="1069">
                  <c:v>43284</c:v>
                </c:pt>
                <c:pt idx="1070">
                  <c:v>43285</c:v>
                </c:pt>
                <c:pt idx="1071">
                  <c:v>43286</c:v>
                </c:pt>
                <c:pt idx="1072">
                  <c:v>43287</c:v>
                </c:pt>
                <c:pt idx="1073">
                  <c:v>43288</c:v>
                </c:pt>
                <c:pt idx="1074">
                  <c:v>43289</c:v>
                </c:pt>
                <c:pt idx="1075">
                  <c:v>43290</c:v>
                </c:pt>
                <c:pt idx="1076">
                  <c:v>43291</c:v>
                </c:pt>
                <c:pt idx="1077">
                  <c:v>43292</c:v>
                </c:pt>
                <c:pt idx="1078">
                  <c:v>43293</c:v>
                </c:pt>
                <c:pt idx="1079">
                  <c:v>43294</c:v>
                </c:pt>
                <c:pt idx="1080">
                  <c:v>43295</c:v>
                </c:pt>
                <c:pt idx="1081">
                  <c:v>43296</c:v>
                </c:pt>
                <c:pt idx="1082">
                  <c:v>43297</c:v>
                </c:pt>
                <c:pt idx="1083">
                  <c:v>43298</c:v>
                </c:pt>
                <c:pt idx="1084">
                  <c:v>43299</c:v>
                </c:pt>
                <c:pt idx="1085">
                  <c:v>43300</c:v>
                </c:pt>
                <c:pt idx="1086">
                  <c:v>43301</c:v>
                </c:pt>
                <c:pt idx="1087">
                  <c:v>43302</c:v>
                </c:pt>
                <c:pt idx="1088">
                  <c:v>43303</c:v>
                </c:pt>
                <c:pt idx="1089">
                  <c:v>43304</c:v>
                </c:pt>
                <c:pt idx="1090">
                  <c:v>43305</c:v>
                </c:pt>
                <c:pt idx="1091">
                  <c:v>43306</c:v>
                </c:pt>
                <c:pt idx="1092">
                  <c:v>43307</c:v>
                </c:pt>
                <c:pt idx="1093">
                  <c:v>43308</c:v>
                </c:pt>
                <c:pt idx="1094">
                  <c:v>43309</c:v>
                </c:pt>
                <c:pt idx="1095">
                  <c:v>43310</c:v>
                </c:pt>
                <c:pt idx="1096">
                  <c:v>43311</c:v>
                </c:pt>
                <c:pt idx="1097">
                  <c:v>43312</c:v>
                </c:pt>
                <c:pt idx="1098">
                  <c:v>43313</c:v>
                </c:pt>
                <c:pt idx="1099">
                  <c:v>43314</c:v>
                </c:pt>
                <c:pt idx="1100">
                  <c:v>43315</c:v>
                </c:pt>
                <c:pt idx="1101">
                  <c:v>43316</c:v>
                </c:pt>
                <c:pt idx="1102">
                  <c:v>43317</c:v>
                </c:pt>
                <c:pt idx="1103">
                  <c:v>43318</c:v>
                </c:pt>
                <c:pt idx="1104">
                  <c:v>43319</c:v>
                </c:pt>
                <c:pt idx="1105">
                  <c:v>43320</c:v>
                </c:pt>
                <c:pt idx="1106">
                  <c:v>43321</c:v>
                </c:pt>
                <c:pt idx="1107">
                  <c:v>43322</c:v>
                </c:pt>
                <c:pt idx="1108">
                  <c:v>43323</c:v>
                </c:pt>
                <c:pt idx="1109">
                  <c:v>43324</c:v>
                </c:pt>
                <c:pt idx="1110">
                  <c:v>43325</c:v>
                </c:pt>
                <c:pt idx="1111">
                  <c:v>43326</c:v>
                </c:pt>
                <c:pt idx="1112">
                  <c:v>43327</c:v>
                </c:pt>
                <c:pt idx="1113">
                  <c:v>43328</c:v>
                </c:pt>
                <c:pt idx="1114">
                  <c:v>43329</c:v>
                </c:pt>
                <c:pt idx="1115">
                  <c:v>43330</c:v>
                </c:pt>
                <c:pt idx="1116">
                  <c:v>43331</c:v>
                </c:pt>
                <c:pt idx="1117">
                  <c:v>43332</c:v>
                </c:pt>
                <c:pt idx="1118">
                  <c:v>43333</c:v>
                </c:pt>
                <c:pt idx="1119">
                  <c:v>43334</c:v>
                </c:pt>
                <c:pt idx="1120">
                  <c:v>43335</c:v>
                </c:pt>
                <c:pt idx="1121">
                  <c:v>43336</c:v>
                </c:pt>
                <c:pt idx="1122">
                  <c:v>43337</c:v>
                </c:pt>
                <c:pt idx="1123">
                  <c:v>43338</c:v>
                </c:pt>
                <c:pt idx="1124">
                  <c:v>43339</c:v>
                </c:pt>
                <c:pt idx="1125">
                  <c:v>43340</c:v>
                </c:pt>
                <c:pt idx="1126">
                  <c:v>43341</c:v>
                </c:pt>
                <c:pt idx="1127">
                  <c:v>43342</c:v>
                </c:pt>
                <c:pt idx="1128">
                  <c:v>43343</c:v>
                </c:pt>
                <c:pt idx="1129">
                  <c:v>43344</c:v>
                </c:pt>
                <c:pt idx="1130">
                  <c:v>43345</c:v>
                </c:pt>
                <c:pt idx="1131">
                  <c:v>43346</c:v>
                </c:pt>
                <c:pt idx="1132">
                  <c:v>43347</c:v>
                </c:pt>
                <c:pt idx="1133">
                  <c:v>43348</c:v>
                </c:pt>
                <c:pt idx="1134">
                  <c:v>43349</c:v>
                </c:pt>
                <c:pt idx="1135">
                  <c:v>43350</c:v>
                </c:pt>
                <c:pt idx="1136">
                  <c:v>43351</c:v>
                </c:pt>
                <c:pt idx="1137">
                  <c:v>43352</c:v>
                </c:pt>
                <c:pt idx="1138">
                  <c:v>43353</c:v>
                </c:pt>
                <c:pt idx="1139">
                  <c:v>43354</c:v>
                </c:pt>
                <c:pt idx="1140">
                  <c:v>43355</c:v>
                </c:pt>
                <c:pt idx="1141">
                  <c:v>43356</c:v>
                </c:pt>
                <c:pt idx="1142">
                  <c:v>43357</c:v>
                </c:pt>
                <c:pt idx="1143">
                  <c:v>43358</c:v>
                </c:pt>
                <c:pt idx="1144">
                  <c:v>43359</c:v>
                </c:pt>
                <c:pt idx="1145">
                  <c:v>43360</c:v>
                </c:pt>
                <c:pt idx="1146">
                  <c:v>43361</c:v>
                </c:pt>
                <c:pt idx="1147">
                  <c:v>43362</c:v>
                </c:pt>
                <c:pt idx="1148">
                  <c:v>43363</c:v>
                </c:pt>
                <c:pt idx="1149">
                  <c:v>43364</c:v>
                </c:pt>
                <c:pt idx="1150">
                  <c:v>43365</c:v>
                </c:pt>
                <c:pt idx="1151">
                  <c:v>43366</c:v>
                </c:pt>
                <c:pt idx="1152">
                  <c:v>43367</c:v>
                </c:pt>
                <c:pt idx="1153">
                  <c:v>43368</c:v>
                </c:pt>
                <c:pt idx="1154">
                  <c:v>43369</c:v>
                </c:pt>
                <c:pt idx="1155">
                  <c:v>43370</c:v>
                </c:pt>
                <c:pt idx="1156">
                  <c:v>43371</c:v>
                </c:pt>
                <c:pt idx="1157">
                  <c:v>43372</c:v>
                </c:pt>
                <c:pt idx="1158">
                  <c:v>43373</c:v>
                </c:pt>
                <c:pt idx="1159">
                  <c:v>43374</c:v>
                </c:pt>
                <c:pt idx="1160">
                  <c:v>43375</c:v>
                </c:pt>
                <c:pt idx="1161">
                  <c:v>43376</c:v>
                </c:pt>
                <c:pt idx="1162">
                  <c:v>43377</c:v>
                </c:pt>
                <c:pt idx="1163">
                  <c:v>43378</c:v>
                </c:pt>
                <c:pt idx="1164">
                  <c:v>43379</c:v>
                </c:pt>
                <c:pt idx="1165">
                  <c:v>43380</c:v>
                </c:pt>
                <c:pt idx="1166">
                  <c:v>43381</c:v>
                </c:pt>
                <c:pt idx="1167">
                  <c:v>43382</c:v>
                </c:pt>
                <c:pt idx="1168">
                  <c:v>43383</c:v>
                </c:pt>
                <c:pt idx="1169">
                  <c:v>43384</c:v>
                </c:pt>
                <c:pt idx="1170">
                  <c:v>43385</c:v>
                </c:pt>
                <c:pt idx="1171">
                  <c:v>43386</c:v>
                </c:pt>
                <c:pt idx="1172">
                  <c:v>43387</c:v>
                </c:pt>
                <c:pt idx="1173">
                  <c:v>43388</c:v>
                </c:pt>
                <c:pt idx="1174">
                  <c:v>43389</c:v>
                </c:pt>
                <c:pt idx="1175">
                  <c:v>43390</c:v>
                </c:pt>
                <c:pt idx="1176">
                  <c:v>43391</c:v>
                </c:pt>
                <c:pt idx="1177">
                  <c:v>43392</c:v>
                </c:pt>
                <c:pt idx="1178">
                  <c:v>43393</c:v>
                </c:pt>
                <c:pt idx="1179">
                  <c:v>43394</c:v>
                </c:pt>
                <c:pt idx="1180">
                  <c:v>43395</c:v>
                </c:pt>
                <c:pt idx="1181">
                  <c:v>43396</c:v>
                </c:pt>
                <c:pt idx="1182">
                  <c:v>43397</c:v>
                </c:pt>
                <c:pt idx="1183">
                  <c:v>43398</c:v>
                </c:pt>
                <c:pt idx="1184">
                  <c:v>43399</c:v>
                </c:pt>
                <c:pt idx="1185">
                  <c:v>43400</c:v>
                </c:pt>
                <c:pt idx="1186">
                  <c:v>43401</c:v>
                </c:pt>
                <c:pt idx="1187">
                  <c:v>43402</c:v>
                </c:pt>
                <c:pt idx="1188">
                  <c:v>43403</c:v>
                </c:pt>
                <c:pt idx="1189">
                  <c:v>43404</c:v>
                </c:pt>
                <c:pt idx="1190">
                  <c:v>43405</c:v>
                </c:pt>
                <c:pt idx="1191">
                  <c:v>43406</c:v>
                </c:pt>
                <c:pt idx="1192">
                  <c:v>43407</c:v>
                </c:pt>
                <c:pt idx="1193">
                  <c:v>43408</c:v>
                </c:pt>
                <c:pt idx="1194">
                  <c:v>43409</c:v>
                </c:pt>
                <c:pt idx="1195">
                  <c:v>43410</c:v>
                </c:pt>
                <c:pt idx="1196">
                  <c:v>43411</c:v>
                </c:pt>
                <c:pt idx="1197">
                  <c:v>43412</c:v>
                </c:pt>
                <c:pt idx="1198">
                  <c:v>43413</c:v>
                </c:pt>
                <c:pt idx="1199">
                  <c:v>43414</c:v>
                </c:pt>
                <c:pt idx="1200">
                  <c:v>43415</c:v>
                </c:pt>
                <c:pt idx="1201">
                  <c:v>43416</c:v>
                </c:pt>
                <c:pt idx="1202">
                  <c:v>43417</c:v>
                </c:pt>
                <c:pt idx="1203">
                  <c:v>43418</c:v>
                </c:pt>
                <c:pt idx="1204">
                  <c:v>43419</c:v>
                </c:pt>
                <c:pt idx="1205">
                  <c:v>43420</c:v>
                </c:pt>
                <c:pt idx="1206">
                  <c:v>43421</c:v>
                </c:pt>
                <c:pt idx="1207">
                  <c:v>43422</c:v>
                </c:pt>
                <c:pt idx="1208">
                  <c:v>43423</c:v>
                </c:pt>
                <c:pt idx="1209">
                  <c:v>43424</c:v>
                </c:pt>
                <c:pt idx="1210">
                  <c:v>43425</c:v>
                </c:pt>
                <c:pt idx="1211">
                  <c:v>43426</c:v>
                </c:pt>
                <c:pt idx="1212">
                  <c:v>43427</c:v>
                </c:pt>
                <c:pt idx="1213">
                  <c:v>43428</c:v>
                </c:pt>
                <c:pt idx="1214">
                  <c:v>43429</c:v>
                </c:pt>
                <c:pt idx="1215">
                  <c:v>43430</c:v>
                </c:pt>
                <c:pt idx="1216">
                  <c:v>43431</c:v>
                </c:pt>
                <c:pt idx="1217">
                  <c:v>43432</c:v>
                </c:pt>
                <c:pt idx="1218">
                  <c:v>43433</c:v>
                </c:pt>
                <c:pt idx="1219">
                  <c:v>43434</c:v>
                </c:pt>
                <c:pt idx="1220">
                  <c:v>43435</c:v>
                </c:pt>
                <c:pt idx="1221">
                  <c:v>43436</c:v>
                </c:pt>
                <c:pt idx="1222">
                  <c:v>43437</c:v>
                </c:pt>
                <c:pt idx="1223">
                  <c:v>43438</c:v>
                </c:pt>
                <c:pt idx="1224">
                  <c:v>43439</c:v>
                </c:pt>
                <c:pt idx="1225">
                  <c:v>43440</c:v>
                </c:pt>
                <c:pt idx="1226">
                  <c:v>43441</c:v>
                </c:pt>
                <c:pt idx="1227">
                  <c:v>43442</c:v>
                </c:pt>
                <c:pt idx="1228">
                  <c:v>43443</c:v>
                </c:pt>
                <c:pt idx="1229">
                  <c:v>43444</c:v>
                </c:pt>
                <c:pt idx="1230">
                  <c:v>43445</c:v>
                </c:pt>
                <c:pt idx="1231">
                  <c:v>43446</c:v>
                </c:pt>
                <c:pt idx="1232">
                  <c:v>43447</c:v>
                </c:pt>
                <c:pt idx="1233">
                  <c:v>43448</c:v>
                </c:pt>
                <c:pt idx="1234">
                  <c:v>43449</c:v>
                </c:pt>
                <c:pt idx="1235">
                  <c:v>43450</c:v>
                </c:pt>
                <c:pt idx="1236">
                  <c:v>43451</c:v>
                </c:pt>
                <c:pt idx="1237">
                  <c:v>43452</c:v>
                </c:pt>
                <c:pt idx="1238">
                  <c:v>43453</c:v>
                </c:pt>
                <c:pt idx="1239">
                  <c:v>43454</c:v>
                </c:pt>
                <c:pt idx="1240">
                  <c:v>43455</c:v>
                </c:pt>
                <c:pt idx="1241">
                  <c:v>43456</c:v>
                </c:pt>
                <c:pt idx="1242">
                  <c:v>43457</c:v>
                </c:pt>
                <c:pt idx="1243">
                  <c:v>43458</c:v>
                </c:pt>
                <c:pt idx="1244">
                  <c:v>43459</c:v>
                </c:pt>
                <c:pt idx="1245">
                  <c:v>43460</c:v>
                </c:pt>
                <c:pt idx="1246">
                  <c:v>43461</c:v>
                </c:pt>
                <c:pt idx="1247">
                  <c:v>43462</c:v>
                </c:pt>
                <c:pt idx="1248">
                  <c:v>43463</c:v>
                </c:pt>
                <c:pt idx="1249">
                  <c:v>43464</c:v>
                </c:pt>
                <c:pt idx="1250">
                  <c:v>43465</c:v>
                </c:pt>
                <c:pt idx="1251">
                  <c:v>43466</c:v>
                </c:pt>
                <c:pt idx="1252">
                  <c:v>43467</c:v>
                </c:pt>
                <c:pt idx="1253">
                  <c:v>43468</c:v>
                </c:pt>
                <c:pt idx="1254">
                  <c:v>43469</c:v>
                </c:pt>
                <c:pt idx="1255">
                  <c:v>43470</c:v>
                </c:pt>
                <c:pt idx="1256">
                  <c:v>43471</c:v>
                </c:pt>
                <c:pt idx="1257">
                  <c:v>43472</c:v>
                </c:pt>
                <c:pt idx="1258">
                  <c:v>43473</c:v>
                </c:pt>
                <c:pt idx="1259">
                  <c:v>43474</c:v>
                </c:pt>
                <c:pt idx="1260">
                  <c:v>43475</c:v>
                </c:pt>
                <c:pt idx="1261">
                  <c:v>43476</c:v>
                </c:pt>
                <c:pt idx="1262">
                  <c:v>43477</c:v>
                </c:pt>
                <c:pt idx="1263">
                  <c:v>43478</c:v>
                </c:pt>
                <c:pt idx="1264">
                  <c:v>43479</c:v>
                </c:pt>
                <c:pt idx="1265">
                  <c:v>43480</c:v>
                </c:pt>
                <c:pt idx="1266">
                  <c:v>43481</c:v>
                </c:pt>
                <c:pt idx="1267">
                  <c:v>43482</c:v>
                </c:pt>
                <c:pt idx="1268">
                  <c:v>43483</c:v>
                </c:pt>
                <c:pt idx="1269">
                  <c:v>43484</c:v>
                </c:pt>
                <c:pt idx="1270">
                  <c:v>43485</c:v>
                </c:pt>
                <c:pt idx="1271">
                  <c:v>43486</c:v>
                </c:pt>
                <c:pt idx="1272">
                  <c:v>43487</c:v>
                </c:pt>
                <c:pt idx="1273">
                  <c:v>43488</c:v>
                </c:pt>
                <c:pt idx="1274">
                  <c:v>43489</c:v>
                </c:pt>
                <c:pt idx="1275">
                  <c:v>43490</c:v>
                </c:pt>
                <c:pt idx="1276">
                  <c:v>43491</c:v>
                </c:pt>
                <c:pt idx="1277">
                  <c:v>43492</c:v>
                </c:pt>
                <c:pt idx="1278">
                  <c:v>43493</c:v>
                </c:pt>
                <c:pt idx="1279">
                  <c:v>43494</c:v>
                </c:pt>
                <c:pt idx="1280">
                  <c:v>43495</c:v>
                </c:pt>
                <c:pt idx="1281">
                  <c:v>43496</c:v>
                </c:pt>
                <c:pt idx="1282">
                  <c:v>43497</c:v>
                </c:pt>
                <c:pt idx="1283">
                  <c:v>43498</c:v>
                </c:pt>
                <c:pt idx="1284">
                  <c:v>43499</c:v>
                </c:pt>
                <c:pt idx="1285">
                  <c:v>43500</c:v>
                </c:pt>
                <c:pt idx="1286">
                  <c:v>43501</c:v>
                </c:pt>
                <c:pt idx="1287">
                  <c:v>43502</c:v>
                </c:pt>
                <c:pt idx="1288">
                  <c:v>43503</c:v>
                </c:pt>
                <c:pt idx="1289">
                  <c:v>43504</c:v>
                </c:pt>
                <c:pt idx="1290">
                  <c:v>43505</c:v>
                </c:pt>
                <c:pt idx="1291">
                  <c:v>43506</c:v>
                </c:pt>
                <c:pt idx="1292">
                  <c:v>43507</c:v>
                </c:pt>
                <c:pt idx="1293">
                  <c:v>43508</c:v>
                </c:pt>
                <c:pt idx="1294">
                  <c:v>43509</c:v>
                </c:pt>
                <c:pt idx="1295">
                  <c:v>43510</c:v>
                </c:pt>
                <c:pt idx="1296">
                  <c:v>43511</c:v>
                </c:pt>
                <c:pt idx="1297">
                  <c:v>43512</c:v>
                </c:pt>
                <c:pt idx="1298">
                  <c:v>43513</c:v>
                </c:pt>
                <c:pt idx="1299">
                  <c:v>43514</c:v>
                </c:pt>
                <c:pt idx="1300">
                  <c:v>43515</c:v>
                </c:pt>
                <c:pt idx="1301">
                  <c:v>43516</c:v>
                </c:pt>
                <c:pt idx="1302">
                  <c:v>43517</c:v>
                </c:pt>
                <c:pt idx="1303">
                  <c:v>43518</c:v>
                </c:pt>
                <c:pt idx="1304">
                  <c:v>43519</c:v>
                </c:pt>
                <c:pt idx="1305">
                  <c:v>43520</c:v>
                </c:pt>
                <c:pt idx="1306">
                  <c:v>43521</c:v>
                </c:pt>
                <c:pt idx="1307">
                  <c:v>43522</c:v>
                </c:pt>
                <c:pt idx="1308">
                  <c:v>43523</c:v>
                </c:pt>
                <c:pt idx="1309">
                  <c:v>43524</c:v>
                </c:pt>
                <c:pt idx="1310">
                  <c:v>43525</c:v>
                </c:pt>
                <c:pt idx="1311">
                  <c:v>43526</c:v>
                </c:pt>
                <c:pt idx="1312">
                  <c:v>43527</c:v>
                </c:pt>
                <c:pt idx="1313">
                  <c:v>43528</c:v>
                </c:pt>
                <c:pt idx="1314">
                  <c:v>43529</c:v>
                </c:pt>
                <c:pt idx="1315">
                  <c:v>43530</c:v>
                </c:pt>
                <c:pt idx="1316">
                  <c:v>43531</c:v>
                </c:pt>
                <c:pt idx="1317">
                  <c:v>43532</c:v>
                </c:pt>
                <c:pt idx="1318">
                  <c:v>43533</c:v>
                </c:pt>
                <c:pt idx="1319">
                  <c:v>43534</c:v>
                </c:pt>
                <c:pt idx="1320">
                  <c:v>43535</c:v>
                </c:pt>
                <c:pt idx="1321">
                  <c:v>43536</c:v>
                </c:pt>
                <c:pt idx="1322">
                  <c:v>43537</c:v>
                </c:pt>
                <c:pt idx="1323">
                  <c:v>43538</c:v>
                </c:pt>
                <c:pt idx="1324">
                  <c:v>43539</c:v>
                </c:pt>
                <c:pt idx="1325">
                  <c:v>43540</c:v>
                </c:pt>
                <c:pt idx="1326">
                  <c:v>43541</c:v>
                </c:pt>
                <c:pt idx="1327">
                  <c:v>43542</c:v>
                </c:pt>
                <c:pt idx="1328">
                  <c:v>43543</c:v>
                </c:pt>
                <c:pt idx="1329">
                  <c:v>43544</c:v>
                </c:pt>
                <c:pt idx="1330">
                  <c:v>43545</c:v>
                </c:pt>
                <c:pt idx="1331">
                  <c:v>43546</c:v>
                </c:pt>
                <c:pt idx="1332">
                  <c:v>43547</c:v>
                </c:pt>
                <c:pt idx="1333">
                  <c:v>43548</c:v>
                </c:pt>
                <c:pt idx="1334">
                  <c:v>43549</c:v>
                </c:pt>
                <c:pt idx="1335">
                  <c:v>43550</c:v>
                </c:pt>
                <c:pt idx="1336">
                  <c:v>43551</c:v>
                </c:pt>
                <c:pt idx="1337">
                  <c:v>43552</c:v>
                </c:pt>
                <c:pt idx="1338">
                  <c:v>43553</c:v>
                </c:pt>
                <c:pt idx="1339">
                  <c:v>43554</c:v>
                </c:pt>
                <c:pt idx="1340">
                  <c:v>43555</c:v>
                </c:pt>
                <c:pt idx="1341">
                  <c:v>43556</c:v>
                </c:pt>
                <c:pt idx="1342">
                  <c:v>43557</c:v>
                </c:pt>
                <c:pt idx="1343">
                  <c:v>43558</c:v>
                </c:pt>
                <c:pt idx="1344">
                  <c:v>43559</c:v>
                </c:pt>
                <c:pt idx="1345">
                  <c:v>43560</c:v>
                </c:pt>
                <c:pt idx="1346">
                  <c:v>43561</c:v>
                </c:pt>
                <c:pt idx="1347">
                  <c:v>43562</c:v>
                </c:pt>
                <c:pt idx="1348">
                  <c:v>43563</c:v>
                </c:pt>
                <c:pt idx="1349">
                  <c:v>43564</c:v>
                </c:pt>
                <c:pt idx="1350">
                  <c:v>43565</c:v>
                </c:pt>
                <c:pt idx="1351">
                  <c:v>43566</c:v>
                </c:pt>
                <c:pt idx="1352">
                  <c:v>43567</c:v>
                </c:pt>
                <c:pt idx="1353">
                  <c:v>43568</c:v>
                </c:pt>
                <c:pt idx="1354">
                  <c:v>43569</c:v>
                </c:pt>
                <c:pt idx="1355">
                  <c:v>43570</c:v>
                </c:pt>
                <c:pt idx="1356">
                  <c:v>43571</c:v>
                </c:pt>
                <c:pt idx="1357">
                  <c:v>43572</c:v>
                </c:pt>
                <c:pt idx="1358">
                  <c:v>43573</c:v>
                </c:pt>
                <c:pt idx="1359">
                  <c:v>43574</c:v>
                </c:pt>
                <c:pt idx="1360">
                  <c:v>43575</c:v>
                </c:pt>
                <c:pt idx="1361">
                  <c:v>43576</c:v>
                </c:pt>
                <c:pt idx="1362">
                  <c:v>43577</c:v>
                </c:pt>
                <c:pt idx="1363">
                  <c:v>43578</c:v>
                </c:pt>
                <c:pt idx="1364">
                  <c:v>43579</c:v>
                </c:pt>
                <c:pt idx="1365">
                  <c:v>43580</c:v>
                </c:pt>
                <c:pt idx="1366">
                  <c:v>43581</c:v>
                </c:pt>
                <c:pt idx="1367">
                  <c:v>43582</c:v>
                </c:pt>
                <c:pt idx="1368">
                  <c:v>43583</c:v>
                </c:pt>
                <c:pt idx="1369">
                  <c:v>43584</c:v>
                </c:pt>
                <c:pt idx="1370">
                  <c:v>43585</c:v>
                </c:pt>
                <c:pt idx="1371">
                  <c:v>43586</c:v>
                </c:pt>
                <c:pt idx="1372">
                  <c:v>43587</c:v>
                </c:pt>
                <c:pt idx="1373">
                  <c:v>43588</c:v>
                </c:pt>
                <c:pt idx="1374">
                  <c:v>43589</c:v>
                </c:pt>
                <c:pt idx="1375">
                  <c:v>43590</c:v>
                </c:pt>
                <c:pt idx="1376">
                  <c:v>43591</c:v>
                </c:pt>
                <c:pt idx="1377">
                  <c:v>43592</c:v>
                </c:pt>
                <c:pt idx="1378">
                  <c:v>43593</c:v>
                </c:pt>
                <c:pt idx="1379">
                  <c:v>43594</c:v>
                </c:pt>
                <c:pt idx="1380">
                  <c:v>43595</c:v>
                </c:pt>
                <c:pt idx="1381">
                  <c:v>43596</c:v>
                </c:pt>
                <c:pt idx="1382">
                  <c:v>43597</c:v>
                </c:pt>
                <c:pt idx="1383">
                  <c:v>43598</c:v>
                </c:pt>
                <c:pt idx="1384">
                  <c:v>43599</c:v>
                </c:pt>
                <c:pt idx="1385">
                  <c:v>43600</c:v>
                </c:pt>
                <c:pt idx="1386">
                  <c:v>43601</c:v>
                </c:pt>
                <c:pt idx="1387">
                  <c:v>43602</c:v>
                </c:pt>
                <c:pt idx="1388">
                  <c:v>43603</c:v>
                </c:pt>
                <c:pt idx="1389">
                  <c:v>43604</c:v>
                </c:pt>
                <c:pt idx="1390">
                  <c:v>43605</c:v>
                </c:pt>
                <c:pt idx="1391">
                  <c:v>43606</c:v>
                </c:pt>
                <c:pt idx="1392">
                  <c:v>43607</c:v>
                </c:pt>
                <c:pt idx="1393">
                  <c:v>43608</c:v>
                </c:pt>
                <c:pt idx="1394">
                  <c:v>43609</c:v>
                </c:pt>
                <c:pt idx="1395">
                  <c:v>43610</c:v>
                </c:pt>
                <c:pt idx="1396">
                  <c:v>43611</c:v>
                </c:pt>
                <c:pt idx="1397">
                  <c:v>43612</c:v>
                </c:pt>
                <c:pt idx="1398">
                  <c:v>43613</c:v>
                </c:pt>
                <c:pt idx="1399">
                  <c:v>43614</c:v>
                </c:pt>
                <c:pt idx="1400">
                  <c:v>43615</c:v>
                </c:pt>
                <c:pt idx="1401">
                  <c:v>43616</c:v>
                </c:pt>
                <c:pt idx="1402">
                  <c:v>43617</c:v>
                </c:pt>
                <c:pt idx="1403">
                  <c:v>43618</c:v>
                </c:pt>
                <c:pt idx="1404">
                  <c:v>43619</c:v>
                </c:pt>
                <c:pt idx="1405">
                  <c:v>43620</c:v>
                </c:pt>
                <c:pt idx="1406">
                  <c:v>43621</c:v>
                </c:pt>
                <c:pt idx="1407">
                  <c:v>43622</c:v>
                </c:pt>
                <c:pt idx="1408">
                  <c:v>43623</c:v>
                </c:pt>
                <c:pt idx="1409">
                  <c:v>43624</c:v>
                </c:pt>
                <c:pt idx="1410">
                  <c:v>43625</c:v>
                </c:pt>
                <c:pt idx="1411">
                  <c:v>43626</c:v>
                </c:pt>
                <c:pt idx="1412">
                  <c:v>43627</c:v>
                </c:pt>
                <c:pt idx="1413">
                  <c:v>43628</c:v>
                </c:pt>
                <c:pt idx="1414">
                  <c:v>43629</c:v>
                </c:pt>
                <c:pt idx="1415">
                  <c:v>43630</c:v>
                </c:pt>
                <c:pt idx="1416">
                  <c:v>43631</c:v>
                </c:pt>
                <c:pt idx="1417">
                  <c:v>43632</c:v>
                </c:pt>
                <c:pt idx="1418">
                  <c:v>43633</c:v>
                </c:pt>
                <c:pt idx="1419">
                  <c:v>43634</c:v>
                </c:pt>
                <c:pt idx="1420">
                  <c:v>43635</c:v>
                </c:pt>
                <c:pt idx="1421">
                  <c:v>43636</c:v>
                </c:pt>
                <c:pt idx="1422">
                  <c:v>43637</c:v>
                </c:pt>
                <c:pt idx="1423">
                  <c:v>43638</c:v>
                </c:pt>
                <c:pt idx="1424">
                  <c:v>43639</c:v>
                </c:pt>
                <c:pt idx="1425">
                  <c:v>43640</c:v>
                </c:pt>
                <c:pt idx="1426">
                  <c:v>43641</c:v>
                </c:pt>
                <c:pt idx="1427">
                  <c:v>43642</c:v>
                </c:pt>
                <c:pt idx="1428">
                  <c:v>43643</c:v>
                </c:pt>
                <c:pt idx="1429">
                  <c:v>43644</c:v>
                </c:pt>
                <c:pt idx="1430">
                  <c:v>43645</c:v>
                </c:pt>
                <c:pt idx="1431">
                  <c:v>43646</c:v>
                </c:pt>
                <c:pt idx="1432">
                  <c:v>43647</c:v>
                </c:pt>
                <c:pt idx="1433">
                  <c:v>43648</c:v>
                </c:pt>
                <c:pt idx="1434">
                  <c:v>43649</c:v>
                </c:pt>
                <c:pt idx="1435">
                  <c:v>43650</c:v>
                </c:pt>
                <c:pt idx="1436">
                  <c:v>43651</c:v>
                </c:pt>
                <c:pt idx="1437">
                  <c:v>43652</c:v>
                </c:pt>
                <c:pt idx="1438">
                  <c:v>43653</c:v>
                </c:pt>
                <c:pt idx="1439">
                  <c:v>43654</c:v>
                </c:pt>
                <c:pt idx="1440">
                  <c:v>43655</c:v>
                </c:pt>
                <c:pt idx="1441">
                  <c:v>43656</c:v>
                </c:pt>
                <c:pt idx="1442">
                  <c:v>43657</c:v>
                </c:pt>
                <c:pt idx="1443">
                  <c:v>43658</c:v>
                </c:pt>
                <c:pt idx="1444">
                  <c:v>43659</c:v>
                </c:pt>
                <c:pt idx="1445">
                  <c:v>43660</c:v>
                </c:pt>
                <c:pt idx="1446">
                  <c:v>43661</c:v>
                </c:pt>
                <c:pt idx="1447">
                  <c:v>43662</c:v>
                </c:pt>
                <c:pt idx="1448">
                  <c:v>43663</c:v>
                </c:pt>
                <c:pt idx="1449">
                  <c:v>43664</c:v>
                </c:pt>
                <c:pt idx="1450">
                  <c:v>43665</c:v>
                </c:pt>
                <c:pt idx="1451">
                  <c:v>43666</c:v>
                </c:pt>
                <c:pt idx="1452">
                  <c:v>43667</c:v>
                </c:pt>
                <c:pt idx="1453">
                  <c:v>43668</c:v>
                </c:pt>
                <c:pt idx="1454">
                  <c:v>43669</c:v>
                </c:pt>
                <c:pt idx="1455">
                  <c:v>43670</c:v>
                </c:pt>
                <c:pt idx="1456">
                  <c:v>43671</c:v>
                </c:pt>
                <c:pt idx="1457">
                  <c:v>43672</c:v>
                </c:pt>
                <c:pt idx="1458">
                  <c:v>43673</c:v>
                </c:pt>
                <c:pt idx="1459">
                  <c:v>43674</c:v>
                </c:pt>
                <c:pt idx="1460">
                  <c:v>43675</c:v>
                </c:pt>
                <c:pt idx="1461">
                  <c:v>43676</c:v>
                </c:pt>
                <c:pt idx="1462">
                  <c:v>43677</c:v>
                </c:pt>
                <c:pt idx="1463">
                  <c:v>43678</c:v>
                </c:pt>
                <c:pt idx="1464">
                  <c:v>43679</c:v>
                </c:pt>
                <c:pt idx="1465">
                  <c:v>43680</c:v>
                </c:pt>
                <c:pt idx="1466">
                  <c:v>43681</c:v>
                </c:pt>
                <c:pt idx="1467">
                  <c:v>43682</c:v>
                </c:pt>
                <c:pt idx="1468">
                  <c:v>43683</c:v>
                </c:pt>
                <c:pt idx="1469">
                  <c:v>43684</c:v>
                </c:pt>
                <c:pt idx="1470">
                  <c:v>43685</c:v>
                </c:pt>
                <c:pt idx="1471">
                  <c:v>43686</c:v>
                </c:pt>
                <c:pt idx="1472">
                  <c:v>43687</c:v>
                </c:pt>
                <c:pt idx="1473">
                  <c:v>43688</c:v>
                </c:pt>
                <c:pt idx="1474">
                  <c:v>43689</c:v>
                </c:pt>
                <c:pt idx="1475">
                  <c:v>43690</c:v>
                </c:pt>
                <c:pt idx="1476">
                  <c:v>43691</c:v>
                </c:pt>
                <c:pt idx="1477">
                  <c:v>43692</c:v>
                </c:pt>
                <c:pt idx="1478">
                  <c:v>43693</c:v>
                </c:pt>
                <c:pt idx="1479">
                  <c:v>43694</c:v>
                </c:pt>
                <c:pt idx="1480">
                  <c:v>43695</c:v>
                </c:pt>
                <c:pt idx="1481">
                  <c:v>43696</c:v>
                </c:pt>
                <c:pt idx="1482">
                  <c:v>43697</c:v>
                </c:pt>
                <c:pt idx="1483">
                  <c:v>43698</c:v>
                </c:pt>
                <c:pt idx="1484">
                  <c:v>43699</c:v>
                </c:pt>
                <c:pt idx="1485">
                  <c:v>43700</c:v>
                </c:pt>
                <c:pt idx="1486">
                  <c:v>43701</c:v>
                </c:pt>
                <c:pt idx="1487">
                  <c:v>43702</c:v>
                </c:pt>
                <c:pt idx="1488">
                  <c:v>43703</c:v>
                </c:pt>
                <c:pt idx="1489">
                  <c:v>43704</c:v>
                </c:pt>
                <c:pt idx="1490">
                  <c:v>43705</c:v>
                </c:pt>
                <c:pt idx="1491">
                  <c:v>43706</c:v>
                </c:pt>
                <c:pt idx="1492">
                  <c:v>43707</c:v>
                </c:pt>
                <c:pt idx="1493">
                  <c:v>43708</c:v>
                </c:pt>
                <c:pt idx="1494">
                  <c:v>43709</c:v>
                </c:pt>
                <c:pt idx="1495">
                  <c:v>43710</c:v>
                </c:pt>
                <c:pt idx="1496">
                  <c:v>43711</c:v>
                </c:pt>
                <c:pt idx="1497">
                  <c:v>43712</c:v>
                </c:pt>
                <c:pt idx="1498">
                  <c:v>43713</c:v>
                </c:pt>
                <c:pt idx="1499">
                  <c:v>43714</c:v>
                </c:pt>
                <c:pt idx="1500">
                  <c:v>43715</c:v>
                </c:pt>
                <c:pt idx="1501">
                  <c:v>43716</c:v>
                </c:pt>
                <c:pt idx="1502">
                  <c:v>43717</c:v>
                </c:pt>
                <c:pt idx="1503">
                  <c:v>43718</c:v>
                </c:pt>
                <c:pt idx="1504">
                  <c:v>43719</c:v>
                </c:pt>
                <c:pt idx="1505">
                  <c:v>43720</c:v>
                </c:pt>
                <c:pt idx="1506">
                  <c:v>43721</c:v>
                </c:pt>
                <c:pt idx="1507">
                  <c:v>43722</c:v>
                </c:pt>
                <c:pt idx="1508">
                  <c:v>43723</c:v>
                </c:pt>
                <c:pt idx="1509">
                  <c:v>43724</c:v>
                </c:pt>
                <c:pt idx="1510">
                  <c:v>43725</c:v>
                </c:pt>
                <c:pt idx="1511">
                  <c:v>43726</c:v>
                </c:pt>
                <c:pt idx="1512">
                  <c:v>43727</c:v>
                </c:pt>
                <c:pt idx="1513">
                  <c:v>43728</c:v>
                </c:pt>
                <c:pt idx="1514">
                  <c:v>43729</c:v>
                </c:pt>
                <c:pt idx="1515">
                  <c:v>43730</c:v>
                </c:pt>
                <c:pt idx="1516">
                  <c:v>43731</c:v>
                </c:pt>
                <c:pt idx="1517">
                  <c:v>43732</c:v>
                </c:pt>
                <c:pt idx="1518">
                  <c:v>43733</c:v>
                </c:pt>
                <c:pt idx="1519">
                  <c:v>43734</c:v>
                </c:pt>
                <c:pt idx="1520">
                  <c:v>43735</c:v>
                </c:pt>
                <c:pt idx="1521">
                  <c:v>43736</c:v>
                </c:pt>
                <c:pt idx="1522">
                  <c:v>43737</c:v>
                </c:pt>
                <c:pt idx="1523">
                  <c:v>43738</c:v>
                </c:pt>
                <c:pt idx="1524">
                  <c:v>43739</c:v>
                </c:pt>
                <c:pt idx="1525">
                  <c:v>43740</c:v>
                </c:pt>
                <c:pt idx="1526">
                  <c:v>43741</c:v>
                </c:pt>
                <c:pt idx="1527">
                  <c:v>43742</c:v>
                </c:pt>
                <c:pt idx="1528">
                  <c:v>43743</c:v>
                </c:pt>
                <c:pt idx="1529">
                  <c:v>43744</c:v>
                </c:pt>
                <c:pt idx="1530">
                  <c:v>43745</c:v>
                </c:pt>
                <c:pt idx="1531">
                  <c:v>43746</c:v>
                </c:pt>
                <c:pt idx="1532">
                  <c:v>43747</c:v>
                </c:pt>
                <c:pt idx="1533">
                  <c:v>43748</c:v>
                </c:pt>
                <c:pt idx="1534">
                  <c:v>43749</c:v>
                </c:pt>
                <c:pt idx="1535">
                  <c:v>43750</c:v>
                </c:pt>
                <c:pt idx="1536">
                  <c:v>43751</c:v>
                </c:pt>
                <c:pt idx="1537">
                  <c:v>43752</c:v>
                </c:pt>
                <c:pt idx="1538">
                  <c:v>43753</c:v>
                </c:pt>
                <c:pt idx="1539">
                  <c:v>43754</c:v>
                </c:pt>
                <c:pt idx="1540">
                  <c:v>43755</c:v>
                </c:pt>
                <c:pt idx="1541">
                  <c:v>43756</c:v>
                </c:pt>
                <c:pt idx="1542">
                  <c:v>43757</c:v>
                </c:pt>
                <c:pt idx="1543">
                  <c:v>43758</c:v>
                </c:pt>
                <c:pt idx="1544">
                  <c:v>43759</c:v>
                </c:pt>
                <c:pt idx="1545">
                  <c:v>43760</c:v>
                </c:pt>
                <c:pt idx="1546">
                  <c:v>43761</c:v>
                </c:pt>
                <c:pt idx="1547">
                  <c:v>43762</c:v>
                </c:pt>
                <c:pt idx="1548">
                  <c:v>43763</c:v>
                </c:pt>
                <c:pt idx="1549">
                  <c:v>43764</c:v>
                </c:pt>
                <c:pt idx="1550">
                  <c:v>43765</c:v>
                </c:pt>
                <c:pt idx="1551">
                  <c:v>43766</c:v>
                </c:pt>
                <c:pt idx="1552">
                  <c:v>43767</c:v>
                </c:pt>
                <c:pt idx="1553">
                  <c:v>43768</c:v>
                </c:pt>
                <c:pt idx="1554">
                  <c:v>43769</c:v>
                </c:pt>
                <c:pt idx="1555">
                  <c:v>43770</c:v>
                </c:pt>
                <c:pt idx="1556">
                  <c:v>43771</c:v>
                </c:pt>
                <c:pt idx="1557">
                  <c:v>43772</c:v>
                </c:pt>
                <c:pt idx="1558">
                  <c:v>43773</c:v>
                </c:pt>
                <c:pt idx="1559">
                  <c:v>43774</c:v>
                </c:pt>
                <c:pt idx="1560">
                  <c:v>43775</c:v>
                </c:pt>
                <c:pt idx="1561">
                  <c:v>43776</c:v>
                </c:pt>
                <c:pt idx="1562">
                  <c:v>43777</c:v>
                </c:pt>
                <c:pt idx="1563">
                  <c:v>43778</c:v>
                </c:pt>
                <c:pt idx="1564">
                  <c:v>43779</c:v>
                </c:pt>
                <c:pt idx="1565">
                  <c:v>43780</c:v>
                </c:pt>
                <c:pt idx="1566">
                  <c:v>43781</c:v>
                </c:pt>
                <c:pt idx="1567">
                  <c:v>43782</c:v>
                </c:pt>
                <c:pt idx="1568">
                  <c:v>43783</c:v>
                </c:pt>
                <c:pt idx="1569">
                  <c:v>43784</c:v>
                </c:pt>
                <c:pt idx="1570">
                  <c:v>43785</c:v>
                </c:pt>
                <c:pt idx="1571">
                  <c:v>43786</c:v>
                </c:pt>
                <c:pt idx="1572">
                  <c:v>43787</c:v>
                </c:pt>
                <c:pt idx="1573">
                  <c:v>43788</c:v>
                </c:pt>
                <c:pt idx="1574">
                  <c:v>43789</c:v>
                </c:pt>
                <c:pt idx="1575">
                  <c:v>43790</c:v>
                </c:pt>
                <c:pt idx="1576">
                  <c:v>43791</c:v>
                </c:pt>
                <c:pt idx="1577">
                  <c:v>43792</c:v>
                </c:pt>
                <c:pt idx="1578">
                  <c:v>43793</c:v>
                </c:pt>
                <c:pt idx="1579">
                  <c:v>43794</c:v>
                </c:pt>
                <c:pt idx="1580">
                  <c:v>43795</c:v>
                </c:pt>
                <c:pt idx="1581">
                  <c:v>43796</c:v>
                </c:pt>
                <c:pt idx="1582">
                  <c:v>43797</c:v>
                </c:pt>
                <c:pt idx="1583">
                  <c:v>43798</c:v>
                </c:pt>
                <c:pt idx="1584">
                  <c:v>43799</c:v>
                </c:pt>
                <c:pt idx="1585">
                  <c:v>43800</c:v>
                </c:pt>
                <c:pt idx="1586">
                  <c:v>43801</c:v>
                </c:pt>
                <c:pt idx="1587">
                  <c:v>43802</c:v>
                </c:pt>
                <c:pt idx="1588">
                  <c:v>43803</c:v>
                </c:pt>
                <c:pt idx="1589">
                  <c:v>43804</c:v>
                </c:pt>
                <c:pt idx="1590">
                  <c:v>43805</c:v>
                </c:pt>
                <c:pt idx="1591">
                  <c:v>43806</c:v>
                </c:pt>
                <c:pt idx="1592">
                  <c:v>43807</c:v>
                </c:pt>
                <c:pt idx="1593">
                  <c:v>43808</c:v>
                </c:pt>
                <c:pt idx="1594">
                  <c:v>43809</c:v>
                </c:pt>
                <c:pt idx="1595">
                  <c:v>43810</c:v>
                </c:pt>
                <c:pt idx="1596">
                  <c:v>43811</c:v>
                </c:pt>
                <c:pt idx="1597">
                  <c:v>43812</c:v>
                </c:pt>
                <c:pt idx="1598">
                  <c:v>43813</c:v>
                </c:pt>
                <c:pt idx="1599">
                  <c:v>43814</c:v>
                </c:pt>
                <c:pt idx="1600">
                  <c:v>43815</c:v>
                </c:pt>
                <c:pt idx="1601">
                  <c:v>43816</c:v>
                </c:pt>
                <c:pt idx="1602">
                  <c:v>43817</c:v>
                </c:pt>
                <c:pt idx="1603">
                  <c:v>43818</c:v>
                </c:pt>
                <c:pt idx="1604">
                  <c:v>43819</c:v>
                </c:pt>
                <c:pt idx="1605">
                  <c:v>43820</c:v>
                </c:pt>
                <c:pt idx="1606">
                  <c:v>43821</c:v>
                </c:pt>
                <c:pt idx="1607">
                  <c:v>43822</c:v>
                </c:pt>
                <c:pt idx="1608">
                  <c:v>43823</c:v>
                </c:pt>
                <c:pt idx="1609">
                  <c:v>43824</c:v>
                </c:pt>
                <c:pt idx="1610">
                  <c:v>43825</c:v>
                </c:pt>
                <c:pt idx="1611">
                  <c:v>43826</c:v>
                </c:pt>
                <c:pt idx="1612">
                  <c:v>43827</c:v>
                </c:pt>
                <c:pt idx="1613">
                  <c:v>43828</c:v>
                </c:pt>
                <c:pt idx="1614">
                  <c:v>43829</c:v>
                </c:pt>
                <c:pt idx="1615">
                  <c:v>43830</c:v>
                </c:pt>
                <c:pt idx="1616">
                  <c:v>43831</c:v>
                </c:pt>
                <c:pt idx="1617">
                  <c:v>43832</c:v>
                </c:pt>
                <c:pt idx="1618">
                  <c:v>43833</c:v>
                </c:pt>
                <c:pt idx="1619">
                  <c:v>43834</c:v>
                </c:pt>
                <c:pt idx="1620">
                  <c:v>43835</c:v>
                </c:pt>
                <c:pt idx="1621">
                  <c:v>43836</c:v>
                </c:pt>
                <c:pt idx="1622">
                  <c:v>43837</c:v>
                </c:pt>
                <c:pt idx="1623">
                  <c:v>43838</c:v>
                </c:pt>
                <c:pt idx="1624">
                  <c:v>43839</c:v>
                </c:pt>
                <c:pt idx="1625">
                  <c:v>43840</c:v>
                </c:pt>
                <c:pt idx="1626">
                  <c:v>43841</c:v>
                </c:pt>
                <c:pt idx="1627">
                  <c:v>43842</c:v>
                </c:pt>
                <c:pt idx="1628">
                  <c:v>43843</c:v>
                </c:pt>
                <c:pt idx="1629">
                  <c:v>43844</c:v>
                </c:pt>
                <c:pt idx="1630">
                  <c:v>43845</c:v>
                </c:pt>
                <c:pt idx="1631">
                  <c:v>43846</c:v>
                </c:pt>
                <c:pt idx="1632">
                  <c:v>43847</c:v>
                </c:pt>
                <c:pt idx="1633">
                  <c:v>43848</c:v>
                </c:pt>
                <c:pt idx="1634">
                  <c:v>43849</c:v>
                </c:pt>
                <c:pt idx="1635">
                  <c:v>43850</c:v>
                </c:pt>
                <c:pt idx="1636">
                  <c:v>43851</c:v>
                </c:pt>
                <c:pt idx="1637">
                  <c:v>43852</c:v>
                </c:pt>
                <c:pt idx="1638">
                  <c:v>43853</c:v>
                </c:pt>
                <c:pt idx="1639">
                  <c:v>43854</c:v>
                </c:pt>
                <c:pt idx="1640">
                  <c:v>43855</c:v>
                </c:pt>
                <c:pt idx="1641">
                  <c:v>43856</c:v>
                </c:pt>
                <c:pt idx="1642">
                  <c:v>43857</c:v>
                </c:pt>
                <c:pt idx="1643">
                  <c:v>43858</c:v>
                </c:pt>
                <c:pt idx="1644">
                  <c:v>43859</c:v>
                </c:pt>
                <c:pt idx="1645">
                  <c:v>43860</c:v>
                </c:pt>
                <c:pt idx="1646">
                  <c:v>43861</c:v>
                </c:pt>
                <c:pt idx="1647">
                  <c:v>43862</c:v>
                </c:pt>
                <c:pt idx="1648">
                  <c:v>43863</c:v>
                </c:pt>
                <c:pt idx="1649">
                  <c:v>43864</c:v>
                </c:pt>
                <c:pt idx="1650">
                  <c:v>43865</c:v>
                </c:pt>
                <c:pt idx="1651">
                  <c:v>43866</c:v>
                </c:pt>
                <c:pt idx="1652">
                  <c:v>43867</c:v>
                </c:pt>
                <c:pt idx="1653">
                  <c:v>43868</c:v>
                </c:pt>
                <c:pt idx="1654">
                  <c:v>43869</c:v>
                </c:pt>
                <c:pt idx="1655">
                  <c:v>43870</c:v>
                </c:pt>
                <c:pt idx="1656">
                  <c:v>43871</c:v>
                </c:pt>
                <c:pt idx="1657">
                  <c:v>43872</c:v>
                </c:pt>
                <c:pt idx="1658">
                  <c:v>43873</c:v>
                </c:pt>
                <c:pt idx="1659">
                  <c:v>43874</c:v>
                </c:pt>
                <c:pt idx="1660">
                  <c:v>43875</c:v>
                </c:pt>
                <c:pt idx="1661">
                  <c:v>43876</c:v>
                </c:pt>
                <c:pt idx="1662">
                  <c:v>43877</c:v>
                </c:pt>
                <c:pt idx="1663">
                  <c:v>43878</c:v>
                </c:pt>
                <c:pt idx="1664">
                  <c:v>43879</c:v>
                </c:pt>
                <c:pt idx="1665">
                  <c:v>43880</c:v>
                </c:pt>
                <c:pt idx="1666">
                  <c:v>43881</c:v>
                </c:pt>
                <c:pt idx="1667">
                  <c:v>43882</c:v>
                </c:pt>
                <c:pt idx="1668">
                  <c:v>43883</c:v>
                </c:pt>
                <c:pt idx="1669">
                  <c:v>43884</c:v>
                </c:pt>
                <c:pt idx="1670">
                  <c:v>43885</c:v>
                </c:pt>
                <c:pt idx="1671">
                  <c:v>43886</c:v>
                </c:pt>
                <c:pt idx="1672">
                  <c:v>43887</c:v>
                </c:pt>
                <c:pt idx="1673">
                  <c:v>43888</c:v>
                </c:pt>
                <c:pt idx="1674">
                  <c:v>43889</c:v>
                </c:pt>
                <c:pt idx="1675">
                  <c:v>43890</c:v>
                </c:pt>
                <c:pt idx="1676">
                  <c:v>43891</c:v>
                </c:pt>
                <c:pt idx="1677">
                  <c:v>43892</c:v>
                </c:pt>
                <c:pt idx="1678">
                  <c:v>43893</c:v>
                </c:pt>
                <c:pt idx="1679">
                  <c:v>43894</c:v>
                </c:pt>
                <c:pt idx="1680">
                  <c:v>43895</c:v>
                </c:pt>
                <c:pt idx="1681">
                  <c:v>43896</c:v>
                </c:pt>
                <c:pt idx="1682">
                  <c:v>43897</c:v>
                </c:pt>
                <c:pt idx="1683">
                  <c:v>43898</c:v>
                </c:pt>
                <c:pt idx="1684">
                  <c:v>43899</c:v>
                </c:pt>
                <c:pt idx="1685">
                  <c:v>43900</c:v>
                </c:pt>
                <c:pt idx="1686">
                  <c:v>43901</c:v>
                </c:pt>
                <c:pt idx="1687">
                  <c:v>43902</c:v>
                </c:pt>
                <c:pt idx="1688">
                  <c:v>43903</c:v>
                </c:pt>
                <c:pt idx="1689">
                  <c:v>43904</c:v>
                </c:pt>
                <c:pt idx="1690">
                  <c:v>43905</c:v>
                </c:pt>
                <c:pt idx="1691">
                  <c:v>43906</c:v>
                </c:pt>
                <c:pt idx="1692">
                  <c:v>43907</c:v>
                </c:pt>
                <c:pt idx="1693">
                  <c:v>43908</c:v>
                </c:pt>
                <c:pt idx="1694">
                  <c:v>43909</c:v>
                </c:pt>
                <c:pt idx="1695">
                  <c:v>43910</c:v>
                </c:pt>
                <c:pt idx="1696">
                  <c:v>43911</c:v>
                </c:pt>
                <c:pt idx="1697">
                  <c:v>43912</c:v>
                </c:pt>
                <c:pt idx="1698">
                  <c:v>43913</c:v>
                </c:pt>
                <c:pt idx="1699">
                  <c:v>43914</c:v>
                </c:pt>
                <c:pt idx="1700">
                  <c:v>43915</c:v>
                </c:pt>
                <c:pt idx="1701">
                  <c:v>43916</c:v>
                </c:pt>
                <c:pt idx="1702">
                  <c:v>43917</c:v>
                </c:pt>
                <c:pt idx="1703">
                  <c:v>43918</c:v>
                </c:pt>
                <c:pt idx="1704">
                  <c:v>43919</c:v>
                </c:pt>
                <c:pt idx="1705">
                  <c:v>43920</c:v>
                </c:pt>
                <c:pt idx="1706">
                  <c:v>43921</c:v>
                </c:pt>
                <c:pt idx="1707">
                  <c:v>43922</c:v>
                </c:pt>
                <c:pt idx="1708">
                  <c:v>43923</c:v>
                </c:pt>
                <c:pt idx="1709">
                  <c:v>43924</c:v>
                </c:pt>
                <c:pt idx="1710">
                  <c:v>43925</c:v>
                </c:pt>
                <c:pt idx="1711">
                  <c:v>43926</c:v>
                </c:pt>
                <c:pt idx="1712">
                  <c:v>43927</c:v>
                </c:pt>
                <c:pt idx="1713">
                  <c:v>43928</c:v>
                </c:pt>
                <c:pt idx="1714">
                  <c:v>43929</c:v>
                </c:pt>
                <c:pt idx="1715">
                  <c:v>43930</c:v>
                </c:pt>
                <c:pt idx="1716">
                  <c:v>43931</c:v>
                </c:pt>
                <c:pt idx="1717">
                  <c:v>43932</c:v>
                </c:pt>
                <c:pt idx="1718">
                  <c:v>43933</c:v>
                </c:pt>
                <c:pt idx="1719">
                  <c:v>43934</c:v>
                </c:pt>
                <c:pt idx="1720">
                  <c:v>43935</c:v>
                </c:pt>
                <c:pt idx="1721">
                  <c:v>43936</c:v>
                </c:pt>
                <c:pt idx="1722">
                  <c:v>43937</c:v>
                </c:pt>
                <c:pt idx="1723">
                  <c:v>43938</c:v>
                </c:pt>
                <c:pt idx="1724">
                  <c:v>43939</c:v>
                </c:pt>
                <c:pt idx="1725">
                  <c:v>43940</c:v>
                </c:pt>
                <c:pt idx="1726">
                  <c:v>43941</c:v>
                </c:pt>
                <c:pt idx="1727">
                  <c:v>43942</c:v>
                </c:pt>
                <c:pt idx="1728">
                  <c:v>43943</c:v>
                </c:pt>
                <c:pt idx="1729">
                  <c:v>43944</c:v>
                </c:pt>
                <c:pt idx="1730">
                  <c:v>43945</c:v>
                </c:pt>
                <c:pt idx="1731">
                  <c:v>43946</c:v>
                </c:pt>
                <c:pt idx="1732">
                  <c:v>43947</c:v>
                </c:pt>
                <c:pt idx="1733">
                  <c:v>43948</c:v>
                </c:pt>
                <c:pt idx="1734">
                  <c:v>43949</c:v>
                </c:pt>
                <c:pt idx="1735">
                  <c:v>43950</c:v>
                </c:pt>
                <c:pt idx="1736">
                  <c:v>43951</c:v>
                </c:pt>
                <c:pt idx="1737">
                  <c:v>43952</c:v>
                </c:pt>
                <c:pt idx="1738">
                  <c:v>43953</c:v>
                </c:pt>
                <c:pt idx="1739">
                  <c:v>43954</c:v>
                </c:pt>
                <c:pt idx="1740">
                  <c:v>43955</c:v>
                </c:pt>
                <c:pt idx="1741">
                  <c:v>43956</c:v>
                </c:pt>
                <c:pt idx="1742">
                  <c:v>43957</c:v>
                </c:pt>
                <c:pt idx="1743">
                  <c:v>43958</c:v>
                </c:pt>
                <c:pt idx="1744">
                  <c:v>43959</c:v>
                </c:pt>
                <c:pt idx="1745">
                  <c:v>43960</c:v>
                </c:pt>
                <c:pt idx="1746">
                  <c:v>43961</c:v>
                </c:pt>
                <c:pt idx="1747">
                  <c:v>43962</c:v>
                </c:pt>
                <c:pt idx="1748">
                  <c:v>43963</c:v>
                </c:pt>
                <c:pt idx="1749">
                  <c:v>43964</c:v>
                </c:pt>
                <c:pt idx="1750">
                  <c:v>43965</c:v>
                </c:pt>
                <c:pt idx="1751">
                  <c:v>43966</c:v>
                </c:pt>
                <c:pt idx="1752">
                  <c:v>43967</c:v>
                </c:pt>
                <c:pt idx="1753">
                  <c:v>43968</c:v>
                </c:pt>
                <c:pt idx="1754">
                  <c:v>43969</c:v>
                </c:pt>
                <c:pt idx="1755">
                  <c:v>43970</c:v>
                </c:pt>
                <c:pt idx="1756">
                  <c:v>43971</c:v>
                </c:pt>
                <c:pt idx="1757">
                  <c:v>43972</c:v>
                </c:pt>
                <c:pt idx="1758">
                  <c:v>43973</c:v>
                </c:pt>
                <c:pt idx="1759">
                  <c:v>43974</c:v>
                </c:pt>
                <c:pt idx="1760">
                  <c:v>43975</c:v>
                </c:pt>
                <c:pt idx="1761">
                  <c:v>43976</c:v>
                </c:pt>
                <c:pt idx="1762">
                  <c:v>43977</c:v>
                </c:pt>
                <c:pt idx="1763">
                  <c:v>43978</c:v>
                </c:pt>
                <c:pt idx="1764">
                  <c:v>43979</c:v>
                </c:pt>
                <c:pt idx="1765">
                  <c:v>43980</c:v>
                </c:pt>
                <c:pt idx="1766">
                  <c:v>43981</c:v>
                </c:pt>
                <c:pt idx="1767">
                  <c:v>43982</c:v>
                </c:pt>
                <c:pt idx="1768">
                  <c:v>43983</c:v>
                </c:pt>
                <c:pt idx="1769">
                  <c:v>43984</c:v>
                </c:pt>
                <c:pt idx="1770">
                  <c:v>43985</c:v>
                </c:pt>
                <c:pt idx="1771">
                  <c:v>43986</c:v>
                </c:pt>
                <c:pt idx="1772">
                  <c:v>43987</c:v>
                </c:pt>
                <c:pt idx="1773">
                  <c:v>43988</c:v>
                </c:pt>
                <c:pt idx="1774">
                  <c:v>43989</c:v>
                </c:pt>
                <c:pt idx="1775">
                  <c:v>43990</c:v>
                </c:pt>
                <c:pt idx="1776">
                  <c:v>43991</c:v>
                </c:pt>
                <c:pt idx="1777">
                  <c:v>43992</c:v>
                </c:pt>
                <c:pt idx="1778">
                  <c:v>43993</c:v>
                </c:pt>
                <c:pt idx="1779">
                  <c:v>43994</c:v>
                </c:pt>
                <c:pt idx="1780">
                  <c:v>43995</c:v>
                </c:pt>
                <c:pt idx="1781">
                  <c:v>43996</c:v>
                </c:pt>
                <c:pt idx="1782">
                  <c:v>43997</c:v>
                </c:pt>
                <c:pt idx="1783">
                  <c:v>43998</c:v>
                </c:pt>
                <c:pt idx="1784">
                  <c:v>43999</c:v>
                </c:pt>
                <c:pt idx="1785">
                  <c:v>44000</c:v>
                </c:pt>
                <c:pt idx="1786">
                  <c:v>44001</c:v>
                </c:pt>
                <c:pt idx="1787">
                  <c:v>44002</c:v>
                </c:pt>
                <c:pt idx="1788">
                  <c:v>44003</c:v>
                </c:pt>
                <c:pt idx="1789">
                  <c:v>44004</c:v>
                </c:pt>
                <c:pt idx="1790">
                  <c:v>44005</c:v>
                </c:pt>
                <c:pt idx="1791">
                  <c:v>44006</c:v>
                </c:pt>
                <c:pt idx="1792">
                  <c:v>44007</c:v>
                </c:pt>
                <c:pt idx="1793">
                  <c:v>44008</c:v>
                </c:pt>
                <c:pt idx="1794">
                  <c:v>44009</c:v>
                </c:pt>
                <c:pt idx="1795">
                  <c:v>44010</c:v>
                </c:pt>
                <c:pt idx="1796">
                  <c:v>44011</c:v>
                </c:pt>
                <c:pt idx="1797">
                  <c:v>44012</c:v>
                </c:pt>
                <c:pt idx="1798">
                  <c:v>44013</c:v>
                </c:pt>
                <c:pt idx="1799">
                  <c:v>44014</c:v>
                </c:pt>
                <c:pt idx="1800">
                  <c:v>44015</c:v>
                </c:pt>
                <c:pt idx="1801">
                  <c:v>44016</c:v>
                </c:pt>
                <c:pt idx="1802">
                  <c:v>44017</c:v>
                </c:pt>
                <c:pt idx="1803">
                  <c:v>44018</c:v>
                </c:pt>
                <c:pt idx="1804">
                  <c:v>44019</c:v>
                </c:pt>
                <c:pt idx="1805">
                  <c:v>44020</c:v>
                </c:pt>
                <c:pt idx="1806">
                  <c:v>44021</c:v>
                </c:pt>
                <c:pt idx="1807">
                  <c:v>44022</c:v>
                </c:pt>
                <c:pt idx="1808">
                  <c:v>44023</c:v>
                </c:pt>
                <c:pt idx="1809">
                  <c:v>44024</c:v>
                </c:pt>
                <c:pt idx="1810">
                  <c:v>44025</c:v>
                </c:pt>
                <c:pt idx="1811">
                  <c:v>44026</c:v>
                </c:pt>
                <c:pt idx="1812">
                  <c:v>44027</c:v>
                </c:pt>
                <c:pt idx="1813">
                  <c:v>44028</c:v>
                </c:pt>
                <c:pt idx="1814">
                  <c:v>44029</c:v>
                </c:pt>
                <c:pt idx="1815">
                  <c:v>44030</c:v>
                </c:pt>
                <c:pt idx="1816">
                  <c:v>44031</c:v>
                </c:pt>
                <c:pt idx="1817">
                  <c:v>44032</c:v>
                </c:pt>
                <c:pt idx="1818">
                  <c:v>44033</c:v>
                </c:pt>
                <c:pt idx="1819">
                  <c:v>44034</c:v>
                </c:pt>
                <c:pt idx="1820">
                  <c:v>44035</c:v>
                </c:pt>
                <c:pt idx="1821">
                  <c:v>44036</c:v>
                </c:pt>
                <c:pt idx="1822">
                  <c:v>44037</c:v>
                </c:pt>
                <c:pt idx="1823">
                  <c:v>44038</c:v>
                </c:pt>
                <c:pt idx="1824">
                  <c:v>44039</c:v>
                </c:pt>
                <c:pt idx="1825">
                  <c:v>44040</c:v>
                </c:pt>
                <c:pt idx="1826">
                  <c:v>44041</c:v>
                </c:pt>
                <c:pt idx="1827">
                  <c:v>44042</c:v>
                </c:pt>
                <c:pt idx="1828">
                  <c:v>44043</c:v>
                </c:pt>
                <c:pt idx="1829">
                  <c:v>44044</c:v>
                </c:pt>
                <c:pt idx="1830">
                  <c:v>44045</c:v>
                </c:pt>
                <c:pt idx="1831">
                  <c:v>44046</c:v>
                </c:pt>
                <c:pt idx="1832">
                  <c:v>44047</c:v>
                </c:pt>
                <c:pt idx="1833">
                  <c:v>44048</c:v>
                </c:pt>
                <c:pt idx="1834">
                  <c:v>44049</c:v>
                </c:pt>
                <c:pt idx="1835">
                  <c:v>44050</c:v>
                </c:pt>
                <c:pt idx="1836">
                  <c:v>44051</c:v>
                </c:pt>
                <c:pt idx="1837">
                  <c:v>44052</c:v>
                </c:pt>
                <c:pt idx="1838">
                  <c:v>44053</c:v>
                </c:pt>
                <c:pt idx="1839">
                  <c:v>44054</c:v>
                </c:pt>
                <c:pt idx="1840">
                  <c:v>44055</c:v>
                </c:pt>
                <c:pt idx="1841">
                  <c:v>44056</c:v>
                </c:pt>
                <c:pt idx="1842">
                  <c:v>44057</c:v>
                </c:pt>
                <c:pt idx="1843">
                  <c:v>44058</c:v>
                </c:pt>
                <c:pt idx="1844">
                  <c:v>44059</c:v>
                </c:pt>
                <c:pt idx="1845">
                  <c:v>44060</c:v>
                </c:pt>
                <c:pt idx="1846">
                  <c:v>44061</c:v>
                </c:pt>
                <c:pt idx="1847">
                  <c:v>44062</c:v>
                </c:pt>
                <c:pt idx="1848">
                  <c:v>44063</c:v>
                </c:pt>
                <c:pt idx="1849">
                  <c:v>44064</c:v>
                </c:pt>
                <c:pt idx="1850">
                  <c:v>44065</c:v>
                </c:pt>
                <c:pt idx="1851">
                  <c:v>44066</c:v>
                </c:pt>
                <c:pt idx="1852">
                  <c:v>44067</c:v>
                </c:pt>
                <c:pt idx="1853">
                  <c:v>44068</c:v>
                </c:pt>
                <c:pt idx="1854">
                  <c:v>44069</c:v>
                </c:pt>
                <c:pt idx="1855">
                  <c:v>44070</c:v>
                </c:pt>
                <c:pt idx="1856">
                  <c:v>44071</c:v>
                </c:pt>
                <c:pt idx="1857">
                  <c:v>44072</c:v>
                </c:pt>
                <c:pt idx="1858">
                  <c:v>44073</c:v>
                </c:pt>
                <c:pt idx="1859">
                  <c:v>44074</c:v>
                </c:pt>
                <c:pt idx="1860">
                  <c:v>44075</c:v>
                </c:pt>
                <c:pt idx="1861">
                  <c:v>44076</c:v>
                </c:pt>
                <c:pt idx="1862">
                  <c:v>44077</c:v>
                </c:pt>
                <c:pt idx="1863">
                  <c:v>44078</c:v>
                </c:pt>
                <c:pt idx="1864">
                  <c:v>44079</c:v>
                </c:pt>
                <c:pt idx="1865">
                  <c:v>44080</c:v>
                </c:pt>
                <c:pt idx="1866">
                  <c:v>44081</c:v>
                </c:pt>
                <c:pt idx="1867">
                  <c:v>44082</c:v>
                </c:pt>
                <c:pt idx="1868">
                  <c:v>44083</c:v>
                </c:pt>
                <c:pt idx="1869">
                  <c:v>44084</c:v>
                </c:pt>
                <c:pt idx="1870">
                  <c:v>44085</c:v>
                </c:pt>
                <c:pt idx="1871">
                  <c:v>44086</c:v>
                </c:pt>
                <c:pt idx="1872">
                  <c:v>44087</c:v>
                </c:pt>
                <c:pt idx="1873">
                  <c:v>44088</c:v>
                </c:pt>
                <c:pt idx="1874">
                  <c:v>44089</c:v>
                </c:pt>
                <c:pt idx="1875">
                  <c:v>44090</c:v>
                </c:pt>
                <c:pt idx="1876">
                  <c:v>44091</c:v>
                </c:pt>
                <c:pt idx="1877">
                  <c:v>44092</c:v>
                </c:pt>
                <c:pt idx="1878">
                  <c:v>44093</c:v>
                </c:pt>
                <c:pt idx="1879">
                  <c:v>44094</c:v>
                </c:pt>
                <c:pt idx="1880">
                  <c:v>44095</c:v>
                </c:pt>
                <c:pt idx="1881">
                  <c:v>44096</c:v>
                </c:pt>
                <c:pt idx="1882">
                  <c:v>44097</c:v>
                </c:pt>
                <c:pt idx="1883">
                  <c:v>44098</c:v>
                </c:pt>
                <c:pt idx="1884">
                  <c:v>44099</c:v>
                </c:pt>
                <c:pt idx="1885">
                  <c:v>44100</c:v>
                </c:pt>
                <c:pt idx="1886">
                  <c:v>44101</c:v>
                </c:pt>
                <c:pt idx="1887">
                  <c:v>44102</c:v>
                </c:pt>
                <c:pt idx="1888">
                  <c:v>44103</c:v>
                </c:pt>
                <c:pt idx="1889">
                  <c:v>44104</c:v>
                </c:pt>
                <c:pt idx="1890">
                  <c:v>44105</c:v>
                </c:pt>
                <c:pt idx="1891">
                  <c:v>44106</c:v>
                </c:pt>
                <c:pt idx="1892">
                  <c:v>44107</c:v>
                </c:pt>
                <c:pt idx="1893">
                  <c:v>44108</c:v>
                </c:pt>
                <c:pt idx="1894">
                  <c:v>44109</c:v>
                </c:pt>
                <c:pt idx="1895">
                  <c:v>44110</c:v>
                </c:pt>
                <c:pt idx="1896">
                  <c:v>44111</c:v>
                </c:pt>
                <c:pt idx="1897">
                  <c:v>44112</c:v>
                </c:pt>
                <c:pt idx="1898">
                  <c:v>44113</c:v>
                </c:pt>
                <c:pt idx="1899">
                  <c:v>44114</c:v>
                </c:pt>
                <c:pt idx="1900">
                  <c:v>44115</c:v>
                </c:pt>
                <c:pt idx="1901">
                  <c:v>44116</c:v>
                </c:pt>
                <c:pt idx="1902">
                  <c:v>44117</c:v>
                </c:pt>
                <c:pt idx="1903">
                  <c:v>44118</c:v>
                </c:pt>
                <c:pt idx="1904">
                  <c:v>44119</c:v>
                </c:pt>
                <c:pt idx="1905">
                  <c:v>44120</c:v>
                </c:pt>
                <c:pt idx="1906">
                  <c:v>44121</c:v>
                </c:pt>
                <c:pt idx="1907">
                  <c:v>44122</c:v>
                </c:pt>
                <c:pt idx="1908">
                  <c:v>44123</c:v>
                </c:pt>
                <c:pt idx="1909">
                  <c:v>44124</c:v>
                </c:pt>
                <c:pt idx="1910">
                  <c:v>44125</c:v>
                </c:pt>
                <c:pt idx="1911">
                  <c:v>44126</c:v>
                </c:pt>
                <c:pt idx="1912">
                  <c:v>44127</c:v>
                </c:pt>
                <c:pt idx="1913">
                  <c:v>44128</c:v>
                </c:pt>
                <c:pt idx="1914">
                  <c:v>44129</c:v>
                </c:pt>
                <c:pt idx="1915">
                  <c:v>44130</c:v>
                </c:pt>
                <c:pt idx="1916">
                  <c:v>44131</c:v>
                </c:pt>
                <c:pt idx="1917">
                  <c:v>44132</c:v>
                </c:pt>
                <c:pt idx="1918">
                  <c:v>44133</c:v>
                </c:pt>
                <c:pt idx="1919">
                  <c:v>44134</c:v>
                </c:pt>
                <c:pt idx="1920">
                  <c:v>44135</c:v>
                </c:pt>
                <c:pt idx="1921">
                  <c:v>44136</c:v>
                </c:pt>
                <c:pt idx="1922">
                  <c:v>44137</c:v>
                </c:pt>
                <c:pt idx="1923">
                  <c:v>44138</c:v>
                </c:pt>
                <c:pt idx="1924">
                  <c:v>44139</c:v>
                </c:pt>
                <c:pt idx="1925">
                  <c:v>44140</c:v>
                </c:pt>
                <c:pt idx="1926">
                  <c:v>44141</c:v>
                </c:pt>
                <c:pt idx="1927">
                  <c:v>44142</c:v>
                </c:pt>
                <c:pt idx="1928">
                  <c:v>44143</c:v>
                </c:pt>
                <c:pt idx="1929">
                  <c:v>44144</c:v>
                </c:pt>
                <c:pt idx="1930">
                  <c:v>44145</c:v>
                </c:pt>
                <c:pt idx="1931">
                  <c:v>44146</c:v>
                </c:pt>
                <c:pt idx="1932">
                  <c:v>44147</c:v>
                </c:pt>
                <c:pt idx="1933">
                  <c:v>44148</c:v>
                </c:pt>
                <c:pt idx="1934">
                  <c:v>44149</c:v>
                </c:pt>
                <c:pt idx="1935">
                  <c:v>44150</c:v>
                </c:pt>
                <c:pt idx="1936">
                  <c:v>44151</c:v>
                </c:pt>
                <c:pt idx="1937">
                  <c:v>44152</c:v>
                </c:pt>
                <c:pt idx="1938">
                  <c:v>44153</c:v>
                </c:pt>
                <c:pt idx="1939">
                  <c:v>44154</c:v>
                </c:pt>
                <c:pt idx="1940">
                  <c:v>44155</c:v>
                </c:pt>
                <c:pt idx="1941">
                  <c:v>44156</c:v>
                </c:pt>
                <c:pt idx="1942">
                  <c:v>44157</c:v>
                </c:pt>
                <c:pt idx="1943">
                  <c:v>44158</c:v>
                </c:pt>
                <c:pt idx="1944">
                  <c:v>44159</c:v>
                </c:pt>
                <c:pt idx="1945">
                  <c:v>44160</c:v>
                </c:pt>
                <c:pt idx="1946">
                  <c:v>44161</c:v>
                </c:pt>
                <c:pt idx="1947">
                  <c:v>44162</c:v>
                </c:pt>
                <c:pt idx="1948">
                  <c:v>44163</c:v>
                </c:pt>
                <c:pt idx="1949">
                  <c:v>44164</c:v>
                </c:pt>
                <c:pt idx="1950">
                  <c:v>44165</c:v>
                </c:pt>
                <c:pt idx="1951">
                  <c:v>44166</c:v>
                </c:pt>
                <c:pt idx="1952">
                  <c:v>44167</c:v>
                </c:pt>
                <c:pt idx="1953">
                  <c:v>44168</c:v>
                </c:pt>
                <c:pt idx="1954">
                  <c:v>44169</c:v>
                </c:pt>
                <c:pt idx="1955">
                  <c:v>44170</c:v>
                </c:pt>
                <c:pt idx="1956">
                  <c:v>44171</c:v>
                </c:pt>
                <c:pt idx="1957">
                  <c:v>44172</c:v>
                </c:pt>
                <c:pt idx="1958">
                  <c:v>44173</c:v>
                </c:pt>
                <c:pt idx="1959">
                  <c:v>44174</c:v>
                </c:pt>
                <c:pt idx="1960">
                  <c:v>44175</c:v>
                </c:pt>
                <c:pt idx="1961">
                  <c:v>44176</c:v>
                </c:pt>
                <c:pt idx="1962">
                  <c:v>44177</c:v>
                </c:pt>
                <c:pt idx="1963">
                  <c:v>44178</c:v>
                </c:pt>
                <c:pt idx="1964">
                  <c:v>44179</c:v>
                </c:pt>
                <c:pt idx="1965">
                  <c:v>44180</c:v>
                </c:pt>
                <c:pt idx="1966">
                  <c:v>44181</c:v>
                </c:pt>
                <c:pt idx="1967">
                  <c:v>44182</c:v>
                </c:pt>
                <c:pt idx="1968">
                  <c:v>44183</c:v>
                </c:pt>
                <c:pt idx="1969">
                  <c:v>44184</c:v>
                </c:pt>
                <c:pt idx="1970">
                  <c:v>44185</c:v>
                </c:pt>
                <c:pt idx="1971">
                  <c:v>44186</c:v>
                </c:pt>
                <c:pt idx="1972">
                  <c:v>44187</c:v>
                </c:pt>
                <c:pt idx="1973">
                  <c:v>44188</c:v>
                </c:pt>
                <c:pt idx="1974">
                  <c:v>44189</c:v>
                </c:pt>
                <c:pt idx="1975">
                  <c:v>44190</c:v>
                </c:pt>
                <c:pt idx="1976">
                  <c:v>44191</c:v>
                </c:pt>
                <c:pt idx="1977">
                  <c:v>44192</c:v>
                </c:pt>
                <c:pt idx="1978">
                  <c:v>44193</c:v>
                </c:pt>
                <c:pt idx="1979">
                  <c:v>44194</c:v>
                </c:pt>
                <c:pt idx="1980">
                  <c:v>44195</c:v>
                </c:pt>
                <c:pt idx="1981">
                  <c:v>44196</c:v>
                </c:pt>
                <c:pt idx="1982">
                  <c:v>44197</c:v>
                </c:pt>
                <c:pt idx="1983">
                  <c:v>44198</c:v>
                </c:pt>
                <c:pt idx="1984">
                  <c:v>44199</c:v>
                </c:pt>
                <c:pt idx="1985">
                  <c:v>44200</c:v>
                </c:pt>
                <c:pt idx="1986">
                  <c:v>44201</c:v>
                </c:pt>
                <c:pt idx="1987">
                  <c:v>44202</c:v>
                </c:pt>
                <c:pt idx="1988">
                  <c:v>44203</c:v>
                </c:pt>
                <c:pt idx="1989">
                  <c:v>44204</c:v>
                </c:pt>
                <c:pt idx="1990">
                  <c:v>44205</c:v>
                </c:pt>
                <c:pt idx="1991">
                  <c:v>44206</c:v>
                </c:pt>
                <c:pt idx="1992">
                  <c:v>44207</c:v>
                </c:pt>
                <c:pt idx="1993">
                  <c:v>44208</c:v>
                </c:pt>
                <c:pt idx="1994">
                  <c:v>44209</c:v>
                </c:pt>
                <c:pt idx="1995">
                  <c:v>44210</c:v>
                </c:pt>
                <c:pt idx="1996">
                  <c:v>44211</c:v>
                </c:pt>
                <c:pt idx="1997">
                  <c:v>44212</c:v>
                </c:pt>
                <c:pt idx="1998">
                  <c:v>44213</c:v>
                </c:pt>
                <c:pt idx="1999">
                  <c:v>44214</c:v>
                </c:pt>
                <c:pt idx="2000">
                  <c:v>44215</c:v>
                </c:pt>
                <c:pt idx="2001">
                  <c:v>44216</c:v>
                </c:pt>
                <c:pt idx="2002">
                  <c:v>44217</c:v>
                </c:pt>
                <c:pt idx="2003">
                  <c:v>44218</c:v>
                </c:pt>
                <c:pt idx="2004">
                  <c:v>44219</c:v>
                </c:pt>
                <c:pt idx="2005">
                  <c:v>44220</c:v>
                </c:pt>
                <c:pt idx="2006">
                  <c:v>44221</c:v>
                </c:pt>
                <c:pt idx="2007">
                  <c:v>44222</c:v>
                </c:pt>
                <c:pt idx="2008">
                  <c:v>44223</c:v>
                </c:pt>
                <c:pt idx="2009">
                  <c:v>44224</c:v>
                </c:pt>
                <c:pt idx="2010">
                  <c:v>44225</c:v>
                </c:pt>
                <c:pt idx="2011">
                  <c:v>44226</c:v>
                </c:pt>
                <c:pt idx="2012">
                  <c:v>44227</c:v>
                </c:pt>
                <c:pt idx="2013">
                  <c:v>44228</c:v>
                </c:pt>
                <c:pt idx="2014">
                  <c:v>44229</c:v>
                </c:pt>
                <c:pt idx="2015">
                  <c:v>44230</c:v>
                </c:pt>
                <c:pt idx="2016">
                  <c:v>44231</c:v>
                </c:pt>
                <c:pt idx="2017">
                  <c:v>44232</c:v>
                </c:pt>
                <c:pt idx="2018">
                  <c:v>44233</c:v>
                </c:pt>
                <c:pt idx="2019">
                  <c:v>44234</c:v>
                </c:pt>
                <c:pt idx="2020">
                  <c:v>44235</c:v>
                </c:pt>
                <c:pt idx="2021">
                  <c:v>44236</c:v>
                </c:pt>
                <c:pt idx="2022">
                  <c:v>44237</c:v>
                </c:pt>
                <c:pt idx="2023">
                  <c:v>44238</c:v>
                </c:pt>
                <c:pt idx="2024">
                  <c:v>44239</c:v>
                </c:pt>
                <c:pt idx="2025">
                  <c:v>44240</c:v>
                </c:pt>
                <c:pt idx="2026">
                  <c:v>44241</c:v>
                </c:pt>
                <c:pt idx="2027">
                  <c:v>44242</c:v>
                </c:pt>
                <c:pt idx="2028">
                  <c:v>44243</c:v>
                </c:pt>
                <c:pt idx="2029">
                  <c:v>44244</c:v>
                </c:pt>
                <c:pt idx="2030">
                  <c:v>44245</c:v>
                </c:pt>
                <c:pt idx="2031">
                  <c:v>44246</c:v>
                </c:pt>
                <c:pt idx="2032">
                  <c:v>44247</c:v>
                </c:pt>
                <c:pt idx="2033">
                  <c:v>44248</c:v>
                </c:pt>
                <c:pt idx="2034">
                  <c:v>44249</c:v>
                </c:pt>
                <c:pt idx="2035">
                  <c:v>44250</c:v>
                </c:pt>
                <c:pt idx="2036">
                  <c:v>44251</c:v>
                </c:pt>
                <c:pt idx="2037">
                  <c:v>44252</c:v>
                </c:pt>
                <c:pt idx="2038">
                  <c:v>44253</c:v>
                </c:pt>
                <c:pt idx="2039">
                  <c:v>44254</c:v>
                </c:pt>
                <c:pt idx="2040">
                  <c:v>44255</c:v>
                </c:pt>
                <c:pt idx="2041">
                  <c:v>44256</c:v>
                </c:pt>
                <c:pt idx="2042">
                  <c:v>44257</c:v>
                </c:pt>
                <c:pt idx="2043">
                  <c:v>44258</c:v>
                </c:pt>
                <c:pt idx="2044">
                  <c:v>44259</c:v>
                </c:pt>
                <c:pt idx="2045">
                  <c:v>44260</c:v>
                </c:pt>
                <c:pt idx="2046">
                  <c:v>44261</c:v>
                </c:pt>
                <c:pt idx="2047">
                  <c:v>44262</c:v>
                </c:pt>
                <c:pt idx="2048">
                  <c:v>44263</c:v>
                </c:pt>
                <c:pt idx="2049">
                  <c:v>44264</c:v>
                </c:pt>
                <c:pt idx="2050">
                  <c:v>44265</c:v>
                </c:pt>
                <c:pt idx="2051">
                  <c:v>44266</c:v>
                </c:pt>
                <c:pt idx="2052">
                  <c:v>44267</c:v>
                </c:pt>
                <c:pt idx="2053">
                  <c:v>44268</c:v>
                </c:pt>
                <c:pt idx="2054">
                  <c:v>44269</c:v>
                </c:pt>
                <c:pt idx="2055">
                  <c:v>44270</c:v>
                </c:pt>
                <c:pt idx="2056">
                  <c:v>44271</c:v>
                </c:pt>
                <c:pt idx="2057">
                  <c:v>44272</c:v>
                </c:pt>
                <c:pt idx="2058">
                  <c:v>44273</c:v>
                </c:pt>
                <c:pt idx="2059">
                  <c:v>44274</c:v>
                </c:pt>
                <c:pt idx="2060">
                  <c:v>44275</c:v>
                </c:pt>
                <c:pt idx="2061">
                  <c:v>44276</c:v>
                </c:pt>
                <c:pt idx="2062">
                  <c:v>44277</c:v>
                </c:pt>
                <c:pt idx="2063">
                  <c:v>44278</c:v>
                </c:pt>
                <c:pt idx="2064">
                  <c:v>44279</c:v>
                </c:pt>
                <c:pt idx="2065">
                  <c:v>44280</c:v>
                </c:pt>
                <c:pt idx="2066">
                  <c:v>44281</c:v>
                </c:pt>
                <c:pt idx="2067">
                  <c:v>44282</c:v>
                </c:pt>
                <c:pt idx="2068">
                  <c:v>44283</c:v>
                </c:pt>
                <c:pt idx="2069">
                  <c:v>44284</c:v>
                </c:pt>
                <c:pt idx="2070">
                  <c:v>44285</c:v>
                </c:pt>
                <c:pt idx="2071">
                  <c:v>44286</c:v>
                </c:pt>
                <c:pt idx="2072">
                  <c:v>44287</c:v>
                </c:pt>
                <c:pt idx="2073">
                  <c:v>44288</c:v>
                </c:pt>
                <c:pt idx="2074">
                  <c:v>44289</c:v>
                </c:pt>
                <c:pt idx="2075">
                  <c:v>44290</c:v>
                </c:pt>
                <c:pt idx="2076">
                  <c:v>44291</c:v>
                </c:pt>
                <c:pt idx="2077">
                  <c:v>44292</c:v>
                </c:pt>
                <c:pt idx="2078">
                  <c:v>44293</c:v>
                </c:pt>
                <c:pt idx="2079">
                  <c:v>44294</c:v>
                </c:pt>
                <c:pt idx="2080">
                  <c:v>44295</c:v>
                </c:pt>
                <c:pt idx="2081">
                  <c:v>44296</c:v>
                </c:pt>
                <c:pt idx="2082">
                  <c:v>44297</c:v>
                </c:pt>
                <c:pt idx="2083">
                  <c:v>44298</c:v>
                </c:pt>
                <c:pt idx="2084">
                  <c:v>44299</c:v>
                </c:pt>
                <c:pt idx="2085">
                  <c:v>44300</c:v>
                </c:pt>
                <c:pt idx="2086">
                  <c:v>44301</c:v>
                </c:pt>
                <c:pt idx="2087">
                  <c:v>44302</c:v>
                </c:pt>
                <c:pt idx="2088">
                  <c:v>44303</c:v>
                </c:pt>
                <c:pt idx="2089">
                  <c:v>44304</c:v>
                </c:pt>
                <c:pt idx="2090">
                  <c:v>44305</c:v>
                </c:pt>
                <c:pt idx="2091">
                  <c:v>44306</c:v>
                </c:pt>
                <c:pt idx="2092">
                  <c:v>44307</c:v>
                </c:pt>
                <c:pt idx="2093">
                  <c:v>44308</c:v>
                </c:pt>
                <c:pt idx="2094">
                  <c:v>44309</c:v>
                </c:pt>
                <c:pt idx="2095">
                  <c:v>44310</c:v>
                </c:pt>
                <c:pt idx="2096">
                  <c:v>44311</c:v>
                </c:pt>
                <c:pt idx="2097">
                  <c:v>44312</c:v>
                </c:pt>
                <c:pt idx="2098">
                  <c:v>44313</c:v>
                </c:pt>
                <c:pt idx="2099">
                  <c:v>44314</c:v>
                </c:pt>
                <c:pt idx="2100">
                  <c:v>44315</c:v>
                </c:pt>
                <c:pt idx="2101">
                  <c:v>44316</c:v>
                </c:pt>
                <c:pt idx="2102">
                  <c:v>44317</c:v>
                </c:pt>
                <c:pt idx="2103">
                  <c:v>44318</c:v>
                </c:pt>
                <c:pt idx="2104">
                  <c:v>44319</c:v>
                </c:pt>
                <c:pt idx="2105">
                  <c:v>44320</c:v>
                </c:pt>
                <c:pt idx="2106">
                  <c:v>44321</c:v>
                </c:pt>
                <c:pt idx="2107">
                  <c:v>44322</c:v>
                </c:pt>
                <c:pt idx="2108">
                  <c:v>44323</c:v>
                </c:pt>
                <c:pt idx="2109">
                  <c:v>44324</c:v>
                </c:pt>
                <c:pt idx="2110">
                  <c:v>44325</c:v>
                </c:pt>
                <c:pt idx="2111">
                  <c:v>44326</c:v>
                </c:pt>
                <c:pt idx="2112">
                  <c:v>44327</c:v>
                </c:pt>
                <c:pt idx="2113">
                  <c:v>44328</c:v>
                </c:pt>
                <c:pt idx="2114">
                  <c:v>44329</c:v>
                </c:pt>
                <c:pt idx="2115">
                  <c:v>44330</c:v>
                </c:pt>
                <c:pt idx="2116">
                  <c:v>44331</c:v>
                </c:pt>
                <c:pt idx="2117">
                  <c:v>44332</c:v>
                </c:pt>
                <c:pt idx="2118">
                  <c:v>44333</c:v>
                </c:pt>
                <c:pt idx="2119">
                  <c:v>44334</c:v>
                </c:pt>
                <c:pt idx="2120">
                  <c:v>44335</c:v>
                </c:pt>
                <c:pt idx="2121">
                  <c:v>44336</c:v>
                </c:pt>
                <c:pt idx="2122">
                  <c:v>44337</c:v>
                </c:pt>
                <c:pt idx="2123">
                  <c:v>44338</c:v>
                </c:pt>
                <c:pt idx="2124">
                  <c:v>44339</c:v>
                </c:pt>
                <c:pt idx="2125">
                  <c:v>44340</c:v>
                </c:pt>
                <c:pt idx="2126">
                  <c:v>44341</c:v>
                </c:pt>
                <c:pt idx="2127">
                  <c:v>44342</c:v>
                </c:pt>
                <c:pt idx="2128">
                  <c:v>44343</c:v>
                </c:pt>
                <c:pt idx="2129">
                  <c:v>44344</c:v>
                </c:pt>
                <c:pt idx="2130">
                  <c:v>44345</c:v>
                </c:pt>
                <c:pt idx="2131">
                  <c:v>44346</c:v>
                </c:pt>
                <c:pt idx="2132">
                  <c:v>44347</c:v>
                </c:pt>
                <c:pt idx="2133">
                  <c:v>44348</c:v>
                </c:pt>
                <c:pt idx="2134">
                  <c:v>44349</c:v>
                </c:pt>
                <c:pt idx="2135">
                  <c:v>44350</c:v>
                </c:pt>
                <c:pt idx="2136">
                  <c:v>44351</c:v>
                </c:pt>
                <c:pt idx="2137">
                  <c:v>44352</c:v>
                </c:pt>
                <c:pt idx="2138">
                  <c:v>44353</c:v>
                </c:pt>
                <c:pt idx="2139">
                  <c:v>44354</c:v>
                </c:pt>
                <c:pt idx="2140">
                  <c:v>44355</c:v>
                </c:pt>
                <c:pt idx="2141">
                  <c:v>44356</c:v>
                </c:pt>
                <c:pt idx="2142">
                  <c:v>44357</c:v>
                </c:pt>
                <c:pt idx="2143">
                  <c:v>44358</c:v>
                </c:pt>
                <c:pt idx="2144">
                  <c:v>44359</c:v>
                </c:pt>
                <c:pt idx="2145">
                  <c:v>44360</c:v>
                </c:pt>
                <c:pt idx="2146">
                  <c:v>44361</c:v>
                </c:pt>
                <c:pt idx="2147">
                  <c:v>44362</c:v>
                </c:pt>
                <c:pt idx="2148">
                  <c:v>44363</c:v>
                </c:pt>
                <c:pt idx="2149">
                  <c:v>44364</c:v>
                </c:pt>
                <c:pt idx="2150">
                  <c:v>44365</c:v>
                </c:pt>
                <c:pt idx="2151">
                  <c:v>44366</c:v>
                </c:pt>
                <c:pt idx="2152">
                  <c:v>44367</c:v>
                </c:pt>
                <c:pt idx="2153">
                  <c:v>44368</c:v>
                </c:pt>
                <c:pt idx="2154">
                  <c:v>44369</c:v>
                </c:pt>
                <c:pt idx="2155">
                  <c:v>44370</c:v>
                </c:pt>
                <c:pt idx="2156">
                  <c:v>44371</c:v>
                </c:pt>
                <c:pt idx="2157">
                  <c:v>44372</c:v>
                </c:pt>
                <c:pt idx="2158">
                  <c:v>44373</c:v>
                </c:pt>
                <c:pt idx="2159">
                  <c:v>44374</c:v>
                </c:pt>
                <c:pt idx="2160">
                  <c:v>44375</c:v>
                </c:pt>
                <c:pt idx="2161">
                  <c:v>44376</c:v>
                </c:pt>
                <c:pt idx="2162">
                  <c:v>44377</c:v>
                </c:pt>
                <c:pt idx="2163">
                  <c:v>44378</c:v>
                </c:pt>
                <c:pt idx="2164">
                  <c:v>44379</c:v>
                </c:pt>
                <c:pt idx="2165">
                  <c:v>44380</c:v>
                </c:pt>
                <c:pt idx="2166">
                  <c:v>44381</c:v>
                </c:pt>
                <c:pt idx="2167">
                  <c:v>44382</c:v>
                </c:pt>
                <c:pt idx="2168">
                  <c:v>44383</c:v>
                </c:pt>
                <c:pt idx="2169">
                  <c:v>44384</c:v>
                </c:pt>
                <c:pt idx="2170">
                  <c:v>44385</c:v>
                </c:pt>
                <c:pt idx="2171">
                  <c:v>44386</c:v>
                </c:pt>
                <c:pt idx="2172">
                  <c:v>44387</c:v>
                </c:pt>
                <c:pt idx="2173">
                  <c:v>44388</c:v>
                </c:pt>
                <c:pt idx="2174">
                  <c:v>44389</c:v>
                </c:pt>
                <c:pt idx="2175">
                  <c:v>44390</c:v>
                </c:pt>
                <c:pt idx="2176">
                  <c:v>44391</c:v>
                </c:pt>
                <c:pt idx="2177">
                  <c:v>44392</c:v>
                </c:pt>
                <c:pt idx="2178">
                  <c:v>44393</c:v>
                </c:pt>
                <c:pt idx="2179">
                  <c:v>44394</c:v>
                </c:pt>
                <c:pt idx="2180">
                  <c:v>44395</c:v>
                </c:pt>
                <c:pt idx="2181">
                  <c:v>44396</c:v>
                </c:pt>
                <c:pt idx="2182">
                  <c:v>44397</c:v>
                </c:pt>
                <c:pt idx="2183">
                  <c:v>44398</c:v>
                </c:pt>
                <c:pt idx="2184">
                  <c:v>44399</c:v>
                </c:pt>
                <c:pt idx="2185">
                  <c:v>44400</c:v>
                </c:pt>
                <c:pt idx="2186">
                  <c:v>44401</c:v>
                </c:pt>
                <c:pt idx="2187">
                  <c:v>44402</c:v>
                </c:pt>
                <c:pt idx="2188">
                  <c:v>44403</c:v>
                </c:pt>
                <c:pt idx="2189">
                  <c:v>44404</c:v>
                </c:pt>
                <c:pt idx="2190">
                  <c:v>44405</c:v>
                </c:pt>
                <c:pt idx="2191">
                  <c:v>44406</c:v>
                </c:pt>
                <c:pt idx="2192">
                  <c:v>44407</c:v>
                </c:pt>
                <c:pt idx="2193">
                  <c:v>44408</c:v>
                </c:pt>
                <c:pt idx="2194">
                  <c:v>44409</c:v>
                </c:pt>
                <c:pt idx="2195">
                  <c:v>44410</c:v>
                </c:pt>
                <c:pt idx="2196">
                  <c:v>44411</c:v>
                </c:pt>
                <c:pt idx="2197">
                  <c:v>44412</c:v>
                </c:pt>
                <c:pt idx="2198">
                  <c:v>44413</c:v>
                </c:pt>
                <c:pt idx="2199">
                  <c:v>44414</c:v>
                </c:pt>
                <c:pt idx="2200">
                  <c:v>44415</c:v>
                </c:pt>
                <c:pt idx="2201">
                  <c:v>44416</c:v>
                </c:pt>
                <c:pt idx="2202">
                  <c:v>44417</c:v>
                </c:pt>
                <c:pt idx="2203">
                  <c:v>44418</c:v>
                </c:pt>
                <c:pt idx="2204">
                  <c:v>44419</c:v>
                </c:pt>
                <c:pt idx="2205">
                  <c:v>44420</c:v>
                </c:pt>
                <c:pt idx="2206">
                  <c:v>44421</c:v>
                </c:pt>
                <c:pt idx="2207">
                  <c:v>44422</c:v>
                </c:pt>
                <c:pt idx="2208">
                  <c:v>44423</c:v>
                </c:pt>
                <c:pt idx="2209">
                  <c:v>44424</c:v>
                </c:pt>
                <c:pt idx="2210">
                  <c:v>44425</c:v>
                </c:pt>
                <c:pt idx="2211">
                  <c:v>44426</c:v>
                </c:pt>
                <c:pt idx="2212">
                  <c:v>44427</c:v>
                </c:pt>
                <c:pt idx="2213">
                  <c:v>44428</c:v>
                </c:pt>
                <c:pt idx="2214">
                  <c:v>44429</c:v>
                </c:pt>
                <c:pt idx="2215">
                  <c:v>44430</c:v>
                </c:pt>
                <c:pt idx="2216">
                  <c:v>44431</c:v>
                </c:pt>
                <c:pt idx="2217">
                  <c:v>44432</c:v>
                </c:pt>
                <c:pt idx="2218">
                  <c:v>44433</c:v>
                </c:pt>
                <c:pt idx="2219">
                  <c:v>44434</c:v>
                </c:pt>
                <c:pt idx="2220">
                  <c:v>44435</c:v>
                </c:pt>
                <c:pt idx="2221">
                  <c:v>44436</c:v>
                </c:pt>
                <c:pt idx="2222">
                  <c:v>44437</c:v>
                </c:pt>
                <c:pt idx="2223">
                  <c:v>44438</c:v>
                </c:pt>
                <c:pt idx="2224">
                  <c:v>44439</c:v>
                </c:pt>
                <c:pt idx="2225">
                  <c:v>44440</c:v>
                </c:pt>
                <c:pt idx="2226">
                  <c:v>44441</c:v>
                </c:pt>
                <c:pt idx="2227">
                  <c:v>44442</c:v>
                </c:pt>
                <c:pt idx="2228">
                  <c:v>44443</c:v>
                </c:pt>
                <c:pt idx="2229">
                  <c:v>44444</c:v>
                </c:pt>
                <c:pt idx="2230">
                  <c:v>44445</c:v>
                </c:pt>
                <c:pt idx="2231">
                  <c:v>44446</c:v>
                </c:pt>
                <c:pt idx="2232">
                  <c:v>44447</c:v>
                </c:pt>
                <c:pt idx="2233">
                  <c:v>44448</c:v>
                </c:pt>
                <c:pt idx="2234">
                  <c:v>44449</c:v>
                </c:pt>
                <c:pt idx="2235">
                  <c:v>44450</c:v>
                </c:pt>
                <c:pt idx="2236">
                  <c:v>44451</c:v>
                </c:pt>
                <c:pt idx="2237">
                  <c:v>44452</c:v>
                </c:pt>
                <c:pt idx="2238">
                  <c:v>44453</c:v>
                </c:pt>
                <c:pt idx="2239">
                  <c:v>44454</c:v>
                </c:pt>
                <c:pt idx="2240">
                  <c:v>44455</c:v>
                </c:pt>
                <c:pt idx="2241">
                  <c:v>44456</c:v>
                </c:pt>
                <c:pt idx="2242">
                  <c:v>44457</c:v>
                </c:pt>
                <c:pt idx="2243">
                  <c:v>44458</c:v>
                </c:pt>
                <c:pt idx="2244">
                  <c:v>44459</c:v>
                </c:pt>
                <c:pt idx="2245">
                  <c:v>44460</c:v>
                </c:pt>
                <c:pt idx="2246">
                  <c:v>44461</c:v>
                </c:pt>
                <c:pt idx="2247">
                  <c:v>44462</c:v>
                </c:pt>
                <c:pt idx="2248">
                  <c:v>44463</c:v>
                </c:pt>
                <c:pt idx="2249">
                  <c:v>44464</c:v>
                </c:pt>
                <c:pt idx="2250">
                  <c:v>44465</c:v>
                </c:pt>
                <c:pt idx="2251">
                  <c:v>44466</c:v>
                </c:pt>
                <c:pt idx="2252">
                  <c:v>44467</c:v>
                </c:pt>
                <c:pt idx="2253">
                  <c:v>44468</c:v>
                </c:pt>
                <c:pt idx="2254">
                  <c:v>44469</c:v>
                </c:pt>
                <c:pt idx="2255">
                  <c:v>44470</c:v>
                </c:pt>
                <c:pt idx="2256">
                  <c:v>44471</c:v>
                </c:pt>
                <c:pt idx="2257">
                  <c:v>44472</c:v>
                </c:pt>
                <c:pt idx="2258">
                  <c:v>44473</c:v>
                </c:pt>
                <c:pt idx="2259">
                  <c:v>44474</c:v>
                </c:pt>
                <c:pt idx="2260">
                  <c:v>44475</c:v>
                </c:pt>
                <c:pt idx="2261">
                  <c:v>44476</c:v>
                </c:pt>
                <c:pt idx="2262">
                  <c:v>44477</c:v>
                </c:pt>
                <c:pt idx="2263">
                  <c:v>44478</c:v>
                </c:pt>
                <c:pt idx="2264">
                  <c:v>44479</c:v>
                </c:pt>
                <c:pt idx="2265">
                  <c:v>44480</c:v>
                </c:pt>
                <c:pt idx="2266">
                  <c:v>44481</c:v>
                </c:pt>
                <c:pt idx="2267">
                  <c:v>44482</c:v>
                </c:pt>
                <c:pt idx="2268">
                  <c:v>44483</c:v>
                </c:pt>
                <c:pt idx="2269">
                  <c:v>44484</c:v>
                </c:pt>
                <c:pt idx="2270">
                  <c:v>44485</c:v>
                </c:pt>
                <c:pt idx="2271">
                  <c:v>44486</c:v>
                </c:pt>
                <c:pt idx="2272">
                  <c:v>44487</c:v>
                </c:pt>
                <c:pt idx="2273">
                  <c:v>44488</c:v>
                </c:pt>
                <c:pt idx="2274">
                  <c:v>44489</c:v>
                </c:pt>
                <c:pt idx="2275">
                  <c:v>44490</c:v>
                </c:pt>
                <c:pt idx="2276">
                  <c:v>44491</c:v>
                </c:pt>
                <c:pt idx="2277">
                  <c:v>44492</c:v>
                </c:pt>
                <c:pt idx="2278">
                  <c:v>44493</c:v>
                </c:pt>
                <c:pt idx="2279">
                  <c:v>44494</c:v>
                </c:pt>
                <c:pt idx="2280">
                  <c:v>44495</c:v>
                </c:pt>
                <c:pt idx="2281">
                  <c:v>44496</c:v>
                </c:pt>
                <c:pt idx="2282">
                  <c:v>44497</c:v>
                </c:pt>
                <c:pt idx="2283">
                  <c:v>44498</c:v>
                </c:pt>
                <c:pt idx="2284">
                  <c:v>44499</c:v>
                </c:pt>
                <c:pt idx="2285">
                  <c:v>44500</c:v>
                </c:pt>
                <c:pt idx="2286">
                  <c:v>44501</c:v>
                </c:pt>
                <c:pt idx="2287">
                  <c:v>44502</c:v>
                </c:pt>
                <c:pt idx="2288">
                  <c:v>44503</c:v>
                </c:pt>
                <c:pt idx="2289">
                  <c:v>44504</c:v>
                </c:pt>
                <c:pt idx="2290">
                  <c:v>44505</c:v>
                </c:pt>
                <c:pt idx="2291">
                  <c:v>44506</c:v>
                </c:pt>
                <c:pt idx="2292">
                  <c:v>44507</c:v>
                </c:pt>
                <c:pt idx="2293">
                  <c:v>44508</c:v>
                </c:pt>
                <c:pt idx="2294">
                  <c:v>44509</c:v>
                </c:pt>
                <c:pt idx="2295">
                  <c:v>44510</c:v>
                </c:pt>
                <c:pt idx="2296">
                  <c:v>44511</c:v>
                </c:pt>
                <c:pt idx="2297">
                  <c:v>44512</c:v>
                </c:pt>
                <c:pt idx="2298">
                  <c:v>44513</c:v>
                </c:pt>
                <c:pt idx="2299">
                  <c:v>44514</c:v>
                </c:pt>
                <c:pt idx="2300">
                  <c:v>44515</c:v>
                </c:pt>
                <c:pt idx="2301">
                  <c:v>44516</c:v>
                </c:pt>
                <c:pt idx="2302">
                  <c:v>44517</c:v>
                </c:pt>
                <c:pt idx="2303">
                  <c:v>44518</c:v>
                </c:pt>
                <c:pt idx="2304">
                  <c:v>44519</c:v>
                </c:pt>
                <c:pt idx="2305">
                  <c:v>44520</c:v>
                </c:pt>
                <c:pt idx="2306">
                  <c:v>44521</c:v>
                </c:pt>
                <c:pt idx="2307">
                  <c:v>44522</c:v>
                </c:pt>
                <c:pt idx="2308">
                  <c:v>44523</c:v>
                </c:pt>
                <c:pt idx="2309">
                  <c:v>44524</c:v>
                </c:pt>
                <c:pt idx="2310">
                  <c:v>44525</c:v>
                </c:pt>
                <c:pt idx="2311">
                  <c:v>44526</c:v>
                </c:pt>
                <c:pt idx="2312">
                  <c:v>44527</c:v>
                </c:pt>
                <c:pt idx="2313">
                  <c:v>44528</c:v>
                </c:pt>
                <c:pt idx="2314">
                  <c:v>44529</c:v>
                </c:pt>
                <c:pt idx="2315">
                  <c:v>44530</c:v>
                </c:pt>
                <c:pt idx="2316">
                  <c:v>44531</c:v>
                </c:pt>
                <c:pt idx="2317">
                  <c:v>44532</c:v>
                </c:pt>
                <c:pt idx="2318">
                  <c:v>44533</c:v>
                </c:pt>
                <c:pt idx="2319">
                  <c:v>44534</c:v>
                </c:pt>
                <c:pt idx="2320">
                  <c:v>44535</c:v>
                </c:pt>
                <c:pt idx="2321">
                  <c:v>44536</c:v>
                </c:pt>
                <c:pt idx="2322">
                  <c:v>44537</c:v>
                </c:pt>
                <c:pt idx="2323">
                  <c:v>44538</c:v>
                </c:pt>
                <c:pt idx="2324">
                  <c:v>44539</c:v>
                </c:pt>
                <c:pt idx="2325">
                  <c:v>44540</c:v>
                </c:pt>
                <c:pt idx="2326">
                  <c:v>44541</c:v>
                </c:pt>
                <c:pt idx="2327">
                  <c:v>44542</c:v>
                </c:pt>
                <c:pt idx="2328">
                  <c:v>44543</c:v>
                </c:pt>
                <c:pt idx="2329">
                  <c:v>44544</c:v>
                </c:pt>
                <c:pt idx="2330">
                  <c:v>44545</c:v>
                </c:pt>
                <c:pt idx="2331">
                  <c:v>44546</c:v>
                </c:pt>
                <c:pt idx="2332">
                  <c:v>44547</c:v>
                </c:pt>
                <c:pt idx="2333">
                  <c:v>44548</c:v>
                </c:pt>
                <c:pt idx="2334">
                  <c:v>44549</c:v>
                </c:pt>
                <c:pt idx="2335">
                  <c:v>44550</c:v>
                </c:pt>
                <c:pt idx="2336">
                  <c:v>44551</c:v>
                </c:pt>
                <c:pt idx="2337">
                  <c:v>44552</c:v>
                </c:pt>
                <c:pt idx="2338">
                  <c:v>44553</c:v>
                </c:pt>
                <c:pt idx="2339">
                  <c:v>44554</c:v>
                </c:pt>
                <c:pt idx="2340">
                  <c:v>44555</c:v>
                </c:pt>
                <c:pt idx="2341">
                  <c:v>44556</c:v>
                </c:pt>
                <c:pt idx="2342">
                  <c:v>44557</c:v>
                </c:pt>
                <c:pt idx="2343">
                  <c:v>44558</c:v>
                </c:pt>
                <c:pt idx="2344">
                  <c:v>44559</c:v>
                </c:pt>
                <c:pt idx="2345">
                  <c:v>44560</c:v>
                </c:pt>
                <c:pt idx="2346">
                  <c:v>44561</c:v>
                </c:pt>
                <c:pt idx="2347">
                  <c:v>44562</c:v>
                </c:pt>
                <c:pt idx="2348">
                  <c:v>44563</c:v>
                </c:pt>
                <c:pt idx="2349">
                  <c:v>44564</c:v>
                </c:pt>
                <c:pt idx="2350">
                  <c:v>44565</c:v>
                </c:pt>
                <c:pt idx="2351">
                  <c:v>44566</c:v>
                </c:pt>
                <c:pt idx="2352">
                  <c:v>44567</c:v>
                </c:pt>
                <c:pt idx="2353">
                  <c:v>44568</c:v>
                </c:pt>
                <c:pt idx="2354">
                  <c:v>44569</c:v>
                </c:pt>
                <c:pt idx="2355">
                  <c:v>44570</c:v>
                </c:pt>
                <c:pt idx="2356">
                  <c:v>44571</c:v>
                </c:pt>
                <c:pt idx="2357">
                  <c:v>44572</c:v>
                </c:pt>
                <c:pt idx="2358">
                  <c:v>44573</c:v>
                </c:pt>
                <c:pt idx="2359">
                  <c:v>44574</c:v>
                </c:pt>
                <c:pt idx="2360">
                  <c:v>44575</c:v>
                </c:pt>
                <c:pt idx="2361">
                  <c:v>44576</c:v>
                </c:pt>
                <c:pt idx="2362">
                  <c:v>44577</c:v>
                </c:pt>
                <c:pt idx="2363">
                  <c:v>44578</c:v>
                </c:pt>
                <c:pt idx="2364">
                  <c:v>44579</c:v>
                </c:pt>
                <c:pt idx="2365">
                  <c:v>44580</c:v>
                </c:pt>
                <c:pt idx="2366">
                  <c:v>44581</c:v>
                </c:pt>
                <c:pt idx="2367">
                  <c:v>44582</c:v>
                </c:pt>
                <c:pt idx="2368">
                  <c:v>44583</c:v>
                </c:pt>
                <c:pt idx="2369">
                  <c:v>44584</c:v>
                </c:pt>
                <c:pt idx="2370">
                  <c:v>44585</c:v>
                </c:pt>
                <c:pt idx="2371">
                  <c:v>44586</c:v>
                </c:pt>
                <c:pt idx="2372">
                  <c:v>44587</c:v>
                </c:pt>
                <c:pt idx="2373">
                  <c:v>44588</c:v>
                </c:pt>
                <c:pt idx="2374">
                  <c:v>44589</c:v>
                </c:pt>
                <c:pt idx="2375">
                  <c:v>44590</c:v>
                </c:pt>
                <c:pt idx="2376">
                  <c:v>44591</c:v>
                </c:pt>
                <c:pt idx="2377">
                  <c:v>44592</c:v>
                </c:pt>
                <c:pt idx="2378">
                  <c:v>44593</c:v>
                </c:pt>
                <c:pt idx="2379">
                  <c:v>44594</c:v>
                </c:pt>
                <c:pt idx="2380">
                  <c:v>44595</c:v>
                </c:pt>
                <c:pt idx="2381">
                  <c:v>44596</c:v>
                </c:pt>
                <c:pt idx="2382">
                  <c:v>44597</c:v>
                </c:pt>
                <c:pt idx="2383">
                  <c:v>44598</c:v>
                </c:pt>
                <c:pt idx="2384">
                  <c:v>44599</c:v>
                </c:pt>
                <c:pt idx="2385">
                  <c:v>44600</c:v>
                </c:pt>
                <c:pt idx="2386">
                  <c:v>44601</c:v>
                </c:pt>
                <c:pt idx="2387">
                  <c:v>44602</c:v>
                </c:pt>
                <c:pt idx="2388">
                  <c:v>44603</c:v>
                </c:pt>
                <c:pt idx="2389">
                  <c:v>44604</c:v>
                </c:pt>
                <c:pt idx="2390">
                  <c:v>44605</c:v>
                </c:pt>
                <c:pt idx="2391">
                  <c:v>44606</c:v>
                </c:pt>
                <c:pt idx="2392">
                  <c:v>44607</c:v>
                </c:pt>
                <c:pt idx="2393">
                  <c:v>44608</c:v>
                </c:pt>
                <c:pt idx="2394">
                  <c:v>44609</c:v>
                </c:pt>
                <c:pt idx="2395">
                  <c:v>44610</c:v>
                </c:pt>
                <c:pt idx="2396">
                  <c:v>44611</c:v>
                </c:pt>
                <c:pt idx="2397">
                  <c:v>44612</c:v>
                </c:pt>
                <c:pt idx="2398">
                  <c:v>44613</c:v>
                </c:pt>
                <c:pt idx="2399">
                  <c:v>44614</c:v>
                </c:pt>
                <c:pt idx="2400">
                  <c:v>44615</c:v>
                </c:pt>
                <c:pt idx="2401">
                  <c:v>44616</c:v>
                </c:pt>
                <c:pt idx="2402">
                  <c:v>44617</c:v>
                </c:pt>
                <c:pt idx="2403">
                  <c:v>44618</c:v>
                </c:pt>
                <c:pt idx="2404">
                  <c:v>44619</c:v>
                </c:pt>
                <c:pt idx="2405">
                  <c:v>44620</c:v>
                </c:pt>
                <c:pt idx="2406">
                  <c:v>44621</c:v>
                </c:pt>
                <c:pt idx="2407">
                  <c:v>44622</c:v>
                </c:pt>
                <c:pt idx="2408">
                  <c:v>44623</c:v>
                </c:pt>
                <c:pt idx="2409">
                  <c:v>44624</c:v>
                </c:pt>
                <c:pt idx="2410">
                  <c:v>44625</c:v>
                </c:pt>
                <c:pt idx="2411">
                  <c:v>44626</c:v>
                </c:pt>
                <c:pt idx="2412">
                  <c:v>44627</c:v>
                </c:pt>
                <c:pt idx="2413">
                  <c:v>44628</c:v>
                </c:pt>
                <c:pt idx="2414">
                  <c:v>44629</c:v>
                </c:pt>
                <c:pt idx="2415">
                  <c:v>44630</c:v>
                </c:pt>
                <c:pt idx="2416">
                  <c:v>44631</c:v>
                </c:pt>
                <c:pt idx="2417">
                  <c:v>44632</c:v>
                </c:pt>
                <c:pt idx="2418">
                  <c:v>44633</c:v>
                </c:pt>
                <c:pt idx="2419">
                  <c:v>44634</c:v>
                </c:pt>
                <c:pt idx="2420">
                  <c:v>44635</c:v>
                </c:pt>
                <c:pt idx="2421">
                  <c:v>44636</c:v>
                </c:pt>
                <c:pt idx="2422">
                  <c:v>44637</c:v>
                </c:pt>
                <c:pt idx="2423">
                  <c:v>44638</c:v>
                </c:pt>
                <c:pt idx="2424">
                  <c:v>44639</c:v>
                </c:pt>
                <c:pt idx="2425">
                  <c:v>44640</c:v>
                </c:pt>
                <c:pt idx="2426">
                  <c:v>44641</c:v>
                </c:pt>
                <c:pt idx="2427">
                  <c:v>44642</c:v>
                </c:pt>
                <c:pt idx="2428">
                  <c:v>44643</c:v>
                </c:pt>
                <c:pt idx="2429">
                  <c:v>44644</c:v>
                </c:pt>
                <c:pt idx="2430">
                  <c:v>44645</c:v>
                </c:pt>
                <c:pt idx="2431">
                  <c:v>44646</c:v>
                </c:pt>
                <c:pt idx="2432">
                  <c:v>44647</c:v>
                </c:pt>
                <c:pt idx="2433">
                  <c:v>44648</c:v>
                </c:pt>
                <c:pt idx="2434">
                  <c:v>44649</c:v>
                </c:pt>
                <c:pt idx="2435">
                  <c:v>44650</c:v>
                </c:pt>
                <c:pt idx="2436">
                  <c:v>44651</c:v>
                </c:pt>
                <c:pt idx="2437">
                  <c:v>44652</c:v>
                </c:pt>
                <c:pt idx="2438">
                  <c:v>44653</c:v>
                </c:pt>
                <c:pt idx="2439">
                  <c:v>44654</c:v>
                </c:pt>
                <c:pt idx="2440">
                  <c:v>44655</c:v>
                </c:pt>
                <c:pt idx="2441">
                  <c:v>44656</c:v>
                </c:pt>
                <c:pt idx="2442">
                  <c:v>44657</c:v>
                </c:pt>
                <c:pt idx="2443">
                  <c:v>44658</c:v>
                </c:pt>
                <c:pt idx="2444">
                  <c:v>44659</c:v>
                </c:pt>
                <c:pt idx="2445">
                  <c:v>44660</c:v>
                </c:pt>
                <c:pt idx="2446">
                  <c:v>44661</c:v>
                </c:pt>
                <c:pt idx="2447">
                  <c:v>44662</c:v>
                </c:pt>
                <c:pt idx="2448">
                  <c:v>44663</c:v>
                </c:pt>
                <c:pt idx="2449">
                  <c:v>44664</c:v>
                </c:pt>
                <c:pt idx="2450">
                  <c:v>44665</c:v>
                </c:pt>
                <c:pt idx="2451">
                  <c:v>44666</c:v>
                </c:pt>
                <c:pt idx="2452">
                  <c:v>44667</c:v>
                </c:pt>
                <c:pt idx="2453">
                  <c:v>44668</c:v>
                </c:pt>
                <c:pt idx="2454">
                  <c:v>44669</c:v>
                </c:pt>
                <c:pt idx="2455">
                  <c:v>44670</c:v>
                </c:pt>
                <c:pt idx="2456">
                  <c:v>44671</c:v>
                </c:pt>
                <c:pt idx="2457">
                  <c:v>44672</c:v>
                </c:pt>
                <c:pt idx="2458">
                  <c:v>44673</c:v>
                </c:pt>
                <c:pt idx="2459">
                  <c:v>44674</c:v>
                </c:pt>
                <c:pt idx="2460">
                  <c:v>44675</c:v>
                </c:pt>
                <c:pt idx="2461">
                  <c:v>44676</c:v>
                </c:pt>
                <c:pt idx="2462">
                  <c:v>44677</c:v>
                </c:pt>
                <c:pt idx="2463">
                  <c:v>44678</c:v>
                </c:pt>
                <c:pt idx="2464">
                  <c:v>44679</c:v>
                </c:pt>
                <c:pt idx="2465">
                  <c:v>44680</c:v>
                </c:pt>
                <c:pt idx="2466">
                  <c:v>44681</c:v>
                </c:pt>
                <c:pt idx="2467">
                  <c:v>44682</c:v>
                </c:pt>
                <c:pt idx="2468">
                  <c:v>44683</c:v>
                </c:pt>
                <c:pt idx="2469">
                  <c:v>44684</c:v>
                </c:pt>
                <c:pt idx="2470">
                  <c:v>44685</c:v>
                </c:pt>
                <c:pt idx="2471">
                  <c:v>44686</c:v>
                </c:pt>
                <c:pt idx="2472">
                  <c:v>44687</c:v>
                </c:pt>
                <c:pt idx="2473">
                  <c:v>44688</c:v>
                </c:pt>
                <c:pt idx="2474">
                  <c:v>44689</c:v>
                </c:pt>
                <c:pt idx="2475">
                  <c:v>44690</c:v>
                </c:pt>
                <c:pt idx="2476">
                  <c:v>44691</c:v>
                </c:pt>
                <c:pt idx="2477">
                  <c:v>44692</c:v>
                </c:pt>
              </c:numCache>
            </c:numRef>
          </c:cat>
          <c:val>
            <c:numRef>
              <c:f>Sheet1!$B$2:$B$2479</c:f>
              <c:numCache>
                <c:formatCode>General</c:formatCode>
                <c:ptCount val="2478"/>
                <c:pt idx="0">
                  <c:v>4.46</c:v>
                </c:pt>
                <c:pt idx="1">
                  <c:v>12.58</c:v>
                </c:pt>
                <c:pt idx="2">
                  <c:v>16.34</c:v>
                </c:pt>
                <c:pt idx="3">
                  <c:v>16.12</c:v>
                </c:pt>
                <c:pt idx="4">
                  <c:v>16.37</c:v>
                </c:pt>
                <c:pt idx="5">
                  <c:v>16.100000000000001</c:v>
                </c:pt>
                <c:pt idx="6">
                  <c:v>16.510000000000002</c:v>
                </c:pt>
                <c:pt idx="7">
                  <c:v>16.89</c:v>
                </c:pt>
                <c:pt idx="8">
                  <c:v>16.649999999999999</c:v>
                </c:pt>
                <c:pt idx="9">
                  <c:v>16.440000000000001</c:v>
                </c:pt>
                <c:pt idx="10">
                  <c:v>16.86</c:v>
                </c:pt>
                <c:pt idx="11">
                  <c:v>16.440000000000001</c:v>
                </c:pt>
                <c:pt idx="12">
                  <c:v>16.37</c:v>
                </c:pt>
                <c:pt idx="13">
                  <c:v>16.86</c:v>
                </c:pt>
                <c:pt idx="14">
                  <c:v>16.34</c:v>
                </c:pt>
                <c:pt idx="15">
                  <c:v>14.88</c:v>
                </c:pt>
                <c:pt idx="16">
                  <c:v>16.04</c:v>
                </c:pt>
                <c:pt idx="17">
                  <c:v>16.84</c:v>
                </c:pt>
                <c:pt idx="18">
                  <c:v>16.16</c:v>
                </c:pt>
                <c:pt idx="19">
                  <c:v>17.46</c:v>
                </c:pt>
                <c:pt idx="20">
                  <c:v>16.64</c:v>
                </c:pt>
                <c:pt idx="21">
                  <c:v>21.47</c:v>
                </c:pt>
                <c:pt idx="22">
                  <c:v>16.98</c:v>
                </c:pt>
                <c:pt idx="23">
                  <c:v>16.39</c:v>
                </c:pt>
                <c:pt idx="24">
                  <c:v>17.239999999999998</c:v>
                </c:pt>
                <c:pt idx="25">
                  <c:v>16.670000000000002</c:v>
                </c:pt>
                <c:pt idx="26">
                  <c:v>16.95</c:v>
                </c:pt>
                <c:pt idx="27">
                  <c:v>17.27</c:v>
                </c:pt>
                <c:pt idx="28">
                  <c:v>18.350000000000001</c:v>
                </c:pt>
                <c:pt idx="29">
                  <c:v>18.57</c:v>
                </c:pt>
                <c:pt idx="30">
                  <c:v>19.93</c:v>
                </c:pt>
                <c:pt idx="31">
                  <c:v>20.77</c:v>
                </c:pt>
                <c:pt idx="32">
                  <c:v>20.87</c:v>
                </c:pt>
                <c:pt idx="33">
                  <c:v>21.86</c:v>
                </c:pt>
                <c:pt idx="34">
                  <c:v>24.12</c:v>
                </c:pt>
                <c:pt idx="35">
                  <c:v>25.53</c:v>
                </c:pt>
                <c:pt idx="36">
                  <c:v>19.3</c:v>
                </c:pt>
                <c:pt idx="37">
                  <c:v>17.48</c:v>
                </c:pt>
                <c:pt idx="38">
                  <c:v>17.190000000000001</c:v>
                </c:pt>
                <c:pt idx="39">
                  <c:v>17.77</c:v>
                </c:pt>
                <c:pt idx="40">
                  <c:v>17.46</c:v>
                </c:pt>
                <c:pt idx="41">
                  <c:v>17.12</c:v>
                </c:pt>
                <c:pt idx="42">
                  <c:v>17.18</c:v>
                </c:pt>
                <c:pt idx="43">
                  <c:v>16.71</c:v>
                </c:pt>
                <c:pt idx="44">
                  <c:v>17.11</c:v>
                </c:pt>
                <c:pt idx="45">
                  <c:v>17.25</c:v>
                </c:pt>
                <c:pt idx="46">
                  <c:v>17.61</c:v>
                </c:pt>
                <c:pt idx="47">
                  <c:v>17.75</c:v>
                </c:pt>
                <c:pt idx="48">
                  <c:v>17.32</c:v>
                </c:pt>
                <c:pt idx="49">
                  <c:v>17.91</c:v>
                </c:pt>
                <c:pt idx="50">
                  <c:v>17.57</c:v>
                </c:pt>
                <c:pt idx="51">
                  <c:v>16.899999999999999</c:v>
                </c:pt>
                <c:pt idx="52">
                  <c:v>16.04</c:v>
                </c:pt>
                <c:pt idx="53">
                  <c:v>16.87</c:v>
                </c:pt>
                <c:pt idx="54">
                  <c:v>17</c:v>
                </c:pt>
                <c:pt idx="55">
                  <c:v>16.579999999999998</c:v>
                </c:pt>
                <c:pt idx="56">
                  <c:v>17.100000000000001</c:v>
                </c:pt>
                <c:pt idx="57">
                  <c:v>16.73</c:v>
                </c:pt>
                <c:pt idx="58">
                  <c:v>17.32</c:v>
                </c:pt>
                <c:pt idx="59">
                  <c:v>17.920000000000002</c:v>
                </c:pt>
                <c:pt idx="60">
                  <c:v>18.02</c:v>
                </c:pt>
                <c:pt idx="61">
                  <c:v>18.510000000000002</c:v>
                </c:pt>
                <c:pt idx="62">
                  <c:v>18.04</c:v>
                </c:pt>
                <c:pt idx="63">
                  <c:v>16.45</c:v>
                </c:pt>
                <c:pt idx="64">
                  <c:v>16.62</c:v>
                </c:pt>
                <c:pt idx="65">
                  <c:v>16.84</c:v>
                </c:pt>
                <c:pt idx="66">
                  <c:v>17.47</c:v>
                </c:pt>
                <c:pt idx="67">
                  <c:v>17.05</c:v>
                </c:pt>
                <c:pt idx="68">
                  <c:v>17.670000000000002</c:v>
                </c:pt>
                <c:pt idx="69">
                  <c:v>17.09</c:v>
                </c:pt>
                <c:pt idx="70">
                  <c:v>16.600000000000001</c:v>
                </c:pt>
                <c:pt idx="71">
                  <c:v>17.45</c:v>
                </c:pt>
                <c:pt idx="72">
                  <c:v>17.440000000000001</c:v>
                </c:pt>
                <c:pt idx="73">
                  <c:v>16.91</c:v>
                </c:pt>
                <c:pt idx="74">
                  <c:v>16.48</c:v>
                </c:pt>
                <c:pt idx="75">
                  <c:v>16.760000000000002</c:v>
                </c:pt>
                <c:pt idx="76">
                  <c:v>17.3</c:v>
                </c:pt>
                <c:pt idx="77">
                  <c:v>17.39</c:v>
                </c:pt>
                <c:pt idx="78">
                  <c:v>17.559999999999999</c:v>
                </c:pt>
                <c:pt idx="79">
                  <c:v>16.86</c:v>
                </c:pt>
                <c:pt idx="80">
                  <c:v>17.28</c:v>
                </c:pt>
                <c:pt idx="81">
                  <c:v>17.29</c:v>
                </c:pt>
                <c:pt idx="82">
                  <c:v>17.2</c:v>
                </c:pt>
                <c:pt idx="83">
                  <c:v>17.22</c:v>
                </c:pt>
                <c:pt idx="84">
                  <c:v>17.78</c:v>
                </c:pt>
                <c:pt idx="85">
                  <c:v>16.260000000000002</c:v>
                </c:pt>
                <c:pt idx="86">
                  <c:v>16.52</c:v>
                </c:pt>
                <c:pt idx="87">
                  <c:v>16.739999999999998</c:v>
                </c:pt>
                <c:pt idx="88">
                  <c:v>17.52</c:v>
                </c:pt>
                <c:pt idx="89">
                  <c:v>16.5</c:v>
                </c:pt>
                <c:pt idx="90">
                  <c:v>17.329999999999998</c:v>
                </c:pt>
                <c:pt idx="91">
                  <c:v>16.64</c:v>
                </c:pt>
                <c:pt idx="92">
                  <c:v>16.3</c:v>
                </c:pt>
                <c:pt idx="93">
                  <c:v>16.649999999999999</c:v>
                </c:pt>
                <c:pt idx="94">
                  <c:v>16.54</c:v>
                </c:pt>
                <c:pt idx="95">
                  <c:v>17.04</c:v>
                </c:pt>
                <c:pt idx="96">
                  <c:v>16.829999999999998</c:v>
                </c:pt>
                <c:pt idx="97">
                  <c:v>16.79</c:v>
                </c:pt>
                <c:pt idx="98">
                  <c:v>16.850000000000001</c:v>
                </c:pt>
                <c:pt idx="99">
                  <c:v>16.559999999999999</c:v>
                </c:pt>
                <c:pt idx="100">
                  <c:v>17.27</c:v>
                </c:pt>
                <c:pt idx="101">
                  <c:v>17.02</c:v>
                </c:pt>
                <c:pt idx="102">
                  <c:v>17</c:v>
                </c:pt>
                <c:pt idx="103">
                  <c:v>16.920000000000002</c:v>
                </c:pt>
                <c:pt idx="104">
                  <c:v>17.079999999999998</c:v>
                </c:pt>
                <c:pt idx="105">
                  <c:v>16.84</c:v>
                </c:pt>
                <c:pt idx="106">
                  <c:v>16.63</c:v>
                </c:pt>
                <c:pt idx="107">
                  <c:v>16.64</c:v>
                </c:pt>
                <c:pt idx="108">
                  <c:v>16.52</c:v>
                </c:pt>
                <c:pt idx="109">
                  <c:v>16.97</c:v>
                </c:pt>
                <c:pt idx="110">
                  <c:v>16.54</c:v>
                </c:pt>
                <c:pt idx="111">
                  <c:v>16.809999999999999</c:v>
                </c:pt>
                <c:pt idx="112">
                  <c:v>17.04</c:v>
                </c:pt>
                <c:pt idx="113">
                  <c:v>18.100000000000001</c:v>
                </c:pt>
                <c:pt idx="114">
                  <c:v>16.97</c:v>
                </c:pt>
                <c:pt idx="115">
                  <c:v>16.899999999999999</c:v>
                </c:pt>
                <c:pt idx="116">
                  <c:v>16.649999999999999</c:v>
                </c:pt>
                <c:pt idx="117">
                  <c:v>17.21</c:v>
                </c:pt>
                <c:pt idx="118">
                  <c:v>17.37</c:v>
                </c:pt>
                <c:pt idx="119">
                  <c:v>17.36</c:v>
                </c:pt>
                <c:pt idx="120">
                  <c:v>16.5</c:v>
                </c:pt>
                <c:pt idx="121">
                  <c:v>16.96</c:v>
                </c:pt>
                <c:pt idx="122">
                  <c:v>16.84</c:v>
                </c:pt>
                <c:pt idx="123">
                  <c:v>16.75</c:v>
                </c:pt>
                <c:pt idx="124">
                  <c:v>16.920000000000002</c:v>
                </c:pt>
                <c:pt idx="125">
                  <c:v>17.86</c:v>
                </c:pt>
                <c:pt idx="126">
                  <c:v>16.46</c:v>
                </c:pt>
                <c:pt idx="127">
                  <c:v>17.09</c:v>
                </c:pt>
                <c:pt idx="128">
                  <c:v>17.07</c:v>
                </c:pt>
                <c:pt idx="129">
                  <c:v>17.420000000000002</c:v>
                </c:pt>
                <c:pt idx="130">
                  <c:v>17.18</c:v>
                </c:pt>
                <c:pt idx="131">
                  <c:v>17.39</c:v>
                </c:pt>
                <c:pt idx="132">
                  <c:v>16.46</c:v>
                </c:pt>
                <c:pt idx="133">
                  <c:v>16.71</c:v>
                </c:pt>
                <c:pt idx="134">
                  <c:v>16.93</c:v>
                </c:pt>
                <c:pt idx="135">
                  <c:v>16.82</c:v>
                </c:pt>
                <c:pt idx="136">
                  <c:v>16.29</c:v>
                </c:pt>
                <c:pt idx="137">
                  <c:v>17.12</c:v>
                </c:pt>
                <c:pt idx="138">
                  <c:v>16.91</c:v>
                </c:pt>
                <c:pt idx="139">
                  <c:v>17.13</c:v>
                </c:pt>
                <c:pt idx="140">
                  <c:v>16.86</c:v>
                </c:pt>
                <c:pt idx="141">
                  <c:v>17.059999999999999</c:v>
                </c:pt>
                <c:pt idx="142">
                  <c:v>16.89</c:v>
                </c:pt>
                <c:pt idx="143">
                  <c:v>17.07</c:v>
                </c:pt>
                <c:pt idx="144">
                  <c:v>17.14</c:v>
                </c:pt>
                <c:pt idx="145">
                  <c:v>16.63</c:v>
                </c:pt>
                <c:pt idx="146">
                  <c:v>16.73</c:v>
                </c:pt>
                <c:pt idx="147">
                  <c:v>17.04</c:v>
                </c:pt>
                <c:pt idx="148">
                  <c:v>16.82</c:v>
                </c:pt>
                <c:pt idx="149">
                  <c:v>17.079999999999998</c:v>
                </c:pt>
                <c:pt idx="150">
                  <c:v>16.96</c:v>
                </c:pt>
                <c:pt idx="151">
                  <c:v>16.649999999999999</c:v>
                </c:pt>
                <c:pt idx="152">
                  <c:v>17.18</c:v>
                </c:pt>
                <c:pt idx="153">
                  <c:v>17.03</c:v>
                </c:pt>
                <c:pt idx="154">
                  <c:v>16.97</c:v>
                </c:pt>
                <c:pt idx="155">
                  <c:v>17.43</c:v>
                </c:pt>
                <c:pt idx="156">
                  <c:v>16.739999999999998</c:v>
                </c:pt>
                <c:pt idx="157">
                  <c:v>16.510000000000002</c:v>
                </c:pt>
                <c:pt idx="158">
                  <c:v>16.61</c:v>
                </c:pt>
                <c:pt idx="159">
                  <c:v>16.47</c:v>
                </c:pt>
                <c:pt idx="160">
                  <c:v>16.63</c:v>
                </c:pt>
                <c:pt idx="161">
                  <c:v>16.989999999999998</c:v>
                </c:pt>
                <c:pt idx="162">
                  <c:v>16.28</c:v>
                </c:pt>
                <c:pt idx="163">
                  <c:v>16.59</c:v>
                </c:pt>
                <c:pt idx="164">
                  <c:v>16.59</c:v>
                </c:pt>
                <c:pt idx="165">
                  <c:v>16.510000000000002</c:v>
                </c:pt>
                <c:pt idx="166">
                  <c:v>17.23</c:v>
                </c:pt>
                <c:pt idx="167">
                  <c:v>16.93</c:v>
                </c:pt>
                <c:pt idx="168">
                  <c:v>16.66</c:v>
                </c:pt>
                <c:pt idx="169">
                  <c:v>16.61</c:v>
                </c:pt>
                <c:pt idx="170">
                  <c:v>16.79</c:v>
                </c:pt>
                <c:pt idx="171">
                  <c:v>16.760000000000002</c:v>
                </c:pt>
                <c:pt idx="172">
                  <c:v>16.71</c:v>
                </c:pt>
                <c:pt idx="173">
                  <c:v>16.93</c:v>
                </c:pt>
                <c:pt idx="174">
                  <c:v>16.72</c:v>
                </c:pt>
                <c:pt idx="175">
                  <c:v>16.97</c:v>
                </c:pt>
                <c:pt idx="176">
                  <c:v>16.809999999999999</c:v>
                </c:pt>
                <c:pt idx="177">
                  <c:v>17.12</c:v>
                </c:pt>
                <c:pt idx="178">
                  <c:v>16.39</c:v>
                </c:pt>
                <c:pt idx="179">
                  <c:v>17.309999999999999</c:v>
                </c:pt>
                <c:pt idx="180">
                  <c:v>16.37</c:v>
                </c:pt>
                <c:pt idx="181">
                  <c:v>16.96</c:v>
                </c:pt>
                <c:pt idx="182">
                  <c:v>16.96</c:v>
                </c:pt>
                <c:pt idx="183">
                  <c:v>17.27</c:v>
                </c:pt>
                <c:pt idx="184">
                  <c:v>17.11</c:v>
                </c:pt>
                <c:pt idx="185">
                  <c:v>17.63</c:v>
                </c:pt>
                <c:pt idx="186">
                  <c:v>16.96</c:v>
                </c:pt>
                <c:pt idx="187">
                  <c:v>17.149999999999999</c:v>
                </c:pt>
                <c:pt idx="188">
                  <c:v>16.36</c:v>
                </c:pt>
                <c:pt idx="189">
                  <c:v>16.8</c:v>
                </c:pt>
                <c:pt idx="190">
                  <c:v>16.84</c:v>
                </c:pt>
                <c:pt idx="191">
                  <c:v>17.05</c:v>
                </c:pt>
                <c:pt idx="192">
                  <c:v>16.690000000000001</c:v>
                </c:pt>
                <c:pt idx="193">
                  <c:v>16.75</c:v>
                </c:pt>
                <c:pt idx="194">
                  <c:v>16.920000000000002</c:v>
                </c:pt>
                <c:pt idx="195">
                  <c:v>17.260000000000002</c:v>
                </c:pt>
                <c:pt idx="196">
                  <c:v>17.02</c:v>
                </c:pt>
                <c:pt idx="197">
                  <c:v>16.989999999999998</c:v>
                </c:pt>
                <c:pt idx="198">
                  <c:v>16.82</c:v>
                </c:pt>
                <c:pt idx="199">
                  <c:v>17.03</c:v>
                </c:pt>
                <c:pt idx="200">
                  <c:v>17.2</c:v>
                </c:pt>
                <c:pt idx="201">
                  <c:v>17.02</c:v>
                </c:pt>
                <c:pt idx="202">
                  <c:v>17.5</c:v>
                </c:pt>
                <c:pt idx="203">
                  <c:v>17.100000000000001</c:v>
                </c:pt>
                <c:pt idx="204">
                  <c:v>16.91</c:v>
                </c:pt>
                <c:pt idx="205">
                  <c:v>16.829999999999998</c:v>
                </c:pt>
                <c:pt idx="206">
                  <c:v>16.809999999999999</c:v>
                </c:pt>
                <c:pt idx="207">
                  <c:v>16.68</c:v>
                </c:pt>
                <c:pt idx="208">
                  <c:v>17</c:v>
                </c:pt>
                <c:pt idx="209">
                  <c:v>16.89</c:v>
                </c:pt>
                <c:pt idx="210">
                  <c:v>16.510000000000002</c:v>
                </c:pt>
                <c:pt idx="211">
                  <c:v>16.760000000000002</c:v>
                </c:pt>
                <c:pt idx="212">
                  <c:v>16.95</c:v>
                </c:pt>
                <c:pt idx="213">
                  <c:v>16.8</c:v>
                </c:pt>
                <c:pt idx="214">
                  <c:v>17.47</c:v>
                </c:pt>
                <c:pt idx="215">
                  <c:v>16.579999999999998</c:v>
                </c:pt>
                <c:pt idx="216">
                  <c:v>16.579999999999998</c:v>
                </c:pt>
                <c:pt idx="217">
                  <c:v>16.71</c:v>
                </c:pt>
                <c:pt idx="218">
                  <c:v>16.87</c:v>
                </c:pt>
                <c:pt idx="219">
                  <c:v>16.32</c:v>
                </c:pt>
                <c:pt idx="220">
                  <c:v>17.170000000000002</c:v>
                </c:pt>
                <c:pt idx="221">
                  <c:v>16.8</c:v>
                </c:pt>
                <c:pt idx="222">
                  <c:v>16.760000000000002</c:v>
                </c:pt>
                <c:pt idx="223">
                  <c:v>16.809999999999999</c:v>
                </c:pt>
                <c:pt idx="224">
                  <c:v>16.18</c:v>
                </c:pt>
                <c:pt idx="225">
                  <c:v>16.68</c:v>
                </c:pt>
                <c:pt idx="226">
                  <c:v>16.75</c:v>
                </c:pt>
                <c:pt idx="227">
                  <c:v>16.079999999999998</c:v>
                </c:pt>
                <c:pt idx="228">
                  <c:v>16.53</c:v>
                </c:pt>
                <c:pt idx="229">
                  <c:v>14.09</c:v>
                </c:pt>
                <c:pt idx="230">
                  <c:v>14.01</c:v>
                </c:pt>
                <c:pt idx="231">
                  <c:v>13.82</c:v>
                </c:pt>
                <c:pt idx="232">
                  <c:v>14.08</c:v>
                </c:pt>
                <c:pt idx="233">
                  <c:v>13.7</c:v>
                </c:pt>
                <c:pt idx="234">
                  <c:v>13.9</c:v>
                </c:pt>
                <c:pt idx="235">
                  <c:v>14.01</c:v>
                </c:pt>
                <c:pt idx="236">
                  <c:v>13.85</c:v>
                </c:pt>
                <c:pt idx="237">
                  <c:v>14.04</c:v>
                </c:pt>
                <c:pt idx="238">
                  <c:v>13.71</c:v>
                </c:pt>
                <c:pt idx="239">
                  <c:v>13.78</c:v>
                </c:pt>
                <c:pt idx="240">
                  <c:v>13.72</c:v>
                </c:pt>
                <c:pt idx="241">
                  <c:v>13.85</c:v>
                </c:pt>
                <c:pt idx="242">
                  <c:v>14.05</c:v>
                </c:pt>
                <c:pt idx="243">
                  <c:v>13.98</c:v>
                </c:pt>
                <c:pt idx="244">
                  <c:v>13.86</c:v>
                </c:pt>
                <c:pt idx="245">
                  <c:v>13.95</c:v>
                </c:pt>
                <c:pt idx="246">
                  <c:v>13.75</c:v>
                </c:pt>
                <c:pt idx="247">
                  <c:v>14.12</c:v>
                </c:pt>
                <c:pt idx="248">
                  <c:v>13.91</c:v>
                </c:pt>
                <c:pt idx="249">
                  <c:v>13.8</c:v>
                </c:pt>
                <c:pt idx="250">
                  <c:v>13.94</c:v>
                </c:pt>
                <c:pt idx="251">
                  <c:v>14.07</c:v>
                </c:pt>
                <c:pt idx="252">
                  <c:v>14.16</c:v>
                </c:pt>
                <c:pt idx="253">
                  <c:v>13.81</c:v>
                </c:pt>
                <c:pt idx="254">
                  <c:v>14.12</c:v>
                </c:pt>
                <c:pt idx="255">
                  <c:v>13.82</c:v>
                </c:pt>
                <c:pt idx="256">
                  <c:v>14.14</c:v>
                </c:pt>
                <c:pt idx="257">
                  <c:v>13.91</c:v>
                </c:pt>
                <c:pt idx="258">
                  <c:v>13.95</c:v>
                </c:pt>
                <c:pt idx="259">
                  <c:v>13.91</c:v>
                </c:pt>
                <c:pt idx="260">
                  <c:v>13.86</c:v>
                </c:pt>
                <c:pt idx="261">
                  <c:v>13.93</c:v>
                </c:pt>
                <c:pt idx="262">
                  <c:v>13.91</c:v>
                </c:pt>
                <c:pt idx="263">
                  <c:v>13.79</c:v>
                </c:pt>
                <c:pt idx="264">
                  <c:v>14</c:v>
                </c:pt>
                <c:pt idx="265">
                  <c:v>13.88</c:v>
                </c:pt>
                <c:pt idx="266">
                  <c:v>14</c:v>
                </c:pt>
                <c:pt idx="267">
                  <c:v>13.94</c:v>
                </c:pt>
                <c:pt idx="268">
                  <c:v>13.89</c:v>
                </c:pt>
                <c:pt idx="269">
                  <c:v>13.95</c:v>
                </c:pt>
                <c:pt idx="270">
                  <c:v>13.7</c:v>
                </c:pt>
                <c:pt idx="271">
                  <c:v>14.05</c:v>
                </c:pt>
                <c:pt idx="272">
                  <c:v>13.87</c:v>
                </c:pt>
                <c:pt idx="273">
                  <c:v>13.88</c:v>
                </c:pt>
                <c:pt idx="274">
                  <c:v>13.88</c:v>
                </c:pt>
                <c:pt idx="275">
                  <c:v>13.84</c:v>
                </c:pt>
                <c:pt idx="276">
                  <c:v>14.09</c:v>
                </c:pt>
                <c:pt idx="277">
                  <c:v>13.86</c:v>
                </c:pt>
                <c:pt idx="278">
                  <c:v>13.78</c:v>
                </c:pt>
                <c:pt idx="279">
                  <c:v>14.04</c:v>
                </c:pt>
                <c:pt idx="280">
                  <c:v>13.92</c:v>
                </c:pt>
                <c:pt idx="281">
                  <c:v>13.91</c:v>
                </c:pt>
                <c:pt idx="282">
                  <c:v>13.97</c:v>
                </c:pt>
                <c:pt idx="283">
                  <c:v>13.83</c:v>
                </c:pt>
                <c:pt idx="284">
                  <c:v>13.96</c:v>
                </c:pt>
                <c:pt idx="285">
                  <c:v>13.85</c:v>
                </c:pt>
                <c:pt idx="286">
                  <c:v>14.22</c:v>
                </c:pt>
                <c:pt idx="287">
                  <c:v>13.69</c:v>
                </c:pt>
                <c:pt idx="288">
                  <c:v>13.65</c:v>
                </c:pt>
                <c:pt idx="289">
                  <c:v>13.93</c:v>
                </c:pt>
                <c:pt idx="290">
                  <c:v>13.94</c:v>
                </c:pt>
                <c:pt idx="291">
                  <c:v>14.03</c:v>
                </c:pt>
                <c:pt idx="292">
                  <c:v>13.74</c:v>
                </c:pt>
                <c:pt idx="293">
                  <c:v>13.85</c:v>
                </c:pt>
                <c:pt idx="294">
                  <c:v>13.96</c:v>
                </c:pt>
                <c:pt idx="295">
                  <c:v>13.9</c:v>
                </c:pt>
                <c:pt idx="296">
                  <c:v>14.02</c:v>
                </c:pt>
                <c:pt idx="297">
                  <c:v>13.8</c:v>
                </c:pt>
                <c:pt idx="298">
                  <c:v>13.91</c:v>
                </c:pt>
                <c:pt idx="299">
                  <c:v>14</c:v>
                </c:pt>
                <c:pt idx="300">
                  <c:v>13.91</c:v>
                </c:pt>
                <c:pt idx="301">
                  <c:v>13.89</c:v>
                </c:pt>
                <c:pt idx="302">
                  <c:v>13.8</c:v>
                </c:pt>
                <c:pt idx="303">
                  <c:v>13.85</c:v>
                </c:pt>
                <c:pt idx="304">
                  <c:v>13.91</c:v>
                </c:pt>
                <c:pt idx="305">
                  <c:v>13.92</c:v>
                </c:pt>
                <c:pt idx="306">
                  <c:v>14.14</c:v>
                </c:pt>
                <c:pt idx="307">
                  <c:v>13.88</c:v>
                </c:pt>
                <c:pt idx="308">
                  <c:v>13.86</c:v>
                </c:pt>
                <c:pt idx="309">
                  <c:v>13.81</c:v>
                </c:pt>
                <c:pt idx="310">
                  <c:v>13.85</c:v>
                </c:pt>
                <c:pt idx="311">
                  <c:v>13.99</c:v>
                </c:pt>
                <c:pt idx="312">
                  <c:v>13.69</c:v>
                </c:pt>
                <c:pt idx="313">
                  <c:v>13.95</c:v>
                </c:pt>
                <c:pt idx="314">
                  <c:v>13.79</c:v>
                </c:pt>
                <c:pt idx="315">
                  <c:v>13.75</c:v>
                </c:pt>
                <c:pt idx="316">
                  <c:v>14.21</c:v>
                </c:pt>
                <c:pt idx="317">
                  <c:v>13.68</c:v>
                </c:pt>
                <c:pt idx="318">
                  <c:v>13.86</c:v>
                </c:pt>
                <c:pt idx="319">
                  <c:v>13.85</c:v>
                </c:pt>
                <c:pt idx="320">
                  <c:v>13.82</c:v>
                </c:pt>
                <c:pt idx="321">
                  <c:v>13.91</c:v>
                </c:pt>
                <c:pt idx="322">
                  <c:v>13.97</c:v>
                </c:pt>
                <c:pt idx="323">
                  <c:v>14.03</c:v>
                </c:pt>
                <c:pt idx="324">
                  <c:v>13.76</c:v>
                </c:pt>
                <c:pt idx="325">
                  <c:v>13.43</c:v>
                </c:pt>
                <c:pt idx="326">
                  <c:v>14.03</c:v>
                </c:pt>
                <c:pt idx="327">
                  <c:v>13.97</c:v>
                </c:pt>
                <c:pt idx="328">
                  <c:v>13.65</c:v>
                </c:pt>
                <c:pt idx="329">
                  <c:v>14.01</c:v>
                </c:pt>
                <c:pt idx="330">
                  <c:v>13.84</c:v>
                </c:pt>
                <c:pt idx="331">
                  <c:v>13.98</c:v>
                </c:pt>
                <c:pt idx="332">
                  <c:v>13.85</c:v>
                </c:pt>
                <c:pt idx="333">
                  <c:v>13.89</c:v>
                </c:pt>
                <c:pt idx="334">
                  <c:v>13.8</c:v>
                </c:pt>
                <c:pt idx="335">
                  <c:v>14.01</c:v>
                </c:pt>
                <c:pt idx="336">
                  <c:v>13.97</c:v>
                </c:pt>
                <c:pt idx="337">
                  <c:v>13.71</c:v>
                </c:pt>
                <c:pt idx="338">
                  <c:v>13.95</c:v>
                </c:pt>
                <c:pt idx="339">
                  <c:v>13.91</c:v>
                </c:pt>
                <c:pt idx="340">
                  <c:v>13.85</c:v>
                </c:pt>
                <c:pt idx="341">
                  <c:v>14.11</c:v>
                </c:pt>
                <c:pt idx="342">
                  <c:v>13.75</c:v>
                </c:pt>
                <c:pt idx="343">
                  <c:v>13.93</c:v>
                </c:pt>
                <c:pt idx="344">
                  <c:v>14.01</c:v>
                </c:pt>
                <c:pt idx="345">
                  <c:v>13.71</c:v>
                </c:pt>
                <c:pt idx="346">
                  <c:v>13.92</c:v>
                </c:pt>
                <c:pt idx="347">
                  <c:v>13.87</c:v>
                </c:pt>
                <c:pt idx="348">
                  <c:v>13.99</c:v>
                </c:pt>
                <c:pt idx="349">
                  <c:v>13.85</c:v>
                </c:pt>
                <c:pt idx="350">
                  <c:v>13.96</c:v>
                </c:pt>
                <c:pt idx="351">
                  <c:v>14.04</c:v>
                </c:pt>
                <c:pt idx="352">
                  <c:v>13.78</c:v>
                </c:pt>
                <c:pt idx="353">
                  <c:v>13.94</c:v>
                </c:pt>
                <c:pt idx="354">
                  <c:v>13.69</c:v>
                </c:pt>
                <c:pt idx="355">
                  <c:v>14</c:v>
                </c:pt>
                <c:pt idx="356">
                  <c:v>14.05</c:v>
                </c:pt>
                <c:pt idx="357">
                  <c:v>13.65</c:v>
                </c:pt>
                <c:pt idx="358">
                  <c:v>14.08</c:v>
                </c:pt>
                <c:pt idx="359">
                  <c:v>13.84</c:v>
                </c:pt>
                <c:pt idx="360">
                  <c:v>14.16</c:v>
                </c:pt>
                <c:pt idx="361">
                  <c:v>13.94</c:v>
                </c:pt>
                <c:pt idx="362">
                  <c:v>14.42</c:v>
                </c:pt>
                <c:pt idx="363">
                  <c:v>13.79</c:v>
                </c:pt>
                <c:pt idx="364">
                  <c:v>14.21</c:v>
                </c:pt>
                <c:pt idx="365">
                  <c:v>14.45</c:v>
                </c:pt>
                <c:pt idx="366">
                  <c:v>14.44</c:v>
                </c:pt>
                <c:pt idx="367">
                  <c:v>14.33</c:v>
                </c:pt>
                <c:pt idx="368">
                  <c:v>14.49</c:v>
                </c:pt>
                <c:pt idx="369">
                  <c:v>14.66</c:v>
                </c:pt>
                <c:pt idx="370">
                  <c:v>14.44</c:v>
                </c:pt>
                <c:pt idx="371">
                  <c:v>13.95</c:v>
                </c:pt>
                <c:pt idx="372">
                  <c:v>14.24</c:v>
                </c:pt>
                <c:pt idx="373">
                  <c:v>14.46</c:v>
                </c:pt>
                <c:pt idx="374">
                  <c:v>14.22</c:v>
                </c:pt>
                <c:pt idx="375">
                  <c:v>14.26</c:v>
                </c:pt>
                <c:pt idx="376">
                  <c:v>14.1</c:v>
                </c:pt>
                <c:pt idx="377">
                  <c:v>14.27</c:v>
                </c:pt>
                <c:pt idx="378">
                  <c:v>14.24</c:v>
                </c:pt>
                <c:pt idx="379">
                  <c:v>14.37</c:v>
                </c:pt>
                <c:pt idx="380">
                  <c:v>14.32</c:v>
                </c:pt>
                <c:pt idx="381">
                  <c:v>14.32</c:v>
                </c:pt>
                <c:pt idx="382">
                  <c:v>14.19</c:v>
                </c:pt>
                <c:pt idx="383">
                  <c:v>14.27</c:v>
                </c:pt>
                <c:pt idx="384">
                  <c:v>14.38</c:v>
                </c:pt>
                <c:pt idx="385">
                  <c:v>14.16</c:v>
                </c:pt>
                <c:pt idx="386">
                  <c:v>14.37</c:v>
                </c:pt>
                <c:pt idx="387">
                  <c:v>14.27</c:v>
                </c:pt>
                <c:pt idx="388">
                  <c:v>14.2</c:v>
                </c:pt>
                <c:pt idx="389">
                  <c:v>14.22</c:v>
                </c:pt>
                <c:pt idx="390">
                  <c:v>14.36</c:v>
                </c:pt>
                <c:pt idx="391">
                  <c:v>14.28</c:v>
                </c:pt>
                <c:pt idx="392">
                  <c:v>14.18</c:v>
                </c:pt>
                <c:pt idx="393">
                  <c:v>14.39</c:v>
                </c:pt>
                <c:pt idx="394">
                  <c:v>14.22</c:v>
                </c:pt>
                <c:pt idx="395">
                  <c:v>14.32</c:v>
                </c:pt>
                <c:pt idx="396">
                  <c:v>14.37</c:v>
                </c:pt>
                <c:pt idx="397">
                  <c:v>14.34</c:v>
                </c:pt>
                <c:pt idx="398">
                  <c:v>14.22</c:v>
                </c:pt>
                <c:pt idx="399">
                  <c:v>14.43</c:v>
                </c:pt>
                <c:pt idx="400">
                  <c:v>14.18</c:v>
                </c:pt>
                <c:pt idx="401">
                  <c:v>14.53</c:v>
                </c:pt>
                <c:pt idx="402">
                  <c:v>14.34</c:v>
                </c:pt>
                <c:pt idx="403">
                  <c:v>14.22</c:v>
                </c:pt>
                <c:pt idx="404">
                  <c:v>14.42</c:v>
                </c:pt>
                <c:pt idx="405">
                  <c:v>14.11</c:v>
                </c:pt>
                <c:pt idx="406">
                  <c:v>14.37</c:v>
                </c:pt>
                <c:pt idx="407">
                  <c:v>14.23</c:v>
                </c:pt>
                <c:pt idx="408">
                  <c:v>14.4</c:v>
                </c:pt>
                <c:pt idx="409">
                  <c:v>14.18</c:v>
                </c:pt>
                <c:pt idx="410">
                  <c:v>14.25</c:v>
                </c:pt>
                <c:pt idx="411">
                  <c:v>14.39</c:v>
                </c:pt>
                <c:pt idx="412">
                  <c:v>14.18</c:v>
                </c:pt>
                <c:pt idx="413">
                  <c:v>14.32</c:v>
                </c:pt>
                <c:pt idx="414">
                  <c:v>14.25</c:v>
                </c:pt>
                <c:pt idx="415">
                  <c:v>14.3</c:v>
                </c:pt>
                <c:pt idx="416">
                  <c:v>15.43</c:v>
                </c:pt>
                <c:pt idx="417">
                  <c:v>13.48</c:v>
                </c:pt>
                <c:pt idx="418">
                  <c:v>14.01</c:v>
                </c:pt>
                <c:pt idx="419">
                  <c:v>14.25</c:v>
                </c:pt>
                <c:pt idx="420">
                  <c:v>15.04</c:v>
                </c:pt>
                <c:pt idx="421">
                  <c:v>13.87</c:v>
                </c:pt>
                <c:pt idx="422">
                  <c:v>14.71</c:v>
                </c:pt>
                <c:pt idx="423">
                  <c:v>13.79</c:v>
                </c:pt>
                <c:pt idx="424">
                  <c:v>14.79</c:v>
                </c:pt>
                <c:pt idx="425">
                  <c:v>14.27</c:v>
                </c:pt>
                <c:pt idx="426">
                  <c:v>14.15</c:v>
                </c:pt>
                <c:pt idx="427">
                  <c:v>14.11</c:v>
                </c:pt>
                <c:pt idx="428">
                  <c:v>14.37</c:v>
                </c:pt>
                <c:pt idx="429">
                  <c:v>14.96</c:v>
                </c:pt>
                <c:pt idx="430">
                  <c:v>14.04</c:v>
                </c:pt>
                <c:pt idx="431">
                  <c:v>13.85</c:v>
                </c:pt>
                <c:pt idx="432">
                  <c:v>14.13</c:v>
                </c:pt>
                <c:pt idx="433">
                  <c:v>14.69</c:v>
                </c:pt>
                <c:pt idx="434">
                  <c:v>14.44</c:v>
                </c:pt>
                <c:pt idx="435">
                  <c:v>14.4</c:v>
                </c:pt>
                <c:pt idx="436">
                  <c:v>13.73</c:v>
                </c:pt>
                <c:pt idx="437">
                  <c:v>14.17</c:v>
                </c:pt>
                <c:pt idx="438">
                  <c:v>14.16</c:v>
                </c:pt>
                <c:pt idx="439">
                  <c:v>14.2</c:v>
                </c:pt>
                <c:pt idx="440">
                  <c:v>14.48</c:v>
                </c:pt>
                <c:pt idx="441">
                  <c:v>13.94</c:v>
                </c:pt>
                <c:pt idx="442">
                  <c:v>14.13</c:v>
                </c:pt>
                <c:pt idx="443">
                  <c:v>14.25</c:v>
                </c:pt>
                <c:pt idx="444">
                  <c:v>14.2</c:v>
                </c:pt>
                <c:pt idx="445">
                  <c:v>14.39</c:v>
                </c:pt>
                <c:pt idx="446">
                  <c:v>14</c:v>
                </c:pt>
                <c:pt idx="447">
                  <c:v>14.74</c:v>
                </c:pt>
                <c:pt idx="448">
                  <c:v>13.65</c:v>
                </c:pt>
                <c:pt idx="449">
                  <c:v>14.11</c:v>
                </c:pt>
                <c:pt idx="450">
                  <c:v>14.24</c:v>
                </c:pt>
                <c:pt idx="451">
                  <c:v>14.38</c:v>
                </c:pt>
                <c:pt idx="452">
                  <c:v>14.15</c:v>
                </c:pt>
                <c:pt idx="453">
                  <c:v>14.26</c:v>
                </c:pt>
                <c:pt idx="454">
                  <c:v>14.13</c:v>
                </c:pt>
                <c:pt idx="455">
                  <c:v>14.29</c:v>
                </c:pt>
                <c:pt idx="456">
                  <c:v>14.49</c:v>
                </c:pt>
                <c:pt idx="457">
                  <c:v>15.16</c:v>
                </c:pt>
                <c:pt idx="458">
                  <c:v>14.18</c:v>
                </c:pt>
                <c:pt idx="459">
                  <c:v>14.12</c:v>
                </c:pt>
                <c:pt idx="460">
                  <c:v>14.75</c:v>
                </c:pt>
                <c:pt idx="461">
                  <c:v>14.46</c:v>
                </c:pt>
                <c:pt idx="462">
                  <c:v>14.46</c:v>
                </c:pt>
                <c:pt idx="463">
                  <c:v>14.58</c:v>
                </c:pt>
                <c:pt idx="464">
                  <c:v>14.33</c:v>
                </c:pt>
                <c:pt idx="465">
                  <c:v>14.17</c:v>
                </c:pt>
                <c:pt idx="466">
                  <c:v>13.6</c:v>
                </c:pt>
                <c:pt idx="467">
                  <c:v>13.97</c:v>
                </c:pt>
                <c:pt idx="468">
                  <c:v>14.49</c:v>
                </c:pt>
                <c:pt idx="469">
                  <c:v>14.4</c:v>
                </c:pt>
                <c:pt idx="470">
                  <c:v>14.37</c:v>
                </c:pt>
                <c:pt idx="471">
                  <c:v>14.12</c:v>
                </c:pt>
                <c:pt idx="472">
                  <c:v>13.85</c:v>
                </c:pt>
                <c:pt idx="473">
                  <c:v>14.13</c:v>
                </c:pt>
                <c:pt idx="474">
                  <c:v>14.33</c:v>
                </c:pt>
                <c:pt idx="475">
                  <c:v>14.21</c:v>
                </c:pt>
                <c:pt idx="476">
                  <c:v>14.61</c:v>
                </c:pt>
                <c:pt idx="477">
                  <c:v>13.67</c:v>
                </c:pt>
                <c:pt idx="478">
                  <c:v>13.92</c:v>
                </c:pt>
                <c:pt idx="479">
                  <c:v>13.87</c:v>
                </c:pt>
                <c:pt idx="480">
                  <c:v>14.12</c:v>
                </c:pt>
                <c:pt idx="481">
                  <c:v>14.47</c:v>
                </c:pt>
                <c:pt idx="482">
                  <c:v>14.5</c:v>
                </c:pt>
                <c:pt idx="483">
                  <c:v>14.44</c:v>
                </c:pt>
                <c:pt idx="484">
                  <c:v>14.13</c:v>
                </c:pt>
                <c:pt idx="485">
                  <c:v>14.56</c:v>
                </c:pt>
                <c:pt idx="486">
                  <c:v>14.53</c:v>
                </c:pt>
                <c:pt idx="487">
                  <c:v>14.3</c:v>
                </c:pt>
                <c:pt idx="488">
                  <c:v>14.43</c:v>
                </c:pt>
                <c:pt idx="489">
                  <c:v>14.26</c:v>
                </c:pt>
                <c:pt idx="490">
                  <c:v>14.27</c:v>
                </c:pt>
                <c:pt idx="491">
                  <c:v>14.22</c:v>
                </c:pt>
                <c:pt idx="492">
                  <c:v>14</c:v>
                </c:pt>
                <c:pt idx="493">
                  <c:v>14.4</c:v>
                </c:pt>
                <c:pt idx="494">
                  <c:v>14.34</c:v>
                </c:pt>
                <c:pt idx="495">
                  <c:v>14.09</c:v>
                </c:pt>
                <c:pt idx="496">
                  <c:v>14.17</c:v>
                </c:pt>
                <c:pt idx="497">
                  <c:v>14.03</c:v>
                </c:pt>
                <c:pt idx="498">
                  <c:v>14.22</c:v>
                </c:pt>
                <c:pt idx="499">
                  <c:v>14.16</c:v>
                </c:pt>
                <c:pt idx="500">
                  <c:v>14.11</c:v>
                </c:pt>
                <c:pt idx="501">
                  <c:v>14.35</c:v>
                </c:pt>
                <c:pt idx="502">
                  <c:v>14.17</c:v>
                </c:pt>
                <c:pt idx="503">
                  <c:v>14.14</c:v>
                </c:pt>
                <c:pt idx="504">
                  <c:v>14.33</c:v>
                </c:pt>
                <c:pt idx="505">
                  <c:v>14.15</c:v>
                </c:pt>
                <c:pt idx="506">
                  <c:v>14.07</c:v>
                </c:pt>
                <c:pt idx="507">
                  <c:v>14.13</c:v>
                </c:pt>
                <c:pt idx="508">
                  <c:v>14.27</c:v>
                </c:pt>
                <c:pt idx="509">
                  <c:v>14.19</c:v>
                </c:pt>
                <c:pt idx="510">
                  <c:v>14.19</c:v>
                </c:pt>
                <c:pt idx="511">
                  <c:v>14.42</c:v>
                </c:pt>
                <c:pt idx="512">
                  <c:v>14.43</c:v>
                </c:pt>
                <c:pt idx="513">
                  <c:v>14.33</c:v>
                </c:pt>
                <c:pt idx="514">
                  <c:v>14.07</c:v>
                </c:pt>
                <c:pt idx="515">
                  <c:v>14.18</c:v>
                </c:pt>
                <c:pt idx="516">
                  <c:v>14.38</c:v>
                </c:pt>
                <c:pt idx="517">
                  <c:v>14.19</c:v>
                </c:pt>
                <c:pt idx="518">
                  <c:v>14.12</c:v>
                </c:pt>
                <c:pt idx="519">
                  <c:v>14.17</c:v>
                </c:pt>
                <c:pt idx="520">
                  <c:v>14.34</c:v>
                </c:pt>
                <c:pt idx="521">
                  <c:v>14.09</c:v>
                </c:pt>
                <c:pt idx="522">
                  <c:v>14.21</c:v>
                </c:pt>
                <c:pt idx="523">
                  <c:v>14.28</c:v>
                </c:pt>
                <c:pt idx="524">
                  <c:v>13.99</c:v>
                </c:pt>
                <c:pt idx="525">
                  <c:v>14.1</c:v>
                </c:pt>
                <c:pt idx="526">
                  <c:v>14.32</c:v>
                </c:pt>
                <c:pt idx="527">
                  <c:v>14.09</c:v>
                </c:pt>
                <c:pt idx="528">
                  <c:v>14.13</c:v>
                </c:pt>
                <c:pt idx="529">
                  <c:v>14.16</c:v>
                </c:pt>
                <c:pt idx="530">
                  <c:v>14.27</c:v>
                </c:pt>
                <c:pt idx="531">
                  <c:v>14.24</c:v>
                </c:pt>
                <c:pt idx="532">
                  <c:v>14.21</c:v>
                </c:pt>
                <c:pt idx="533">
                  <c:v>14.1</c:v>
                </c:pt>
                <c:pt idx="534">
                  <c:v>14.18</c:v>
                </c:pt>
                <c:pt idx="535">
                  <c:v>14.14</c:v>
                </c:pt>
                <c:pt idx="536">
                  <c:v>14.22</c:v>
                </c:pt>
                <c:pt idx="537">
                  <c:v>14.36</c:v>
                </c:pt>
                <c:pt idx="538">
                  <c:v>14.18</c:v>
                </c:pt>
                <c:pt idx="539">
                  <c:v>14</c:v>
                </c:pt>
                <c:pt idx="540">
                  <c:v>14.41</c:v>
                </c:pt>
                <c:pt idx="541">
                  <c:v>14.27</c:v>
                </c:pt>
                <c:pt idx="542">
                  <c:v>14.18</c:v>
                </c:pt>
                <c:pt idx="543">
                  <c:v>14.22</c:v>
                </c:pt>
                <c:pt idx="544">
                  <c:v>14.23</c:v>
                </c:pt>
                <c:pt idx="545">
                  <c:v>14.31</c:v>
                </c:pt>
                <c:pt idx="546">
                  <c:v>14.14</c:v>
                </c:pt>
                <c:pt idx="547">
                  <c:v>14.36</c:v>
                </c:pt>
                <c:pt idx="548">
                  <c:v>14.21</c:v>
                </c:pt>
                <c:pt idx="549">
                  <c:v>14.43</c:v>
                </c:pt>
                <c:pt idx="550">
                  <c:v>14.1</c:v>
                </c:pt>
                <c:pt idx="551">
                  <c:v>14.29</c:v>
                </c:pt>
                <c:pt idx="552">
                  <c:v>14.32</c:v>
                </c:pt>
                <c:pt idx="553">
                  <c:v>14.2</c:v>
                </c:pt>
                <c:pt idx="554">
                  <c:v>14.38</c:v>
                </c:pt>
                <c:pt idx="555">
                  <c:v>14.12</c:v>
                </c:pt>
                <c:pt idx="556">
                  <c:v>14.16</c:v>
                </c:pt>
                <c:pt idx="557">
                  <c:v>14.21</c:v>
                </c:pt>
                <c:pt idx="558">
                  <c:v>14.34</c:v>
                </c:pt>
                <c:pt idx="559">
                  <c:v>14.18</c:v>
                </c:pt>
                <c:pt idx="560">
                  <c:v>14.25</c:v>
                </c:pt>
                <c:pt idx="561">
                  <c:v>14.23</c:v>
                </c:pt>
                <c:pt idx="562">
                  <c:v>14.22</c:v>
                </c:pt>
                <c:pt idx="563">
                  <c:v>14.21</c:v>
                </c:pt>
                <c:pt idx="564">
                  <c:v>14.19</c:v>
                </c:pt>
                <c:pt idx="565">
                  <c:v>14.29</c:v>
                </c:pt>
                <c:pt idx="566">
                  <c:v>14.14</c:v>
                </c:pt>
                <c:pt idx="567">
                  <c:v>14.22</c:v>
                </c:pt>
                <c:pt idx="568">
                  <c:v>14.33</c:v>
                </c:pt>
                <c:pt idx="569">
                  <c:v>14.34</c:v>
                </c:pt>
                <c:pt idx="570">
                  <c:v>14.31</c:v>
                </c:pt>
                <c:pt idx="571">
                  <c:v>14.31</c:v>
                </c:pt>
                <c:pt idx="572">
                  <c:v>14.2</c:v>
                </c:pt>
                <c:pt idx="573">
                  <c:v>14.43</c:v>
                </c:pt>
                <c:pt idx="574">
                  <c:v>14.29</c:v>
                </c:pt>
                <c:pt idx="575">
                  <c:v>14.34</c:v>
                </c:pt>
                <c:pt idx="576">
                  <c:v>14.28</c:v>
                </c:pt>
                <c:pt idx="577">
                  <c:v>14.12</c:v>
                </c:pt>
                <c:pt idx="578">
                  <c:v>14.37</c:v>
                </c:pt>
                <c:pt idx="579">
                  <c:v>14.08</c:v>
                </c:pt>
                <c:pt idx="580">
                  <c:v>14.45</c:v>
                </c:pt>
                <c:pt idx="581">
                  <c:v>14.2</c:v>
                </c:pt>
                <c:pt idx="582">
                  <c:v>14.31</c:v>
                </c:pt>
                <c:pt idx="583">
                  <c:v>14.37</c:v>
                </c:pt>
                <c:pt idx="584">
                  <c:v>14.18</c:v>
                </c:pt>
                <c:pt idx="585">
                  <c:v>14.41</c:v>
                </c:pt>
                <c:pt idx="586">
                  <c:v>14.43</c:v>
                </c:pt>
                <c:pt idx="587">
                  <c:v>14.29</c:v>
                </c:pt>
                <c:pt idx="588">
                  <c:v>14.54</c:v>
                </c:pt>
                <c:pt idx="589">
                  <c:v>14.43</c:v>
                </c:pt>
                <c:pt idx="590">
                  <c:v>14.35</c:v>
                </c:pt>
                <c:pt idx="591">
                  <c:v>14.53</c:v>
                </c:pt>
                <c:pt idx="592">
                  <c:v>14.25</c:v>
                </c:pt>
                <c:pt idx="593">
                  <c:v>14.43</c:v>
                </c:pt>
                <c:pt idx="594">
                  <c:v>14.37</c:v>
                </c:pt>
                <c:pt idx="595">
                  <c:v>14.37</c:v>
                </c:pt>
                <c:pt idx="596">
                  <c:v>14.22</c:v>
                </c:pt>
                <c:pt idx="597">
                  <c:v>14.36</c:v>
                </c:pt>
                <c:pt idx="598">
                  <c:v>14.48</c:v>
                </c:pt>
                <c:pt idx="599">
                  <c:v>14.15</c:v>
                </c:pt>
                <c:pt idx="600">
                  <c:v>14.46</c:v>
                </c:pt>
                <c:pt idx="601">
                  <c:v>14.31</c:v>
                </c:pt>
                <c:pt idx="602">
                  <c:v>14.55</c:v>
                </c:pt>
                <c:pt idx="603">
                  <c:v>14.54</c:v>
                </c:pt>
                <c:pt idx="604">
                  <c:v>14.44</c:v>
                </c:pt>
                <c:pt idx="605">
                  <c:v>14.37</c:v>
                </c:pt>
                <c:pt idx="606">
                  <c:v>14.45</c:v>
                </c:pt>
                <c:pt idx="607">
                  <c:v>14.61</c:v>
                </c:pt>
                <c:pt idx="608">
                  <c:v>14.36</c:v>
                </c:pt>
                <c:pt idx="609">
                  <c:v>14.57</c:v>
                </c:pt>
                <c:pt idx="610">
                  <c:v>14.39</c:v>
                </c:pt>
                <c:pt idx="611">
                  <c:v>14.51</c:v>
                </c:pt>
                <c:pt idx="612">
                  <c:v>14.7</c:v>
                </c:pt>
                <c:pt idx="613">
                  <c:v>14.4</c:v>
                </c:pt>
                <c:pt idx="614">
                  <c:v>14.49</c:v>
                </c:pt>
                <c:pt idx="615">
                  <c:v>14.41</c:v>
                </c:pt>
                <c:pt idx="616">
                  <c:v>14.65</c:v>
                </c:pt>
                <c:pt idx="617">
                  <c:v>14.47</c:v>
                </c:pt>
                <c:pt idx="618">
                  <c:v>14.52</c:v>
                </c:pt>
                <c:pt idx="619">
                  <c:v>14.9</c:v>
                </c:pt>
                <c:pt idx="620">
                  <c:v>14.97</c:v>
                </c:pt>
                <c:pt idx="621">
                  <c:v>14.76</c:v>
                </c:pt>
                <c:pt idx="622">
                  <c:v>14.98</c:v>
                </c:pt>
                <c:pt idx="623">
                  <c:v>14.88</c:v>
                </c:pt>
                <c:pt idx="624">
                  <c:v>14.62</c:v>
                </c:pt>
                <c:pt idx="625">
                  <c:v>15.08</c:v>
                </c:pt>
                <c:pt idx="626">
                  <c:v>14.85</c:v>
                </c:pt>
                <c:pt idx="627">
                  <c:v>14.73</c:v>
                </c:pt>
                <c:pt idx="628">
                  <c:v>14.67</c:v>
                </c:pt>
                <c:pt idx="629">
                  <c:v>15.06</c:v>
                </c:pt>
                <c:pt idx="630">
                  <c:v>14.67</c:v>
                </c:pt>
                <c:pt idx="631">
                  <c:v>14.67</c:v>
                </c:pt>
                <c:pt idx="632">
                  <c:v>14.87</c:v>
                </c:pt>
                <c:pt idx="633">
                  <c:v>14.67</c:v>
                </c:pt>
                <c:pt idx="634">
                  <c:v>15.06</c:v>
                </c:pt>
                <c:pt idx="635">
                  <c:v>14.57</c:v>
                </c:pt>
                <c:pt idx="636">
                  <c:v>15.27</c:v>
                </c:pt>
                <c:pt idx="637">
                  <c:v>15.25</c:v>
                </c:pt>
                <c:pt idx="638">
                  <c:v>15.12</c:v>
                </c:pt>
                <c:pt idx="639">
                  <c:v>15.29</c:v>
                </c:pt>
                <c:pt idx="640">
                  <c:v>15.25</c:v>
                </c:pt>
                <c:pt idx="641">
                  <c:v>15.32</c:v>
                </c:pt>
                <c:pt idx="642">
                  <c:v>15.29</c:v>
                </c:pt>
                <c:pt idx="643">
                  <c:v>15.21</c:v>
                </c:pt>
                <c:pt idx="644">
                  <c:v>15.25</c:v>
                </c:pt>
                <c:pt idx="645">
                  <c:v>15.15</c:v>
                </c:pt>
                <c:pt idx="646">
                  <c:v>15.14</c:v>
                </c:pt>
                <c:pt idx="647">
                  <c:v>15.07</c:v>
                </c:pt>
                <c:pt idx="648">
                  <c:v>15.24</c:v>
                </c:pt>
                <c:pt idx="649">
                  <c:v>15.13</c:v>
                </c:pt>
                <c:pt idx="650">
                  <c:v>15.19</c:v>
                </c:pt>
                <c:pt idx="651">
                  <c:v>15.03</c:v>
                </c:pt>
                <c:pt idx="652">
                  <c:v>15.1</c:v>
                </c:pt>
                <c:pt idx="653">
                  <c:v>15.39</c:v>
                </c:pt>
                <c:pt idx="654">
                  <c:v>15.92</c:v>
                </c:pt>
                <c:pt idx="655">
                  <c:v>15.9</c:v>
                </c:pt>
                <c:pt idx="656">
                  <c:v>15.67</c:v>
                </c:pt>
                <c:pt idx="657">
                  <c:v>16.100000000000001</c:v>
                </c:pt>
                <c:pt idx="658">
                  <c:v>15.74</c:v>
                </c:pt>
                <c:pt idx="659">
                  <c:v>15.83</c:v>
                </c:pt>
                <c:pt idx="660">
                  <c:v>15.59</c:v>
                </c:pt>
                <c:pt idx="661">
                  <c:v>15.77</c:v>
                </c:pt>
                <c:pt idx="662">
                  <c:v>15.71</c:v>
                </c:pt>
                <c:pt idx="663">
                  <c:v>15.83</c:v>
                </c:pt>
                <c:pt idx="664">
                  <c:v>15.77</c:v>
                </c:pt>
                <c:pt idx="665">
                  <c:v>15.71</c:v>
                </c:pt>
                <c:pt idx="666">
                  <c:v>15.57</c:v>
                </c:pt>
                <c:pt idx="667">
                  <c:v>15.76</c:v>
                </c:pt>
                <c:pt idx="668">
                  <c:v>15.7</c:v>
                </c:pt>
                <c:pt idx="669">
                  <c:v>15.32</c:v>
                </c:pt>
                <c:pt idx="670">
                  <c:v>15.3</c:v>
                </c:pt>
                <c:pt idx="671">
                  <c:v>15.87</c:v>
                </c:pt>
                <c:pt idx="672">
                  <c:v>16.22</c:v>
                </c:pt>
                <c:pt idx="673">
                  <c:v>16.82</c:v>
                </c:pt>
                <c:pt idx="674">
                  <c:v>16.510000000000002</c:v>
                </c:pt>
                <c:pt idx="675">
                  <c:v>16.61</c:v>
                </c:pt>
                <c:pt idx="676">
                  <c:v>16.309999999999999</c:v>
                </c:pt>
                <c:pt idx="677">
                  <c:v>16.440000000000001</c:v>
                </c:pt>
                <c:pt idx="678">
                  <c:v>16.39</c:v>
                </c:pt>
                <c:pt idx="679">
                  <c:v>16.43</c:v>
                </c:pt>
                <c:pt idx="680">
                  <c:v>16.420000000000002</c:v>
                </c:pt>
                <c:pt idx="681">
                  <c:v>16.02</c:v>
                </c:pt>
                <c:pt idx="682">
                  <c:v>16.37</c:v>
                </c:pt>
                <c:pt idx="683">
                  <c:v>16.309999999999999</c:v>
                </c:pt>
                <c:pt idx="684">
                  <c:v>16.21</c:v>
                </c:pt>
                <c:pt idx="685">
                  <c:v>16.149999999999999</c:v>
                </c:pt>
                <c:pt idx="686">
                  <c:v>16.11</c:v>
                </c:pt>
                <c:pt idx="687">
                  <c:v>16.03</c:v>
                </c:pt>
                <c:pt idx="688">
                  <c:v>16.170000000000002</c:v>
                </c:pt>
                <c:pt idx="689">
                  <c:v>15.97</c:v>
                </c:pt>
                <c:pt idx="690">
                  <c:v>16</c:v>
                </c:pt>
                <c:pt idx="691">
                  <c:v>17.32</c:v>
                </c:pt>
                <c:pt idx="692">
                  <c:v>17.52</c:v>
                </c:pt>
                <c:pt idx="693">
                  <c:v>17.309999999999999</c:v>
                </c:pt>
                <c:pt idx="694">
                  <c:v>17.53</c:v>
                </c:pt>
                <c:pt idx="695">
                  <c:v>17.25</c:v>
                </c:pt>
                <c:pt idx="696">
                  <c:v>17.32</c:v>
                </c:pt>
                <c:pt idx="697">
                  <c:v>17.2</c:v>
                </c:pt>
                <c:pt idx="698">
                  <c:v>17.059999999999999</c:v>
                </c:pt>
                <c:pt idx="699">
                  <c:v>17.239999999999998</c:v>
                </c:pt>
                <c:pt idx="700">
                  <c:v>16.96</c:v>
                </c:pt>
                <c:pt idx="701">
                  <c:v>16.98</c:v>
                </c:pt>
                <c:pt idx="702">
                  <c:v>17.05</c:v>
                </c:pt>
                <c:pt idx="703">
                  <c:v>16.97</c:v>
                </c:pt>
                <c:pt idx="704">
                  <c:v>16.850000000000001</c:v>
                </c:pt>
                <c:pt idx="705">
                  <c:v>16.809999999999999</c:v>
                </c:pt>
                <c:pt idx="706">
                  <c:v>17.16</c:v>
                </c:pt>
                <c:pt idx="707">
                  <c:v>16.96</c:v>
                </c:pt>
                <c:pt idx="708">
                  <c:v>16.78</c:v>
                </c:pt>
                <c:pt idx="709">
                  <c:v>16.78</c:v>
                </c:pt>
                <c:pt idx="710">
                  <c:v>16.809999999999999</c:v>
                </c:pt>
                <c:pt idx="711">
                  <c:v>18.59</c:v>
                </c:pt>
                <c:pt idx="712">
                  <c:v>18.95</c:v>
                </c:pt>
                <c:pt idx="713">
                  <c:v>18.95</c:v>
                </c:pt>
                <c:pt idx="714">
                  <c:v>18.88</c:v>
                </c:pt>
                <c:pt idx="715">
                  <c:v>19.02</c:v>
                </c:pt>
                <c:pt idx="716">
                  <c:v>18.579999999999998</c:v>
                </c:pt>
                <c:pt idx="717">
                  <c:v>18.71</c:v>
                </c:pt>
                <c:pt idx="718">
                  <c:v>19.170000000000002</c:v>
                </c:pt>
                <c:pt idx="719">
                  <c:v>18.82</c:v>
                </c:pt>
                <c:pt idx="720">
                  <c:v>18.43</c:v>
                </c:pt>
                <c:pt idx="721">
                  <c:v>18.440000000000001</c:v>
                </c:pt>
                <c:pt idx="722">
                  <c:v>18.850000000000001</c:v>
                </c:pt>
                <c:pt idx="723">
                  <c:v>18.45</c:v>
                </c:pt>
                <c:pt idx="724">
                  <c:v>18.329999999999998</c:v>
                </c:pt>
                <c:pt idx="725">
                  <c:v>18.62</c:v>
                </c:pt>
                <c:pt idx="726">
                  <c:v>18.239999999999998</c:v>
                </c:pt>
                <c:pt idx="727">
                  <c:v>18.43</c:v>
                </c:pt>
                <c:pt idx="728">
                  <c:v>18.45</c:v>
                </c:pt>
                <c:pt idx="729">
                  <c:v>18.45</c:v>
                </c:pt>
                <c:pt idx="730">
                  <c:v>18.29</c:v>
                </c:pt>
                <c:pt idx="731">
                  <c:v>18.25</c:v>
                </c:pt>
                <c:pt idx="732">
                  <c:v>18.87</c:v>
                </c:pt>
                <c:pt idx="733">
                  <c:v>20.93</c:v>
                </c:pt>
                <c:pt idx="734">
                  <c:v>21.24</c:v>
                </c:pt>
                <c:pt idx="735">
                  <c:v>21.55</c:v>
                </c:pt>
                <c:pt idx="736">
                  <c:v>21.13</c:v>
                </c:pt>
                <c:pt idx="737">
                  <c:v>21.22</c:v>
                </c:pt>
                <c:pt idx="738">
                  <c:v>21.29</c:v>
                </c:pt>
                <c:pt idx="739">
                  <c:v>20.92</c:v>
                </c:pt>
                <c:pt idx="740">
                  <c:v>20.88</c:v>
                </c:pt>
                <c:pt idx="741">
                  <c:v>20.85</c:v>
                </c:pt>
                <c:pt idx="742">
                  <c:v>21.07</c:v>
                </c:pt>
                <c:pt idx="743">
                  <c:v>20.79</c:v>
                </c:pt>
                <c:pt idx="744">
                  <c:v>21.01</c:v>
                </c:pt>
                <c:pt idx="745">
                  <c:v>20.73</c:v>
                </c:pt>
                <c:pt idx="746">
                  <c:v>20.61</c:v>
                </c:pt>
                <c:pt idx="747">
                  <c:v>20.73</c:v>
                </c:pt>
                <c:pt idx="748">
                  <c:v>20.43</c:v>
                </c:pt>
                <c:pt idx="749">
                  <c:v>20.61</c:v>
                </c:pt>
                <c:pt idx="750">
                  <c:v>20.68</c:v>
                </c:pt>
                <c:pt idx="751">
                  <c:v>20.29</c:v>
                </c:pt>
                <c:pt idx="752">
                  <c:v>20.65</c:v>
                </c:pt>
                <c:pt idx="753">
                  <c:v>20.309999999999999</c:v>
                </c:pt>
                <c:pt idx="754">
                  <c:v>20.38</c:v>
                </c:pt>
                <c:pt idx="755">
                  <c:v>20.38</c:v>
                </c:pt>
                <c:pt idx="756">
                  <c:v>20.51</c:v>
                </c:pt>
                <c:pt idx="757">
                  <c:v>24.18</c:v>
                </c:pt>
                <c:pt idx="758">
                  <c:v>24.58</c:v>
                </c:pt>
                <c:pt idx="759">
                  <c:v>24.43</c:v>
                </c:pt>
                <c:pt idx="760">
                  <c:v>25</c:v>
                </c:pt>
                <c:pt idx="761">
                  <c:v>24.22</c:v>
                </c:pt>
                <c:pt idx="762">
                  <c:v>24.21</c:v>
                </c:pt>
                <c:pt idx="763">
                  <c:v>24.64</c:v>
                </c:pt>
                <c:pt idx="764">
                  <c:v>24.43</c:v>
                </c:pt>
                <c:pt idx="765">
                  <c:v>24.2</c:v>
                </c:pt>
                <c:pt idx="766">
                  <c:v>24.24</c:v>
                </c:pt>
                <c:pt idx="767">
                  <c:v>24.33</c:v>
                </c:pt>
                <c:pt idx="768">
                  <c:v>24.08</c:v>
                </c:pt>
                <c:pt idx="769">
                  <c:v>24.44</c:v>
                </c:pt>
                <c:pt idx="770">
                  <c:v>24.16</c:v>
                </c:pt>
                <c:pt idx="771">
                  <c:v>23.86</c:v>
                </c:pt>
                <c:pt idx="772">
                  <c:v>24.01</c:v>
                </c:pt>
                <c:pt idx="773">
                  <c:v>24.03</c:v>
                </c:pt>
                <c:pt idx="774">
                  <c:v>24.12</c:v>
                </c:pt>
                <c:pt idx="775">
                  <c:v>23.83</c:v>
                </c:pt>
                <c:pt idx="776">
                  <c:v>24.19</c:v>
                </c:pt>
                <c:pt idx="777">
                  <c:v>23.71</c:v>
                </c:pt>
                <c:pt idx="778">
                  <c:v>23.56</c:v>
                </c:pt>
                <c:pt idx="779">
                  <c:v>23.68</c:v>
                </c:pt>
                <c:pt idx="780">
                  <c:v>23.67</c:v>
                </c:pt>
                <c:pt idx="781">
                  <c:v>23.99</c:v>
                </c:pt>
                <c:pt idx="782">
                  <c:v>23.53</c:v>
                </c:pt>
                <c:pt idx="783">
                  <c:v>23.74</c:v>
                </c:pt>
                <c:pt idx="784">
                  <c:v>23.53</c:v>
                </c:pt>
                <c:pt idx="785">
                  <c:v>28.57</c:v>
                </c:pt>
                <c:pt idx="786">
                  <c:v>29.78</c:v>
                </c:pt>
                <c:pt idx="787">
                  <c:v>29.19</c:v>
                </c:pt>
                <c:pt idx="788">
                  <c:v>30.16</c:v>
                </c:pt>
                <c:pt idx="789">
                  <c:v>29.56</c:v>
                </c:pt>
                <c:pt idx="790">
                  <c:v>29.54</c:v>
                </c:pt>
                <c:pt idx="791">
                  <c:v>30.02</c:v>
                </c:pt>
                <c:pt idx="792">
                  <c:v>30.31</c:v>
                </c:pt>
                <c:pt idx="793">
                  <c:v>30.27</c:v>
                </c:pt>
                <c:pt idx="794">
                  <c:v>30.08</c:v>
                </c:pt>
                <c:pt idx="795">
                  <c:v>30.16</c:v>
                </c:pt>
                <c:pt idx="796">
                  <c:v>29.9</c:v>
                </c:pt>
                <c:pt idx="797">
                  <c:v>29.4</c:v>
                </c:pt>
                <c:pt idx="798">
                  <c:v>29.11</c:v>
                </c:pt>
                <c:pt idx="799">
                  <c:v>30</c:v>
                </c:pt>
                <c:pt idx="800">
                  <c:v>29.94</c:v>
                </c:pt>
                <c:pt idx="801">
                  <c:v>29.65</c:v>
                </c:pt>
                <c:pt idx="802">
                  <c:v>29.74</c:v>
                </c:pt>
                <c:pt idx="803">
                  <c:v>29.38</c:v>
                </c:pt>
                <c:pt idx="804">
                  <c:v>29.33</c:v>
                </c:pt>
                <c:pt idx="805">
                  <c:v>29.46</c:v>
                </c:pt>
                <c:pt idx="806">
                  <c:v>29.6</c:v>
                </c:pt>
                <c:pt idx="807">
                  <c:v>29.71</c:v>
                </c:pt>
                <c:pt idx="808">
                  <c:v>29.09</c:v>
                </c:pt>
                <c:pt idx="809">
                  <c:v>18.71</c:v>
                </c:pt>
                <c:pt idx="810">
                  <c:v>14.06</c:v>
                </c:pt>
                <c:pt idx="811">
                  <c:v>13.73</c:v>
                </c:pt>
                <c:pt idx="812">
                  <c:v>13.71</c:v>
                </c:pt>
                <c:pt idx="813">
                  <c:v>13.68</c:v>
                </c:pt>
                <c:pt idx="814">
                  <c:v>13.69</c:v>
                </c:pt>
                <c:pt idx="815">
                  <c:v>13.59</c:v>
                </c:pt>
                <c:pt idx="816">
                  <c:v>13.63</c:v>
                </c:pt>
                <c:pt idx="817">
                  <c:v>13.64</c:v>
                </c:pt>
                <c:pt idx="818">
                  <c:v>13.78</c:v>
                </c:pt>
                <c:pt idx="819">
                  <c:v>13.87</c:v>
                </c:pt>
                <c:pt idx="820">
                  <c:v>13.67</c:v>
                </c:pt>
                <c:pt idx="821">
                  <c:v>13.69</c:v>
                </c:pt>
                <c:pt idx="822">
                  <c:v>13.78</c:v>
                </c:pt>
                <c:pt idx="823">
                  <c:v>14.02</c:v>
                </c:pt>
                <c:pt idx="824">
                  <c:v>13.58</c:v>
                </c:pt>
                <c:pt idx="825">
                  <c:v>13.85</c:v>
                </c:pt>
                <c:pt idx="826">
                  <c:v>13.83</c:v>
                </c:pt>
                <c:pt idx="827">
                  <c:v>13.68</c:v>
                </c:pt>
                <c:pt idx="828">
                  <c:v>13.78</c:v>
                </c:pt>
                <c:pt idx="829">
                  <c:v>13.54</c:v>
                </c:pt>
                <c:pt idx="830">
                  <c:v>13.77</c:v>
                </c:pt>
                <c:pt idx="831">
                  <c:v>13.72</c:v>
                </c:pt>
                <c:pt idx="832">
                  <c:v>13.7</c:v>
                </c:pt>
                <c:pt idx="833">
                  <c:v>13.79</c:v>
                </c:pt>
                <c:pt idx="834">
                  <c:v>13.52</c:v>
                </c:pt>
                <c:pt idx="835">
                  <c:v>13.58</c:v>
                </c:pt>
                <c:pt idx="836">
                  <c:v>13.83</c:v>
                </c:pt>
                <c:pt idx="837">
                  <c:v>13.65</c:v>
                </c:pt>
                <c:pt idx="838">
                  <c:v>13.87</c:v>
                </c:pt>
                <c:pt idx="839">
                  <c:v>13.69</c:v>
                </c:pt>
                <c:pt idx="840">
                  <c:v>13.8</c:v>
                </c:pt>
                <c:pt idx="841">
                  <c:v>13.66</c:v>
                </c:pt>
                <c:pt idx="842">
                  <c:v>13.71</c:v>
                </c:pt>
                <c:pt idx="843">
                  <c:v>13.6</c:v>
                </c:pt>
                <c:pt idx="844">
                  <c:v>13.81</c:v>
                </c:pt>
                <c:pt idx="845">
                  <c:v>13.8</c:v>
                </c:pt>
                <c:pt idx="846">
                  <c:v>13.67</c:v>
                </c:pt>
                <c:pt idx="847">
                  <c:v>13.73</c:v>
                </c:pt>
                <c:pt idx="848">
                  <c:v>13.68</c:v>
                </c:pt>
                <c:pt idx="849">
                  <c:v>13.69</c:v>
                </c:pt>
                <c:pt idx="850">
                  <c:v>13.79</c:v>
                </c:pt>
                <c:pt idx="851">
                  <c:v>14.02</c:v>
                </c:pt>
                <c:pt idx="852">
                  <c:v>13.95</c:v>
                </c:pt>
                <c:pt idx="853">
                  <c:v>13.92</c:v>
                </c:pt>
                <c:pt idx="854">
                  <c:v>13.83</c:v>
                </c:pt>
                <c:pt idx="855">
                  <c:v>13.89</c:v>
                </c:pt>
                <c:pt idx="856">
                  <c:v>14.07</c:v>
                </c:pt>
                <c:pt idx="857">
                  <c:v>14.08</c:v>
                </c:pt>
                <c:pt idx="858">
                  <c:v>14.86</c:v>
                </c:pt>
                <c:pt idx="859">
                  <c:v>14.94</c:v>
                </c:pt>
                <c:pt idx="860">
                  <c:v>15.36</c:v>
                </c:pt>
                <c:pt idx="861">
                  <c:v>14.57</c:v>
                </c:pt>
                <c:pt idx="862">
                  <c:v>14.58</c:v>
                </c:pt>
                <c:pt idx="863">
                  <c:v>14.51</c:v>
                </c:pt>
                <c:pt idx="864">
                  <c:v>14.57</c:v>
                </c:pt>
                <c:pt idx="865">
                  <c:v>14.68</c:v>
                </c:pt>
                <c:pt idx="866">
                  <c:v>14.73</c:v>
                </c:pt>
                <c:pt idx="867">
                  <c:v>14.96</c:v>
                </c:pt>
                <c:pt idx="868">
                  <c:v>14.82</c:v>
                </c:pt>
                <c:pt idx="869">
                  <c:v>14.52</c:v>
                </c:pt>
                <c:pt idx="870">
                  <c:v>14.58</c:v>
                </c:pt>
                <c:pt idx="871">
                  <c:v>14.66</c:v>
                </c:pt>
                <c:pt idx="872">
                  <c:v>14.67</c:v>
                </c:pt>
                <c:pt idx="873">
                  <c:v>15.02</c:v>
                </c:pt>
                <c:pt idx="874">
                  <c:v>15.03</c:v>
                </c:pt>
                <c:pt idx="875">
                  <c:v>15.07</c:v>
                </c:pt>
                <c:pt idx="876">
                  <c:v>14.92</c:v>
                </c:pt>
                <c:pt idx="877">
                  <c:v>14.25</c:v>
                </c:pt>
                <c:pt idx="878">
                  <c:v>14.14</c:v>
                </c:pt>
                <c:pt idx="879">
                  <c:v>14.17</c:v>
                </c:pt>
                <c:pt idx="880">
                  <c:v>14.23</c:v>
                </c:pt>
                <c:pt idx="881">
                  <c:v>14.2</c:v>
                </c:pt>
                <c:pt idx="882">
                  <c:v>14.46</c:v>
                </c:pt>
                <c:pt idx="883">
                  <c:v>14.71</c:v>
                </c:pt>
                <c:pt idx="884">
                  <c:v>14.66</c:v>
                </c:pt>
                <c:pt idx="885">
                  <c:v>14.27</c:v>
                </c:pt>
                <c:pt idx="886">
                  <c:v>14.2</c:v>
                </c:pt>
                <c:pt idx="887">
                  <c:v>14.74</c:v>
                </c:pt>
                <c:pt idx="888">
                  <c:v>15.12</c:v>
                </c:pt>
                <c:pt idx="889">
                  <c:v>15.39</c:v>
                </c:pt>
                <c:pt idx="890">
                  <c:v>15.56</c:v>
                </c:pt>
                <c:pt idx="891">
                  <c:v>15.59</c:v>
                </c:pt>
                <c:pt idx="892">
                  <c:v>15.15</c:v>
                </c:pt>
                <c:pt idx="893">
                  <c:v>15.42</c:v>
                </c:pt>
                <c:pt idx="894">
                  <c:v>15.45</c:v>
                </c:pt>
                <c:pt idx="895">
                  <c:v>15.31</c:v>
                </c:pt>
                <c:pt idx="896">
                  <c:v>15.47</c:v>
                </c:pt>
                <c:pt idx="897">
                  <c:v>15.46</c:v>
                </c:pt>
                <c:pt idx="898">
                  <c:v>15.57</c:v>
                </c:pt>
                <c:pt idx="899">
                  <c:v>14.78</c:v>
                </c:pt>
                <c:pt idx="900">
                  <c:v>15.34</c:v>
                </c:pt>
                <c:pt idx="901">
                  <c:v>15.02</c:v>
                </c:pt>
                <c:pt idx="902">
                  <c:v>14.96</c:v>
                </c:pt>
                <c:pt idx="903">
                  <c:v>14.9</c:v>
                </c:pt>
                <c:pt idx="904">
                  <c:v>14.67</c:v>
                </c:pt>
                <c:pt idx="905">
                  <c:v>14.38</c:v>
                </c:pt>
                <c:pt idx="906">
                  <c:v>14.44</c:v>
                </c:pt>
                <c:pt idx="907">
                  <c:v>14.31</c:v>
                </c:pt>
                <c:pt idx="908">
                  <c:v>14.37</c:v>
                </c:pt>
                <c:pt idx="909">
                  <c:v>14.16</c:v>
                </c:pt>
                <c:pt idx="910">
                  <c:v>14.29</c:v>
                </c:pt>
                <c:pt idx="911">
                  <c:v>14.24</c:v>
                </c:pt>
                <c:pt idx="912">
                  <c:v>14.04</c:v>
                </c:pt>
                <c:pt idx="913">
                  <c:v>14.03</c:v>
                </c:pt>
                <c:pt idx="914">
                  <c:v>14.31</c:v>
                </c:pt>
                <c:pt idx="915">
                  <c:v>14.31</c:v>
                </c:pt>
                <c:pt idx="916">
                  <c:v>14.4</c:v>
                </c:pt>
                <c:pt idx="917">
                  <c:v>14.59</c:v>
                </c:pt>
                <c:pt idx="918">
                  <c:v>14.43</c:v>
                </c:pt>
                <c:pt idx="919">
                  <c:v>14.16</c:v>
                </c:pt>
                <c:pt idx="920">
                  <c:v>14.16</c:v>
                </c:pt>
                <c:pt idx="921">
                  <c:v>14</c:v>
                </c:pt>
                <c:pt idx="922">
                  <c:v>14.31</c:v>
                </c:pt>
                <c:pt idx="923">
                  <c:v>14.32</c:v>
                </c:pt>
                <c:pt idx="924">
                  <c:v>14.03</c:v>
                </c:pt>
                <c:pt idx="925">
                  <c:v>14.26</c:v>
                </c:pt>
                <c:pt idx="926">
                  <c:v>14.02</c:v>
                </c:pt>
                <c:pt idx="927">
                  <c:v>14.26</c:v>
                </c:pt>
                <c:pt idx="928">
                  <c:v>14.21</c:v>
                </c:pt>
                <c:pt idx="929">
                  <c:v>14.23</c:v>
                </c:pt>
                <c:pt idx="930">
                  <c:v>14.45</c:v>
                </c:pt>
                <c:pt idx="931">
                  <c:v>14.2</c:v>
                </c:pt>
                <c:pt idx="932">
                  <c:v>14.22</c:v>
                </c:pt>
                <c:pt idx="933">
                  <c:v>14.05</c:v>
                </c:pt>
                <c:pt idx="934">
                  <c:v>14.12</c:v>
                </c:pt>
                <c:pt idx="935">
                  <c:v>14.34</c:v>
                </c:pt>
                <c:pt idx="936">
                  <c:v>14.42</c:v>
                </c:pt>
                <c:pt idx="937">
                  <c:v>14.37</c:v>
                </c:pt>
                <c:pt idx="938">
                  <c:v>14.4</c:v>
                </c:pt>
                <c:pt idx="939">
                  <c:v>14.25</c:v>
                </c:pt>
                <c:pt idx="940">
                  <c:v>14.4</c:v>
                </c:pt>
                <c:pt idx="941">
                  <c:v>14.39</c:v>
                </c:pt>
                <c:pt idx="942">
                  <c:v>14.54</c:v>
                </c:pt>
                <c:pt idx="943">
                  <c:v>14.32</c:v>
                </c:pt>
                <c:pt idx="944">
                  <c:v>14.25</c:v>
                </c:pt>
                <c:pt idx="945">
                  <c:v>14.37</c:v>
                </c:pt>
                <c:pt idx="946">
                  <c:v>14.25</c:v>
                </c:pt>
                <c:pt idx="947">
                  <c:v>14.22</c:v>
                </c:pt>
                <c:pt idx="948">
                  <c:v>14.33</c:v>
                </c:pt>
                <c:pt idx="949">
                  <c:v>14.36</c:v>
                </c:pt>
                <c:pt idx="950">
                  <c:v>14.37</c:v>
                </c:pt>
                <c:pt idx="951">
                  <c:v>14.26</c:v>
                </c:pt>
                <c:pt idx="952">
                  <c:v>14.42</c:v>
                </c:pt>
                <c:pt idx="953">
                  <c:v>14.33</c:v>
                </c:pt>
                <c:pt idx="954">
                  <c:v>14.3</c:v>
                </c:pt>
                <c:pt idx="955">
                  <c:v>14.14</c:v>
                </c:pt>
                <c:pt idx="956">
                  <c:v>14.42</c:v>
                </c:pt>
                <c:pt idx="957">
                  <c:v>14.43</c:v>
                </c:pt>
                <c:pt idx="958">
                  <c:v>14.41</c:v>
                </c:pt>
                <c:pt idx="959">
                  <c:v>14.32</c:v>
                </c:pt>
                <c:pt idx="960">
                  <c:v>14.24</c:v>
                </c:pt>
                <c:pt idx="961">
                  <c:v>14.46</c:v>
                </c:pt>
                <c:pt idx="962">
                  <c:v>14.33</c:v>
                </c:pt>
                <c:pt idx="963">
                  <c:v>14.23</c:v>
                </c:pt>
                <c:pt idx="964">
                  <c:v>14.19</c:v>
                </c:pt>
                <c:pt idx="965">
                  <c:v>14.21</c:v>
                </c:pt>
                <c:pt idx="966">
                  <c:v>14.02</c:v>
                </c:pt>
                <c:pt idx="967">
                  <c:v>14.22</c:v>
                </c:pt>
                <c:pt idx="968">
                  <c:v>13.98</c:v>
                </c:pt>
                <c:pt idx="969">
                  <c:v>14.12</c:v>
                </c:pt>
                <c:pt idx="970">
                  <c:v>14.11</c:v>
                </c:pt>
                <c:pt idx="971">
                  <c:v>14.31</c:v>
                </c:pt>
                <c:pt idx="972">
                  <c:v>14.17</c:v>
                </c:pt>
                <c:pt idx="973">
                  <c:v>14.38</c:v>
                </c:pt>
                <c:pt idx="974">
                  <c:v>14.24</c:v>
                </c:pt>
                <c:pt idx="975">
                  <c:v>14.01</c:v>
                </c:pt>
                <c:pt idx="976">
                  <c:v>14.11</c:v>
                </c:pt>
                <c:pt idx="977">
                  <c:v>13.92</c:v>
                </c:pt>
                <c:pt idx="978">
                  <c:v>14.12</c:v>
                </c:pt>
                <c:pt idx="979">
                  <c:v>14.17</c:v>
                </c:pt>
                <c:pt idx="980">
                  <c:v>14.01</c:v>
                </c:pt>
                <c:pt idx="981">
                  <c:v>14.01</c:v>
                </c:pt>
                <c:pt idx="982">
                  <c:v>14.06</c:v>
                </c:pt>
                <c:pt idx="983">
                  <c:v>13.97</c:v>
                </c:pt>
                <c:pt idx="984">
                  <c:v>14.21</c:v>
                </c:pt>
                <c:pt idx="985">
                  <c:v>13.93</c:v>
                </c:pt>
                <c:pt idx="986">
                  <c:v>14.23</c:v>
                </c:pt>
                <c:pt idx="987">
                  <c:v>14.39</c:v>
                </c:pt>
                <c:pt idx="988">
                  <c:v>14.21</c:v>
                </c:pt>
                <c:pt idx="989">
                  <c:v>14.29</c:v>
                </c:pt>
                <c:pt idx="990">
                  <c:v>14.18</c:v>
                </c:pt>
                <c:pt idx="991">
                  <c:v>14.26</c:v>
                </c:pt>
                <c:pt idx="992">
                  <c:v>14.39</c:v>
                </c:pt>
                <c:pt idx="993">
                  <c:v>14.55</c:v>
                </c:pt>
                <c:pt idx="994">
                  <c:v>14.51</c:v>
                </c:pt>
                <c:pt idx="995">
                  <c:v>14.71</c:v>
                </c:pt>
                <c:pt idx="996">
                  <c:v>14.37</c:v>
                </c:pt>
                <c:pt idx="997">
                  <c:v>14.31</c:v>
                </c:pt>
                <c:pt idx="998">
                  <c:v>14.58</c:v>
                </c:pt>
                <c:pt idx="999">
                  <c:v>14.76</c:v>
                </c:pt>
                <c:pt idx="1000">
                  <c:v>14.43</c:v>
                </c:pt>
                <c:pt idx="1001">
                  <c:v>14.34</c:v>
                </c:pt>
                <c:pt idx="1002">
                  <c:v>14.79</c:v>
                </c:pt>
                <c:pt idx="1003">
                  <c:v>14.81</c:v>
                </c:pt>
                <c:pt idx="1004">
                  <c:v>14.4</c:v>
                </c:pt>
                <c:pt idx="1005">
                  <c:v>14.71</c:v>
                </c:pt>
                <c:pt idx="1006">
                  <c:v>14.93</c:v>
                </c:pt>
                <c:pt idx="1007">
                  <c:v>14.75</c:v>
                </c:pt>
                <c:pt idx="1008">
                  <c:v>14.82</c:v>
                </c:pt>
                <c:pt idx="1009">
                  <c:v>14.91</c:v>
                </c:pt>
                <c:pt idx="1010">
                  <c:v>14.61</c:v>
                </c:pt>
                <c:pt idx="1011">
                  <c:v>14.57</c:v>
                </c:pt>
                <c:pt idx="1012">
                  <c:v>14.49</c:v>
                </c:pt>
                <c:pt idx="1013">
                  <c:v>14.67</c:v>
                </c:pt>
                <c:pt idx="1014">
                  <c:v>14.65</c:v>
                </c:pt>
                <c:pt idx="1015">
                  <c:v>14.72</c:v>
                </c:pt>
                <c:pt idx="1016">
                  <c:v>14.59</c:v>
                </c:pt>
                <c:pt idx="1017">
                  <c:v>14.61</c:v>
                </c:pt>
                <c:pt idx="1018">
                  <c:v>14.58</c:v>
                </c:pt>
                <c:pt idx="1019">
                  <c:v>14.94</c:v>
                </c:pt>
                <c:pt idx="1020">
                  <c:v>14.69</c:v>
                </c:pt>
                <c:pt idx="1021">
                  <c:v>14.85</c:v>
                </c:pt>
                <c:pt idx="1022">
                  <c:v>14.69</c:v>
                </c:pt>
                <c:pt idx="1023">
                  <c:v>14.97</c:v>
                </c:pt>
                <c:pt idx="1024">
                  <c:v>14.92</c:v>
                </c:pt>
                <c:pt idx="1025">
                  <c:v>14.87</c:v>
                </c:pt>
                <c:pt idx="1026">
                  <c:v>14.76</c:v>
                </c:pt>
                <c:pt idx="1027">
                  <c:v>14.9</c:v>
                </c:pt>
                <c:pt idx="1028">
                  <c:v>14.79</c:v>
                </c:pt>
                <c:pt idx="1029">
                  <c:v>15.14</c:v>
                </c:pt>
                <c:pt idx="1030">
                  <c:v>14.89</c:v>
                </c:pt>
                <c:pt idx="1031">
                  <c:v>14.63</c:v>
                </c:pt>
                <c:pt idx="1032">
                  <c:v>14.97</c:v>
                </c:pt>
                <c:pt idx="1033">
                  <c:v>14.69</c:v>
                </c:pt>
                <c:pt idx="1034">
                  <c:v>14.73</c:v>
                </c:pt>
                <c:pt idx="1035">
                  <c:v>14.91</c:v>
                </c:pt>
                <c:pt idx="1036">
                  <c:v>14.87</c:v>
                </c:pt>
                <c:pt idx="1037">
                  <c:v>14.88</c:v>
                </c:pt>
                <c:pt idx="1038">
                  <c:v>14.79</c:v>
                </c:pt>
                <c:pt idx="1039">
                  <c:v>14.99</c:v>
                </c:pt>
                <c:pt idx="1040">
                  <c:v>14.73</c:v>
                </c:pt>
                <c:pt idx="1041">
                  <c:v>14.93</c:v>
                </c:pt>
                <c:pt idx="1042">
                  <c:v>14.85</c:v>
                </c:pt>
                <c:pt idx="1043">
                  <c:v>14.84</c:v>
                </c:pt>
                <c:pt idx="1044">
                  <c:v>14.8</c:v>
                </c:pt>
                <c:pt idx="1045">
                  <c:v>14.9</c:v>
                </c:pt>
                <c:pt idx="1046">
                  <c:v>14.94</c:v>
                </c:pt>
                <c:pt idx="1047">
                  <c:v>14.89</c:v>
                </c:pt>
                <c:pt idx="1048">
                  <c:v>14.68</c:v>
                </c:pt>
                <c:pt idx="1049">
                  <c:v>14.67</c:v>
                </c:pt>
                <c:pt idx="1050">
                  <c:v>14.67</c:v>
                </c:pt>
                <c:pt idx="1051">
                  <c:v>14.62</c:v>
                </c:pt>
                <c:pt idx="1052">
                  <c:v>14.35</c:v>
                </c:pt>
                <c:pt idx="1053">
                  <c:v>14.3</c:v>
                </c:pt>
                <c:pt idx="1054">
                  <c:v>14.18</c:v>
                </c:pt>
                <c:pt idx="1055">
                  <c:v>14.53</c:v>
                </c:pt>
                <c:pt idx="1056">
                  <c:v>14.42</c:v>
                </c:pt>
                <c:pt idx="1057">
                  <c:v>14.29</c:v>
                </c:pt>
                <c:pt idx="1058">
                  <c:v>14.51</c:v>
                </c:pt>
                <c:pt idx="1059">
                  <c:v>14.24</c:v>
                </c:pt>
                <c:pt idx="1060">
                  <c:v>14.35</c:v>
                </c:pt>
                <c:pt idx="1061">
                  <c:v>14.88</c:v>
                </c:pt>
                <c:pt idx="1062">
                  <c:v>14.59</c:v>
                </c:pt>
                <c:pt idx="1063">
                  <c:v>14.45</c:v>
                </c:pt>
                <c:pt idx="1064">
                  <c:v>14.62</c:v>
                </c:pt>
                <c:pt idx="1065">
                  <c:v>14.62</c:v>
                </c:pt>
                <c:pt idx="1066">
                  <c:v>14.29</c:v>
                </c:pt>
                <c:pt idx="1067">
                  <c:v>14.38</c:v>
                </c:pt>
                <c:pt idx="1068">
                  <c:v>14.17</c:v>
                </c:pt>
                <c:pt idx="1069">
                  <c:v>14.54</c:v>
                </c:pt>
                <c:pt idx="1070">
                  <c:v>14.44</c:v>
                </c:pt>
                <c:pt idx="1071">
                  <c:v>14.5</c:v>
                </c:pt>
                <c:pt idx="1072">
                  <c:v>14.4</c:v>
                </c:pt>
                <c:pt idx="1073">
                  <c:v>14.51</c:v>
                </c:pt>
                <c:pt idx="1074">
                  <c:v>14.75</c:v>
                </c:pt>
                <c:pt idx="1075">
                  <c:v>14.37</c:v>
                </c:pt>
                <c:pt idx="1076">
                  <c:v>14.54</c:v>
                </c:pt>
                <c:pt idx="1077">
                  <c:v>14.21</c:v>
                </c:pt>
                <c:pt idx="1078">
                  <c:v>14.15</c:v>
                </c:pt>
                <c:pt idx="1079">
                  <c:v>14.27</c:v>
                </c:pt>
                <c:pt idx="1080">
                  <c:v>14.13</c:v>
                </c:pt>
                <c:pt idx="1081">
                  <c:v>13.99</c:v>
                </c:pt>
                <c:pt idx="1082">
                  <c:v>14.48</c:v>
                </c:pt>
                <c:pt idx="1083">
                  <c:v>14.33</c:v>
                </c:pt>
                <c:pt idx="1084">
                  <c:v>14.71</c:v>
                </c:pt>
                <c:pt idx="1085">
                  <c:v>14.56</c:v>
                </c:pt>
                <c:pt idx="1086">
                  <c:v>14.58</c:v>
                </c:pt>
                <c:pt idx="1087">
                  <c:v>14.12</c:v>
                </c:pt>
                <c:pt idx="1088">
                  <c:v>14.23</c:v>
                </c:pt>
                <c:pt idx="1089">
                  <c:v>14.49</c:v>
                </c:pt>
                <c:pt idx="1090">
                  <c:v>14.61</c:v>
                </c:pt>
                <c:pt idx="1091">
                  <c:v>14.41</c:v>
                </c:pt>
                <c:pt idx="1092">
                  <c:v>14.51</c:v>
                </c:pt>
                <c:pt idx="1093">
                  <c:v>14.41</c:v>
                </c:pt>
                <c:pt idx="1094">
                  <c:v>14.16</c:v>
                </c:pt>
                <c:pt idx="1095">
                  <c:v>14.15</c:v>
                </c:pt>
                <c:pt idx="1096">
                  <c:v>14.25</c:v>
                </c:pt>
                <c:pt idx="1097">
                  <c:v>14.33</c:v>
                </c:pt>
                <c:pt idx="1098">
                  <c:v>14.49</c:v>
                </c:pt>
                <c:pt idx="1099">
                  <c:v>14.51</c:v>
                </c:pt>
                <c:pt idx="1100">
                  <c:v>14.38</c:v>
                </c:pt>
                <c:pt idx="1101">
                  <c:v>14.2</c:v>
                </c:pt>
                <c:pt idx="1102">
                  <c:v>14.26</c:v>
                </c:pt>
                <c:pt idx="1103">
                  <c:v>14.35</c:v>
                </c:pt>
                <c:pt idx="1104">
                  <c:v>14.45</c:v>
                </c:pt>
                <c:pt idx="1105">
                  <c:v>14.19</c:v>
                </c:pt>
                <c:pt idx="1106">
                  <c:v>14.28</c:v>
                </c:pt>
                <c:pt idx="1107">
                  <c:v>14.33</c:v>
                </c:pt>
                <c:pt idx="1108">
                  <c:v>14.24</c:v>
                </c:pt>
                <c:pt idx="1109">
                  <c:v>14.55</c:v>
                </c:pt>
                <c:pt idx="1110">
                  <c:v>14.45</c:v>
                </c:pt>
                <c:pt idx="1111">
                  <c:v>14.27</c:v>
                </c:pt>
                <c:pt idx="1112">
                  <c:v>14.26</c:v>
                </c:pt>
                <c:pt idx="1113">
                  <c:v>14.27</c:v>
                </c:pt>
                <c:pt idx="1114">
                  <c:v>14.51</c:v>
                </c:pt>
                <c:pt idx="1115">
                  <c:v>14.39</c:v>
                </c:pt>
                <c:pt idx="1116">
                  <c:v>14.27</c:v>
                </c:pt>
                <c:pt idx="1117">
                  <c:v>14.24</c:v>
                </c:pt>
                <c:pt idx="1118">
                  <c:v>14.21</c:v>
                </c:pt>
                <c:pt idx="1119">
                  <c:v>14.34</c:v>
                </c:pt>
                <c:pt idx="1120">
                  <c:v>14.46</c:v>
                </c:pt>
                <c:pt idx="1121">
                  <c:v>14.27</c:v>
                </c:pt>
                <c:pt idx="1122">
                  <c:v>14.36</c:v>
                </c:pt>
                <c:pt idx="1123">
                  <c:v>14.21</c:v>
                </c:pt>
                <c:pt idx="1124">
                  <c:v>14.22</c:v>
                </c:pt>
                <c:pt idx="1125">
                  <c:v>14.31</c:v>
                </c:pt>
                <c:pt idx="1126">
                  <c:v>14.42</c:v>
                </c:pt>
                <c:pt idx="1127">
                  <c:v>14.33</c:v>
                </c:pt>
                <c:pt idx="1128">
                  <c:v>14.24</c:v>
                </c:pt>
                <c:pt idx="1129">
                  <c:v>14.48</c:v>
                </c:pt>
                <c:pt idx="1130">
                  <c:v>14.07</c:v>
                </c:pt>
                <c:pt idx="1131">
                  <c:v>14.44</c:v>
                </c:pt>
                <c:pt idx="1132">
                  <c:v>14.21</c:v>
                </c:pt>
                <c:pt idx="1133">
                  <c:v>14.24</c:v>
                </c:pt>
                <c:pt idx="1134">
                  <c:v>14.04</c:v>
                </c:pt>
                <c:pt idx="1135">
                  <c:v>14.37</c:v>
                </c:pt>
                <c:pt idx="1136">
                  <c:v>14.31</c:v>
                </c:pt>
                <c:pt idx="1137">
                  <c:v>14.41</c:v>
                </c:pt>
                <c:pt idx="1138">
                  <c:v>14.19</c:v>
                </c:pt>
                <c:pt idx="1139">
                  <c:v>14.21</c:v>
                </c:pt>
                <c:pt idx="1140">
                  <c:v>14.05</c:v>
                </c:pt>
                <c:pt idx="1141">
                  <c:v>14.14</c:v>
                </c:pt>
                <c:pt idx="1142">
                  <c:v>14.04</c:v>
                </c:pt>
                <c:pt idx="1143">
                  <c:v>14.03</c:v>
                </c:pt>
                <c:pt idx="1144">
                  <c:v>13.92</c:v>
                </c:pt>
                <c:pt idx="1145">
                  <c:v>13.95</c:v>
                </c:pt>
                <c:pt idx="1146">
                  <c:v>14.2</c:v>
                </c:pt>
                <c:pt idx="1147">
                  <c:v>13.94</c:v>
                </c:pt>
                <c:pt idx="1148">
                  <c:v>14.15</c:v>
                </c:pt>
                <c:pt idx="1149">
                  <c:v>13.96</c:v>
                </c:pt>
                <c:pt idx="1150">
                  <c:v>14.09</c:v>
                </c:pt>
                <c:pt idx="1151">
                  <c:v>13.96</c:v>
                </c:pt>
                <c:pt idx="1152">
                  <c:v>13.99</c:v>
                </c:pt>
                <c:pt idx="1153">
                  <c:v>13.94</c:v>
                </c:pt>
                <c:pt idx="1154">
                  <c:v>13.93</c:v>
                </c:pt>
                <c:pt idx="1155">
                  <c:v>14.03</c:v>
                </c:pt>
                <c:pt idx="1156">
                  <c:v>13.96</c:v>
                </c:pt>
                <c:pt idx="1157">
                  <c:v>13.93</c:v>
                </c:pt>
                <c:pt idx="1158">
                  <c:v>13.89</c:v>
                </c:pt>
                <c:pt idx="1159">
                  <c:v>13.92</c:v>
                </c:pt>
                <c:pt idx="1160">
                  <c:v>13.8</c:v>
                </c:pt>
                <c:pt idx="1161">
                  <c:v>14</c:v>
                </c:pt>
                <c:pt idx="1162">
                  <c:v>13.86</c:v>
                </c:pt>
                <c:pt idx="1163">
                  <c:v>13.99</c:v>
                </c:pt>
                <c:pt idx="1164">
                  <c:v>13.7</c:v>
                </c:pt>
                <c:pt idx="1165">
                  <c:v>13.66</c:v>
                </c:pt>
                <c:pt idx="1166">
                  <c:v>13.78</c:v>
                </c:pt>
                <c:pt idx="1167">
                  <c:v>13.9</c:v>
                </c:pt>
                <c:pt idx="1168">
                  <c:v>13.83</c:v>
                </c:pt>
                <c:pt idx="1169">
                  <c:v>13.87</c:v>
                </c:pt>
                <c:pt idx="1170">
                  <c:v>13.83</c:v>
                </c:pt>
                <c:pt idx="1171">
                  <c:v>13.83</c:v>
                </c:pt>
                <c:pt idx="1172">
                  <c:v>13.79</c:v>
                </c:pt>
                <c:pt idx="1173">
                  <c:v>13.96</c:v>
                </c:pt>
                <c:pt idx="1174">
                  <c:v>13.93</c:v>
                </c:pt>
                <c:pt idx="1175">
                  <c:v>13.92</c:v>
                </c:pt>
                <c:pt idx="1176">
                  <c:v>13.88</c:v>
                </c:pt>
                <c:pt idx="1177">
                  <c:v>14.02</c:v>
                </c:pt>
                <c:pt idx="1178">
                  <c:v>13.84</c:v>
                </c:pt>
                <c:pt idx="1179">
                  <c:v>13.95</c:v>
                </c:pt>
                <c:pt idx="1180">
                  <c:v>14.07</c:v>
                </c:pt>
                <c:pt idx="1181">
                  <c:v>13.82</c:v>
                </c:pt>
                <c:pt idx="1182">
                  <c:v>13.86</c:v>
                </c:pt>
                <c:pt idx="1183">
                  <c:v>13.91</c:v>
                </c:pt>
                <c:pt idx="1184">
                  <c:v>13.93</c:v>
                </c:pt>
                <c:pt idx="1185">
                  <c:v>14.05</c:v>
                </c:pt>
                <c:pt idx="1186">
                  <c:v>13.85</c:v>
                </c:pt>
                <c:pt idx="1187">
                  <c:v>13.87</c:v>
                </c:pt>
                <c:pt idx="1188">
                  <c:v>14.05</c:v>
                </c:pt>
                <c:pt idx="1189">
                  <c:v>13.86</c:v>
                </c:pt>
                <c:pt idx="1190">
                  <c:v>13.97</c:v>
                </c:pt>
                <c:pt idx="1191">
                  <c:v>14</c:v>
                </c:pt>
                <c:pt idx="1192">
                  <c:v>13.95</c:v>
                </c:pt>
                <c:pt idx="1193">
                  <c:v>13.92</c:v>
                </c:pt>
                <c:pt idx="1194">
                  <c:v>14.03</c:v>
                </c:pt>
                <c:pt idx="1195">
                  <c:v>13.99</c:v>
                </c:pt>
                <c:pt idx="1196">
                  <c:v>13.9</c:v>
                </c:pt>
                <c:pt idx="1197">
                  <c:v>14.04</c:v>
                </c:pt>
                <c:pt idx="1198">
                  <c:v>13.94</c:v>
                </c:pt>
                <c:pt idx="1199">
                  <c:v>13.96</c:v>
                </c:pt>
                <c:pt idx="1200">
                  <c:v>13.91</c:v>
                </c:pt>
                <c:pt idx="1201">
                  <c:v>13.82</c:v>
                </c:pt>
                <c:pt idx="1202">
                  <c:v>13.93</c:v>
                </c:pt>
                <c:pt idx="1203">
                  <c:v>14.08</c:v>
                </c:pt>
                <c:pt idx="1204">
                  <c:v>14.02</c:v>
                </c:pt>
                <c:pt idx="1205">
                  <c:v>13.79</c:v>
                </c:pt>
                <c:pt idx="1206">
                  <c:v>13.96</c:v>
                </c:pt>
                <c:pt idx="1207">
                  <c:v>13.87</c:v>
                </c:pt>
                <c:pt idx="1208">
                  <c:v>14.15</c:v>
                </c:pt>
                <c:pt idx="1209">
                  <c:v>14.1</c:v>
                </c:pt>
                <c:pt idx="1210">
                  <c:v>13.92</c:v>
                </c:pt>
                <c:pt idx="1211">
                  <c:v>14.12</c:v>
                </c:pt>
                <c:pt idx="1212">
                  <c:v>13.97</c:v>
                </c:pt>
                <c:pt idx="1213">
                  <c:v>13.94</c:v>
                </c:pt>
                <c:pt idx="1214">
                  <c:v>13.91</c:v>
                </c:pt>
                <c:pt idx="1215">
                  <c:v>14.04</c:v>
                </c:pt>
                <c:pt idx="1216">
                  <c:v>14.24</c:v>
                </c:pt>
                <c:pt idx="1217">
                  <c:v>14.19</c:v>
                </c:pt>
                <c:pt idx="1218">
                  <c:v>13.95</c:v>
                </c:pt>
                <c:pt idx="1219">
                  <c:v>14.09</c:v>
                </c:pt>
                <c:pt idx="1220">
                  <c:v>14.13</c:v>
                </c:pt>
                <c:pt idx="1221">
                  <c:v>14.08</c:v>
                </c:pt>
                <c:pt idx="1222">
                  <c:v>14.14</c:v>
                </c:pt>
                <c:pt idx="1223">
                  <c:v>14.27</c:v>
                </c:pt>
                <c:pt idx="1224">
                  <c:v>14.36</c:v>
                </c:pt>
                <c:pt idx="1225">
                  <c:v>14.23</c:v>
                </c:pt>
                <c:pt idx="1226">
                  <c:v>14.29</c:v>
                </c:pt>
                <c:pt idx="1227">
                  <c:v>14.15</c:v>
                </c:pt>
                <c:pt idx="1228">
                  <c:v>14.06</c:v>
                </c:pt>
                <c:pt idx="1229">
                  <c:v>13.81</c:v>
                </c:pt>
                <c:pt idx="1230">
                  <c:v>14.3</c:v>
                </c:pt>
                <c:pt idx="1231">
                  <c:v>14.09</c:v>
                </c:pt>
                <c:pt idx="1232">
                  <c:v>14.09</c:v>
                </c:pt>
                <c:pt idx="1233">
                  <c:v>14.22</c:v>
                </c:pt>
                <c:pt idx="1234">
                  <c:v>14.12</c:v>
                </c:pt>
                <c:pt idx="1235">
                  <c:v>14.29</c:v>
                </c:pt>
                <c:pt idx="1236">
                  <c:v>14.51</c:v>
                </c:pt>
                <c:pt idx="1237">
                  <c:v>14.58</c:v>
                </c:pt>
                <c:pt idx="1238">
                  <c:v>14.61</c:v>
                </c:pt>
                <c:pt idx="1239">
                  <c:v>14.59</c:v>
                </c:pt>
                <c:pt idx="1240">
                  <c:v>14.57</c:v>
                </c:pt>
                <c:pt idx="1241">
                  <c:v>14.41</c:v>
                </c:pt>
                <c:pt idx="1242">
                  <c:v>14.56</c:v>
                </c:pt>
                <c:pt idx="1243">
                  <c:v>14.42</c:v>
                </c:pt>
                <c:pt idx="1244">
                  <c:v>14.32</c:v>
                </c:pt>
                <c:pt idx="1245">
                  <c:v>14.35</c:v>
                </c:pt>
                <c:pt idx="1246">
                  <c:v>14.47</c:v>
                </c:pt>
                <c:pt idx="1247">
                  <c:v>14.55</c:v>
                </c:pt>
                <c:pt idx="1248">
                  <c:v>14.5</c:v>
                </c:pt>
                <c:pt idx="1249">
                  <c:v>14.68</c:v>
                </c:pt>
                <c:pt idx="1250">
                  <c:v>14.59</c:v>
                </c:pt>
                <c:pt idx="1251">
                  <c:v>14.72</c:v>
                </c:pt>
                <c:pt idx="1252">
                  <c:v>14.57</c:v>
                </c:pt>
                <c:pt idx="1253">
                  <c:v>15.48</c:v>
                </c:pt>
                <c:pt idx="1254">
                  <c:v>15.56</c:v>
                </c:pt>
                <c:pt idx="1255">
                  <c:v>15.37</c:v>
                </c:pt>
                <c:pt idx="1256">
                  <c:v>15.47</c:v>
                </c:pt>
                <c:pt idx="1257">
                  <c:v>15.41</c:v>
                </c:pt>
                <c:pt idx="1258">
                  <c:v>15.53</c:v>
                </c:pt>
                <c:pt idx="1259">
                  <c:v>15.4</c:v>
                </c:pt>
                <c:pt idx="1260">
                  <c:v>15.52</c:v>
                </c:pt>
                <c:pt idx="1261">
                  <c:v>15.52</c:v>
                </c:pt>
                <c:pt idx="1262">
                  <c:v>15.59</c:v>
                </c:pt>
                <c:pt idx="1263">
                  <c:v>15.18</c:v>
                </c:pt>
                <c:pt idx="1264">
                  <c:v>15.17</c:v>
                </c:pt>
                <c:pt idx="1265">
                  <c:v>15.23</c:v>
                </c:pt>
                <c:pt idx="1266">
                  <c:v>15.53</c:v>
                </c:pt>
                <c:pt idx="1267">
                  <c:v>15.41</c:v>
                </c:pt>
                <c:pt idx="1268">
                  <c:v>15.28</c:v>
                </c:pt>
                <c:pt idx="1269">
                  <c:v>15.07</c:v>
                </c:pt>
                <c:pt idx="1270">
                  <c:v>15.29</c:v>
                </c:pt>
                <c:pt idx="1271">
                  <c:v>16.82</c:v>
                </c:pt>
                <c:pt idx="1272">
                  <c:v>16.91</c:v>
                </c:pt>
                <c:pt idx="1273">
                  <c:v>17.149999999999999</c:v>
                </c:pt>
                <c:pt idx="1274">
                  <c:v>16.829999999999998</c:v>
                </c:pt>
                <c:pt idx="1275">
                  <c:v>16.79</c:v>
                </c:pt>
                <c:pt idx="1276">
                  <c:v>16.98</c:v>
                </c:pt>
                <c:pt idx="1277">
                  <c:v>17.05</c:v>
                </c:pt>
                <c:pt idx="1278">
                  <c:v>17.52</c:v>
                </c:pt>
                <c:pt idx="1279">
                  <c:v>17.54</c:v>
                </c:pt>
                <c:pt idx="1280">
                  <c:v>17.3</c:v>
                </c:pt>
                <c:pt idx="1281">
                  <c:v>17.329999999999998</c:v>
                </c:pt>
                <c:pt idx="1282">
                  <c:v>17.670000000000002</c:v>
                </c:pt>
                <c:pt idx="1283">
                  <c:v>17.41</c:v>
                </c:pt>
                <c:pt idx="1284">
                  <c:v>17.68</c:v>
                </c:pt>
                <c:pt idx="1285">
                  <c:v>17.39</c:v>
                </c:pt>
                <c:pt idx="1286">
                  <c:v>17.54</c:v>
                </c:pt>
                <c:pt idx="1287">
                  <c:v>17.55</c:v>
                </c:pt>
                <c:pt idx="1288">
                  <c:v>17.440000000000001</c:v>
                </c:pt>
                <c:pt idx="1289">
                  <c:v>17.43</c:v>
                </c:pt>
                <c:pt idx="1290">
                  <c:v>17.489999999999998</c:v>
                </c:pt>
                <c:pt idx="1291">
                  <c:v>20</c:v>
                </c:pt>
                <c:pt idx="1292">
                  <c:v>20.48</c:v>
                </c:pt>
                <c:pt idx="1293">
                  <c:v>20.12</c:v>
                </c:pt>
                <c:pt idx="1294">
                  <c:v>20.48</c:v>
                </c:pt>
                <c:pt idx="1295">
                  <c:v>20.62</c:v>
                </c:pt>
                <c:pt idx="1296">
                  <c:v>20.68</c:v>
                </c:pt>
                <c:pt idx="1297">
                  <c:v>20.39</c:v>
                </c:pt>
                <c:pt idx="1298">
                  <c:v>20.76</c:v>
                </c:pt>
                <c:pt idx="1299">
                  <c:v>20.47</c:v>
                </c:pt>
                <c:pt idx="1300">
                  <c:v>19.989999999999998</c:v>
                </c:pt>
                <c:pt idx="1301">
                  <c:v>20.149999999999999</c:v>
                </c:pt>
                <c:pt idx="1302">
                  <c:v>20.22</c:v>
                </c:pt>
                <c:pt idx="1303">
                  <c:v>20.28</c:v>
                </c:pt>
                <c:pt idx="1304">
                  <c:v>19.760000000000002</c:v>
                </c:pt>
                <c:pt idx="1305">
                  <c:v>20.12</c:v>
                </c:pt>
                <c:pt idx="1306">
                  <c:v>20.2</c:v>
                </c:pt>
                <c:pt idx="1307">
                  <c:v>20.09</c:v>
                </c:pt>
                <c:pt idx="1308">
                  <c:v>20.04</c:v>
                </c:pt>
                <c:pt idx="1309">
                  <c:v>19.61</c:v>
                </c:pt>
                <c:pt idx="1310">
                  <c:v>14.3</c:v>
                </c:pt>
                <c:pt idx="1311">
                  <c:v>13.35</c:v>
                </c:pt>
                <c:pt idx="1312">
                  <c:v>13.42</c:v>
                </c:pt>
                <c:pt idx="1313">
                  <c:v>13.41</c:v>
                </c:pt>
                <c:pt idx="1314">
                  <c:v>13.34</c:v>
                </c:pt>
                <c:pt idx="1315">
                  <c:v>13.4</c:v>
                </c:pt>
                <c:pt idx="1316">
                  <c:v>13.32</c:v>
                </c:pt>
                <c:pt idx="1317">
                  <c:v>13.41</c:v>
                </c:pt>
                <c:pt idx="1318">
                  <c:v>13.43</c:v>
                </c:pt>
                <c:pt idx="1319">
                  <c:v>13.15</c:v>
                </c:pt>
                <c:pt idx="1320">
                  <c:v>13.38</c:v>
                </c:pt>
                <c:pt idx="1321">
                  <c:v>13.18</c:v>
                </c:pt>
                <c:pt idx="1322">
                  <c:v>13.31</c:v>
                </c:pt>
                <c:pt idx="1323">
                  <c:v>13.24</c:v>
                </c:pt>
                <c:pt idx="1324">
                  <c:v>13.31</c:v>
                </c:pt>
                <c:pt idx="1325">
                  <c:v>13.11</c:v>
                </c:pt>
                <c:pt idx="1326">
                  <c:v>13.34</c:v>
                </c:pt>
                <c:pt idx="1327">
                  <c:v>13.34</c:v>
                </c:pt>
                <c:pt idx="1328">
                  <c:v>13.27</c:v>
                </c:pt>
                <c:pt idx="1329">
                  <c:v>13.15</c:v>
                </c:pt>
                <c:pt idx="1330">
                  <c:v>13.4</c:v>
                </c:pt>
                <c:pt idx="1331">
                  <c:v>13.34</c:v>
                </c:pt>
                <c:pt idx="1332">
                  <c:v>13.26</c:v>
                </c:pt>
                <c:pt idx="1333">
                  <c:v>13.28</c:v>
                </c:pt>
                <c:pt idx="1334">
                  <c:v>13.29</c:v>
                </c:pt>
                <c:pt idx="1335">
                  <c:v>13.42</c:v>
                </c:pt>
                <c:pt idx="1336">
                  <c:v>13.2</c:v>
                </c:pt>
                <c:pt idx="1337">
                  <c:v>13.38</c:v>
                </c:pt>
                <c:pt idx="1338">
                  <c:v>13.38</c:v>
                </c:pt>
                <c:pt idx="1339">
                  <c:v>13.38</c:v>
                </c:pt>
                <c:pt idx="1340">
                  <c:v>13.29</c:v>
                </c:pt>
                <c:pt idx="1341">
                  <c:v>13.23</c:v>
                </c:pt>
                <c:pt idx="1342">
                  <c:v>13.31</c:v>
                </c:pt>
                <c:pt idx="1343">
                  <c:v>13.42</c:v>
                </c:pt>
                <c:pt idx="1344">
                  <c:v>13.29</c:v>
                </c:pt>
                <c:pt idx="1345">
                  <c:v>13.21</c:v>
                </c:pt>
                <c:pt idx="1346">
                  <c:v>13.25</c:v>
                </c:pt>
                <c:pt idx="1347">
                  <c:v>13.13</c:v>
                </c:pt>
                <c:pt idx="1348">
                  <c:v>13.22</c:v>
                </c:pt>
                <c:pt idx="1349">
                  <c:v>13.19</c:v>
                </c:pt>
                <c:pt idx="1350">
                  <c:v>13.18</c:v>
                </c:pt>
                <c:pt idx="1351">
                  <c:v>13.31</c:v>
                </c:pt>
                <c:pt idx="1352">
                  <c:v>13.28</c:v>
                </c:pt>
                <c:pt idx="1353">
                  <c:v>13.08</c:v>
                </c:pt>
                <c:pt idx="1354">
                  <c:v>13.26</c:v>
                </c:pt>
                <c:pt idx="1355">
                  <c:v>13.16</c:v>
                </c:pt>
                <c:pt idx="1356">
                  <c:v>13.21</c:v>
                </c:pt>
                <c:pt idx="1357">
                  <c:v>13.3</c:v>
                </c:pt>
                <c:pt idx="1358">
                  <c:v>13.27</c:v>
                </c:pt>
                <c:pt idx="1359">
                  <c:v>13.19</c:v>
                </c:pt>
                <c:pt idx="1360">
                  <c:v>13.33</c:v>
                </c:pt>
                <c:pt idx="1361">
                  <c:v>13.17</c:v>
                </c:pt>
                <c:pt idx="1362">
                  <c:v>13.23</c:v>
                </c:pt>
                <c:pt idx="1363">
                  <c:v>13.51</c:v>
                </c:pt>
                <c:pt idx="1364">
                  <c:v>13.27</c:v>
                </c:pt>
                <c:pt idx="1365">
                  <c:v>13.14</c:v>
                </c:pt>
                <c:pt idx="1366">
                  <c:v>13.16</c:v>
                </c:pt>
                <c:pt idx="1367">
                  <c:v>13.13</c:v>
                </c:pt>
                <c:pt idx="1368">
                  <c:v>13.23</c:v>
                </c:pt>
                <c:pt idx="1369">
                  <c:v>13.21</c:v>
                </c:pt>
                <c:pt idx="1370">
                  <c:v>13.24</c:v>
                </c:pt>
                <c:pt idx="1371">
                  <c:v>13.12</c:v>
                </c:pt>
                <c:pt idx="1372">
                  <c:v>13.21</c:v>
                </c:pt>
                <c:pt idx="1373">
                  <c:v>13.38</c:v>
                </c:pt>
                <c:pt idx="1374">
                  <c:v>13.01</c:v>
                </c:pt>
                <c:pt idx="1375">
                  <c:v>13.27</c:v>
                </c:pt>
                <c:pt idx="1376">
                  <c:v>13.36</c:v>
                </c:pt>
                <c:pt idx="1377">
                  <c:v>13.29</c:v>
                </c:pt>
                <c:pt idx="1378">
                  <c:v>13.36</c:v>
                </c:pt>
                <c:pt idx="1379">
                  <c:v>13.31</c:v>
                </c:pt>
                <c:pt idx="1380">
                  <c:v>13.15</c:v>
                </c:pt>
                <c:pt idx="1381">
                  <c:v>13.19</c:v>
                </c:pt>
                <c:pt idx="1382">
                  <c:v>13.12</c:v>
                </c:pt>
                <c:pt idx="1383">
                  <c:v>13.22</c:v>
                </c:pt>
                <c:pt idx="1384">
                  <c:v>13.08</c:v>
                </c:pt>
                <c:pt idx="1385">
                  <c:v>13.04</c:v>
                </c:pt>
                <c:pt idx="1386">
                  <c:v>13.37</c:v>
                </c:pt>
                <c:pt idx="1387">
                  <c:v>13.07</c:v>
                </c:pt>
                <c:pt idx="1388">
                  <c:v>13.19</c:v>
                </c:pt>
                <c:pt idx="1389">
                  <c:v>13.24</c:v>
                </c:pt>
                <c:pt idx="1390">
                  <c:v>13.32</c:v>
                </c:pt>
                <c:pt idx="1391">
                  <c:v>13.28</c:v>
                </c:pt>
                <c:pt idx="1392">
                  <c:v>13.21</c:v>
                </c:pt>
                <c:pt idx="1393">
                  <c:v>13.38</c:v>
                </c:pt>
                <c:pt idx="1394">
                  <c:v>13.21</c:v>
                </c:pt>
                <c:pt idx="1395">
                  <c:v>13.04</c:v>
                </c:pt>
                <c:pt idx="1396">
                  <c:v>13.18</c:v>
                </c:pt>
                <c:pt idx="1397">
                  <c:v>13.21</c:v>
                </c:pt>
                <c:pt idx="1398">
                  <c:v>13.31</c:v>
                </c:pt>
                <c:pt idx="1399">
                  <c:v>12.96</c:v>
                </c:pt>
                <c:pt idx="1400">
                  <c:v>13.41</c:v>
                </c:pt>
                <c:pt idx="1401">
                  <c:v>13.09</c:v>
                </c:pt>
                <c:pt idx="1402">
                  <c:v>13.25</c:v>
                </c:pt>
                <c:pt idx="1403">
                  <c:v>13.24</c:v>
                </c:pt>
                <c:pt idx="1404">
                  <c:v>13.33</c:v>
                </c:pt>
                <c:pt idx="1405">
                  <c:v>13.25</c:v>
                </c:pt>
                <c:pt idx="1406">
                  <c:v>13.16</c:v>
                </c:pt>
                <c:pt idx="1407">
                  <c:v>13.1</c:v>
                </c:pt>
                <c:pt idx="1408">
                  <c:v>13.34</c:v>
                </c:pt>
                <c:pt idx="1409">
                  <c:v>13.3</c:v>
                </c:pt>
                <c:pt idx="1410">
                  <c:v>13.3</c:v>
                </c:pt>
                <c:pt idx="1411">
                  <c:v>13.05</c:v>
                </c:pt>
                <c:pt idx="1412">
                  <c:v>13.2</c:v>
                </c:pt>
                <c:pt idx="1413">
                  <c:v>13.27</c:v>
                </c:pt>
                <c:pt idx="1414">
                  <c:v>13.22</c:v>
                </c:pt>
                <c:pt idx="1415">
                  <c:v>13.17</c:v>
                </c:pt>
                <c:pt idx="1416">
                  <c:v>13.31</c:v>
                </c:pt>
                <c:pt idx="1417">
                  <c:v>13.13</c:v>
                </c:pt>
                <c:pt idx="1418">
                  <c:v>13.21</c:v>
                </c:pt>
                <c:pt idx="1419">
                  <c:v>13.28</c:v>
                </c:pt>
                <c:pt idx="1420">
                  <c:v>13.26</c:v>
                </c:pt>
                <c:pt idx="1421">
                  <c:v>13.25</c:v>
                </c:pt>
                <c:pt idx="1422">
                  <c:v>13.32</c:v>
                </c:pt>
                <c:pt idx="1423">
                  <c:v>13.11</c:v>
                </c:pt>
                <c:pt idx="1424">
                  <c:v>13.22</c:v>
                </c:pt>
                <c:pt idx="1425">
                  <c:v>13.1</c:v>
                </c:pt>
                <c:pt idx="1426">
                  <c:v>13.17</c:v>
                </c:pt>
                <c:pt idx="1427">
                  <c:v>13.16</c:v>
                </c:pt>
                <c:pt idx="1428">
                  <c:v>13.26</c:v>
                </c:pt>
                <c:pt idx="1429">
                  <c:v>13.21</c:v>
                </c:pt>
                <c:pt idx="1430">
                  <c:v>13.18</c:v>
                </c:pt>
                <c:pt idx="1431">
                  <c:v>13.18</c:v>
                </c:pt>
                <c:pt idx="1432">
                  <c:v>13.16</c:v>
                </c:pt>
                <c:pt idx="1433">
                  <c:v>13.25</c:v>
                </c:pt>
                <c:pt idx="1434">
                  <c:v>13.2</c:v>
                </c:pt>
                <c:pt idx="1435">
                  <c:v>13.21</c:v>
                </c:pt>
                <c:pt idx="1436">
                  <c:v>13.24</c:v>
                </c:pt>
                <c:pt idx="1437">
                  <c:v>13.04</c:v>
                </c:pt>
                <c:pt idx="1438">
                  <c:v>13.06</c:v>
                </c:pt>
                <c:pt idx="1439">
                  <c:v>13.08</c:v>
                </c:pt>
                <c:pt idx="1440">
                  <c:v>13.03</c:v>
                </c:pt>
                <c:pt idx="1441">
                  <c:v>13.19</c:v>
                </c:pt>
                <c:pt idx="1442">
                  <c:v>13.15</c:v>
                </c:pt>
                <c:pt idx="1443">
                  <c:v>13.38</c:v>
                </c:pt>
                <c:pt idx="1444">
                  <c:v>13.17</c:v>
                </c:pt>
                <c:pt idx="1445">
                  <c:v>13</c:v>
                </c:pt>
                <c:pt idx="1446">
                  <c:v>13.32</c:v>
                </c:pt>
                <c:pt idx="1447">
                  <c:v>13.37</c:v>
                </c:pt>
                <c:pt idx="1448">
                  <c:v>13.22</c:v>
                </c:pt>
                <c:pt idx="1449">
                  <c:v>12.98</c:v>
                </c:pt>
                <c:pt idx="1450">
                  <c:v>13.29</c:v>
                </c:pt>
                <c:pt idx="1451">
                  <c:v>13.02</c:v>
                </c:pt>
                <c:pt idx="1452">
                  <c:v>13.21</c:v>
                </c:pt>
                <c:pt idx="1453">
                  <c:v>13.07</c:v>
                </c:pt>
                <c:pt idx="1454">
                  <c:v>13.03</c:v>
                </c:pt>
                <c:pt idx="1455">
                  <c:v>13.1</c:v>
                </c:pt>
                <c:pt idx="1456">
                  <c:v>13.3</c:v>
                </c:pt>
                <c:pt idx="1457">
                  <c:v>13.16</c:v>
                </c:pt>
                <c:pt idx="1458">
                  <c:v>13.09</c:v>
                </c:pt>
                <c:pt idx="1459">
                  <c:v>13.14</c:v>
                </c:pt>
                <c:pt idx="1460">
                  <c:v>13.27</c:v>
                </c:pt>
                <c:pt idx="1461">
                  <c:v>13.03</c:v>
                </c:pt>
                <c:pt idx="1462">
                  <c:v>13.22</c:v>
                </c:pt>
                <c:pt idx="1463">
                  <c:v>13.37</c:v>
                </c:pt>
                <c:pt idx="1464">
                  <c:v>13.03</c:v>
                </c:pt>
                <c:pt idx="1465">
                  <c:v>13.08</c:v>
                </c:pt>
                <c:pt idx="1466">
                  <c:v>13.15</c:v>
                </c:pt>
                <c:pt idx="1467">
                  <c:v>13.11</c:v>
                </c:pt>
                <c:pt idx="1468">
                  <c:v>13.14</c:v>
                </c:pt>
                <c:pt idx="1469">
                  <c:v>13.1</c:v>
                </c:pt>
                <c:pt idx="1470">
                  <c:v>13.26</c:v>
                </c:pt>
                <c:pt idx="1471">
                  <c:v>13.17</c:v>
                </c:pt>
                <c:pt idx="1472">
                  <c:v>13.01</c:v>
                </c:pt>
                <c:pt idx="1473">
                  <c:v>13.17</c:v>
                </c:pt>
                <c:pt idx="1474">
                  <c:v>13.01</c:v>
                </c:pt>
                <c:pt idx="1475">
                  <c:v>13.19</c:v>
                </c:pt>
                <c:pt idx="1476">
                  <c:v>13.12</c:v>
                </c:pt>
                <c:pt idx="1477">
                  <c:v>13.23</c:v>
                </c:pt>
                <c:pt idx="1478">
                  <c:v>13.07</c:v>
                </c:pt>
                <c:pt idx="1479">
                  <c:v>13.07</c:v>
                </c:pt>
                <c:pt idx="1480">
                  <c:v>13.18</c:v>
                </c:pt>
                <c:pt idx="1481">
                  <c:v>13.29</c:v>
                </c:pt>
                <c:pt idx="1482">
                  <c:v>13.16</c:v>
                </c:pt>
                <c:pt idx="1483">
                  <c:v>13.09</c:v>
                </c:pt>
                <c:pt idx="1484">
                  <c:v>13.24</c:v>
                </c:pt>
                <c:pt idx="1485">
                  <c:v>13.05</c:v>
                </c:pt>
                <c:pt idx="1486">
                  <c:v>13.41</c:v>
                </c:pt>
                <c:pt idx="1487">
                  <c:v>12.9</c:v>
                </c:pt>
                <c:pt idx="1488">
                  <c:v>13.32</c:v>
                </c:pt>
                <c:pt idx="1489">
                  <c:v>13.19</c:v>
                </c:pt>
                <c:pt idx="1490">
                  <c:v>13.17</c:v>
                </c:pt>
                <c:pt idx="1491">
                  <c:v>12.99</c:v>
                </c:pt>
                <c:pt idx="1492">
                  <c:v>13.09</c:v>
                </c:pt>
                <c:pt idx="1493">
                  <c:v>13.2</c:v>
                </c:pt>
                <c:pt idx="1494">
                  <c:v>13.16</c:v>
                </c:pt>
                <c:pt idx="1495">
                  <c:v>13.14</c:v>
                </c:pt>
                <c:pt idx="1496">
                  <c:v>13.25</c:v>
                </c:pt>
                <c:pt idx="1497">
                  <c:v>13.14</c:v>
                </c:pt>
                <c:pt idx="1498">
                  <c:v>13.1</c:v>
                </c:pt>
                <c:pt idx="1499">
                  <c:v>13.22</c:v>
                </c:pt>
                <c:pt idx="1500">
                  <c:v>13.14</c:v>
                </c:pt>
                <c:pt idx="1501">
                  <c:v>13.22</c:v>
                </c:pt>
                <c:pt idx="1502">
                  <c:v>13.13</c:v>
                </c:pt>
                <c:pt idx="1503">
                  <c:v>13.26</c:v>
                </c:pt>
                <c:pt idx="1504">
                  <c:v>13.13</c:v>
                </c:pt>
                <c:pt idx="1505">
                  <c:v>13.1</c:v>
                </c:pt>
                <c:pt idx="1506">
                  <c:v>13.32</c:v>
                </c:pt>
                <c:pt idx="1507">
                  <c:v>13.12</c:v>
                </c:pt>
                <c:pt idx="1508">
                  <c:v>13.27</c:v>
                </c:pt>
                <c:pt idx="1509">
                  <c:v>13.07</c:v>
                </c:pt>
                <c:pt idx="1510">
                  <c:v>13.2</c:v>
                </c:pt>
                <c:pt idx="1511">
                  <c:v>13.06</c:v>
                </c:pt>
                <c:pt idx="1512">
                  <c:v>13.33</c:v>
                </c:pt>
                <c:pt idx="1513">
                  <c:v>13.06</c:v>
                </c:pt>
                <c:pt idx="1514">
                  <c:v>13.21</c:v>
                </c:pt>
                <c:pt idx="1515">
                  <c:v>13.24</c:v>
                </c:pt>
                <c:pt idx="1516">
                  <c:v>13.15</c:v>
                </c:pt>
                <c:pt idx="1517">
                  <c:v>13.47</c:v>
                </c:pt>
                <c:pt idx="1518">
                  <c:v>13.24</c:v>
                </c:pt>
                <c:pt idx="1519">
                  <c:v>13.21</c:v>
                </c:pt>
                <c:pt idx="1520">
                  <c:v>13.36</c:v>
                </c:pt>
                <c:pt idx="1521">
                  <c:v>13.11</c:v>
                </c:pt>
                <c:pt idx="1522">
                  <c:v>13.19</c:v>
                </c:pt>
                <c:pt idx="1523">
                  <c:v>13.22</c:v>
                </c:pt>
                <c:pt idx="1524">
                  <c:v>13.18</c:v>
                </c:pt>
                <c:pt idx="1525">
                  <c:v>13.32</c:v>
                </c:pt>
                <c:pt idx="1526">
                  <c:v>13.22</c:v>
                </c:pt>
                <c:pt idx="1527">
                  <c:v>13.17</c:v>
                </c:pt>
                <c:pt idx="1528">
                  <c:v>13.11</c:v>
                </c:pt>
                <c:pt idx="1529">
                  <c:v>13.08</c:v>
                </c:pt>
                <c:pt idx="1530">
                  <c:v>13.27</c:v>
                </c:pt>
                <c:pt idx="1531">
                  <c:v>13.35</c:v>
                </c:pt>
                <c:pt idx="1532">
                  <c:v>13.27</c:v>
                </c:pt>
                <c:pt idx="1533">
                  <c:v>13.34</c:v>
                </c:pt>
                <c:pt idx="1534">
                  <c:v>13.3</c:v>
                </c:pt>
                <c:pt idx="1535">
                  <c:v>13.37</c:v>
                </c:pt>
                <c:pt idx="1536">
                  <c:v>13.32</c:v>
                </c:pt>
                <c:pt idx="1537">
                  <c:v>13.23</c:v>
                </c:pt>
                <c:pt idx="1538">
                  <c:v>13.07</c:v>
                </c:pt>
                <c:pt idx="1539">
                  <c:v>13.33</c:v>
                </c:pt>
                <c:pt idx="1540">
                  <c:v>13.39</c:v>
                </c:pt>
                <c:pt idx="1541">
                  <c:v>13.34</c:v>
                </c:pt>
                <c:pt idx="1542">
                  <c:v>13.31</c:v>
                </c:pt>
                <c:pt idx="1543">
                  <c:v>13.27</c:v>
                </c:pt>
                <c:pt idx="1544">
                  <c:v>13.42</c:v>
                </c:pt>
                <c:pt idx="1545">
                  <c:v>13.25</c:v>
                </c:pt>
                <c:pt idx="1546">
                  <c:v>13.27</c:v>
                </c:pt>
                <c:pt idx="1547">
                  <c:v>13.52</c:v>
                </c:pt>
                <c:pt idx="1548">
                  <c:v>13.8</c:v>
                </c:pt>
                <c:pt idx="1549">
                  <c:v>13.5</c:v>
                </c:pt>
                <c:pt idx="1550">
                  <c:v>13.71</c:v>
                </c:pt>
                <c:pt idx="1551">
                  <c:v>13.55</c:v>
                </c:pt>
                <c:pt idx="1552">
                  <c:v>13.63</c:v>
                </c:pt>
                <c:pt idx="1553">
                  <c:v>13.55</c:v>
                </c:pt>
                <c:pt idx="1554">
                  <c:v>13.6</c:v>
                </c:pt>
                <c:pt idx="1555">
                  <c:v>13.48</c:v>
                </c:pt>
                <c:pt idx="1556">
                  <c:v>13.69</c:v>
                </c:pt>
                <c:pt idx="1557">
                  <c:v>13.48</c:v>
                </c:pt>
                <c:pt idx="1558">
                  <c:v>13.67</c:v>
                </c:pt>
                <c:pt idx="1559">
                  <c:v>13.59</c:v>
                </c:pt>
                <c:pt idx="1560">
                  <c:v>13.64</c:v>
                </c:pt>
                <c:pt idx="1561">
                  <c:v>13.67</c:v>
                </c:pt>
                <c:pt idx="1562">
                  <c:v>13.69</c:v>
                </c:pt>
                <c:pt idx="1563">
                  <c:v>13.8</c:v>
                </c:pt>
                <c:pt idx="1564">
                  <c:v>14.1</c:v>
                </c:pt>
                <c:pt idx="1565">
                  <c:v>14.15</c:v>
                </c:pt>
                <c:pt idx="1566">
                  <c:v>14.09</c:v>
                </c:pt>
                <c:pt idx="1567">
                  <c:v>14.05</c:v>
                </c:pt>
                <c:pt idx="1568">
                  <c:v>14.06</c:v>
                </c:pt>
                <c:pt idx="1569">
                  <c:v>14.1</c:v>
                </c:pt>
                <c:pt idx="1570">
                  <c:v>14.12</c:v>
                </c:pt>
                <c:pt idx="1571">
                  <c:v>14.07</c:v>
                </c:pt>
                <c:pt idx="1572">
                  <c:v>14.19</c:v>
                </c:pt>
                <c:pt idx="1573">
                  <c:v>14.39</c:v>
                </c:pt>
                <c:pt idx="1574">
                  <c:v>14.17</c:v>
                </c:pt>
                <c:pt idx="1575">
                  <c:v>13.96</c:v>
                </c:pt>
                <c:pt idx="1576">
                  <c:v>14.27</c:v>
                </c:pt>
                <c:pt idx="1577">
                  <c:v>14.06</c:v>
                </c:pt>
                <c:pt idx="1578">
                  <c:v>14.12</c:v>
                </c:pt>
                <c:pt idx="1579">
                  <c:v>14.36</c:v>
                </c:pt>
                <c:pt idx="1580">
                  <c:v>14.98</c:v>
                </c:pt>
                <c:pt idx="1581">
                  <c:v>15.02</c:v>
                </c:pt>
                <c:pt idx="1582">
                  <c:v>15.09</c:v>
                </c:pt>
                <c:pt idx="1583">
                  <c:v>15.19</c:v>
                </c:pt>
                <c:pt idx="1584">
                  <c:v>14.88</c:v>
                </c:pt>
                <c:pt idx="1585">
                  <c:v>15.22</c:v>
                </c:pt>
                <c:pt idx="1586">
                  <c:v>14.98</c:v>
                </c:pt>
                <c:pt idx="1587">
                  <c:v>15.1</c:v>
                </c:pt>
                <c:pt idx="1588">
                  <c:v>15.25</c:v>
                </c:pt>
                <c:pt idx="1589">
                  <c:v>15.17</c:v>
                </c:pt>
                <c:pt idx="1590">
                  <c:v>15.18</c:v>
                </c:pt>
                <c:pt idx="1591">
                  <c:v>15.08</c:v>
                </c:pt>
                <c:pt idx="1592">
                  <c:v>15.15</c:v>
                </c:pt>
                <c:pt idx="1593">
                  <c:v>15.13</c:v>
                </c:pt>
                <c:pt idx="1594">
                  <c:v>14.93</c:v>
                </c:pt>
                <c:pt idx="1595">
                  <c:v>15.25</c:v>
                </c:pt>
                <c:pt idx="1596">
                  <c:v>14.95</c:v>
                </c:pt>
                <c:pt idx="1597">
                  <c:v>15.53</c:v>
                </c:pt>
                <c:pt idx="1598">
                  <c:v>16.670000000000002</c:v>
                </c:pt>
                <c:pt idx="1599">
                  <c:v>16.62</c:v>
                </c:pt>
                <c:pt idx="1600">
                  <c:v>16.75</c:v>
                </c:pt>
                <c:pt idx="1601">
                  <c:v>16.82</c:v>
                </c:pt>
                <c:pt idx="1602">
                  <c:v>17.04</c:v>
                </c:pt>
                <c:pt idx="1603">
                  <c:v>16.93</c:v>
                </c:pt>
                <c:pt idx="1604">
                  <c:v>17.079999999999998</c:v>
                </c:pt>
                <c:pt idx="1605">
                  <c:v>16.82</c:v>
                </c:pt>
                <c:pt idx="1606">
                  <c:v>17.149999999999999</c:v>
                </c:pt>
                <c:pt idx="1607">
                  <c:v>17.079999999999998</c:v>
                </c:pt>
                <c:pt idx="1608">
                  <c:v>16.899999999999999</c:v>
                </c:pt>
                <c:pt idx="1609">
                  <c:v>17.04</c:v>
                </c:pt>
                <c:pt idx="1610">
                  <c:v>17.07</c:v>
                </c:pt>
                <c:pt idx="1611">
                  <c:v>16.98</c:v>
                </c:pt>
                <c:pt idx="1612">
                  <c:v>16.82</c:v>
                </c:pt>
                <c:pt idx="1613">
                  <c:v>17</c:v>
                </c:pt>
                <c:pt idx="1614">
                  <c:v>16.96</c:v>
                </c:pt>
                <c:pt idx="1615">
                  <c:v>17.079999999999998</c:v>
                </c:pt>
                <c:pt idx="1616">
                  <c:v>17.16</c:v>
                </c:pt>
                <c:pt idx="1617">
                  <c:v>14.96</c:v>
                </c:pt>
                <c:pt idx="1618">
                  <c:v>13.04</c:v>
                </c:pt>
                <c:pt idx="1619">
                  <c:v>12.96</c:v>
                </c:pt>
                <c:pt idx="1620">
                  <c:v>13.15</c:v>
                </c:pt>
                <c:pt idx="1621">
                  <c:v>12.89</c:v>
                </c:pt>
                <c:pt idx="1622">
                  <c:v>13.02</c:v>
                </c:pt>
                <c:pt idx="1623">
                  <c:v>13.03</c:v>
                </c:pt>
                <c:pt idx="1624">
                  <c:v>13.03</c:v>
                </c:pt>
                <c:pt idx="1625">
                  <c:v>13</c:v>
                </c:pt>
                <c:pt idx="1626">
                  <c:v>13.05</c:v>
                </c:pt>
                <c:pt idx="1627">
                  <c:v>13.11</c:v>
                </c:pt>
                <c:pt idx="1628">
                  <c:v>13.02</c:v>
                </c:pt>
                <c:pt idx="1629">
                  <c:v>13.05</c:v>
                </c:pt>
                <c:pt idx="1630">
                  <c:v>13.08</c:v>
                </c:pt>
                <c:pt idx="1631">
                  <c:v>13</c:v>
                </c:pt>
                <c:pt idx="1632">
                  <c:v>13</c:v>
                </c:pt>
                <c:pt idx="1633">
                  <c:v>13.07</c:v>
                </c:pt>
                <c:pt idx="1634">
                  <c:v>12.95</c:v>
                </c:pt>
                <c:pt idx="1635">
                  <c:v>13.06</c:v>
                </c:pt>
                <c:pt idx="1636">
                  <c:v>13</c:v>
                </c:pt>
                <c:pt idx="1637">
                  <c:v>13.12</c:v>
                </c:pt>
                <c:pt idx="1638">
                  <c:v>12.95</c:v>
                </c:pt>
                <c:pt idx="1639">
                  <c:v>13.03</c:v>
                </c:pt>
                <c:pt idx="1640">
                  <c:v>13.14</c:v>
                </c:pt>
                <c:pt idx="1641">
                  <c:v>13.13</c:v>
                </c:pt>
                <c:pt idx="1642">
                  <c:v>13.04</c:v>
                </c:pt>
                <c:pt idx="1643">
                  <c:v>13.04</c:v>
                </c:pt>
                <c:pt idx="1644">
                  <c:v>13.02</c:v>
                </c:pt>
                <c:pt idx="1645">
                  <c:v>13.2</c:v>
                </c:pt>
                <c:pt idx="1646">
                  <c:v>13.09</c:v>
                </c:pt>
                <c:pt idx="1647">
                  <c:v>13.12</c:v>
                </c:pt>
                <c:pt idx="1648">
                  <c:v>13.05</c:v>
                </c:pt>
                <c:pt idx="1649">
                  <c:v>13.01</c:v>
                </c:pt>
                <c:pt idx="1650">
                  <c:v>12.99</c:v>
                </c:pt>
                <c:pt idx="1651">
                  <c:v>13.18</c:v>
                </c:pt>
                <c:pt idx="1652">
                  <c:v>13.01</c:v>
                </c:pt>
                <c:pt idx="1653">
                  <c:v>13.07</c:v>
                </c:pt>
                <c:pt idx="1654">
                  <c:v>13.11</c:v>
                </c:pt>
                <c:pt idx="1655">
                  <c:v>13.12</c:v>
                </c:pt>
                <c:pt idx="1656">
                  <c:v>12.98</c:v>
                </c:pt>
                <c:pt idx="1657">
                  <c:v>13.04</c:v>
                </c:pt>
                <c:pt idx="1658">
                  <c:v>13.16</c:v>
                </c:pt>
                <c:pt idx="1659">
                  <c:v>13.11</c:v>
                </c:pt>
                <c:pt idx="1660">
                  <c:v>13.07</c:v>
                </c:pt>
                <c:pt idx="1661">
                  <c:v>13.14</c:v>
                </c:pt>
                <c:pt idx="1662">
                  <c:v>12.99</c:v>
                </c:pt>
                <c:pt idx="1663">
                  <c:v>13.16</c:v>
                </c:pt>
                <c:pt idx="1664">
                  <c:v>13.07</c:v>
                </c:pt>
                <c:pt idx="1665">
                  <c:v>12.96</c:v>
                </c:pt>
                <c:pt idx="1666">
                  <c:v>13.15</c:v>
                </c:pt>
                <c:pt idx="1667">
                  <c:v>13.11</c:v>
                </c:pt>
                <c:pt idx="1668">
                  <c:v>13.11</c:v>
                </c:pt>
                <c:pt idx="1669">
                  <c:v>13.05</c:v>
                </c:pt>
                <c:pt idx="1670">
                  <c:v>13.11</c:v>
                </c:pt>
                <c:pt idx="1671">
                  <c:v>13.24</c:v>
                </c:pt>
                <c:pt idx="1672">
                  <c:v>13.01</c:v>
                </c:pt>
                <c:pt idx="1673">
                  <c:v>13.09</c:v>
                </c:pt>
                <c:pt idx="1674">
                  <c:v>13.1</c:v>
                </c:pt>
                <c:pt idx="1675">
                  <c:v>13.07</c:v>
                </c:pt>
                <c:pt idx="1676">
                  <c:v>13.1</c:v>
                </c:pt>
                <c:pt idx="1677">
                  <c:v>13.05</c:v>
                </c:pt>
                <c:pt idx="1678">
                  <c:v>13.09</c:v>
                </c:pt>
                <c:pt idx="1679">
                  <c:v>13.01</c:v>
                </c:pt>
                <c:pt idx="1680">
                  <c:v>13.31</c:v>
                </c:pt>
                <c:pt idx="1681">
                  <c:v>12.99</c:v>
                </c:pt>
                <c:pt idx="1682">
                  <c:v>13.01</c:v>
                </c:pt>
                <c:pt idx="1683">
                  <c:v>13</c:v>
                </c:pt>
                <c:pt idx="1684">
                  <c:v>13.22</c:v>
                </c:pt>
                <c:pt idx="1685">
                  <c:v>13.09</c:v>
                </c:pt>
                <c:pt idx="1686">
                  <c:v>13.04</c:v>
                </c:pt>
                <c:pt idx="1687">
                  <c:v>13.13</c:v>
                </c:pt>
                <c:pt idx="1688">
                  <c:v>13.31</c:v>
                </c:pt>
                <c:pt idx="1689">
                  <c:v>13.09</c:v>
                </c:pt>
                <c:pt idx="1690">
                  <c:v>13.05</c:v>
                </c:pt>
                <c:pt idx="1691">
                  <c:v>13.11</c:v>
                </c:pt>
                <c:pt idx="1692">
                  <c:v>13.06</c:v>
                </c:pt>
                <c:pt idx="1693">
                  <c:v>13.02</c:v>
                </c:pt>
                <c:pt idx="1694">
                  <c:v>13.1</c:v>
                </c:pt>
                <c:pt idx="1695">
                  <c:v>13.23</c:v>
                </c:pt>
                <c:pt idx="1696">
                  <c:v>13.13</c:v>
                </c:pt>
                <c:pt idx="1697">
                  <c:v>13.52</c:v>
                </c:pt>
                <c:pt idx="1698">
                  <c:v>13.09</c:v>
                </c:pt>
                <c:pt idx="1699">
                  <c:v>13.36</c:v>
                </c:pt>
                <c:pt idx="1700">
                  <c:v>13.31</c:v>
                </c:pt>
                <c:pt idx="1701">
                  <c:v>13.15</c:v>
                </c:pt>
                <c:pt idx="1702">
                  <c:v>12.99</c:v>
                </c:pt>
                <c:pt idx="1703">
                  <c:v>13.05</c:v>
                </c:pt>
                <c:pt idx="1704">
                  <c:v>12.95</c:v>
                </c:pt>
                <c:pt idx="1705">
                  <c:v>13.18</c:v>
                </c:pt>
                <c:pt idx="1706">
                  <c:v>13.13</c:v>
                </c:pt>
                <c:pt idx="1707">
                  <c:v>12.92</c:v>
                </c:pt>
                <c:pt idx="1708">
                  <c:v>13.13</c:v>
                </c:pt>
                <c:pt idx="1709">
                  <c:v>13.05</c:v>
                </c:pt>
                <c:pt idx="1710">
                  <c:v>13.13</c:v>
                </c:pt>
                <c:pt idx="1711">
                  <c:v>13.07</c:v>
                </c:pt>
                <c:pt idx="1712">
                  <c:v>13.22</c:v>
                </c:pt>
                <c:pt idx="1713">
                  <c:v>12.95</c:v>
                </c:pt>
                <c:pt idx="1714">
                  <c:v>13.06</c:v>
                </c:pt>
                <c:pt idx="1715">
                  <c:v>13.16</c:v>
                </c:pt>
                <c:pt idx="1716">
                  <c:v>13.05</c:v>
                </c:pt>
                <c:pt idx="1717">
                  <c:v>13.26</c:v>
                </c:pt>
                <c:pt idx="1718">
                  <c:v>12.96</c:v>
                </c:pt>
                <c:pt idx="1719">
                  <c:v>13.06</c:v>
                </c:pt>
                <c:pt idx="1720">
                  <c:v>13.11</c:v>
                </c:pt>
                <c:pt idx="1721">
                  <c:v>13.1</c:v>
                </c:pt>
                <c:pt idx="1722">
                  <c:v>13.13</c:v>
                </c:pt>
                <c:pt idx="1723">
                  <c:v>13.22</c:v>
                </c:pt>
                <c:pt idx="1724">
                  <c:v>13.2</c:v>
                </c:pt>
                <c:pt idx="1725">
                  <c:v>13.08</c:v>
                </c:pt>
                <c:pt idx="1726">
                  <c:v>13.08</c:v>
                </c:pt>
                <c:pt idx="1727">
                  <c:v>13.19</c:v>
                </c:pt>
                <c:pt idx="1728">
                  <c:v>13.02</c:v>
                </c:pt>
                <c:pt idx="1729">
                  <c:v>13.16</c:v>
                </c:pt>
                <c:pt idx="1730">
                  <c:v>13.13</c:v>
                </c:pt>
                <c:pt idx="1731">
                  <c:v>13.25</c:v>
                </c:pt>
                <c:pt idx="1732">
                  <c:v>13.16</c:v>
                </c:pt>
                <c:pt idx="1733">
                  <c:v>13.18</c:v>
                </c:pt>
                <c:pt idx="1734">
                  <c:v>13.27</c:v>
                </c:pt>
                <c:pt idx="1735">
                  <c:v>13.05</c:v>
                </c:pt>
                <c:pt idx="1736">
                  <c:v>13.31</c:v>
                </c:pt>
                <c:pt idx="1737">
                  <c:v>13.12</c:v>
                </c:pt>
                <c:pt idx="1738">
                  <c:v>13.15</c:v>
                </c:pt>
                <c:pt idx="1739">
                  <c:v>13.23</c:v>
                </c:pt>
                <c:pt idx="1740">
                  <c:v>13.02</c:v>
                </c:pt>
                <c:pt idx="1741">
                  <c:v>13.07</c:v>
                </c:pt>
                <c:pt idx="1742">
                  <c:v>13.25</c:v>
                </c:pt>
                <c:pt idx="1743">
                  <c:v>13.14</c:v>
                </c:pt>
                <c:pt idx="1744">
                  <c:v>13.07</c:v>
                </c:pt>
                <c:pt idx="1745">
                  <c:v>13.26</c:v>
                </c:pt>
                <c:pt idx="1746">
                  <c:v>13.1</c:v>
                </c:pt>
                <c:pt idx="1747">
                  <c:v>13.21</c:v>
                </c:pt>
                <c:pt idx="1748">
                  <c:v>13.28</c:v>
                </c:pt>
                <c:pt idx="1749">
                  <c:v>13.12</c:v>
                </c:pt>
                <c:pt idx="1750">
                  <c:v>13.13</c:v>
                </c:pt>
                <c:pt idx="1751">
                  <c:v>13.21</c:v>
                </c:pt>
                <c:pt idx="1752">
                  <c:v>13.28</c:v>
                </c:pt>
                <c:pt idx="1753">
                  <c:v>13.13</c:v>
                </c:pt>
                <c:pt idx="1754">
                  <c:v>13.26</c:v>
                </c:pt>
                <c:pt idx="1755">
                  <c:v>13.33</c:v>
                </c:pt>
                <c:pt idx="1756">
                  <c:v>13.16</c:v>
                </c:pt>
                <c:pt idx="1757">
                  <c:v>13.12</c:v>
                </c:pt>
                <c:pt idx="1758">
                  <c:v>13.32</c:v>
                </c:pt>
                <c:pt idx="1759">
                  <c:v>13.03</c:v>
                </c:pt>
                <c:pt idx="1760">
                  <c:v>13.28</c:v>
                </c:pt>
                <c:pt idx="1761">
                  <c:v>13.31</c:v>
                </c:pt>
                <c:pt idx="1762">
                  <c:v>13.07</c:v>
                </c:pt>
                <c:pt idx="1763">
                  <c:v>13.22</c:v>
                </c:pt>
                <c:pt idx="1764">
                  <c:v>13.23</c:v>
                </c:pt>
                <c:pt idx="1765">
                  <c:v>13.22</c:v>
                </c:pt>
                <c:pt idx="1766">
                  <c:v>13.18</c:v>
                </c:pt>
                <c:pt idx="1767">
                  <c:v>13.08</c:v>
                </c:pt>
                <c:pt idx="1768">
                  <c:v>13.24</c:v>
                </c:pt>
                <c:pt idx="1769">
                  <c:v>13.12</c:v>
                </c:pt>
                <c:pt idx="1770">
                  <c:v>13.28</c:v>
                </c:pt>
                <c:pt idx="1771">
                  <c:v>13.21</c:v>
                </c:pt>
                <c:pt idx="1772">
                  <c:v>13.06</c:v>
                </c:pt>
                <c:pt idx="1773">
                  <c:v>13.2</c:v>
                </c:pt>
                <c:pt idx="1774">
                  <c:v>13.1</c:v>
                </c:pt>
                <c:pt idx="1775">
                  <c:v>13.26</c:v>
                </c:pt>
                <c:pt idx="1776">
                  <c:v>13.11</c:v>
                </c:pt>
                <c:pt idx="1777">
                  <c:v>13.35</c:v>
                </c:pt>
                <c:pt idx="1778">
                  <c:v>13.14</c:v>
                </c:pt>
                <c:pt idx="1779">
                  <c:v>13.04</c:v>
                </c:pt>
                <c:pt idx="1780">
                  <c:v>13.19</c:v>
                </c:pt>
                <c:pt idx="1781">
                  <c:v>13.03</c:v>
                </c:pt>
                <c:pt idx="1782">
                  <c:v>13.14</c:v>
                </c:pt>
                <c:pt idx="1783">
                  <c:v>13.2</c:v>
                </c:pt>
                <c:pt idx="1784">
                  <c:v>13.21</c:v>
                </c:pt>
                <c:pt idx="1785">
                  <c:v>13.18</c:v>
                </c:pt>
                <c:pt idx="1786">
                  <c:v>13.05</c:v>
                </c:pt>
                <c:pt idx="1787">
                  <c:v>13.14</c:v>
                </c:pt>
                <c:pt idx="1788">
                  <c:v>13.09</c:v>
                </c:pt>
                <c:pt idx="1789">
                  <c:v>13.19</c:v>
                </c:pt>
                <c:pt idx="1790">
                  <c:v>13.18</c:v>
                </c:pt>
                <c:pt idx="1791">
                  <c:v>13.08</c:v>
                </c:pt>
                <c:pt idx="1792">
                  <c:v>13.23</c:v>
                </c:pt>
                <c:pt idx="1793">
                  <c:v>13.23</c:v>
                </c:pt>
                <c:pt idx="1794">
                  <c:v>13.35</c:v>
                </c:pt>
                <c:pt idx="1795">
                  <c:v>13.04</c:v>
                </c:pt>
                <c:pt idx="1796">
                  <c:v>13.27</c:v>
                </c:pt>
                <c:pt idx="1797">
                  <c:v>13.13</c:v>
                </c:pt>
                <c:pt idx="1798">
                  <c:v>13.29</c:v>
                </c:pt>
                <c:pt idx="1799">
                  <c:v>13.22</c:v>
                </c:pt>
                <c:pt idx="1800">
                  <c:v>13.12</c:v>
                </c:pt>
                <c:pt idx="1801">
                  <c:v>13.19</c:v>
                </c:pt>
                <c:pt idx="1802">
                  <c:v>13.14</c:v>
                </c:pt>
                <c:pt idx="1803">
                  <c:v>13.13</c:v>
                </c:pt>
                <c:pt idx="1804">
                  <c:v>13.11</c:v>
                </c:pt>
                <c:pt idx="1805">
                  <c:v>13.06</c:v>
                </c:pt>
                <c:pt idx="1806">
                  <c:v>13.16</c:v>
                </c:pt>
                <c:pt idx="1807">
                  <c:v>13.26</c:v>
                </c:pt>
                <c:pt idx="1808">
                  <c:v>13.08</c:v>
                </c:pt>
                <c:pt idx="1809">
                  <c:v>13.13</c:v>
                </c:pt>
                <c:pt idx="1810">
                  <c:v>13.1</c:v>
                </c:pt>
                <c:pt idx="1811">
                  <c:v>13.24</c:v>
                </c:pt>
                <c:pt idx="1812">
                  <c:v>13.16</c:v>
                </c:pt>
                <c:pt idx="1813">
                  <c:v>13.27</c:v>
                </c:pt>
                <c:pt idx="1814">
                  <c:v>13.18</c:v>
                </c:pt>
                <c:pt idx="1815">
                  <c:v>13.05</c:v>
                </c:pt>
                <c:pt idx="1816">
                  <c:v>13.2</c:v>
                </c:pt>
                <c:pt idx="1817">
                  <c:v>13.23</c:v>
                </c:pt>
                <c:pt idx="1818">
                  <c:v>13.27</c:v>
                </c:pt>
                <c:pt idx="1819">
                  <c:v>13.16</c:v>
                </c:pt>
                <c:pt idx="1820">
                  <c:v>12.98</c:v>
                </c:pt>
                <c:pt idx="1821">
                  <c:v>13.03</c:v>
                </c:pt>
                <c:pt idx="1822">
                  <c:v>13.37</c:v>
                </c:pt>
                <c:pt idx="1823">
                  <c:v>13.05</c:v>
                </c:pt>
                <c:pt idx="1824">
                  <c:v>13.15</c:v>
                </c:pt>
                <c:pt idx="1825">
                  <c:v>13.06</c:v>
                </c:pt>
                <c:pt idx="1826">
                  <c:v>13.07</c:v>
                </c:pt>
                <c:pt idx="1827">
                  <c:v>13.27</c:v>
                </c:pt>
                <c:pt idx="1828">
                  <c:v>13.02</c:v>
                </c:pt>
                <c:pt idx="1829">
                  <c:v>13.06</c:v>
                </c:pt>
                <c:pt idx="1830">
                  <c:v>13.07</c:v>
                </c:pt>
                <c:pt idx="1831">
                  <c:v>13.09</c:v>
                </c:pt>
                <c:pt idx="1832">
                  <c:v>13.16</c:v>
                </c:pt>
                <c:pt idx="1833">
                  <c:v>13.16</c:v>
                </c:pt>
                <c:pt idx="1834">
                  <c:v>13.02</c:v>
                </c:pt>
                <c:pt idx="1835">
                  <c:v>13.03</c:v>
                </c:pt>
                <c:pt idx="1836">
                  <c:v>13.17</c:v>
                </c:pt>
                <c:pt idx="1837">
                  <c:v>13.04</c:v>
                </c:pt>
                <c:pt idx="1838">
                  <c:v>13.06</c:v>
                </c:pt>
                <c:pt idx="1839">
                  <c:v>13.06</c:v>
                </c:pt>
                <c:pt idx="1840">
                  <c:v>12.97</c:v>
                </c:pt>
                <c:pt idx="1841">
                  <c:v>13.12</c:v>
                </c:pt>
                <c:pt idx="1842">
                  <c:v>13.06</c:v>
                </c:pt>
                <c:pt idx="1843">
                  <c:v>13.08</c:v>
                </c:pt>
                <c:pt idx="1844">
                  <c:v>13.05</c:v>
                </c:pt>
                <c:pt idx="1845">
                  <c:v>13.26</c:v>
                </c:pt>
                <c:pt idx="1846">
                  <c:v>12.9</c:v>
                </c:pt>
                <c:pt idx="1847">
                  <c:v>13.01</c:v>
                </c:pt>
                <c:pt idx="1848">
                  <c:v>12.96</c:v>
                </c:pt>
                <c:pt idx="1849">
                  <c:v>13.04</c:v>
                </c:pt>
                <c:pt idx="1850">
                  <c:v>13.15</c:v>
                </c:pt>
                <c:pt idx="1851">
                  <c:v>12.92</c:v>
                </c:pt>
                <c:pt idx="1852">
                  <c:v>13</c:v>
                </c:pt>
                <c:pt idx="1853">
                  <c:v>13.2</c:v>
                </c:pt>
                <c:pt idx="1854">
                  <c:v>12.92</c:v>
                </c:pt>
                <c:pt idx="1855">
                  <c:v>13.07</c:v>
                </c:pt>
                <c:pt idx="1856">
                  <c:v>13.01</c:v>
                </c:pt>
                <c:pt idx="1857">
                  <c:v>13.04</c:v>
                </c:pt>
                <c:pt idx="1858">
                  <c:v>12.96</c:v>
                </c:pt>
                <c:pt idx="1859">
                  <c:v>12.89</c:v>
                </c:pt>
                <c:pt idx="1860">
                  <c:v>13</c:v>
                </c:pt>
                <c:pt idx="1861">
                  <c:v>13.06</c:v>
                </c:pt>
                <c:pt idx="1862">
                  <c:v>13.04</c:v>
                </c:pt>
                <c:pt idx="1863">
                  <c:v>12.83</c:v>
                </c:pt>
                <c:pt idx="1864">
                  <c:v>12.99</c:v>
                </c:pt>
                <c:pt idx="1865">
                  <c:v>12.83</c:v>
                </c:pt>
                <c:pt idx="1866">
                  <c:v>13.14</c:v>
                </c:pt>
                <c:pt idx="1867">
                  <c:v>12.99</c:v>
                </c:pt>
                <c:pt idx="1868">
                  <c:v>13.06</c:v>
                </c:pt>
                <c:pt idx="1869">
                  <c:v>13</c:v>
                </c:pt>
                <c:pt idx="1870">
                  <c:v>12.9</c:v>
                </c:pt>
                <c:pt idx="1871">
                  <c:v>13.09</c:v>
                </c:pt>
                <c:pt idx="1872">
                  <c:v>12.99</c:v>
                </c:pt>
                <c:pt idx="1873">
                  <c:v>13.14</c:v>
                </c:pt>
                <c:pt idx="1874">
                  <c:v>13.05</c:v>
                </c:pt>
                <c:pt idx="1875">
                  <c:v>13.15</c:v>
                </c:pt>
                <c:pt idx="1876">
                  <c:v>12.87</c:v>
                </c:pt>
                <c:pt idx="1877">
                  <c:v>13.18</c:v>
                </c:pt>
                <c:pt idx="1878">
                  <c:v>13.01</c:v>
                </c:pt>
                <c:pt idx="1879">
                  <c:v>12.87</c:v>
                </c:pt>
                <c:pt idx="1880">
                  <c:v>12.92</c:v>
                </c:pt>
                <c:pt idx="1881">
                  <c:v>13.16</c:v>
                </c:pt>
                <c:pt idx="1882">
                  <c:v>13.04</c:v>
                </c:pt>
                <c:pt idx="1883">
                  <c:v>13.06</c:v>
                </c:pt>
                <c:pt idx="1884">
                  <c:v>13.26</c:v>
                </c:pt>
                <c:pt idx="1885">
                  <c:v>13.27</c:v>
                </c:pt>
                <c:pt idx="1886">
                  <c:v>13.42</c:v>
                </c:pt>
                <c:pt idx="1887">
                  <c:v>13.35</c:v>
                </c:pt>
                <c:pt idx="1888">
                  <c:v>13.35</c:v>
                </c:pt>
                <c:pt idx="1889">
                  <c:v>13.34</c:v>
                </c:pt>
                <c:pt idx="1890">
                  <c:v>13.34</c:v>
                </c:pt>
                <c:pt idx="1891">
                  <c:v>13.36</c:v>
                </c:pt>
                <c:pt idx="1892">
                  <c:v>13.37</c:v>
                </c:pt>
                <c:pt idx="1893">
                  <c:v>13.43</c:v>
                </c:pt>
                <c:pt idx="1894">
                  <c:v>13.24</c:v>
                </c:pt>
                <c:pt idx="1895">
                  <c:v>13.2</c:v>
                </c:pt>
                <c:pt idx="1896">
                  <c:v>13.5</c:v>
                </c:pt>
                <c:pt idx="1897">
                  <c:v>13.54</c:v>
                </c:pt>
                <c:pt idx="1898">
                  <c:v>13.41</c:v>
                </c:pt>
                <c:pt idx="1899">
                  <c:v>13.13</c:v>
                </c:pt>
                <c:pt idx="1900">
                  <c:v>12.97</c:v>
                </c:pt>
                <c:pt idx="1901">
                  <c:v>13.17</c:v>
                </c:pt>
                <c:pt idx="1902">
                  <c:v>12.9</c:v>
                </c:pt>
                <c:pt idx="1903">
                  <c:v>13.05</c:v>
                </c:pt>
                <c:pt idx="1904">
                  <c:v>12.91</c:v>
                </c:pt>
                <c:pt idx="1905">
                  <c:v>13.09</c:v>
                </c:pt>
                <c:pt idx="1906">
                  <c:v>13.05</c:v>
                </c:pt>
                <c:pt idx="1907">
                  <c:v>13.25</c:v>
                </c:pt>
                <c:pt idx="1908">
                  <c:v>12.89</c:v>
                </c:pt>
                <c:pt idx="1909">
                  <c:v>13.1</c:v>
                </c:pt>
                <c:pt idx="1910">
                  <c:v>13.12</c:v>
                </c:pt>
                <c:pt idx="1911">
                  <c:v>13.03</c:v>
                </c:pt>
                <c:pt idx="1912">
                  <c:v>13.2</c:v>
                </c:pt>
                <c:pt idx="1913">
                  <c:v>12.96</c:v>
                </c:pt>
                <c:pt idx="1914">
                  <c:v>13.19</c:v>
                </c:pt>
                <c:pt idx="1915">
                  <c:v>13.14</c:v>
                </c:pt>
                <c:pt idx="1916">
                  <c:v>13.07</c:v>
                </c:pt>
                <c:pt idx="1917">
                  <c:v>12.95</c:v>
                </c:pt>
                <c:pt idx="1918">
                  <c:v>13.02</c:v>
                </c:pt>
                <c:pt idx="1919">
                  <c:v>13.09</c:v>
                </c:pt>
                <c:pt idx="1920">
                  <c:v>13.09</c:v>
                </c:pt>
                <c:pt idx="1921">
                  <c:v>13.1</c:v>
                </c:pt>
                <c:pt idx="1922">
                  <c:v>13.21</c:v>
                </c:pt>
                <c:pt idx="1923">
                  <c:v>13.05</c:v>
                </c:pt>
                <c:pt idx="1924">
                  <c:v>13.09</c:v>
                </c:pt>
                <c:pt idx="1925">
                  <c:v>13.09</c:v>
                </c:pt>
                <c:pt idx="1926">
                  <c:v>13.04</c:v>
                </c:pt>
                <c:pt idx="1927">
                  <c:v>13.15</c:v>
                </c:pt>
                <c:pt idx="1928">
                  <c:v>13.04</c:v>
                </c:pt>
                <c:pt idx="1929">
                  <c:v>13.1</c:v>
                </c:pt>
                <c:pt idx="1930">
                  <c:v>13.16</c:v>
                </c:pt>
                <c:pt idx="1931">
                  <c:v>13.08</c:v>
                </c:pt>
                <c:pt idx="1932">
                  <c:v>13.09</c:v>
                </c:pt>
                <c:pt idx="1933">
                  <c:v>13</c:v>
                </c:pt>
                <c:pt idx="1934">
                  <c:v>13</c:v>
                </c:pt>
                <c:pt idx="1935">
                  <c:v>13.05</c:v>
                </c:pt>
                <c:pt idx="1936">
                  <c:v>13.15</c:v>
                </c:pt>
                <c:pt idx="1937">
                  <c:v>13.05</c:v>
                </c:pt>
                <c:pt idx="1938">
                  <c:v>13.23</c:v>
                </c:pt>
                <c:pt idx="1939">
                  <c:v>12.87</c:v>
                </c:pt>
                <c:pt idx="1940">
                  <c:v>13.19</c:v>
                </c:pt>
                <c:pt idx="1941">
                  <c:v>12.94</c:v>
                </c:pt>
                <c:pt idx="1942">
                  <c:v>13.02</c:v>
                </c:pt>
                <c:pt idx="1943">
                  <c:v>13.16</c:v>
                </c:pt>
                <c:pt idx="1944">
                  <c:v>12.95</c:v>
                </c:pt>
                <c:pt idx="1945">
                  <c:v>13.16</c:v>
                </c:pt>
                <c:pt idx="1946">
                  <c:v>13.07</c:v>
                </c:pt>
                <c:pt idx="1947">
                  <c:v>13.34</c:v>
                </c:pt>
                <c:pt idx="1948">
                  <c:v>12.89</c:v>
                </c:pt>
                <c:pt idx="1949">
                  <c:v>13.11</c:v>
                </c:pt>
                <c:pt idx="1950">
                  <c:v>12.92</c:v>
                </c:pt>
                <c:pt idx="1951">
                  <c:v>13.08</c:v>
                </c:pt>
                <c:pt idx="1952">
                  <c:v>13.22</c:v>
                </c:pt>
                <c:pt idx="1953">
                  <c:v>12.99</c:v>
                </c:pt>
                <c:pt idx="1954">
                  <c:v>13.22</c:v>
                </c:pt>
                <c:pt idx="1955">
                  <c:v>13.15</c:v>
                </c:pt>
                <c:pt idx="1956">
                  <c:v>13</c:v>
                </c:pt>
                <c:pt idx="1957">
                  <c:v>13.16</c:v>
                </c:pt>
                <c:pt idx="1958">
                  <c:v>13.11</c:v>
                </c:pt>
                <c:pt idx="1959">
                  <c:v>12.92</c:v>
                </c:pt>
                <c:pt idx="1960">
                  <c:v>13.26</c:v>
                </c:pt>
                <c:pt idx="1961">
                  <c:v>13.14</c:v>
                </c:pt>
                <c:pt idx="1962">
                  <c:v>13.08</c:v>
                </c:pt>
                <c:pt idx="1963">
                  <c:v>13.18</c:v>
                </c:pt>
                <c:pt idx="1964">
                  <c:v>13.04</c:v>
                </c:pt>
                <c:pt idx="1965">
                  <c:v>13.13</c:v>
                </c:pt>
                <c:pt idx="1966">
                  <c:v>13.02</c:v>
                </c:pt>
                <c:pt idx="1967">
                  <c:v>13.05</c:v>
                </c:pt>
                <c:pt idx="1968">
                  <c:v>13.13</c:v>
                </c:pt>
                <c:pt idx="1969">
                  <c:v>13.07</c:v>
                </c:pt>
                <c:pt idx="1970">
                  <c:v>12.99</c:v>
                </c:pt>
                <c:pt idx="1971">
                  <c:v>13.11</c:v>
                </c:pt>
                <c:pt idx="1972">
                  <c:v>13.13</c:v>
                </c:pt>
                <c:pt idx="1973">
                  <c:v>12.95</c:v>
                </c:pt>
                <c:pt idx="1974">
                  <c:v>13.15</c:v>
                </c:pt>
                <c:pt idx="1975">
                  <c:v>13.18</c:v>
                </c:pt>
                <c:pt idx="1976">
                  <c:v>12.9</c:v>
                </c:pt>
                <c:pt idx="1977">
                  <c:v>13.11</c:v>
                </c:pt>
                <c:pt idx="1978">
                  <c:v>12.9</c:v>
                </c:pt>
                <c:pt idx="1979">
                  <c:v>13.3</c:v>
                </c:pt>
                <c:pt idx="1980">
                  <c:v>13.01</c:v>
                </c:pt>
                <c:pt idx="1981">
                  <c:v>13.08</c:v>
                </c:pt>
                <c:pt idx="1982">
                  <c:v>13.06</c:v>
                </c:pt>
                <c:pt idx="1983">
                  <c:v>12.94</c:v>
                </c:pt>
                <c:pt idx="1984">
                  <c:v>13.15</c:v>
                </c:pt>
                <c:pt idx="1985">
                  <c:v>13.08</c:v>
                </c:pt>
                <c:pt idx="1986">
                  <c:v>12.97</c:v>
                </c:pt>
                <c:pt idx="1987">
                  <c:v>13.17</c:v>
                </c:pt>
                <c:pt idx="1988">
                  <c:v>13.22</c:v>
                </c:pt>
                <c:pt idx="1989">
                  <c:v>12.96</c:v>
                </c:pt>
                <c:pt idx="1990">
                  <c:v>13.2</c:v>
                </c:pt>
                <c:pt idx="1991">
                  <c:v>13.01</c:v>
                </c:pt>
                <c:pt idx="1992">
                  <c:v>13.03</c:v>
                </c:pt>
                <c:pt idx="1993">
                  <c:v>12.99</c:v>
                </c:pt>
                <c:pt idx="1994">
                  <c:v>12.99</c:v>
                </c:pt>
                <c:pt idx="1995">
                  <c:v>13.33</c:v>
                </c:pt>
                <c:pt idx="1996">
                  <c:v>12.89</c:v>
                </c:pt>
                <c:pt idx="1997">
                  <c:v>13.09</c:v>
                </c:pt>
                <c:pt idx="1998">
                  <c:v>13.09</c:v>
                </c:pt>
                <c:pt idx="1999">
                  <c:v>13.03</c:v>
                </c:pt>
                <c:pt idx="2000">
                  <c:v>13.06</c:v>
                </c:pt>
                <c:pt idx="2001">
                  <c:v>12.99</c:v>
                </c:pt>
                <c:pt idx="2002">
                  <c:v>13.16</c:v>
                </c:pt>
                <c:pt idx="2003">
                  <c:v>13.12</c:v>
                </c:pt>
                <c:pt idx="2004">
                  <c:v>13</c:v>
                </c:pt>
                <c:pt idx="2005">
                  <c:v>13.11</c:v>
                </c:pt>
                <c:pt idx="2006">
                  <c:v>13.03</c:v>
                </c:pt>
                <c:pt idx="2007">
                  <c:v>13.09</c:v>
                </c:pt>
                <c:pt idx="2008">
                  <c:v>13.19</c:v>
                </c:pt>
                <c:pt idx="2009">
                  <c:v>13.12</c:v>
                </c:pt>
                <c:pt idx="2010">
                  <c:v>13.25</c:v>
                </c:pt>
                <c:pt idx="2011">
                  <c:v>13.36</c:v>
                </c:pt>
                <c:pt idx="2012">
                  <c:v>12.87</c:v>
                </c:pt>
                <c:pt idx="2013">
                  <c:v>13.13</c:v>
                </c:pt>
                <c:pt idx="2014">
                  <c:v>13.17</c:v>
                </c:pt>
                <c:pt idx="2015">
                  <c:v>13.07</c:v>
                </c:pt>
                <c:pt idx="2016">
                  <c:v>13.02</c:v>
                </c:pt>
                <c:pt idx="2017">
                  <c:v>13.19</c:v>
                </c:pt>
                <c:pt idx="2018">
                  <c:v>13.12</c:v>
                </c:pt>
                <c:pt idx="2019">
                  <c:v>12.99</c:v>
                </c:pt>
                <c:pt idx="2020">
                  <c:v>13.15</c:v>
                </c:pt>
                <c:pt idx="2021">
                  <c:v>13.11</c:v>
                </c:pt>
                <c:pt idx="2022">
                  <c:v>13.03</c:v>
                </c:pt>
                <c:pt idx="2023">
                  <c:v>13.06</c:v>
                </c:pt>
                <c:pt idx="2024">
                  <c:v>13.03</c:v>
                </c:pt>
                <c:pt idx="2025">
                  <c:v>13.22</c:v>
                </c:pt>
                <c:pt idx="2026">
                  <c:v>13</c:v>
                </c:pt>
                <c:pt idx="2027">
                  <c:v>13.1</c:v>
                </c:pt>
                <c:pt idx="2028">
                  <c:v>13.18</c:v>
                </c:pt>
                <c:pt idx="2029">
                  <c:v>13.05</c:v>
                </c:pt>
                <c:pt idx="2030">
                  <c:v>13.2</c:v>
                </c:pt>
                <c:pt idx="2031">
                  <c:v>12.94</c:v>
                </c:pt>
                <c:pt idx="2032">
                  <c:v>13.15</c:v>
                </c:pt>
                <c:pt idx="2033">
                  <c:v>13.15</c:v>
                </c:pt>
                <c:pt idx="2034">
                  <c:v>13.12</c:v>
                </c:pt>
                <c:pt idx="2035">
                  <c:v>13.11</c:v>
                </c:pt>
                <c:pt idx="2036">
                  <c:v>13.19</c:v>
                </c:pt>
                <c:pt idx="2037">
                  <c:v>13.13</c:v>
                </c:pt>
                <c:pt idx="2038">
                  <c:v>13.07</c:v>
                </c:pt>
                <c:pt idx="2039">
                  <c:v>13.18</c:v>
                </c:pt>
                <c:pt idx="2040">
                  <c:v>13.23</c:v>
                </c:pt>
                <c:pt idx="2041">
                  <c:v>13.19</c:v>
                </c:pt>
                <c:pt idx="2042">
                  <c:v>13.01</c:v>
                </c:pt>
                <c:pt idx="2043">
                  <c:v>13.32</c:v>
                </c:pt>
                <c:pt idx="2044">
                  <c:v>13.12</c:v>
                </c:pt>
                <c:pt idx="2045">
                  <c:v>13.11</c:v>
                </c:pt>
                <c:pt idx="2046">
                  <c:v>13.01</c:v>
                </c:pt>
                <c:pt idx="2047">
                  <c:v>13.21</c:v>
                </c:pt>
                <c:pt idx="2048">
                  <c:v>13.18</c:v>
                </c:pt>
                <c:pt idx="2049">
                  <c:v>13.27</c:v>
                </c:pt>
                <c:pt idx="2050">
                  <c:v>13.07</c:v>
                </c:pt>
                <c:pt idx="2051">
                  <c:v>13.32</c:v>
                </c:pt>
                <c:pt idx="2052">
                  <c:v>13.21</c:v>
                </c:pt>
                <c:pt idx="2053">
                  <c:v>13.13</c:v>
                </c:pt>
                <c:pt idx="2054">
                  <c:v>13.13</c:v>
                </c:pt>
                <c:pt idx="2055">
                  <c:v>13.26</c:v>
                </c:pt>
                <c:pt idx="2056">
                  <c:v>13.11</c:v>
                </c:pt>
                <c:pt idx="2057">
                  <c:v>13.18</c:v>
                </c:pt>
                <c:pt idx="2058">
                  <c:v>13.15</c:v>
                </c:pt>
                <c:pt idx="2059">
                  <c:v>13.15</c:v>
                </c:pt>
                <c:pt idx="2060">
                  <c:v>13.12</c:v>
                </c:pt>
                <c:pt idx="2061">
                  <c:v>13.28</c:v>
                </c:pt>
                <c:pt idx="2062">
                  <c:v>13.14</c:v>
                </c:pt>
                <c:pt idx="2063">
                  <c:v>13.12</c:v>
                </c:pt>
                <c:pt idx="2064">
                  <c:v>13.17</c:v>
                </c:pt>
                <c:pt idx="2065">
                  <c:v>13.14</c:v>
                </c:pt>
                <c:pt idx="2066">
                  <c:v>13.09</c:v>
                </c:pt>
                <c:pt idx="2067">
                  <c:v>13.14</c:v>
                </c:pt>
                <c:pt idx="2068">
                  <c:v>13.14</c:v>
                </c:pt>
                <c:pt idx="2069">
                  <c:v>13.14</c:v>
                </c:pt>
                <c:pt idx="2070">
                  <c:v>13.13</c:v>
                </c:pt>
                <c:pt idx="2071">
                  <c:v>13.2</c:v>
                </c:pt>
                <c:pt idx="2072">
                  <c:v>13.1</c:v>
                </c:pt>
                <c:pt idx="2073">
                  <c:v>13.27</c:v>
                </c:pt>
                <c:pt idx="2074">
                  <c:v>13.14</c:v>
                </c:pt>
                <c:pt idx="2075">
                  <c:v>13.05</c:v>
                </c:pt>
                <c:pt idx="2076">
                  <c:v>13.16</c:v>
                </c:pt>
                <c:pt idx="2077">
                  <c:v>13.18</c:v>
                </c:pt>
                <c:pt idx="2078">
                  <c:v>13.12</c:v>
                </c:pt>
                <c:pt idx="2079">
                  <c:v>13.26</c:v>
                </c:pt>
                <c:pt idx="2080">
                  <c:v>13.25</c:v>
                </c:pt>
                <c:pt idx="2081">
                  <c:v>13.01</c:v>
                </c:pt>
                <c:pt idx="2082">
                  <c:v>13.11</c:v>
                </c:pt>
                <c:pt idx="2083">
                  <c:v>13.14</c:v>
                </c:pt>
                <c:pt idx="2084">
                  <c:v>13.14</c:v>
                </c:pt>
                <c:pt idx="2085">
                  <c:v>13.26</c:v>
                </c:pt>
                <c:pt idx="2086">
                  <c:v>13.2</c:v>
                </c:pt>
                <c:pt idx="2087">
                  <c:v>13.25</c:v>
                </c:pt>
                <c:pt idx="2088">
                  <c:v>13.18</c:v>
                </c:pt>
                <c:pt idx="2089">
                  <c:v>13.1</c:v>
                </c:pt>
                <c:pt idx="2090">
                  <c:v>13.31</c:v>
                </c:pt>
                <c:pt idx="2091">
                  <c:v>12.94</c:v>
                </c:pt>
                <c:pt idx="2092">
                  <c:v>13.08</c:v>
                </c:pt>
                <c:pt idx="2093">
                  <c:v>13.26</c:v>
                </c:pt>
                <c:pt idx="2094">
                  <c:v>13.22</c:v>
                </c:pt>
                <c:pt idx="2095">
                  <c:v>13.11</c:v>
                </c:pt>
                <c:pt idx="2096">
                  <c:v>13.1</c:v>
                </c:pt>
                <c:pt idx="2097">
                  <c:v>13.17</c:v>
                </c:pt>
                <c:pt idx="2098">
                  <c:v>13.13</c:v>
                </c:pt>
                <c:pt idx="2099">
                  <c:v>13.16</c:v>
                </c:pt>
                <c:pt idx="2100">
                  <c:v>13.16</c:v>
                </c:pt>
                <c:pt idx="2101">
                  <c:v>13.21</c:v>
                </c:pt>
                <c:pt idx="2102">
                  <c:v>13.1</c:v>
                </c:pt>
                <c:pt idx="2103">
                  <c:v>13.2</c:v>
                </c:pt>
                <c:pt idx="2104">
                  <c:v>13.1</c:v>
                </c:pt>
                <c:pt idx="2105">
                  <c:v>13.11</c:v>
                </c:pt>
                <c:pt idx="2106">
                  <c:v>13.11</c:v>
                </c:pt>
                <c:pt idx="2107">
                  <c:v>13.14</c:v>
                </c:pt>
                <c:pt idx="2108">
                  <c:v>13.2</c:v>
                </c:pt>
                <c:pt idx="2109">
                  <c:v>13.09</c:v>
                </c:pt>
                <c:pt idx="2110">
                  <c:v>13.2</c:v>
                </c:pt>
                <c:pt idx="2111">
                  <c:v>13.05</c:v>
                </c:pt>
                <c:pt idx="2112">
                  <c:v>13.16</c:v>
                </c:pt>
                <c:pt idx="2113">
                  <c:v>13.25</c:v>
                </c:pt>
                <c:pt idx="2114">
                  <c:v>13.01</c:v>
                </c:pt>
                <c:pt idx="2115">
                  <c:v>13.12</c:v>
                </c:pt>
                <c:pt idx="2116">
                  <c:v>13.14</c:v>
                </c:pt>
                <c:pt idx="2117">
                  <c:v>13.15</c:v>
                </c:pt>
                <c:pt idx="2118">
                  <c:v>13.18</c:v>
                </c:pt>
                <c:pt idx="2119">
                  <c:v>13.13</c:v>
                </c:pt>
                <c:pt idx="2120">
                  <c:v>13.2</c:v>
                </c:pt>
                <c:pt idx="2121">
                  <c:v>13.16</c:v>
                </c:pt>
                <c:pt idx="2122">
                  <c:v>13.23</c:v>
                </c:pt>
                <c:pt idx="2123">
                  <c:v>13.17</c:v>
                </c:pt>
                <c:pt idx="2124">
                  <c:v>13.16</c:v>
                </c:pt>
                <c:pt idx="2125">
                  <c:v>13.13</c:v>
                </c:pt>
                <c:pt idx="2126">
                  <c:v>13.28</c:v>
                </c:pt>
                <c:pt idx="2127">
                  <c:v>13.25</c:v>
                </c:pt>
                <c:pt idx="2128">
                  <c:v>13.21</c:v>
                </c:pt>
                <c:pt idx="2129">
                  <c:v>13.13</c:v>
                </c:pt>
                <c:pt idx="2130">
                  <c:v>13.17</c:v>
                </c:pt>
                <c:pt idx="2131">
                  <c:v>13.25</c:v>
                </c:pt>
                <c:pt idx="2132">
                  <c:v>13.25</c:v>
                </c:pt>
                <c:pt idx="2133">
                  <c:v>13.14</c:v>
                </c:pt>
                <c:pt idx="2134">
                  <c:v>13.08</c:v>
                </c:pt>
                <c:pt idx="2135">
                  <c:v>13.25</c:v>
                </c:pt>
                <c:pt idx="2136">
                  <c:v>13.02</c:v>
                </c:pt>
                <c:pt idx="2137">
                  <c:v>13.24</c:v>
                </c:pt>
                <c:pt idx="2138">
                  <c:v>12.98</c:v>
                </c:pt>
                <c:pt idx="2139">
                  <c:v>13.22</c:v>
                </c:pt>
                <c:pt idx="2140">
                  <c:v>13.15</c:v>
                </c:pt>
                <c:pt idx="2141">
                  <c:v>13.19</c:v>
                </c:pt>
                <c:pt idx="2142">
                  <c:v>13.21</c:v>
                </c:pt>
                <c:pt idx="2143">
                  <c:v>13.23</c:v>
                </c:pt>
                <c:pt idx="2144">
                  <c:v>13.21</c:v>
                </c:pt>
                <c:pt idx="2145">
                  <c:v>13.13</c:v>
                </c:pt>
                <c:pt idx="2146">
                  <c:v>13.22</c:v>
                </c:pt>
                <c:pt idx="2147">
                  <c:v>13.1</c:v>
                </c:pt>
                <c:pt idx="2148">
                  <c:v>13.28</c:v>
                </c:pt>
                <c:pt idx="2149">
                  <c:v>13.1</c:v>
                </c:pt>
                <c:pt idx="2150">
                  <c:v>13.33</c:v>
                </c:pt>
                <c:pt idx="2151">
                  <c:v>13.23</c:v>
                </c:pt>
                <c:pt idx="2152">
                  <c:v>13.17</c:v>
                </c:pt>
                <c:pt idx="2153">
                  <c:v>13.43</c:v>
                </c:pt>
                <c:pt idx="2154">
                  <c:v>13.22</c:v>
                </c:pt>
                <c:pt idx="2155">
                  <c:v>13.18</c:v>
                </c:pt>
                <c:pt idx="2156">
                  <c:v>13.28</c:v>
                </c:pt>
                <c:pt idx="2157">
                  <c:v>13.45</c:v>
                </c:pt>
                <c:pt idx="2158">
                  <c:v>13.23</c:v>
                </c:pt>
                <c:pt idx="2159">
                  <c:v>13.21</c:v>
                </c:pt>
                <c:pt idx="2160">
                  <c:v>13.13</c:v>
                </c:pt>
                <c:pt idx="2161">
                  <c:v>13.29</c:v>
                </c:pt>
                <c:pt idx="2162">
                  <c:v>13.16</c:v>
                </c:pt>
                <c:pt idx="2163">
                  <c:v>13.4</c:v>
                </c:pt>
                <c:pt idx="2164">
                  <c:v>13.2</c:v>
                </c:pt>
                <c:pt idx="2165">
                  <c:v>13.29</c:v>
                </c:pt>
                <c:pt idx="2166">
                  <c:v>13.12</c:v>
                </c:pt>
                <c:pt idx="2167">
                  <c:v>13.26</c:v>
                </c:pt>
                <c:pt idx="2168">
                  <c:v>13.1</c:v>
                </c:pt>
                <c:pt idx="2169">
                  <c:v>13.27</c:v>
                </c:pt>
                <c:pt idx="2170">
                  <c:v>13.17</c:v>
                </c:pt>
                <c:pt idx="2171">
                  <c:v>13.26</c:v>
                </c:pt>
                <c:pt idx="2172">
                  <c:v>13.21</c:v>
                </c:pt>
                <c:pt idx="2173">
                  <c:v>13.27</c:v>
                </c:pt>
                <c:pt idx="2174">
                  <c:v>13.32</c:v>
                </c:pt>
                <c:pt idx="2175">
                  <c:v>13.52</c:v>
                </c:pt>
                <c:pt idx="2176">
                  <c:v>13.29</c:v>
                </c:pt>
                <c:pt idx="2177">
                  <c:v>13.24</c:v>
                </c:pt>
                <c:pt idx="2178">
                  <c:v>13.44</c:v>
                </c:pt>
                <c:pt idx="2179">
                  <c:v>13.42</c:v>
                </c:pt>
                <c:pt idx="2180">
                  <c:v>13.37</c:v>
                </c:pt>
                <c:pt idx="2181">
                  <c:v>13.23</c:v>
                </c:pt>
                <c:pt idx="2182">
                  <c:v>13.4</c:v>
                </c:pt>
                <c:pt idx="2183">
                  <c:v>13.24</c:v>
                </c:pt>
                <c:pt idx="2184">
                  <c:v>13.3</c:v>
                </c:pt>
                <c:pt idx="2185">
                  <c:v>13.36</c:v>
                </c:pt>
                <c:pt idx="2186">
                  <c:v>13.17</c:v>
                </c:pt>
                <c:pt idx="2187">
                  <c:v>13.34</c:v>
                </c:pt>
                <c:pt idx="2188">
                  <c:v>13.42</c:v>
                </c:pt>
                <c:pt idx="2189">
                  <c:v>13.56</c:v>
                </c:pt>
                <c:pt idx="2190">
                  <c:v>13.56</c:v>
                </c:pt>
                <c:pt idx="2191">
                  <c:v>13.41</c:v>
                </c:pt>
                <c:pt idx="2192">
                  <c:v>13.56</c:v>
                </c:pt>
                <c:pt idx="2193">
                  <c:v>13.5</c:v>
                </c:pt>
                <c:pt idx="2194">
                  <c:v>13.44</c:v>
                </c:pt>
                <c:pt idx="2195">
                  <c:v>13.32</c:v>
                </c:pt>
                <c:pt idx="2196">
                  <c:v>13.42</c:v>
                </c:pt>
                <c:pt idx="2197">
                  <c:v>13.49</c:v>
                </c:pt>
                <c:pt idx="2198">
                  <c:v>13.48</c:v>
                </c:pt>
                <c:pt idx="2199">
                  <c:v>13.25</c:v>
                </c:pt>
                <c:pt idx="2200">
                  <c:v>13.04</c:v>
                </c:pt>
                <c:pt idx="2201">
                  <c:v>13.11</c:v>
                </c:pt>
                <c:pt idx="2202">
                  <c:v>13.13</c:v>
                </c:pt>
                <c:pt idx="2203">
                  <c:v>13.11</c:v>
                </c:pt>
                <c:pt idx="2204">
                  <c:v>13.32</c:v>
                </c:pt>
                <c:pt idx="2205">
                  <c:v>13.11</c:v>
                </c:pt>
                <c:pt idx="2206">
                  <c:v>13.23</c:v>
                </c:pt>
                <c:pt idx="2207">
                  <c:v>13.17</c:v>
                </c:pt>
                <c:pt idx="2208">
                  <c:v>13.32</c:v>
                </c:pt>
                <c:pt idx="2209">
                  <c:v>13.12</c:v>
                </c:pt>
                <c:pt idx="2210">
                  <c:v>13.1</c:v>
                </c:pt>
                <c:pt idx="2211">
                  <c:v>13.32</c:v>
                </c:pt>
                <c:pt idx="2212">
                  <c:v>13</c:v>
                </c:pt>
                <c:pt idx="2213">
                  <c:v>13.22</c:v>
                </c:pt>
                <c:pt idx="2214">
                  <c:v>13.31</c:v>
                </c:pt>
                <c:pt idx="2215">
                  <c:v>13.09</c:v>
                </c:pt>
                <c:pt idx="2216">
                  <c:v>13.31</c:v>
                </c:pt>
                <c:pt idx="2217">
                  <c:v>13.1</c:v>
                </c:pt>
                <c:pt idx="2218">
                  <c:v>13.23</c:v>
                </c:pt>
                <c:pt idx="2219">
                  <c:v>13.19</c:v>
                </c:pt>
                <c:pt idx="2220">
                  <c:v>13.21</c:v>
                </c:pt>
                <c:pt idx="2221">
                  <c:v>13.24</c:v>
                </c:pt>
                <c:pt idx="2222">
                  <c:v>13.18</c:v>
                </c:pt>
                <c:pt idx="2223">
                  <c:v>13.17</c:v>
                </c:pt>
                <c:pt idx="2224">
                  <c:v>13.15</c:v>
                </c:pt>
                <c:pt idx="2225">
                  <c:v>13.19</c:v>
                </c:pt>
                <c:pt idx="2226">
                  <c:v>13</c:v>
                </c:pt>
                <c:pt idx="2227">
                  <c:v>13.17</c:v>
                </c:pt>
                <c:pt idx="2228">
                  <c:v>13.23</c:v>
                </c:pt>
                <c:pt idx="2229">
                  <c:v>13.09</c:v>
                </c:pt>
                <c:pt idx="2230">
                  <c:v>13.21</c:v>
                </c:pt>
                <c:pt idx="2231">
                  <c:v>13.25</c:v>
                </c:pt>
                <c:pt idx="2232">
                  <c:v>13.16</c:v>
                </c:pt>
                <c:pt idx="2233">
                  <c:v>13.16</c:v>
                </c:pt>
                <c:pt idx="2234">
                  <c:v>13.2</c:v>
                </c:pt>
                <c:pt idx="2235">
                  <c:v>13.34</c:v>
                </c:pt>
                <c:pt idx="2236">
                  <c:v>13.04</c:v>
                </c:pt>
                <c:pt idx="2237">
                  <c:v>13.28</c:v>
                </c:pt>
                <c:pt idx="2238">
                  <c:v>13.17</c:v>
                </c:pt>
                <c:pt idx="2239">
                  <c:v>13.23</c:v>
                </c:pt>
                <c:pt idx="2240">
                  <c:v>13.1</c:v>
                </c:pt>
                <c:pt idx="2241">
                  <c:v>13.18</c:v>
                </c:pt>
                <c:pt idx="2242">
                  <c:v>13.2</c:v>
                </c:pt>
                <c:pt idx="2243">
                  <c:v>13.1</c:v>
                </c:pt>
                <c:pt idx="2244">
                  <c:v>13.2</c:v>
                </c:pt>
                <c:pt idx="2245">
                  <c:v>13.12</c:v>
                </c:pt>
                <c:pt idx="2246">
                  <c:v>13.27</c:v>
                </c:pt>
                <c:pt idx="2247">
                  <c:v>13.29</c:v>
                </c:pt>
                <c:pt idx="2248">
                  <c:v>13.21</c:v>
                </c:pt>
                <c:pt idx="2249">
                  <c:v>12.97</c:v>
                </c:pt>
                <c:pt idx="2250">
                  <c:v>13.31</c:v>
                </c:pt>
                <c:pt idx="2251">
                  <c:v>13.23</c:v>
                </c:pt>
                <c:pt idx="2252">
                  <c:v>13.43</c:v>
                </c:pt>
                <c:pt idx="2253">
                  <c:v>13.23</c:v>
                </c:pt>
                <c:pt idx="2254">
                  <c:v>13.47</c:v>
                </c:pt>
                <c:pt idx="2255">
                  <c:v>13.14</c:v>
                </c:pt>
                <c:pt idx="2256">
                  <c:v>13.36</c:v>
                </c:pt>
                <c:pt idx="2257">
                  <c:v>13.4</c:v>
                </c:pt>
                <c:pt idx="2258">
                  <c:v>13.4</c:v>
                </c:pt>
                <c:pt idx="2259">
                  <c:v>13.29</c:v>
                </c:pt>
                <c:pt idx="2260">
                  <c:v>13.25</c:v>
                </c:pt>
                <c:pt idx="2261">
                  <c:v>13.46</c:v>
                </c:pt>
                <c:pt idx="2262">
                  <c:v>13.27</c:v>
                </c:pt>
                <c:pt idx="2263">
                  <c:v>13.43</c:v>
                </c:pt>
                <c:pt idx="2264">
                  <c:v>13.4</c:v>
                </c:pt>
                <c:pt idx="2265">
                  <c:v>13.39</c:v>
                </c:pt>
                <c:pt idx="2266">
                  <c:v>13.43</c:v>
                </c:pt>
                <c:pt idx="2267">
                  <c:v>13.52</c:v>
                </c:pt>
                <c:pt idx="2268">
                  <c:v>13.49</c:v>
                </c:pt>
                <c:pt idx="2269">
                  <c:v>13.46</c:v>
                </c:pt>
                <c:pt idx="2270">
                  <c:v>13.22</c:v>
                </c:pt>
                <c:pt idx="2271">
                  <c:v>13.3</c:v>
                </c:pt>
                <c:pt idx="2272">
                  <c:v>13.49</c:v>
                </c:pt>
                <c:pt idx="2273">
                  <c:v>13.3</c:v>
                </c:pt>
                <c:pt idx="2274">
                  <c:v>13.43</c:v>
                </c:pt>
                <c:pt idx="2275">
                  <c:v>13.13</c:v>
                </c:pt>
                <c:pt idx="2276">
                  <c:v>13.28</c:v>
                </c:pt>
                <c:pt idx="2277">
                  <c:v>13.43</c:v>
                </c:pt>
                <c:pt idx="2278">
                  <c:v>13.39</c:v>
                </c:pt>
                <c:pt idx="2279">
                  <c:v>13.31</c:v>
                </c:pt>
                <c:pt idx="2280">
                  <c:v>13.33</c:v>
                </c:pt>
                <c:pt idx="2281">
                  <c:v>13.48</c:v>
                </c:pt>
                <c:pt idx="2282">
                  <c:v>13.34</c:v>
                </c:pt>
                <c:pt idx="2283">
                  <c:v>13.37</c:v>
                </c:pt>
                <c:pt idx="2284">
                  <c:v>13.42</c:v>
                </c:pt>
                <c:pt idx="2285">
                  <c:v>13.46</c:v>
                </c:pt>
                <c:pt idx="2286">
                  <c:v>13.3</c:v>
                </c:pt>
                <c:pt idx="2287">
                  <c:v>13.52</c:v>
                </c:pt>
                <c:pt idx="2288">
                  <c:v>13.36</c:v>
                </c:pt>
                <c:pt idx="2289">
                  <c:v>13.61</c:v>
                </c:pt>
                <c:pt idx="2290">
                  <c:v>13.23</c:v>
                </c:pt>
                <c:pt idx="2291">
                  <c:v>13.44</c:v>
                </c:pt>
                <c:pt idx="2292">
                  <c:v>13.22</c:v>
                </c:pt>
                <c:pt idx="2293">
                  <c:v>13.46</c:v>
                </c:pt>
                <c:pt idx="2294">
                  <c:v>13.42</c:v>
                </c:pt>
                <c:pt idx="2295">
                  <c:v>13.32</c:v>
                </c:pt>
                <c:pt idx="2296">
                  <c:v>13.37</c:v>
                </c:pt>
                <c:pt idx="2297">
                  <c:v>13.31</c:v>
                </c:pt>
                <c:pt idx="2298">
                  <c:v>13.48</c:v>
                </c:pt>
                <c:pt idx="2299">
                  <c:v>13.48</c:v>
                </c:pt>
                <c:pt idx="2300">
                  <c:v>13.51</c:v>
                </c:pt>
                <c:pt idx="2301">
                  <c:v>13.61</c:v>
                </c:pt>
                <c:pt idx="2302">
                  <c:v>13.3</c:v>
                </c:pt>
                <c:pt idx="2303">
                  <c:v>13.39</c:v>
                </c:pt>
                <c:pt idx="2304">
                  <c:v>13.71</c:v>
                </c:pt>
                <c:pt idx="2305">
                  <c:v>13.54</c:v>
                </c:pt>
                <c:pt idx="2306">
                  <c:v>13.59</c:v>
                </c:pt>
                <c:pt idx="2307">
                  <c:v>13.41</c:v>
                </c:pt>
                <c:pt idx="2308">
                  <c:v>13.43</c:v>
                </c:pt>
                <c:pt idx="2309">
                  <c:v>13.56</c:v>
                </c:pt>
                <c:pt idx="2310">
                  <c:v>13.53</c:v>
                </c:pt>
                <c:pt idx="2311">
                  <c:v>13.68</c:v>
                </c:pt>
                <c:pt idx="2312">
                  <c:v>13.35</c:v>
                </c:pt>
                <c:pt idx="2313">
                  <c:v>13.57</c:v>
                </c:pt>
                <c:pt idx="2314">
                  <c:v>13.7</c:v>
                </c:pt>
                <c:pt idx="2315">
                  <c:v>13.63</c:v>
                </c:pt>
                <c:pt idx="2316">
                  <c:v>13.71</c:v>
                </c:pt>
                <c:pt idx="2317">
                  <c:v>13.61</c:v>
                </c:pt>
                <c:pt idx="2318">
                  <c:v>13.57</c:v>
                </c:pt>
                <c:pt idx="2319">
                  <c:v>13.8</c:v>
                </c:pt>
                <c:pt idx="2320">
                  <c:v>13.68</c:v>
                </c:pt>
                <c:pt idx="2321">
                  <c:v>13.61</c:v>
                </c:pt>
                <c:pt idx="2322">
                  <c:v>13.62</c:v>
                </c:pt>
                <c:pt idx="2323">
                  <c:v>13.66</c:v>
                </c:pt>
                <c:pt idx="2324">
                  <c:v>13.54</c:v>
                </c:pt>
                <c:pt idx="2325">
                  <c:v>13.26</c:v>
                </c:pt>
                <c:pt idx="2326">
                  <c:v>13.14</c:v>
                </c:pt>
                <c:pt idx="2327">
                  <c:v>13.12</c:v>
                </c:pt>
                <c:pt idx="2328">
                  <c:v>13.17</c:v>
                </c:pt>
                <c:pt idx="2329">
                  <c:v>13.29</c:v>
                </c:pt>
                <c:pt idx="2330">
                  <c:v>13.18</c:v>
                </c:pt>
                <c:pt idx="2331">
                  <c:v>13.32</c:v>
                </c:pt>
                <c:pt idx="2332">
                  <c:v>13.18</c:v>
                </c:pt>
                <c:pt idx="2333">
                  <c:v>13.12</c:v>
                </c:pt>
                <c:pt idx="2334">
                  <c:v>13.27</c:v>
                </c:pt>
                <c:pt idx="2335">
                  <c:v>13.01</c:v>
                </c:pt>
                <c:pt idx="2336">
                  <c:v>13.24</c:v>
                </c:pt>
                <c:pt idx="2337">
                  <c:v>13.28</c:v>
                </c:pt>
                <c:pt idx="2338">
                  <c:v>13.31</c:v>
                </c:pt>
                <c:pt idx="2339">
                  <c:v>13.16</c:v>
                </c:pt>
                <c:pt idx="2340">
                  <c:v>13.21</c:v>
                </c:pt>
                <c:pt idx="2341">
                  <c:v>13.2</c:v>
                </c:pt>
                <c:pt idx="2342">
                  <c:v>13.17</c:v>
                </c:pt>
                <c:pt idx="2343">
                  <c:v>13.24</c:v>
                </c:pt>
                <c:pt idx="2344">
                  <c:v>13.09</c:v>
                </c:pt>
                <c:pt idx="2345">
                  <c:v>13.28</c:v>
                </c:pt>
                <c:pt idx="2346">
                  <c:v>13.36</c:v>
                </c:pt>
                <c:pt idx="2347">
                  <c:v>13.13</c:v>
                </c:pt>
                <c:pt idx="2348">
                  <c:v>13.11</c:v>
                </c:pt>
                <c:pt idx="2349">
                  <c:v>13.17</c:v>
                </c:pt>
                <c:pt idx="2350">
                  <c:v>13.14</c:v>
                </c:pt>
                <c:pt idx="2351">
                  <c:v>13.23</c:v>
                </c:pt>
                <c:pt idx="2352">
                  <c:v>13.35</c:v>
                </c:pt>
                <c:pt idx="2353">
                  <c:v>13.24</c:v>
                </c:pt>
                <c:pt idx="2354">
                  <c:v>13.05</c:v>
                </c:pt>
                <c:pt idx="2355">
                  <c:v>13.16</c:v>
                </c:pt>
                <c:pt idx="2356">
                  <c:v>13.29</c:v>
                </c:pt>
                <c:pt idx="2357">
                  <c:v>13.04</c:v>
                </c:pt>
                <c:pt idx="2358">
                  <c:v>13.16</c:v>
                </c:pt>
                <c:pt idx="2359">
                  <c:v>13.19</c:v>
                </c:pt>
                <c:pt idx="2360">
                  <c:v>13.19</c:v>
                </c:pt>
                <c:pt idx="2361">
                  <c:v>13.1</c:v>
                </c:pt>
                <c:pt idx="2362">
                  <c:v>13.11</c:v>
                </c:pt>
                <c:pt idx="2363">
                  <c:v>13.2</c:v>
                </c:pt>
                <c:pt idx="2364">
                  <c:v>13.17</c:v>
                </c:pt>
                <c:pt idx="2365">
                  <c:v>13.14</c:v>
                </c:pt>
                <c:pt idx="2366">
                  <c:v>13.18</c:v>
                </c:pt>
                <c:pt idx="2367">
                  <c:v>13.33</c:v>
                </c:pt>
                <c:pt idx="2368">
                  <c:v>12.9</c:v>
                </c:pt>
                <c:pt idx="2369">
                  <c:v>13.24</c:v>
                </c:pt>
                <c:pt idx="2370">
                  <c:v>13.15</c:v>
                </c:pt>
                <c:pt idx="2371">
                  <c:v>13.24</c:v>
                </c:pt>
                <c:pt idx="2372">
                  <c:v>13.21</c:v>
                </c:pt>
                <c:pt idx="2373">
                  <c:v>13.13</c:v>
                </c:pt>
                <c:pt idx="2374">
                  <c:v>13.18</c:v>
                </c:pt>
                <c:pt idx="2375">
                  <c:v>13.21</c:v>
                </c:pt>
                <c:pt idx="2376">
                  <c:v>13.07</c:v>
                </c:pt>
                <c:pt idx="2377">
                  <c:v>13.16</c:v>
                </c:pt>
                <c:pt idx="2378">
                  <c:v>13.11</c:v>
                </c:pt>
                <c:pt idx="2379">
                  <c:v>13.22</c:v>
                </c:pt>
                <c:pt idx="2380">
                  <c:v>13.24</c:v>
                </c:pt>
                <c:pt idx="2381">
                  <c:v>12.98</c:v>
                </c:pt>
                <c:pt idx="2382">
                  <c:v>13.32</c:v>
                </c:pt>
                <c:pt idx="2383">
                  <c:v>13.03</c:v>
                </c:pt>
                <c:pt idx="2384">
                  <c:v>13.18</c:v>
                </c:pt>
                <c:pt idx="2385">
                  <c:v>13.24</c:v>
                </c:pt>
                <c:pt idx="2386">
                  <c:v>13.18</c:v>
                </c:pt>
                <c:pt idx="2387">
                  <c:v>13.23</c:v>
                </c:pt>
                <c:pt idx="2388">
                  <c:v>13.04</c:v>
                </c:pt>
                <c:pt idx="2389">
                  <c:v>13.22</c:v>
                </c:pt>
                <c:pt idx="2390">
                  <c:v>13.26</c:v>
                </c:pt>
                <c:pt idx="2391">
                  <c:v>13.22</c:v>
                </c:pt>
                <c:pt idx="2392">
                  <c:v>13.11</c:v>
                </c:pt>
                <c:pt idx="2393">
                  <c:v>13.35</c:v>
                </c:pt>
                <c:pt idx="2394">
                  <c:v>13.18</c:v>
                </c:pt>
                <c:pt idx="2395">
                  <c:v>13.26</c:v>
                </c:pt>
                <c:pt idx="2396">
                  <c:v>13.36</c:v>
                </c:pt>
                <c:pt idx="2397">
                  <c:v>13.09</c:v>
                </c:pt>
                <c:pt idx="2398">
                  <c:v>13.3</c:v>
                </c:pt>
                <c:pt idx="2399">
                  <c:v>13.19</c:v>
                </c:pt>
                <c:pt idx="2400">
                  <c:v>13.15</c:v>
                </c:pt>
                <c:pt idx="2401">
                  <c:v>13.12</c:v>
                </c:pt>
                <c:pt idx="2402">
                  <c:v>13.28</c:v>
                </c:pt>
                <c:pt idx="2403">
                  <c:v>13.14</c:v>
                </c:pt>
                <c:pt idx="2404">
                  <c:v>13.15</c:v>
                </c:pt>
                <c:pt idx="2405">
                  <c:v>13.29</c:v>
                </c:pt>
                <c:pt idx="2406">
                  <c:v>13.12</c:v>
                </c:pt>
                <c:pt idx="2407">
                  <c:v>13.31</c:v>
                </c:pt>
                <c:pt idx="2408">
                  <c:v>13.24</c:v>
                </c:pt>
                <c:pt idx="2409">
                  <c:v>13.14</c:v>
                </c:pt>
                <c:pt idx="2410">
                  <c:v>13.35</c:v>
                </c:pt>
                <c:pt idx="2411">
                  <c:v>13.25</c:v>
                </c:pt>
                <c:pt idx="2412">
                  <c:v>13.19</c:v>
                </c:pt>
                <c:pt idx="2413">
                  <c:v>13.33</c:v>
                </c:pt>
                <c:pt idx="2414">
                  <c:v>13.08</c:v>
                </c:pt>
                <c:pt idx="2415">
                  <c:v>13.12</c:v>
                </c:pt>
                <c:pt idx="2416">
                  <c:v>13.38</c:v>
                </c:pt>
                <c:pt idx="2417">
                  <c:v>13.05</c:v>
                </c:pt>
                <c:pt idx="2418">
                  <c:v>13.41</c:v>
                </c:pt>
                <c:pt idx="2419">
                  <c:v>13.1</c:v>
                </c:pt>
                <c:pt idx="2420">
                  <c:v>13.25</c:v>
                </c:pt>
                <c:pt idx="2421">
                  <c:v>13.27</c:v>
                </c:pt>
                <c:pt idx="2422">
                  <c:v>13.24</c:v>
                </c:pt>
                <c:pt idx="2423">
                  <c:v>13.19</c:v>
                </c:pt>
                <c:pt idx="2424">
                  <c:v>13.17</c:v>
                </c:pt>
                <c:pt idx="2425">
                  <c:v>13.19</c:v>
                </c:pt>
                <c:pt idx="2426">
                  <c:v>13.22</c:v>
                </c:pt>
                <c:pt idx="2427">
                  <c:v>13.17</c:v>
                </c:pt>
                <c:pt idx="2428">
                  <c:v>13.16</c:v>
                </c:pt>
                <c:pt idx="2429">
                  <c:v>13.19</c:v>
                </c:pt>
                <c:pt idx="2430">
                  <c:v>13.19</c:v>
                </c:pt>
                <c:pt idx="2431">
                  <c:v>13.23</c:v>
                </c:pt>
                <c:pt idx="2432">
                  <c:v>13.25</c:v>
                </c:pt>
                <c:pt idx="2433">
                  <c:v>13.11</c:v>
                </c:pt>
                <c:pt idx="2434">
                  <c:v>13.16</c:v>
                </c:pt>
                <c:pt idx="2435">
                  <c:v>13.32</c:v>
                </c:pt>
                <c:pt idx="2436">
                  <c:v>13.28</c:v>
                </c:pt>
                <c:pt idx="2437">
                  <c:v>13.19</c:v>
                </c:pt>
                <c:pt idx="2438">
                  <c:v>13.39</c:v>
                </c:pt>
                <c:pt idx="2439">
                  <c:v>13.21</c:v>
                </c:pt>
                <c:pt idx="2440">
                  <c:v>13.39</c:v>
                </c:pt>
                <c:pt idx="2441">
                  <c:v>13.15</c:v>
                </c:pt>
                <c:pt idx="2442">
                  <c:v>13.2</c:v>
                </c:pt>
                <c:pt idx="2443">
                  <c:v>13.22</c:v>
                </c:pt>
                <c:pt idx="2444">
                  <c:v>13.39</c:v>
                </c:pt>
                <c:pt idx="2445">
                  <c:v>13.19</c:v>
                </c:pt>
                <c:pt idx="2446">
                  <c:v>13.26</c:v>
                </c:pt>
                <c:pt idx="2447">
                  <c:v>13.17</c:v>
                </c:pt>
                <c:pt idx="2448">
                  <c:v>13.21</c:v>
                </c:pt>
                <c:pt idx="2449">
                  <c:v>13.44</c:v>
                </c:pt>
                <c:pt idx="2450">
                  <c:v>13.22</c:v>
                </c:pt>
                <c:pt idx="2451">
                  <c:v>13.24</c:v>
                </c:pt>
                <c:pt idx="2452">
                  <c:v>13.31</c:v>
                </c:pt>
                <c:pt idx="2453">
                  <c:v>13.16</c:v>
                </c:pt>
                <c:pt idx="2454">
                  <c:v>13.38</c:v>
                </c:pt>
                <c:pt idx="2455">
                  <c:v>13.27</c:v>
                </c:pt>
                <c:pt idx="2456">
                  <c:v>13.22</c:v>
                </c:pt>
                <c:pt idx="2457">
                  <c:v>13.45</c:v>
                </c:pt>
                <c:pt idx="2458">
                  <c:v>13.23</c:v>
                </c:pt>
                <c:pt idx="2459">
                  <c:v>13.33</c:v>
                </c:pt>
                <c:pt idx="2460">
                  <c:v>13.3</c:v>
                </c:pt>
                <c:pt idx="2461">
                  <c:v>13.35</c:v>
                </c:pt>
                <c:pt idx="2462">
                  <c:v>13.39</c:v>
                </c:pt>
                <c:pt idx="2463">
                  <c:v>13.3</c:v>
                </c:pt>
                <c:pt idx="2464">
                  <c:v>13.34</c:v>
                </c:pt>
                <c:pt idx="2465">
                  <c:v>13.25</c:v>
                </c:pt>
                <c:pt idx="2466">
                  <c:v>13.34</c:v>
                </c:pt>
                <c:pt idx="2467">
                  <c:v>13.31</c:v>
                </c:pt>
                <c:pt idx="2468">
                  <c:v>13.33</c:v>
                </c:pt>
                <c:pt idx="2469">
                  <c:v>13.38</c:v>
                </c:pt>
                <c:pt idx="2470">
                  <c:v>13.56</c:v>
                </c:pt>
                <c:pt idx="2471">
                  <c:v>13.5</c:v>
                </c:pt>
                <c:pt idx="2472">
                  <c:v>13.44</c:v>
                </c:pt>
                <c:pt idx="2473">
                  <c:v>13.44</c:v>
                </c:pt>
                <c:pt idx="2474">
                  <c:v>13.31</c:v>
                </c:pt>
                <c:pt idx="2475">
                  <c:v>13.66</c:v>
                </c:pt>
                <c:pt idx="2476">
                  <c:v>13.59</c:v>
                </c:pt>
                <c:pt idx="2477">
                  <c:v>13.39</c:v>
                </c:pt>
              </c:numCache>
            </c:numRef>
          </c:val>
          <c:smooth val="0"/>
          <c:extLst>
            <c:ext xmlns:c16="http://schemas.microsoft.com/office/drawing/2014/chart" uri="{C3380CC4-5D6E-409C-BE32-E72D297353CC}">
              <c16:uniqueId val="{00000000-1A2A-468B-A01D-BD097E05F780}"/>
            </c:ext>
          </c:extLst>
        </c:ser>
        <c:dLbls>
          <c:showLegendKey val="0"/>
          <c:showVal val="0"/>
          <c:showCatName val="0"/>
          <c:showSerName val="0"/>
          <c:showPercent val="0"/>
          <c:showBubbleSize val="0"/>
        </c:dLbls>
        <c:smooth val="0"/>
        <c:axId val="1510273263"/>
        <c:axId val="1510281999"/>
      </c:lineChart>
      <c:dateAx>
        <c:axId val="1510273263"/>
        <c:scaling>
          <c:orientation val="minMax"/>
        </c:scaling>
        <c:delete val="0"/>
        <c:axPos val="b"/>
        <c:numFmt formatCode="yyyy/mm;@" sourceLinked="0"/>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bg1">
                    <a:lumMod val="85000"/>
                  </a:schemeClr>
                </a:solidFill>
                <a:latin typeface="+mn-lt"/>
                <a:ea typeface="+mn-ea"/>
                <a:cs typeface="+mn-cs"/>
              </a:defRPr>
            </a:pPr>
            <a:endParaRPr lang="ko-KR"/>
          </a:p>
        </c:txPr>
        <c:crossAx val="1510281999"/>
        <c:crosses val="autoZero"/>
        <c:auto val="1"/>
        <c:lblOffset val="100"/>
        <c:baseTimeUnit val="days"/>
      </c:dateAx>
      <c:valAx>
        <c:axId val="1510281999"/>
        <c:scaling>
          <c:orientation val="minMax"/>
          <c:max val="32"/>
          <c:min val="10"/>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bg1">
                    <a:lumMod val="85000"/>
                  </a:schemeClr>
                </a:solidFill>
                <a:latin typeface="+mn-lt"/>
                <a:ea typeface="+mn-ea"/>
                <a:cs typeface="+mn-cs"/>
              </a:defRPr>
            </a:pPr>
            <a:endParaRPr lang="ko-KR"/>
          </a:p>
        </c:txPr>
        <c:crossAx val="1510273263"/>
        <c:crosses val="autoZero"/>
        <c:crossBetween val="between"/>
        <c:majorUnit val="2"/>
      </c:valAx>
      <c:spPr>
        <a:noFill/>
        <a:ln w="25400">
          <a:noFill/>
        </a:ln>
        <a:effectLst/>
      </c:spPr>
    </c:plotArea>
    <c:plotVisOnly val="1"/>
    <c:dispBlanksAs val="gap"/>
    <c:showDLblsOverMax val="0"/>
  </c:chart>
  <c:spPr>
    <a:noFill/>
    <a:ln>
      <a:noFill/>
    </a:ln>
    <a:effectLst/>
  </c:spPr>
  <c:txPr>
    <a:bodyPr/>
    <a:lstStyle/>
    <a:p>
      <a:pPr>
        <a:defRPr>
          <a:solidFill>
            <a:schemeClr val="bg1">
              <a:lumMod val="85000"/>
            </a:schemeClr>
          </a:solidFill>
        </a:defRPr>
      </a:pPr>
      <a:endParaRPr lang="ko-KR"/>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bg1">
                    <a:lumMod val="85000"/>
                  </a:schemeClr>
                </a:solidFill>
                <a:latin typeface="+mn-lt"/>
                <a:ea typeface="+mn-ea"/>
                <a:cs typeface="+mn-cs"/>
              </a:defRPr>
            </a:pPr>
            <a:r>
              <a:rPr lang="en-US" sz="2200" baseline="0" dirty="0">
                <a:latin typeface="Arial" panose="020B0604020202020204" pitchFamily="34" charset="0"/>
              </a:rPr>
              <a:t>Bitcoin Blockchain Size (GB)</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bg1">
                  <a:lumMod val="85000"/>
                </a:schemeClr>
              </a:solidFill>
              <a:latin typeface="+mn-lt"/>
              <a:ea typeface="+mn-ea"/>
              <a:cs typeface="+mn-cs"/>
            </a:defRPr>
          </a:pPr>
          <a:endParaRPr lang="ko-KR"/>
        </a:p>
      </c:txPr>
    </c:title>
    <c:autoTitleDeleted val="0"/>
    <c:plotArea>
      <c:layout/>
      <c:lineChart>
        <c:grouping val="standard"/>
        <c:varyColors val="0"/>
        <c:ser>
          <c:idx val="0"/>
          <c:order val="0"/>
          <c:tx>
            <c:strRef>
              <c:f>Sheet1!$D$1</c:f>
              <c:strCache>
                <c:ptCount val="1"/>
                <c:pt idx="0">
                  <c:v>Bitcoin Blockchain Size (GB)</c:v>
                </c:pt>
              </c:strCache>
            </c:strRef>
          </c:tx>
          <c:spPr>
            <a:ln w="12700" cap="rnd">
              <a:solidFill>
                <a:srgbClr val="FFC700"/>
              </a:solidFill>
              <a:round/>
            </a:ln>
            <a:effectLst/>
          </c:spPr>
          <c:marker>
            <c:symbol val="none"/>
          </c:marker>
          <c:cat>
            <c:numRef>
              <c:f>Sheet1!$A$2:$A$4880</c:f>
              <c:numCache>
                <c:formatCode>yyyy/mm/dd;@</c:formatCode>
                <c:ptCount val="4879"/>
                <c:pt idx="0">
                  <c:v>39816</c:v>
                </c:pt>
                <c:pt idx="1">
                  <c:v>39822</c:v>
                </c:pt>
                <c:pt idx="2">
                  <c:v>39823</c:v>
                </c:pt>
                <c:pt idx="3">
                  <c:v>39824</c:v>
                </c:pt>
                <c:pt idx="4">
                  <c:v>39825</c:v>
                </c:pt>
                <c:pt idx="5">
                  <c:v>39826</c:v>
                </c:pt>
                <c:pt idx="6">
                  <c:v>39827</c:v>
                </c:pt>
                <c:pt idx="7">
                  <c:v>39828</c:v>
                </c:pt>
                <c:pt idx="8">
                  <c:v>39829</c:v>
                </c:pt>
                <c:pt idx="9">
                  <c:v>39830</c:v>
                </c:pt>
                <c:pt idx="10">
                  <c:v>39831</c:v>
                </c:pt>
                <c:pt idx="11">
                  <c:v>39832</c:v>
                </c:pt>
                <c:pt idx="12">
                  <c:v>39833</c:v>
                </c:pt>
                <c:pt idx="13">
                  <c:v>39834</c:v>
                </c:pt>
                <c:pt idx="14">
                  <c:v>39835</c:v>
                </c:pt>
                <c:pt idx="15">
                  <c:v>39836</c:v>
                </c:pt>
                <c:pt idx="16">
                  <c:v>39837</c:v>
                </c:pt>
                <c:pt idx="17">
                  <c:v>39838</c:v>
                </c:pt>
                <c:pt idx="18">
                  <c:v>39839</c:v>
                </c:pt>
                <c:pt idx="19">
                  <c:v>39840</c:v>
                </c:pt>
                <c:pt idx="20">
                  <c:v>39841</c:v>
                </c:pt>
                <c:pt idx="21">
                  <c:v>39842</c:v>
                </c:pt>
                <c:pt idx="22">
                  <c:v>39843</c:v>
                </c:pt>
                <c:pt idx="23">
                  <c:v>39844</c:v>
                </c:pt>
                <c:pt idx="24">
                  <c:v>39845</c:v>
                </c:pt>
                <c:pt idx="25">
                  <c:v>39846</c:v>
                </c:pt>
                <c:pt idx="26">
                  <c:v>39847</c:v>
                </c:pt>
                <c:pt idx="27">
                  <c:v>39848</c:v>
                </c:pt>
                <c:pt idx="28">
                  <c:v>39849</c:v>
                </c:pt>
                <c:pt idx="29">
                  <c:v>39850</c:v>
                </c:pt>
                <c:pt idx="30">
                  <c:v>39851</c:v>
                </c:pt>
                <c:pt idx="31">
                  <c:v>39852</c:v>
                </c:pt>
                <c:pt idx="32">
                  <c:v>39853</c:v>
                </c:pt>
                <c:pt idx="33">
                  <c:v>39854</c:v>
                </c:pt>
                <c:pt idx="34">
                  <c:v>39855</c:v>
                </c:pt>
                <c:pt idx="35">
                  <c:v>39856</c:v>
                </c:pt>
                <c:pt idx="36">
                  <c:v>39857</c:v>
                </c:pt>
                <c:pt idx="37">
                  <c:v>39858</c:v>
                </c:pt>
                <c:pt idx="38">
                  <c:v>39859</c:v>
                </c:pt>
                <c:pt idx="39">
                  <c:v>39860</c:v>
                </c:pt>
                <c:pt idx="40">
                  <c:v>39861</c:v>
                </c:pt>
                <c:pt idx="41">
                  <c:v>39862</c:v>
                </c:pt>
                <c:pt idx="42">
                  <c:v>39863</c:v>
                </c:pt>
                <c:pt idx="43">
                  <c:v>39864</c:v>
                </c:pt>
                <c:pt idx="44">
                  <c:v>39865</c:v>
                </c:pt>
                <c:pt idx="45">
                  <c:v>39866</c:v>
                </c:pt>
                <c:pt idx="46">
                  <c:v>39867</c:v>
                </c:pt>
                <c:pt idx="47">
                  <c:v>39868</c:v>
                </c:pt>
                <c:pt idx="48">
                  <c:v>39869</c:v>
                </c:pt>
                <c:pt idx="49">
                  <c:v>39870</c:v>
                </c:pt>
                <c:pt idx="50">
                  <c:v>39871</c:v>
                </c:pt>
                <c:pt idx="51">
                  <c:v>39872</c:v>
                </c:pt>
                <c:pt idx="52">
                  <c:v>39873</c:v>
                </c:pt>
                <c:pt idx="53">
                  <c:v>39874</c:v>
                </c:pt>
                <c:pt idx="54">
                  <c:v>39875</c:v>
                </c:pt>
                <c:pt idx="55">
                  <c:v>39876</c:v>
                </c:pt>
                <c:pt idx="56">
                  <c:v>39877</c:v>
                </c:pt>
                <c:pt idx="57">
                  <c:v>39878</c:v>
                </c:pt>
                <c:pt idx="58">
                  <c:v>39879</c:v>
                </c:pt>
                <c:pt idx="59">
                  <c:v>39880</c:v>
                </c:pt>
                <c:pt idx="60">
                  <c:v>39881</c:v>
                </c:pt>
                <c:pt idx="61">
                  <c:v>39882</c:v>
                </c:pt>
                <c:pt idx="62">
                  <c:v>39883</c:v>
                </c:pt>
                <c:pt idx="63">
                  <c:v>39884</c:v>
                </c:pt>
                <c:pt idx="64">
                  <c:v>39885</c:v>
                </c:pt>
                <c:pt idx="65">
                  <c:v>39886</c:v>
                </c:pt>
                <c:pt idx="66">
                  <c:v>39887</c:v>
                </c:pt>
                <c:pt idx="67">
                  <c:v>39888</c:v>
                </c:pt>
                <c:pt idx="68">
                  <c:v>39889</c:v>
                </c:pt>
                <c:pt idx="69">
                  <c:v>39890</c:v>
                </c:pt>
                <c:pt idx="70">
                  <c:v>39891</c:v>
                </c:pt>
                <c:pt idx="71">
                  <c:v>39892</c:v>
                </c:pt>
                <c:pt idx="72">
                  <c:v>39893</c:v>
                </c:pt>
                <c:pt idx="73">
                  <c:v>39894</c:v>
                </c:pt>
                <c:pt idx="74">
                  <c:v>39895</c:v>
                </c:pt>
                <c:pt idx="75">
                  <c:v>39896</c:v>
                </c:pt>
                <c:pt idx="76">
                  <c:v>39897</c:v>
                </c:pt>
                <c:pt idx="77">
                  <c:v>39898</c:v>
                </c:pt>
                <c:pt idx="78">
                  <c:v>39899</c:v>
                </c:pt>
                <c:pt idx="79">
                  <c:v>39900</c:v>
                </c:pt>
                <c:pt idx="80">
                  <c:v>39901</c:v>
                </c:pt>
                <c:pt idx="81">
                  <c:v>39902</c:v>
                </c:pt>
                <c:pt idx="82">
                  <c:v>39903</c:v>
                </c:pt>
                <c:pt idx="83">
                  <c:v>39904</c:v>
                </c:pt>
                <c:pt idx="84">
                  <c:v>39905</c:v>
                </c:pt>
                <c:pt idx="85">
                  <c:v>39906</c:v>
                </c:pt>
                <c:pt idx="86">
                  <c:v>39907</c:v>
                </c:pt>
                <c:pt idx="87">
                  <c:v>39908</c:v>
                </c:pt>
                <c:pt idx="88">
                  <c:v>39909</c:v>
                </c:pt>
                <c:pt idx="89">
                  <c:v>39910</c:v>
                </c:pt>
                <c:pt idx="90">
                  <c:v>39911</c:v>
                </c:pt>
                <c:pt idx="91">
                  <c:v>39912</c:v>
                </c:pt>
                <c:pt idx="92">
                  <c:v>39913</c:v>
                </c:pt>
                <c:pt idx="93">
                  <c:v>39914</c:v>
                </c:pt>
                <c:pt idx="94">
                  <c:v>39915</c:v>
                </c:pt>
                <c:pt idx="95">
                  <c:v>39916</c:v>
                </c:pt>
                <c:pt idx="96">
                  <c:v>39917</c:v>
                </c:pt>
                <c:pt idx="97">
                  <c:v>39918</c:v>
                </c:pt>
                <c:pt idx="98">
                  <c:v>39919</c:v>
                </c:pt>
                <c:pt idx="99">
                  <c:v>39920</c:v>
                </c:pt>
                <c:pt idx="100">
                  <c:v>39921</c:v>
                </c:pt>
                <c:pt idx="101">
                  <c:v>39922</c:v>
                </c:pt>
                <c:pt idx="102">
                  <c:v>39923</c:v>
                </c:pt>
                <c:pt idx="103">
                  <c:v>39924</c:v>
                </c:pt>
                <c:pt idx="104">
                  <c:v>39925</c:v>
                </c:pt>
                <c:pt idx="105">
                  <c:v>39926</c:v>
                </c:pt>
                <c:pt idx="106">
                  <c:v>39927</c:v>
                </c:pt>
                <c:pt idx="107">
                  <c:v>39928</c:v>
                </c:pt>
                <c:pt idx="108">
                  <c:v>39929</c:v>
                </c:pt>
                <c:pt idx="109">
                  <c:v>39930</c:v>
                </c:pt>
                <c:pt idx="110">
                  <c:v>39931</c:v>
                </c:pt>
                <c:pt idx="111">
                  <c:v>39932</c:v>
                </c:pt>
                <c:pt idx="112">
                  <c:v>39933</c:v>
                </c:pt>
                <c:pt idx="113">
                  <c:v>39934</c:v>
                </c:pt>
                <c:pt idx="114">
                  <c:v>39935</c:v>
                </c:pt>
                <c:pt idx="115">
                  <c:v>39936</c:v>
                </c:pt>
                <c:pt idx="116">
                  <c:v>39937</c:v>
                </c:pt>
                <c:pt idx="117">
                  <c:v>39938</c:v>
                </c:pt>
                <c:pt idx="118">
                  <c:v>39939</c:v>
                </c:pt>
                <c:pt idx="119">
                  <c:v>39940</c:v>
                </c:pt>
                <c:pt idx="120">
                  <c:v>39941</c:v>
                </c:pt>
                <c:pt idx="121">
                  <c:v>39942</c:v>
                </c:pt>
                <c:pt idx="122">
                  <c:v>39943</c:v>
                </c:pt>
                <c:pt idx="123">
                  <c:v>39944</c:v>
                </c:pt>
                <c:pt idx="124">
                  <c:v>39945</c:v>
                </c:pt>
                <c:pt idx="125">
                  <c:v>39946</c:v>
                </c:pt>
                <c:pt idx="126">
                  <c:v>39947</c:v>
                </c:pt>
                <c:pt idx="127">
                  <c:v>39948</c:v>
                </c:pt>
                <c:pt idx="128">
                  <c:v>39949</c:v>
                </c:pt>
                <c:pt idx="129">
                  <c:v>39950</c:v>
                </c:pt>
                <c:pt idx="130">
                  <c:v>39951</c:v>
                </c:pt>
                <c:pt idx="131">
                  <c:v>39952</c:v>
                </c:pt>
                <c:pt idx="132">
                  <c:v>39953</c:v>
                </c:pt>
                <c:pt idx="133">
                  <c:v>39954</c:v>
                </c:pt>
                <c:pt idx="134">
                  <c:v>39955</c:v>
                </c:pt>
                <c:pt idx="135">
                  <c:v>39956</c:v>
                </c:pt>
                <c:pt idx="136">
                  <c:v>39957</c:v>
                </c:pt>
                <c:pt idx="137">
                  <c:v>39958</c:v>
                </c:pt>
                <c:pt idx="138">
                  <c:v>39959</c:v>
                </c:pt>
                <c:pt idx="139">
                  <c:v>39960</c:v>
                </c:pt>
                <c:pt idx="140">
                  <c:v>39961</c:v>
                </c:pt>
                <c:pt idx="141">
                  <c:v>39962</c:v>
                </c:pt>
                <c:pt idx="142">
                  <c:v>39963</c:v>
                </c:pt>
                <c:pt idx="143">
                  <c:v>39964</c:v>
                </c:pt>
                <c:pt idx="144">
                  <c:v>39965</c:v>
                </c:pt>
                <c:pt idx="145">
                  <c:v>39966</c:v>
                </c:pt>
                <c:pt idx="146">
                  <c:v>39967</c:v>
                </c:pt>
                <c:pt idx="147">
                  <c:v>39968</c:v>
                </c:pt>
                <c:pt idx="148">
                  <c:v>39969</c:v>
                </c:pt>
                <c:pt idx="149">
                  <c:v>39970</c:v>
                </c:pt>
                <c:pt idx="150">
                  <c:v>39971</c:v>
                </c:pt>
                <c:pt idx="151">
                  <c:v>39972</c:v>
                </c:pt>
                <c:pt idx="152">
                  <c:v>39973</c:v>
                </c:pt>
                <c:pt idx="153">
                  <c:v>39974</c:v>
                </c:pt>
                <c:pt idx="154">
                  <c:v>39975</c:v>
                </c:pt>
                <c:pt idx="155">
                  <c:v>39976</c:v>
                </c:pt>
                <c:pt idx="156">
                  <c:v>39977</c:v>
                </c:pt>
                <c:pt idx="157">
                  <c:v>39978</c:v>
                </c:pt>
                <c:pt idx="158">
                  <c:v>39979</c:v>
                </c:pt>
                <c:pt idx="159">
                  <c:v>39980</c:v>
                </c:pt>
                <c:pt idx="160">
                  <c:v>39981</c:v>
                </c:pt>
                <c:pt idx="161">
                  <c:v>39982</c:v>
                </c:pt>
                <c:pt idx="162">
                  <c:v>39983</c:v>
                </c:pt>
                <c:pt idx="163">
                  <c:v>39984</c:v>
                </c:pt>
                <c:pt idx="164">
                  <c:v>39985</c:v>
                </c:pt>
                <c:pt idx="165">
                  <c:v>39986</c:v>
                </c:pt>
                <c:pt idx="166">
                  <c:v>39987</c:v>
                </c:pt>
                <c:pt idx="167">
                  <c:v>39988</c:v>
                </c:pt>
                <c:pt idx="168">
                  <c:v>39989</c:v>
                </c:pt>
                <c:pt idx="169">
                  <c:v>39990</c:v>
                </c:pt>
                <c:pt idx="170">
                  <c:v>39991</c:v>
                </c:pt>
                <c:pt idx="171">
                  <c:v>39992</c:v>
                </c:pt>
                <c:pt idx="172">
                  <c:v>39993</c:v>
                </c:pt>
                <c:pt idx="173">
                  <c:v>39994</c:v>
                </c:pt>
                <c:pt idx="174">
                  <c:v>39995</c:v>
                </c:pt>
                <c:pt idx="175">
                  <c:v>39996</c:v>
                </c:pt>
                <c:pt idx="176">
                  <c:v>39997</c:v>
                </c:pt>
                <c:pt idx="177">
                  <c:v>39998</c:v>
                </c:pt>
                <c:pt idx="178">
                  <c:v>39999</c:v>
                </c:pt>
                <c:pt idx="179">
                  <c:v>40000</c:v>
                </c:pt>
                <c:pt idx="180">
                  <c:v>40001</c:v>
                </c:pt>
                <c:pt idx="181">
                  <c:v>40002</c:v>
                </c:pt>
                <c:pt idx="182">
                  <c:v>40003</c:v>
                </c:pt>
                <c:pt idx="183">
                  <c:v>40004</c:v>
                </c:pt>
                <c:pt idx="184">
                  <c:v>40005</c:v>
                </c:pt>
                <c:pt idx="185">
                  <c:v>40006</c:v>
                </c:pt>
                <c:pt idx="186">
                  <c:v>40007</c:v>
                </c:pt>
                <c:pt idx="187">
                  <c:v>40008</c:v>
                </c:pt>
                <c:pt idx="188">
                  <c:v>40009</c:v>
                </c:pt>
                <c:pt idx="189">
                  <c:v>40010</c:v>
                </c:pt>
                <c:pt idx="190">
                  <c:v>40011</c:v>
                </c:pt>
                <c:pt idx="191">
                  <c:v>40012</c:v>
                </c:pt>
                <c:pt idx="192">
                  <c:v>40013</c:v>
                </c:pt>
                <c:pt idx="193">
                  <c:v>40014</c:v>
                </c:pt>
                <c:pt idx="194">
                  <c:v>40015</c:v>
                </c:pt>
                <c:pt idx="195">
                  <c:v>40016</c:v>
                </c:pt>
                <c:pt idx="196">
                  <c:v>40017</c:v>
                </c:pt>
                <c:pt idx="197">
                  <c:v>40018</c:v>
                </c:pt>
                <c:pt idx="198">
                  <c:v>40019</c:v>
                </c:pt>
                <c:pt idx="199">
                  <c:v>40020</c:v>
                </c:pt>
                <c:pt idx="200">
                  <c:v>40021</c:v>
                </c:pt>
                <c:pt idx="201">
                  <c:v>40022</c:v>
                </c:pt>
                <c:pt idx="202">
                  <c:v>40023</c:v>
                </c:pt>
                <c:pt idx="203">
                  <c:v>40024</c:v>
                </c:pt>
                <c:pt idx="204">
                  <c:v>40025</c:v>
                </c:pt>
                <c:pt idx="205">
                  <c:v>40026</c:v>
                </c:pt>
                <c:pt idx="206">
                  <c:v>40027</c:v>
                </c:pt>
                <c:pt idx="207">
                  <c:v>40028</c:v>
                </c:pt>
                <c:pt idx="208">
                  <c:v>40029</c:v>
                </c:pt>
                <c:pt idx="209">
                  <c:v>40030</c:v>
                </c:pt>
                <c:pt idx="210">
                  <c:v>40031</c:v>
                </c:pt>
                <c:pt idx="211">
                  <c:v>40032</c:v>
                </c:pt>
                <c:pt idx="212">
                  <c:v>40033</c:v>
                </c:pt>
                <c:pt idx="213">
                  <c:v>40034</c:v>
                </c:pt>
                <c:pt idx="214">
                  <c:v>40035</c:v>
                </c:pt>
                <c:pt idx="215">
                  <c:v>40036</c:v>
                </c:pt>
                <c:pt idx="216">
                  <c:v>40037</c:v>
                </c:pt>
                <c:pt idx="217">
                  <c:v>40038</c:v>
                </c:pt>
                <c:pt idx="218">
                  <c:v>40039</c:v>
                </c:pt>
                <c:pt idx="219">
                  <c:v>40040</c:v>
                </c:pt>
                <c:pt idx="220">
                  <c:v>40041</c:v>
                </c:pt>
                <c:pt idx="221">
                  <c:v>40042</c:v>
                </c:pt>
                <c:pt idx="222">
                  <c:v>40043</c:v>
                </c:pt>
                <c:pt idx="223">
                  <c:v>40044</c:v>
                </c:pt>
                <c:pt idx="224">
                  <c:v>40045</c:v>
                </c:pt>
                <c:pt idx="225">
                  <c:v>40046</c:v>
                </c:pt>
                <c:pt idx="226">
                  <c:v>40047</c:v>
                </c:pt>
                <c:pt idx="227">
                  <c:v>40048</c:v>
                </c:pt>
                <c:pt idx="228">
                  <c:v>40049</c:v>
                </c:pt>
                <c:pt idx="229">
                  <c:v>40050</c:v>
                </c:pt>
                <c:pt idx="230">
                  <c:v>40051</c:v>
                </c:pt>
                <c:pt idx="231">
                  <c:v>40052</c:v>
                </c:pt>
                <c:pt idx="232">
                  <c:v>40053</c:v>
                </c:pt>
                <c:pt idx="233">
                  <c:v>40054</c:v>
                </c:pt>
                <c:pt idx="234">
                  <c:v>40055</c:v>
                </c:pt>
                <c:pt idx="235">
                  <c:v>40056</c:v>
                </c:pt>
                <c:pt idx="236">
                  <c:v>40057</c:v>
                </c:pt>
                <c:pt idx="237">
                  <c:v>40058</c:v>
                </c:pt>
                <c:pt idx="238">
                  <c:v>40059</c:v>
                </c:pt>
                <c:pt idx="239">
                  <c:v>40060</c:v>
                </c:pt>
                <c:pt idx="240">
                  <c:v>40061</c:v>
                </c:pt>
                <c:pt idx="241">
                  <c:v>40062</c:v>
                </c:pt>
                <c:pt idx="242">
                  <c:v>40063</c:v>
                </c:pt>
                <c:pt idx="243">
                  <c:v>40064</c:v>
                </c:pt>
                <c:pt idx="244">
                  <c:v>40065</c:v>
                </c:pt>
                <c:pt idx="245">
                  <c:v>40066</c:v>
                </c:pt>
                <c:pt idx="246">
                  <c:v>40067</c:v>
                </c:pt>
                <c:pt idx="247">
                  <c:v>40068</c:v>
                </c:pt>
                <c:pt idx="248">
                  <c:v>40069</c:v>
                </c:pt>
                <c:pt idx="249">
                  <c:v>40070</c:v>
                </c:pt>
                <c:pt idx="250">
                  <c:v>40071</c:v>
                </c:pt>
                <c:pt idx="251">
                  <c:v>40072</c:v>
                </c:pt>
                <c:pt idx="252">
                  <c:v>40073</c:v>
                </c:pt>
                <c:pt idx="253">
                  <c:v>40074</c:v>
                </c:pt>
                <c:pt idx="254">
                  <c:v>40075</c:v>
                </c:pt>
                <c:pt idx="255">
                  <c:v>40076</c:v>
                </c:pt>
                <c:pt idx="256">
                  <c:v>40077</c:v>
                </c:pt>
                <c:pt idx="257">
                  <c:v>40078</c:v>
                </c:pt>
                <c:pt idx="258">
                  <c:v>40079</c:v>
                </c:pt>
                <c:pt idx="259">
                  <c:v>40080</c:v>
                </c:pt>
                <c:pt idx="260">
                  <c:v>40081</c:v>
                </c:pt>
                <c:pt idx="261">
                  <c:v>40082</c:v>
                </c:pt>
                <c:pt idx="262">
                  <c:v>40083</c:v>
                </c:pt>
                <c:pt idx="263">
                  <c:v>40084</c:v>
                </c:pt>
                <c:pt idx="264">
                  <c:v>40085</c:v>
                </c:pt>
                <c:pt idx="265">
                  <c:v>40086</c:v>
                </c:pt>
                <c:pt idx="266">
                  <c:v>40087</c:v>
                </c:pt>
                <c:pt idx="267">
                  <c:v>40088</c:v>
                </c:pt>
                <c:pt idx="268">
                  <c:v>40089</c:v>
                </c:pt>
                <c:pt idx="269">
                  <c:v>40090</c:v>
                </c:pt>
                <c:pt idx="270">
                  <c:v>40091</c:v>
                </c:pt>
                <c:pt idx="271">
                  <c:v>40092</c:v>
                </c:pt>
                <c:pt idx="272">
                  <c:v>40093</c:v>
                </c:pt>
                <c:pt idx="273">
                  <c:v>40094</c:v>
                </c:pt>
                <c:pt idx="274">
                  <c:v>40095</c:v>
                </c:pt>
                <c:pt idx="275">
                  <c:v>40096</c:v>
                </c:pt>
                <c:pt idx="276">
                  <c:v>40097</c:v>
                </c:pt>
                <c:pt idx="277">
                  <c:v>40098</c:v>
                </c:pt>
                <c:pt idx="278">
                  <c:v>40099</c:v>
                </c:pt>
                <c:pt idx="279">
                  <c:v>40100</c:v>
                </c:pt>
                <c:pt idx="280">
                  <c:v>40101</c:v>
                </c:pt>
                <c:pt idx="281">
                  <c:v>40102</c:v>
                </c:pt>
                <c:pt idx="282">
                  <c:v>40103</c:v>
                </c:pt>
                <c:pt idx="283">
                  <c:v>40104</c:v>
                </c:pt>
                <c:pt idx="284">
                  <c:v>40105</c:v>
                </c:pt>
                <c:pt idx="285">
                  <c:v>40106</c:v>
                </c:pt>
                <c:pt idx="286">
                  <c:v>40107</c:v>
                </c:pt>
                <c:pt idx="287">
                  <c:v>40108</c:v>
                </c:pt>
                <c:pt idx="288">
                  <c:v>40109</c:v>
                </c:pt>
                <c:pt idx="289">
                  <c:v>40110</c:v>
                </c:pt>
                <c:pt idx="290">
                  <c:v>40111</c:v>
                </c:pt>
                <c:pt idx="291">
                  <c:v>40112</c:v>
                </c:pt>
                <c:pt idx="292">
                  <c:v>40113</c:v>
                </c:pt>
                <c:pt idx="293">
                  <c:v>40114</c:v>
                </c:pt>
                <c:pt idx="294">
                  <c:v>40115</c:v>
                </c:pt>
                <c:pt idx="295">
                  <c:v>40116</c:v>
                </c:pt>
                <c:pt idx="296">
                  <c:v>40117</c:v>
                </c:pt>
                <c:pt idx="297">
                  <c:v>40118</c:v>
                </c:pt>
                <c:pt idx="298">
                  <c:v>40119</c:v>
                </c:pt>
                <c:pt idx="299">
                  <c:v>40120</c:v>
                </c:pt>
                <c:pt idx="300">
                  <c:v>40121</c:v>
                </c:pt>
                <c:pt idx="301">
                  <c:v>40122</c:v>
                </c:pt>
                <c:pt idx="302">
                  <c:v>40123</c:v>
                </c:pt>
                <c:pt idx="303">
                  <c:v>40124</c:v>
                </c:pt>
                <c:pt idx="304">
                  <c:v>40125</c:v>
                </c:pt>
                <c:pt idx="305">
                  <c:v>40126</c:v>
                </c:pt>
                <c:pt idx="306">
                  <c:v>40127</c:v>
                </c:pt>
                <c:pt idx="307">
                  <c:v>40128</c:v>
                </c:pt>
                <c:pt idx="308">
                  <c:v>40129</c:v>
                </c:pt>
                <c:pt idx="309">
                  <c:v>40130</c:v>
                </c:pt>
                <c:pt idx="310">
                  <c:v>40131</c:v>
                </c:pt>
                <c:pt idx="311">
                  <c:v>40132</c:v>
                </c:pt>
                <c:pt idx="312">
                  <c:v>40133</c:v>
                </c:pt>
                <c:pt idx="313">
                  <c:v>40134</c:v>
                </c:pt>
                <c:pt idx="314">
                  <c:v>40135</c:v>
                </c:pt>
                <c:pt idx="315">
                  <c:v>40136</c:v>
                </c:pt>
                <c:pt idx="316">
                  <c:v>40137</c:v>
                </c:pt>
                <c:pt idx="317">
                  <c:v>40138</c:v>
                </c:pt>
                <c:pt idx="318">
                  <c:v>40139</c:v>
                </c:pt>
                <c:pt idx="319">
                  <c:v>40140</c:v>
                </c:pt>
                <c:pt idx="320">
                  <c:v>40141</c:v>
                </c:pt>
                <c:pt idx="321">
                  <c:v>40142</c:v>
                </c:pt>
                <c:pt idx="322">
                  <c:v>40143</c:v>
                </c:pt>
                <c:pt idx="323">
                  <c:v>40144</c:v>
                </c:pt>
                <c:pt idx="324">
                  <c:v>40145</c:v>
                </c:pt>
                <c:pt idx="325">
                  <c:v>40146</c:v>
                </c:pt>
                <c:pt idx="326">
                  <c:v>40147</c:v>
                </c:pt>
                <c:pt idx="327">
                  <c:v>40148</c:v>
                </c:pt>
                <c:pt idx="328">
                  <c:v>40149</c:v>
                </c:pt>
                <c:pt idx="329">
                  <c:v>40150</c:v>
                </c:pt>
                <c:pt idx="330">
                  <c:v>40151</c:v>
                </c:pt>
                <c:pt idx="331">
                  <c:v>40152</c:v>
                </c:pt>
                <c:pt idx="332">
                  <c:v>40153</c:v>
                </c:pt>
                <c:pt idx="333">
                  <c:v>40154</c:v>
                </c:pt>
                <c:pt idx="334">
                  <c:v>40155</c:v>
                </c:pt>
                <c:pt idx="335">
                  <c:v>40156</c:v>
                </c:pt>
                <c:pt idx="336">
                  <c:v>40157</c:v>
                </c:pt>
                <c:pt idx="337">
                  <c:v>40158</c:v>
                </c:pt>
                <c:pt idx="338">
                  <c:v>40159</c:v>
                </c:pt>
                <c:pt idx="339">
                  <c:v>40160</c:v>
                </c:pt>
                <c:pt idx="340">
                  <c:v>40161</c:v>
                </c:pt>
                <c:pt idx="341">
                  <c:v>40162</c:v>
                </c:pt>
                <c:pt idx="342">
                  <c:v>40163</c:v>
                </c:pt>
                <c:pt idx="343">
                  <c:v>40164</c:v>
                </c:pt>
                <c:pt idx="344">
                  <c:v>40165</c:v>
                </c:pt>
                <c:pt idx="345">
                  <c:v>40166</c:v>
                </c:pt>
                <c:pt idx="346">
                  <c:v>40167</c:v>
                </c:pt>
                <c:pt idx="347">
                  <c:v>40168</c:v>
                </c:pt>
                <c:pt idx="348">
                  <c:v>40169</c:v>
                </c:pt>
                <c:pt idx="349">
                  <c:v>40170</c:v>
                </c:pt>
                <c:pt idx="350">
                  <c:v>40171</c:v>
                </c:pt>
                <c:pt idx="351">
                  <c:v>40172</c:v>
                </c:pt>
                <c:pt idx="352">
                  <c:v>40173</c:v>
                </c:pt>
                <c:pt idx="353">
                  <c:v>40174</c:v>
                </c:pt>
                <c:pt idx="354">
                  <c:v>40175</c:v>
                </c:pt>
                <c:pt idx="355">
                  <c:v>40176</c:v>
                </c:pt>
                <c:pt idx="356">
                  <c:v>40177</c:v>
                </c:pt>
                <c:pt idx="357">
                  <c:v>40178</c:v>
                </c:pt>
                <c:pt idx="358">
                  <c:v>40179</c:v>
                </c:pt>
                <c:pt idx="359">
                  <c:v>40180</c:v>
                </c:pt>
                <c:pt idx="360">
                  <c:v>40181</c:v>
                </c:pt>
                <c:pt idx="361">
                  <c:v>40182</c:v>
                </c:pt>
                <c:pt idx="362">
                  <c:v>40183</c:v>
                </c:pt>
                <c:pt idx="363">
                  <c:v>40184</c:v>
                </c:pt>
                <c:pt idx="364">
                  <c:v>40185</c:v>
                </c:pt>
                <c:pt idx="365">
                  <c:v>40186</c:v>
                </c:pt>
                <c:pt idx="366">
                  <c:v>40187</c:v>
                </c:pt>
                <c:pt idx="367">
                  <c:v>40188</c:v>
                </c:pt>
                <c:pt idx="368">
                  <c:v>40189</c:v>
                </c:pt>
                <c:pt idx="369">
                  <c:v>40190</c:v>
                </c:pt>
                <c:pt idx="370">
                  <c:v>40191</c:v>
                </c:pt>
                <c:pt idx="371">
                  <c:v>40192</c:v>
                </c:pt>
                <c:pt idx="372">
                  <c:v>40193</c:v>
                </c:pt>
                <c:pt idx="373">
                  <c:v>40194</c:v>
                </c:pt>
                <c:pt idx="374">
                  <c:v>40195</c:v>
                </c:pt>
                <c:pt idx="375">
                  <c:v>40196</c:v>
                </c:pt>
                <c:pt idx="376">
                  <c:v>40197</c:v>
                </c:pt>
                <c:pt idx="377">
                  <c:v>40198</c:v>
                </c:pt>
                <c:pt idx="378">
                  <c:v>40199</c:v>
                </c:pt>
                <c:pt idx="379">
                  <c:v>40200</c:v>
                </c:pt>
                <c:pt idx="380">
                  <c:v>40201</c:v>
                </c:pt>
                <c:pt idx="381">
                  <c:v>40202</c:v>
                </c:pt>
                <c:pt idx="382">
                  <c:v>40203</c:v>
                </c:pt>
                <c:pt idx="383">
                  <c:v>40204</c:v>
                </c:pt>
                <c:pt idx="384">
                  <c:v>40205</c:v>
                </c:pt>
                <c:pt idx="385">
                  <c:v>40206</c:v>
                </c:pt>
                <c:pt idx="386">
                  <c:v>40207</c:v>
                </c:pt>
                <c:pt idx="387">
                  <c:v>40208</c:v>
                </c:pt>
                <c:pt idx="388">
                  <c:v>40209</c:v>
                </c:pt>
                <c:pt idx="389">
                  <c:v>40210</c:v>
                </c:pt>
                <c:pt idx="390">
                  <c:v>40211</c:v>
                </c:pt>
                <c:pt idx="391">
                  <c:v>40212</c:v>
                </c:pt>
                <c:pt idx="392">
                  <c:v>40213</c:v>
                </c:pt>
                <c:pt idx="393">
                  <c:v>40214</c:v>
                </c:pt>
                <c:pt idx="394">
                  <c:v>40215</c:v>
                </c:pt>
                <c:pt idx="395">
                  <c:v>40216</c:v>
                </c:pt>
                <c:pt idx="396">
                  <c:v>40217</c:v>
                </c:pt>
                <c:pt idx="397">
                  <c:v>40218</c:v>
                </c:pt>
                <c:pt idx="398">
                  <c:v>40219</c:v>
                </c:pt>
                <c:pt idx="399">
                  <c:v>40220</c:v>
                </c:pt>
                <c:pt idx="400">
                  <c:v>40221</c:v>
                </c:pt>
                <c:pt idx="401">
                  <c:v>40222</c:v>
                </c:pt>
                <c:pt idx="402">
                  <c:v>40223</c:v>
                </c:pt>
                <c:pt idx="403">
                  <c:v>40224</c:v>
                </c:pt>
                <c:pt idx="404">
                  <c:v>40225</c:v>
                </c:pt>
                <c:pt idx="405">
                  <c:v>40226</c:v>
                </c:pt>
                <c:pt idx="406">
                  <c:v>40227</c:v>
                </c:pt>
                <c:pt idx="407">
                  <c:v>40228</c:v>
                </c:pt>
                <c:pt idx="408">
                  <c:v>40229</c:v>
                </c:pt>
                <c:pt idx="409">
                  <c:v>40230</c:v>
                </c:pt>
                <c:pt idx="410">
                  <c:v>40231</c:v>
                </c:pt>
                <c:pt idx="411">
                  <c:v>40232</c:v>
                </c:pt>
                <c:pt idx="412">
                  <c:v>40233</c:v>
                </c:pt>
                <c:pt idx="413">
                  <c:v>40234</c:v>
                </c:pt>
                <c:pt idx="414">
                  <c:v>40235</c:v>
                </c:pt>
                <c:pt idx="415">
                  <c:v>40236</c:v>
                </c:pt>
                <c:pt idx="416">
                  <c:v>40237</c:v>
                </c:pt>
                <c:pt idx="417">
                  <c:v>40238</c:v>
                </c:pt>
                <c:pt idx="418">
                  <c:v>40239</c:v>
                </c:pt>
                <c:pt idx="419">
                  <c:v>40240</c:v>
                </c:pt>
                <c:pt idx="420">
                  <c:v>40241</c:v>
                </c:pt>
                <c:pt idx="421">
                  <c:v>40242</c:v>
                </c:pt>
                <c:pt idx="422">
                  <c:v>40243</c:v>
                </c:pt>
                <c:pt idx="423">
                  <c:v>40244</c:v>
                </c:pt>
                <c:pt idx="424">
                  <c:v>40245</c:v>
                </c:pt>
                <c:pt idx="425">
                  <c:v>40246</c:v>
                </c:pt>
                <c:pt idx="426">
                  <c:v>40247</c:v>
                </c:pt>
                <c:pt idx="427">
                  <c:v>40248</c:v>
                </c:pt>
                <c:pt idx="428">
                  <c:v>40249</c:v>
                </c:pt>
                <c:pt idx="429">
                  <c:v>40250</c:v>
                </c:pt>
                <c:pt idx="430">
                  <c:v>40251</c:v>
                </c:pt>
                <c:pt idx="431">
                  <c:v>40252</c:v>
                </c:pt>
                <c:pt idx="432">
                  <c:v>40253</c:v>
                </c:pt>
                <c:pt idx="433">
                  <c:v>40254</c:v>
                </c:pt>
                <c:pt idx="434">
                  <c:v>40255</c:v>
                </c:pt>
                <c:pt idx="435">
                  <c:v>40256</c:v>
                </c:pt>
                <c:pt idx="436">
                  <c:v>40257</c:v>
                </c:pt>
                <c:pt idx="437">
                  <c:v>40258</c:v>
                </c:pt>
                <c:pt idx="438">
                  <c:v>40259</c:v>
                </c:pt>
                <c:pt idx="439">
                  <c:v>40260</c:v>
                </c:pt>
                <c:pt idx="440">
                  <c:v>40261</c:v>
                </c:pt>
                <c:pt idx="441">
                  <c:v>40262</c:v>
                </c:pt>
                <c:pt idx="442">
                  <c:v>40263</c:v>
                </c:pt>
                <c:pt idx="443">
                  <c:v>40264</c:v>
                </c:pt>
                <c:pt idx="444">
                  <c:v>40265</c:v>
                </c:pt>
                <c:pt idx="445">
                  <c:v>40266</c:v>
                </c:pt>
                <c:pt idx="446">
                  <c:v>40267</c:v>
                </c:pt>
                <c:pt idx="447">
                  <c:v>40268</c:v>
                </c:pt>
                <c:pt idx="448">
                  <c:v>40269</c:v>
                </c:pt>
                <c:pt idx="449">
                  <c:v>40270</c:v>
                </c:pt>
                <c:pt idx="450">
                  <c:v>40271</c:v>
                </c:pt>
                <c:pt idx="451">
                  <c:v>40272</c:v>
                </c:pt>
                <c:pt idx="452">
                  <c:v>40273</c:v>
                </c:pt>
                <c:pt idx="453">
                  <c:v>40274</c:v>
                </c:pt>
                <c:pt idx="454">
                  <c:v>40275</c:v>
                </c:pt>
                <c:pt idx="455">
                  <c:v>40276</c:v>
                </c:pt>
                <c:pt idx="456">
                  <c:v>40277</c:v>
                </c:pt>
                <c:pt idx="457">
                  <c:v>40278</c:v>
                </c:pt>
                <c:pt idx="458">
                  <c:v>40279</c:v>
                </c:pt>
                <c:pt idx="459">
                  <c:v>40280</c:v>
                </c:pt>
                <c:pt idx="460">
                  <c:v>40281</c:v>
                </c:pt>
                <c:pt idx="461">
                  <c:v>40282</c:v>
                </c:pt>
                <c:pt idx="462">
                  <c:v>40283</c:v>
                </c:pt>
                <c:pt idx="463">
                  <c:v>40284</c:v>
                </c:pt>
                <c:pt idx="464">
                  <c:v>40285</c:v>
                </c:pt>
                <c:pt idx="465">
                  <c:v>40286</c:v>
                </c:pt>
                <c:pt idx="466">
                  <c:v>40287</c:v>
                </c:pt>
                <c:pt idx="467">
                  <c:v>40288</c:v>
                </c:pt>
                <c:pt idx="468">
                  <c:v>40289</c:v>
                </c:pt>
                <c:pt idx="469">
                  <c:v>40290</c:v>
                </c:pt>
                <c:pt idx="470">
                  <c:v>40291</c:v>
                </c:pt>
                <c:pt idx="471">
                  <c:v>40292</c:v>
                </c:pt>
                <c:pt idx="472">
                  <c:v>40293</c:v>
                </c:pt>
                <c:pt idx="473">
                  <c:v>40294</c:v>
                </c:pt>
                <c:pt idx="474">
                  <c:v>40295</c:v>
                </c:pt>
                <c:pt idx="475">
                  <c:v>40296</c:v>
                </c:pt>
                <c:pt idx="476">
                  <c:v>40297</c:v>
                </c:pt>
                <c:pt idx="477">
                  <c:v>40298</c:v>
                </c:pt>
                <c:pt idx="478">
                  <c:v>40299</c:v>
                </c:pt>
                <c:pt idx="479">
                  <c:v>40300</c:v>
                </c:pt>
                <c:pt idx="480">
                  <c:v>40301</c:v>
                </c:pt>
                <c:pt idx="481">
                  <c:v>40302</c:v>
                </c:pt>
                <c:pt idx="482">
                  <c:v>40303</c:v>
                </c:pt>
                <c:pt idx="483">
                  <c:v>40304</c:v>
                </c:pt>
                <c:pt idx="484">
                  <c:v>40305</c:v>
                </c:pt>
                <c:pt idx="485">
                  <c:v>40306</c:v>
                </c:pt>
                <c:pt idx="486">
                  <c:v>40307</c:v>
                </c:pt>
                <c:pt idx="487">
                  <c:v>40308</c:v>
                </c:pt>
                <c:pt idx="488">
                  <c:v>40309</c:v>
                </c:pt>
                <c:pt idx="489">
                  <c:v>40310</c:v>
                </c:pt>
                <c:pt idx="490">
                  <c:v>40311</c:v>
                </c:pt>
                <c:pt idx="491">
                  <c:v>40312</c:v>
                </c:pt>
                <c:pt idx="492">
                  <c:v>40313</c:v>
                </c:pt>
                <c:pt idx="493">
                  <c:v>40314</c:v>
                </c:pt>
                <c:pt idx="494">
                  <c:v>40315</c:v>
                </c:pt>
                <c:pt idx="495">
                  <c:v>40316</c:v>
                </c:pt>
                <c:pt idx="496">
                  <c:v>40317</c:v>
                </c:pt>
                <c:pt idx="497">
                  <c:v>40318</c:v>
                </c:pt>
                <c:pt idx="498">
                  <c:v>40319</c:v>
                </c:pt>
                <c:pt idx="499">
                  <c:v>40320</c:v>
                </c:pt>
                <c:pt idx="500">
                  <c:v>40321</c:v>
                </c:pt>
                <c:pt idx="501">
                  <c:v>40322</c:v>
                </c:pt>
                <c:pt idx="502">
                  <c:v>40323</c:v>
                </c:pt>
                <c:pt idx="503">
                  <c:v>40324</c:v>
                </c:pt>
                <c:pt idx="504">
                  <c:v>40325</c:v>
                </c:pt>
                <c:pt idx="505">
                  <c:v>40326</c:v>
                </c:pt>
                <c:pt idx="506">
                  <c:v>40327</c:v>
                </c:pt>
                <c:pt idx="507">
                  <c:v>40328</c:v>
                </c:pt>
                <c:pt idx="508">
                  <c:v>40329</c:v>
                </c:pt>
                <c:pt idx="509">
                  <c:v>40330</c:v>
                </c:pt>
                <c:pt idx="510">
                  <c:v>40331</c:v>
                </c:pt>
                <c:pt idx="511">
                  <c:v>40332</c:v>
                </c:pt>
                <c:pt idx="512">
                  <c:v>40333</c:v>
                </c:pt>
                <c:pt idx="513">
                  <c:v>40334</c:v>
                </c:pt>
                <c:pt idx="514">
                  <c:v>40335</c:v>
                </c:pt>
                <c:pt idx="515">
                  <c:v>40336</c:v>
                </c:pt>
                <c:pt idx="516">
                  <c:v>40337</c:v>
                </c:pt>
                <c:pt idx="517">
                  <c:v>40338</c:v>
                </c:pt>
                <c:pt idx="518">
                  <c:v>40339</c:v>
                </c:pt>
                <c:pt idx="519">
                  <c:v>40340</c:v>
                </c:pt>
                <c:pt idx="520">
                  <c:v>40341</c:v>
                </c:pt>
                <c:pt idx="521">
                  <c:v>40342</c:v>
                </c:pt>
                <c:pt idx="522">
                  <c:v>40343</c:v>
                </c:pt>
                <c:pt idx="523">
                  <c:v>40344</c:v>
                </c:pt>
                <c:pt idx="524">
                  <c:v>40345</c:v>
                </c:pt>
                <c:pt idx="525">
                  <c:v>40346</c:v>
                </c:pt>
                <c:pt idx="526">
                  <c:v>40347</c:v>
                </c:pt>
                <c:pt idx="527">
                  <c:v>40348</c:v>
                </c:pt>
                <c:pt idx="528">
                  <c:v>40349</c:v>
                </c:pt>
                <c:pt idx="529">
                  <c:v>40350</c:v>
                </c:pt>
                <c:pt idx="530">
                  <c:v>40351</c:v>
                </c:pt>
                <c:pt idx="531">
                  <c:v>40352</c:v>
                </c:pt>
                <c:pt idx="532">
                  <c:v>40353</c:v>
                </c:pt>
                <c:pt idx="533">
                  <c:v>40354</c:v>
                </c:pt>
                <c:pt idx="534">
                  <c:v>40355</c:v>
                </c:pt>
                <c:pt idx="535">
                  <c:v>40356</c:v>
                </c:pt>
                <c:pt idx="536">
                  <c:v>40357</c:v>
                </c:pt>
                <c:pt idx="537">
                  <c:v>40358</c:v>
                </c:pt>
                <c:pt idx="538">
                  <c:v>40359</c:v>
                </c:pt>
                <c:pt idx="539">
                  <c:v>40360</c:v>
                </c:pt>
                <c:pt idx="540">
                  <c:v>40361</c:v>
                </c:pt>
                <c:pt idx="541">
                  <c:v>40362</c:v>
                </c:pt>
                <c:pt idx="542">
                  <c:v>40363</c:v>
                </c:pt>
                <c:pt idx="543">
                  <c:v>40364</c:v>
                </c:pt>
                <c:pt idx="544">
                  <c:v>40365</c:v>
                </c:pt>
                <c:pt idx="545">
                  <c:v>40366</c:v>
                </c:pt>
                <c:pt idx="546">
                  <c:v>40367</c:v>
                </c:pt>
                <c:pt idx="547">
                  <c:v>40368</c:v>
                </c:pt>
                <c:pt idx="548">
                  <c:v>40369</c:v>
                </c:pt>
                <c:pt idx="549">
                  <c:v>40370</c:v>
                </c:pt>
                <c:pt idx="550">
                  <c:v>40371</c:v>
                </c:pt>
                <c:pt idx="551">
                  <c:v>40372</c:v>
                </c:pt>
                <c:pt idx="552">
                  <c:v>40373</c:v>
                </c:pt>
                <c:pt idx="553">
                  <c:v>40374</c:v>
                </c:pt>
                <c:pt idx="554">
                  <c:v>40375</c:v>
                </c:pt>
                <c:pt idx="555">
                  <c:v>40376</c:v>
                </c:pt>
                <c:pt idx="556">
                  <c:v>40377</c:v>
                </c:pt>
                <c:pt idx="557">
                  <c:v>40378</c:v>
                </c:pt>
                <c:pt idx="558">
                  <c:v>40379</c:v>
                </c:pt>
                <c:pt idx="559">
                  <c:v>40380</c:v>
                </c:pt>
                <c:pt idx="560">
                  <c:v>40381</c:v>
                </c:pt>
                <c:pt idx="561">
                  <c:v>40382</c:v>
                </c:pt>
                <c:pt idx="562">
                  <c:v>40383</c:v>
                </c:pt>
                <c:pt idx="563">
                  <c:v>40384</c:v>
                </c:pt>
                <c:pt idx="564">
                  <c:v>40385</c:v>
                </c:pt>
                <c:pt idx="565">
                  <c:v>40386</c:v>
                </c:pt>
                <c:pt idx="566">
                  <c:v>40387</c:v>
                </c:pt>
                <c:pt idx="567">
                  <c:v>40388</c:v>
                </c:pt>
                <c:pt idx="568">
                  <c:v>40389</c:v>
                </c:pt>
                <c:pt idx="569">
                  <c:v>40390</c:v>
                </c:pt>
                <c:pt idx="570">
                  <c:v>40391</c:v>
                </c:pt>
                <c:pt idx="571">
                  <c:v>40392</c:v>
                </c:pt>
                <c:pt idx="572">
                  <c:v>40393</c:v>
                </c:pt>
                <c:pt idx="573">
                  <c:v>40394</c:v>
                </c:pt>
                <c:pt idx="574">
                  <c:v>40395</c:v>
                </c:pt>
                <c:pt idx="575">
                  <c:v>40396</c:v>
                </c:pt>
                <c:pt idx="576">
                  <c:v>40397</c:v>
                </c:pt>
                <c:pt idx="577">
                  <c:v>40398</c:v>
                </c:pt>
                <c:pt idx="578">
                  <c:v>40399</c:v>
                </c:pt>
                <c:pt idx="579">
                  <c:v>40400</c:v>
                </c:pt>
                <c:pt idx="580">
                  <c:v>40401</c:v>
                </c:pt>
                <c:pt idx="581">
                  <c:v>40402</c:v>
                </c:pt>
                <c:pt idx="582">
                  <c:v>40403</c:v>
                </c:pt>
                <c:pt idx="583">
                  <c:v>40404</c:v>
                </c:pt>
                <c:pt idx="584">
                  <c:v>40405</c:v>
                </c:pt>
                <c:pt idx="585">
                  <c:v>40406</c:v>
                </c:pt>
                <c:pt idx="586">
                  <c:v>40407</c:v>
                </c:pt>
                <c:pt idx="587">
                  <c:v>40408</c:v>
                </c:pt>
                <c:pt idx="588">
                  <c:v>40409</c:v>
                </c:pt>
                <c:pt idx="589">
                  <c:v>40410</c:v>
                </c:pt>
                <c:pt idx="590">
                  <c:v>40411</c:v>
                </c:pt>
                <c:pt idx="591">
                  <c:v>40412</c:v>
                </c:pt>
                <c:pt idx="592">
                  <c:v>40413</c:v>
                </c:pt>
                <c:pt idx="593">
                  <c:v>40414</c:v>
                </c:pt>
                <c:pt idx="594">
                  <c:v>40415</c:v>
                </c:pt>
                <c:pt idx="595">
                  <c:v>40416</c:v>
                </c:pt>
                <c:pt idx="596">
                  <c:v>40417</c:v>
                </c:pt>
                <c:pt idx="597">
                  <c:v>40418</c:v>
                </c:pt>
                <c:pt idx="598">
                  <c:v>40419</c:v>
                </c:pt>
                <c:pt idx="599">
                  <c:v>40420</c:v>
                </c:pt>
                <c:pt idx="600">
                  <c:v>40421</c:v>
                </c:pt>
                <c:pt idx="601">
                  <c:v>40422</c:v>
                </c:pt>
                <c:pt idx="602">
                  <c:v>40423</c:v>
                </c:pt>
                <c:pt idx="603">
                  <c:v>40424</c:v>
                </c:pt>
                <c:pt idx="604">
                  <c:v>40425</c:v>
                </c:pt>
                <c:pt idx="605">
                  <c:v>40426</c:v>
                </c:pt>
                <c:pt idx="606">
                  <c:v>40427</c:v>
                </c:pt>
                <c:pt idx="607">
                  <c:v>40428</c:v>
                </c:pt>
                <c:pt idx="608">
                  <c:v>40429</c:v>
                </c:pt>
                <c:pt idx="609">
                  <c:v>40430</c:v>
                </c:pt>
                <c:pt idx="610">
                  <c:v>40431</c:v>
                </c:pt>
                <c:pt idx="611">
                  <c:v>40432</c:v>
                </c:pt>
                <c:pt idx="612">
                  <c:v>40433</c:v>
                </c:pt>
                <c:pt idx="613">
                  <c:v>40434</c:v>
                </c:pt>
                <c:pt idx="614">
                  <c:v>40435</c:v>
                </c:pt>
                <c:pt idx="615">
                  <c:v>40436</c:v>
                </c:pt>
                <c:pt idx="616">
                  <c:v>40437</c:v>
                </c:pt>
                <c:pt idx="617">
                  <c:v>40438</c:v>
                </c:pt>
                <c:pt idx="618">
                  <c:v>40439</c:v>
                </c:pt>
                <c:pt idx="619">
                  <c:v>40440</c:v>
                </c:pt>
                <c:pt idx="620">
                  <c:v>40441</c:v>
                </c:pt>
                <c:pt idx="621">
                  <c:v>40442</c:v>
                </c:pt>
                <c:pt idx="622">
                  <c:v>40443</c:v>
                </c:pt>
                <c:pt idx="623">
                  <c:v>40444</c:v>
                </c:pt>
                <c:pt idx="624">
                  <c:v>40445</c:v>
                </c:pt>
                <c:pt idx="625">
                  <c:v>40446</c:v>
                </c:pt>
                <c:pt idx="626">
                  <c:v>40447</c:v>
                </c:pt>
                <c:pt idx="627">
                  <c:v>40448</c:v>
                </c:pt>
                <c:pt idx="628">
                  <c:v>40449</c:v>
                </c:pt>
                <c:pt idx="629">
                  <c:v>40450</c:v>
                </c:pt>
                <c:pt idx="630">
                  <c:v>40451</c:v>
                </c:pt>
                <c:pt idx="631">
                  <c:v>40452</c:v>
                </c:pt>
                <c:pt idx="632">
                  <c:v>40453</c:v>
                </c:pt>
                <c:pt idx="633">
                  <c:v>40454</c:v>
                </c:pt>
                <c:pt idx="634">
                  <c:v>40455</c:v>
                </c:pt>
                <c:pt idx="635">
                  <c:v>40456</c:v>
                </c:pt>
                <c:pt idx="636">
                  <c:v>40457</c:v>
                </c:pt>
                <c:pt idx="637">
                  <c:v>40458</c:v>
                </c:pt>
                <c:pt idx="638">
                  <c:v>40459</c:v>
                </c:pt>
                <c:pt idx="639">
                  <c:v>40460</c:v>
                </c:pt>
                <c:pt idx="640">
                  <c:v>40461</c:v>
                </c:pt>
                <c:pt idx="641">
                  <c:v>40462</c:v>
                </c:pt>
                <c:pt idx="642">
                  <c:v>40463</c:v>
                </c:pt>
                <c:pt idx="643">
                  <c:v>40464</c:v>
                </c:pt>
                <c:pt idx="644">
                  <c:v>40465</c:v>
                </c:pt>
                <c:pt idx="645">
                  <c:v>40466</c:v>
                </c:pt>
                <c:pt idx="646">
                  <c:v>40467</c:v>
                </c:pt>
                <c:pt idx="647">
                  <c:v>40468</c:v>
                </c:pt>
                <c:pt idx="648">
                  <c:v>40469</c:v>
                </c:pt>
                <c:pt idx="649">
                  <c:v>40470</c:v>
                </c:pt>
                <c:pt idx="650">
                  <c:v>40471</c:v>
                </c:pt>
                <c:pt idx="651">
                  <c:v>40472</c:v>
                </c:pt>
                <c:pt idx="652">
                  <c:v>40473</c:v>
                </c:pt>
                <c:pt idx="653">
                  <c:v>40474</c:v>
                </c:pt>
                <c:pt idx="654">
                  <c:v>40475</c:v>
                </c:pt>
                <c:pt idx="655">
                  <c:v>40476</c:v>
                </c:pt>
                <c:pt idx="656">
                  <c:v>40477</c:v>
                </c:pt>
                <c:pt idx="657">
                  <c:v>40478</c:v>
                </c:pt>
                <c:pt idx="658">
                  <c:v>40479</c:v>
                </c:pt>
                <c:pt idx="659">
                  <c:v>40480</c:v>
                </c:pt>
                <c:pt idx="660">
                  <c:v>40481</c:v>
                </c:pt>
                <c:pt idx="661">
                  <c:v>40482</c:v>
                </c:pt>
                <c:pt idx="662">
                  <c:v>40483</c:v>
                </c:pt>
                <c:pt idx="663">
                  <c:v>40484</c:v>
                </c:pt>
                <c:pt idx="664">
                  <c:v>40485</c:v>
                </c:pt>
                <c:pt idx="665">
                  <c:v>40486</c:v>
                </c:pt>
                <c:pt idx="666">
                  <c:v>40487</c:v>
                </c:pt>
                <c:pt idx="667">
                  <c:v>40488</c:v>
                </c:pt>
                <c:pt idx="668">
                  <c:v>40489</c:v>
                </c:pt>
                <c:pt idx="669">
                  <c:v>40490</c:v>
                </c:pt>
                <c:pt idx="670">
                  <c:v>40491</c:v>
                </c:pt>
                <c:pt idx="671">
                  <c:v>40492</c:v>
                </c:pt>
                <c:pt idx="672">
                  <c:v>40493</c:v>
                </c:pt>
                <c:pt idx="673">
                  <c:v>40494</c:v>
                </c:pt>
                <c:pt idx="674">
                  <c:v>40495</c:v>
                </c:pt>
                <c:pt idx="675">
                  <c:v>40496</c:v>
                </c:pt>
                <c:pt idx="676">
                  <c:v>40497</c:v>
                </c:pt>
                <c:pt idx="677">
                  <c:v>40498</c:v>
                </c:pt>
                <c:pt idx="678">
                  <c:v>40499</c:v>
                </c:pt>
                <c:pt idx="679">
                  <c:v>40500</c:v>
                </c:pt>
                <c:pt idx="680">
                  <c:v>40501</c:v>
                </c:pt>
                <c:pt idx="681">
                  <c:v>40502</c:v>
                </c:pt>
                <c:pt idx="682">
                  <c:v>40503</c:v>
                </c:pt>
                <c:pt idx="683">
                  <c:v>40504</c:v>
                </c:pt>
                <c:pt idx="684">
                  <c:v>40505</c:v>
                </c:pt>
                <c:pt idx="685">
                  <c:v>40506</c:v>
                </c:pt>
                <c:pt idx="686">
                  <c:v>40507</c:v>
                </c:pt>
                <c:pt idx="687">
                  <c:v>40508</c:v>
                </c:pt>
                <c:pt idx="688">
                  <c:v>40509</c:v>
                </c:pt>
                <c:pt idx="689">
                  <c:v>40510</c:v>
                </c:pt>
                <c:pt idx="690">
                  <c:v>40511</c:v>
                </c:pt>
                <c:pt idx="691">
                  <c:v>40512</c:v>
                </c:pt>
                <c:pt idx="692">
                  <c:v>40513</c:v>
                </c:pt>
                <c:pt idx="693">
                  <c:v>40514</c:v>
                </c:pt>
                <c:pt idx="694">
                  <c:v>40515</c:v>
                </c:pt>
                <c:pt idx="695">
                  <c:v>40516</c:v>
                </c:pt>
                <c:pt idx="696">
                  <c:v>40517</c:v>
                </c:pt>
                <c:pt idx="697">
                  <c:v>40518</c:v>
                </c:pt>
                <c:pt idx="698">
                  <c:v>40519</c:v>
                </c:pt>
                <c:pt idx="699">
                  <c:v>40520</c:v>
                </c:pt>
                <c:pt idx="700">
                  <c:v>40521</c:v>
                </c:pt>
                <c:pt idx="701">
                  <c:v>40522</c:v>
                </c:pt>
                <c:pt idx="702">
                  <c:v>40523</c:v>
                </c:pt>
                <c:pt idx="703">
                  <c:v>40524</c:v>
                </c:pt>
                <c:pt idx="704">
                  <c:v>40525</c:v>
                </c:pt>
                <c:pt idx="705">
                  <c:v>40526</c:v>
                </c:pt>
                <c:pt idx="706">
                  <c:v>40527</c:v>
                </c:pt>
                <c:pt idx="707">
                  <c:v>40528</c:v>
                </c:pt>
                <c:pt idx="708">
                  <c:v>40529</c:v>
                </c:pt>
                <c:pt idx="709">
                  <c:v>40530</c:v>
                </c:pt>
                <c:pt idx="710">
                  <c:v>40531</c:v>
                </c:pt>
                <c:pt idx="711">
                  <c:v>40532</c:v>
                </c:pt>
                <c:pt idx="712">
                  <c:v>40533</c:v>
                </c:pt>
                <c:pt idx="713">
                  <c:v>40534</c:v>
                </c:pt>
                <c:pt idx="714">
                  <c:v>40535</c:v>
                </c:pt>
                <c:pt idx="715">
                  <c:v>40536</c:v>
                </c:pt>
                <c:pt idx="716">
                  <c:v>40537</c:v>
                </c:pt>
                <c:pt idx="717">
                  <c:v>40538</c:v>
                </c:pt>
                <c:pt idx="718">
                  <c:v>40539</c:v>
                </c:pt>
                <c:pt idx="719">
                  <c:v>40540</c:v>
                </c:pt>
                <c:pt idx="720">
                  <c:v>40541</c:v>
                </c:pt>
                <c:pt idx="721">
                  <c:v>40542</c:v>
                </c:pt>
                <c:pt idx="722">
                  <c:v>40543</c:v>
                </c:pt>
                <c:pt idx="723">
                  <c:v>40544</c:v>
                </c:pt>
                <c:pt idx="724">
                  <c:v>40545</c:v>
                </c:pt>
                <c:pt idx="725">
                  <c:v>40546</c:v>
                </c:pt>
                <c:pt idx="726">
                  <c:v>40547</c:v>
                </c:pt>
                <c:pt idx="727">
                  <c:v>40548</c:v>
                </c:pt>
                <c:pt idx="728">
                  <c:v>40549</c:v>
                </c:pt>
                <c:pt idx="729">
                  <c:v>40550</c:v>
                </c:pt>
                <c:pt idx="730">
                  <c:v>40551</c:v>
                </c:pt>
                <c:pt idx="731">
                  <c:v>40552</c:v>
                </c:pt>
                <c:pt idx="732">
                  <c:v>40553</c:v>
                </c:pt>
                <c:pt idx="733">
                  <c:v>40554</c:v>
                </c:pt>
                <c:pt idx="734">
                  <c:v>40555</c:v>
                </c:pt>
                <c:pt idx="735">
                  <c:v>40556</c:v>
                </c:pt>
                <c:pt idx="736">
                  <c:v>40557</c:v>
                </c:pt>
                <c:pt idx="737">
                  <c:v>40558</c:v>
                </c:pt>
                <c:pt idx="738">
                  <c:v>40559</c:v>
                </c:pt>
                <c:pt idx="739">
                  <c:v>40560</c:v>
                </c:pt>
                <c:pt idx="740">
                  <c:v>40561</c:v>
                </c:pt>
                <c:pt idx="741">
                  <c:v>40562</c:v>
                </c:pt>
                <c:pt idx="742">
                  <c:v>40563</c:v>
                </c:pt>
                <c:pt idx="743">
                  <c:v>40564</c:v>
                </c:pt>
                <c:pt idx="744">
                  <c:v>40565</c:v>
                </c:pt>
                <c:pt idx="745">
                  <c:v>40566</c:v>
                </c:pt>
                <c:pt idx="746">
                  <c:v>40567</c:v>
                </c:pt>
                <c:pt idx="747">
                  <c:v>40568</c:v>
                </c:pt>
                <c:pt idx="748">
                  <c:v>40569</c:v>
                </c:pt>
                <c:pt idx="749">
                  <c:v>40570</c:v>
                </c:pt>
                <c:pt idx="750">
                  <c:v>40571</c:v>
                </c:pt>
                <c:pt idx="751">
                  <c:v>40572</c:v>
                </c:pt>
                <c:pt idx="752">
                  <c:v>40573</c:v>
                </c:pt>
                <c:pt idx="753">
                  <c:v>40574</c:v>
                </c:pt>
                <c:pt idx="754">
                  <c:v>40575</c:v>
                </c:pt>
                <c:pt idx="755">
                  <c:v>40576</c:v>
                </c:pt>
                <c:pt idx="756">
                  <c:v>40577</c:v>
                </c:pt>
                <c:pt idx="757">
                  <c:v>40578</c:v>
                </c:pt>
                <c:pt idx="758">
                  <c:v>40579</c:v>
                </c:pt>
                <c:pt idx="759">
                  <c:v>40580</c:v>
                </c:pt>
                <c:pt idx="760">
                  <c:v>40581</c:v>
                </c:pt>
                <c:pt idx="761">
                  <c:v>40582</c:v>
                </c:pt>
                <c:pt idx="762">
                  <c:v>40583</c:v>
                </c:pt>
                <c:pt idx="763">
                  <c:v>40584</c:v>
                </c:pt>
                <c:pt idx="764">
                  <c:v>40585</c:v>
                </c:pt>
                <c:pt idx="765">
                  <c:v>40586</c:v>
                </c:pt>
                <c:pt idx="766">
                  <c:v>40587</c:v>
                </c:pt>
                <c:pt idx="767">
                  <c:v>40588</c:v>
                </c:pt>
                <c:pt idx="768">
                  <c:v>40589</c:v>
                </c:pt>
                <c:pt idx="769">
                  <c:v>40590</c:v>
                </c:pt>
                <c:pt idx="770">
                  <c:v>40591</c:v>
                </c:pt>
                <c:pt idx="771">
                  <c:v>40592</c:v>
                </c:pt>
                <c:pt idx="772">
                  <c:v>40593</c:v>
                </c:pt>
                <c:pt idx="773">
                  <c:v>40594</c:v>
                </c:pt>
                <c:pt idx="774">
                  <c:v>40595</c:v>
                </c:pt>
                <c:pt idx="775">
                  <c:v>40596</c:v>
                </c:pt>
                <c:pt idx="776">
                  <c:v>40597</c:v>
                </c:pt>
                <c:pt idx="777">
                  <c:v>40598</c:v>
                </c:pt>
                <c:pt idx="778">
                  <c:v>40599</c:v>
                </c:pt>
                <c:pt idx="779">
                  <c:v>40600</c:v>
                </c:pt>
                <c:pt idx="780">
                  <c:v>40601</c:v>
                </c:pt>
                <c:pt idx="781">
                  <c:v>40602</c:v>
                </c:pt>
                <c:pt idx="782">
                  <c:v>40603</c:v>
                </c:pt>
                <c:pt idx="783">
                  <c:v>40604</c:v>
                </c:pt>
                <c:pt idx="784">
                  <c:v>40605</c:v>
                </c:pt>
                <c:pt idx="785">
                  <c:v>40606</c:v>
                </c:pt>
                <c:pt idx="786">
                  <c:v>40607</c:v>
                </c:pt>
                <c:pt idx="787">
                  <c:v>40608</c:v>
                </c:pt>
                <c:pt idx="788">
                  <c:v>40609</c:v>
                </c:pt>
                <c:pt idx="789">
                  <c:v>40610</c:v>
                </c:pt>
                <c:pt idx="790">
                  <c:v>40611</c:v>
                </c:pt>
                <c:pt idx="791">
                  <c:v>40612</c:v>
                </c:pt>
                <c:pt idx="792">
                  <c:v>40613</c:v>
                </c:pt>
                <c:pt idx="793">
                  <c:v>40614</c:v>
                </c:pt>
                <c:pt idx="794">
                  <c:v>40615</c:v>
                </c:pt>
                <c:pt idx="795">
                  <c:v>40616</c:v>
                </c:pt>
                <c:pt idx="796">
                  <c:v>40617</c:v>
                </c:pt>
                <c:pt idx="797">
                  <c:v>40618</c:v>
                </c:pt>
                <c:pt idx="798">
                  <c:v>40619</c:v>
                </c:pt>
                <c:pt idx="799">
                  <c:v>40620</c:v>
                </c:pt>
                <c:pt idx="800">
                  <c:v>40621</c:v>
                </c:pt>
                <c:pt idx="801">
                  <c:v>40622</c:v>
                </c:pt>
                <c:pt idx="802">
                  <c:v>40623</c:v>
                </c:pt>
                <c:pt idx="803">
                  <c:v>40624</c:v>
                </c:pt>
                <c:pt idx="804">
                  <c:v>40625</c:v>
                </c:pt>
                <c:pt idx="805">
                  <c:v>40626</c:v>
                </c:pt>
                <c:pt idx="806">
                  <c:v>40627</c:v>
                </c:pt>
                <c:pt idx="807">
                  <c:v>40628</c:v>
                </c:pt>
                <c:pt idx="808">
                  <c:v>40629</c:v>
                </c:pt>
                <c:pt idx="809">
                  <c:v>40630</c:v>
                </c:pt>
                <c:pt idx="810">
                  <c:v>40631</c:v>
                </c:pt>
                <c:pt idx="811">
                  <c:v>40632</c:v>
                </c:pt>
                <c:pt idx="812">
                  <c:v>40633</c:v>
                </c:pt>
                <c:pt idx="813">
                  <c:v>40634</c:v>
                </c:pt>
                <c:pt idx="814">
                  <c:v>40635</c:v>
                </c:pt>
                <c:pt idx="815">
                  <c:v>40636</c:v>
                </c:pt>
                <c:pt idx="816">
                  <c:v>40637</c:v>
                </c:pt>
                <c:pt idx="817">
                  <c:v>40638</c:v>
                </c:pt>
                <c:pt idx="818">
                  <c:v>40639</c:v>
                </c:pt>
                <c:pt idx="819">
                  <c:v>40640</c:v>
                </c:pt>
                <c:pt idx="820">
                  <c:v>40641</c:v>
                </c:pt>
                <c:pt idx="821">
                  <c:v>40642</c:v>
                </c:pt>
                <c:pt idx="822">
                  <c:v>40643</c:v>
                </c:pt>
                <c:pt idx="823">
                  <c:v>40644</c:v>
                </c:pt>
                <c:pt idx="824">
                  <c:v>40645</c:v>
                </c:pt>
                <c:pt idx="825">
                  <c:v>40646</c:v>
                </c:pt>
                <c:pt idx="826">
                  <c:v>40647</c:v>
                </c:pt>
                <c:pt idx="827">
                  <c:v>40648</c:v>
                </c:pt>
                <c:pt idx="828">
                  <c:v>40649</c:v>
                </c:pt>
                <c:pt idx="829">
                  <c:v>40650</c:v>
                </c:pt>
                <c:pt idx="830">
                  <c:v>40651</c:v>
                </c:pt>
                <c:pt idx="831">
                  <c:v>40652</c:v>
                </c:pt>
                <c:pt idx="832">
                  <c:v>40653</c:v>
                </c:pt>
                <c:pt idx="833">
                  <c:v>40654</c:v>
                </c:pt>
                <c:pt idx="834">
                  <c:v>40655</c:v>
                </c:pt>
                <c:pt idx="835">
                  <c:v>40656</c:v>
                </c:pt>
                <c:pt idx="836">
                  <c:v>40657</c:v>
                </c:pt>
                <c:pt idx="837">
                  <c:v>40658</c:v>
                </c:pt>
                <c:pt idx="838">
                  <c:v>40659</c:v>
                </c:pt>
                <c:pt idx="839">
                  <c:v>40660</c:v>
                </c:pt>
                <c:pt idx="840">
                  <c:v>40661</c:v>
                </c:pt>
                <c:pt idx="841">
                  <c:v>40662</c:v>
                </c:pt>
                <c:pt idx="842">
                  <c:v>40663</c:v>
                </c:pt>
                <c:pt idx="843">
                  <c:v>40664</c:v>
                </c:pt>
                <c:pt idx="844">
                  <c:v>40665</c:v>
                </c:pt>
                <c:pt idx="845">
                  <c:v>40666</c:v>
                </c:pt>
                <c:pt idx="846">
                  <c:v>40667</c:v>
                </c:pt>
                <c:pt idx="847">
                  <c:v>40668</c:v>
                </c:pt>
                <c:pt idx="848">
                  <c:v>40669</c:v>
                </c:pt>
                <c:pt idx="849">
                  <c:v>40670</c:v>
                </c:pt>
                <c:pt idx="850">
                  <c:v>40671</c:v>
                </c:pt>
                <c:pt idx="851">
                  <c:v>40672</c:v>
                </c:pt>
                <c:pt idx="852">
                  <c:v>40673</c:v>
                </c:pt>
                <c:pt idx="853">
                  <c:v>40674</c:v>
                </c:pt>
                <c:pt idx="854">
                  <c:v>40675</c:v>
                </c:pt>
                <c:pt idx="855">
                  <c:v>40676</c:v>
                </c:pt>
                <c:pt idx="856">
                  <c:v>40677</c:v>
                </c:pt>
                <c:pt idx="857">
                  <c:v>40678</c:v>
                </c:pt>
                <c:pt idx="858">
                  <c:v>40679</c:v>
                </c:pt>
                <c:pt idx="859">
                  <c:v>40680</c:v>
                </c:pt>
                <c:pt idx="860">
                  <c:v>40681</c:v>
                </c:pt>
                <c:pt idx="861">
                  <c:v>40682</c:v>
                </c:pt>
                <c:pt idx="862">
                  <c:v>40683</c:v>
                </c:pt>
                <c:pt idx="863">
                  <c:v>40684</c:v>
                </c:pt>
                <c:pt idx="864">
                  <c:v>40685</c:v>
                </c:pt>
                <c:pt idx="865">
                  <c:v>40686</c:v>
                </c:pt>
                <c:pt idx="866">
                  <c:v>40687</c:v>
                </c:pt>
                <c:pt idx="867">
                  <c:v>40688</c:v>
                </c:pt>
                <c:pt idx="868">
                  <c:v>40689</c:v>
                </c:pt>
                <c:pt idx="869">
                  <c:v>40690</c:v>
                </c:pt>
                <c:pt idx="870">
                  <c:v>40691</c:v>
                </c:pt>
                <c:pt idx="871">
                  <c:v>40692</c:v>
                </c:pt>
                <c:pt idx="872">
                  <c:v>40693</c:v>
                </c:pt>
                <c:pt idx="873">
                  <c:v>40694</c:v>
                </c:pt>
                <c:pt idx="874">
                  <c:v>40695</c:v>
                </c:pt>
                <c:pt idx="875">
                  <c:v>40696</c:v>
                </c:pt>
                <c:pt idx="876">
                  <c:v>40697</c:v>
                </c:pt>
                <c:pt idx="877">
                  <c:v>40698</c:v>
                </c:pt>
                <c:pt idx="878">
                  <c:v>40699</c:v>
                </c:pt>
                <c:pt idx="879">
                  <c:v>40700</c:v>
                </c:pt>
                <c:pt idx="880">
                  <c:v>40701</c:v>
                </c:pt>
                <c:pt idx="881">
                  <c:v>40702</c:v>
                </c:pt>
                <c:pt idx="882">
                  <c:v>40703</c:v>
                </c:pt>
                <c:pt idx="883">
                  <c:v>40704</c:v>
                </c:pt>
                <c:pt idx="884">
                  <c:v>40705</c:v>
                </c:pt>
                <c:pt idx="885">
                  <c:v>40706</c:v>
                </c:pt>
                <c:pt idx="886">
                  <c:v>40707</c:v>
                </c:pt>
                <c:pt idx="887">
                  <c:v>40708</c:v>
                </c:pt>
                <c:pt idx="888">
                  <c:v>40709</c:v>
                </c:pt>
                <c:pt idx="889">
                  <c:v>40710</c:v>
                </c:pt>
                <c:pt idx="890">
                  <c:v>40711</c:v>
                </c:pt>
                <c:pt idx="891">
                  <c:v>40712</c:v>
                </c:pt>
                <c:pt idx="892">
                  <c:v>40713</c:v>
                </c:pt>
                <c:pt idx="893">
                  <c:v>40714</c:v>
                </c:pt>
                <c:pt idx="894">
                  <c:v>40715</c:v>
                </c:pt>
                <c:pt idx="895">
                  <c:v>40716</c:v>
                </c:pt>
                <c:pt idx="896">
                  <c:v>40717</c:v>
                </c:pt>
                <c:pt idx="897">
                  <c:v>40718</c:v>
                </c:pt>
                <c:pt idx="898">
                  <c:v>40719</c:v>
                </c:pt>
                <c:pt idx="899">
                  <c:v>40720</c:v>
                </c:pt>
                <c:pt idx="900">
                  <c:v>40721</c:v>
                </c:pt>
                <c:pt idx="901">
                  <c:v>40722</c:v>
                </c:pt>
                <c:pt idx="902">
                  <c:v>40723</c:v>
                </c:pt>
                <c:pt idx="903">
                  <c:v>40724</c:v>
                </c:pt>
                <c:pt idx="904">
                  <c:v>40725</c:v>
                </c:pt>
                <c:pt idx="905">
                  <c:v>40726</c:v>
                </c:pt>
                <c:pt idx="906">
                  <c:v>40727</c:v>
                </c:pt>
                <c:pt idx="907">
                  <c:v>40728</c:v>
                </c:pt>
                <c:pt idx="908">
                  <c:v>40729</c:v>
                </c:pt>
                <c:pt idx="909">
                  <c:v>40730</c:v>
                </c:pt>
                <c:pt idx="910">
                  <c:v>40731</c:v>
                </c:pt>
                <c:pt idx="911">
                  <c:v>40732</c:v>
                </c:pt>
                <c:pt idx="912">
                  <c:v>40733</c:v>
                </c:pt>
                <c:pt idx="913">
                  <c:v>40734</c:v>
                </c:pt>
                <c:pt idx="914">
                  <c:v>40735</c:v>
                </c:pt>
                <c:pt idx="915">
                  <c:v>40736</c:v>
                </c:pt>
                <c:pt idx="916">
                  <c:v>40737</c:v>
                </c:pt>
                <c:pt idx="917">
                  <c:v>40738</c:v>
                </c:pt>
                <c:pt idx="918">
                  <c:v>40739</c:v>
                </c:pt>
                <c:pt idx="919">
                  <c:v>40740</c:v>
                </c:pt>
                <c:pt idx="920">
                  <c:v>40741</c:v>
                </c:pt>
                <c:pt idx="921">
                  <c:v>40742</c:v>
                </c:pt>
                <c:pt idx="922">
                  <c:v>40743</c:v>
                </c:pt>
                <c:pt idx="923">
                  <c:v>40744</c:v>
                </c:pt>
                <c:pt idx="924">
                  <c:v>40745</c:v>
                </c:pt>
                <c:pt idx="925">
                  <c:v>40746</c:v>
                </c:pt>
                <c:pt idx="926">
                  <c:v>40747</c:v>
                </c:pt>
                <c:pt idx="927">
                  <c:v>40748</c:v>
                </c:pt>
                <c:pt idx="928">
                  <c:v>40749</c:v>
                </c:pt>
                <c:pt idx="929">
                  <c:v>40750</c:v>
                </c:pt>
                <c:pt idx="930">
                  <c:v>40751</c:v>
                </c:pt>
                <c:pt idx="931">
                  <c:v>40752</c:v>
                </c:pt>
                <c:pt idx="932">
                  <c:v>40753</c:v>
                </c:pt>
                <c:pt idx="933">
                  <c:v>40754</c:v>
                </c:pt>
                <c:pt idx="934">
                  <c:v>40755</c:v>
                </c:pt>
                <c:pt idx="935">
                  <c:v>40756</c:v>
                </c:pt>
                <c:pt idx="936">
                  <c:v>40757</c:v>
                </c:pt>
                <c:pt idx="937">
                  <c:v>40758</c:v>
                </c:pt>
                <c:pt idx="938">
                  <c:v>40759</c:v>
                </c:pt>
                <c:pt idx="939">
                  <c:v>40760</c:v>
                </c:pt>
                <c:pt idx="940">
                  <c:v>40761</c:v>
                </c:pt>
                <c:pt idx="941">
                  <c:v>40762</c:v>
                </c:pt>
                <c:pt idx="942">
                  <c:v>40763</c:v>
                </c:pt>
                <c:pt idx="943">
                  <c:v>40764</c:v>
                </c:pt>
                <c:pt idx="944">
                  <c:v>40765</c:v>
                </c:pt>
                <c:pt idx="945">
                  <c:v>40766</c:v>
                </c:pt>
                <c:pt idx="946">
                  <c:v>40767</c:v>
                </c:pt>
                <c:pt idx="947">
                  <c:v>40768</c:v>
                </c:pt>
                <c:pt idx="948">
                  <c:v>40769</c:v>
                </c:pt>
                <c:pt idx="949">
                  <c:v>40770</c:v>
                </c:pt>
                <c:pt idx="950">
                  <c:v>40771</c:v>
                </c:pt>
                <c:pt idx="951">
                  <c:v>40772</c:v>
                </c:pt>
                <c:pt idx="952">
                  <c:v>40773</c:v>
                </c:pt>
                <c:pt idx="953">
                  <c:v>40774</c:v>
                </c:pt>
                <c:pt idx="954">
                  <c:v>40775</c:v>
                </c:pt>
                <c:pt idx="955">
                  <c:v>40776</c:v>
                </c:pt>
                <c:pt idx="956">
                  <c:v>40777</c:v>
                </c:pt>
                <c:pt idx="957">
                  <c:v>40778</c:v>
                </c:pt>
                <c:pt idx="958">
                  <c:v>40779</c:v>
                </c:pt>
                <c:pt idx="959">
                  <c:v>40780</c:v>
                </c:pt>
                <c:pt idx="960">
                  <c:v>40781</c:v>
                </c:pt>
                <c:pt idx="961">
                  <c:v>40782</c:v>
                </c:pt>
                <c:pt idx="962">
                  <c:v>40783</c:v>
                </c:pt>
                <c:pt idx="963">
                  <c:v>40784</c:v>
                </c:pt>
                <c:pt idx="964">
                  <c:v>40785</c:v>
                </c:pt>
                <c:pt idx="965">
                  <c:v>40786</c:v>
                </c:pt>
                <c:pt idx="966">
                  <c:v>40787</c:v>
                </c:pt>
                <c:pt idx="967">
                  <c:v>40788</c:v>
                </c:pt>
                <c:pt idx="968">
                  <c:v>40789</c:v>
                </c:pt>
                <c:pt idx="969">
                  <c:v>40790</c:v>
                </c:pt>
                <c:pt idx="970">
                  <c:v>40791</c:v>
                </c:pt>
                <c:pt idx="971">
                  <c:v>40792</c:v>
                </c:pt>
                <c:pt idx="972">
                  <c:v>40793</c:v>
                </c:pt>
                <c:pt idx="973">
                  <c:v>40794</c:v>
                </c:pt>
                <c:pt idx="974">
                  <c:v>40795</c:v>
                </c:pt>
                <c:pt idx="975">
                  <c:v>40796</c:v>
                </c:pt>
                <c:pt idx="976">
                  <c:v>40797</c:v>
                </c:pt>
                <c:pt idx="977">
                  <c:v>40798</c:v>
                </c:pt>
                <c:pt idx="978">
                  <c:v>40799</c:v>
                </c:pt>
                <c:pt idx="979">
                  <c:v>40800</c:v>
                </c:pt>
                <c:pt idx="980">
                  <c:v>40801</c:v>
                </c:pt>
                <c:pt idx="981">
                  <c:v>40802</c:v>
                </c:pt>
                <c:pt idx="982">
                  <c:v>40803</c:v>
                </c:pt>
                <c:pt idx="983">
                  <c:v>40804</c:v>
                </c:pt>
                <c:pt idx="984">
                  <c:v>40805</c:v>
                </c:pt>
                <c:pt idx="985">
                  <c:v>40806</c:v>
                </c:pt>
                <c:pt idx="986">
                  <c:v>40807</c:v>
                </c:pt>
                <c:pt idx="987">
                  <c:v>40808</c:v>
                </c:pt>
                <c:pt idx="988">
                  <c:v>40809</c:v>
                </c:pt>
                <c:pt idx="989">
                  <c:v>40810</c:v>
                </c:pt>
                <c:pt idx="990">
                  <c:v>40811</c:v>
                </c:pt>
                <c:pt idx="991">
                  <c:v>40812</c:v>
                </c:pt>
                <c:pt idx="992">
                  <c:v>40813</c:v>
                </c:pt>
                <c:pt idx="993">
                  <c:v>40814</c:v>
                </c:pt>
                <c:pt idx="994">
                  <c:v>40815</c:v>
                </c:pt>
                <c:pt idx="995">
                  <c:v>40816</c:v>
                </c:pt>
                <c:pt idx="996">
                  <c:v>40817</c:v>
                </c:pt>
                <c:pt idx="997">
                  <c:v>40818</c:v>
                </c:pt>
                <c:pt idx="998">
                  <c:v>40819</c:v>
                </c:pt>
                <c:pt idx="999">
                  <c:v>40820</c:v>
                </c:pt>
                <c:pt idx="1000">
                  <c:v>40821</c:v>
                </c:pt>
                <c:pt idx="1001">
                  <c:v>40822</c:v>
                </c:pt>
                <c:pt idx="1002">
                  <c:v>40823</c:v>
                </c:pt>
                <c:pt idx="1003">
                  <c:v>40824</c:v>
                </c:pt>
                <c:pt idx="1004">
                  <c:v>40825</c:v>
                </c:pt>
                <c:pt idx="1005">
                  <c:v>40826</c:v>
                </c:pt>
                <c:pt idx="1006">
                  <c:v>40827</c:v>
                </c:pt>
                <c:pt idx="1007">
                  <c:v>40828</c:v>
                </c:pt>
                <c:pt idx="1008">
                  <c:v>40829</c:v>
                </c:pt>
                <c:pt idx="1009">
                  <c:v>40830</c:v>
                </c:pt>
                <c:pt idx="1010">
                  <c:v>40831</c:v>
                </c:pt>
                <c:pt idx="1011">
                  <c:v>40832</c:v>
                </c:pt>
                <c:pt idx="1012">
                  <c:v>40833</c:v>
                </c:pt>
                <c:pt idx="1013">
                  <c:v>40834</c:v>
                </c:pt>
                <c:pt idx="1014">
                  <c:v>40835</c:v>
                </c:pt>
                <c:pt idx="1015">
                  <c:v>40836</c:v>
                </c:pt>
                <c:pt idx="1016">
                  <c:v>40837</c:v>
                </c:pt>
                <c:pt idx="1017">
                  <c:v>40838</c:v>
                </c:pt>
                <c:pt idx="1018">
                  <c:v>40839</c:v>
                </c:pt>
                <c:pt idx="1019">
                  <c:v>40840</c:v>
                </c:pt>
                <c:pt idx="1020">
                  <c:v>40841</c:v>
                </c:pt>
                <c:pt idx="1021">
                  <c:v>40842</c:v>
                </c:pt>
                <c:pt idx="1022">
                  <c:v>40843</c:v>
                </c:pt>
                <c:pt idx="1023">
                  <c:v>40844</c:v>
                </c:pt>
                <c:pt idx="1024">
                  <c:v>40845</c:v>
                </c:pt>
                <c:pt idx="1025">
                  <c:v>40846</c:v>
                </c:pt>
                <c:pt idx="1026">
                  <c:v>40847</c:v>
                </c:pt>
                <c:pt idx="1027">
                  <c:v>40848</c:v>
                </c:pt>
                <c:pt idx="1028">
                  <c:v>40849</c:v>
                </c:pt>
                <c:pt idx="1029">
                  <c:v>40850</c:v>
                </c:pt>
                <c:pt idx="1030">
                  <c:v>40851</c:v>
                </c:pt>
                <c:pt idx="1031">
                  <c:v>40852</c:v>
                </c:pt>
                <c:pt idx="1032">
                  <c:v>40853</c:v>
                </c:pt>
                <c:pt idx="1033">
                  <c:v>40854</c:v>
                </c:pt>
                <c:pt idx="1034">
                  <c:v>40855</c:v>
                </c:pt>
                <c:pt idx="1035">
                  <c:v>40856</c:v>
                </c:pt>
                <c:pt idx="1036">
                  <c:v>40857</c:v>
                </c:pt>
                <c:pt idx="1037">
                  <c:v>40858</c:v>
                </c:pt>
                <c:pt idx="1038">
                  <c:v>40859</c:v>
                </c:pt>
                <c:pt idx="1039">
                  <c:v>40860</c:v>
                </c:pt>
                <c:pt idx="1040">
                  <c:v>40861</c:v>
                </c:pt>
                <c:pt idx="1041">
                  <c:v>40862</c:v>
                </c:pt>
                <c:pt idx="1042">
                  <c:v>40863</c:v>
                </c:pt>
                <c:pt idx="1043">
                  <c:v>40864</c:v>
                </c:pt>
                <c:pt idx="1044">
                  <c:v>40865</c:v>
                </c:pt>
                <c:pt idx="1045">
                  <c:v>40866</c:v>
                </c:pt>
                <c:pt idx="1046">
                  <c:v>40867</c:v>
                </c:pt>
                <c:pt idx="1047">
                  <c:v>40868</c:v>
                </c:pt>
                <c:pt idx="1048">
                  <c:v>40869</c:v>
                </c:pt>
                <c:pt idx="1049">
                  <c:v>40870</c:v>
                </c:pt>
                <c:pt idx="1050">
                  <c:v>40871</c:v>
                </c:pt>
                <c:pt idx="1051">
                  <c:v>40872</c:v>
                </c:pt>
                <c:pt idx="1052">
                  <c:v>40873</c:v>
                </c:pt>
                <c:pt idx="1053">
                  <c:v>40874</c:v>
                </c:pt>
                <c:pt idx="1054">
                  <c:v>40875</c:v>
                </c:pt>
                <c:pt idx="1055">
                  <c:v>40876</c:v>
                </c:pt>
                <c:pt idx="1056">
                  <c:v>40877</c:v>
                </c:pt>
                <c:pt idx="1057">
                  <c:v>40878</c:v>
                </c:pt>
                <c:pt idx="1058">
                  <c:v>40879</c:v>
                </c:pt>
                <c:pt idx="1059">
                  <c:v>40880</c:v>
                </c:pt>
                <c:pt idx="1060">
                  <c:v>40881</c:v>
                </c:pt>
                <c:pt idx="1061">
                  <c:v>40882</c:v>
                </c:pt>
                <c:pt idx="1062">
                  <c:v>40883</c:v>
                </c:pt>
                <c:pt idx="1063">
                  <c:v>40884</c:v>
                </c:pt>
                <c:pt idx="1064">
                  <c:v>40885</c:v>
                </c:pt>
                <c:pt idx="1065">
                  <c:v>40886</c:v>
                </c:pt>
                <c:pt idx="1066">
                  <c:v>40887</c:v>
                </c:pt>
                <c:pt idx="1067">
                  <c:v>40888</c:v>
                </c:pt>
                <c:pt idx="1068">
                  <c:v>40889</c:v>
                </c:pt>
                <c:pt idx="1069">
                  <c:v>40890</c:v>
                </c:pt>
                <c:pt idx="1070">
                  <c:v>40891</c:v>
                </c:pt>
                <c:pt idx="1071">
                  <c:v>40892</c:v>
                </c:pt>
                <c:pt idx="1072">
                  <c:v>40893</c:v>
                </c:pt>
                <c:pt idx="1073">
                  <c:v>40894</c:v>
                </c:pt>
                <c:pt idx="1074">
                  <c:v>40895</c:v>
                </c:pt>
                <c:pt idx="1075">
                  <c:v>40896</c:v>
                </c:pt>
                <c:pt idx="1076">
                  <c:v>40897</c:v>
                </c:pt>
                <c:pt idx="1077">
                  <c:v>40898</c:v>
                </c:pt>
                <c:pt idx="1078">
                  <c:v>40899</c:v>
                </c:pt>
                <c:pt idx="1079">
                  <c:v>40900</c:v>
                </c:pt>
                <c:pt idx="1080">
                  <c:v>40901</c:v>
                </c:pt>
                <c:pt idx="1081">
                  <c:v>40902</c:v>
                </c:pt>
                <c:pt idx="1082">
                  <c:v>40903</c:v>
                </c:pt>
                <c:pt idx="1083">
                  <c:v>40904</c:v>
                </c:pt>
                <c:pt idx="1084">
                  <c:v>40905</c:v>
                </c:pt>
                <c:pt idx="1085">
                  <c:v>40906</c:v>
                </c:pt>
                <c:pt idx="1086">
                  <c:v>40907</c:v>
                </c:pt>
                <c:pt idx="1087">
                  <c:v>40908</c:v>
                </c:pt>
                <c:pt idx="1088">
                  <c:v>40909</c:v>
                </c:pt>
                <c:pt idx="1089">
                  <c:v>40910</c:v>
                </c:pt>
                <c:pt idx="1090">
                  <c:v>40911</c:v>
                </c:pt>
                <c:pt idx="1091">
                  <c:v>40912</c:v>
                </c:pt>
                <c:pt idx="1092">
                  <c:v>40913</c:v>
                </c:pt>
                <c:pt idx="1093">
                  <c:v>40914</c:v>
                </c:pt>
                <c:pt idx="1094">
                  <c:v>40915</c:v>
                </c:pt>
                <c:pt idx="1095">
                  <c:v>40916</c:v>
                </c:pt>
                <c:pt idx="1096">
                  <c:v>40917</c:v>
                </c:pt>
                <c:pt idx="1097">
                  <c:v>40918</c:v>
                </c:pt>
                <c:pt idx="1098">
                  <c:v>40919</c:v>
                </c:pt>
                <c:pt idx="1099">
                  <c:v>40920</c:v>
                </c:pt>
                <c:pt idx="1100">
                  <c:v>40921</c:v>
                </c:pt>
                <c:pt idx="1101">
                  <c:v>40922</c:v>
                </c:pt>
                <c:pt idx="1102">
                  <c:v>40923</c:v>
                </c:pt>
                <c:pt idx="1103">
                  <c:v>40924</c:v>
                </c:pt>
                <c:pt idx="1104">
                  <c:v>40925</c:v>
                </c:pt>
                <c:pt idx="1105">
                  <c:v>40926</c:v>
                </c:pt>
                <c:pt idx="1106">
                  <c:v>40927</c:v>
                </c:pt>
                <c:pt idx="1107">
                  <c:v>40928</c:v>
                </c:pt>
                <c:pt idx="1108">
                  <c:v>40929</c:v>
                </c:pt>
                <c:pt idx="1109">
                  <c:v>40930</c:v>
                </c:pt>
                <c:pt idx="1110">
                  <c:v>40931</c:v>
                </c:pt>
                <c:pt idx="1111">
                  <c:v>40932</c:v>
                </c:pt>
                <c:pt idx="1112">
                  <c:v>40933</c:v>
                </c:pt>
                <c:pt idx="1113">
                  <c:v>40934</c:v>
                </c:pt>
                <c:pt idx="1114">
                  <c:v>40935</c:v>
                </c:pt>
                <c:pt idx="1115">
                  <c:v>40936</c:v>
                </c:pt>
                <c:pt idx="1116">
                  <c:v>40937</c:v>
                </c:pt>
                <c:pt idx="1117">
                  <c:v>40938</c:v>
                </c:pt>
                <c:pt idx="1118">
                  <c:v>40939</c:v>
                </c:pt>
                <c:pt idx="1119">
                  <c:v>40940</c:v>
                </c:pt>
                <c:pt idx="1120">
                  <c:v>40941</c:v>
                </c:pt>
                <c:pt idx="1121">
                  <c:v>40942</c:v>
                </c:pt>
                <c:pt idx="1122">
                  <c:v>40943</c:v>
                </c:pt>
                <c:pt idx="1123">
                  <c:v>40944</c:v>
                </c:pt>
                <c:pt idx="1124">
                  <c:v>40945</c:v>
                </c:pt>
                <c:pt idx="1125">
                  <c:v>40946</c:v>
                </c:pt>
                <c:pt idx="1126">
                  <c:v>40947</c:v>
                </c:pt>
                <c:pt idx="1127">
                  <c:v>40948</c:v>
                </c:pt>
                <c:pt idx="1128">
                  <c:v>40949</c:v>
                </c:pt>
                <c:pt idx="1129">
                  <c:v>40950</c:v>
                </c:pt>
                <c:pt idx="1130">
                  <c:v>40951</c:v>
                </c:pt>
                <c:pt idx="1131">
                  <c:v>40952</c:v>
                </c:pt>
                <c:pt idx="1132">
                  <c:v>40953</c:v>
                </c:pt>
                <c:pt idx="1133">
                  <c:v>40954</c:v>
                </c:pt>
                <c:pt idx="1134">
                  <c:v>40955</c:v>
                </c:pt>
                <c:pt idx="1135">
                  <c:v>40956</c:v>
                </c:pt>
                <c:pt idx="1136">
                  <c:v>40957</c:v>
                </c:pt>
                <c:pt idx="1137">
                  <c:v>40958</c:v>
                </c:pt>
                <c:pt idx="1138">
                  <c:v>40959</c:v>
                </c:pt>
                <c:pt idx="1139">
                  <c:v>40960</c:v>
                </c:pt>
                <c:pt idx="1140">
                  <c:v>40961</c:v>
                </c:pt>
                <c:pt idx="1141">
                  <c:v>40962</c:v>
                </c:pt>
                <c:pt idx="1142">
                  <c:v>40963</c:v>
                </c:pt>
                <c:pt idx="1143">
                  <c:v>40964</c:v>
                </c:pt>
                <c:pt idx="1144">
                  <c:v>40965</c:v>
                </c:pt>
                <c:pt idx="1145">
                  <c:v>40966</c:v>
                </c:pt>
                <c:pt idx="1146">
                  <c:v>40967</c:v>
                </c:pt>
                <c:pt idx="1147">
                  <c:v>40968</c:v>
                </c:pt>
                <c:pt idx="1148">
                  <c:v>40969</c:v>
                </c:pt>
                <c:pt idx="1149">
                  <c:v>40970</c:v>
                </c:pt>
                <c:pt idx="1150">
                  <c:v>40971</c:v>
                </c:pt>
                <c:pt idx="1151">
                  <c:v>40972</c:v>
                </c:pt>
                <c:pt idx="1152">
                  <c:v>40973</c:v>
                </c:pt>
                <c:pt idx="1153">
                  <c:v>40974</c:v>
                </c:pt>
                <c:pt idx="1154">
                  <c:v>40975</c:v>
                </c:pt>
                <c:pt idx="1155">
                  <c:v>40976</c:v>
                </c:pt>
                <c:pt idx="1156">
                  <c:v>40977</c:v>
                </c:pt>
                <c:pt idx="1157">
                  <c:v>40978</c:v>
                </c:pt>
                <c:pt idx="1158">
                  <c:v>40979</c:v>
                </c:pt>
                <c:pt idx="1159">
                  <c:v>40980</c:v>
                </c:pt>
                <c:pt idx="1160">
                  <c:v>40981</c:v>
                </c:pt>
                <c:pt idx="1161">
                  <c:v>40982</c:v>
                </c:pt>
                <c:pt idx="1162">
                  <c:v>40983</c:v>
                </c:pt>
                <c:pt idx="1163">
                  <c:v>40984</c:v>
                </c:pt>
                <c:pt idx="1164">
                  <c:v>40985</c:v>
                </c:pt>
                <c:pt idx="1165">
                  <c:v>40986</c:v>
                </c:pt>
                <c:pt idx="1166">
                  <c:v>40987</c:v>
                </c:pt>
                <c:pt idx="1167">
                  <c:v>40988</c:v>
                </c:pt>
                <c:pt idx="1168">
                  <c:v>40989</c:v>
                </c:pt>
                <c:pt idx="1169">
                  <c:v>40990</c:v>
                </c:pt>
                <c:pt idx="1170">
                  <c:v>40991</c:v>
                </c:pt>
                <c:pt idx="1171">
                  <c:v>40992</c:v>
                </c:pt>
                <c:pt idx="1172">
                  <c:v>40993</c:v>
                </c:pt>
                <c:pt idx="1173">
                  <c:v>40994</c:v>
                </c:pt>
                <c:pt idx="1174">
                  <c:v>40995</c:v>
                </c:pt>
                <c:pt idx="1175">
                  <c:v>40996</c:v>
                </c:pt>
                <c:pt idx="1176">
                  <c:v>40997</c:v>
                </c:pt>
                <c:pt idx="1177">
                  <c:v>40998</c:v>
                </c:pt>
                <c:pt idx="1178">
                  <c:v>40999</c:v>
                </c:pt>
                <c:pt idx="1179">
                  <c:v>41000</c:v>
                </c:pt>
                <c:pt idx="1180">
                  <c:v>41001</c:v>
                </c:pt>
                <c:pt idx="1181">
                  <c:v>41002</c:v>
                </c:pt>
                <c:pt idx="1182">
                  <c:v>41003</c:v>
                </c:pt>
                <c:pt idx="1183">
                  <c:v>41004</c:v>
                </c:pt>
                <c:pt idx="1184">
                  <c:v>41005</c:v>
                </c:pt>
                <c:pt idx="1185">
                  <c:v>41006</c:v>
                </c:pt>
                <c:pt idx="1186">
                  <c:v>41007</c:v>
                </c:pt>
                <c:pt idx="1187">
                  <c:v>41008</c:v>
                </c:pt>
                <c:pt idx="1188">
                  <c:v>41009</c:v>
                </c:pt>
                <c:pt idx="1189">
                  <c:v>41010</c:v>
                </c:pt>
                <c:pt idx="1190">
                  <c:v>41011</c:v>
                </c:pt>
                <c:pt idx="1191">
                  <c:v>41012</c:v>
                </c:pt>
                <c:pt idx="1192">
                  <c:v>41013</c:v>
                </c:pt>
                <c:pt idx="1193">
                  <c:v>41014</c:v>
                </c:pt>
                <c:pt idx="1194">
                  <c:v>41015</c:v>
                </c:pt>
                <c:pt idx="1195">
                  <c:v>41016</c:v>
                </c:pt>
                <c:pt idx="1196">
                  <c:v>41017</c:v>
                </c:pt>
                <c:pt idx="1197">
                  <c:v>41018</c:v>
                </c:pt>
                <c:pt idx="1198">
                  <c:v>41019</c:v>
                </c:pt>
                <c:pt idx="1199">
                  <c:v>41020</c:v>
                </c:pt>
                <c:pt idx="1200">
                  <c:v>41021</c:v>
                </c:pt>
                <c:pt idx="1201">
                  <c:v>41022</c:v>
                </c:pt>
                <c:pt idx="1202">
                  <c:v>41023</c:v>
                </c:pt>
                <c:pt idx="1203">
                  <c:v>41024</c:v>
                </c:pt>
                <c:pt idx="1204">
                  <c:v>41025</c:v>
                </c:pt>
                <c:pt idx="1205">
                  <c:v>41026</c:v>
                </c:pt>
                <c:pt idx="1206">
                  <c:v>41027</c:v>
                </c:pt>
                <c:pt idx="1207">
                  <c:v>41028</c:v>
                </c:pt>
                <c:pt idx="1208">
                  <c:v>41029</c:v>
                </c:pt>
                <c:pt idx="1209">
                  <c:v>41030</c:v>
                </c:pt>
                <c:pt idx="1210">
                  <c:v>41031</c:v>
                </c:pt>
                <c:pt idx="1211">
                  <c:v>41032</c:v>
                </c:pt>
                <c:pt idx="1212">
                  <c:v>41033</c:v>
                </c:pt>
                <c:pt idx="1213">
                  <c:v>41034</c:v>
                </c:pt>
                <c:pt idx="1214">
                  <c:v>41035</c:v>
                </c:pt>
                <c:pt idx="1215">
                  <c:v>41036</c:v>
                </c:pt>
                <c:pt idx="1216">
                  <c:v>41037</c:v>
                </c:pt>
                <c:pt idx="1217">
                  <c:v>41038</c:v>
                </c:pt>
                <c:pt idx="1218">
                  <c:v>41039</c:v>
                </c:pt>
                <c:pt idx="1219">
                  <c:v>41040</c:v>
                </c:pt>
                <c:pt idx="1220">
                  <c:v>41041</c:v>
                </c:pt>
                <c:pt idx="1221">
                  <c:v>41042</c:v>
                </c:pt>
                <c:pt idx="1222">
                  <c:v>41043</c:v>
                </c:pt>
                <c:pt idx="1223">
                  <c:v>41044</c:v>
                </c:pt>
                <c:pt idx="1224">
                  <c:v>41045</c:v>
                </c:pt>
                <c:pt idx="1225">
                  <c:v>41046</c:v>
                </c:pt>
                <c:pt idx="1226">
                  <c:v>41047</c:v>
                </c:pt>
                <c:pt idx="1227">
                  <c:v>41048</c:v>
                </c:pt>
                <c:pt idx="1228">
                  <c:v>41049</c:v>
                </c:pt>
                <c:pt idx="1229">
                  <c:v>41050</c:v>
                </c:pt>
                <c:pt idx="1230">
                  <c:v>41051</c:v>
                </c:pt>
                <c:pt idx="1231">
                  <c:v>41052</c:v>
                </c:pt>
                <c:pt idx="1232">
                  <c:v>41053</c:v>
                </c:pt>
                <c:pt idx="1233">
                  <c:v>41054</c:v>
                </c:pt>
                <c:pt idx="1234">
                  <c:v>41055</c:v>
                </c:pt>
                <c:pt idx="1235">
                  <c:v>41056</c:v>
                </c:pt>
                <c:pt idx="1236">
                  <c:v>41057</c:v>
                </c:pt>
                <c:pt idx="1237">
                  <c:v>41058</c:v>
                </c:pt>
                <c:pt idx="1238">
                  <c:v>41059</c:v>
                </c:pt>
                <c:pt idx="1239">
                  <c:v>41060</c:v>
                </c:pt>
                <c:pt idx="1240">
                  <c:v>41061</c:v>
                </c:pt>
                <c:pt idx="1241">
                  <c:v>41062</c:v>
                </c:pt>
                <c:pt idx="1242">
                  <c:v>41063</c:v>
                </c:pt>
                <c:pt idx="1243">
                  <c:v>41064</c:v>
                </c:pt>
                <c:pt idx="1244">
                  <c:v>41065</c:v>
                </c:pt>
                <c:pt idx="1245">
                  <c:v>41066</c:v>
                </c:pt>
                <c:pt idx="1246">
                  <c:v>41067</c:v>
                </c:pt>
                <c:pt idx="1247">
                  <c:v>41068</c:v>
                </c:pt>
                <c:pt idx="1248">
                  <c:v>41069</c:v>
                </c:pt>
                <c:pt idx="1249">
                  <c:v>41070</c:v>
                </c:pt>
                <c:pt idx="1250">
                  <c:v>41071</c:v>
                </c:pt>
                <c:pt idx="1251">
                  <c:v>41072</c:v>
                </c:pt>
                <c:pt idx="1252">
                  <c:v>41073</c:v>
                </c:pt>
                <c:pt idx="1253">
                  <c:v>41074</c:v>
                </c:pt>
                <c:pt idx="1254">
                  <c:v>41075</c:v>
                </c:pt>
                <c:pt idx="1255">
                  <c:v>41076</c:v>
                </c:pt>
                <c:pt idx="1256">
                  <c:v>41077</c:v>
                </c:pt>
                <c:pt idx="1257">
                  <c:v>41078</c:v>
                </c:pt>
                <c:pt idx="1258">
                  <c:v>41079</c:v>
                </c:pt>
                <c:pt idx="1259">
                  <c:v>41080</c:v>
                </c:pt>
                <c:pt idx="1260">
                  <c:v>41081</c:v>
                </c:pt>
                <c:pt idx="1261">
                  <c:v>41082</c:v>
                </c:pt>
                <c:pt idx="1262">
                  <c:v>41083</c:v>
                </c:pt>
                <c:pt idx="1263">
                  <c:v>41084</c:v>
                </c:pt>
                <c:pt idx="1264">
                  <c:v>41085</c:v>
                </c:pt>
                <c:pt idx="1265">
                  <c:v>41086</c:v>
                </c:pt>
                <c:pt idx="1266">
                  <c:v>41087</c:v>
                </c:pt>
                <c:pt idx="1267">
                  <c:v>41088</c:v>
                </c:pt>
                <c:pt idx="1268">
                  <c:v>41089</c:v>
                </c:pt>
                <c:pt idx="1269">
                  <c:v>41090</c:v>
                </c:pt>
                <c:pt idx="1270">
                  <c:v>41091</c:v>
                </c:pt>
                <c:pt idx="1271">
                  <c:v>41092</c:v>
                </c:pt>
                <c:pt idx="1272">
                  <c:v>41093</c:v>
                </c:pt>
                <c:pt idx="1273">
                  <c:v>41094</c:v>
                </c:pt>
                <c:pt idx="1274">
                  <c:v>41095</c:v>
                </c:pt>
                <c:pt idx="1275">
                  <c:v>41096</c:v>
                </c:pt>
                <c:pt idx="1276">
                  <c:v>41097</c:v>
                </c:pt>
                <c:pt idx="1277">
                  <c:v>41098</c:v>
                </c:pt>
                <c:pt idx="1278">
                  <c:v>41099</c:v>
                </c:pt>
                <c:pt idx="1279">
                  <c:v>41100</c:v>
                </c:pt>
                <c:pt idx="1280">
                  <c:v>41101</c:v>
                </c:pt>
                <c:pt idx="1281">
                  <c:v>41102</c:v>
                </c:pt>
                <c:pt idx="1282">
                  <c:v>41103</c:v>
                </c:pt>
                <c:pt idx="1283">
                  <c:v>41104</c:v>
                </c:pt>
                <c:pt idx="1284">
                  <c:v>41105</c:v>
                </c:pt>
                <c:pt idx="1285">
                  <c:v>41106</c:v>
                </c:pt>
                <c:pt idx="1286">
                  <c:v>41107</c:v>
                </c:pt>
                <c:pt idx="1287">
                  <c:v>41108</c:v>
                </c:pt>
                <c:pt idx="1288">
                  <c:v>41109</c:v>
                </c:pt>
                <c:pt idx="1289">
                  <c:v>41110</c:v>
                </c:pt>
                <c:pt idx="1290">
                  <c:v>41111</c:v>
                </c:pt>
                <c:pt idx="1291">
                  <c:v>41112</c:v>
                </c:pt>
                <c:pt idx="1292">
                  <c:v>41113</c:v>
                </c:pt>
                <c:pt idx="1293">
                  <c:v>41114</c:v>
                </c:pt>
                <c:pt idx="1294">
                  <c:v>41115</c:v>
                </c:pt>
                <c:pt idx="1295">
                  <c:v>41116</c:v>
                </c:pt>
                <c:pt idx="1296">
                  <c:v>41117</c:v>
                </c:pt>
                <c:pt idx="1297">
                  <c:v>41118</c:v>
                </c:pt>
                <c:pt idx="1298">
                  <c:v>41119</c:v>
                </c:pt>
                <c:pt idx="1299">
                  <c:v>41120</c:v>
                </c:pt>
                <c:pt idx="1300">
                  <c:v>41121</c:v>
                </c:pt>
                <c:pt idx="1301">
                  <c:v>41122</c:v>
                </c:pt>
                <c:pt idx="1302">
                  <c:v>41123</c:v>
                </c:pt>
                <c:pt idx="1303">
                  <c:v>41124</c:v>
                </c:pt>
                <c:pt idx="1304">
                  <c:v>41125</c:v>
                </c:pt>
                <c:pt idx="1305">
                  <c:v>41126</c:v>
                </c:pt>
                <c:pt idx="1306">
                  <c:v>41127</c:v>
                </c:pt>
                <c:pt idx="1307">
                  <c:v>41128</c:v>
                </c:pt>
                <c:pt idx="1308">
                  <c:v>41129</c:v>
                </c:pt>
                <c:pt idx="1309">
                  <c:v>41130</c:v>
                </c:pt>
                <c:pt idx="1310">
                  <c:v>41131</c:v>
                </c:pt>
                <c:pt idx="1311">
                  <c:v>41132</c:v>
                </c:pt>
                <c:pt idx="1312">
                  <c:v>41133</c:v>
                </c:pt>
                <c:pt idx="1313">
                  <c:v>41134</c:v>
                </c:pt>
                <c:pt idx="1314">
                  <c:v>41135</c:v>
                </c:pt>
                <c:pt idx="1315">
                  <c:v>41136</c:v>
                </c:pt>
                <c:pt idx="1316">
                  <c:v>41137</c:v>
                </c:pt>
                <c:pt idx="1317">
                  <c:v>41138</c:v>
                </c:pt>
                <c:pt idx="1318">
                  <c:v>41139</c:v>
                </c:pt>
                <c:pt idx="1319">
                  <c:v>41140</c:v>
                </c:pt>
                <c:pt idx="1320">
                  <c:v>41141</c:v>
                </c:pt>
                <c:pt idx="1321">
                  <c:v>41142</c:v>
                </c:pt>
                <c:pt idx="1322">
                  <c:v>41143</c:v>
                </c:pt>
                <c:pt idx="1323">
                  <c:v>41144</c:v>
                </c:pt>
                <c:pt idx="1324">
                  <c:v>41145</c:v>
                </c:pt>
                <c:pt idx="1325">
                  <c:v>41146</c:v>
                </c:pt>
                <c:pt idx="1326">
                  <c:v>41147</c:v>
                </c:pt>
                <c:pt idx="1327">
                  <c:v>41148</c:v>
                </c:pt>
                <c:pt idx="1328">
                  <c:v>41149</c:v>
                </c:pt>
                <c:pt idx="1329">
                  <c:v>41150</c:v>
                </c:pt>
                <c:pt idx="1330">
                  <c:v>41151</c:v>
                </c:pt>
                <c:pt idx="1331">
                  <c:v>41152</c:v>
                </c:pt>
                <c:pt idx="1332">
                  <c:v>41153</c:v>
                </c:pt>
                <c:pt idx="1333">
                  <c:v>41154</c:v>
                </c:pt>
                <c:pt idx="1334">
                  <c:v>41155</c:v>
                </c:pt>
                <c:pt idx="1335">
                  <c:v>41156</c:v>
                </c:pt>
                <c:pt idx="1336">
                  <c:v>41157</c:v>
                </c:pt>
                <c:pt idx="1337">
                  <c:v>41158</c:v>
                </c:pt>
                <c:pt idx="1338">
                  <c:v>41159</c:v>
                </c:pt>
                <c:pt idx="1339">
                  <c:v>41160</c:v>
                </c:pt>
                <c:pt idx="1340">
                  <c:v>41161</c:v>
                </c:pt>
                <c:pt idx="1341">
                  <c:v>41162</c:v>
                </c:pt>
                <c:pt idx="1342">
                  <c:v>41163</c:v>
                </c:pt>
                <c:pt idx="1343">
                  <c:v>41164</c:v>
                </c:pt>
                <c:pt idx="1344">
                  <c:v>41165</c:v>
                </c:pt>
                <c:pt idx="1345">
                  <c:v>41166</c:v>
                </c:pt>
                <c:pt idx="1346">
                  <c:v>41167</c:v>
                </c:pt>
                <c:pt idx="1347">
                  <c:v>41168</c:v>
                </c:pt>
                <c:pt idx="1348">
                  <c:v>41169</c:v>
                </c:pt>
                <c:pt idx="1349">
                  <c:v>41170</c:v>
                </c:pt>
                <c:pt idx="1350">
                  <c:v>41171</c:v>
                </c:pt>
                <c:pt idx="1351">
                  <c:v>41172</c:v>
                </c:pt>
                <c:pt idx="1352">
                  <c:v>41173</c:v>
                </c:pt>
                <c:pt idx="1353">
                  <c:v>41174</c:v>
                </c:pt>
                <c:pt idx="1354">
                  <c:v>41175</c:v>
                </c:pt>
                <c:pt idx="1355">
                  <c:v>41176</c:v>
                </c:pt>
                <c:pt idx="1356">
                  <c:v>41177</c:v>
                </c:pt>
                <c:pt idx="1357">
                  <c:v>41178</c:v>
                </c:pt>
                <c:pt idx="1358">
                  <c:v>41179</c:v>
                </c:pt>
                <c:pt idx="1359">
                  <c:v>41180</c:v>
                </c:pt>
                <c:pt idx="1360">
                  <c:v>41181</c:v>
                </c:pt>
                <c:pt idx="1361">
                  <c:v>41182</c:v>
                </c:pt>
                <c:pt idx="1362">
                  <c:v>41183</c:v>
                </c:pt>
                <c:pt idx="1363">
                  <c:v>41184</c:v>
                </c:pt>
                <c:pt idx="1364">
                  <c:v>41185</c:v>
                </c:pt>
                <c:pt idx="1365">
                  <c:v>41186</c:v>
                </c:pt>
                <c:pt idx="1366">
                  <c:v>41187</c:v>
                </c:pt>
                <c:pt idx="1367">
                  <c:v>41188</c:v>
                </c:pt>
                <c:pt idx="1368">
                  <c:v>41189</c:v>
                </c:pt>
                <c:pt idx="1369">
                  <c:v>41190</c:v>
                </c:pt>
                <c:pt idx="1370">
                  <c:v>41191</c:v>
                </c:pt>
                <c:pt idx="1371">
                  <c:v>41192</c:v>
                </c:pt>
                <c:pt idx="1372">
                  <c:v>41193</c:v>
                </c:pt>
                <c:pt idx="1373">
                  <c:v>41194</c:v>
                </c:pt>
                <c:pt idx="1374">
                  <c:v>41195</c:v>
                </c:pt>
                <c:pt idx="1375">
                  <c:v>41196</c:v>
                </c:pt>
                <c:pt idx="1376">
                  <c:v>41197</c:v>
                </c:pt>
                <c:pt idx="1377">
                  <c:v>41198</c:v>
                </c:pt>
                <c:pt idx="1378">
                  <c:v>41199</c:v>
                </c:pt>
                <c:pt idx="1379">
                  <c:v>41200</c:v>
                </c:pt>
                <c:pt idx="1380">
                  <c:v>41201</c:v>
                </c:pt>
                <c:pt idx="1381">
                  <c:v>41202</c:v>
                </c:pt>
                <c:pt idx="1382">
                  <c:v>41203</c:v>
                </c:pt>
                <c:pt idx="1383">
                  <c:v>41204</c:v>
                </c:pt>
                <c:pt idx="1384">
                  <c:v>41205</c:v>
                </c:pt>
                <c:pt idx="1385">
                  <c:v>41206</c:v>
                </c:pt>
                <c:pt idx="1386">
                  <c:v>41207</c:v>
                </c:pt>
                <c:pt idx="1387">
                  <c:v>41208</c:v>
                </c:pt>
                <c:pt idx="1388">
                  <c:v>41209</c:v>
                </c:pt>
                <c:pt idx="1389">
                  <c:v>41210</c:v>
                </c:pt>
                <c:pt idx="1390">
                  <c:v>41211</c:v>
                </c:pt>
                <c:pt idx="1391">
                  <c:v>41212</c:v>
                </c:pt>
                <c:pt idx="1392">
                  <c:v>41213</c:v>
                </c:pt>
                <c:pt idx="1393">
                  <c:v>41214</c:v>
                </c:pt>
                <c:pt idx="1394">
                  <c:v>41215</c:v>
                </c:pt>
                <c:pt idx="1395">
                  <c:v>41216</c:v>
                </c:pt>
                <c:pt idx="1396">
                  <c:v>41217</c:v>
                </c:pt>
                <c:pt idx="1397">
                  <c:v>41218</c:v>
                </c:pt>
                <c:pt idx="1398">
                  <c:v>41219</c:v>
                </c:pt>
                <c:pt idx="1399">
                  <c:v>41220</c:v>
                </c:pt>
                <c:pt idx="1400">
                  <c:v>41221</c:v>
                </c:pt>
                <c:pt idx="1401">
                  <c:v>41222</c:v>
                </c:pt>
                <c:pt idx="1402">
                  <c:v>41223</c:v>
                </c:pt>
                <c:pt idx="1403">
                  <c:v>41224</c:v>
                </c:pt>
                <c:pt idx="1404">
                  <c:v>41225</c:v>
                </c:pt>
                <c:pt idx="1405">
                  <c:v>41226</c:v>
                </c:pt>
                <c:pt idx="1406">
                  <c:v>41227</c:v>
                </c:pt>
                <c:pt idx="1407">
                  <c:v>41228</c:v>
                </c:pt>
                <c:pt idx="1408">
                  <c:v>41229</c:v>
                </c:pt>
                <c:pt idx="1409">
                  <c:v>41230</c:v>
                </c:pt>
                <c:pt idx="1410">
                  <c:v>41231</c:v>
                </c:pt>
                <c:pt idx="1411">
                  <c:v>41232</c:v>
                </c:pt>
                <c:pt idx="1412">
                  <c:v>41233</c:v>
                </c:pt>
                <c:pt idx="1413">
                  <c:v>41234</c:v>
                </c:pt>
                <c:pt idx="1414">
                  <c:v>41235</c:v>
                </c:pt>
                <c:pt idx="1415">
                  <c:v>41236</c:v>
                </c:pt>
                <c:pt idx="1416">
                  <c:v>41237</c:v>
                </c:pt>
                <c:pt idx="1417">
                  <c:v>41238</c:v>
                </c:pt>
                <c:pt idx="1418">
                  <c:v>41239</c:v>
                </c:pt>
                <c:pt idx="1419">
                  <c:v>41240</c:v>
                </c:pt>
                <c:pt idx="1420">
                  <c:v>41241</c:v>
                </c:pt>
                <c:pt idx="1421">
                  <c:v>41242</c:v>
                </c:pt>
                <c:pt idx="1422">
                  <c:v>41243</c:v>
                </c:pt>
                <c:pt idx="1423">
                  <c:v>41244</c:v>
                </c:pt>
                <c:pt idx="1424">
                  <c:v>41245</c:v>
                </c:pt>
                <c:pt idx="1425">
                  <c:v>41246</c:v>
                </c:pt>
                <c:pt idx="1426">
                  <c:v>41247</c:v>
                </c:pt>
                <c:pt idx="1427">
                  <c:v>41248</c:v>
                </c:pt>
                <c:pt idx="1428">
                  <c:v>41249</c:v>
                </c:pt>
                <c:pt idx="1429">
                  <c:v>41250</c:v>
                </c:pt>
                <c:pt idx="1430">
                  <c:v>41251</c:v>
                </c:pt>
                <c:pt idx="1431">
                  <c:v>41252</c:v>
                </c:pt>
                <c:pt idx="1432">
                  <c:v>41253</c:v>
                </c:pt>
                <c:pt idx="1433">
                  <c:v>41254</c:v>
                </c:pt>
                <c:pt idx="1434">
                  <c:v>41255</c:v>
                </c:pt>
                <c:pt idx="1435">
                  <c:v>41256</c:v>
                </c:pt>
                <c:pt idx="1436">
                  <c:v>41257</c:v>
                </c:pt>
                <c:pt idx="1437">
                  <c:v>41258</c:v>
                </c:pt>
                <c:pt idx="1438">
                  <c:v>41259</c:v>
                </c:pt>
                <c:pt idx="1439">
                  <c:v>41260</c:v>
                </c:pt>
                <c:pt idx="1440">
                  <c:v>41261</c:v>
                </c:pt>
                <c:pt idx="1441">
                  <c:v>41262</c:v>
                </c:pt>
                <c:pt idx="1442">
                  <c:v>41263</c:v>
                </c:pt>
                <c:pt idx="1443">
                  <c:v>41264</c:v>
                </c:pt>
                <c:pt idx="1444">
                  <c:v>41265</c:v>
                </c:pt>
                <c:pt idx="1445">
                  <c:v>41266</c:v>
                </c:pt>
                <c:pt idx="1446">
                  <c:v>41267</c:v>
                </c:pt>
                <c:pt idx="1447">
                  <c:v>41268</c:v>
                </c:pt>
                <c:pt idx="1448">
                  <c:v>41269</c:v>
                </c:pt>
                <c:pt idx="1449">
                  <c:v>41270</c:v>
                </c:pt>
                <c:pt idx="1450">
                  <c:v>41271</c:v>
                </c:pt>
                <c:pt idx="1451">
                  <c:v>41272</c:v>
                </c:pt>
                <c:pt idx="1452">
                  <c:v>41273</c:v>
                </c:pt>
                <c:pt idx="1453">
                  <c:v>41274</c:v>
                </c:pt>
                <c:pt idx="1454">
                  <c:v>41275</c:v>
                </c:pt>
                <c:pt idx="1455">
                  <c:v>41276</c:v>
                </c:pt>
                <c:pt idx="1456">
                  <c:v>41277</c:v>
                </c:pt>
                <c:pt idx="1457">
                  <c:v>41278</c:v>
                </c:pt>
                <c:pt idx="1458">
                  <c:v>41279</c:v>
                </c:pt>
                <c:pt idx="1459">
                  <c:v>41280</c:v>
                </c:pt>
                <c:pt idx="1460">
                  <c:v>41281</c:v>
                </c:pt>
                <c:pt idx="1461">
                  <c:v>41282</c:v>
                </c:pt>
                <c:pt idx="1462">
                  <c:v>41283</c:v>
                </c:pt>
                <c:pt idx="1463">
                  <c:v>41284</c:v>
                </c:pt>
                <c:pt idx="1464">
                  <c:v>41285</c:v>
                </c:pt>
                <c:pt idx="1465">
                  <c:v>41286</c:v>
                </c:pt>
                <c:pt idx="1466">
                  <c:v>41287</c:v>
                </c:pt>
                <c:pt idx="1467">
                  <c:v>41288</c:v>
                </c:pt>
                <c:pt idx="1468">
                  <c:v>41289</c:v>
                </c:pt>
                <c:pt idx="1469">
                  <c:v>41290</c:v>
                </c:pt>
                <c:pt idx="1470">
                  <c:v>41291</c:v>
                </c:pt>
                <c:pt idx="1471">
                  <c:v>41292</c:v>
                </c:pt>
                <c:pt idx="1472">
                  <c:v>41293</c:v>
                </c:pt>
                <c:pt idx="1473">
                  <c:v>41294</c:v>
                </c:pt>
                <c:pt idx="1474">
                  <c:v>41295</c:v>
                </c:pt>
                <c:pt idx="1475">
                  <c:v>41296</c:v>
                </c:pt>
                <c:pt idx="1476">
                  <c:v>41297</c:v>
                </c:pt>
                <c:pt idx="1477">
                  <c:v>41298</c:v>
                </c:pt>
                <c:pt idx="1478">
                  <c:v>41299</c:v>
                </c:pt>
                <c:pt idx="1479">
                  <c:v>41300</c:v>
                </c:pt>
                <c:pt idx="1480">
                  <c:v>41301</c:v>
                </c:pt>
                <c:pt idx="1481">
                  <c:v>41302</c:v>
                </c:pt>
                <c:pt idx="1482">
                  <c:v>41303</c:v>
                </c:pt>
                <c:pt idx="1483">
                  <c:v>41304</c:v>
                </c:pt>
                <c:pt idx="1484">
                  <c:v>41305</c:v>
                </c:pt>
                <c:pt idx="1485">
                  <c:v>41306</c:v>
                </c:pt>
                <c:pt idx="1486">
                  <c:v>41307</c:v>
                </c:pt>
                <c:pt idx="1487">
                  <c:v>41308</c:v>
                </c:pt>
                <c:pt idx="1488">
                  <c:v>41309</c:v>
                </c:pt>
                <c:pt idx="1489">
                  <c:v>41310</c:v>
                </c:pt>
                <c:pt idx="1490">
                  <c:v>41311</c:v>
                </c:pt>
                <c:pt idx="1491">
                  <c:v>41312</c:v>
                </c:pt>
                <c:pt idx="1492">
                  <c:v>41313</c:v>
                </c:pt>
                <c:pt idx="1493">
                  <c:v>41314</c:v>
                </c:pt>
                <c:pt idx="1494">
                  <c:v>41315</c:v>
                </c:pt>
                <c:pt idx="1495">
                  <c:v>41316</c:v>
                </c:pt>
                <c:pt idx="1496">
                  <c:v>41317</c:v>
                </c:pt>
                <c:pt idx="1497">
                  <c:v>41318</c:v>
                </c:pt>
                <c:pt idx="1498">
                  <c:v>41319</c:v>
                </c:pt>
                <c:pt idx="1499">
                  <c:v>41320</c:v>
                </c:pt>
                <c:pt idx="1500">
                  <c:v>41321</c:v>
                </c:pt>
                <c:pt idx="1501">
                  <c:v>41322</c:v>
                </c:pt>
                <c:pt idx="1502">
                  <c:v>41323</c:v>
                </c:pt>
                <c:pt idx="1503">
                  <c:v>41324</c:v>
                </c:pt>
                <c:pt idx="1504">
                  <c:v>41325</c:v>
                </c:pt>
                <c:pt idx="1505">
                  <c:v>41326</c:v>
                </c:pt>
                <c:pt idx="1506">
                  <c:v>41327</c:v>
                </c:pt>
                <c:pt idx="1507">
                  <c:v>41328</c:v>
                </c:pt>
                <c:pt idx="1508">
                  <c:v>41329</c:v>
                </c:pt>
                <c:pt idx="1509">
                  <c:v>41330</c:v>
                </c:pt>
                <c:pt idx="1510">
                  <c:v>41331</c:v>
                </c:pt>
                <c:pt idx="1511">
                  <c:v>41332</c:v>
                </c:pt>
                <c:pt idx="1512">
                  <c:v>41333</c:v>
                </c:pt>
                <c:pt idx="1513">
                  <c:v>41334</c:v>
                </c:pt>
                <c:pt idx="1514">
                  <c:v>41335</c:v>
                </c:pt>
                <c:pt idx="1515">
                  <c:v>41336</c:v>
                </c:pt>
                <c:pt idx="1516">
                  <c:v>41337</c:v>
                </c:pt>
                <c:pt idx="1517">
                  <c:v>41338</c:v>
                </c:pt>
                <c:pt idx="1518">
                  <c:v>41339</c:v>
                </c:pt>
                <c:pt idx="1519">
                  <c:v>41340</c:v>
                </c:pt>
                <c:pt idx="1520">
                  <c:v>41341</c:v>
                </c:pt>
                <c:pt idx="1521">
                  <c:v>41342</c:v>
                </c:pt>
                <c:pt idx="1522">
                  <c:v>41343</c:v>
                </c:pt>
                <c:pt idx="1523">
                  <c:v>41344</c:v>
                </c:pt>
                <c:pt idx="1524">
                  <c:v>41345</c:v>
                </c:pt>
                <c:pt idx="1525">
                  <c:v>41346</c:v>
                </c:pt>
                <c:pt idx="1526">
                  <c:v>41347</c:v>
                </c:pt>
                <c:pt idx="1527">
                  <c:v>41348</c:v>
                </c:pt>
                <c:pt idx="1528">
                  <c:v>41349</c:v>
                </c:pt>
                <c:pt idx="1529">
                  <c:v>41350</c:v>
                </c:pt>
                <c:pt idx="1530">
                  <c:v>41351</c:v>
                </c:pt>
                <c:pt idx="1531">
                  <c:v>41352</c:v>
                </c:pt>
                <c:pt idx="1532">
                  <c:v>41353</c:v>
                </c:pt>
                <c:pt idx="1533">
                  <c:v>41354</c:v>
                </c:pt>
                <c:pt idx="1534">
                  <c:v>41355</c:v>
                </c:pt>
                <c:pt idx="1535">
                  <c:v>41356</c:v>
                </c:pt>
                <c:pt idx="1536">
                  <c:v>41357</c:v>
                </c:pt>
                <c:pt idx="1537">
                  <c:v>41358</c:v>
                </c:pt>
                <c:pt idx="1538">
                  <c:v>41359</c:v>
                </c:pt>
                <c:pt idx="1539">
                  <c:v>41360</c:v>
                </c:pt>
                <c:pt idx="1540">
                  <c:v>41361</c:v>
                </c:pt>
                <c:pt idx="1541">
                  <c:v>41362</c:v>
                </c:pt>
                <c:pt idx="1542">
                  <c:v>41363</c:v>
                </c:pt>
                <c:pt idx="1543">
                  <c:v>41364</c:v>
                </c:pt>
                <c:pt idx="1544">
                  <c:v>41365</c:v>
                </c:pt>
                <c:pt idx="1545">
                  <c:v>41366</c:v>
                </c:pt>
                <c:pt idx="1546">
                  <c:v>41367</c:v>
                </c:pt>
                <c:pt idx="1547">
                  <c:v>41368</c:v>
                </c:pt>
                <c:pt idx="1548">
                  <c:v>41369</c:v>
                </c:pt>
                <c:pt idx="1549">
                  <c:v>41370</c:v>
                </c:pt>
                <c:pt idx="1550">
                  <c:v>41371</c:v>
                </c:pt>
                <c:pt idx="1551">
                  <c:v>41372</c:v>
                </c:pt>
                <c:pt idx="1552">
                  <c:v>41373</c:v>
                </c:pt>
                <c:pt idx="1553">
                  <c:v>41374</c:v>
                </c:pt>
                <c:pt idx="1554">
                  <c:v>41375</c:v>
                </c:pt>
                <c:pt idx="1555">
                  <c:v>41376</c:v>
                </c:pt>
                <c:pt idx="1556">
                  <c:v>41377</c:v>
                </c:pt>
                <c:pt idx="1557">
                  <c:v>41378</c:v>
                </c:pt>
                <c:pt idx="1558">
                  <c:v>41379</c:v>
                </c:pt>
                <c:pt idx="1559">
                  <c:v>41380</c:v>
                </c:pt>
                <c:pt idx="1560">
                  <c:v>41381</c:v>
                </c:pt>
                <c:pt idx="1561">
                  <c:v>41382</c:v>
                </c:pt>
                <c:pt idx="1562">
                  <c:v>41383</c:v>
                </c:pt>
                <c:pt idx="1563">
                  <c:v>41384</c:v>
                </c:pt>
                <c:pt idx="1564">
                  <c:v>41385</c:v>
                </c:pt>
                <c:pt idx="1565">
                  <c:v>41386</c:v>
                </c:pt>
                <c:pt idx="1566">
                  <c:v>41387</c:v>
                </c:pt>
                <c:pt idx="1567">
                  <c:v>41388</c:v>
                </c:pt>
                <c:pt idx="1568">
                  <c:v>41389</c:v>
                </c:pt>
                <c:pt idx="1569">
                  <c:v>41390</c:v>
                </c:pt>
                <c:pt idx="1570">
                  <c:v>41391</c:v>
                </c:pt>
                <c:pt idx="1571">
                  <c:v>41392</c:v>
                </c:pt>
                <c:pt idx="1572">
                  <c:v>41393</c:v>
                </c:pt>
                <c:pt idx="1573">
                  <c:v>41394</c:v>
                </c:pt>
                <c:pt idx="1574">
                  <c:v>41395</c:v>
                </c:pt>
                <c:pt idx="1575">
                  <c:v>41396</c:v>
                </c:pt>
                <c:pt idx="1576">
                  <c:v>41397</c:v>
                </c:pt>
                <c:pt idx="1577">
                  <c:v>41398</c:v>
                </c:pt>
                <c:pt idx="1578">
                  <c:v>41399</c:v>
                </c:pt>
                <c:pt idx="1579">
                  <c:v>41400</c:v>
                </c:pt>
                <c:pt idx="1580">
                  <c:v>41401</c:v>
                </c:pt>
                <c:pt idx="1581">
                  <c:v>41402</c:v>
                </c:pt>
                <c:pt idx="1582">
                  <c:v>41403</c:v>
                </c:pt>
                <c:pt idx="1583">
                  <c:v>41404</c:v>
                </c:pt>
                <c:pt idx="1584">
                  <c:v>41405</c:v>
                </c:pt>
                <c:pt idx="1585">
                  <c:v>41406</c:v>
                </c:pt>
                <c:pt idx="1586">
                  <c:v>41407</c:v>
                </c:pt>
                <c:pt idx="1587">
                  <c:v>41408</c:v>
                </c:pt>
                <c:pt idx="1588">
                  <c:v>41409</c:v>
                </c:pt>
                <c:pt idx="1589">
                  <c:v>41410</c:v>
                </c:pt>
                <c:pt idx="1590">
                  <c:v>41411</c:v>
                </c:pt>
                <c:pt idx="1591">
                  <c:v>41412</c:v>
                </c:pt>
                <c:pt idx="1592">
                  <c:v>41413</c:v>
                </c:pt>
                <c:pt idx="1593">
                  <c:v>41414</c:v>
                </c:pt>
                <c:pt idx="1594">
                  <c:v>41415</c:v>
                </c:pt>
                <c:pt idx="1595">
                  <c:v>41416</c:v>
                </c:pt>
                <c:pt idx="1596">
                  <c:v>41417</c:v>
                </c:pt>
                <c:pt idx="1597">
                  <c:v>41418</c:v>
                </c:pt>
                <c:pt idx="1598">
                  <c:v>41419</c:v>
                </c:pt>
                <c:pt idx="1599">
                  <c:v>41420</c:v>
                </c:pt>
                <c:pt idx="1600">
                  <c:v>41421</c:v>
                </c:pt>
                <c:pt idx="1601">
                  <c:v>41422</c:v>
                </c:pt>
                <c:pt idx="1602">
                  <c:v>41423</c:v>
                </c:pt>
                <c:pt idx="1603">
                  <c:v>41424</c:v>
                </c:pt>
                <c:pt idx="1604">
                  <c:v>41425</c:v>
                </c:pt>
                <c:pt idx="1605">
                  <c:v>41426</c:v>
                </c:pt>
                <c:pt idx="1606">
                  <c:v>41427</c:v>
                </c:pt>
                <c:pt idx="1607">
                  <c:v>41428</c:v>
                </c:pt>
                <c:pt idx="1608">
                  <c:v>41429</c:v>
                </c:pt>
                <c:pt idx="1609">
                  <c:v>41430</c:v>
                </c:pt>
                <c:pt idx="1610">
                  <c:v>41431</c:v>
                </c:pt>
                <c:pt idx="1611">
                  <c:v>41432</c:v>
                </c:pt>
                <c:pt idx="1612">
                  <c:v>41433</c:v>
                </c:pt>
                <c:pt idx="1613">
                  <c:v>41434</c:v>
                </c:pt>
                <c:pt idx="1614">
                  <c:v>41435</c:v>
                </c:pt>
                <c:pt idx="1615">
                  <c:v>41436</c:v>
                </c:pt>
                <c:pt idx="1616">
                  <c:v>41437</c:v>
                </c:pt>
                <c:pt idx="1617">
                  <c:v>41438</c:v>
                </c:pt>
                <c:pt idx="1618">
                  <c:v>41439</c:v>
                </c:pt>
                <c:pt idx="1619">
                  <c:v>41440</c:v>
                </c:pt>
                <c:pt idx="1620">
                  <c:v>41441</c:v>
                </c:pt>
                <c:pt idx="1621">
                  <c:v>41442</c:v>
                </c:pt>
                <c:pt idx="1622">
                  <c:v>41443</c:v>
                </c:pt>
                <c:pt idx="1623">
                  <c:v>41444</c:v>
                </c:pt>
                <c:pt idx="1624">
                  <c:v>41445</c:v>
                </c:pt>
                <c:pt idx="1625">
                  <c:v>41446</c:v>
                </c:pt>
                <c:pt idx="1626">
                  <c:v>41447</c:v>
                </c:pt>
                <c:pt idx="1627">
                  <c:v>41448</c:v>
                </c:pt>
                <c:pt idx="1628">
                  <c:v>41449</c:v>
                </c:pt>
                <c:pt idx="1629">
                  <c:v>41450</c:v>
                </c:pt>
                <c:pt idx="1630">
                  <c:v>41451</c:v>
                </c:pt>
                <c:pt idx="1631">
                  <c:v>41452</c:v>
                </c:pt>
                <c:pt idx="1632">
                  <c:v>41453</c:v>
                </c:pt>
                <c:pt idx="1633">
                  <c:v>41454</c:v>
                </c:pt>
                <c:pt idx="1634">
                  <c:v>41455</c:v>
                </c:pt>
                <c:pt idx="1635">
                  <c:v>41456</c:v>
                </c:pt>
                <c:pt idx="1636">
                  <c:v>41457</c:v>
                </c:pt>
                <c:pt idx="1637">
                  <c:v>41458</c:v>
                </c:pt>
                <c:pt idx="1638">
                  <c:v>41459</c:v>
                </c:pt>
                <c:pt idx="1639">
                  <c:v>41460</c:v>
                </c:pt>
                <c:pt idx="1640">
                  <c:v>41461</c:v>
                </c:pt>
                <c:pt idx="1641">
                  <c:v>41462</c:v>
                </c:pt>
                <c:pt idx="1642">
                  <c:v>41463</c:v>
                </c:pt>
                <c:pt idx="1643">
                  <c:v>41464</c:v>
                </c:pt>
                <c:pt idx="1644">
                  <c:v>41465</c:v>
                </c:pt>
                <c:pt idx="1645">
                  <c:v>41466</c:v>
                </c:pt>
                <c:pt idx="1646">
                  <c:v>41467</c:v>
                </c:pt>
                <c:pt idx="1647">
                  <c:v>41468</c:v>
                </c:pt>
                <c:pt idx="1648">
                  <c:v>41469</c:v>
                </c:pt>
                <c:pt idx="1649">
                  <c:v>41470</c:v>
                </c:pt>
                <c:pt idx="1650">
                  <c:v>41471</c:v>
                </c:pt>
                <c:pt idx="1651">
                  <c:v>41472</c:v>
                </c:pt>
                <c:pt idx="1652">
                  <c:v>41473</c:v>
                </c:pt>
                <c:pt idx="1653">
                  <c:v>41474</c:v>
                </c:pt>
                <c:pt idx="1654">
                  <c:v>41475</c:v>
                </c:pt>
                <c:pt idx="1655">
                  <c:v>41476</c:v>
                </c:pt>
                <c:pt idx="1656">
                  <c:v>41477</c:v>
                </c:pt>
                <c:pt idx="1657">
                  <c:v>41478</c:v>
                </c:pt>
                <c:pt idx="1658">
                  <c:v>41479</c:v>
                </c:pt>
                <c:pt idx="1659">
                  <c:v>41480</c:v>
                </c:pt>
                <c:pt idx="1660">
                  <c:v>41481</c:v>
                </c:pt>
                <c:pt idx="1661">
                  <c:v>41482</c:v>
                </c:pt>
                <c:pt idx="1662">
                  <c:v>41483</c:v>
                </c:pt>
                <c:pt idx="1663">
                  <c:v>41484</c:v>
                </c:pt>
                <c:pt idx="1664">
                  <c:v>41485</c:v>
                </c:pt>
                <c:pt idx="1665">
                  <c:v>41486</c:v>
                </c:pt>
                <c:pt idx="1666">
                  <c:v>41487</c:v>
                </c:pt>
                <c:pt idx="1667">
                  <c:v>41488</c:v>
                </c:pt>
                <c:pt idx="1668">
                  <c:v>41489</c:v>
                </c:pt>
                <c:pt idx="1669">
                  <c:v>41490</c:v>
                </c:pt>
                <c:pt idx="1670">
                  <c:v>41491</c:v>
                </c:pt>
                <c:pt idx="1671">
                  <c:v>41492</c:v>
                </c:pt>
                <c:pt idx="1672">
                  <c:v>41493</c:v>
                </c:pt>
                <c:pt idx="1673">
                  <c:v>41494</c:v>
                </c:pt>
                <c:pt idx="1674">
                  <c:v>41495</c:v>
                </c:pt>
                <c:pt idx="1675">
                  <c:v>41496</c:v>
                </c:pt>
                <c:pt idx="1676">
                  <c:v>41497</c:v>
                </c:pt>
                <c:pt idx="1677">
                  <c:v>41498</c:v>
                </c:pt>
                <c:pt idx="1678">
                  <c:v>41499</c:v>
                </c:pt>
                <c:pt idx="1679">
                  <c:v>41500</c:v>
                </c:pt>
                <c:pt idx="1680">
                  <c:v>41501</c:v>
                </c:pt>
                <c:pt idx="1681">
                  <c:v>41502</c:v>
                </c:pt>
                <c:pt idx="1682">
                  <c:v>41503</c:v>
                </c:pt>
                <c:pt idx="1683">
                  <c:v>41504</c:v>
                </c:pt>
                <c:pt idx="1684">
                  <c:v>41505</c:v>
                </c:pt>
                <c:pt idx="1685">
                  <c:v>41506</c:v>
                </c:pt>
                <c:pt idx="1686">
                  <c:v>41507</c:v>
                </c:pt>
                <c:pt idx="1687">
                  <c:v>41508</c:v>
                </c:pt>
                <c:pt idx="1688">
                  <c:v>41509</c:v>
                </c:pt>
                <c:pt idx="1689">
                  <c:v>41510</c:v>
                </c:pt>
                <c:pt idx="1690">
                  <c:v>41511</c:v>
                </c:pt>
                <c:pt idx="1691">
                  <c:v>41512</c:v>
                </c:pt>
                <c:pt idx="1692">
                  <c:v>41513</c:v>
                </c:pt>
                <c:pt idx="1693">
                  <c:v>41514</c:v>
                </c:pt>
                <c:pt idx="1694">
                  <c:v>41515</c:v>
                </c:pt>
                <c:pt idx="1695">
                  <c:v>41516</c:v>
                </c:pt>
                <c:pt idx="1696">
                  <c:v>41517</c:v>
                </c:pt>
                <c:pt idx="1697">
                  <c:v>41518</c:v>
                </c:pt>
                <c:pt idx="1698">
                  <c:v>41519</c:v>
                </c:pt>
                <c:pt idx="1699">
                  <c:v>41520</c:v>
                </c:pt>
                <c:pt idx="1700">
                  <c:v>41521</c:v>
                </c:pt>
                <c:pt idx="1701">
                  <c:v>41522</c:v>
                </c:pt>
                <c:pt idx="1702">
                  <c:v>41523</c:v>
                </c:pt>
                <c:pt idx="1703">
                  <c:v>41524</c:v>
                </c:pt>
                <c:pt idx="1704">
                  <c:v>41525</c:v>
                </c:pt>
                <c:pt idx="1705">
                  <c:v>41526</c:v>
                </c:pt>
                <c:pt idx="1706">
                  <c:v>41527</c:v>
                </c:pt>
                <c:pt idx="1707">
                  <c:v>41528</c:v>
                </c:pt>
                <c:pt idx="1708">
                  <c:v>41529</c:v>
                </c:pt>
                <c:pt idx="1709">
                  <c:v>41530</c:v>
                </c:pt>
                <c:pt idx="1710">
                  <c:v>41531</c:v>
                </c:pt>
                <c:pt idx="1711">
                  <c:v>41532</c:v>
                </c:pt>
                <c:pt idx="1712">
                  <c:v>41533</c:v>
                </c:pt>
                <c:pt idx="1713">
                  <c:v>41534</c:v>
                </c:pt>
                <c:pt idx="1714">
                  <c:v>41535</c:v>
                </c:pt>
                <c:pt idx="1715">
                  <c:v>41536</c:v>
                </c:pt>
                <c:pt idx="1716">
                  <c:v>41537</c:v>
                </c:pt>
                <c:pt idx="1717">
                  <c:v>41538</c:v>
                </c:pt>
                <c:pt idx="1718">
                  <c:v>41539</c:v>
                </c:pt>
                <c:pt idx="1719">
                  <c:v>41540</c:v>
                </c:pt>
                <c:pt idx="1720">
                  <c:v>41541</c:v>
                </c:pt>
                <c:pt idx="1721">
                  <c:v>41542</c:v>
                </c:pt>
                <c:pt idx="1722">
                  <c:v>41543</c:v>
                </c:pt>
                <c:pt idx="1723">
                  <c:v>41544</c:v>
                </c:pt>
                <c:pt idx="1724">
                  <c:v>41545</c:v>
                </c:pt>
                <c:pt idx="1725">
                  <c:v>41546</c:v>
                </c:pt>
                <c:pt idx="1726">
                  <c:v>41547</c:v>
                </c:pt>
                <c:pt idx="1727">
                  <c:v>41548</c:v>
                </c:pt>
                <c:pt idx="1728">
                  <c:v>41549</c:v>
                </c:pt>
                <c:pt idx="1729">
                  <c:v>41550</c:v>
                </c:pt>
                <c:pt idx="1730">
                  <c:v>41551</c:v>
                </c:pt>
                <c:pt idx="1731">
                  <c:v>41552</c:v>
                </c:pt>
                <c:pt idx="1732">
                  <c:v>41553</c:v>
                </c:pt>
                <c:pt idx="1733">
                  <c:v>41554</c:v>
                </c:pt>
                <c:pt idx="1734">
                  <c:v>41555</c:v>
                </c:pt>
                <c:pt idx="1735">
                  <c:v>41556</c:v>
                </c:pt>
                <c:pt idx="1736">
                  <c:v>41557</c:v>
                </c:pt>
                <c:pt idx="1737">
                  <c:v>41558</c:v>
                </c:pt>
                <c:pt idx="1738">
                  <c:v>41559</c:v>
                </c:pt>
                <c:pt idx="1739">
                  <c:v>41560</c:v>
                </c:pt>
                <c:pt idx="1740">
                  <c:v>41561</c:v>
                </c:pt>
                <c:pt idx="1741">
                  <c:v>41562</c:v>
                </c:pt>
                <c:pt idx="1742">
                  <c:v>41563</c:v>
                </c:pt>
                <c:pt idx="1743">
                  <c:v>41564</c:v>
                </c:pt>
                <c:pt idx="1744">
                  <c:v>41565</c:v>
                </c:pt>
                <c:pt idx="1745">
                  <c:v>41566</c:v>
                </c:pt>
                <c:pt idx="1746">
                  <c:v>41567</c:v>
                </c:pt>
                <c:pt idx="1747">
                  <c:v>41568</c:v>
                </c:pt>
                <c:pt idx="1748">
                  <c:v>41569</c:v>
                </c:pt>
                <c:pt idx="1749">
                  <c:v>41570</c:v>
                </c:pt>
                <c:pt idx="1750">
                  <c:v>41571</c:v>
                </c:pt>
                <c:pt idx="1751">
                  <c:v>41572</c:v>
                </c:pt>
                <c:pt idx="1752">
                  <c:v>41573</c:v>
                </c:pt>
                <c:pt idx="1753">
                  <c:v>41574</c:v>
                </c:pt>
                <c:pt idx="1754">
                  <c:v>41575</c:v>
                </c:pt>
                <c:pt idx="1755">
                  <c:v>41576</c:v>
                </c:pt>
                <c:pt idx="1756">
                  <c:v>41577</c:v>
                </c:pt>
                <c:pt idx="1757">
                  <c:v>41578</c:v>
                </c:pt>
                <c:pt idx="1758">
                  <c:v>41579</c:v>
                </c:pt>
                <c:pt idx="1759">
                  <c:v>41580</c:v>
                </c:pt>
                <c:pt idx="1760">
                  <c:v>41581</c:v>
                </c:pt>
                <c:pt idx="1761">
                  <c:v>41582</c:v>
                </c:pt>
                <c:pt idx="1762">
                  <c:v>41583</c:v>
                </c:pt>
                <c:pt idx="1763">
                  <c:v>41584</c:v>
                </c:pt>
                <c:pt idx="1764">
                  <c:v>41585</c:v>
                </c:pt>
                <c:pt idx="1765">
                  <c:v>41586</c:v>
                </c:pt>
                <c:pt idx="1766">
                  <c:v>41587</c:v>
                </c:pt>
                <c:pt idx="1767">
                  <c:v>41588</c:v>
                </c:pt>
                <c:pt idx="1768">
                  <c:v>41589</c:v>
                </c:pt>
                <c:pt idx="1769">
                  <c:v>41590</c:v>
                </c:pt>
                <c:pt idx="1770">
                  <c:v>41591</c:v>
                </c:pt>
                <c:pt idx="1771">
                  <c:v>41592</c:v>
                </c:pt>
                <c:pt idx="1772">
                  <c:v>41593</c:v>
                </c:pt>
                <c:pt idx="1773">
                  <c:v>41594</c:v>
                </c:pt>
                <c:pt idx="1774">
                  <c:v>41595</c:v>
                </c:pt>
                <c:pt idx="1775">
                  <c:v>41596</c:v>
                </c:pt>
                <c:pt idx="1776">
                  <c:v>41597</c:v>
                </c:pt>
                <c:pt idx="1777">
                  <c:v>41598</c:v>
                </c:pt>
                <c:pt idx="1778">
                  <c:v>41599</c:v>
                </c:pt>
                <c:pt idx="1779">
                  <c:v>41600</c:v>
                </c:pt>
                <c:pt idx="1780">
                  <c:v>41601</c:v>
                </c:pt>
                <c:pt idx="1781">
                  <c:v>41602</c:v>
                </c:pt>
                <c:pt idx="1782">
                  <c:v>41603</c:v>
                </c:pt>
                <c:pt idx="1783">
                  <c:v>41604</c:v>
                </c:pt>
                <c:pt idx="1784">
                  <c:v>41605</c:v>
                </c:pt>
                <c:pt idx="1785">
                  <c:v>41606</c:v>
                </c:pt>
                <c:pt idx="1786">
                  <c:v>41607</c:v>
                </c:pt>
                <c:pt idx="1787">
                  <c:v>41608</c:v>
                </c:pt>
                <c:pt idx="1788">
                  <c:v>41609</c:v>
                </c:pt>
                <c:pt idx="1789">
                  <c:v>41610</c:v>
                </c:pt>
                <c:pt idx="1790">
                  <c:v>41611</c:v>
                </c:pt>
                <c:pt idx="1791">
                  <c:v>41612</c:v>
                </c:pt>
                <c:pt idx="1792">
                  <c:v>41613</c:v>
                </c:pt>
                <c:pt idx="1793">
                  <c:v>41614</c:v>
                </c:pt>
                <c:pt idx="1794">
                  <c:v>41615</c:v>
                </c:pt>
                <c:pt idx="1795">
                  <c:v>41616</c:v>
                </c:pt>
                <c:pt idx="1796">
                  <c:v>41617</c:v>
                </c:pt>
                <c:pt idx="1797">
                  <c:v>41618</c:v>
                </c:pt>
                <c:pt idx="1798">
                  <c:v>41619</c:v>
                </c:pt>
                <c:pt idx="1799">
                  <c:v>41620</c:v>
                </c:pt>
                <c:pt idx="1800">
                  <c:v>41621</c:v>
                </c:pt>
                <c:pt idx="1801">
                  <c:v>41622</c:v>
                </c:pt>
                <c:pt idx="1802">
                  <c:v>41623</c:v>
                </c:pt>
                <c:pt idx="1803">
                  <c:v>41624</c:v>
                </c:pt>
                <c:pt idx="1804">
                  <c:v>41625</c:v>
                </c:pt>
                <c:pt idx="1805">
                  <c:v>41626</c:v>
                </c:pt>
                <c:pt idx="1806">
                  <c:v>41627</c:v>
                </c:pt>
                <c:pt idx="1807">
                  <c:v>41628</c:v>
                </c:pt>
                <c:pt idx="1808">
                  <c:v>41629</c:v>
                </c:pt>
                <c:pt idx="1809">
                  <c:v>41630</c:v>
                </c:pt>
                <c:pt idx="1810">
                  <c:v>41631</c:v>
                </c:pt>
                <c:pt idx="1811">
                  <c:v>41632</c:v>
                </c:pt>
                <c:pt idx="1812">
                  <c:v>41633</c:v>
                </c:pt>
                <c:pt idx="1813">
                  <c:v>41634</c:v>
                </c:pt>
                <c:pt idx="1814">
                  <c:v>41635</c:v>
                </c:pt>
                <c:pt idx="1815">
                  <c:v>41636</c:v>
                </c:pt>
                <c:pt idx="1816">
                  <c:v>41637</c:v>
                </c:pt>
                <c:pt idx="1817">
                  <c:v>41638</c:v>
                </c:pt>
                <c:pt idx="1818">
                  <c:v>41639</c:v>
                </c:pt>
                <c:pt idx="1819">
                  <c:v>41640</c:v>
                </c:pt>
                <c:pt idx="1820">
                  <c:v>41641</c:v>
                </c:pt>
                <c:pt idx="1821">
                  <c:v>41642</c:v>
                </c:pt>
                <c:pt idx="1822">
                  <c:v>41643</c:v>
                </c:pt>
                <c:pt idx="1823">
                  <c:v>41644</c:v>
                </c:pt>
                <c:pt idx="1824">
                  <c:v>41645</c:v>
                </c:pt>
                <c:pt idx="1825">
                  <c:v>41646</c:v>
                </c:pt>
                <c:pt idx="1826">
                  <c:v>41647</c:v>
                </c:pt>
                <c:pt idx="1827">
                  <c:v>41648</c:v>
                </c:pt>
                <c:pt idx="1828">
                  <c:v>41649</c:v>
                </c:pt>
                <c:pt idx="1829">
                  <c:v>41650</c:v>
                </c:pt>
                <c:pt idx="1830">
                  <c:v>41651</c:v>
                </c:pt>
                <c:pt idx="1831">
                  <c:v>41652</c:v>
                </c:pt>
                <c:pt idx="1832">
                  <c:v>41653</c:v>
                </c:pt>
                <c:pt idx="1833">
                  <c:v>41654</c:v>
                </c:pt>
                <c:pt idx="1834">
                  <c:v>41655</c:v>
                </c:pt>
                <c:pt idx="1835">
                  <c:v>41656</c:v>
                </c:pt>
                <c:pt idx="1836">
                  <c:v>41657</c:v>
                </c:pt>
                <c:pt idx="1837">
                  <c:v>41658</c:v>
                </c:pt>
                <c:pt idx="1838">
                  <c:v>41659</c:v>
                </c:pt>
                <c:pt idx="1839">
                  <c:v>41660</c:v>
                </c:pt>
                <c:pt idx="1840">
                  <c:v>41661</c:v>
                </c:pt>
                <c:pt idx="1841">
                  <c:v>41662</c:v>
                </c:pt>
                <c:pt idx="1842">
                  <c:v>41663</c:v>
                </c:pt>
                <c:pt idx="1843">
                  <c:v>41664</c:v>
                </c:pt>
                <c:pt idx="1844">
                  <c:v>41665</c:v>
                </c:pt>
                <c:pt idx="1845">
                  <c:v>41666</c:v>
                </c:pt>
                <c:pt idx="1846">
                  <c:v>41667</c:v>
                </c:pt>
                <c:pt idx="1847">
                  <c:v>41668</c:v>
                </c:pt>
                <c:pt idx="1848">
                  <c:v>41669</c:v>
                </c:pt>
                <c:pt idx="1849">
                  <c:v>41670</c:v>
                </c:pt>
                <c:pt idx="1850">
                  <c:v>41671</c:v>
                </c:pt>
                <c:pt idx="1851">
                  <c:v>41672</c:v>
                </c:pt>
                <c:pt idx="1852">
                  <c:v>41673</c:v>
                </c:pt>
                <c:pt idx="1853">
                  <c:v>41674</c:v>
                </c:pt>
                <c:pt idx="1854">
                  <c:v>41675</c:v>
                </c:pt>
                <c:pt idx="1855">
                  <c:v>41676</c:v>
                </c:pt>
                <c:pt idx="1856">
                  <c:v>41677</c:v>
                </c:pt>
                <c:pt idx="1857">
                  <c:v>41678</c:v>
                </c:pt>
                <c:pt idx="1858">
                  <c:v>41679</c:v>
                </c:pt>
                <c:pt idx="1859">
                  <c:v>41680</c:v>
                </c:pt>
                <c:pt idx="1860">
                  <c:v>41681</c:v>
                </c:pt>
                <c:pt idx="1861">
                  <c:v>41682</c:v>
                </c:pt>
                <c:pt idx="1862">
                  <c:v>41683</c:v>
                </c:pt>
                <c:pt idx="1863">
                  <c:v>41684</c:v>
                </c:pt>
                <c:pt idx="1864">
                  <c:v>41685</c:v>
                </c:pt>
                <c:pt idx="1865">
                  <c:v>41686</c:v>
                </c:pt>
                <c:pt idx="1866">
                  <c:v>41687</c:v>
                </c:pt>
                <c:pt idx="1867">
                  <c:v>41688</c:v>
                </c:pt>
                <c:pt idx="1868">
                  <c:v>41689</c:v>
                </c:pt>
                <c:pt idx="1869">
                  <c:v>41690</c:v>
                </c:pt>
                <c:pt idx="1870">
                  <c:v>41691</c:v>
                </c:pt>
                <c:pt idx="1871">
                  <c:v>41692</c:v>
                </c:pt>
                <c:pt idx="1872">
                  <c:v>41693</c:v>
                </c:pt>
                <c:pt idx="1873">
                  <c:v>41694</c:v>
                </c:pt>
                <c:pt idx="1874">
                  <c:v>41695</c:v>
                </c:pt>
                <c:pt idx="1875">
                  <c:v>41696</c:v>
                </c:pt>
                <c:pt idx="1876">
                  <c:v>41697</c:v>
                </c:pt>
                <c:pt idx="1877">
                  <c:v>41698</c:v>
                </c:pt>
                <c:pt idx="1878">
                  <c:v>41699</c:v>
                </c:pt>
                <c:pt idx="1879">
                  <c:v>41700</c:v>
                </c:pt>
                <c:pt idx="1880">
                  <c:v>41701</c:v>
                </c:pt>
                <c:pt idx="1881">
                  <c:v>41702</c:v>
                </c:pt>
                <c:pt idx="1882">
                  <c:v>41703</c:v>
                </c:pt>
                <c:pt idx="1883">
                  <c:v>41704</c:v>
                </c:pt>
                <c:pt idx="1884">
                  <c:v>41705</c:v>
                </c:pt>
                <c:pt idx="1885">
                  <c:v>41706</c:v>
                </c:pt>
                <c:pt idx="1886">
                  <c:v>41707</c:v>
                </c:pt>
                <c:pt idx="1887">
                  <c:v>41708</c:v>
                </c:pt>
                <c:pt idx="1888">
                  <c:v>41709</c:v>
                </c:pt>
                <c:pt idx="1889">
                  <c:v>41710</c:v>
                </c:pt>
                <c:pt idx="1890">
                  <c:v>41711</c:v>
                </c:pt>
                <c:pt idx="1891">
                  <c:v>41712</c:v>
                </c:pt>
                <c:pt idx="1892">
                  <c:v>41713</c:v>
                </c:pt>
                <c:pt idx="1893">
                  <c:v>41714</c:v>
                </c:pt>
                <c:pt idx="1894">
                  <c:v>41715</c:v>
                </c:pt>
                <c:pt idx="1895">
                  <c:v>41716</c:v>
                </c:pt>
                <c:pt idx="1896">
                  <c:v>41717</c:v>
                </c:pt>
                <c:pt idx="1897">
                  <c:v>41718</c:v>
                </c:pt>
                <c:pt idx="1898">
                  <c:v>41719</c:v>
                </c:pt>
                <c:pt idx="1899">
                  <c:v>41720</c:v>
                </c:pt>
                <c:pt idx="1900">
                  <c:v>41721</c:v>
                </c:pt>
                <c:pt idx="1901">
                  <c:v>41722</c:v>
                </c:pt>
                <c:pt idx="1902">
                  <c:v>41723</c:v>
                </c:pt>
                <c:pt idx="1903">
                  <c:v>41724</c:v>
                </c:pt>
                <c:pt idx="1904">
                  <c:v>41725</c:v>
                </c:pt>
                <c:pt idx="1905">
                  <c:v>41726</c:v>
                </c:pt>
                <c:pt idx="1906">
                  <c:v>41727</c:v>
                </c:pt>
                <c:pt idx="1907">
                  <c:v>41728</c:v>
                </c:pt>
                <c:pt idx="1908">
                  <c:v>41729</c:v>
                </c:pt>
                <c:pt idx="1909">
                  <c:v>41730</c:v>
                </c:pt>
                <c:pt idx="1910">
                  <c:v>41731</c:v>
                </c:pt>
                <c:pt idx="1911">
                  <c:v>41732</c:v>
                </c:pt>
                <c:pt idx="1912">
                  <c:v>41733</c:v>
                </c:pt>
                <c:pt idx="1913">
                  <c:v>41734</c:v>
                </c:pt>
                <c:pt idx="1914">
                  <c:v>41735</c:v>
                </c:pt>
                <c:pt idx="1915">
                  <c:v>41736</c:v>
                </c:pt>
                <c:pt idx="1916">
                  <c:v>41737</c:v>
                </c:pt>
                <c:pt idx="1917">
                  <c:v>41738</c:v>
                </c:pt>
                <c:pt idx="1918">
                  <c:v>41739</c:v>
                </c:pt>
                <c:pt idx="1919">
                  <c:v>41740</c:v>
                </c:pt>
                <c:pt idx="1920">
                  <c:v>41741</c:v>
                </c:pt>
                <c:pt idx="1921">
                  <c:v>41742</c:v>
                </c:pt>
                <c:pt idx="1922">
                  <c:v>41743</c:v>
                </c:pt>
                <c:pt idx="1923">
                  <c:v>41744</c:v>
                </c:pt>
                <c:pt idx="1924">
                  <c:v>41745</c:v>
                </c:pt>
                <c:pt idx="1925">
                  <c:v>41746</c:v>
                </c:pt>
                <c:pt idx="1926">
                  <c:v>41747</c:v>
                </c:pt>
                <c:pt idx="1927">
                  <c:v>41748</c:v>
                </c:pt>
                <c:pt idx="1928">
                  <c:v>41749</c:v>
                </c:pt>
                <c:pt idx="1929">
                  <c:v>41750</c:v>
                </c:pt>
                <c:pt idx="1930">
                  <c:v>41751</c:v>
                </c:pt>
                <c:pt idx="1931">
                  <c:v>41752</c:v>
                </c:pt>
                <c:pt idx="1932">
                  <c:v>41753</c:v>
                </c:pt>
                <c:pt idx="1933">
                  <c:v>41754</c:v>
                </c:pt>
                <c:pt idx="1934">
                  <c:v>41755</c:v>
                </c:pt>
                <c:pt idx="1935">
                  <c:v>41756</c:v>
                </c:pt>
                <c:pt idx="1936">
                  <c:v>41757</c:v>
                </c:pt>
                <c:pt idx="1937">
                  <c:v>41758</c:v>
                </c:pt>
                <c:pt idx="1938">
                  <c:v>41759</c:v>
                </c:pt>
                <c:pt idx="1939">
                  <c:v>41760</c:v>
                </c:pt>
                <c:pt idx="1940">
                  <c:v>41761</c:v>
                </c:pt>
                <c:pt idx="1941">
                  <c:v>41762</c:v>
                </c:pt>
                <c:pt idx="1942">
                  <c:v>41763</c:v>
                </c:pt>
                <c:pt idx="1943">
                  <c:v>41764</c:v>
                </c:pt>
                <c:pt idx="1944">
                  <c:v>41765</c:v>
                </c:pt>
                <c:pt idx="1945">
                  <c:v>41766</c:v>
                </c:pt>
                <c:pt idx="1946">
                  <c:v>41767</c:v>
                </c:pt>
                <c:pt idx="1947">
                  <c:v>41768</c:v>
                </c:pt>
                <c:pt idx="1948">
                  <c:v>41769</c:v>
                </c:pt>
                <c:pt idx="1949">
                  <c:v>41770</c:v>
                </c:pt>
                <c:pt idx="1950">
                  <c:v>41771</c:v>
                </c:pt>
                <c:pt idx="1951">
                  <c:v>41772</c:v>
                </c:pt>
                <c:pt idx="1952">
                  <c:v>41773</c:v>
                </c:pt>
                <c:pt idx="1953">
                  <c:v>41774</c:v>
                </c:pt>
                <c:pt idx="1954">
                  <c:v>41775</c:v>
                </c:pt>
                <c:pt idx="1955">
                  <c:v>41776</c:v>
                </c:pt>
                <c:pt idx="1956">
                  <c:v>41777</c:v>
                </c:pt>
                <c:pt idx="1957">
                  <c:v>41778</c:v>
                </c:pt>
                <c:pt idx="1958">
                  <c:v>41779</c:v>
                </c:pt>
                <c:pt idx="1959">
                  <c:v>41780</c:v>
                </c:pt>
                <c:pt idx="1960">
                  <c:v>41781</c:v>
                </c:pt>
                <c:pt idx="1961">
                  <c:v>41782</c:v>
                </c:pt>
                <c:pt idx="1962">
                  <c:v>41783</c:v>
                </c:pt>
                <c:pt idx="1963">
                  <c:v>41784</c:v>
                </c:pt>
                <c:pt idx="1964">
                  <c:v>41785</c:v>
                </c:pt>
                <c:pt idx="1965">
                  <c:v>41786</c:v>
                </c:pt>
                <c:pt idx="1966">
                  <c:v>41787</c:v>
                </c:pt>
                <c:pt idx="1967">
                  <c:v>41788</c:v>
                </c:pt>
                <c:pt idx="1968">
                  <c:v>41789</c:v>
                </c:pt>
                <c:pt idx="1969">
                  <c:v>41790</c:v>
                </c:pt>
                <c:pt idx="1970">
                  <c:v>41791</c:v>
                </c:pt>
                <c:pt idx="1971">
                  <c:v>41792</c:v>
                </c:pt>
                <c:pt idx="1972">
                  <c:v>41793</c:v>
                </c:pt>
                <c:pt idx="1973">
                  <c:v>41794</c:v>
                </c:pt>
                <c:pt idx="1974">
                  <c:v>41795</c:v>
                </c:pt>
                <c:pt idx="1975">
                  <c:v>41796</c:v>
                </c:pt>
                <c:pt idx="1976">
                  <c:v>41797</c:v>
                </c:pt>
                <c:pt idx="1977">
                  <c:v>41798</c:v>
                </c:pt>
                <c:pt idx="1978">
                  <c:v>41799</c:v>
                </c:pt>
                <c:pt idx="1979">
                  <c:v>41800</c:v>
                </c:pt>
                <c:pt idx="1980">
                  <c:v>41801</c:v>
                </c:pt>
                <c:pt idx="1981">
                  <c:v>41802</c:v>
                </c:pt>
                <c:pt idx="1982">
                  <c:v>41803</c:v>
                </c:pt>
                <c:pt idx="1983">
                  <c:v>41804</c:v>
                </c:pt>
                <c:pt idx="1984">
                  <c:v>41805</c:v>
                </c:pt>
                <c:pt idx="1985">
                  <c:v>41806</c:v>
                </c:pt>
                <c:pt idx="1986">
                  <c:v>41807</c:v>
                </c:pt>
                <c:pt idx="1987">
                  <c:v>41808</c:v>
                </c:pt>
                <c:pt idx="1988">
                  <c:v>41809</c:v>
                </c:pt>
                <c:pt idx="1989">
                  <c:v>41810</c:v>
                </c:pt>
                <c:pt idx="1990">
                  <c:v>41811</c:v>
                </c:pt>
                <c:pt idx="1991">
                  <c:v>41812</c:v>
                </c:pt>
                <c:pt idx="1992">
                  <c:v>41813</c:v>
                </c:pt>
                <c:pt idx="1993">
                  <c:v>41814</c:v>
                </c:pt>
                <c:pt idx="1994">
                  <c:v>41815</c:v>
                </c:pt>
                <c:pt idx="1995">
                  <c:v>41816</c:v>
                </c:pt>
                <c:pt idx="1996">
                  <c:v>41817</c:v>
                </c:pt>
                <c:pt idx="1997">
                  <c:v>41818</c:v>
                </c:pt>
                <c:pt idx="1998">
                  <c:v>41819</c:v>
                </c:pt>
                <c:pt idx="1999">
                  <c:v>41820</c:v>
                </c:pt>
                <c:pt idx="2000">
                  <c:v>41821</c:v>
                </c:pt>
                <c:pt idx="2001">
                  <c:v>41822</c:v>
                </c:pt>
                <c:pt idx="2002">
                  <c:v>41823</c:v>
                </c:pt>
                <c:pt idx="2003">
                  <c:v>41824</c:v>
                </c:pt>
                <c:pt idx="2004">
                  <c:v>41825</c:v>
                </c:pt>
                <c:pt idx="2005">
                  <c:v>41826</c:v>
                </c:pt>
                <c:pt idx="2006">
                  <c:v>41827</c:v>
                </c:pt>
                <c:pt idx="2007">
                  <c:v>41828</c:v>
                </c:pt>
                <c:pt idx="2008">
                  <c:v>41829</c:v>
                </c:pt>
                <c:pt idx="2009">
                  <c:v>41830</c:v>
                </c:pt>
                <c:pt idx="2010">
                  <c:v>41831</c:v>
                </c:pt>
                <c:pt idx="2011">
                  <c:v>41832</c:v>
                </c:pt>
                <c:pt idx="2012">
                  <c:v>41833</c:v>
                </c:pt>
                <c:pt idx="2013">
                  <c:v>41834</c:v>
                </c:pt>
                <c:pt idx="2014">
                  <c:v>41835</c:v>
                </c:pt>
                <c:pt idx="2015">
                  <c:v>41836</c:v>
                </c:pt>
                <c:pt idx="2016">
                  <c:v>41837</c:v>
                </c:pt>
                <c:pt idx="2017">
                  <c:v>41838</c:v>
                </c:pt>
                <c:pt idx="2018">
                  <c:v>41839</c:v>
                </c:pt>
                <c:pt idx="2019">
                  <c:v>41840</c:v>
                </c:pt>
                <c:pt idx="2020">
                  <c:v>41841</c:v>
                </c:pt>
                <c:pt idx="2021">
                  <c:v>41842</c:v>
                </c:pt>
                <c:pt idx="2022">
                  <c:v>41843</c:v>
                </c:pt>
                <c:pt idx="2023">
                  <c:v>41844</c:v>
                </c:pt>
                <c:pt idx="2024">
                  <c:v>41845</c:v>
                </c:pt>
                <c:pt idx="2025">
                  <c:v>41846</c:v>
                </c:pt>
                <c:pt idx="2026">
                  <c:v>41847</c:v>
                </c:pt>
                <c:pt idx="2027">
                  <c:v>41848</c:v>
                </c:pt>
                <c:pt idx="2028">
                  <c:v>41849</c:v>
                </c:pt>
                <c:pt idx="2029">
                  <c:v>41850</c:v>
                </c:pt>
                <c:pt idx="2030">
                  <c:v>41851</c:v>
                </c:pt>
                <c:pt idx="2031">
                  <c:v>41852</c:v>
                </c:pt>
                <c:pt idx="2032">
                  <c:v>41853</c:v>
                </c:pt>
                <c:pt idx="2033">
                  <c:v>41854</c:v>
                </c:pt>
                <c:pt idx="2034">
                  <c:v>41855</c:v>
                </c:pt>
                <c:pt idx="2035">
                  <c:v>41856</c:v>
                </c:pt>
                <c:pt idx="2036">
                  <c:v>41857</c:v>
                </c:pt>
                <c:pt idx="2037">
                  <c:v>41858</c:v>
                </c:pt>
                <c:pt idx="2038">
                  <c:v>41859</c:v>
                </c:pt>
                <c:pt idx="2039">
                  <c:v>41860</c:v>
                </c:pt>
                <c:pt idx="2040">
                  <c:v>41861</c:v>
                </c:pt>
                <c:pt idx="2041">
                  <c:v>41862</c:v>
                </c:pt>
                <c:pt idx="2042">
                  <c:v>41863</c:v>
                </c:pt>
                <c:pt idx="2043">
                  <c:v>41864</c:v>
                </c:pt>
                <c:pt idx="2044">
                  <c:v>41865</c:v>
                </c:pt>
                <c:pt idx="2045">
                  <c:v>41866</c:v>
                </c:pt>
                <c:pt idx="2046">
                  <c:v>41867</c:v>
                </c:pt>
                <c:pt idx="2047">
                  <c:v>41868</c:v>
                </c:pt>
                <c:pt idx="2048">
                  <c:v>41869</c:v>
                </c:pt>
                <c:pt idx="2049">
                  <c:v>41870</c:v>
                </c:pt>
                <c:pt idx="2050">
                  <c:v>41871</c:v>
                </c:pt>
                <c:pt idx="2051">
                  <c:v>41872</c:v>
                </c:pt>
                <c:pt idx="2052">
                  <c:v>41873</c:v>
                </c:pt>
                <c:pt idx="2053">
                  <c:v>41874</c:v>
                </c:pt>
                <c:pt idx="2054">
                  <c:v>41875</c:v>
                </c:pt>
                <c:pt idx="2055">
                  <c:v>41876</c:v>
                </c:pt>
                <c:pt idx="2056">
                  <c:v>41877</c:v>
                </c:pt>
                <c:pt idx="2057">
                  <c:v>41878</c:v>
                </c:pt>
                <c:pt idx="2058">
                  <c:v>41879</c:v>
                </c:pt>
                <c:pt idx="2059">
                  <c:v>41880</c:v>
                </c:pt>
                <c:pt idx="2060">
                  <c:v>41881</c:v>
                </c:pt>
                <c:pt idx="2061">
                  <c:v>41882</c:v>
                </c:pt>
                <c:pt idx="2062">
                  <c:v>41883</c:v>
                </c:pt>
                <c:pt idx="2063">
                  <c:v>41884</c:v>
                </c:pt>
                <c:pt idx="2064">
                  <c:v>41885</c:v>
                </c:pt>
                <c:pt idx="2065">
                  <c:v>41886</c:v>
                </c:pt>
                <c:pt idx="2066">
                  <c:v>41887</c:v>
                </c:pt>
                <c:pt idx="2067">
                  <c:v>41888</c:v>
                </c:pt>
                <c:pt idx="2068">
                  <c:v>41889</c:v>
                </c:pt>
                <c:pt idx="2069">
                  <c:v>41890</c:v>
                </c:pt>
                <c:pt idx="2070">
                  <c:v>41891</c:v>
                </c:pt>
                <c:pt idx="2071">
                  <c:v>41892</c:v>
                </c:pt>
                <c:pt idx="2072">
                  <c:v>41893</c:v>
                </c:pt>
                <c:pt idx="2073">
                  <c:v>41894</c:v>
                </c:pt>
                <c:pt idx="2074">
                  <c:v>41895</c:v>
                </c:pt>
                <c:pt idx="2075">
                  <c:v>41896</c:v>
                </c:pt>
                <c:pt idx="2076">
                  <c:v>41897</c:v>
                </c:pt>
                <c:pt idx="2077">
                  <c:v>41898</c:v>
                </c:pt>
                <c:pt idx="2078">
                  <c:v>41899</c:v>
                </c:pt>
                <c:pt idx="2079">
                  <c:v>41900</c:v>
                </c:pt>
                <c:pt idx="2080">
                  <c:v>41901</c:v>
                </c:pt>
                <c:pt idx="2081">
                  <c:v>41902</c:v>
                </c:pt>
                <c:pt idx="2082">
                  <c:v>41903</c:v>
                </c:pt>
                <c:pt idx="2083">
                  <c:v>41904</c:v>
                </c:pt>
                <c:pt idx="2084">
                  <c:v>41905</c:v>
                </c:pt>
                <c:pt idx="2085">
                  <c:v>41906</c:v>
                </c:pt>
                <c:pt idx="2086">
                  <c:v>41907</c:v>
                </c:pt>
                <c:pt idx="2087">
                  <c:v>41908</c:v>
                </c:pt>
                <c:pt idx="2088">
                  <c:v>41909</c:v>
                </c:pt>
                <c:pt idx="2089">
                  <c:v>41910</c:v>
                </c:pt>
                <c:pt idx="2090">
                  <c:v>41911</c:v>
                </c:pt>
                <c:pt idx="2091">
                  <c:v>41912</c:v>
                </c:pt>
                <c:pt idx="2092">
                  <c:v>41913</c:v>
                </c:pt>
                <c:pt idx="2093">
                  <c:v>41914</c:v>
                </c:pt>
                <c:pt idx="2094">
                  <c:v>41915</c:v>
                </c:pt>
                <c:pt idx="2095">
                  <c:v>41916</c:v>
                </c:pt>
                <c:pt idx="2096">
                  <c:v>41917</c:v>
                </c:pt>
                <c:pt idx="2097">
                  <c:v>41918</c:v>
                </c:pt>
                <c:pt idx="2098">
                  <c:v>41919</c:v>
                </c:pt>
                <c:pt idx="2099">
                  <c:v>41920</c:v>
                </c:pt>
                <c:pt idx="2100">
                  <c:v>41921</c:v>
                </c:pt>
                <c:pt idx="2101">
                  <c:v>41922</c:v>
                </c:pt>
                <c:pt idx="2102">
                  <c:v>41923</c:v>
                </c:pt>
                <c:pt idx="2103">
                  <c:v>41924</c:v>
                </c:pt>
                <c:pt idx="2104">
                  <c:v>41925</c:v>
                </c:pt>
                <c:pt idx="2105">
                  <c:v>41926</c:v>
                </c:pt>
                <c:pt idx="2106">
                  <c:v>41927</c:v>
                </c:pt>
                <c:pt idx="2107">
                  <c:v>41928</c:v>
                </c:pt>
                <c:pt idx="2108">
                  <c:v>41929</c:v>
                </c:pt>
                <c:pt idx="2109">
                  <c:v>41930</c:v>
                </c:pt>
                <c:pt idx="2110">
                  <c:v>41931</c:v>
                </c:pt>
                <c:pt idx="2111">
                  <c:v>41932</c:v>
                </c:pt>
                <c:pt idx="2112">
                  <c:v>41933</c:v>
                </c:pt>
                <c:pt idx="2113">
                  <c:v>41934</c:v>
                </c:pt>
                <c:pt idx="2114">
                  <c:v>41935</c:v>
                </c:pt>
                <c:pt idx="2115">
                  <c:v>41936</c:v>
                </c:pt>
                <c:pt idx="2116">
                  <c:v>41937</c:v>
                </c:pt>
                <c:pt idx="2117">
                  <c:v>41938</c:v>
                </c:pt>
                <c:pt idx="2118">
                  <c:v>41939</c:v>
                </c:pt>
                <c:pt idx="2119">
                  <c:v>41940</c:v>
                </c:pt>
                <c:pt idx="2120">
                  <c:v>41941</c:v>
                </c:pt>
                <c:pt idx="2121">
                  <c:v>41942</c:v>
                </c:pt>
                <c:pt idx="2122">
                  <c:v>41943</c:v>
                </c:pt>
                <c:pt idx="2123">
                  <c:v>41944</c:v>
                </c:pt>
                <c:pt idx="2124">
                  <c:v>41945</c:v>
                </c:pt>
                <c:pt idx="2125">
                  <c:v>41946</c:v>
                </c:pt>
                <c:pt idx="2126">
                  <c:v>41947</c:v>
                </c:pt>
                <c:pt idx="2127">
                  <c:v>41948</c:v>
                </c:pt>
                <c:pt idx="2128">
                  <c:v>41949</c:v>
                </c:pt>
                <c:pt idx="2129">
                  <c:v>41950</c:v>
                </c:pt>
                <c:pt idx="2130">
                  <c:v>41951</c:v>
                </c:pt>
                <c:pt idx="2131">
                  <c:v>41952</c:v>
                </c:pt>
                <c:pt idx="2132">
                  <c:v>41953</c:v>
                </c:pt>
                <c:pt idx="2133">
                  <c:v>41954</c:v>
                </c:pt>
                <c:pt idx="2134">
                  <c:v>41955</c:v>
                </c:pt>
                <c:pt idx="2135">
                  <c:v>41956</c:v>
                </c:pt>
                <c:pt idx="2136">
                  <c:v>41957</c:v>
                </c:pt>
                <c:pt idx="2137">
                  <c:v>41958</c:v>
                </c:pt>
                <c:pt idx="2138">
                  <c:v>41959</c:v>
                </c:pt>
                <c:pt idx="2139">
                  <c:v>41960</c:v>
                </c:pt>
                <c:pt idx="2140">
                  <c:v>41961</c:v>
                </c:pt>
                <c:pt idx="2141">
                  <c:v>41962</c:v>
                </c:pt>
                <c:pt idx="2142">
                  <c:v>41963</c:v>
                </c:pt>
                <c:pt idx="2143">
                  <c:v>41964</c:v>
                </c:pt>
                <c:pt idx="2144">
                  <c:v>41965</c:v>
                </c:pt>
                <c:pt idx="2145">
                  <c:v>41966</c:v>
                </c:pt>
                <c:pt idx="2146">
                  <c:v>41967</c:v>
                </c:pt>
                <c:pt idx="2147">
                  <c:v>41968</c:v>
                </c:pt>
                <c:pt idx="2148">
                  <c:v>41969</c:v>
                </c:pt>
                <c:pt idx="2149">
                  <c:v>41970</c:v>
                </c:pt>
                <c:pt idx="2150">
                  <c:v>41971</c:v>
                </c:pt>
                <c:pt idx="2151">
                  <c:v>41972</c:v>
                </c:pt>
                <c:pt idx="2152">
                  <c:v>41973</c:v>
                </c:pt>
                <c:pt idx="2153">
                  <c:v>41974</c:v>
                </c:pt>
                <c:pt idx="2154">
                  <c:v>41975</c:v>
                </c:pt>
                <c:pt idx="2155">
                  <c:v>41976</c:v>
                </c:pt>
                <c:pt idx="2156">
                  <c:v>41977</c:v>
                </c:pt>
                <c:pt idx="2157">
                  <c:v>41978</c:v>
                </c:pt>
                <c:pt idx="2158">
                  <c:v>41979</c:v>
                </c:pt>
                <c:pt idx="2159">
                  <c:v>41980</c:v>
                </c:pt>
                <c:pt idx="2160">
                  <c:v>41981</c:v>
                </c:pt>
                <c:pt idx="2161">
                  <c:v>41982</c:v>
                </c:pt>
                <c:pt idx="2162">
                  <c:v>41983</c:v>
                </c:pt>
                <c:pt idx="2163">
                  <c:v>41984</c:v>
                </c:pt>
                <c:pt idx="2164">
                  <c:v>41985</c:v>
                </c:pt>
                <c:pt idx="2165">
                  <c:v>41986</c:v>
                </c:pt>
                <c:pt idx="2166">
                  <c:v>41987</c:v>
                </c:pt>
                <c:pt idx="2167">
                  <c:v>41988</c:v>
                </c:pt>
                <c:pt idx="2168">
                  <c:v>41989</c:v>
                </c:pt>
                <c:pt idx="2169">
                  <c:v>41990</c:v>
                </c:pt>
                <c:pt idx="2170">
                  <c:v>41991</c:v>
                </c:pt>
                <c:pt idx="2171">
                  <c:v>41992</c:v>
                </c:pt>
                <c:pt idx="2172">
                  <c:v>41993</c:v>
                </c:pt>
                <c:pt idx="2173">
                  <c:v>41994</c:v>
                </c:pt>
                <c:pt idx="2174">
                  <c:v>41995</c:v>
                </c:pt>
                <c:pt idx="2175">
                  <c:v>41996</c:v>
                </c:pt>
                <c:pt idx="2176">
                  <c:v>41997</c:v>
                </c:pt>
                <c:pt idx="2177">
                  <c:v>41998</c:v>
                </c:pt>
                <c:pt idx="2178">
                  <c:v>41999</c:v>
                </c:pt>
                <c:pt idx="2179">
                  <c:v>42000</c:v>
                </c:pt>
                <c:pt idx="2180">
                  <c:v>42001</c:v>
                </c:pt>
                <c:pt idx="2181">
                  <c:v>42002</c:v>
                </c:pt>
                <c:pt idx="2182">
                  <c:v>42003</c:v>
                </c:pt>
                <c:pt idx="2183">
                  <c:v>42004</c:v>
                </c:pt>
                <c:pt idx="2184">
                  <c:v>42005</c:v>
                </c:pt>
                <c:pt idx="2185">
                  <c:v>42006</c:v>
                </c:pt>
                <c:pt idx="2186">
                  <c:v>42007</c:v>
                </c:pt>
                <c:pt idx="2187">
                  <c:v>42008</c:v>
                </c:pt>
                <c:pt idx="2188">
                  <c:v>42009</c:v>
                </c:pt>
                <c:pt idx="2189">
                  <c:v>42010</c:v>
                </c:pt>
                <c:pt idx="2190">
                  <c:v>42011</c:v>
                </c:pt>
                <c:pt idx="2191">
                  <c:v>42012</c:v>
                </c:pt>
                <c:pt idx="2192">
                  <c:v>42013</c:v>
                </c:pt>
                <c:pt idx="2193">
                  <c:v>42014</c:v>
                </c:pt>
                <c:pt idx="2194">
                  <c:v>42015</c:v>
                </c:pt>
                <c:pt idx="2195">
                  <c:v>42016</c:v>
                </c:pt>
                <c:pt idx="2196">
                  <c:v>42017</c:v>
                </c:pt>
                <c:pt idx="2197">
                  <c:v>42018</c:v>
                </c:pt>
                <c:pt idx="2198">
                  <c:v>42019</c:v>
                </c:pt>
                <c:pt idx="2199">
                  <c:v>42020</c:v>
                </c:pt>
                <c:pt idx="2200">
                  <c:v>42021</c:v>
                </c:pt>
                <c:pt idx="2201">
                  <c:v>42022</c:v>
                </c:pt>
                <c:pt idx="2202">
                  <c:v>42023</c:v>
                </c:pt>
                <c:pt idx="2203">
                  <c:v>42024</c:v>
                </c:pt>
                <c:pt idx="2204">
                  <c:v>42025</c:v>
                </c:pt>
                <c:pt idx="2205">
                  <c:v>42026</c:v>
                </c:pt>
                <c:pt idx="2206">
                  <c:v>42027</c:v>
                </c:pt>
                <c:pt idx="2207">
                  <c:v>42028</c:v>
                </c:pt>
                <c:pt idx="2208">
                  <c:v>42029</c:v>
                </c:pt>
                <c:pt idx="2209">
                  <c:v>42030</c:v>
                </c:pt>
                <c:pt idx="2210">
                  <c:v>42031</c:v>
                </c:pt>
                <c:pt idx="2211">
                  <c:v>42032</c:v>
                </c:pt>
                <c:pt idx="2212">
                  <c:v>42033</c:v>
                </c:pt>
                <c:pt idx="2213">
                  <c:v>42034</c:v>
                </c:pt>
                <c:pt idx="2214">
                  <c:v>42035</c:v>
                </c:pt>
                <c:pt idx="2215">
                  <c:v>42036</c:v>
                </c:pt>
                <c:pt idx="2216">
                  <c:v>42037</c:v>
                </c:pt>
                <c:pt idx="2217">
                  <c:v>42038</c:v>
                </c:pt>
                <c:pt idx="2218">
                  <c:v>42039</c:v>
                </c:pt>
                <c:pt idx="2219">
                  <c:v>42040</c:v>
                </c:pt>
                <c:pt idx="2220">
                  <c:v>42041</c:v>
                </c:pt>
                <c:pt idx="2221">
                  <c:v>42042</c:v>
                </c:pt>
                <c:pt idx="2222">
                  <c:v>42043</c:v>
                </c:pt>
                <c:pt idx="2223">
                  <c:v>42044</c:v>
                </c:pt>
                <c:pt idx="2224">
                  <c:v>42045</c:v>
                </c:pt>
                <c:pt idx="2225">
                  <c:v>42046</c:v>
                </c:pt>
                <c:pt idx="2226">
                  <c:v>42047</c:v>
                </c:pt>
                <c:pt idx="2227">
                  <c:v>42048</c:v>
                </c:pt>
                <c:pt idx="2228">
                  <c:v>42049</c:v>
                </c:pt>
                <c:pt idx="2229">
                  <c:v>42050</c:v>
                </c:pt>
                <c:pt idx="2230">
                  <c:v>42051</c:v>
                </c:pt>
                <c:pt idx="2231">
                  <c:v>42052</c:v>
                </c:pt>
                <c:pt idx="2232">
                  <c:v>42053</c:v>
                </c:pt>
                <c:pt idx="2233">
                  <c:v>42054</c:v>
                </c:pt>
                <c:pt idx="2234">
                  <c:v>42055</c:v>
                </c:pt>
                <c:pt idx="2235">
                  <c:v>42056</c:v>
                </c:pt>
                <c:pt idx="2236">
                  <c:v>42057</c:v>
                </c:pt>
                <c:pt idx="2237">
                  <c:v>42058</c:v>
                </c:pt>
                <c:pt idx="2238">
                  <c:v>42059</c:v>
                </c:pt>
                <c:pt idx="2239">
                  <c:v>42060</c:v>
                </c:pt>
                <c:pt idx="2240">
                  <c:v>42061</c:v>
                </c:pt>
                <c:pt idx="2241">
                  <c:v>42062</c:v>
                </c:pt>
                <c:pt idx="2242">
                  <c:v>42063</c:v>
                </c:pt>
                <c:pt idx="2243">
                  <c:v>42064</c:v>
                </c:pt>
                <c:pt idx="2244">
                  <c:v>42065</c:v>
                </c:pt>
                <c:pt idx="2245">
                  <c:v>42066</c:v>
                </c:pt>
                <c:pt idx="2246">
                  <c:v>42067</c:v>
                </c:pt>
                <c:pt idx="2247">
                  <c:v>42068</c:v>
                </c:pt>
                <c:pt idx="2248">
                  <c:v>42069</c:v>
                </c:pt>
                <c:pt idx="2249">
                  <c:v>42070</c:v>
                </c:pt>
                <c:pt idx="2250">
                  <c:v>42071</c:v>
                </c:pt>
                <c:pt idx="2251">
                  <c:v>42072</c:v>
                </c:pt>
                <c:pt idx="2252">
                  <c:v>42073</c:v>
                </c:pt>
                <c:pt idx="2253">
                  <c:v>42074</c:v>
                </c:pt>
                <c:pt idx="2254">
                  <c:v>42075</c:v>
                </c:pt>
                <c:pt idx="2255">
                  <c:v>42076</c:v>
                </c:pt>
                <c:pt idx="2256">
                  <c:v>42077</c:v>
                </c:pt>
                <c:pt idx="2257">
                  <c:v>42078</c:v>
                </c:pt>
                <c:pt idx="2258">
                  <c:v>42079</c:v>
                </c:pt>
                <c:pt idx="2259">
                  <c:v>42080</c:v>
                </c:pt>
                <c:pt idx="2260">
                  <c:v>42081</c:v>
                </c:pt>
                <c:pt idx="2261">
                  <c:v>42082</c:v>
                </c:pt>
                <c:pt idx="2262">
                  <c:v>42083</c:v>
                </c:pt>
                <c:pt idx="2263">
                  <c:v>42084</c:v>
                </c:pt>
                <c:pt idx="2264">
                  <c:v>42085</c:v>
                </c:pt>
                <c:pt idx="2265">
                  <c:v>42086</c:v>
                </c:pt>
                <c:pt idx="2266">
                  <c:v>42087</c:v>
                </c:pt>
                <c:pt idx="2267">
                  <c:v>42088</c:v>
                </c:pt>
                <c:pt idx="2268">
                  <c:v>42089</c:v>
                </c:pt>
                <c:pt idx="2269">
                  <c:v>42090</c:v>
                </c:pt>
                <c:pt idx="2270">
                  <c:v>42091</c:v>
                </c:pt>
                <c:pt idx="2271">
                  <c:v>42092</c:v>
                </c:pt>
                <c:pt idx="2272">
                  <c:v>42093</c:v>
                </c:pt>
                <c:pt idx="2273">
                  <c:v>42094</c:v>
                </c:pt>
                <c:pt idx="2274">
                  <c:v>42095</c:v>
                </c:pt>
                <c:pt idx="2275">
                  <c:v>42096</c:v>
                </c:pt>
                <c:pt idx="2276">
                  <c:v>42097</c:v>
                </c:pt>
                <c:pt idx="2277">
                  <c:v>42098</c:v>
                </c:pt>
                <c:pt idx="2278">
                  <c:v>42099</c:v>
                </c:pt>
                <c:pt idx="2279">
                  <c:v>42100</c:v>
                </c:pt>
                <c:pt idx="2280">
                  <c:v>42101</c:v>
                </c:pt>
                <c:pt idx="2281">
                  <c:v>42102</c:v>
                </c:pt>
                <c:pt idx="2282">
                  <c:v>42103</c:v>
                </c:pt>
                <c:pt idx="2283">
                  <c:v>42104</c:v>
                </c:pt>
                <c:pt idx="2284">
                  <c:v>42105</c:v>
                </c:pt>
                <c:pt idx="2285">
                  <c:v>42106</c:v>
                </c:pt>
                <c:pt idx="2286">
                  <c:v>42107</c:v>
                </c:pt>
                <c:pt idx="2287">
                  <c:v>42108</c:v>
                </c:pt>
                <c:pt idx="2288">
                  <c:v>42109</c:v>
                </c:pt>
                <c:pt idx="2289">
                  <c:v>42110</c:v>
                </c:pt>
                <c:pt idx="2290">
                  <c:v>42111</c:v>
                </c:pt>
                <c:pt idx="2291">
                  <c:v>42112</c:v>
                </c:pt>
                <c:pt idx="2292">
                  <c:v>42113</c:v>
                </c:pt>
                <c:pt idx="2293">
                  <c:v>42114</c:v>
                </c:pt>
                <c:pt idx="2294">
                  <c:v>42115</c:v>
                </c:pt>
                <c:pt idx="2295">
                  <c:v>42116</c:v>
                </c:pt>
                <c:pt idx="2296">
                  <c:v>42117</c:v>
                </c:pt>
                <c:pt idx="2297">
                  <c:v>42118</c:v>
                </c:pt>
                <c:pt idx="2298">
                  <c:v>42119</c:v>
                </c:pt>
                <c:pt idx="2299">
                  <c:v>42120</c:v>
                </c:pt>
                <c:pt idx="2300">
                  <c:v>42121</c:v>
                </c:pt>
                <c:pt idx="2301">
                  <c:v>42122</c:v>
                </c:pt>
                <c:pt idx="2302">
                  <c:v>42123</c:v>
                </c:pt>
                <c:pt idx="2303">
                  <c:v>42124</c:v>
                </c:pt>
                <c:pt idx="2304">
                  <c:v>42125</c:v>
                </c:pt>
                <c:pt idx="2305">
                  <c:v>42126</c:v>
                </c:pt>
                <c:pt idx="2306">
                  <c:v>42127</c:v>
                </c:pt>
                <c:pt idx="2307">
                  <c:v>42128</c:v>
                </c:pt>
                <c:pt idx="2308">
                  <c:v>42129</c:v>
                </c:pt>
                <c:pt idx="2309">
                  <c:v>42130</c:v>
                </c:pt>
                <c:pt idx="2310">
                  <c:v>42131</c:v>
                </c:pt>
                <c:pt idx="2311">
                  <c:v>42132</c:v>
                </c:pt>
                <c:pt idx="2312">
                  <c:v>42133</c:v>
                </c:pt>
                <c:pt idx="2313">
                  <c:v>42134</c:v>
                </c:pt>
                <c:pt idx="2314">
                  <c:v>42135</c:v>
                </c:pt>
                <c:pt idx="2315">
                  <c:v>42136</c:v>
                </c:pt>
                <c:pt idx="2316">
                  <c:v>42137</c:v>
                </c:pt>
                <c:pt idx="2317">
                  <c:v>42138</c:v>
                </c:pt>
                <c:pt idx="2318">
                  <c:v>42139</c:v>
                </c:pt>
                <c:pt idx="2319">
                  <c:v>42140</c:v>
                </c:pt>
                <c:pt idx="2320">
                  <c:v>42141</c:v>
                </c:pt>
                <c:pt idx="2321">
                  <c:v>42142</c:v>
                </c:pt>
                <c:pt idx="2322">
                  <c:v>42143</c:v>
                </c:pt>
                <c:pt idx="2323">
                  <c:v>42144</c:v>
                </c:pt>
                <c:pt idx="2324">
                  <c:v>42145</c:v>
                </c:pt>
                <c:pt idx="2325">
                  <c:v>42146</c:v>
                </c:pt>
                <c:pt idx="2326">
                  <c:v>42147</c:v>
                </c:pt>
                <c:pt idx="2327">
                  <c:v>42148</c:v>
                </c:pt>
                <c:pt idx="2328">
                  <c:v>42149</c:v>
                </c:pt>
                <c:pt idx="2329">
                  <c:v>42150</c:v>
                </c:pt>
                <c:pt idx="2330">
                  <c:v>42151</c:v>
                </c:pt>
                <c:pt idx="2331">
                  <c:v>42152</c:v>
                </c:pt>
                <c:pt idx="2332">
                  <c:v>42153</c:v>
                </c:pt>
                <c:pt idx="2333">
                  <c:v>42154</c:v>
                </c:pt>
                <c:pt idx="2334">
                  <c:v>42155</c:v>
                </c:pt>
                <c:pt idx="2335">
                  <c:v>42156</c:v>
                </c:pt>
                <c:pt idx="2336">
                  <c:v>42157</c:v>
                </c:pt>
                <c:pt idx="2337">
                  <c:v>42158</c:v>
                </c:pt>
                <c:pt idx="2338">
                  <c:v>42159</c:v>
                </c:pt>
                <c:pt idx="2339">
                  <c:v>42160</c:v>
                </c:pt>
                <c:pt idx="2340">
                  <c:v>42161</c:v>
                </c:pt>
                <c:pt idx="2341">
                  <c:v>42162</c:v>
                </c:pt>
                <c:pt idx="2342">
                  <c:v>42163</c:v>
                </c:pt>
                <c:pt idx="2343">
                  <c:v>42164</c:v>
                </c:pt>
                <c:pt idx="2344">
                  <c:v>42165</c:v>
                </c:pt>
                <c:pt idx="2345">
                  <c:v>42166</c:v>
                </c:pt>
                <c:pt idx="2346">
                  <c:v>42167</c:v>
                </c:pt>
                <c:pt idx="2347">
                  <c:v>42168</c:v>
                </c:pt>
                <c:pt idx="2348">
                  <c:v>42169</c:v>
                </c:pt>
                <c:pt idx="2349">
                  <c:v>42170</c:v>
                </c:pt>
                <c:pt idx="2350">
                  <c:v>42171</c:v>
                </c:pt>
                <c:pt idx="2351">
                  <c:v>42172</c:v>
                </c:pt>
                <c:pt idx="2352">
                  <c:v>42173</c:v>
                </c:pt>
                <c:pt idx="2353">
                  <c:v>42174</c:v>
                </c:pt>
                <c:pt idx="2354">
                  <c:v>42175</c:v>
                </c:pt>
                <c:pt idx="2355">
                  <c:v>42176</c:v>
                </c:pt>
                <c:pt idx="2356">
                  <c:v>42177</c:v>
                </c:pt>
                <c:pt idx="2357">
                  <c:v>42178</c:v>
                </c:pt>
                <c:pt idx="2358">
                  <c:v>42179</c:v>
                </c:pt>
                <c:pt idx="2359">
                  <c:v>42180</c:v>
                </c:pt>
                <c:pt idx="2360">
                  <c:v>42181</c:v>
                </c:pt>
                <c:pt idx="2361">
                  <c:v>42182</c:v>
                </c:pt>
                <c:pt idx="2362">
                  <c:v>42183</c:v>
                </c:pt>
                <c:pt idx="2363">
                  <c:v>42184</c:v>
                </c:pt>
                <c:pt idx="2364">
                  <c:v>42185</c:v>
                </c:pt>
                <c:pt idx="2365">
                  <c:v>42186</c:v>
                </c:pt>
                <c:pt idx="2366">
                  <c:v>42187</c:v>
                </c:pt>
                <c:pt idx="2367">
                  <c:v>42188</c:v>
                </c:pt>
                <c:pt idx="2368">
                  <c:v>42189</c:v>
                </c:pt>
                <c:pt idx="2369">
                  <c:v>42190</c:v>
                </c:pt>
                <c:pt idx="2370">
                  <c:v>42191</c:v>
                </c:pt>
                <c:pt idx="2371">
                  <c:v>42192</c:v>
                </c:pt>
                <c:pt idx="2372">
                  <c:v>42193</c:v>
                </c:pt>
                <c:pt idx="2373">
                  <c:v>42194</c:v>
                </c:pt>
                <c:pt idx="2374">
                  <c:v>42195</c:v>
                </c:pt>
                <c:pt idx="2375">
                  <c:v>42196</c:v>
                </c:pt>
                <c:pt idx="2376">
                  <c:v>42197</c:v>
                </c:pt>
                <c:pt idx="2377">
                  <c:v>42198</c:v>
                </c:pt>
                <c:pt idx="2378">
                  <c:v>42199</c:v>
                </c:pt>
                <c:pt idx="2379">
                  <c:v>42200</c:v>
                </c:pt>
                <c:pt idx="2380">
                  <c:v>42201</c:v>
                </c:pt>
                <c:pt idx="2381">
                  <c:v>42202</c:v>
                </c:pt>
                <c:pt idx="2382">
                  <c:v>42203</c:v>
                </c:pt>
                <c:pt idx="2383">
                  <c:v>42204</c:v>
                </c:pt>
                <c:pt idx="2384">
                  <c:v>42205</c:v>
                </c:pt>
                <c:pt idx="2385">
                  <c:v>42206</c:v>
                </c:pt>
                <c:pt idx="2386">
                  <c:v>42207</c:v>
                </c:pt>
                <c:pt idx="2387">
                  <c:v>42208</c:v>
                </c:pt>
                <c:pt idx="2388">
                  <c:v>42209</c:v>
                </c:pt>
                <c:pt idx="2389">
                  <c:v>42210</c:v>
                </c:pt>
                <c:pt idx="2390">
                  <c:v>42211</c:v>
                </c:pt>
                <c:pt idx="2391">
                  <c:v>42212</c:v>
                </c:pt>
                <c:pt idx="2392">
                  <c:v>42213</c:v>
                </c:pt>
                <c:pt idx="2393">
                  <c:v>42214</c:v>
                </c:pt>
                <c:pt idx="2394">
                  <c:v>42215</c:v>
                </c:pt>
                <c:pt idx="2395">
                  <c:v>42216</c:v>
                </c:pt>
                <c:pt idx="2396">
                  <c:v>42217</c:v>
                </c:pt>
                <c:pt idx="2397">
                  <c:v>42218</c:v>
                </c:pt>
                <c:pt idx="2398">
                  <c:v>42219</c:v>
                </c:pt>
                <c:pt idx="2399">
                  <c:v>42220</c:v>
                </c:pt>
                <c:pt idx="2400">
                  <c:v>42221</c:v>
                </c:pt>
                <c:pt idx="2401">
                  <c:v>42222</c:v>
                </c:pt>
                <c:pt idx="2402">
                  <c:v>42223</c:v>
                </c:pt>
                <c:pt idx="2403">
                  <c:v>42224</c:v>
                </c:pt>
                <c:pt idx="2404">
                  <c:v>42225</c:v>
                </c:pt>
                <c:pt idx="2405">
                  <c:v>42226</c:v>
                </c:pt>
                <c:pt idx="2406">
                  <c:v>42227</c:v>
                </c:pt>
                <c:pt idx="2407">
                  <c:v>42228</c:v>
                </c:pt>
                <c:pt idx="2408">
                  <c:v>42229</c:v>
                </c:pt>
                <c:pt idx="2409">
                  <c:v>42230</c:v>
                </c:pt>
                <c:pt idx="2410">
                  <c:v>42231</c:v>
                </c:pt>
                <c:pt idx="2411">
                  <c:v>42232</c:v>
                </c:pt>
                <c:pt idx="2412">
                  <c:v>42233</c:v>
                </c:pt>
                <c:pt idx="2413">
                  <c:v>42234</c:v>
                </c:pt>
                <c:pt idx="2414">
                  <c:v>42235</c:v>
                </c:pt>
                <c:pt idx="2415">
                  <c:v>42236</c:v>
                </c:pt>
                <c:pt idx="2416">
                  <c:v>42237</c:v>
                </c:pt>
                <c:pt idx="2417">
                  <c:v>42238</c:v>
                </c:pt>
                <c:pt idx="2418">
                  <c:v>42239</c:v>
                </c:pt>
                <c:pt idx="2419">
                  <c:v>42240</c:v>
                </c:pt>
                <c:pt idx="2420">
                  <c:v>42241</c:v>
                </c:pt>
                <c:pt idx="2421">
                  <c:v>42242</c:v>
                </c:pt>
                <c:pt idx="2422">
                  <c:v>42243</c:v>
                </c:pt>
                <c:pt idx="2423">
                  <c:v>42244</c:v>
                </c:pt>
                <c:pt idx="2424">
                  <c:v>42245</c:v>
                </c:pt>
                <c:pt idx="2425">
                  <c:v>42246</c:v>
                </c:pt>
                <c:pt idx="2426">
                  <c:v>42247</c:v>
                </c:pt>
                <c:pt idx="2427">
                  <c:v>42248</c:v>
                </c:pt>
                <c:pt idx="2428">
                  <c:v>42249</c:v>
                </c:pt>
                <c:pt idx="2429">
                  <c:v>42250</c:v>
                </c:pt>
                <c:pt idx="2430">
                  <c:v>42251</c:v>
                </c:pt>
                <c:pt idx="2431">
                  <c:v>42252</c:v>
                </c:pt>
                <c:pt idx="2432">
                  <c:v>42253</c:v>
                </c:pt>
                <c:pt idx="2433">
                  <c:v>42254</c:v>
                </c:pt>
                <c:pt idx="2434">
                  <c:v>42255</c:v>
                </c:pt>
                <c:pt idx="2435">
                  <c:v>42256</c:v>
                </c:pt>
                <c:pt idx="2436">
                  <c:v>42257</c:v>
                </c:pt>
                <c:pt idx="2437">
                  <c:v>42258</c:v>
                </c:pt>
                <c:pt idx="2438">
                  <c:v>42259</c:v>
                </c:pt>
                <c:pt idx="2439">
                  <c:v>42260</c:v>
                </c:pt>
                <c:pt idx="2440">
                  <c:v>42261</c:v>
                </c:pt>
                <c:pt idx="2441">
                  <c:v>42262</c:v>
                </c:pt>
                <c:pt idx="2442">
                  <c:v>42263</c:v>
                </c:pt>
                <c:pt idx="2443">
                  <c:v>42264</c:v>
                </c:pt>
                <c:pt idx="2444">
                  <c:v>42265</c:v>
                </c:pt>
                <c:pt idx="2445">
                  <c:v>42266</c:v>
                </c:pt>
                <c:pt idx="2446">
                  <c:v>42267</c:v>
                </c:pt>
                <c:pt idx="2447">
                  <c:v>42268</c:v>
                </c:pt>
                <c:pt idx="2448">
                  <c:v>42269</c:v>
                </c:pt>
                <c:pt idx="2449">
                  <c:v>42270</c:v>
                </c:pt>
                <c:pt idx="2450">
                  <c:v>42271</c:v>
                </c:pt>
                <c:pt idx="2451">
                  <c:v>42272</c:v>
                </c:pt>
                <c:pt idx="2452">
                  <c:v>42273</c:v>
                </c:pt>
                <c:pt idx="2453">
                  <c:v>42274</c:v>
                </c:pt>
                <c:pt idx="2454">
                  <c:v>42275</c:v>
                </c:pt>
                <c:pt idx="2455">
                  <c:v>42276</c:v>
                </c:pt>
                <c:pt idx="2456">
                  <c:v>42277</c:v>
                </c:pt>
                <c:pt idx="2457">
                  <c:v>42278</c:v>
                </c:pt>
                <c:pt idx="2458">
                  <c:v>42279</c:v>
                </c:pt>
                <c:pt idx="2459">
                  <c:v>42280</c:v>
                </c:pt>
                <c:pt idx="2460">
                  <c:v>42281</c:v>
                </c:pt>
                <c:pt idx="2461">
                  <c:v>42282</c:v>
                </c:pt>
                <c:pt idx="2462">
                  <c:v>42283</c:v>
                </c:pt>
                <c:pt idx="2463">
                  <c:v>42284</c:v>
                </c:pt>
                <c:pt idx="2464">
                  <c:v>42285</c:v>
                </c:pt>
                <c:pt idx="2465">
                  <c:v>42286</c:v>
                </c:pt>
                <c:pt idx="2466">
                  <c:v>42287</c:v>
                </c:pt>
                <c:pt idx="2467">
                  <c:v>42288</c:v>
                </c:pt>
                <c:pt idx="2468">
                  <c:v>42289</c:v>
                </c:pt>
                <c:pt idx="2469">
                  <c:v>42290</c:v>
                </c:pt>
                <c:pt idx="2470">
                  <c:v>42291</c:v>
                </c:pt>
                <c:pt idx="2471">
                  <c:v>42292</c:v>
                </c:pt>
                <c:pt idx="2472">
                  <c:v>42293</c:v>
                </c:pt>
                <c:pt idx="2473">
                  <c:v>42294</c:v>
                </c:pt>
                <c:pt idx="2474">
                  <c:v>42295</c:v>
                </c:pt>
                <c:pt idx="2475">
                  <c:v>42296</c:v>
                </c:pt>
                <c:pt idx="2476">
                  <c:v>42297</c:v>
                </c:pt>
                <c:pt idx="2477">
                  <c:v>42298</c:v>
                </c:pt>
                <c:pt idx="2478">
                  <c:v>42299</c:v>
                </c:pt>
                <c:pt idx="2479">
                  <c:v>42300</c:v>
                </c:pt>
                <c:pt idx="2480">
                  <c:v>42301</c:v>
                </c:pt>
                <c:pt idx="2481">
                  <c:v>42302</c:v>
                </c:pt>
                <c:pt idx="2482">
                  <c:v>42303</c:v>
                </c:pt>
                <c:pt idx="2483">
                  <c:v>42304</c:v>
                </c:pt>
                <c:pt idx="2484">
                  <c:v>42305</c:v>
                </c:pt>
                <c:pt idx="2485">
                  <c:v>42306</c:v>
                </c:pt>
                <c:pt idx="2486">
                  <c:v>42307</c:v>
                </c:pt>
                <c:pt idx="2487">
                  <c:v>42308</c:v>
                </c:pt>
                <c:pt idx="2488">
                  <c:v>42309</c:v>
                </c:pt>
                <c:pt idx="2489">
                  <c:v>42310</c:v>
                </c:pt>
                <c:pt idx="2490">
                  <c:v>42311</c:v>
                </c:pt>
                <c:pt idx="2491">
                  <c:v>42312</c:v>
                </c:pt>
                <c:pt idx="2492">
                  <c:v>42313</c:v>
                </c:pt>
                <c:pt idx="2493">
                  <c:v>42314</c:v>
                </c:pt>
                <c:pt idx="2494">
                  <c:v>42315</c:v>
                </c:pt>
                <c:pt idx="2495">
                  <c:v>42316</c:v>
                </c:pt>
                <c:pt idx="2496">
                  <c:v>42317</c:v>
                </c:pt>
                <c:pt idx="2497">
                  <c:v>42318</c:v>
                </c:pt>
                <c:pt idx="2498">
                  <c:v>42319</c:v>
                </c:pt>
                <c:pt idx="2499">
                  <c:v>42320</c:v>
                </c:pt>
                <c:pt idx="2500">
                  <c:v>42321</c:v>
                </c:pt>
                <c:pt idx="2501">
                  <c:v>42322</c:v>
                </c:pt>
                <c:pt idx="2502">
                  <c:v>42323</c:v>
                </c:pt>
                <c:pt idx="2503">
                  <c:v>42324</c:v>
                </c:pt>
                <c:pt idx="2504">
                  <c:v>42325</c:v>
                </c:pt>
                <c:pt idx="2505">
                  <c:v>42326</c:v>
                </c:pt>
                <c:pt idx="2506">
                  <c:v>42327</c:v>
                </c:pt>
                <c:pt idx="2507">
                  <c:v>42328</c:v>
                </c:pt>
                <c:pt idx="2508">
                  <c:v>42329</c:v>
                </c:pt>
                <c:pt idx="2509">
                  <c:v>42330</c:v>
                </c:pt>
                <c:pt idx="2510">
                  <c:v>42331</c:v>
                </c:pt>
                <c:pt idx="2511">
                  <c:v>42332</c:v>
                </c:pt>
                <c:pt idx="2512">
                  <c:v>42333</c:v>
                </c:pt>
                <c:pt idx="2513">
                  <c:v>42334</c:v>
                </c:pt>
                <c:pt idx="2514">
                  <c:v>42335</c:v>
                </c:pt>
                <c:pt idx="2515">
                  <c:v>42336</c:v>
                </c:pt>
                <c:pt idx="2516">
                  <c:v>42337</c:v>
                </c:pt>
                <c:pt idx="2517">
                  <c:v>42338</c:v>
                </c:pt>
                <c:pt idx="2518">
                  <c:v>42339</c:v>
                </c:pt>
                <c:pt idx="2519">
                  <c:v>42340</c:v>
                </c:pt>
                <c:pt idx="2520">
                  <c:v>42341</c:v>
                </c:pt>
                <c:pt idx="2521">
                  <c:v>42342</c:v>
                </c:pt>
                <c:pt idx="2522">
                  <c:v>42343</c:v>
                </c:pt>
                <c:pt idx="2523">
                  <c:v>42344</c:v>
                </c:pt>
                <c:pt idx="2524">
                  <c:v>42345</c:v>
                </c:pt>
                <c:pt idx="2525">
                  <c:v>42346</c:v>
                </c:pt>
                <c:pt idx="2526">
                  <c:v>42347</c:v>
                </c:pt>
                <c:pt idx="2527">
                  <c:v>42348</c:v>
                </c:pt>
                <c:pt idx="2528">
                  <c:v>42349</c:v>
                </c:pt>
                <c:pt idx="2529">
                  <c:v>42350</c:v>
                </c:pt>
                <c:pt idx="2530">
                  <c:v>42351</c:v>
                </c:pt>
                <c:pt idx="2531">
                  <c:v>42352</c:v>
                </c:pt>
                <c:pt idx="2532">
                  <c:v>42353</c:v>
                </c:pt>
                <c:pt idx="2533">
                  <c:v>42354</c:v>
                </c:pt>
                <c:pt idx="2534">
                  <c:v>42355</c:v>
                </c:pt>
                <c:pt idx="2535">
                  <c:v>42356</c:v>
                </c:pt>
                <c:pt idx="2536">
                  <c:v>42357</c:v>
                </c:pt>
                <c:pt idx="2537">
                  <c:v>42358</c:v>
                </c:pt>
                <c:pt idx="2538">
                  <c:v>42359</c:v>
                </c:pt>
                <c:pt idx="2539">
                  <c:v>42360</c:v>
                </c:pt>
                <c:pt idx="2540">
                  <c:v>42361</c:v>
                </c:pt>
                <c:pt idx="2541">
                  <c:v>42362</c:v>
                </c:pt>
                <c:pt idx="2542">
                  <c:v>42363</c:v>
                </c:pt>
                <c:pt idx="2543">
                  <c:v>42364</c:v>
                </c:pt>
                <c:pt idx="2544">
                  <c:v>42365</c:v>
                </c:pt>
                <c:pt idx="2545">
                  <c:v>42366</c:v>
                </c:pt>
                <c:pt idx="2546">
                  <c:v>42367</c:v>
                </c:pt>
                <c:pt idx="2547">
                  <c:v>42368</c:v>
                </c:pt>
                <c:pt idx="2548">
                  <c:v>42369</c:v>
                </c:pt>
                <c:pt idx="2549">
                  <c:v>42370</c:v>
                </c:pt>
                <c:pt idx="2550">
                  <c:v>42371</c:v>
                </c:pt>
                <c:pt idx="2551">
                  <c:v>42372</c:v>
                </c:pt>
                <c:pt idx="2552">
                  <c:v>42373</c:v>
                </c:pt>
                <c:pt idx="2553">
                  <c:v>42374</c:v>
                </c:pt>
                <c:pt idx="2554">
                  <c:v>42375</c:v>
                </c:pt>
                <c:pt idx="2555">
                  <c:v>42376</c:v>
                </c:pt>
                <c:pt idx="2556">
                  <c:v>42377</c:v>
                </c:pt>
                <c:pt idx="2557">
                  <c:v>42378</c:v>
                </c:pt>
                <c:pt idx="2558">
                  <c:v>42379</c:v>
                </c:pt>
                <c:pt idx="2559">
                  <c:v>42380</c:v>
                </c:pt>
                <c:pt idx="2560">
                  <c:v>42381</c:v>
                </c:pt>
                <c:pt idx="2561">
                  <c:v>42382</c:v>
                </c:pt>
                <c:pt idx="2562">
                  <c:v>42383</c:v>
                </c:pt>
                <c:pt idx="2563">
                  <c:v>42384</c:v>
                </c:pt>
                <c:pt idx="2564">
                  <c:v>42385</c:v>
                </c:pt>
                <c:pt idx="2565">
                  <c:v>42386</c:v>
                </c:pt>
                <c:pt idx="2566">
                  <c:v>42387</c:v>
                </c:pt>
                <c:pt idx="2567">
                  <c:v>42388</c:v>
                </c:pt>
                <c:pt idx="2568">
                  <c:v>42389</c:v>
                </c:pt>
                <c:pt idx="2569">
                  <c:v>42390</c:v>
                </c:pt>
                <c:pt idx="2570">
                  <c:v>42391</c:v>
                </c:pt>
                <c:pt idx="2571">
                  <c:v>42392</c:v>
                </c:pt>
                <c:pt idx="2572">
                  <c:v>42393</c:v>
                </c:pt>
                <c:pt idx="2573">
                  <c:v>42394</c:v>
                </c:pt>
                <c:pt idx="2574">
                  <c:v>42395</c:v>
                </c:pt>
                <c:pt idx="2575">
                  <c:v>42396</c:v>
                </c:pt>
                <c:pt idx="2576">
                  <c:v>42397</c:v>
                </c:pt>
                <c:pt idx="2577">
                  <c:v>42398</c:v>
                </c:pt>
                <c:pt idx="2578">
                  <c:v>42399</c:v>
                </c:pt>
                <c:pt idx="2579">
                  <c:v>42400</c:v>
                </c:pt>
                <c:pt idx="2580">
                  <c:v>42401</c:v>
                </c:pt>
                <c:pt idx="2581">
                  <c:v>42402</c:v>
                </c:pt>
                <c:pt idx="2582">
                  <c:v>42403</c:v>
                </c:pt>
                <c:pt idx="2583">
                  <c:v>42404</c:v>
                </c:pt>
                <c:pt idx="2584">
                  <c:v>42405</c:v>
                </c:pt>
                <c:pt idx="2585">
                  <c:v>42406</c:v>
                </c:pt>
                <c:pt idx="2586">
                  <c:v>42407</c:v>
                </c:pt>
                <c:pt idx="2587">
                  <c:v>42408</c:v>
                </c:pt>
                <c:pt idx="2588">
                  <c:v>42409</c:v>
                </c:pt>
                <c:pt idx="2589">
                  <c:v>42410</c:v>
                </c:pt>
                <c:pt idx="2590">
                  <c:v>42411</c:v>
                </c:pt>
                <c:pt idx="2591">
                  <c:v>42412</c:v>
                </c:pt>
                <c:pt idx="2592">
                  <c:v>42413</c:v>
                </c:pt>
                <c:pt idx="2593">
                  <c:v>42414</c:v>
                </c:pt>
                <c:pt idx="2594">
                  <c:v>42415</c:v>
                </c:pt>
                <c:pt idx="2595">
                  <c:v>42416</c:v>
                </c:pt>
                <c:pt idx="2596">
                  <c:v>42417</c:v>
                </c:pt>
                <c:pt idx="2597">
                  <c:v>42418</c:v>
                </c:pt>
                <c:pt idx="2598">
                  <c:v>42419</c:v>
                </c:pt>
                <c:pt idx="2599">
                  <c:v>42420</c:v>
                </c:pt>
                <c:pt idx="2600">
                  <c:v>42421</c:v>
                </c:pt>
                <c:pt idx="2601">
                  <c:v>42422</c:v>
                </c:pt>
                <c:pt idx="2602">
                  <c:v>42423</c:v>
                </c:pt>
                <c:pt idx="2603">
                  <c:v>42424</c:v>
                </c:pt>
                <c:pt idx="2604">
                  <c:v>42425</c:v>
                </c:pt>
                <c:pt idx="2605">
                  <c:v>42426</c:v>
                </c:pt>
                <c:pt idx="2606">
                  <c:v>42427</c:v>
                </c:pt>
                <c:pt idx="2607">
                  <c:v>42428</c:v>
                </c:pt>
                <c:pt idx="2608">
                  <c:v>42429</c:v>
                </c:pt>
                <c:pt idx="2609">
                  <c:v>42430</c:v>
                </c:pt>
                <c:pt idx="2610">
                  <c:v>42431</c:v>
                </c:pt>
                <c:pt idx="2611">
                  <c:v>42432</c:v>
                </c:pt>
                <c:pt idx="2612">
                  <c:v>42433</c:v>
                </c:pt>
                <c:pt idx="2613">
                  <c:v>42434</c:v>
                </c:pt>
                <c:pt idx="2614">
                  <c:v>42435</c:v>
                </c:pt>
                <c:pt idx="2615">
                  <c:v>42436</c:v>
                </c:pt>
                <c:pt idx="2616">
                  <c:v>42437</c:v>
                </c:pt>
                <c:pt idx="2617">
                  <c:v>42438</c:v>
                </c:pt>
                <c:pt idx="2618">
                  <c:v>42439</c:v>
                </c:pt>
                <c:pt idx="2619">
                  <c:v>42440</c:v>
                </c:pt>
                <c:pt idx="2620">
                  <c:v>42441</c:v>
                </c:pt>
                <c:pt idx="2621">
                  <c:v>42442</c:v>
                </c:pt>
                <c:pt idx="2622">
                  <c:v>42443</c:v>
                </c:pt>
                <c:pt idx="2623">
                  <c:v>42444</c:v>
                </c:pt>
                <c:pt idx="2624">
                  <c:v>42445</c:v>
                </c:pt>
                <c:pt idx="2625">
                  <c:v>42446</c:v>
                </c:pt>
                <c:pt idx="2626">
                  <c:v>42447</c:v>
                </c:pt>
                <c:pt idx="2627">
                  <c:v>42448</c:v>
                </c:pt>
                <c:pt idx="2628">
                  <c:v>42449</c:v>
                </c:pt>
                <c:pt idx="2629">
                  <c:v>42450</c:v>
                </c:pt>
                <c:pt idx="2630">
                  <c:v>42451</c:v>
                </c:pt>
                <c:pt idx="2631">
                  <c:v>42452</c:v>
                </c:pt>
                <c:pt idx="2632">
                  <c:v>42453</c:v>
                </c:pt>
                <c:pt idx="2633">
                  <c:v>42454</c:v>
                </c:pt>
                <c:pt idx="2634">
                  <c:v>42455</c:v>
                </c:pt>
                <c:pt idx="2635">
                  <c:v>42456</c:v>
                </c:pt>
                <c:pt idx="2636">
                  <c:v>42457</c:v>
                </c:pt>
                <c:pt idx="2637">
                  <c:v>42458</c:v>
                </c:pt>
                <c:pt idx="2638">
                  <c:v>42459</c:v>
                </c:pt>
                <c:pt idx="2639">
                  <c:v>42460</c:v>
                </c:pt>
                <c:pt idx="2640">
                  <c:v>42461</c:v>
                </c:pt>
                <c:pt idx="2641">
                  <c:v>42462</c:v>
                </c:pt>
                <c:pt idx="2642">
                  <c:v>42463</c:v>
                </c:pt>
                <c:pt idx="2643">
                  <c:v>42464</c:v>
                </c:pt>
                <c:pt idx="2644">
                  <c:v>42465</c:v>
                </c:pt>
                <c:pt idx="2645">
                  <c:v>42466</c:v>
                </c:pt>
                <c:pt idx="2646">
                  <c:v>42467</c:v>
                </c:pt>
                <c:pt idx="2647">
                  <c:v>42468</c:v>
                </c:pt>
                <c:pt idx="2648">
                  <c:v>42469</c:v>
                </c:pt>
                <c:pt idx="2649">
                  <c:v>42470</c:v>
                </c:pt>
                <c:pt idx="2650">
                  <c:v>42471</c:v>
                </c:pt>
                <c:pt idx="2651">
                  <c:v>42472</c:v>
                </c:pt>
                <c:pt idx="2652">
                  <c:v>42473</c:v>
                </c:pt>
                <c:pt idx="2653">
                  <c:v>42474</c:v>
                </c:pt>
                <c:pt idx="2654">
                  <c:v>42475</c:v>
                </c:pt>
                <c:pt idx="2655">
                  <c:v>42476</c:v>
                </c:pt>
                <c:pt idx="2656">
                  <c:v>42477</c:v>
                </c:pt>
                <c:pt idx="2657">
                  <c:v>42478</c:v>
                </c:pt>
                <c:pt idx="2658">
                  <c:v>42479</c:v>
                </c:pt>
                <c:pt idx="2659">
                  <c:v>42480</c:v>
                </c:pt>
                <c:pt idx="2660">
                  <c:v>42481</c:v>
                </c:pt>
                <c:pt idx="2661">
                  <c:v>42482</c:v>
                </c:pt>
                <c:pt idx="2662">
                  <c:v>42483</c:v>
                </c:pt>
                <c:pt idx="2663">
                  <c:v>42484</c:v>
                </c:pt>
                <c:pt idx="2664">
                  <c:v>42485</c:v>
                </c:pt>
                <c:pt idx="2665">
                  <c:v>42486</c:v>
                </c:pt>
                <c:pt idx="2666">
                  <c:v>42487</c:v>
                </c:pt>
                <c:pt idx="2667">
                  <c:v>42488</c:v>
                </c:pt>
                <c:pt idx="2668">
                  <c:v>42489</c:v>
                </c:pt>
                <c:pt idx="2669">
                  <c:v>42490</c:v>
                </c:pt>
                <c:pt idx="2670">
                  <c:v>42491</c:v>
                </c:pt>
                <c:pt idx="2671">
                  <c:v>42492</c:v>
                </c:pt>
                <c:pt idx="2672">
                  <c:v>42493</c:v>
                </c:pt>
                <c:pt idx="2673">
                  <c:v>42494</c:v>
                </c:pt>
                <c:pt idx="2674">
                  <c:v>42495</c:v>
                </c:pt>
                <c:pt idx="2675">
                  <c:v>42496</c:v>
                </c:pt>
                <c:pt idx="2676">
                  <c:v>42497</c:v>
                </c:pt>
                <c:pt idx="2677">
                  <c:v>42498</c:v>
                </c:pt>
                <c:pt idx="2678">
                  <c:v>42499</c:v>
                </c:pt>
                <c:pt idx="2679">
                  <c:v>42500</c:v>
                </c:pt>
                <c:pt idx="2680">
                  <c:v>42501</c:v>
                </c:pt>
                <c:pt idx="2681">
                  <c:v>42502</c:v>
                </c:pt>
                <c:pt idx="2682">
                  <c:v>42503</c:v>
                </c:pt>
                <c:pt idx="2683">
                  <c:v>42504</c:v>
                </c:pt>
                <c:pt idx="2684">
                  <c:v>42505</c:v>
                </c:pt>
                <c:pt idx="2685">
                  <c:v>42506</c:v>
                </c:pt>
                <c:pt idx="2686">
                  <c:v>42507</c:v>
                </c:pt>
                <c:pt idx="2687">
                  <c:v>42508</c:v>
                </c:pt>
                <c:pt idx="2688">
                  <c:v>42509</c:v>
                </c:pt>
                <c:pt idx="2689">
                  <c:v>42510</c:v>
                </c:pt>
                <c:pt idx="2690">
                  <c:v>42511</c:v>
                </c:pt>
                <c:pt idx="2691">
                  <c:v>42512</c:v>
                </c:pt>
                <c:pt idx="2692">
                  <c:v>42513</c:v>
                </c:pt>
                <c:pt idx="2693">
                  <c:v>42514</c:v>
                </c:pt>
                <c:pt idx="2694">
                  <c:v>42515</c:v>
                </c:pt>
                <c:pt idx="2695">
                  <c:v>42516</c:v>
                </c:pt>
                <c:pt idx="2696">
                  <c:v>42517</c:v>
                </c:pt>
                <c:pt idx="2697">
                  <c:v>42518</c:v>
                </c:pt>
                <c:pt idx="2698">
                  <c:v>42519</c:v>
                </c:pt>
                <c:pt idx="2699">
                  <c:v>42520</c:v>
                </c:pt>
                <c:pt idx="2700">
                  <c:v>42521</c:v>
                </c:pt>
                <c:pt idx="2701">
                  <c:v>42522</c:v>
                </c:pt>
                <c:pt idx="2702">
                  <c:v>42523</c:v>
                </c:pt>
                <c:pt idx="2703">
                  <c:v>42524</c:v>
                </c:pt>
                <c:pt idx="2704">
                  <c:v>42525</c:v>
                </c:pt>
                <c:pt idx="2705">
                  <c:v>42526</c:v>
                </c:pt>
                <c:pt idx="2706">
                  <c:v>42527</c:v>
                </c:pt>
                <c:pt idx="2707">
                  <c:v>42528</c:v>
                </c:pt>
                <c:pt idx="2708">
                  <c:v>42529</c:v>
                </c:pt>
                <c:pt idx="2709">
                  <c:v>42530</c:v>
                </c:pt>
                <c:pt idx="2710">
                  <c:v>42531</c:v>
                </c:pt>
                <c:pt idx="2711">
                  <c:v>42532</c:v>
                </c:pt>
                <c:pt idx="2712">
                  <c:v>42533</c:v>
                </c:pt>
                <c:pt idx="2713">
                  <c:v>42534</c:v>
                </c:pt>
                <c:pt idx="2714">
                  <c:v>42535</c:v>
                </c:pt>
                <c:pt idx="2715">
                  <c:v>42536</c:v>
                </c:pt>
                <c:pt idx="2716">
                  <c:v>42537</c:v>
                </c:pt>
                <c:pt idx="2717">
                  <c:v>42538</c:v>
                </c:pt>
                <c:pt idx="2718">
                  <c:v>42539</c:v>
                </c:pt>
                <c:pt idx="2719">
                  <c:v>42540</c:v>
                </c:pt>
                <c:pt idx="2720">
                  <c:v>42541</c:v>
                </c:pt>
                <c:pt idx="2721">
                  <c:v>42542</c:v>
                </c:pt>
                <c:pt idx="2722">
                  <c:v>42543</c:v>
                </c:pt>
                <c:pt idx="2723">
                  <c:v>42544</c:v>
                </c:pt>
                <c:pt idx="2724">
                  <c:v>42545</c:v>
                </c:pt>
                <c:pt idx="2725">
                  <c:v>42546</c:v>
                </c:pt>
                <c:pt idx="2726">
                  <c:v>42547</c:v>
                </c:pt>
                <c:pt idx="2727">
                  <c:v>42548</c:v>
                </c:pt>
                <c:pt idx="2728">
                  <c:v>42549</c:v>
                </c:pt>
                <c:pt idx="2729">
                  <c:v>42550</c:v>
                </c:pt>
                <c:pt idx="2730">
                  <c:v>42551</c:v>
                </c:pt>
                <c:pt idx="2731">
                  <c:v>42552</c:v>
                </c:pt>
                <c:pt idx="2732">
                  <c:v>42553</c:v>
                </c:pt>
                <c:pt idx="2733">
                  <c:v>42554</c:v>
                </c:pt>
                <c:pt idx="2734">
                  <c:v>42555</c:v>
                </c:pt>
                <c:pt idx="2735">
                  <c:v>42556</c:v>
                </c:pt>
                <c:pt idx="2736">
                  <c:v>42557</c:v>
                </c:pt>
                <c:pt idx="2737">
                  <c:v>42558</c:v>
                </c:pt>
                <c:pt idx="2738">
                  <c:v>42559</c:v>
                </c:pt>
                <c:pt idx="2739">
                  <c:v>42560</c:v>
                </c:pt>
                <c:pt idx="2740">
                  <c:v>42561</c:v>
                </c:pt>
                <c:pt idx="2741">
                  <c:v>42562</c:v>
                </c:pt>
                <c:pt idx="2742">
                  <c:v>42563</c:v>
                </c:pt>
                <c:pt idx="2743">
                  <c:v>42564</c:v>
                </c:pt>
                <c:pt idx="2744">
                  <c:v>42565</c:v>
                </c:pt>
                <c:pt idx="2745">
                  <c:v>42566</c:v>
                </c:pt>
                <c:pt idx="2746">
                  <c:v>42567</c:v>
                </c:pt>
                <c:pt idx="2747">
                  <c:v>42568</c:v>
                </c:pt>
                <c:pt idx="2748">
                  <c:v>42569</c:v>
                </c:pt>
                <c:pt idx="2749">
                  <c:v>42570</c:v>
                </c:pt>
                <c:pt idx="2750">
                  <c:v>42571</c:v>
                </c:pt>
                <c:pt idx="2751">
                  <c:v>42572</c:v>
                </c:pt>
                <c:pt idx="2752">
                  <c:v>42573</c:v>
                </c:pt>
                <c:pt idx="2753">
                  <c:v>42574</c:v>
                </c:pt>
                <c:pt idx="2754">
                  <c:v>42575</c:v>
                </c:pt>
                <c:pt idx="2755">
                  <c:v>42576</c:v>
                </c:pt>
                <c:pt idx="2756">
                  <c:v>42577</c:v>
                </c:pt>
                <c:pt idx="2757">
                  <c:v>42578</c:v>
                </c:pt>
                <c:pt idx="2758">
                  <c:v>42579</c:v>
                </c:pt>
                <c:pt idx="2759">
                  <c:v>42580</c:v>
                </c:pt>
                <c:pt idx="2760">
                  <c:v>42581</c:v>
                </c:pt>
                <c:pt idx="2761">
                  <c:v>42582</c:v>
                </c:pt>
                <c:pt idx="2762">
                  <c:v>42583</c:v>
                </c:pt>
                <c:pt idx="2763">
                  <c:v>42584</c:v>
                </c:pt>
                <c:pt idx="2764">
                  <c:v>42585</c:v>
                </c:pt>
                <c:pt idx="2765">
                  <c:v>42586</c:v>
                </c:pt>
                <c:pt idx="2766">
                  <c:v>42587</c:v>
                </c:pt>
                <c:pt idx="2767">
                  <c:v>42588</c:v>
                </c:pt>
                <c:pt idx="2768">
                  <c:v>42589</c:v>
                </c:pt>
                <c:pt idx="2769">
                  <c:v>42590</c:v>
                </c:pt>
                <c:pt idx="2770">
                  <c:v>42591</c:v>
                </c:pt>
                <c:pt idx="2771">
                  <c:v>42592</c:v>
                </c:pt>
                <c:pt idx="2772">
                  <c:v>42593</c:v>
                </c:pt>
                <c:pt idx="2773">
                  <c:v>42594</c:v>
                </c:pt>
                <c:pt idx="2774">
                  <c:v>42595</c:v>
                </c:pt>
                <c:pt idx="2775">
                  <c:v>42596</c:v>
                </c:pt>
                <c:pt idx="2776">
                  <c:v>42597</c:v>
                </c:pt>
                <c:pt idx="2777">
                  <c:v>42598</c:v>
                </c:pt>
                <c:pt idx="2778">
                  <c:v>42599</c:v>
                </c:pt>
                <c:pt idx="2779">
                  <c:v>42600</c:v>
                </c:pt>
                <c:pt idx="2780">
                  <c:v>42601</c:v>
                </c:pt>
                <c:pt idx="2781">
                  <c:v>42602</c:v>
                </c:pt>
                <c:pt idx="2782">
                  <c:v>42603</c:v>
                </c:pt>
                <c:pt idx="2783">
                  <c:v>42604</c:v>
                </c:pt>
                <c:pt idx="2784">
                  <c:v>42605</c:v>
                </c:pt>
                <c:pt idx="2785">
                  <c:v>42606</c:v>
                </c:pt>
                <c:pt idx="2786">
                  <c:v>42607</c:v>
                </c:pt>
                <c:pt idx="2787">
                  <c:v>42608</c:v>
                </c:pt>
                <c:pt idx="2788">
                  <c:v>42609</c:v>
                </c:pt>
                <c:pt idx="2789">
                  <c:v>42610</c:v>
                </c:pt>
                <c:pt idx="2790">
                  <c:v>42611</c:v>
                </c:pt>
                <c:pt idx="2791">
                  <c:v>42612</c:v>
                </c:pt>
                <c:pt idx="2792">
                  <c:v>42613</c:v>
                </c:pt>
                <c:pt idx="2793">
                  <c:v>42614</c:v>
                </c:pt>
                <c:pt idx="2794">
                  <c:v>42615</c:v>
                </c:pt>
                <c:pt idx="2795">
                  <c:v>42616</c:v>
                </c:pt>
                <c:pt idx="2796">
                  <c:v>42617</c:v>
                </c:pt>
                <c:pt idx="2797">
                  <c:v>42618</c:v>
                </c:pt>
                <c:pt idx="2798">
                  <c:v>42619</c:v>
                </c:pt>
                <c:pt idx="2799">
                  <c:v>42620</c:v>
                </c:pt>
                <c:pt idx="2800">
                  <c:v>42621</c:v>
                </c:pt>
                <c:pt idx="2801">
                  <c:v>42622</c:v>
                </c:pt>
                <c:pt idx="2802">
                  <c:v>42623</c:v>
                </c:pt>
                <c:pt idx="2803">
                  <c:v>42624</c:v>
                </c:pt>
                <c:pt idx="2804">
                  <c:v>42625</c:v>
                </c:pt>
                <c:pt idx="2805">
                  <c:v>42626</c:v>
                </c:pt>
                <c:pt idx="2806">
                  <c:v>42627</c:v>
                </c:pt>
                <c:pt idx="2807">
                  <c:v>42628</c:v>
                </c:pt>
                <c:pt idx="2808">
                  <c:v>42629</c:v>
                </c:pt>
                <c:pt idx="2809">
                  <c:v>42630</c:v>
                </c:pt>
                <c:pt idx="2810">
                  <c:v>42631</c:v>
                </c:pt>
                <c:pt idx="2811">
                  <c:v>42632</c:v>
                </c:pt>
                <c:pt idx="2812">
                  <c:v>42633</c:v>
                </c:pt>
                <c:pt idx="2813">
                  <c:v>42634</c:v>
                </c:pt>
                <c:pt idx="2814">
                  <c:v>42635</c:v>
                </c:pt>
                <c:pt idx="2815">
                  <c:v>42636</c:v>
                </c:pt>
                <c:pt idx="2816">
                  <c:v>42637</c:v>
                </c:pt>
                <c:pt idx="2817">
                  <c:v>42638</c:v>
                </c:pt>
                <c:pt idx="2818">
                  <c:v>42639</c:v>
                </c:pt>
                <c:pt idx="2819">
                  <c:v>42640</c:v>
                </c:pt>
                <c:pt idx="2820">
                  <c:v>42641</c:v>
                </c:pt>
                <c:pt idx="2821">
                  <c:v>42642</c:v>
                </c:pt>
                <c:pt idx="2822">
                  <c:v>42643</c:v>
                </c:pt>
                <c:pt idx="2823">
                  <c:v>42644</c:v>
                </c:pt>
                <c:pt idx="2824">
                  <c:v>42645</c:v>
                </c:pt>
                <c:pt idx="2825">
                  <c:v>42646</c:v>
                </c:pt>
                <c:pt idx="2826">
                  <c:v>42647</c:v>
                </c:pt>
                <c:pt idx="2827">
                  <c:v>42648</c:v>
                </c:pt>
                <c:pt idx="2828">
                  <c:v>42649</c:v>
                </c:pt>
                <c:pt idx="2829">
                  <c:v>42650</c:v>
                </c:pt>
                <c:pt idx="2830">
                  <c:v>42651</c:v>
                </c:pt>
                <c:pt idx="2831">
                  <c:v>42652</c:v>
                </c:pt>
                <c:pt idx="2832">
                  <c:v>42653</c:v>
                </c:pt>
                <c:pt idx="2833">
                  <c:v>42654</c:v>
                </c:pt>
                <c:pt idx="2834">
                  <c:v>42655</c:v>
                </c:pt>
                <c:pt idx="2835">
                  <c:v>42656</c:v>
                </c:pt>
                <c:pt idx="2836">
                  <c:v>42657</c:v>
                </c:pt>
                <c:pt idx="2837">
                  <c:v>42658</c:v>
                </c:pt>
                <c:pt idx="2838">
                  <c:v>42659</c:v>
                </c:pt>
                <c:pt idx="2839">
                  <c:v>42660</c:v>
                </c:pt>
                <c:pt idx="2840">
                  <c:v>42661</c:v>
                </c:pt>
                <c:pt idx="2841">
                  <c:v>42662</c:v>
                </c:pt>
                <c:pt idx="2842">
                  <c:v>42663</c:v>
                </c:pt>
                <c:pt idx="2843">
                  <c:v>42664</c:v>
                </c:pt>
                <c:pt idx="2844">
                  <c:v>42665</c:v>
                </c:pt>
                <c:pt idx="2845">
                  <c:v>42666</c:v>
                </c:pt>
                <c:pt idx="2846">
                  <c:v>42667</c:v>
                </c:pt>
                <c:pt idx="2847">
                  <c:v>42668</c:v>
                </c:pt>
                <c:pt idx="2848">
                  <c:v>42669</c:v>
                </c:pt>
                <c:pt idx="2849">
                  <c:v>42670</c:v>
                </c:pt>
                <c:pt idx="2850">
                  <c:v>42671</c:v>
                </c:pt>
                <c:pt idx="2851">
                  <c:v>42672</c:v>
                </c:pt>
                <c:pt idx="2852">
                  <c:v>42673</c:v>
                </c:pt>
                <c:pt idx="2853">
                  <c:v>42674</c:v>
                </c:pt>
                <c:pt idx="2854">
                  <c:v>42675</c:v>
                </c:pt>
                <c:pt idx="2855">
                  <c:v>42676</c:v>
                </c:pt>
                <c:pt idx="2856">
                  <c:v>42677</c:v>
                </c:pt>
                <c:pt idx="2857">
                  <c:v>42678</c:v>
                </c:pt>
                <c:pt idx="2858">
                  <c:v>42679</c:v>
                </c:pt>
                <c:pt idx="2859">
                  <c:v>42680</c:v>
                </c:pt>
                <c:pt idx="2860">
                  <c:v>42681</c:v>
                </c:pt>
                <c:pt idx="2861">
                  <c:v>42682</c:v>
                </c:pt>
                <c:pt idx="2862">
                  <c:v>42683</c:v>
                </c:pt>
                <c:pt idx="2863">
                  <c:v>42684</c:v>
                </c:pt>
                <c:pt idx="2864">
                  <c:v>42685</c:v>
                </c:pt>
                <c:pt idx="2865">
                  <c:v>42686</c:v>
                </c:pt>
                <c:pt idx="2866">
                  <c:v>42687</c:v>
                </c:pt>
                <c:pt idx="2867">
                  <c:v>42688</c:v>
                </c:pt>
                <c:pt idx="2868">
                  <c:v>42689</c:v>
                </c:pt>
                <c:pt idx="2869">
                  <c:v>42690</c:v>
                </c:pt>
                <c:pt idx="2870">
                  <c:v>42691</c:v>
                </c:pt>
                <c:pt idx="2871">
                  <c:v>42692</c:v>
                </c:pt>
                <c:pt idx="2872">
                  <c:v>42693</c:v>
                </c:pt>
                <c:pt idx="2873">
                  <c:v>42694</c:v>
                </c:pt>
                <c:pt idx="2874">
                  <c:v>42695</c:v>
                </c:pt>
                <c:pt idx="2875">
                  <c:v>42696</c:v>
                </c:pt>
                <c:pt idx="2876">
                  <c:v>42697</c:v>
                </c:pt>
                <c:pt idx="2877">
                  <c:v>42698</c:v>
                </c:pt>
                <c:pt idx="2878">
                  <c:v>42699</c:v>
                </c:pt>
                <c:pt idx="2879">
                  <c:v>42700</c:v>
                </c:pt>
                <c:pt idx="2880">
                  <c:v>42701</c:v>
                </c:pt>
                <c:pt idx="2881">
                  <c:v>42702</c:v>
                </c:pt>
                <c:pt idx="2882">
                  <c:v>42703</c:v>
                </c:pt>
                <c:pt idx="2883">
                  <c:v>42704</c:v>
                </c:pt>
                <c:pt idx="2884">
                  <c:v>42705</c:v>
                </c:pt>
                <c:pt idx="2885">
                  <c:v>42706</c:v>
                </c:pt>
                <c:pt idx="2886">
                  <c:v>42707</c:v>
                </c:pt>
                <c:pt idx="2887">
                  <c:v>42708</c:v>
                </c:pt>
                <c:pt idx="2888">
                  <c:v>42709</c:v>
                </c:pt>
                <c:pt idx="2889">
                  <c:v>42710</c:v>
                </c:pt>
                <c:pt idx="2890">
                  <c:v>42711</c:v>
                </c:pt>
                <c:pt idx="2891">
                  <c:v>42712</c:v>
                </c:pt>
                <c:pt idx="2892">
                  <c:v>42713</c:v>
                </c:pt>
                <c:pt idx="2893">
                  <c:v>42714</c:v>
                </c:pt>
                <c:pt idx="2894">
                  <c:v>42715</c:v>
                </c:pt>
                <c:pt idx="2895">
                  <c:v>42716</c:v>
                </c:pt>
                <c:pt idx="2896">
                  <c:v>42717</c:v>
                </c:pt>
                <c:pt idx="2897">
                  <c:v>42718</c:v>
                </c:pt>
                <c:pt idx="2898">
                  <c:v>42719</c:v>
                </c:pt>
                <c:pt idx="2899">
                  <c:v>42720</c:v>
                </c:pt>
                <c:pt idx="2900">
                  <c:v>42721</c:v>
                </c:pt>
                <c:pt idx="2901">
                  <c:v>42722</c:v>
                </c:pt>
                <c:pt idx="2902">
                  <c:v>42723</c:v>
                </c:pt>
                <c:pt idx="2903">
                  <c:v>42724</c:v>
                </c:pt>
                <c:pt idx="2904">
                  <c:v>42725</c:v>
                </c:pt>
                <c:pt idx="2905">
                  <c:v>42726</c:v>
                </c:pt>
                <c:pt idx="2906">
                  <c:v>42727</c:v>
                </c:pt>
                <c:pt idx="2907">
                  <c:v>42728</c:v>
                </c:pt>
                <c:pt idx="2908">
                  <c:v>42729</c:v>
                </c:pt>
                <c:pt idx="2909">
                  <c:v>42730</c:v>
                </c:pt>
                <c:pt idx="2910">
                  <c:v>42731</c:v>
                </c:pt>
                <c:pt idx="2911">
                  <c:v>42732</c:v>
                </c:pt>
                <c:pt idx="2912">
                  <c:v>42733</c:v>
                </c:pt>
                <c:pt idx="2913">
                  <c:v>42734</c:v>
                </c:pt>
                <c:pt idx="2914">
                  <c:v>42735</c:v>
                </c:pt>
                <c:pt idx="2915">
                  <c:v>42736</c:v>
                </c:pt>
                <c:pt idx="2916">
                  <c:v>42737</c:v>
                </c:pt>
                <c:pt idx="2917">
                  <c:v>42738</c:v>
                </c:pt>
                <c:pt idx="2918">
                  <c:v>42739</c:v>
                </c:pt>
                <c:pt idx="2919">
                  <c:v>42740</c:v>
                </c:pt>
                <c:pt idx="2920">
                  <c:v>42741</c:v>
                </c:pt>
                <c:pt idx="2921">
                  <c:v>42742</c:v>
                </c:pt>
                <c:pt idx="2922">
                  <c:v>42743</c:v>
                </c:pt>
                <c:pt idx="2923">
                  <c:v>42744</c:v>
                </c:pt>
                <c:pt idx="2924">
                  <c:v>42745</c:v>
                </c:pt>
                <c:pt idx="2925">
                  <c:v>42746</c:v>
                </c:pt>
                <c:pt idx="2926">
                  <c:v>42747</c:v>
                </c:pt>
                <c:pt idx="2927">
                  <c:v>42748</c:v>
                </c:pt>
                <c:pt idx="2928">
                  <c:v>42749</c:v>
                </c:pt>
                <c:pt idx="2929">
                  <c:v>42750</c:v>
                </c:pt>
                <c:pt idx="2930">
                  <c:v>42751</c:v>
                </c:pt>
                <c:pt idx="2931">
                  <c:v>42752</c:v>
                </c:pt>
                <c:pt idx="2932">
                  <c:v>42753</c:v>
                </c:pt>
                <c:pt idx="2933">
                  <c:v>42754</c:v>
                </c:pt>
                <c:pt idx="2934">
                  <c:v>42755</c:v>
                </c:pt>
                <c:pt idx="2935">
                  <c:v>42756</c:v>
                </c:pt>
                <c:pt idx="2936">
                  <c:v>42757</c:v>
                </c:pt>
                <c:pt idx="2937">
                  <c:v>42758</c:v>
                </c:pt>
                <c:pt idx="2938">
                  <c:v>42759</c:v>
                </c:pt>
                <c:pt idx="2939">
                  <c:v>42760</c:v>
                </c:pt>
                <c:pt idx="2940">
                  <c:v>42761</c:v>
                </c:pt>
                <c:pt idx="2941">
                  <c:v>42762</c:v>
                </c:pt>
                <c:pt idx="2942">
                  <c:v>42763</c:v>
                </c:pt>
                <c:pt idx="2943">
                  <c:v>42764</c:v>
                </c:pt>
                <c:pt idx="2944">
                  <c:v>42765</c:v>
                </c:pt>
                <c:pt idx="2945">
                  <c:v>42766</c:v>
                </c:pt>
                <c:pt idx="2946">
                  <c:v>42767</c:v>
                </c:pt>
                <c:pt idx="2947">
                  <c:v>42768</c:v>
                </c:pt>
                <c:pt idx="2948">
                  <c:v>42769</c:v>
                </c:pt>
                <c:pt idx="2949">
                  <c:v>42770</c:v>
                </c:pt>
                <c:pt idx="2950">
                  <c:v>42771</c:v>
                </c:pt>
                <c:pt idx="2951">
                  <c:v>42772</c:v>
                </c:pt>
                <c:pt idx="2952">
                  <c:v>42773</c:v>
                </c:pt>
                <c:pt idx="2953">
                  <c:v>42774</c:v>
                </c:pt>
                <c:pt idx="2954">
                  <c:v>42775</c:v>
                </c:pt>
                <c:pt idx="2955">
                  <c:v>42776</c:v>
                </c:pt>
                <c:pt idx="2956">
                  <c:v>42777</c:v>
                </c:pt>
                <c:pt idx="2957">
                  <c:v>42778</c:v>
                </c:pt>
                <c:pt idx="2958">
                  <c:v>42779</c:v>
                </c:pt>
                <c:pt idx="2959">
                  <c:v>42780</c:v>
                </c:pt>
                <c:pt idx="2960">
                  <c:v>42781</c:v>
                </c:pt>
                <c:pt idx="2961">
                  <c:v>42782</c:v>
                </c:pt>
                <c:pt idx="2962">
                  <c:v>42783</c:v>
                </c:pt>
                <c:pt idx="2963">
                  <c:v>42784</c:v>
                </c:pt>
                <c:pt idx="2964">
                  <c:v>42785</c:v>
                </c:pt>
                <c:pt idx="2965">
                  <c:v>42786</c:v>
                </c:pt>
                <c:pt idx="2966">
                  <c:v>42787</c:v>
                </c:pt>
                <c:pt idx="2967">
                  <c:v>42788</c:v>
                </c:pt>
                <c:pt idx="2968">
                  <c:v>42789</c:v>
                </c:pt>
                <c:pt idx="2969">
                  <c:v>42790</c:v>
                </c:pt>
                <c:pt idx="2970">
                  <c:v>42791</c:v>
                </c:pt>
                <c:pt idx="2971">
                  <c:v>42792</c:v>
                </c:pt>
                <c:pt idx="2972">
                  <c:v>42793</c:v>
                </c:pt>
                <c:pt idx="2973">
                  <c:v>42794</c:v>
                </c:pt>
                <c:pt idx="2974">
                  <c:v>42795</c:v>
                </c:pt>
                <c:pt idx="2975">
                  <c:v>42796</c:v>
                </c:pt>
                <c:pt idx="2976">
                  <c:v>42797</c:v>
                </c:pt>
                <c:pt idx="2977">
                  <c:v>42798</c:v>
                </c:pt>
                <c:pt idx="2978">
                  <c:v>42799</c:v>
                </c:pt>
                <c:pt idx="2979">
                  <c:v>42800</c:v>
                </c:pt>
                <c:pt idx="2980">
                  <c:v>42801</c:v>
                </c:pt>
                <c:pt idx="2981">
                  <c:v>42802</c:v>
                </c:pt>
                <c:pt idx="2982">
                  <c:v>42803</c:v>
                </c:pt>
                <c:pt idx="2983">
                  <c:v>42804</c:v>
                </c:pt>
                <c:pt idx="2984">
                  <c:v>42805</c:v>
                </c:pt>
                <c:pt idx="2985">
                  <c:v>42806</c:v>
                </c:pt>
                <c:pt idx="2986">
                  <c:v>42807</c:v>
                </c:pt>
                <c:pt idx="2987">
                  <c:v>42808</c:v>
                </c:pt>
                <c:pt idx="2988">
                  <c:v>42809</c:v>
                </c:pt>
                <c:pt idx="2989">
                  <c:v>42810</c:v>
                </c:pt>
                <c:pt idx="2990">
                  <c:v>42811</c:v>
                </c:pt>
                <c:pt idx="2991">
                  <c:v>42812</c:v>
                </c:pt>
                <c:pt idx="2992">
                  <c:v>42813</c:v>
                </c:pt>
                <c:pt idx="2993">
                  <c:v>42814</c:v>
                </c:pt>
                <c:pt idx="2994">
                  <c:v>42815</c:v>
                </c:pt>
                <c:pt idx="2995">
                  <c:v>42816</c:v>
                </c:pt>
                <c:pt idx="2996">
                  <c:v>42817</c:v>
                </c:pt>
                <c:pt idx="2997">
                  <c:v>42818</c:v>
                </c:pt>
                <c:pt idx="2998">
                  <c:v>42819</c:v>
                </c:pt>
                <c:pt idx="2999">
                  <c:v>42820</c:v>
                </c:pt>
                <c:pt idx="3000">
                  <c:v>42821</c:v>
                </c:pt>
                <c:pt idx="3001">
                  <c:v>42822</c:v>
                </c:pt>
                <c:pt idx="3002">
                  <c:v>42823</c:v>
                </c:pt>
                <c:pt idx="3003">
                  <c:v>42824</c:v>
                </c:pt>
                <c:pt idx="3004">
                  <c:v>42825</c:v>
                </c:pt>
                <c:pt idx="3005">
                  <c:v>42826</c:v>
                </c:pt>
                <c:pt idx="3006">
                  <c:v>42827</c:v>
                </c:pt>
                <c:pt idx="3007">
                  <c:v>42828</c:v>
                </c:pt>
                <c:pt idx="3008">
                  <c:v>42829</c:v>
                </c:pt>
                <c:pt idx="3009">
                  <c:v>42830</c:v>
                </c:pt>
                <c:pt idx="3010">
                  <c:v>42831</c:v>
                </c:pt>
                <c:pt idx="3011">
                  <c:v>42832</c:v>
                </c:pt>
                <c:pt idx="3012">
                  <c:v>42833</c:v>
                </c:pt>
                <c:pt idx="3013">
                  <c:v>42834</c:v>
                </c:pt>
                <c:pt idx="3014">
                  <c:v>42835</c:v>
                </c:pt>
                <c:pt idx="3015">
                  <c:v>42836</c:v>
                </c:pt>
                <c:pt idx="3016">
                  <c:v>42837</c:v>
                </c:pt>
                <c:pt idx="3017">
                  <c:v>42838</c:v>
                </c:pt>
                <c:pt idx="3018">
                  <c:v>42839</c:v>
                </c:pt>
                <c:pt idx="3019">
                  <c:v>42840</c:v>
                </c:pt>
                <c:pt idx="3020">
                  <c:v>42841</c:v>
                </c:pt>
                <c:pt idx="3021">
                  <c:v>42842</c:v>
                </c:pt>
                <c:pt idx="3022">
                  <c:v>42843</c:v>
                </c:pt>
                <c:pt idx="3023">
                  <c:v>42844</c:v>
                </c:pt>
                <c:pt idx="3024">
                  <c:v>42845</c:v>
                </c:pt>
                <c:pt idx="3025">
                  <c:v>42846</c:v>
                </c:pt>
                <c:pt idx="3026">
                  <c:v>42847</c:v>
                </c:pt>
                <c:pt idx="3027">
                  <c:v>42848</c:v>
                </c:pt>
                <c:pt idx="3028">
                  <c:v>42849</c:v>
                </c:pt>
                <c:pt idx="3029">
                  <c:v>42850</c:v>
                </c:pt>
                <c:pt idx="3030">
                  <c:v>42851</c:v>
                </c:pt>
                <c:pt idx="3031">
                  <c:v>42852</c:v>
                </c:pt>
                <c:pt idx="3032">
                  <c:v>42853</c:v>
                </c:pt>
                <c:pt idx="3033">
                  <c:v>42854</c:v>
                </c:pt>
                <c:pt idx="3034">
                  <c:v>42855</c:v>
                </c:pt>
                <c:pt idx="3035">
                  <c:v>42856</c:v>
                </c:pt>
                <c:pt idx="3036">
                  <c:v>42857</c:v>
                </c:pt>
                <c:pt idx="3037">
                  <c:v>42858</c:v>
                </c:pt>
                <c:pt idx="3038">
                  <c:v>42859</c:v>
                </c:pt>
                <c:pt idx="3039">
                  <c:v>42860</c:v>
                </c:pt>
                <c:pt idx="3040">
                  <c:v>42861</c:v>
                </c:pt>
                <c:pt idx="3041">
                  <c:v>42862</c:v>
                </c:pt>
                <c:pt idx="3042">
                  <c:v>42863</c:v>
                </c:pt>
                <c:pt idx="3043">
                  <c:v>42864</c:v>
                </c:pt>
                <c:pt idx="3044">
                  <c:v>42865</c:v>
                </c:pt>
                <c:pt idx="3045">
                  <c:v>42866</c:v>
                </c:pt>
                <c:pt idx="3046">
                  <c:v>42867</c:v>
                </c:pt>
                <c:pt idx="3047">
                  <c:v>42868</c:v>
                </c:pt>
                <c:pt idx="3048">
                  <c:v>42869</c:v>
                </c:pt>
                <c:pt idx="3049">
                  <c:v>42870</c:v>
                </c:pt>
                <c:pt idx="3050">
                  <c:v>42871</c:v>
                </c:pt>
                <c:pt idx="3051">
                  <c:v>42872</c:v>
                </c:pt>
                <c:pt idx="3052">
                  <c:v>42873</c:v>
                </c:pt>
                <c:pt idx="3053">
                  <c:v>42874</c:v>
                </c:pt>
                <c:pt idx="3054">
                  <c:v>42875</c:v>
                </c:pt>
                <c:pt idx="3055">
                  <c:v>42876</c:v>
                </c:pt>
                <c:pt idx="3056">
                  <c:v>42877</c:v>
                </c:pt>
                <c:pt idx="3057">
                  <c:v>42878</c:v>
                </c:pt>
                <c:pt idx="3058">
                  <c:v>42879</c:v>
                </c:pt>
                <c:pt idx="3059">
                  <c:v>42880</c:v>
                </c:pt>
                <c:pt idx="3060">
                  <c:v>42881</c:v>
                </c:pt>
                <c:pt idx="3061">
                  <c:v>42882</c:v>
                </c:pt>
                <c:pt idx="3062">
                  <c:v>42883</c:v>
                </c:pt>
                <c:pt idx="3063">
                  <c:v>42884</c:v>
                </c:pt>
                <c:pt idx="3064">
                  <c:v>42885</c:v>
                </c:pt>
                <c:pt idx="3065">
                  <c:v>42886</c:v>
                </c:pt>
                <c:pt idx="3066">
                  <c:v>42887</c:v>
                </c:pt>
                <c:pt idx="3067">
                  <c:v>42888</c:v>
                </c:pt>
                <c:pt idx="3068">
                  <c:v>42889</c:v>
                </c:pt>
                <c:pt idx="3069">
                  <c:v>42890</c:v>
                </c:pt>
                <c:pt idx="3070">
                  <c:v>42891</c:v>
                </c:pt>
                <c:pt idx="3071">
                  <c:v>42892</c:v>
                </c:pt>
                <c:pt idx="3072">
                  <c:v>42893</c:v>
                </c:pt>
                <c:pt idx="3073">
                  <c:v>42894</c:v>
                </c:pt>
                <c:pt idx="3074">
                  <c:v>42895</c:v>
                </c:pt>
                <c:pt idx="3075">
                  <c:v>42896</c:v>
                </c:pt>
                <c:pt idx="3076">
                  <c:v>42897</c:v>
                </c:pt>
                <c:pt idx="3077">
                  <c:v>42898</c:v>
                </c:pt>
                <c:pt idx="3078">
                  <c:v>42899</c:v>
                </c:pt>
                <c:pt idx="3079">
                  <c:v>42900</c:v>
                </c:pt>
                <c:pt idx="3080">
                  <c:v>42901</c:v>
                </c:pt>
                <c:pt idx="3081">
                  <c:v>42902</c:v>
                </c:pt>
                <c:pt idx="3082">
                  <c:v>42903</c:v>
                </c:pt>
                <c:pt idx="3083">
                  <c:v>42904</c:v>
                </c:pt>
                <c:pt idx="3084">
                  <c:v>42905</c:v>
                </c:pt>
                <c:pt idx="3085">
                  <c:v>42906</c:v>
                </c:pt>
                <c:pt idx="3086">
                  <c:v>42907</c:v>
                </c:pt>
                <c:pt idx="3087">
                  <c:v>42908</c:v>
                </c:pt>
                <c:pt idx="3088">
                  <c:v>42909</c:v>
                </c:pt>
                <c:pt idx="3089">
                  <c:v>42910</c:v>
                </c:pt>
                <c:pt idx="3090">
                  <c:v>42911</c:v>
                </c:pt>
                <c:pt idx="3091">
                  <c:v>42912</c:v>
                </c:pt>
                <c:pt idx="3092">
                  <c:v>42913</c:v>
                </c:pt>
                <c:pt idx="3093">
                  <c:v>42914</c:v>
                </c:pt>
                <c:pt idx="3094">
                  <c:v>42915</c:v>
                </c:pt>
                <c:pt idx="3095">
                  <c:v>42916</c:v>
                </c:pt>
                <c:pt idx="3096">
                  <c:v>42917</c:v>
                </c:pt>
                <c:pt idx="3097">
                  <c:v>42918</c:v>
                </c:pt>
                <c:pt idx="3098">
                  <c:v>42919</c:v>
                </c:pt>
                <c:pt idx="3099">
                  <c:v>42920</c:v>
                </c:pt>
                <c:pt idx="3100">
                  <c:v>42921</c:v>
                </c:pt>
                <c:pt idx="3101">
                  <c:v>42922</c:v>
                </c:pt>
                <c:pt idx="3102">
                  <c:v>42923</c:v>
                </c:pt>
                <c:pt idx="3103">
                  <c:v>42924</c:v>
                </c:pt>
                <c:pt idx="3104">
                  <c:v>42925</c:v>
                </c:pt>
                <c:pt idx="3105">
                  <c:v>42926</c:v>
                </c:pt>
                <c:pt idx="3106">
                  <c:v>42927</c:v>
                </c:pt>
                <c:pt idx="3107">
                  <c:v>42928</c:v>
                </c:pt>
                <c:pt idx="3108">
                  <c:v>42929</c:v>
                </c:pt>
                <c:pt idx="3109">
                  <c:v>42930</c:v>
                </c:pt>
                <c:pt idx="3110">
                  <c:v>42931</c:v>
                </c:pt>
                <c:pt idx="3111">
                  <c:v>42932</c:v>
                </c:pt>
                <c:pt idx="3112">
                  <c:v>42933</c:v>
                </c:pt>
                <c:pt idx="3113">
                  <c:v>42934</c:v>
                </c:pt>
                <c:pt idx="3114">
                  <c:v>42935</c:v>
                </c:pt>
                <c:pt idx="3115">
                  <c:v>42936</c:v>
                </c:pt>
                <c:pt idx="3116">
                  <c:v>42937</c:v>
                </c:pt>
                <c:pt idx="3117">
                  <c:v>42938</c:v>
                </c:pt>
                <c:pt idx="3118">
                  <c:v>42939</c:v>
                </c:pt>
                <c:pt idx="3119">
                  <c:v>42940</c:v>
                </c:pt>
                <c:pt idx="3120">
                  <c:v>42941</c:v>
                </c:pt>
                <c:pt idx="3121">
                  <c:v>42942</c:v>
                </c:pt>
                <c:pt idx="3122">
                  <c:v>42943</c:v>
                </c:pt>
                <c:pt idx="3123">
                  <c:v>42944</c:v>
                </c:pt>
                <c:pt idx="3124">
                  <c:v>42945</c:v>
                </c:pt>
                <c:pt idx="3125">
                  <c:v>42946</c:v>
                </c:pt>
                <c:pt idx="3126">
                  <c:v>42947</c:v>
                </c:pt>
                <c:pt idx="3127">
                  <c:v>42948</c:v>
                </c:pt>
                <c:pt idx="3128">
                  <c:v>42949</c:v>
                </c:pt>
                <c:pt idx="3129">
                  <c:v>42950</c:v>
                </c:pt>
                <c:pt idx="3130">
                  <c:v>42951</c:v>
                </c:pt>
                <c:pt idx="3131">
                  <c:v>42952</c:v>
                </c:pt>
                <c:pt idx="3132">
                  <c:v>42953</c:v>
                </c:pt>
                <c:pt idx="3133">
                  <c:v>42954</c:v>
                </c:pt>
                <c:pt idx="3134">
                  <c:v>42955</c:v>
                </c:pt>
                <c:pt idx="3135">
                  <c:v>42956</c:v>
                </c:pt>
                <c:pt idx="3136">
                  <c:v>42957</c:v>
                </c:pt>
                <c:pt idx="3137">
                  <c:v>42958</c:v>
                </c:pt>
                <c:pt idx="3138">
                  <c:v>42959</c:v>
                </c:pt>
                <c:pt idx="3139">
                  <c:v>42960</c:v>
                </c:pt>
                <c:pt idx="3140">
                  <c:v>42961</c:v>
                </c:pt>
                <c:pt idx="3141">
                  <c:v>42962</c:v>
                </c:pt>
                <c:pt idx="3142">
                  <c:v>42963</c:v>
                </c:pt>
                <c:pt idx="3143">
                  <c:v>42964</c:v>
                </c:pt>
                <c:pt idx="3144">
                  <c:v>42965</c:v>
                </c:pt>
                <c:pt idx="3145">
                  <c:v>42966</c:v>
                </c:pt>
                <c:pt idx="3146">
                  <c:v>42967</c:v>
                </c:pt>
                <c:pt idx="3147">
                  <c:v>42968</c:v>
                </c:pt>
                <c:pt idx="3148">
                  <c:v>42969</c:v>
                </c:pt>
                <c:pt idx="3149">
                  <c:v>42970</c:v>
                </c:pt>
                <c:pt idx="3150">
                  <c:v>42971</c:v>
                </c:pt>
                <c:pt idx="3151">
                  <c:v>42972</c:v>
                </c:pt>
                <c:pt idx="3152">
                  <c:v>42973</c:v>
                </c:pt>
                <c:pt idx="3153">
                  <c:v>42974</c:v>
                </c:pt>
                <c:pt idx="3154">
                  <c:v>42975</c:v>
                </c:pt>
                <c:pt idx="3155">
                  <c:v>42976</c:v>
                </c:pt>
                <c:pt idx="3156">
                  <c:v>42977</c:v>
                </c:pt>
                <c:pt idx="3157">
                  <c:v>42978</c:v>
                </c:pt>
                <c:pt idx="3158">
                  <c:v>42979</c:v>
                </c:pt>
                <c:pt idx="3159">
                  <c:v>42980</c:v>
                </c:pt>
                <c:pt idx="3160">
                  <c:v>42981</c:v>
                </c:pt>
                <c:pt idx="3161">
                  <c:v>42982</c:v>
                </c:pt>
                <c:pt idx="3162">
                  <c:v>42983</c:v>
                </c:pt>
                <c:pt idx="3163">
                  <c:v>42984</c:v>
                </c:pt>
                <c:pt idx="3164">
                  <c:v>42985</c:v>
                </c:pt>
                <c:pt idx="3165">
                  <c:v>42986</c:v>
                </c:pt>
                <c:pt idx="3166">
                  <c:v>42987</c:v>
                </c:pt>
                <c:pt idx="3167">
                  <c:v>42988</c:v>
                </c:pt>
                <c:pt idx="3168">
                  <c:v>42989</c:v>
                </c:pt>
                <c:pt idx="3169">
                  <c:v>42990</c:v>
                </c:pt>
                <c:pt idx="3170">
                  <c:v>42991</c:v>
                </c:pt>
                <c:pt idx="3171">
                  <c:v>42992</c:v>
                </c:pt>
                <c:pt idx="3172">
                  <c:v>42993</c:v>
                </c:pt>
                <c:pt idx="3173">
                  <c:v>42994</c:v>
                </c:pt>
                <c:pt idx="3174">
                  <c:v>42995</c:v>
                </c:pt>
                <c:pt idx="3175">
                  <c:v>42996</c:v>
                </c:pt>
                <c:pt idx="3176">
                  <c:v>42997</c:v>
                </c:pt>
                <c:pt idx="3177">
                  <c:v>42998</c:v>
                </c:pt>
                <c:pt idx="3178">
                  <c:v>42999</c:v>
                </c:pt>
                <c:pt idx="3179">
                  <c:v>43000</c:v>
                </c:pt>
                <c:pt idx="3180">
                  <c:v>43001</c:v>
                </c:pt>
                <c:pt idx="3181">
                  <c:v>43002</c:v>
                </c:pt>
                <c:pt idx="3182">
                  <c:v>43003</c:v>
                </c:pt>
                <c:pt idx="3183">
                  <c:v>43004</c:v>
                </c:pt>
                <c:pt idx="3184">
                  <c:v>43005</c:v>
                </c:pt>
                <c:pt idx="3185">
                  <c:v>43006</c:v>
                </c:pt>
                <c:pt idx="3186">
                  <c:v>43007</c:v>
                </c:pt>
                <c:pt idx="3187">
                  <c:v>43008</c:v>
                </c:pt>
                <c:pt idx="3188">
                  <c:v>43009</c:v>
                </c:pt>
                <c:pt idx="3189">
                  <c:v>43010</c:v>
                </c:pt>
                <c:pt idx="3190">
                  <c:v>43011</c:v>
                </c:pt>
                <c:pt idx="3191">
                  <c:v>43012</c:v>
                </c:pt>
                <c:pt idx="3192">
                  <c:v>43013</c:v>
                </c:pt>
                <c:pt idx="3193">
                  <c:v>43014</c:v>
                </c:pt>
                <c:pt idx="3194">
                  <c:v>43015</c:v>
                </c:pt>
                <c:pt idx="3195">
                  <c:v>43016</c:v>
                </c:pt>
                <c:pt idx="3196">
                  <c:v>43017</c:v>
                </c:pt>
                <c:pt idx="3197">
                  <c:v>43018</c:v>
                </c:pt>
                <c:pt idx="3198">
                  <c:v>43019</c:v>
                </c:pt>
                <c:pt idx="3199">
                  <c:v>43020</c:v>
                </c:pt>
                <c:pt idx="3200">
                  <c:v>43021</c:v>
                </c:pt>
                <c:pt idx="3201">
                  <c:v>43022</c:v>
                </c:pt>
                <c:pt idx="3202">
                  <c:v>43023</c:v>
                </c:pt>
                <c:pt idx="3203">
                  <c:v>43024</c:v>
                </c:pt>
                <c:pt idx="3204">
                  <c:v>43025</c:v>
                </c:pt>
                <c:pt idx="3205">
                  <c:v>43026</c:v>
                </c:pt>
                <c:pt idx="3206">
                  <c:v>43027</c:v>
                </c:pt>
                <c:pt idx="3207">
                  <c:v>43028</c:v>
                </c:pt>
                <c:pt idx="3208">
                  <c:v>43029</c:v>
                </c:pt>
                <c:pt idx="3209">
                  <c:v>43030</c:v>
                </c:pt>
                <c:pt idx="3210">
                  <c:v>43031</c:v>
                </c:pt>
                <c:pt idx="3211">
                  <c:v>43032</c:v>
                </c:pt>
                <c:pt idx="3212">
                  <c:v>43033</c:v>
                </c:pt>
                <c:pt idx="3213">
                  <c:v>43034</c:v>
                </c:pt>
                <c:pt idx="3214">
                  <c:v>43035</c:v>
                </c:pt>
                <c:pt idx="3215">
                  <c:v>43036</c:v>
                </c:pt>
                <c:pt idx="3216">
                  <c:v>43037</c:v>
                </c:pt>
                <c:pt idx="3217">
                  <c:v>43038</c:v>
                </c:pt>
                <c:pt idx="3218">
                  <c:v>43039</c:v>
                </c:pt>
                <c:pt idx="3219">
                  <c:v>43040</c:v>
                </c:pt>
                <c:pt idx="3220">
                  <c:v>43041</c:v>
                </c:pt>
                <c:pt idx="3221">
                  <c:v>43042</c:v>
                </c:pt>
                <c:pt idx="3222">
                  <c:v>43043</c:v>
                </c:pt>
                <c:pt idx="3223">
                  <c:v>43044</c:v>
                </c:pt>
                <c:pt idx="3224">
                  <c:v>43045</c:v>
                </c:pt>
                <c:pt idx="3225">
                  <c:v>43046</c:v>
                </c:pt>
                <c:pt idx="3226">
                  <c:v>43047</c:v>
                </c:pt>
                <c:pt idx="3227">
                  <c:v>43048</c:v>
                </c:pt>
                <c:pt idx="3228">
                  <c:v>43049</c:v>
                </c:pt>
                <c:pt idx="3229">
                  <c:v>43050</c:v>
                </c:pt>
                <c:pt idx="3230">
                  <c:v>43051</c:v>
                </c:pt>
                <c:pt idx="3231">
                  <c:v>43052</c:v>
                </c:pt>
                <c:pt idx="3232">
                  <c:v>43053</c:v>
                </c:pt>
                <c:pt idx="3233">
                  <c:v>43054</c:v>
                </c:pt>
                <c:pt idx="3234">
                  <c:v>43055</c:v>
                </c:pt>
                <c:pt idx="3235">
                  <c:v>43056</c:v>
                </c:pt>
                <c:pt idx="3236">
                  <c:v>43057</c:v>
                </c:pt>
                <c:pt idx="3237">
                  <c:v>43058</c:v>
                </c:pt>
                <c:pt idx="3238">
                  <c:v>43059</c:v>
                </c:pt>
                <c:pt idx="3239">
                  <c:v>43060</c:v>
                </c:pt>
                <c:pt idx="3240">
                  <c:v>43061</c:v>
                </c:pt>
                <c:pt idx="3241">
                  <c:v>43062</c:v>
                </c:pt>
                <c:pt idx="3242">
                  <c:v>43063</c:v>
                </c:pt>
                <c:pt idx="3243">
                  <c:v>43064</c:v>
                </c:pt>
                <c:pt idx="3244">
                  <c:v>43065</c:v>
                </c:pt>
                <c:pt idx="3245">
                  <c:v>43066</c:v>
                </c:pt>
                <c:pt idx="3246">
                  <c:v>43067</c:v>
                </c:pt>
                <c:pt idx="3247">
                  <c:v>43068</c:v>
                </c:pt>
                <c:pt idx="3248">
                  <c:v>43069</c:v>
                </c:pt>
                <c:pt idx="3249">
                  <c:v>43070</c:v>
                </c:pt>
                <c:pt idx="3250">
                  <c:v>43071</c:v>
                </c:pt>
                <c:pt idx="3251">
                  <c:v>43072</c:v>
                </c:pt>
                <c:pt idx="3252">
                  <c:v>43073</c:v>
                </c:pt>
                <c:pt idx="3253">
                  <c:v>43074</c:v>
                </c:pt>
                <c:pt idx="3254">
                  <c:v>43075</c:v>
                </c:pt>
                <c:pt idx="3255">
                  <c:v>43076</c:v>
                </c:pt>
                <c:pt idx="3256">
                  <c:v>43077</c:v>
                </c:pt>
                <c:pt idx="3257">
                  <c:v>43078</c:v>
                </c:pt>
                <c:pt idx="3258">
                  <c:v>43079</c:v>
                </c:pt>
                <c:pt idx="3259">
                  <c:v>43080</c:v>
                </c:pt>
                <c:pt idx="3260">
                  <c:v>43081</c:v>
                </c:pt>
                <c:pt idx="3261">
                  <c:v>43082</c:v>
                </c:pt>
                <c:pt idx="3262">
                  <c:v>43083</c:v>
                </c:pt>
                <c:pt idx="3263">
                  <c:v>43084</c:v>
                </c:pt>
                <c:pt idx="3264">
                  <c:v>43085</c:v>
                </c:pt>
                <c:pt idx="3265">
                  <c:v>43086</c:v>
                </c:pt>
                <c:pt idx="3266">
                  <c:v>43087</c:v>
                </c:pt>
                <c:pt idx="3267">
                  <c:v>43088</c:v>
                </c:pt>
                <c:pt idx="3268">
                  <c:v>43089</c:v>
                </c:pt>
                <c:pt idx="3269">
                  <c:v>43090</c:v>
                </c:pt>
                <c:pt idx="3270">
                  <c:v>43091</c:v>
                </c:pt>
                <c:pt idx="3271">
                  <c:v>43092</c:v>
                </c:pt>
                <c:pt idx="3272">
                  <c:v>43093</c:v>
                </c:pt>
                <c:pt idx="3273">
                  <c:v>43094</c:v>
                </c:pt>
                <c:pt idx="3274">
                  <c:v>43095</c:v>
                </c:pt>
                <c:pt idx="3275">
                  <c:v>43096</c:v>
                </c:pt>
                <c:pt idx="3276">
                  <c:v>43097</c:v>
                </c:pt>
                <c:pt idx="3277">
                  <c:v>43098</c:v>
                </c:pt>
                <c:pt idx="3278">
                  <c:v>43099</c:v>
                </c:pt>
                <c:pt idx="3279">
                  <c:v>43100</c:v>
                </c:pt>
                <c:pt idx="3280">
                  <c:v>43101</c:v>
                </c:pt>
                <c:pt idx="3281">
                  <c:v>43102</c:v>
                </c:pt>
                <c:pt idx="3282">
                  <c:v>43103</c:v>
                </c:pt>
                <c:pt idx="3283">
                  <c:v>43104</c:v>
                </c:pt>
                <c:pt idx="3284">
                  <c:v>43105</c:v>
                </c:pt>
                <c:pt idx="3285">
                  <c:v>43106</c:v>
                </c:pt>
                <c:pt idx="3286">
                  <c:v>43107</c:v>
                </c:pt>
                <c:pt idx="3287">
                  <c:v>43108</c:v>
                </c:pt>
                <c:pt idx="3288">
                  <c:v>43109</c:v>
                </c:pt>
                <c:pt idx="3289">
                  <c:v>43110</c:v>
                </c:pt>
                <c:pt idx="3290">
                  <c:v>43111</c:v>
                </c:pt>
                <c:pt idx="3291">
                  <c:v>43112</c:v>
                </c:pt>
                <c:pt idx="3292">
                  <c:v>43113</c:v>
                </c:pt>
                <c:pt idx="3293">
                  <c:v>43114</c:v>
                </c:pt>
                <c:pt idx="3294">
                  <c:v>43115</c:v>
                </c:pt>
                <c:pt idx="3295">
                  <c:v>43116</c:v>
                </c:pt>
                <c:pt idx="3296">
                  <c:v>43117</c:v>
                </c:pt>
                <c:pt idx="3297">
                  <c:v>43118</c:v>
                </c:pt>
                <c:pt idx="3298">
                  <c:v>43119</c:v>
                </c:pt>
                <c:pt idx="3299">
                  <c:v>43120</c:v>
                </c:pt>
                <c:pt idx="3300">
                  <c:v>43121</c:v>
                </c:pt>
                <c:pt idx="3301">
                  <c:v>43122</c:v>
                </c:pt>
                <c:pt idx="3302">
                  <c:v>43123</c:v>
                </c:pt>
                <c:pt idx="3303">
                  <c:v>43124</c:v>
                </c:pt>
                <c:pt idx="3304">
                  <c:v>43125</c:v>
                </c:pt>
                <c:pt idx="3305">
                  <c:v>43126</c:v>
                </c:pt>
                <c:pt idx="3306">
                  <c:v>43127</c:v>
                </c:pt>
                <c:pt idx="3307">
                  <c:v>43128</c:v>
                </c:pt>
                <c:pt idx="3308">
                  <c:v>43129</c:v>
                </c:pt>
                <c:pt idx="3309">
                  <c:v>43130</c:v>
                </c:pt>
                <c:pt idx="3310">
                  <c:v>43131</c:v>
                </c:pt>
                <c:pt idx="3311">
                  <c:v>43132</c:v>
                </c:pt>
                <c:pt idx="3312">
                  <c:v>43133</c:v>
                </c:pt>
                <c:pt idx="3313">
                  <c:v>43134</c:v>
                </c:pt>
                <c:pt idx="3314">
                  <c:v>43135</c:v>
                </c:pt>
                <c:pt idx="3315">
                  <c:v>43136</c:v>
                </c:pt>
                <c:pt idx="3316">
                  <c:v>43137</c:v>
                </c:pt>
                <c:pt idx="3317">
                  <c:v>43138</c:v>
                </c:pt>
                <c:pt idx="3318">
                  <c:v>43139</c:v>
                </c:pt>
                <c:pt idx="3319">
                  <c:v>43140</c:v>
                </c:pt>
                <c:pt idx="3320">
                  <c:v>43141</c:v>
                </c:pt>
                <c:pt idx="3321">
                  <c:v>43142</c:v>
                </c:pt>
                <c:pt idx="3322">
                  <c:v>43143</c:v>
                </c:pt>
                <c:pt idx="3323">
                  <c:v>43144</c:v>
                </c:pt>
                <c:pt idx="3324">
                  <c:v>43145</c:v>
                </c:pt>
                <c:pt idx="3325">
                  <c:v>43146</c:v>
                </c:pt>
                <c:pt idx="3326">
                  <c:v>43147</c:v>
                </c:pt>
                <c:pt idx="3327">
                  <c:v>43148</c:v>
                </c:pt>
                <c:pt idx="3328">
                  <c:v>43149</c:v>
                </c:pt>
                <c:pt idx="3329">
                  <c:v>43150</c:v>
                </c:pt>
                <c:pt idx="3330">
                  <c:v>43151</c:v>
                </c:pt>
                <c:pt idx="3331">
                  <c:v>43152</c:v>
                </c:pt>
                <c:pt idx="3332">
                  <c:v>43153</c:v>
                </c:pt>
                <c:pt idx="3333">
                  <c:v>43154</c:v>
                </c:pt>
                <c:pt idx="3334">
                  <c:v>43155</c:v>
                </c:pt>
                <c:pt idx="3335">
                  <c:v>43156</c:v>
                </c:pt>
                <c:pt idx="3336">
                  <c:v>43157</c:v>
                </c:pt>
                <c:pt idx="3337">
                  <c:v>43158</c:v>
                </c:pt>
                <c:pt idx="3338">
                  <c:v>43159</c:v>
                </c:pt>
                <c:pt idx="3339">
                  <c:v>43160</c:v>
                </c:pt>
                <c:pt idx="3340">
                  <c:v>43161</c:v>
                </c:pt>
                <c:pt idx="3341">
                  <c:v>43162</c:v>
                </c:pt>
                <c:pt idx="3342">
                  <c:v>43163</c:v>
                </c:pt>
                <c:pt idx="3343">
                  <c:v>43164</c:v>
                </c:pt>
                <c:pt idx="3344">
                  <c:v>43165</c:v>
                </c:pt>
                <c:pt idx="3345">
                  <c:v>43166</c:v>
                </c:pt>
                <c:pt idx="3346">
                  <c:v>43167</c:v>
                </c:pt>
                <c:pt idx="3347">
                  <c:v>43168</c:v>
                </c:pt>
                <c:pt idx="3348">
                  <c:v>43169</c:v>
                </c:pt>
                <c:pt idx="3349">
                  <c:v>43170</c:v>
                </c:pt>
                <c:pt idx="3350">
                  <c:v>43171</c:v>
                </c:pt>
                <c:pt idx="3351">
                  <c:v>43172</c:v>
                </c:pt>
                <c:pt idx="3352">
                  <c:v>43173</c:v>
                </c:pt>
                <c:pt idx="3353">
                  <c:v>43174</c:v>
                </c:pt>
                <c:pt idx="3354">
                  <c:v>43175</c:v>
                </c:pt>
                <c:pt idx="3355">
                  <c:v>43176</c:v>
                </c:pt>
                <c:pt idx="3356">
                  <c:v>43177</c:v>
                </c:pt>
                <c:pt idx="3357">
                  <c:v>43178</c:v>
                </c:pt>
                <c:pt idx="3358">
                  <c:v>43179</c:v>
                </c:pt>
                <c:pt idx="3359">
                  <c:v>43180</c:v>
                </c:pt>
                <c:pt idx="3360">
                  <c:v>43181</c:v>
                </c:pt>
                <c:pt idx="3361">
                  <c:v>43182</c:v>
                </c:pt>
                <c:pt idx="3362">
                  <c:v>43183</c:v>
                </c:pt>
                <c:pt idx="3363">
                  <c:v>43184</c:v>
                </c:pt>
                <c:pt idx="3364">
                  <c:v>43185</c:v>
                </c:pt>
                <c:pt idx="3365">
                  <c:v>43186</c:v>
                </c:pt>
                <c:pt idx="3366">
                  <c:v>43187</c:v>
                </c:pt>
                <c:pt idx="3367">
                  <c:v>43188</c:v>
                </c:pt>
                <c:pt idx="3368">
                  <c:v>43189</c:v>
                </c:pt>
                <c:pt idx="3369">
                  <c:v>43190</c:v>
                </c:pt>
                <c:pt idx="3370">
                  <c:v>43191</c:v>
                </c:pt>
                <c:pt idx="3371">
                  <c:v>43192</c:v>
                </c:pt>
                <c:pt idx="3372">
                  <c:v>43193</c:v>
                </c:pt>
                <c:pt idx="3373">
                  <c:v>43194</c:v>
                </c:pt>
                <c:pt idx="3374">
                  <c:v>43195</c:v>
                </c:pt>
                <c:pt idx="3375">
                  <c:v>43196</c:v>
                </c:pt>
                <c:pt idx="3376">
                  <c:v>43197</c:v>
                </c:pt>
                <c:pt idx="3377">
                  <c:v>43198</c:v>
                </c:pt>
                <c:pt idx="3378">
                  <c:v>43199</c:v>
                </c:pt>
                <c:pt idx="3379">
                  <c:v>43200</c:v>
                </c:pt>
                <c:pt idx="3380">
                  <c:v>43201</c:v>
                </c:pt>
                <c:pt idx="3381">
                  <c:v>43202</c:v>
                </c:pt>
                <c:pt idx="3382">
                  <c:v>43203</c:v>
                </c:pt>
                <c:pt idx="3383">
                  <c:v>43204</c:v>
                </c:pt>
                <c:pt idx="3384">
                  <c:v>43205</c:v>
                </c:pt>
                <c:pt idx="3385">
                  <c:v>43206</c:v>
                </c:pt>
                <c:pt idx="3386">
                  <c:v>43207</c:v>
                </c:pt>
                <c:pt idx="3387">
                  <c:v>43208</c:v>
                </c:pt>
                <c:pt idx="3388">
                  <c:v>43209</c:v>
                </c:pt>
                <c:pt idx="3389">
                  <c:v>43210</c:v>
                </c:pt>
                <c:pt idx="3390">
                  <c:v>43211</c:v>
                </c:pt>
                <c:pt idx="3391">
                  <c:v>43212</c:v>
                </c:pt>
                <c:pt idx="3392">
                  <c:v>43213</c:v>
                </c:pt>
                <c:pt idx="3393">
                  <c:v>43214</c:v>
                </c:pt>
                <c:pt idx="3394">
                  <c:v>43215</c:v>
                </c:pt>
                <c:pt idx="3395">
                  <c:v>43216</c:v>
                </c:pt>
                <c:pt idx="3396">
                  <c:v>43217</c:v>
                </c:pt>
                <c:pt idx="3397">
                  <c:v>43218</c:v>
                </c:pt>
                <c:pt idx="3398">
                  <c:v>43219</c:v>
                </c:pt>
                <c:pt idx="3399">
                  <c:v>43220</c:v>
                </c:pt>
                <c:pt idx="3400">
                  <c:v>43221</c:v>
                </c:pt>
                <c:pt idx="3401">
                  <c:v>43222</c:v>
                </c:pt>
                <c:pt idx="3402">
                  <c:v>43223</c:v>
                </c:pt>
                <c:pt idx="3403">
                  <c:v>43224</c:v>
                </c:pt>
                <c:pt idx="3404">
                  <c:v>43225</c:v>
                </c:pt>
                <c:pt idx="3405">
                  <c:v>43226</c:v>
                </c:pt>
                <c:pt idx="3406">
                  <c:v>43227</c:v>
                </c:pt>
                <c:pt idx="3407">
                  <c:v>43228</c:v>
                </c:pt>
                <c:pt idx="3408">
                  <c:v>43229</c:v>
                </c:pt>
                <c:pt idx="3409">
                  <c:v>43230</c:v>
                </c:pt>
                <c:pt idx="3410">
                  <c:v>43231</c:v>
                </c:pt>
                <c:pt idx="3411">
                  <c:v>43232</c:v>
                </c:pt>
                <c:pt idx="3412">
                  <c:v>43233</c:v>
                </c:pt>
                <c:pt idx="3413">
                  <c:v>43234</c:v>
                </c:pt>
                <c:pt idx="3414">
                  <c:v>43235</c:v>
                </c:pt>
                <c:pt idx="3415">
                  <c:v>43236</c:v>
                </c:pt>
                <c:pt idx="3416">
                  <c:v>43237</c:v>
                </c:pt>
                <c:pt idx="3417">
                  <c:v>43238</c:v>
                </c:pt>
                <c:pt idx="3418">
                  <c:v>43239</c:v>
                </c:pt>
                <c:pt idx="3419">
                  <c:v>43240</c:v>
                </c:pt>
                <c:pt idx="3420">
                  <c:v>43241</c:v>
                </c:pt>
                <c:pt idx="3421">
                  <c:v>43242</c:v>
                </c:pt>
                <c:pt idx="3422">
                  <c:v>43243</c:v>
                </c:pt>
                <c:pt idx="3423">
                  <c:v>43244</c:v>
                </c:pt>
                <c:pt idx="3424">
                  <c:v>43245</c:v>
                </c:pt>
                <c:pt idx="3425">
                  <c:v>43246</c:v>
                </c:pt>
                <c:pt idx="3426">
                  <c:v>43247</c:v>
                </c:pt>
                <c:pt idx="3427">
                  <c:v>43248</c:v>
                </c:pt>
                <c:pt idx="3428">
                  <c:v>43249</c:v>
                </c:pt>
                <c:pt idx="3429">
                  <c:v>43250</c:v>
                </c:pt>
                <c:pt idx="3430">
                  <c:v>43251</c:v>
                </c:pt>
                <c:pt idx="3431">
                  <c:v>43252</c:v>
                </c:pt>
                <c:pt idx="3432">
                  <c:v>43253</c:v>
                </c:pt>
                <c:pt idx="3433">
                  <c:v>43254</c:v>
                </c:pt>
                <c:pt idx="3434">
                  <c:v>43255</c:v>
                </c:pt>
                <c:pt idx="3435">
                  <c:v>43256</c:v>
                </c:pt>
                <c:pt idx="3436">
                  <c:v>43257</c:v>
                </c:pt>
                <c:pt idx="3437">
                  <c:v>43258</c:v>
                </c:pt>
                <c:pt idx="3438">
                  <c:v>43259</c:v>
                </c:pt>
                <c:pt idx="3439">
                  <c:v>43260</c:v>
                </c:pt>
                <c:pt idx="3440">
                  <c:v>43261</c:v>
                </c:pt>
                <c:pt idx="3441">
                  <c:v>43262</c:v>
                </c:pt>
                <c:pt idx="3442">
                  <c:v>43263</c:v>
                </c:pt>
                <c:pt idx="3443">
                  <c:v>43264</c:v>
                </c:pt>
                <c:pt idx="3444">
                  <c:v>43265</c:v>
                </c:pt>
                <c:pt idx="3445">
                  <c:v>43266</c:v>
                </c:pt>
                <c:pt idx="3446">
                  <c:v>43267</c:v>
                </c:pt>
                <c:pt idx="3447">
                  <c:v>43268</c:v>
                </c:pt>
                <c:pt idx="3448">
                  <c:v>43269</c:v>
                </c:pt>
                <c:pt idx="3449">
                  <c:v>43270</c:v>
                </c:pt>
                <c:pt idx="3450">
                  <c:v>43271</c:v>
                </c:pt>
                <c:pt idx="3451">
                  <c:v>43272</c:v>
                </c:pt>
                <c:pt idx="3452">
                  <c:v>43273</c:v>
                </c:pt>
                <c:pt idx="3453">
                  <c:v>43274</c:v>
                </c:pt>
                <c:pt idx="3454">
                  <c:v>43275</c:v>
                </c:pt>
                <c:pt idx="3455">
                  <c:v>43276</c:v>
                </c:pt>
                <c:pt idx="3456">
                  <c:v>43277</c:v>
                </c:pt>
                <c:pt idx="3457">
                  <c:v>43278</c:v>
                </c:pt>
                <c:pt idx="3458">
                  <c:v>43279</c:v>
                </c:pt>
                <c:pt idx="3459">
                  <c:v>43280</c:v>
                </c:pt>
                <c:pt idx="3460">
                  <c:v>43281</c:v>
                </c:pt>
                <c:pt idx="3461">
                  <c:v>43282</c:v>
                </c:pt>
                <c:pt idx="3462">
                  <c:v>43283</c:v>
                </c:pt>
                <c:pt idx="3463">
                  <c:v>43284</c:v>
                </c:pt>
                <c:pt idx="3464">
                  <c:v>43285</c:v>
                </c:pt>
                <c:pt idx="3465">
                  <c:v>43286</c:v>
                </c:pt>
                <c:pt idx="3466">
                  <c:v>43287</c:v>
                </c:pt>
                <c:pt idx="3467">
                  <c:v>43288</c:v>
                </c:pt>
                <c:pt idx="3468">
                  <c:v>43289</c:v>
                </c:pt>
                <c:pt idx="3469">
                  <c:v>43290</c:v>
                </c:pt>
                <c:pt idx="3470">
                  <c:v>43291</c:v>
                </c:pt>
                <c:pt idx="3471">
                  <c:v>43292</c:v>
                </c:pt>
                <c:pt idx="3472">
                  <c:v>43293</c:v>
                </c:pt>
                <c:pt idx="3473">
                  <c:v>43294</c:v>
                </c:pt>
                <c:pt idx="3474">
                  <c:v>43295</c:v>
                </c:pt>
                <c:pt idx="3475">
                  <c:v>43296</c:v>
                </c:pt>
                <c:pt idx="3476">
                  <c:v>43297</c:v>
                </c:pt>
                <c:pt idx="3477">
                  <c:v>43298</c:v>
                </c:pt>
                <c:pt idx="3478">
                  <c:v>43299</c:v>
                </c:pt>
                <c:pt idx="3479">
                  <c:v>43300</c:v>
                </c:pt>
                <c:pt idx="3480">
                  <c:v>43301</c:v>
                </c:pt>
                <c:pt idx="3481">
                  <c:v>43302</c:v>
                </c:pt>
                <c:pt idx="3482">
                  <c:v>43303</c:v>
                </c:pt>
                <c:pt idx="3483">
                  <c:v>43304</c:v>
                </c:pt>
                <c:pt idx="3484">
                  <c:v>43305</c:v>
                </c:pt>
                <c:pt idx="3485">
                  <c:v>43306</c:v>
                </c:pt>
                <c:pt idx="3486">
                  <c:v>43307</c:v>
                </c:pt>
                <c:pt idx="3487">
                  <c:v>43308</c:v>
                </c:pt>
                <c:pt idx="3488">
                  <c:v>43309</c:v>
                </c:pt>
                <c:pt idx="3489">
                  <c:v>43310</c:v>
                </c:pt>
                <c:pt idx="3490">
                  <c:v>43311</c:v>
                </c:pt>
                <c:pt idx="3491">
                  <c:v>43312</c:v>
                </c:pt>
                <c:pt idx="3492">
                  <c:v>43313</c:v>
                </c:pt>
                <c:pt idx="3493">
                  <c:v>43314</c:v>
                </c:pt>
                <c:pt idx="3494">
                  <c:v>43315</c:v>
                </c:pt>
                <c:pt idx="3495">
                  <c:v>43316</c:v>
                </c:pt>
                <c:pt idx="3496">
                  <c:v>43317</c:v>
                </c:pt>
                <c:pt idx="3497">
                  <c:v>43318</c:v>
                </c:pt>
                <c:pt idx="3498">
                  <c:v>43319</c:v>
                </c:pt>
                <c:pt idx="3499">
                  <c:v>43320</c:v>
                </c:pt>
                <c:pt idx="3500">
                  <c:v>43321</c:v>
                </c:pt>
                <c:pt idx="3501">
                  <c:v>43322</c:v>
                </c:pt>
                <c:pt idx="3502">
                  <c:v>43323</c:v>
                </c:pt>
                <c:pt idx="3503">
                  <c:v>43324</c:v>
                </c:pt>
                <c:pt idx="3504">
                  <c:v>43325</c:v>
                </c:pt>
                <c:pt idx="3505">
                  <c:v>43326</c:v>
                </c:pt>
                <c:pt idx="3506">
                  <c:v>43327</c:v>
                </c:pt>
                <c:pt idx="3507">
                  <c:v>43328</c:v>
                </c:pt>
                <c:pt idx="3508">
                  <c:v>43329</c:v>
                </c:pt>
                <c:pt idx="3509">
                  <c:v>43330</c:v>
                </c:pt>
                <c:pt idx="3510">
                  <c:v>43331</c:v>
                </c:pt>
                <c:pt idx="3511">
                  <c:v>43332</c:v>
                </c:pt>
                <c:pt idx="3512">
                  <c:v>43333</c:v>
                </c:pt>
                <c:pt idx="3513">
                  <c:v>43334</c:v>
                </c:pt>
                <c:pt idx="3514">
                  <c:v>43335</c:v>
                </c:pt>
                <c:pt idx="3515">
                  <c:v>43336</c:v>
                </c:pt>
                <c:pt idx="3516">
                  <c:v>43337</c:v>
                </c:pt>
                <c:pt idx="3517">
                  <c:v>43338</c:v>
                </c:pt>
                <c:pt idx="3518">
                  <c:v>43339</c:v>
                </c:pt>
                <c:pt idx="3519">
                  <c:v>43340</c:v>
                </c:pt>
                <c:pt idx="3520">
                  <c:v>43341</c:v>
                </c:pt>
                <c:pt idx="3521">
                  <c:v>43342</c:v>
                </c:pt>
                <c:pt idx="3522">
                  <c:v>43343</c:v>
                </c:pt>
                <c:pt idx="3523">
                  <c:v>43344</c:v>
                </c:pt>
                <c:pt idx="3524">
                  <c:v>43345</c:v>
                </c:pt>
                <c:pt idx="3525">
                  <c:v>43346</c:v>
                </c:pt>
                <c:pt idx="3526">
                  <c:v>43347</c:v>
                </c:pt>
                <c:pt idx="3527">
                  <c:v>43348</c:v>
                </c:pt>
                <c:pt idx="3528">
                  <c:v>43349</c:v>
                </c:pt>
                <c:pt idx="3529">
                  <c:v>43350</c:v>
                </c:pt>
                <c:pt idx="3530">
                  <c:v>43351</c:v>
                </c:pt>
                <c:pt idx="3531">
                  <c:v>43352</c:v>
                </c:pt>
                <c:pt idx="3532">
                  <c:v>43353</c:v>
                </c:pt>
                <c:pt idx="3533">
                  <c:v>43354</c:v>
                </c:pt>
                <c:pt idx="3534">
                  <c:v>43355</c:v>
                </c:pt>
                <c:pt idx="3535">
                  <c:v>43356</c:v>
                </c:pt>
                <c:pt idx="3536">
                  <c:v>43357</c:v>
                </c:pt>
                <c:pt idx="3537">
                  <c:v>43358</c:v>
                </c:pt>
                <c:pt idx="3538">
                  <c:v>43359</c:v>
                </c:pt>
                <c:pt idx="3539">
                  <c:v>43360</c:v>
                </c:pt>
                <c:pt idx="3540">
                  <c:v>43361</c:v>
                </c:pt>
                <c:pt idx="3541">
                  <c:v>43362</c:v>
                </c:pt>
                <c:pt idx="3542">
                  <c:v>43363</c:v>
                </c:pt>
                <c:pt idx="3543">
                  <c:v>43364</c:v>
                </c:pt>
                <c:pt idx="3544">
                  <c:v>43365</c:v>
                </c:pt>
                <c:pt idx="3545">
                  <c:v>43366</c:v>
                </c:pt>
                <c:pt idx="3546">
                  <c:v>43367</c:v>
                </c:pt>
                <c:pt idx="3547">
                  <c:v>43368</c:v>
                </c:pt>
                <c:pt idx="3548">
                  <c:v>43369</c:v>
                </c:pt>
                <c:pt idx="3549">
                  <c:v>43370</c:v>
                </c:pt>
                <c:pt idx="3550">
                  <c:v>43371</c:v>
                </c:pt>
                <c:pt idx="3551">
                  <c:v>43372</c:v>
                </c:pt>
                <c:pt idx="3552">
                  <c:v>43373</c:v>
                </c:pt>
                <c:pt idx="3553">
                  <c:v>43374</c:v>
                </c:pt>
                <c:pt idx="3554">
                  <c:v>43375</c:v>
                </c:pt>
                <c:pt idx="3555">
                  <c:v>43376</c:v>
                </c:pt>
                <c:pt idx="3556">
                  <c:v>43377</c:v>
                </c:pt>
                <c:pt idx="3557">
                  <c:v>43378</c:v>
                </c:pt>
                <c:pt idx="3558">
                  <c:v>43379</c:v>
                </c:pt>
                <c:pt idx="3559">
                  <c:v>43380</c:v>
                </c:pt>
                <c:pt idx="3560">
                  <c:v>43381</c:v>
                </c:pt>
                <c:pt idx="3561">
                  <c:v>43382</c:v>
                </c:pt>
                <c:pt idx="3562">
                  <c:v>43383</c:v>
                </c:pt>
                <c:pt idx="3563">
                  <c:v>43384</c:v>
                </c:pt>
                <c:pt idx="3564">
                  <c:v>43385</c:v>
                </c:pt>
                <c:pt idx="3565">
                  <c:v>43386</c:v>
                </c:pt>
                <c:pt idx="3566">
                  <c:v>43387</c:v>
                </c:pt>
                <c:pt idx="3567">
                  <c:v>43388</c:v>
                </c:pt>
                <c:pt idx="3568">
                  <c:v>43389</c:v>
                </c:pt>
                <c:pt idx="3569">
                  <c:v>43390</c:v>
                </c:pt>
                <c:pt idx="3570">
                  <c:v>43391</c:v>
                </c:pt>
                <c:pt idx="3571">
                  <c:v>43392</c:v>
                </c:pt>
                <c:pt idx="3572">
                  <c:v>43393</c:v>
                </c:pt>
                <c:pt idx="3573">
                  <c:v>43394</c:v>
                </c:pt>
                <c:pt idx="3574">
                  <c:v>43395</c:v>
                </c:pt>
                <c:pt idx="3575">
                  <c:v>43396</c:v>
                </c:pt>
                <c:pt idx="3576">
                  <c:v>43397</c:v>
                </c:pt>
                <c:pt idx="3577">
                  <c:v>43398</c:v>
                </c:pt>
                <c:pt idx="3578">
                  <c:v>43399</c:v>
                </c:pt>
                <c:pt idx="3579">
                  <c:v>43400</c:v>
                </c:pt>
                <c:pt idx="3580">
                  <c:v>43401</c:v>
                </c:pt>
                <c:pt idx="3581">
                  <c:v>43402</c:v>
                </c:pt>
                <c:pt idx="3582">
                  <c:v>43403</c:v>
                </c:pt>
                <c:pt idx="3583">
                  <c:v>43404</c:v>
                </c:pt>
                <c:pt idx="3584">
                  <c:v>43405</c:v>
                </c:pt>
                <c:pt idx="3585">
                  <c:v>43406</c:v>
                </c:pt>
                <c:pt idx="3586">
                  <c:v>43407</c:v>
                </c:pt>
                <c:pt idx="3587">
                  <c:v>43408</c:v>
                </c:pt>
                <c:pt idx="3588">
                  <c:v>43409</c:v>
                </c:pt>
                <c:pt idx="3589">
                  <c:v>43410</c:v>
                </c:pt>
                <c:pt idx="3590">
                  <c:v>43411</c:v>
                </c:pt>
                <c:pt idx="3591">
                  <c:v>43412</c:v>
                </c:pt>
                <c:pt idx="3592">
                  <c:v>43413</c:v>
                </c:pt>
                <c:pt idx="3593">
                  <c:v>43414</c:v>
                </c:pt>
                <c:pt idx="3594">
                  <c:v>43415</c:v>
                </c:pt>
                <c:pt idx="3595">
                  <c:v>43416</c:v>
                </c:pt>
                <c:pt idx="3596">
                  <c:v>43417</c:v>
                </c:pt>
                <c:pt idx="3597">
                  <c:v>43418</c:v>
                </c:pt>
                <c:pt idx="3598">
                  <c:v>43419</c:v>
                </c:pt>
                <c:pt idx="3599">
                  <c:v>43420</c:v>
                </c:pt>
                <c:pt idx="3600">
                  <c:v>43421</c:v>
                </c:pt>
                <c:pt idx="3601">
                  <c:v>43422</c:v>
                </c:pt>
                <c:pt idx="3602">
                  <c:v>43423</c:v>
                </c:pt>
                <c:pt idx="3603">
                  <c:v>43424</c:v>
                </c:pt>
                <c:pt idx="3604">
                  <c:v>43425</c:v>
                </c:pt>
                <c:pt idx="3605">
                  <c:v>43426</c:v>
                </c:pt>
                <c:pt idx="3606">
                  <c:v>43427</c:v>
                </c:pt>
                <c:pt idx="3607">
                  <c:v>43428</c:v>
                </c:pt>
                <c:pt idx="3608">
                  <c:v>43429</c:v>
                </c:pt>
                <c:pt idx="3609">
                  <c:v>43430</c:v>
                </c:pt>
                <c:pt idx="3610">
                  <c:v>43431</c:v>
                </c:pt>
                <c:pt idx="3611">
                  <c:v>43432</c:v>
                </c:pt>
                <c:pt idx="3612">
                  <c:v>43433</c:v>
                </c:pt>
                <c:pt idx="3613">
                  <c:v>43434</c:v>
                </c:pt>
                <c:pt idx="3614">
                  <c:v>43435</c:v>
                </c:pt>
                <c:pt idx="3615">
                  <c:v>43436</c:v>
                </c:pt>
                <c:pt idx="3616">
                  <c:v>43437</c:v>
                </c:pt>
                <c:pt idx="3617">
                  <c:v>43438</c:v>
                </c:pt>
                <c:pt idx="3618">
                  <c:v>43439</c:v>
                </c:pt>
                <c:pt idx="3619">
                  <c:v>43440</c:v>
                </c:pt>
                <c:pt idx="3620">
                  <c:v>43441</c:v>
                </c:pt>
                <c:pt idx="3621">
                  <c:v>43442</c:v>
                </c:pt>
                <c:pt idx="3622">
                  <c:v>43443</c:v>
                </c:pt>
                <c:pt idx="3623">
                  <c:v>43444</c:v>
                </c:pt>
                <c:pt idx="3624">
                  <c:v>43445</c:v>
                </c:pt>
                <c:pt idx="3625">
                  <c:v>43446</c:v>
                </c:pt>
                <c:pt idx="3626">
                  <c:v>43447</c:v>
                </c:pt>
                <c:pt idx="3627">
                  <c:v>43448</c:v>
                </c:pt>
                <c:pt idx="3628">
                  <c:v>43449</c:v>
                </c:pt>
                <c:pt idx="3629">
                  <c:v>43450</c:v>
                </c:pt>
                <c:pt idx="3630">
                  <c:v>43451</c:v>
                </c:pt>
                <c:pt idx="3631">
                  <c:v>43452</c:v>
                </c:pt>
                <c:pt idx="3632">
                  <c:v>43453</c:v>
                </c:pt>
                <c:pt idx="3633">
                  <c:v>43454</c:v>
                </c:pt>
                <c:pt idx="3634">
                  <c:v>43455</c:v>
                </c:pt>
                <c:pt idx="3635">
                  <c:v>43456</c:v>
                </c:pt>
                <c:pt idx="3636">
                  <c:v>43457</c:v>
                </c:pt>
                <c:pt idx="3637">
                  <c:v>43458</c:v>
                </c:pt>
                <c:pt idx="3638">
                  <c:v>43459</c:v>
                </c:pt>
                <c:pt idx="3639">
                  <c:v>43460</c:v>
                </c:pt>
                <c:pt idx="3640">
                  <c:v>43461</c:v>
                </c:pt>
                <c:pt idx="3641">
                  <c:v>43462</c:v>
                </c:pt>
                <c:pt idx="3642">
                  <c:v>43463</c:v>
                </c:pt>
                <c:pt idx="3643">
                  <c:v>43464</c:v>
                </c:pt>
                <c:pt idx="3644">
                  <c:v>43465</c:v>
                </c:pt>
                <c:pt idx="3645">
                  <c:v>43466</c:v>
                </c:pt>
                <c:pt idx="3646">
                  <c:v>43467</c:v>
                </c:pt>
                <c:pt idx="3647">
                  <c:v>43468</c:v>
                </c:pt>
                <c:pt idx="3648">
                  <c:v>43469</c:v>
                </c:pt>
                <c:pt idx="3649">
                  <c:v>43470</c:v>
                </c:pt>
                <c:pt idx="3650">
                  <c:v>43471</c:v>
                </c:pt>
                <c:pt idx="3651">
                  <c:v>43472</c:v>
                </c:pt>
                <c:pt idx="3652">
                  <c:v>43473</c:v>
                </c:pt>
                <c:pt idx="3653">
                  <c:v>43474</c:v>
                </c:pt>
                <c:pt idx="3654">
                  <c:v>43475</c:v>
                </c:pt>
                <c:pt idx="3655">
                  <c:v>43476</c:v>
                </c:pt>
                <c:pt idx="3656">
                  <c:v>43477</c:v>
                </c:pt>
                <c:pt idx="3657">
                  <c:v>43478</c:v>
                </c:pt>
                <c:pt idx="3658">
                  <c:v>43479</c:v>
                </c:pt>
                <c:pt idx="3659">
                  <c:v>43480</c:v>
                </c:pt>
                <c:pt idx="3660">
                  <c:v>43481</c:v>
                </c:pt>
                <c:pt idx="3661">
                  <c:v>43482</c:v>
                </c:pt>
                <c:pt idx="3662">
                  <c:v>43483</c:v>
                </c:pt>
                <c:pt idx="3663">
                  <c:v>43484</c:v>
                </c:pt>
                <c:pt idx="3664">
                  <c:v>43485</c:v>
                </c:pt>
                <c:pt idx="3665">
                  <c:v>43486</c:v>
                </c:pt>
                <c:pt idx="3666">
                  <c:v>43487</c:v>
                </c:pt>
                <c:pt idx="3667">
                  <c:v>43488</c:v>
                </c:pt>
                <c:pt idx="3668">
                  <c:v>43489</c:v>
                </c:pt>
                <c:pt idx="3669">
                  <c:v>43490</c:v>
                </c:pt>
                <c:pt idx="3670">
                  <c:v>43491</c:v>
                </c:pt>
                <c:pt idx="3671">
                  <c:v>43492</c:v>
                </c:pt>
                <c:pt idx="3672">
                  <c:v>43493</c:v>
                </c:pt>
                <c:pt idx="3673">
                  <c:v>43494</c:v>
                </c:pt>
                <c:pt idx="3674">
                  <c:v>43495</c:v>
                </c:pt>
                <c:pt idx="3675">
                  <c:v>43496</c:v>
                </c:pt>
                <c:pt idx="3676">
                  <c:v>43497</c:v>
                </c:pt>
                <c:pt idx="3677">
                  <c:v>43498</c:v>
                </c:pt>
                <c:pt idx="3678">
                  <c:v>43499</c:v>
                </c:pt>
                <c:pt idx="3679">
                  <c:v>43500</c:v>
                </c:pt>
                <c:pt idx="3680">
                  <c:v>43501</c:v>
                </c:pt>
                <c:pt idx="3681">
                  <c:v>43502</c:v>
                </c:pt>
                <c:pt idx="3682">
                  <c:v>43503</c:v>
                </c:pt>
                <c:pt idx="3683">
                  <c:v>43504</c:v>
                </c:pt>
                <c:pt idx="3684">
                  <c:v>43505</c:v>
                </c:pt>
                <c:pt idx="3685">
                  <c:v>43506</c:v>
                </c:pt>
                <c:pt idx="3686">
                  <c:v>43507</c:v>
                </c:pt>
                <c:pt idx="3687">
                  <c:v>43508</c:v>
                </c:pt>
                <c:pt idx="3688">
                  <c:v>43509</c:v>
                </c:pt>
                <c:pt idx="3689">
                  <c:v>43510</c:v>
                </c:pt>
                <c:pt idx="3690">
                  <c:v>43511</c:v>
                </c:pt>
                <c:pt idx="3691">
                  <c:v>43512</c:v>
                </c:pt>
                <c:pt idx="3692">
                  <c:v>43513</c:v>
                </c:pt>
                <c:pt idx="3693">
                  <c:v>43514</c:v>
                </c:pt>
                <c:pt idx="3694">
                  <c:v>43515</c:v>
                </c:pt>
                <c:pt idx="3695">
                  <c:v>43516</c:v>
                </c:pt>
                <c:pt idx="3696">
                  <c:v>43517</c:v>
                </c:pt>
                <c:pt idx="3697">
                  <c:v>43518</c:v>
                </c:pt>
                <c:pt idx="3698">
                  <c:v>43519</c:v>
                </c:pt>
                <c:pt idx="3699">
                  <c:v>43520</c:v>
                </c:pt>
                <c:pt idx="3700">
                  <c:v>43521</c:v>
                </c:pt>
                <c:pt idx="3701">
                  <c:v>43522</c:v>
                </c:pt>
                <c:pt idx="3702">
                  <c:v>43523</c:v>
                </c:pt>
                <c:pt idx="3703">
                  <c:v>43524</c:v>
                </c:pt>
                <c:pt idx="3704">
                  <c:v>43525</c:v>
                </c:pt>
                <c:pt idx="3705">
                  <c:v>43526</c:v>
                </c:pt>
                <c:pt idx="3706">
                  <c:v>43527</c:v>
                </c:pt>
                <c:pt idx="3707">
                  <c:v>43528</c:v>
                </c:pt>
                <c:pt idx="3708">
                  <c:v>43529</c:v>
                </c:pt>
                <c:pt idx="3709">
                  <c:v>43530</c:v>
                </c:pt>
                <c:pt idx="3710">
                  <c:v>43531</c:v>
                </c:pt>
                <c:pt idx="3711">
                  <c:v>43532</c:v>
                </c:pt>
                <c:pt idx="3712">
                  <c:v>43533</c:v>
                </c:pt>
                <c:pt idx="3713">
                  <c:v>43534</c:v>
                </c:pt>
                <c:pt idx="3714">
                  <c:v>43535</c:v>
                </c:pt>
                <c:pt idx="3715">
                  <c:v>43536</c:v>
                </c:pt>
                <c:pt idx="3716">
                  <c:v>43537</c:v>
                </c:pt>
                <c:pt idx="3717">
                  <c:v>43538</c:v>
                </c:pt>
                <c:pt idx="3718">
                  <c:v>43539</c:v>
                </c:pt>
                <c:pt idx="3719">
                  <c:v>43540</c:v>
                </c:pt>
                <c:pt idx="3720">
                  <c:v>43541</c:v>
                </c:pt>
                <c:pt idx="3721">
                  <c:v>43542</c:v>
                </c:pt>
                <c:pt idx="3722">
                  <c:v>43543</c:v>
                </c:pt>
                <c:pt idx="3723">
                  <c:v>43544</c:v>
                </c:pt>
                <c:pt idx="3724">
                  <c:v>43545</c:v>
                </c:pt>
                <c:pt idx="3725">
                  <c:v>43546</c:v>
                </c:pt>
                <c:pt idx="3726">
                  <c:v>43547</c:v>
                </c:pt>
                <c:pt idx="3727">
                  <c:v>43548</c:v>
                </c:pt>
                <c:pt idx="3728">
                  <c:v>43549</c:v>
                </c:pt>
                <c:pt idx="3729">
                  <c:v>43550</c:v>
                </c:pt>
                <c:pt idx="3730">
                  <c:v>43551</c:v>
                </c:pt>
                <c:pt idx="3731">
                  <c:v>43552</c:v>
                </c:pt>
                <c:pt idx="3732">
                  <c:v>43553</c:v>
                </c:pt>
                <c:pt idx="3733">
                  <c:v>43554</c:v>
                </c:pt>
                <c:pt idx="3734">
                  <c:v>43555</c:v>
                </c:pt>
                <c:pt idx="3735">
                  <c:v>43556</c:v>
                </c:pt>
                <c:pt idx="3736">
                  <c:v>43557</c:v>
                </c:pt>
                <c:pt idx="3737">
                  <c:v>43558</c:v>
                </c:pt>
                <c:pt idx="3738">
                  <c:v>43559</c:v>
                </c:pt>
                <c:pt idx="3739">
                  <c:v>43560</c:v>
                </c:pt>
                <c:pt idx="3740">
                  <c:v>43561</c:v>
                </c:pt>
                <c:pt idx="3741">
                  <c:v>43562</c:v>
                </c:pt>
                <c:pt idx="3742">
                  <c:v>43563</c:v>
                </c:pt>
                <c:pt idx="3743">
                  <c:v>43564</c:v>
                </c:pt>
                <c:pt idx="3744">
                  <c:v>43565</c:v>
                </c:pt>
                <c:pt idx="3745">
                  <c:v>43566</c:v>
                </c:pt>
                <c:pt idx="3746">
                  <c:v>43567</c:v>
                </c:pt>
                <c:pt idx="3747">
                  <c:v>43568</c:v>
                </c:pt>
                <c:pt idx="3748">
                  <c:v>43569</c:v>
                </c:pt>
                <c:pt idx="3749">
                  <c:v>43570</c:v>
                </c:pt>
                <c:pt idx="3750">
                  <c:v>43571</c:v>
                </c:pt>
                <c:pt idx="3751">
                  <c:v>43572</c:v>
                </c:pt>
                <c:pt idx="3752">
                  <c:v>43573</c:v>
                </c:pt>
                <c:pt idx="3753">
                  <c:v>43574</c:v>
                </c:pt>
                <c:pt idx="3754">
                  <c:v>43575</c:v>
                </c:pt>
                <c:pt idx="3755">
                  <c:v>43576</c:v>
                </c:pt>
                <c:pt idx="3756">
                  <c:v>43577</c:v>
                </c:pt>
                <c:pt idx="3757">
                  <c:v>43578</c:v>
                </c:pt>
                <c:pt idx="3758">
                  <c:v>43579</c:v>
                </c:pt>
                <c:pt idx="3759">
                  <c:v>43580</c:v>
                </c:pt>
                <c:pt idx="3760">
                  <c:v>43581</c:v>
                </c:pt>
                <c:pt idx="3761">
                  <c:v>43582</c:v>
                </c:pt>
                <c:pt idx="3762">
                  <c:v>43583</c:v>
                </c:pt>
                <c:pt idx="3763">
                  <c:v>43584</c:v>
                </c:pt>
                <c:pt idx="3764">
                  <c:v>43585</c:v>
                </c:pt>
                <c:pt idx="3765">
                  <c:v>43586</c:v>
                </c:pt>
                <c:pt idx="3766">
                  <c:v>43587</c:v>
                </c:pt>
                <c:pt idx="3767">
                  <c:v>43588</c:v>
                </c:pt>
                <c:pt idx="3768">
                  <c:v>43589</c:v>
                </c:pt>
                <c:pt idx="3769">
                  <c:v>43590</c:v>
                </c:pt>
                <c:pt idx="3770">
                  <c:v>43591</c:v>
                </c:pt>
                <c:pt idx="3771">
                  <c:v>43592</c:v>
                </c:pt>
                <c:pt idx="3772">
                  <c:v>43593</c:v>
                </c:pt>
                <c:pt idx="3773">
                  <c:v>43594</c:v>
                </c:pt>
                <c:pt idx="3774">
                  <c:v>43595</c:v>
                </c:pt>
                <c:pt idx="3775">
                  <c:v>43596</c:v>
                </c:pt>
                <c:pt idx="3776">
                  <c:v>43597</c:v>
                </c:pt>
                <c:pt idx="3777">
                  <c:v>43598</c:v>
                </c:pt>
                <c:pt idx="3778">
                  <c:v>43599</c:v>
                </c:pt>
                <c:pt idx="3779">
                  <c:v>43600</c:v>
                </c:pt>
                <c:pt idx="3780">
                  <c:v>43601</c:v>
                </c:pt>
                <c:pt idx="3781">
                  <c:v>43602</c:v>
                </c:pt>
                <c:pt idx="3782">
                  <c:v>43603</c:v>
                </c:pt>
                <c:pt idx="3783">
                  <c:v>43604</c:v>
                </c:pt>
                <c:pt idx="3784">
                  <c:v>43605</c:v>
                </c:pt>
                <c:pt idx="3785">
                  <c:v>43606</c:v>
                </c:pt>
                <c:pt idx="3786">
                  <c:v>43607</c:v>
                </c:pt>
                <c:pt idx="3787">
                  <c:v>43608</c:v>
                </c:pt>
                <c:pt idx="3788">
                  <c:v>43609</c:v>
                </c:pt>
                <c:pt idx="3789">
                  <c:v>43610</c:v>
                </c:pt>
                <c:pt idx="3790">
                  <c:v>43611</c:v>
                </c:pt>
                <c:pt idx="3791">
                  <c:v>43612</c:v>
                </c:pt>
                <c:pt idx="3792">
                  <c:v>43613</c:v>
                </c:pt>
                <c:pt idx="3793">
                  <c:v>43614</c:v>
                </c:pt>
                <c:pt idx="3794">
                  <c:v>43615</c:v>
                </c:pt>
                <c:pt idx="3795">
                  <c:v>43616</c:v>
                </c:pt>
                <c:pt idx="3796">
                  <c:v>43617</c:v>
                </c:pt>
                <c:pt idx="3797">
                  <c:v>43618</c:v>
                </c:pt>
                <c:pt idx="3798">
                  <c:v>43619</c:v>
                </c:pt>
                <c:pt idx="3799">
                  <c:v>43620</c:v>
                </c:pt>
                <c:pt idx="3800">
                  <c:v>43621</c:v>
                </c:pt>
                <c:pt idx="3801">
                  <c:v>43622</c:v>
                </c:pt>
                <c:pt idx="3802">
                  <c:v>43623</c:v>
                </c:pt>
                <c:pt idx="3803">
                  <c:v>43624</c:v>
                </c:pt>
                <c:pt idx="3804">
                  <c:v>43625</c:v>
                </c:pt>
                <c:pt idx="3805">
                  <c:v>43626</c:v>
                </c:pt>
                <c:pt idx="3806">
                  <c:v>43627</c:v>
                </c:pt>
                <c:pt idx="3807">
                  <c:v>43628</c:v>
                </c:pt>
                <c:pt idx="3808">
                  <c:v>43629</c:v>
                </c:pt>
                <c:pt idx="3809">
                  <c:v>43630</c:v>
                </c:pt>
                <c:pt idx="3810">
                  <c:v>43631</c:v>
                </c:pt>
                <c:pt idx="3811">
                  <c:v>43632</c:v>
                </c:pt>
                <c:pt idx="3812">
                  <c:v>43633</c:v>
                </c:pt>
                <c:pt idx="3813">
                  <c:v>43634</c:v>
                </c:pt>
                <c:pt idx="3814">
                  <c:v>43635</c:v>
                </c:pt>
                <c:pt idx="3815">
                  <c:v>43636</c:v>
                </c:pt>
                <c:pt idx="3816">
                  <c:v>43637</c:v>
                </c:pt>
                <c:pt idx="3817">
                  <c:v>43638</c:v>
                </c:pt>
                <c:pt idx="3818">
                  <c:v>43639</c:v>
                </c:pt>
                <c:pt idx="3819">
                  <c:v>43640</c:v>
                </c:pt>
                <c:pt idx="3820">
                  <c:v>43641</c:v>
                </c:pt>
                <c:pt idx="3821">
                  <c:v>43642</c:v>
                </c:pt>
                <c:pt idx="3822">
                  <c:v>43643</c:v>
                </c:pt>
                <c:pt idx="3823">
                  <c:v>43644</c:v>
                </c:pt>
                <c:pt idx="3824">
                  <c:v>43645</c:v>
                </c:pt>
                <c:pt idx="3825">
                  <c:v>43646</c:v>
                </c:pt>
                <c:pt idx="3826">
                  <c:v>43647</c:v>
                </c:pt>
                <c:pt idx="3827">
                  <c:v>43648</c:v>
                </c:pt>
                <c:pt idx="3828">
                  <c:v>43649</c:v>
                </c:pt>
                <c:pt idx="3829">
                  <c:v>43650</c:v>
                </c:pt>
                <c:pt idx="3830">
                  <c:v>43651</c:v>
                </c:pt>
                <c:pt idx="3831">
                  <c:v>43652</c:v>
                </c:pt>
                <c:pt idx="3832">
                  <c:v>43653</c:v>
                </c:pt>
                <c:pt idx="3833">
                  <c:v>43654</c:v>
                </c:pt>
                <c:pt idx="3834">
                  <c:v>43655</c:v>
                </c:pt>
                <c:pt idx="3835">
                  <c:v>43656</c:v>
                </c:pt>
                <c:pt idx="3836">
                  <c:v>43657</c:v>
                </c:pt>
                <c:pt idx="3837">
                  <c:v>43658</c:v>
                </c:pt>
                <c:pt idx="3838">
                  <c:v>43659</c:v>
                </c:pt>
                <c:pt idx="3839">
                  <c:v>43660</c:v>
                </c:pt>
                <c:pt idx="3840">
                  <c:v>43661</c:v>
                </c:pt>
                <c:pt idx="3841">
                  <c:v>43662</c:v>
                </c:pt>
                <c:pt idx="3842">
                  <c:v>43663</c:v>
                </c:pt>
                <c:pt idx="3843">
                  <c:v>43664</c:v>
                </c:pt>
                <c:pt idx="3844">
                  <c:v>43665</c:v>
                </c:pt>
                <c:pt idx="3845">
                  <c:v>43666</c:v>
                </c:pt>
                <c:pt idx="3846">
                  <c:v>43667</c:v>
                </c:pt>
                <c:pt idx="3847">
                  <c:v>43668</c:v>
                </c:pt>
                <c:pt idx="3848">
                  <c:v>43669</c:v>
                </c:pt>
                <c:pt idx="3849">
                  <c:v>43670</c:v>
                </c:pt>
                <c:pt idx="3850">
                  <c:v>43671</c:v>
                </c:pt>
                <c:pt idx="3851">
                  <c:v>43672</c:v>
                </c:pt>
                <c:pt idx="3852">
                  <c:v>43673</c:v>
                </c:pt>
                <c:pt idx="3853">
                  <c:v>43674</c:v>
                </c:pt>
                <c:pt idx="3854">
                  <c:v>43675</c:v>
                </c:pt>
                <c:pt idx="3855">
                  <c:v>43676</c:v>
                </c:pt>
                <c:pt idx="3856">
                  <c:v>43677</c:v>
                </c:pt>
                <c:pt idx="3857">
                  <c:v>43678</c:v>
                </c:pt>
                <c:pt idx="3858">
                  <c:v>43679</c:v>
                </c:pt>
                <c:pt idx="3859">
                  <c:v>43680</c:v>
                </c:pt>
                <c:pt idx="3860">
                  <c:v>43681</c:v>
                </c:pt>
                <c:pt idx="3861">
                  <c:v>43682</c:v>
                </c:pt>
                <c:pt idx="3862">
                  <c:v>43683</c:v>
                </c:pt>
                <c:pt idx="3863">
                  <c:v>43684</c:v>
                </c:pt>
                <c:pt idx="3864">
                  <c:v>43685</c:v>
                </c:pt>
                <c:pt idx="3865">
                  <c:v>43686</c:v>
                </c:pt>
                <c:pt idx="3866">
                  <c:v>43687</c:v>
                </c:pt>
                <c:pt idx="3867">
                  <c:v>43688</c:v>
                </c:pt>
                <c:pt idx="3868">
                  <c:v>43689</c:v>
                </c:pt>
                <c:pt idx="3869">
                  <c:v>43690</c:v>
                </c:pt>
                <c:pt idx="3870">
                  <c:v>43691</c:v>
                </c:pt>
                <c:pt idx="3871">
                  <c:v>43692</c:v>
                </c:pt>
                <c:pt idx="3872">
                  <c:v>43693</c:v>
                </c:pt>
                <c:pt idx="3873">
                  <c:v>43694</c:v>
                </c:pt>
                <c:pt idx="3874">
                  <c:v>43695</c:v>
                </c:pt>
                <c:pt idx="3875">
                  <c:v>43696</c:v>
                </c:pt>
                <c:pt idx="3876">
                  <c:v>43697</c:v>
                </c:pt>
                <c:pt idx="3877">
                  <c:v>43698</c:v>
                </c:pt>
                <c:pt idx="3878">
                  <c:v>43699</c:v>
                </c:pt>
                <c:pt idx="3879">
                  <c:v>43700</c:v>
                </c:pt>
                <c:pt idx="3880">
                  <c:v>43701</c:v>
                </c:pt>
                <c:pt idx="3881">
                  <c:v>43702</c:v>
                </c:pt>
                <c:pt idx="3882">
                  <c:v>43703</c:v>
                </c:pt>
                <c:pt idx="3883">
                  <c:v>43704</c:v>
                </c:pt>
                <c:pt idx="3884">
                  <c:v>43705</c:v>
                </c:pt>
                <c:pt idx="3885">
                  <c:v>43706</c:v>
                </c:pt>
                <c:pt idx="3886">
                  <c:v>43707</c:v>
                </c:pt>
                <c:pt idx="3887">
                  <c:v>43708</c:v>
                </c:pt>
                <c:pt idx="3888">
                  <c:v>43709</c:v>
                </c:pt>
                <c:pt idx="3889">
                  <c:v>43710</c:v>
                </c:pt>
                <c:pt idx="3890">
                  <c:v>43711</c:v>
                </c:pt>
                <c:pt idx="3891">
                  <c:v>43712</c:v>
                </c:pt>
                <c:pt idx="3892">
                  <c:v>43713</c:v>
                </c:pt>
                <c:pt idx="3893">
                  <c:v>43714</c:v>
                </c:pt>
                <c:pt idx="3894">
                  <c:v>43715</c:v>
                </c:pt>
                <c:pt idx="3895">
                  <c:v>43716</c:v>
                </c:pt>
                <c:pt idx="3896">
                  <c:v>43717</c:v>
                </c:pt>
                <c:pt idx="3897">
                  <c:v>43718</c:v>
                </c:pt>
                <c:pt idx="3898">
                  <c:v>43719</c:v>
                </c:pt>
                <c:pt idx="3899">
                  <c:v>43720</c:v>
                </c:pt>
                <c:pt idx="3900">
                  <c:v>43721</c:v>
                </c:pt>
                <c:pt idx="3901">
                  <c:v>43722</c:v>
                </c:pt>
                <c:pt idx="3902">
                  <c:v>43723</c:v>
                </c:pt>
                <c:pt idx="3903">
                  <c:v>43724</c:v>
                </c:pt>
                <c:pt idx="3904">
                  <c:v>43725</c:v>
                </c:pt>
                <c:pt idx="3905">
                  <c:v>43726</c:v>
                </c:pt>
                <c:pt idx="3906">
                  <c:v>43727</c:v>
                </c:pt>
                <c:pt idx="3907">
                  <c:v>43728</c:v>
                </c:pt>
                <c:pt idx="3908">
                  <c:v>43729</c:v>
                </c:pt>
                <c:pt idx="3909">
                  <c:v>43730</c:v>
                </c:pt>
                <c:pt idx="3910">
                  <c:v>43731</c:v>
                </c:pt>
                <c:pt idx="3911">
                  <c:v>43732</c:v>
                </c:pt>
                <c:pt idx="3912">
                  <c:v>43733</c:v>
                </c:pt>
                <c:pt idx="3913">
                  <c:v>43734</c:v>
                </c:pt>
                <c:pt idx="3914">
                  <c:v>43735</c:v>
                </c:pt>
                <c:pt idx="3915">
                  <c:v>43736</c:v>
                </c:pt>
                <c:pt idx="3916">
                  <c:v>43737</c:v>
                </c:pt>
                <c:pt idx="3917">
                  <c:v>43738</c:v>
                </c:pt>
                <c:pt idx="3918">
                  <c:v>43739</c:v>
                </c:pt>
                <c:pt idx="3919">
                  <c:v>43740</c:v>
                </c:pt>
                <c:pt idx="3920">
                  <c:v>43741</c:v>
                </c:pt>
                <c:pt idx="3921">
                  <c:v>43742</c:v>
                </c:pt>
                <c:pt idx="3922">
                  <c:v>43743</c:v>
                </c:pt>
                <c:pt idx="3923">
                  <c:v>43744</c:v>
                </c:pt>
                <c:pt idx="3924">
                  <c:v>43745</c:v>
                </c:pt>
                <c:pt idx="3925">
                  <c:v>43746</c:v>
                </c:pt>
                <c:pt idx="3926">
                  <c:v>43747</c:v>
                </c:pt>
                <c:pt idx="3927">
                  <c:v>43748</c:v>
                </c:pt>
                <c:pt idx="3928">
                  <c:v>43749</c:v>
                </c:pt>
                <c:pt idx="3929">
                  <c:v>43750</c:v>
                </c:pt>
                <c:pt idx="3930">
                  <c:v>43751</c:v>
                </c:pt>
                <c:pt idx="3931">
                  <c:v>43752</c:v>
                </c:pt>
                <c:pt idx="3932">
                  <c:v>43753</c:v>
                </c:pt>
                <c:pt idx="3933">
                  <c:v>43754</c:v>
                </c:pt>
                <c:pt idx="3934">
                  <c:v>43755</c:v>
                </c:pt>
                <c:pt idx="3935">
                  <c:v>43756</c:v>
                </c:pt>
                <c:pt idx="3936">
                  <c:v>43757</c:v>
                </c:pt>
                <c:pt idx="3937">
                  <c:v>43758</c:v>
                </c:pt>
                <c:pt idx="3938">
                  <c:v>43759</c:v>
                </c:pt>
                <c:pt idx="3939">
                  <c:v>43760</c:v>
                </c:pt>
                <c:pt idx="3940">
                  <c:v>43761</c:v>
                </c:pt>
                <c:pt idx="3941">
                  <c:v>43762</c:v>
                </c:pt>
                <c:pt idx="3942">
                  <c:v>43763</c:v>
                </c:pt>
                <c:pt idx="3943">
                  <c:v>43764</c:v>
                </c:pt>
                <c:pt idx="3944">
                  <c:v>43765</c:v>
                </c:pt>
                <c:pt idx="3945">
                  <c:v>43766</c:v>
                </c:pt>
                <c:pt idx="3946">
                  <c:v>43767</c:v>
                </c:pt>
                <c:pt idx="3947">
                  <c:v>43768</c:v>
                </c:pt>
                <c:pt idx="3948">
                  <c:v>43769</c:v>
                </c:pt>
                <c:pt idx="3949">
                  <c:v>43770</c:v>
                </c:pt>
                <c:pt idx="3950">
                  <c:v>43771</c:v>
                </c:pt>
                <c:pt idx="3951">
                  <c:v>43772</c:v>
                </c:pt>
                <c:pt idx="3952">
                  <c:v>43773</c:v>
                </c:pt>
                <c:pt idx="3953">
                  <c:v>43774</c:v>
                </c:pt>
                <c:pt idx="3954">
                  <c:v>43775</c:v>
                </c:pt>
                <c:pt idx="3955">
                  <c:v>43776</c:v>
                </c:pt>
                <c:pt idx="3956">
                  <c:v>43777</c:v>
                </c:pt>
                <c:pt idx="3957">
                  <c:v>43778</c:v>
                </c:pt>
                <c:pt idx="3958">
                  <c:v>43779</c:v>
                </c:pt>
                <c:pt idx="3959">
                  <c:v>43780</c:v>
                </c:pt>
                <c:pt idx="3960">
                  <c:v>43781</c:v>
                </c:pt>
                <c:pt idx="3961">
                  <c:v>43782</c:v>
                </c:pt>
                <c:pt idx="3962">
                  <c:v>43783</c:v>
                </c:pt>
                <c:pt idx="3963">
                  <c:v>43784</c:v>
                </c:pt>
                <c:pt idx="3964">
                  <c:v>43785</c:v>
                </c:pt>
                <c:pt idx="3965">
                  <c:v>43786</c:v>
                </c:pt>
                <c:pt idx="3966">
                  <c:v>43787</c:v>
                </c:pt>
                <c:pt idx="3967">
                  <c:v>43788</c:v>
                </c:pt>
                <c:pt idx="3968">
                  <c:v>43789</c:v>
                </c:pt>
                <c:pt idx="3969">
                  <c:v>43790</c:v>
                </c:pt>
                <c:pt idx="3970">
                  <c:v>43791</c:v>
                </c:pt>
                <c:pt idx="3971">
                  <c:v>43792</c:v>
                </c:pt>
                <c:pt idx="3972">
                  <c:v>43793</c:v>
                </c:pt>
                <c:pt idx="3973">
                  <c:v>43794</c:v>
                </c:pt>
                <c:pt idx="3974">
                  <c:v>43795</c:v>
                </c:pt>
                <c:pt idx="3975">
                  <c:v>43796</c:v>
                </c:pt>
                <c:pt idx="3976">
                  <c:v>43797</c:v>
                </c:pt>
                <c:pt idx="3977">
                  <c:v>43798</c:v>
                </c:pt>
                <c:pt idx="3978">
                  <c:v>43799</c:v>
                </c:pt>
                <c:pt idx="3979">
                  <c:v>43800</c:v>
                </c:pt>
                <c:pt idx="3980">
                  <c:v>43801</c:v>
                </c:pt>
                <c:pt idx="3981">
                  <c:v>43802</c:v>
                </c:pt>
                <c:pt idx="3982">
                  <c:v>43803</c:v>
                </c:pt>
                <c:pt idx="3983">
                  <c:v>43804</c:v>
                </c:pt>
                <c:pt idx="3984">
                  <c:v>43805</c:v>
                </c:pt>
                <c:pt idx="3985">
                  <c:v>43806</c:v>
                </c:pt>
                <c:pt idx="3986">
                  <c:v>43807</c:v>
                </c:pt>
                <c:pt idx="3987">
                  <c:v>43808</c:v>
                </c:pt>
                <c:pt idx="3988">
                  <c:v>43809</c:v>
                </c:pt>
                <c:pt idx="3989">
                  <c:v>43810</c:v>
                </c:pt>
                <c:pt idx="3990">
                  <c:v>43811</c:v>
                </c:pt>
                <c:pt idx="3991">
                  <c:v>43812</c:v>
                </c:pt>
                <c:pt idx="3992">
                  <c:v>43813</c:v>
                </c:pt>
                <c:pt idx="3993">
                  <c:v>43814</c:v>
                </c:pt>
                <c:pt idx="3994">
                  <c:v>43815</c:v>
                </c:pt>
                <c:pt idx="3995">
                  <c:v>43816</c:v>
                </c:pt>
                <c:pt idx="3996">
                  <c:v>43817</c:v>
                </c:pt>
                <c:pt idx="3997">
                  <c:v>43818</c:v>
                </c:pt>
                <c:pt idx="3998">
                  <c:v>43819</c:v>
                </c:pt>
                <c:pt idx="3999">
                  <c:v>43820</c:v>
                </c:pt>
                <c:pt idx="4000">
                  <c:v>43821</c:v>
                </c:pt>
                <c:pt idx="4001">
                  <c:v>43822</c:v>
                </c:pt>
                <c:pt idx="4002">
                  <c:v>43823</c:v>
                </c:pt>
                <c:pt idx="4003">
                  <c:v>43824</c:v>
                </c:pt>
                <c:pt idx="4004">
                  <c:v>43825</c:v>
                </c:pt>
                <c:pt idx="4005">
                  <c:v>43826</c:v>
                </c:pt>
                <c:pt idx="4006">
                  <c:v>43827</c:v>
                </c:pt>
                <c:pt idx="4007">
                  <c:v>43828</c:v>
                </c:pt>
                <c:pt idx="4008">
                  <c:v>43829</c:v>
                </c:pt>
                <c:pt idx="4009">
                  <c:v>43830</c:v>
                </c:pt>
                <c:pt idx="4010">
                  <c:v>43831</c:v>
                </c:pt>
                <c:pt idx="4011">
                  <c:v>43832</c:v>
                </c:pt>
                <c:pt idx="4012">
                  <c:v>43833</c:v>
                </c:pt>
                <c:pt idx="4013">
                  <c:v>43834</c:v>
                </c:pt>
                <c:pt idx="4014">
                  <c:v>43835</c:v>
                </c:pt>
                <c:pt idx="4015">
                  <c:v>43836</c:v>
                </c:pt>
                <c:pt idx="4016">
                  <c:v>43837</c:v>
                </c:pt>
                <c:pt idx="4017">
                  <c:v>43838</c:v>
                </c:pt>
                <c:pt idx="4018">
                  <c:v>43839</c:v>
                </c:pt>
                <c:pt idx="4019">
                  <c:v>43840</c:v>
                </c:pt>
                <c:pt idx="4020">
                  <c:v>43841</c:v>
                </c:pt>
                <c:pt idx="4021">
                  <c:v>43842</c:v>
                </c:pt>
                <c:pt idx="4022">
                  <c:v>43843</c:v>
                </c:pt>
                <c:pt idx="4023">
                  <c:v>43844</c:v>
                </c:pt>
                <c:pt idx="4024">
                  <c:v>43845</c:v>
                </c:pt>
                <c:pt idx="4025">
                  <c:v>43846</c:v>
                </c:pt>
                <c:pt idx="4026">
                  <c:v>43847</c:v>
                </c:pt>
                <c:pt idx="4027">
                  <c:v>43848</c:v>
                </c:pt>
                <c:pt idx="4028">
                  <c:v>43849</c:v>
                </c:pt>
                <c:pt idx="4029">
                  <c:v>43850</c:v>
                </c:pt>
                <c:pt idx="4030">
                  <c:v>43851</c:v>
                </c:pt>
                <c:pt idx="4031">
                  <c:v>43852</c:v>
                </c:pt>
                <c:pt idx="4032">
                  <c:v>43853</c:v>
                </c:pt>
                <c:pt idx="4033">
                  <c:v>43854</c:v>
                </c:pt>
                <c:pt idx="4034">
                  <c:v>43855</c:v>
                </c:pt>
                <c:pt idx="4035">
                  <c:v>43856</c:v>
                </c:pt>
                <c:pt idx="4036">
                  <c:v>43857</c:v>
                </c:pt>
                <c:pt idx="4037">
                  <c:v>43858</c:v>
                </c:pt>
                <c:pt idx="4038">
                  <c:v>43859</c:v>
                </c:pt>
                <c:pt idx="4039">
                  <c:v>43860</c:v>
                </c:pt>
                <c:pt idx="4040">
                  <c:v>43861</c:v>
                </c:pt>
                <c:pt idx="4041">
                  <c:v>43862</c:v>
                </c:pt>
                <c:pt idx="4042">
                  <c:v>43863</c:v>
                </c:pt>
                <c:pt idx="4043">
                  <c:v>43864</c:v>
                </c:pt>
                <c:pt idx="4044">
                  <c:v>43865</c:v>
                </c:pt>
                <c:pt idx="4045">
                  <c:v>43866</c:v>
                </c:pt>
                <c:pt idx="4046">
                  <c:v>43867</c:v>
                </c:pt>
                <c:pt idx="4047">
                  <c:v>43868</c:v>
                </c:pt>
                <c:pt idx="4048">
                  <c:v>43869</c:v>
                </c:pt>
                <c:pt idx="4049">
                  <c:v>43870</c:v>
                </c:pt>
                <c:pt idx="4050">
                  <c:v>43871</c:v>
                </c:pt>
                <c:pt idx="4051">
                  <c:v>43872</c:v>
                </c:pt>
                <c:pt idx="4052">
                  <c:v>43873</c:v>
                </c:pt>
                <c:pt idx="4053">
                  <c:v>43874</c:v>
                </c:pt>
                <c:pt idx="4054">
                  <c:v>43875</c:v>
                </c:pt>
                <c:pt idx="4055">
                  <c:v>43876</c:v>
                </c:pt>
                <c:pt idx="4056">
                  <c:v>43877</c:v>
                </c:pt>
                <c:pt idx="4057">
                  <c:v>43878</c:v>
                </c:pt>
                <c:pt idx="4058">
                  <c:v>43879</c:v>
                </c:pt>
                <c:pt idx="4059">
                  <c:v>43880</c:v>
                </c:pt>
                <c:pt idx="4060">
                  <c:v>43881</c:v>
                </c:pt>
                <c:pt idx="4061">
                  <c:v>43882</c:v>
                </c:pt>
                <c:pt idx="4062">
                  <c:v>43883</c:v>
                </c:pt>
                <c:pt idx="4063">
                  <c:v>43884</c:v>
                </c:pt>
                <c:pt idx="4064">
                  <c:v>43885</c:v>
                </c:pt>
                <c:pt idx="4065">
                  <c:v>43886</c:v>
                </c:pt>
                <c:pt idx="4066">
                  <c:v>43887</c:v>
                </c:pt>
                <c:pt idx="4067">
                  <c:v>43888</c:v>
                </c:pt>
                <c:pt idx="4068">
                  <c:v>43889</c:v>
                </c:pt>
                <c:pt idx="4069">
                  <c:v>43890</c:v>
                </c:pt>
                <c:pt idx="4070">
                  <c:v>43891</c:v>
                </c:pt>
                <c:pt idx="4071">
                  <c:v>43892</c:v>
                </c:pt>
                <c:pt idx="4072">
                  <c:v>43893</c:v>
                </c:pt>
                <c:pt idx="4073">
                  <c:v>43894</c:v>
                </c:pt>
                <c:pt idx="4074">
                  <c:v>43895</c:v>
                </c:pt>
                <c:pt idx="4075">
                  <c:v>43896</c:v>
                </c:pt>
                <c:pt idx="4076">
                  <c:v>43897</c:v>
                </c:pt>
                <c:pt idx="4077">
                  <c:v>43898</c:v>
                </c:pt>
                <c:pt idx="4078">
                  <c:v>43899</c:v>
                </c:pt>
                <c:pt idx="4079">
                  <c:v>43900</c:v>
                </c:pt>
                <c:pt idx="4080">
                  <c:v>43901</c:v>
                </c:pt>
                <c:pt idx="4081">
                  <c:v>43902</c:v>
                </c:pt>
                <c:pt idx="4082">
                  <c:v>43903</c:v>
                </c:pt>
                <c:pt idx="4083">
                  <c:v>43904</c:v>
                </c:pt>
                <c:pt idx="4084">
                  <c:v>43905</c:v>
                </c:pt>
                <c:pt idx="4085">
                  <c:v>43906</c:v>
                </c:pt>
                <c:pt idx="4086">
                  <c:v>43907</c:v>
                </c:pt>
                <c:pt idx="4087">
                  <c:v>43908</c:v>
                </c:pt>
                <c:pt idx="4088">
                  <c:v>43909</c:v>
                </c:pt>
                <c:pt idx="4089">
                  <c:v>43910</c:v>
                </c:pt>
                <c:pt idx="4090">
                  <c:v>43911</c:v>
                </c:pt>
                <c:pt idx="4091">
                  <c:v>43912</c:v>
                </c:pt>
                <c:pt idx="4092">
                  <c:v>43913</c:v>
                </c:pt>
                <c:pt idx="4093">
                  <c:v>43914</c:v>
                </c:pt>
                <c:pt idx="4094">
                  <c:v>43915</c:v>
                </c:pt>
                <c:pt idx="4095">
                  <c:v>43916</c:v>
                </c:pt>
                <c:pt idx="4096">
                  <c:v>43917</c:v>
                </c:pt>
                <c:pt idx="4097">
                  <c:v>43918</c:v>
                </c:pt>
                <c:pt idx="4098">
                  <c:v>43919</c:v>
                </c:pt>
                <c:pt idx="4099">
                  <c:v>43920</c:v>
                </c:pt>
                <c:pt idx="4100">
                  <c:v>43921</c:v>
                </c:pt>
                <c:pt idx="4101">
                  <c:v>43922</c:v>
                </c:pt>
                <c:pt idx="4102">
                  <c:v>43923</c:v>
                </c:pt>
                <c:pt idx="4103">
                  <c:v>43924</c:v>
                </c:pt>
                <c:pt idx="4104">
                  <c:v>43925</c:v>
                </c:pt>
                <c:pt idx="4105">
                  <c:v>43926</c:v>
                </c:pt>
                <c:pt idx="4106">
                  <c:v>43927</c:v>
                </c:pt>
                <c:pt idx="4107">
                  <c:v>43928</c:v>
                </c:pt>
                <c:pt idx="4108">
                  <c:v>43929</c:v>
                </c:pt>
                <c:pt idx="4109">
                  <c:v>43930</c:v>
                </c:pt>
                <c:pt idx="4110">
                  <c:v>43931</c:v>
                </c:pt>
                <c:pt idx="4111">
                  <c:v>43932</c:v>
                </c:pt>
                <c:pt idx="4112">
                  <c:v>43933</c:v>
                </c:pt>
                <c:pt idx="4113">
                  <c:v>43934</c:v>
                </c:pt>
                <c:pt idx="4114">
                  <c:v>43935</c:v>
                </c:pt>
                <c:pt idx="4115">
                  <c:v>43936</c:v>
                </c:pt>
                <c:pt idx="4116">
                  <c:v>43937</c:v>
                </c:pt>
                <c:pt idx="4117">
                  <c:v>43938</c:v>
                </c:pt>
                <c:pt idx="4118">
                  <c:v>43939</c:v>
                </c:pt>
                <c:pt idx="4119">
                  <c:v>43940</c:v>
                </c:pt>
                <c:pt idx="4120">
                  <c:v>43941</c:v>
                </c:pt>
                <c:pt idx="4121">
                  <c:v>43942</c:v>
                </c:pt>
                <c:pt idx="4122">
                  <c:v>43943</c:v>
                </c:pt>
                <c:pt idx="4123">
                  <c:v>43944</c:v>
                </c:pt>
                <c:pt idx="4124">
                  <c:v>43945</c:v>
                </c:pt>
                <c:pt idx="4125">
                  <c:v>43946</c:v>
                </c:pt>
                <c:pt idx="4126">
                  <c:v>43947</c:v>
                </c:pt>
                <c:pt idx="4127">
                  <c:v>43948</c:v>
                </c:pt>
                <c:pt idx="4128">
                  <c:v>43949</c:v>
                </c:pt>
                <c:pt idx="4129">
                  <c:v>43950</c:v>
                </c:pt>
                <c:pt idx="4130">
                  <c:v>43951</c:v>
                </c:pt>
                <c:pt idx="4131">
                  <c:v>43952</c:v>
                </c:pt>
                <c:pt idx="4132">
                  <c:v>43953</c:v>
                </c:pt>
                <c:pt idx="4133">
                  <c:v>43954</c:v>
                </c:pt>
                <c:pt idx="4134">
                  <c:v>43955</c:v>
                </c:pt>
                <c:pt idx="4135">
                  <c:v>43956</c:v>
                </c:pt>
                <c:pt idx="4136">
                  <c:v>43957</c:v>
                </c:pt>
                <c:pt idx="4137">
                  <c:v>43958</c:v>
                </c:pt>
                <c:pt idx="4138">
                  <c:v>43959</c:v>
                </c:pt>
                <c:pt idx="4139">
                  <c:v>43960</c:v>
                </c:pt>
                <c:pt idx="4140">
                  <c:v>43961</c:v>
                </c:pt>
                <c:pt idx="4141">
                  <c:v>43962</c:v>
                </c:pt>
                <c:pt idx="4142">
                  <c:v>43963</c:v>
                </c:pt>
                <c:pt idx="4143">
                  <c:v>43964</c:v>
                </c:pt>
                <c:pt idx="4144">
                  <c:v>43965</c:v>
                </c:pt>
                <c:pt idx="4145">
                  <c:v>43966</c:v>
                </c:pt>
                <c:pt idx="4146">
                  <c:v>43967</c:v>
                </c:pt>
                <c:pt idx="4147">
                  <c:v>43968</c:v>
                </c:pt>
                <c:pt idx="4148">
                  <c:v>43969</c:v>
                </c:pt>
                <c:pt idx="4149">
                  <c:v>43970</c:v>
                </c:pt>
                <c:pt idx="4150">
                  <c:v>43971</c:v>
                </c:pt>
                <c:pt idx="4151">
                  <c:v>43972</c:v>
                </c:pt>
                <c:pt idx="4152">
                  <c:v>43973</c:v>
                </c:pt>
                <c:pt idx="4153">
                  <c:v>43974</c:v>
                </c:pt>
                <c:pt idx="4154">
                  <c:v>43975</c:v>
                </c:pt>
                <c:pt idx="4155">
                  <c:v>43976</c:v>
                </c:pt>
                <c:pt idx="4156">
                  <c:v>43977</c:v>
                </c:pt>
                <c:pt idx="4157">
                  <c:v>43978</c:v>
                </c:pt>
                <c:pt idx="4158">
                  <c:v>43979</c:v>
                </c:pt>
                <c:pt idx="4159">
                  <c:v>43980</c:v>
                </c:pt>
                <c:pt idx="4160">
                  <c:v>43981</c:v>
                </c:pt>
                <c:pt idx="4161">
                  <c:v>43982</c:v>
                </c:pt>
                <c:pt idx="4162">
                  <c:v>43983</c:v>
                </c:pt>
                <c:pt idx="4163">
                  <c:v>43984</c:v>
                </c:pt>
                <c:pt idx="4164">
                  <c:v>43985</c:v>
                </c:pt>
                <c:pt idx="4165">
                  <c:v>43986</c:v>
                </c:pt>
                <c:pt idx="4166">
                  <c:v>43987</c:v>
                </c:pt>
                <c:pt idx="4167">
                  <c:v>43988</c:v>
                </c:pt>
                <c:pt idx="4168">
                  <c:v>43989</c:v>
                </c:pt>
                <c:pt idx="4169">
                  <c:v>43990</c:v>
                </c:pt>
                <c:pt idx="4170">
                  <c:v>43991</c:v>
                </c:pt>
                <c:pt idx="4171">
                  <c:v>43992</c:v>
                </c:pt>
                <c:pt idx="4172">
                  <c:v>43993</c:v>
                </c:pt>
                <c:pt idx="4173">
                  <c:v>43994</c:v>
                </c:pt>
                <c:pt idx="4174">
                  <c:v>43995</c:v>
                </c:pt>
                <c:pt idx="4175">
                  <c:v>43996</c:v>
                </c:pt>
                <c:pt idx="4176">
                  <c:v>43997</c:v>
                </c:pt>
                <c:pt idx="4177">
                  <c:v>43998</c:v>
                </c:pt>
                <c:pt idx="4178">
                  <c:v>43999</c:v>
                </c:pt>
                <c:pt idx="4179">
                  <c:v>44000</c:v>
                </c:pt>
                <c:pt idx="4180">
                  <c:v>44001</c:v>
                </c:pt>
                <c:pt idx="4181">
                  <c:v>44002</c:v>
                </c:pt>
                <c:pt idx="4182">
                  <c:v>44003</c:v>
                </c:pt>
                <c:pt idx="4183">
                  <c:v>44004</c:v>
                </c:pt>
                <c:pt idx="4184">
                  <c:v>44005</c:v>
                </c:pt>
                <c:pt idx="4185">
                  <c:v>44006</c:v>
                </c:pt>
                <c:pt idx="4186">
                  <c:v>44007</c:v>
                </c:pt>
                <c:pt idx="4187">
                  <c:v>44008</c:v>
                </c:pt>
                <c:pt idx="4188">
                  <c:v>44009</c:v>
                </c:pt>
                <c:pt idx="4189">
                  <c:v>44010</c:v>
                </c:pt>
                <c:pt idx="4190">
                  <c:v>44011</c:v>
                </c:pt>
                <c:pt idx="4191">
                  <c:v>44012</c:v>
                </c:pt>
                <c:pt idx="4192">
                  <c:v>44013</c:v>
                </c:pt>
                <c:pt idx="4193">
                  <c:v>44014</c:v>
                </c:pt>
                <c:pt idx="4194">
                  <c:v>44015</c:v>
                </c:pt>
                <c:pt idx="4195">
                  <c:v>44016</c:v>
                </c:pt>
                <c:pt idx="4196">
                  <c:v>44017</c:v>
                </c:pt>
                <c:pt idx="4197">
                  <c:v>44018</c:v>
                </c:pt>
                <c:pt idx="4198">
                  <c:v>44019</c:v>
                </c:pt>
                <c:pt idx="4199">
                  <c:v>44020</c:v>
                </c:pt>
                <c:pt idx="4200">
                  <c:v>44021</c:v>
                </c:pt>
                <c:pt idx="4201">
                  <c:v>44022</c:v>
                </c:pt>
                <c:pt idx="4202">
                  <c:v>44023</c:v>
                </c:pt>
                <c:pt idx="4203">
                  <c:v>44024</c:v>
                </c:pt>
                <c:pt idx="4204">
                  <c:v>44025</c:v>
                </c:pt>
                <c:pt idx="4205">
                  <c:v>44026</c:v>
                </c:pt>
                <c:pt idx="4206">
                  <c:v>44027</c:v>
                </c:pt>
                <c:pt idx="4207">
                  <c:v>44028</c:v>
                </c:pt>
                <c:pt idx="4208">
                  <c:v>44029</c:v>
                </c:pt>
                <c:pt idx="4209">
                  <c:v>44030</c:v>
                </c:pt>
                <c:pt idx="4210">
                  <c:v>44031</c:v>
                </c:pt>
                <c:pt idx="4211">
                  <c:v>44032</c:v>
                </c:pt>
                <c:pt idx="4212">
                  <c:v>44033</c:v>
                </c:pt>
                <c:pt idx="4213">
                  <c:v>44034</c:v>
                </c:pt>
                <c:pt idx="4214">
                  <c:v>44035</c:v>
                </c:pt>
                <c:pt idx="4215">
                  <c:v>44036</c:v>
                </c:pt>
                <c:pt idx="4216">
                  <c:v>44037</c:v>
                </c:pt>
                <c:pt idx="4217">
                  <c:v>44038</c:v>
                </c:pt>
                <c:pt idx="4218">
                  <c:v>44039</c:v>
                </c:pt>
                <c:pt idx="4219">
                  <c:v>44040</c:v>
                </c:pt>
                <c:pt idx="4220">
                  <c:v>44041</c:v>
                </c:pt>
                <c:pt idx="4221">
                  <c:v>44042</c:v>
                </c:pt>
                <c:pt idx="4222">
                  <c:v>44043</c:v>
                </c:pt>
                <c:pt idx="4223">
                  <c:v>44044</c:v>
                </c:pt>
                <c:pt idx="4224">
                  <c:v>44045</c:v>
                </c:pt>
                <c:pt idx="4225">
                  <c:v>44046</c:v>
                </c:pt>
                <c:pt idx="4226">
                  <c:v>44047</c:v>
                </c:pt>
                <c:pt idx="4227">
                  <c:v>44048</c:v>
                </c:pt>
                <c:pt idx="4228">
                  <c:v>44049</c:v>
                </c:pt>
                <c:pt idx="4229">
                  <c:v>44050</c:v>
                </c:pt>
                <c:pt idx="4230">
                  <c:v>44051</c:v>
                </c:pt>
                <c:pt idx="4231">
                  <c:v>44052</c:v>
                </c:pt>
                <c:pt idx="4232">
                  <c:v>44053</c:v>
                </c:pt>
                <c:pt idx="4233">
                  <c:v>44054</c:v>
                </c:pt>
                <c:pt idx="4234">
                  <c:v>44055</c:v>
                </c:pt>
                <c:pt idx="4235">
                  <c:v>44056</c:v>
                </c:pt>
                <c:pt idx="4236">
                  <c:v>44057</c:v>
                </c:pt>
                <c:pt idx="4237">
                  <c:v>44058</c:v>
                </c:pt>
                <c:pt idx="4238">
                  <c:v>44059</c:v>
                </c:pt>
                <c:pt idx="4239">
                  <c:v>44060</c:v>
                </c:pt>
                <c:pt idx="4240">
                  <c:v>44061</c:v>
                </c:pt>
                <c:pt idx="4241">
                  <c:v>44062</c:v>
                </c:pt>
                <c:pt idx="4242">
                  <c:v>44063</c:v>
                </c:pt>
                <c:pt idx="4243">
                  <c:v>44064</c:v>
                </c:pt>
                <c:pt idx="4244">
                  <c:v>44065</c:v>
                </c:pt>
                <c:pt idx="4245">
                  <c:v>44066</c:v>
                </c:pt>
                <c:pt idx="4246">
                  <c:v>44067</c:v>
                </c:pt>
                <c:pt idx="4247">
                  <c:v>44068</c:v>
                </c:pt>
                <c:pt idx="4248">
                  <c:v>44069</c:v>
                </c:pt>
                <c:pt idx="4249">
                  <c:v>44070</c:v>
                </c:pt>
                <c:pt idx="4250">
                  <c:v>44071</c:v>
                </c:pt>
                <c:pt idx="4251">
                  <c:v>44072</c:v>
                </c:pt>
                <c:pt idx="4252">
                  <c:v>44073</c:v>
                </c:pt>
                <c:pt idx="4253">
                  <c:v>44074</c:v>
                </c:pt>
                <c:pt idx="4254">
                  <c:v>44075</c:v>
                </c:pt>
                <c:pt idx="4255">
                  <c:v>44076</c:v>
                </c:pt>
                <c:pt idx="4256">
                  <c:v>44077</c:v>
                </c:pt>
                <c:pt idx="4257">
                  <c:v>44078</c:v>
                </c:pt>
                <c:pt idx="4258">
                  <c:v>44079</c:v>
                </c:pt>
                <c:pt idx="4259">
                  <c:v>44080</c:v>
                </c:pt>
                <c:pt idx="4260">
                  <c:v>44081</c:v>
                </c:pt>
                <c:pt idx="4261">
                  <c:v>44082</c:v>
                </c:pt>
                <c:pt idx="4262">
                  <c:v>44083</c:v>
                </c:pt>
                <c:pt idx="4263">
                  <c:v>44084</c:v>
                </c:pt>
                <c:pt idx="4264">
                  <c:v>44085</c:v>
                </c:pt>
                <c:pt idx="4265">
                  <c:v>44086</c:v>
                </c:pt>
                <c:pt idx="4266">
                  <c:v>44087</c:v>
                </c:pt>
                <c:pt idx="4267">
                  <c:v>44088</c:v>
                </c:pt>
                <c:pt idx="4268">
                  <c:v>44089</c:v>
                </c:pt>
                <c:pt idx="4269">
                  <c:v>44090</c:v>
                </c:pt>
                <c:pt idx="4270">
                  <c:v>44091</c:v>
                </c:pt>
                <c:pt idx="4271">
                  <c:v>44092</c:v>
                </c:pt>
                <c:pt idx="4272">
                  <c:v>44093</c:v>
                </c:pt>
                <c:pt idx="4273">
                  <c:v>44094</c:v>
                </c:pt>
                <c:pt idx="4274">
                  <c:v>44095</c:v>
                </c:pt>
                <c:pt idx="4275">
                  <c:v>44096</c:v>
                </c:pt>
                <c:pt idx="4276">
                  <c:v>44097</c:v>
                </c:pt>
                <c:pt idx="4277">
                  <c:v>44098</c:v>
                </c:pt>
                <c:pt idx="4278">
                  <c:v>44099</c:v>
                </c:pt>
                <c:pt idx="4279">
                  <c:v>44100</c:v>
                </c:pt>
                <c:pt idx="4280">
                  <c:v>44101</c:v>
                </c:pt>
                <c:pt idx="4281">
                  <c:v>44102</c:v>
                </c:pt>
                <c:pt idx="4282">
                  <c:v>44103</c:v>
                </c:pt>
                <c:pt idx="4283">
                  <c:v>44104</c:v>
                </c:pt>
                <c:pt idx="4284">
                  <c:v>44105</c:v>
                </c:pt>
                <c:pt idx="4285">
                  <c:v>44106</c:v>
                </c:pt>
                <c:pt idx="4286">
                  <c:v>44107</c:v>
                </c:pt>
                <c:pt idx="4287">
                  <c:v>44108</c:v>
                </c:pt>
                <c:pt idx="4288">
                  <c:v>44109</c:v>
                </c:pt>
                <c:pt idx="4289">
                  <c:v>44110</c:v>
                </c:pt>
                <c:pt idx="4290">
                  <c:v>44111</c:v>
                </c:pt>
                <c:pt idx="4291">
                  <c:v>44112</c:v>
                </c:pt>
                <c:pt idx="4292">
                  <c:v>44113</c:v>
                </c:pt>
                <c:pt idx="4293">
                  <c:v>44114</c:v>
                </c:pt>
                <c:pt idx="4294">
                  <c:v>44115</c:v>
                </c:pt>
                <c:pt idx="4295">
                  <c:v>44116</c:v>
                </c:pt>
                <c:pt idx="4296">
                  <c:v>44117</c:v>
                </c:pt>
                <c:pt idx="4297">
                  <c:v>44118</c:v>
                </c:pt>
                <c:pt idx="4298">
                  <c:v>44119</c:v>
                </c:pt>
                <c:pt idx="4299">
                  <c:v>44120</c:v>
                </c:pt>
                <c:pt idx="4300">
                  <c:v>44121</c:v>
                </c:pt>
                <c:pt idx="4301">
                  <c:v>44122</c:v>
                </c:pt>
                <c:pt idx="4302">
                  <c:v>44123</c:v>
                </c:pt>
                <c:pt idx="4303">
                  <c:v>44124</c:v>
                </c:pt>
                <c:pt idx="4304">
                  <c:v>44125</c:v>
                </c:pt>
                <c:pt idx="4305">
                  <c:v>44126</c:v>
                </c:pt>
                <c:pt idx="4306">
                  <c:v>44127</c:v>
                </c:pt>
                <c:pt idx="4307">
                  <c:v>44128</c:v>
                </c:pt>
                <c:pt idx="4308">
                  <c:v>44129</c:v>
                </c:pt>
                <c:pt idx="4309">
                  <c:v>44130</c:v>
                </c:pt>
                <c:pt idx="4310">
                  <c:v>44131</c:v>
                </c:pt>
                <c:pt idx="4311">
                  <c:v>44132</c:v>
                </c:pt>
                <c:pt idx="4312">
                  <c:v>44133</c:v>
                </c:pt>
                <c:pt idx="4313">
                  <c:v>44134</c:v>
                </c:pt>
                <c:pt idx="4314">
                  <c:v>44135</c:v>
                </c:pt>
                <c:pt idx="4315">
                  <c:v>44136</c:v>
                </c:pt>
                <c:pt idx="4316">
                  <c:v>44137</c:v>
                </c:pt>
                <c:pt idx="4317">
                  <c:v>44138</c:v>
                </c:pt>
                <c:pt idx="4318">
                  <c:v>44139</c:v>
                </c:pt>
                <c:pt idx="4319">
                  <c:v>44140</c:v>
                </c:pt>
                <c:pt idx="4320">
                  <c:v>44141</c:v>
                </c:pt>
                <c:pt idx="4321">
                  <c:v>44142</c:v>
                </c:pt>
                <c:pt idx="4322">
                  <c:v>44143</c:v>
                </c:pt>
                <c:pt idx="4323">
                  <c:v>44144</c:v>
                </c:pt>
                <c:pt idx="4324">
                  <c:v>44145</c:v>
                </c:pt>
                <c:pt idx="4325">
                  <c:v>44146</c:v>
                </c:pt>
                <c:pt idx="4326">
                  <c:v>44147</c:v>
                </c:pt>
                <c:pt idx="4327">
                  <c:v>44148</c:v>
                </c:pt>
                <c:pt idx="4328">
                  <c:v>44149</c:v>
                </c:pt>
                <c:pt idx="4329">
                  <c:v>44150</c:v>
                </c:pt>
                <c:pt idx="4330">
                  <c:v>44151</c:v>
                </c:pt>
                <c:pt idx="4331">
                  <c:v>44152</c:v>
                </c:pt>
                <c:pt idx="4332">
                  <c:v>44153</c:v>
                </c:pt>
                <c:pt idx="4333">
                  <c:v>44154</c:v>
                </c:pt>
                <c:pt idx="4334">
                  <c:v>44155</c:v>
                </c:pt>
                <c:pt idx="4335">
                  <c:v>44156</c:v>
                </c:pt>
                <c:pt idx="4336">
                  <c:v>44157</c:v>
                </c:pt>
                <c:pt idx="4337">
                  <c:v>44158</c:v>
                </c:pt>
                <c:pt idx="4338">
                  <c:v>44159</c:v>
                </c:pt>
                <c:pt idx="4339">
                  <c:v>44160</c:v>
                </c:pt>
                <c:pt idx="4340">
                  <c:v>44161</c:v>
                </c:pt>
                <c:pt idx="4341">
                  <c:v>44162</c:v>
                </c:pt>
                <c:pt idx="4342">
                  <c:v>44163</c:v>
                </c:pt>
                <c:pt idx="4343">
                  <c:v>44164</c:v>
                </c:pt>
                <c:pt idx="4344">
                  <c:v>44165</c:v>
                </c:pt>
                <c:pt idx="4345">
                  <c:v>44166</c:v>
                </c:pt>
                <c:pt idx="4346">
                  <c:v>44167</c:v>
                </c:pt>
                <c:pt idx="4347">
                  <c:v>44168</c:v>
                </c:pt>
                <c:pt idx="4348">
                  <c:v>44169</c:v>
                </c:pt>
                <c:pt idx="4349">
                  <c:v>44170</c:v>
                </c:pt>
                <c:pt idx="4350">
                  <c:v>44171</c:v>
                </c:pt>
                <c:pt idx="4351">
                  <c:v>44172</c:v>
                </c:pt>
                <c:pt idx="4352">
                  <c:v>44173</c:v>
                </c:pt>
                <c:pt idx="4353">
                  <c:v>44174</c:v>
                </c:pt>
                <c:pt idx="4354">
                  <c:v>44175</c:v>
                </c:pt>
                <c:pt idx="4355">
                  <c:v>44176</c:v>
                </c:pt>
                <c:pt idx="4356">
                  <c:v>44177</c:v>
                </c:pt>
                <c:pt idx="4357">
                  <c:v>44178</c:v>
                </c:pt>
                <c:pt idx="4358">
                  <c:v>44179</c:v>
                </c:pt>
                <c:pt idx="4359">
                  <c:v>44180</c:v>
                </c:pt>
                <c:pt idx="4360">
                  <c:v>44181</c:v>
                </c:pt>
                <c:pt idx="4361">
                  <c:v>44182</c:v>
                </c:pt>
                <c:pt idx="4362">
                  <c:v>44183</c:v>
                </c:pt>
                <c:pt idx="4363">
                  <c:v>44184</c:v>
                </c:pt>
                <c:pt idx="4364">
                  <c:v>44185</c:v>
                </c:pt>
                <c:pt idx="4365">
                  <c:v>44186</c:v>
                </c:pt>
                <c:pt idx="4366">
                  <c:v>44187</c:v>
                </c:pt>
                <c:pt idx="4367">
                  <c:v>44188</c:v>
                </c:pt>
                <c:pt idx="4368">
                  <c:v>44189</c:v>
                </c:pt>
                <c:pt idx="4369">
                  <c:v>44190</c:v>
                </c:pt>
                <c:pt idx="4370">
                  <c:v>44191</c:v>
                </c:pt>
                <c:pt idx="4371">
                  <c:v>44192</c:v>
                </c:pt>
                <c:pt idx="4372">
                  <c:v>44193</c:v>
                </c:pt>
                <c:pt idx="4373">
                  <c:v>44194</c:v>
                </c:pt>
                <c:pt idx="4374">
                  <c:v>44195</c:v>
                </c:pt>
                <c:pt idx="4375">
                  <c:v>44196</c:v>
                </c:pt>
                <c:pt idx="4376">
                  <c:v>44197</c:v>
                </c:pt>
                <c:pt idx="4377">
                  <c:v>44198</c:v>
                </c:pt>
                <c:pt idx="4378">
                  <c:v>44199</c:v>
                </c:pt>
                <c:pt idx="4379">
                  <c:v>44200</c:v>
                </c:pt>
                <c:pt idx="4380">
                  <c:v>44201</c:v>
                </c:pt>
                <c:pt idx="4381">
                  <c:v>44202</c:v>
                </c:pt>
                <c:pt idx="4382">
                  <c:v>44203</c:v>
                </c:pt>
                <c:pt idx="4383">
                  <c:v>44204</c:v>
                </c:pt>
                <c:pt idx="4384">
                  <c:v>44205</c:v>
                </c:pt>
                <c:pt idx="4385">
                  <c:v>44206</c:v>
                </c:pt>
                <c:pt idx="4386">
                  <c:v>44207</c:v>
                </c:pt>
                <c:pt idx="4387">
                  <c:v>44208</c:v>
                </c:pt>
                <c:pt idx="4388">
                  <c:v>44209</c:v>
                </c:pt>
                <c:pt idx="4389">
                  <c:v>44210</c:v>
                </c:pt>
                <c:pt idx="4390">
                  <c:v>44211</c:v>
                </c:pt>
                <c:pt idx="4391">
                  <c:v>44212</c:v>
                </c:pt>
                <c:pt idx="4392">
                  <c:v>44213</c:v>
                </c:pt>
                <c:pt idx="4393">
                  <c:v>44214</c:v>
                </c:pt>
                <c:pt idx="4394">
                  <c:v>44215</c:v>
                </c:pt>
                <c:pt idx="4395">
                  <c:v>44216</c:v>
                </c:pt>
                <c:pt idx="4396">
                  <c:v>44217</c:v>
                </c:pt>
                <c:pt idx="4397">
                  <c:v>44218</c:v>
                </c:pt>
                <c:pt idx="4398">
                  <c:v>44219</c:v>
                </c:pt>
                <c:pt idx="4399">
                  <c:v>44220</c:v>
                </c:pt>
                <c:pt idx="4400">
                  <c:v>44221</c:v>
                </c:pt>
                <c:pt idx="4401">
                  <c:v>44222</c:v>
                </c:pt>
                <c:pt idx="4402">
                  <c:v>44223</c:v>
                </c:pt>
                <c:pt idx="4403">
                  <c:v>44224</c:v>
                </c:pt>
                <c:pt idx="4404">
                  <c:v>44225</c:v>
                </c:pt>
                <c:pt idx="4405">
                  <c:v>44226</c:v>
                </c:pt>
                <c:pt idx="4406">
                  <c:v>44227</c:v>
                </c:pt>
                <c:pt idx="4407">
                  <c:v>44228</c:v>
                </c:pt>
                <c:pt idx="4408">
                  <c:v>44229</c:v>
                </c:pt>
                <c:pt idx="4409">
                  <c:v>44230</c:v>
                </c:pt>
                <c:pt idx="4410">
                  <c:v>44231</c:v>
                </c:pt>
                <c:pt idx="4411">
                  <c:v>44232</c:v>
                </c:pt>
                <c:pt idx="4412">
                  <c:v>44233</c:v>
                </c:pt>
                <c:pt idx="4413">
                  <c:v>44234</c:v>
                </c:pt>
                <c:pt idx="4414">
                  <c:v>44235</c:v>
                </c:pt>
                <c:pt idx="4415">
                  <c:v>44236</c:v>
                </c:pt>
                <c:pt idx="4416">
                  <c:v>44237</c:v>
                </c:pt>
                <c:pt idx="4417">
                  <c:v>44238</c:v>
                </c:pt>
                <c:pt idx="4418">
                  <c:v>44239</c:v>
                </c:pt>
                <c:pt idx="4419">
                  <c:v>44240</c:v>
                </c:pt>
                <c:pt idx="4420">
                  <c:v>44241</c:v>
                </c:pt>
                <c:pt idx="4421">
                  <c:v>44242</c:v>
                </c:pt>
                <c:pt idx="4422">
                  <c:v>44243</c:v>
                </c:pt>
                <c:pt idx="4423">
                  <c:v>44244</c:v>
                </c:pt>
                <c:pt idx="4424">
                  <c:v>44245</c:v>
                </c:pt>
                <c:pt idx="4425">
                  <c:v>44246</c:v>
                </c:pt>
                <c:pt idx="4426">
                  <c:v>44247</c:v>
                </c:pt>
                <c:pt idx="4427">
                  <c:v>44248</c:v>
                </c:pt>
                <c:pt idx="4428">
                  <c:v>44249</c:v>
                </c:pt>
                <c:pt idx="4429">
                  <c:v>44250</c:v>
                </c:pt>
                <c:pt idx="4430">
                  <c:v>44251</c:v>
                </c:pt>
                <c:pt idx="4431">
                  <c:v>44252</c:v>
                </c:pt>
                <c:pt idx="4432">
                  <c:v>44253</c:v>
                </c:pt>
                <c:pt idx="4433">
                  <c:v>44254</c:v>
                </c:pt>
                <c:pt idx="4434">
                  <c:v>44255</c:v>
                </c:pt>
                <c:pt idx="4435">
                  <c:v>44256</c:v>
                </c:pt>
                <c:pt idx="4436">
                  <c:v>44257</c:v>
                </c:pt>
                <c:pt idx="4437">
                  <c:v>44258</c:v>
                </c:pt>
                <c:pt idx="4438">
                  <c:v>44259</c:v>
                </c:pt>
                <c:pt idx="4439">
                  <c:v>44260</c:v>
                </c:pt>
                <c:pt idx="4440">
                  <c:v>44261</c:v>
                </c:pt>
                <c:pt idx="4441">
                  <c:v>44262</c:v>
                </c:pt>
                <c:pt idx="4442">
                  <c:v>44263</c:v>
                </c:pt>
                <c:pt idx="4443">
                  <c:v>44264</c:v>
                </c:pt>
                <c:pt idx="4444">
                  <c:v>44265</c:v>
                </c:pt>
                <c:pt idx="4445">
                  <c:v>44266</c:v>
                </c:pt>
                <c:pt idx="4446">
                  <c:v>44267</c:v>
                </c:pt>
                <c:pt idx="4447">
                  <c:v>44268</c:v>
                </c:pt>
                <c:pt idx="4448">
                  <c:v>44269</c:v>
                </c:pt>
                <c:pt idx="4449">
                  <c:v>44270</c:v>
                </c:pt>
                <c:pt idx="4450">
                  <c:v>44271</c:v>
                </c:pt>
                <c:pt idx="4451">
                  <c:v>44272</c:v>
                </c:pt>
                <c:pt idx="4452">
                  <c:v>44273</c:v>
                </c:pt>
                <c:pt idx="4453">
                  <c:v>44274</c:v>
                </c:pt>
                <c:pt idx="4454">
                  <c:v>44275</c:v>
                </c:pt>
                <c:pt idx="4455">
                  <c:v>44276</c:v>
                </c:pt>
                <c:pt idx="4456">
                  <c:v>44277</c:v>
                </c:pt>
                <c:pt idx="4457">
                  <c:v>44278</c:v>
                </c:pt>
                <c:pt idx="4458">
                  <c:v>44279</c:v>
                </c:pt>
                <c:pt idx="4459">
                  <c:v>44280</c:v>
                </c:pt>
                <c:pt idx="4460">
                  <c:v>44281</c:v>
                </c:pt>
                <c:pt idx="4461">
                  <c:v>44282</c:v>
                </c:pt>
                <c:pt idx="4462">
                  <c:v>44283</c:v>
                </c:pt>
                <c:pt idx="4463">
                  <c:v>44284</c:v>
                </c:pt>
                <c:pt idx="4464">
                  <c:v>44285</c:v>
                </c:pt>
                <c:pt idx="4465">
                  <c:v>44286</c:v>
                </c:pt>
                <c:pt idx="4466">
                  <c:v>44287</c:v>
                </c:pt>
                <c:pt idx="4467">
                  <c:v>44288</c:v>
                </c:pt>
                <c:pt idx="4468">
                  <c:v>44289</c:v>
                </c:pt>
                <c:pt idx="4469">
                  <c:v>44290</c:v>
                </c:pt>
                <c:pt idx="4470">
                  <c:v>44291</c:v>
                </c:pt>
                <c:pt idx="4471">
                  <c:v>44292</c:v>
                </c:pt>
                <c:pt idx="4472">
                  <c:v>44293</c:v>
                </c:pt>
                <c:pt idx="4473">
                  <c:v>44294</c:v>
                </c:pt>
                <c:pt idx="4474">
                  <c:v>44295</c:v>
                </c:pt>
                <c:pt idx="4475">
                  <c:v>44296</c:v>
                </c:pt>
                <c:pt idx="4476">
                  <c:v>44297</c:v>
                </c:pt>
                <c:pt idx="4477">
                  <c:v>44298</c:v>
                </c:pt>
                <c:pt idx="4478">
                  <c:v>44299</c:v>
                </c:pt>
                <c:pt idx="4479">
                  <c:v>44300</c:v>
                </c:pt>
                <c:pt idx="4480">
                  <c:v>44301</c:v>
                </c:pt>
                <c:pt idx="4481">
                  <c:v>44302</c:v>
                </c:pt>
                <c:pt idx="4482">
                  <c:v>44303</c:v>
                </c:pt>
                <c:pt idx="4483">
                  <c:v>44304</c:v>
                </c:pt>
                <c:pt idx="4484">
                  <c:v>44305</c:v>
                </c:pt>
                <c:pt idx="4485">
                  <c:v>44306</c:v>
                </c:pt>
                <c:pt idx="4486">
                  <c:v>44307</c:v>
                </c:pt>
                <c:pt idx="4487">
                  <c:v>44308</c:v>
                </c:pt>
                <c:pt idx="4488">
                  <c:v>44309</c:v>
                </c:pt>
                <c:pt idx="4489">
                  <c:v>44310</c:v>
                </c:pt>
                <c:pt idx="4490">
                  <c:v>44311</c:v>
                </c:pt>
                <c:pt idx="4491">
                  <c:v>44312</c:v>
                </c:pt>
                <c:pt idx="4492">
                  <c:v>44313</c:v>
                </c:pt>
                <c:pt idx="4493">
                  <c:v>44314</c:v>
                </c:pt>
                <c:pt idx="4494">
                  <c:v>44315</c:v>
                </c:pt>
                <c:pt idx="4495">
                  <c:v>44316</c:v>
                </c:pt>
                <c:pt idx="4496">
                  <c:v>44317</c:v>
                </c:pt>
                <c:pt idx="4497">
                  <c:v>44318</c:v>
                </c:pt>
                <c:pt idx="4498">
                  <c:v>44319</c:v>
                </c:pt>
                <c:pt idx="4499">
                  <c:v>44320</c:v>
                </c:pt>
                <c:pt idx="4500">
                  <c:v>44321</c:v>
                </c:pt>
                <c:pt idx="4501">
                  <c:v>44322</c:v>
                </c:pt>
                <c:pt idx="4502">
                  <c:v>44323</c:v>
                </c:pt>
                <c:pt idx="4503">
                  <c:v>44324</c:v>
                </c:pt>
                <c:pt idx="4504">
                  <c:v>44325</c:v>
                </c:pt>
                <c:pt idx="4505">
                  <c:v>44326</c:v>
                </c:pt>
                <c:pt idx="4506">
                  <c:v>44327</c:v>
                </c:pt>
                <c:pt idx="4507">
                  <c:v>44328</c:v>
                </c:pt>
                <c:pt idx="4508">
                  <c:v>44329</c:v>
                </c:pt>
                <c:pt idx="4509">
                  <c:v>44330</c:v>
                </c:pt>
                <c:pt idx="4510">
                  <c:v>44331</c:v>
                </c:pt>
                <c:pt idx="4511">
                  <c:v>44332</c:v>
                </c:pt>
                <c:pt idx="4512">
                  <c:v>44333</c:v>
                </c:pt>
                <c:pt idx="4513">
                  <c:v>44334</c:v>
                </c:pt>
                <c:pt idx="4514">
                  <c:v>44335</c:v>
                </c:pt>
                <c:pt idx="4515">
                  <c:v>44336</c:v>
                </c:pt>
                <c:pt idx="4516">
                  <c:v>44337</c:v>
                </c:pt>
                <c:pt idx="4517">
                  <c:v>44338</c:v>
                </c:pt>
                <c:pt idx="4518">
                  <c:v>44339</c:v>
                </c:pt>
                <c:pt idx="4519">
                  <c:v>44340</c:v>
                </c:pt>
                <c:pt idx="4520">
                  <c:v>44341</c:v>
                </c:pt>
                <c:pt idx="4521">
                  <c:v>44342</c:v>
                </c:pt>
                <c:pt idx="4522">
                  <c:v>44343</c:v>
                </c:pt>
                <c:pt idx="4523">
                  <c:v>44344</c:v>
                </c:pt>
                <c:pt idx="4524">
                  <c:v>44345</c:v>
                </c:pt>
                <c:pt idx="4525">
                  <c:v>44346</c:v>
                </c:pt>
                <c:pt idx="4526">
                  <c:v>44347</c:v>
                </c:pt>
                <c:pt idx="4527">
                  <c:v>44348</c:v>
                </c:pt>
                <c:pt idx="4528">
                  <c:v>44349</c:v>
                </c:pt>
                <c:pt idx="4529">
                  <c:v>44350</c:v>
                </c:pt>
                <c:pt idx="4530">
                  <c:v>44351</c:v>
                </c:pt>
                <c:pt idx="4531">
                  <c:v>44352</c:v>
                </c:pt>
                <c:pt idx="4532">
                  <c:v>44353</c:v>
                </c:pt>
                <c:pt idx="4533">
                  <c:v>44354</c:v>
                </c:pt>
                <c:pt idx="4534">
                  <c:v>44355</c:v>
                </c:pt>
                <c:pt idx="4535">
                  <c:v>44356</c:v>
                </c:pt>
                <c:pt idx="4536">
                  <c:v>44357</c:v>
                </c:pt>
                <c:pt idx="4537">
                  <c:v>44358</c:v>
                </c:pt>
                <c:pt idx="4538">
                  <c:v>44359</c:v>
                </c:pt>
                <c:pt idx="4539">
                  <c:v>44360</c:v>
                </c:pt>
                <c:pt idx="4540">
                  <c:v>44361</c:v>
                </c:pt>
                <c:pt idx="4541">
                  <c:v>44362</c:v>
                </c:pt>
                <c:pt idx="4542">
                  <c:v>44363</c:v>
                </c:pt>
                <c:pt idx="4543">
                  <c:v>44364</c:v>
                </c:pt>
                <c:pt idx="4544">
                  <c:v>44365</c:v>
                </c:pt>
                <c:pt idx="4545">
                  <c:v>44366</c:v>
                </c:pt>
                <c:pt idx="4546">
                  <c:v>44367</c:v>
                </c:pt>
                <c:pt idx="4547">
                  <c:v>44368</c:v>
                </c:pt>
                <c:pt idx="4548">
                  <c:v>44369</c:v>
                </c:pt>
                <c:pt idx="4549">
                  <c:v>44370</c:v>
                </c:pt>
                <c:pt idx="4550">
                  <c:v>44371</c:v>
                </c:pt>
                <c:pt idx="4551">
                  <c:v>44372</c:v>
                </c:pt>
                <c:pt idx="4552">
                  <c:v>44373</c:v>
                </c:pt>
                <c:pt idx="4553">
                  <c:v>44374</c:v>
                </c:pt>
                <c:pt idx="4554">
                  <c:v>44375</c:v>
                </c:pt>
                <c:pt idx="4555">
                  <c:v>44376</c:v>
                </c:pt>
                <c:pt idx="4556">
                  <c:v>44377</c:v>
                </c:pt>
                <c:pt idx="4557">
                  <c:v>44378</c:v>
                </c:pt>
                <c:pt idx="4558">
                  <c:v>44379</c:v>
                </c:pt>
                <c:pt idx="4559">
                  <c:v>44380</c:v>
                </c:pt>
                <c:pt idx="4560">
                  <c:v>44381</c:v>
                </c:pt>
                <c:pt idx="4561">
                  <c:v>44382</c:v>
                </c:pt>
                <c:pt idx="4562">
                  <c:v>44383</c:v>
                </c:pt>
                <c:pt idx="4563">
                  <c:v>44384</c:v>
                </c:pt>
                <c:pt idx="4564">
                  <c:v>44385</c:v>
                </c:pt>
                <c:pt idx="4565">
                  <c:v>44386</c:v>
                </c:pt>
                <c:pt idx="4566">
                  <c:v>44387</c:v>
                </c:pt>
                <c:pt idx="4567">
                  <c:v>44388</c:v>
                </c:pt>
                <c:pt idx="4568">
                  <c:v>44389</c:v>
                </c:pt>
                <c:pt idx="4569">
                  <c:v>44390</c:v>
                </c:pt>
                <c:pt idx="4570">
                  <c:v>44391</c:v>
                </c:pt>
                <c:pt idx="4571">
                  <c:v>44392</c:v>
                </c:pt>
                <c:pt idx="4572">
                  <c:v>44393</c:v>
                </c:pt>
                <c:pt idx="4573">
                  <c:v>44394</c:v>
                </c:pt>
                <c:pt idx="4574">
                  <c:v>44395</c:v>
                </c:pt>
                <c:pt idx="4575">
                  <c:v>44396</c:v>
                </c:pt>
                <c:pt idx="4576">
                  <c:v>44397</c:v>
                </c:pt>
                <c:pt idx="4577">
                  <c:v>44398</c:v>
                </c:pt>
                <c:pt idx="4578">
                  <c:v>44399</c:v>
                </c:pt>
                <c:pt idx="4579">
                  <c:v>44400</c:v>
                </c:pt>
                <c:pt idx="4580">
                  <c:v>44401</c:v>
                </c:pt>
                <c:pt idx="4581">
                  <c:v>44402</c:v>
                </c:pt>
                <c:pt idx="4582">
                  <c:v>44403</c:v>
                </c:pt>
                <c:pt idx="4583">
                  <c:v>44404</c:v>
                </c:pt>
                <c:pt idx="4584">
                  <c:v>44405</c:v>
                </c:pt>
                <c:pt idx="4585">
                  <c:v>44406</c:v>
                </c:pt>
                <c:pt idx="4586">
                  <c:v>44407</c:v>
                </c:pt>
                <c:pt idx="4587">
                  <c:v>44408</c:v>
                </c:pt>
                <c:pt idx="4588">
                  <c:v>44409</c:v>
                </c:pt>
                <c:pt idx="4589">
                  <c:v>44410</c:v>
                </c:pt>
                <c:pt idx="4590">
                  <c:v>44411</c:v>
                </c:pt>
                <c:pt idx="4591">
                  <c:v>44412</c:v>
                </c:pt>
                <c:pt idx="4592">
                  <c:v>44413</c:v>
                </c:pt>
                <c:pt idx="4593">
                  <c:v>44414</c:v>
                </c:pt>
                <c:pt idx="4594">
                  <c:v>44415</c:v>
                </c:pt>
                <c:pt idx="4595">
                  <c:v>44416</c:v>
                </c:pt>
                <c:pt idx="4596">
                  <c:v>44417</c:v>
                </c:pt>
                <c:pt idx="4597">
                  <c:v>44418</c:v>
                </c:pt>
                <c:pt idx="4598">
                  <c:v>44419</c:v>
                </c:pt>
                <c:pt idx="4599">
                  <c:v>44420</c:v>
                </c:pt>
                <c:pt idx="4600">
                  <c:v>44421</c:v>
                </c:pt>
                <c:pt idx="4601">
                  <c:v>44422</c:v>
                </c:pt>
                <c:pt idx="4602">
                  <c:v>44423</c:v>
                </c:pt>
                <c:pt idx="4603">
                  <c:v>44424</c:v>
                </c:pt>
                <c:pt idx="4604">
                  <c:v>44425</c:v>
                </c:pt>
                <c:pt idx="4605">
                  <c:v>44426</c:v>
                </c:pt>
                <c:pt idx="4606">
                  <c:v>44427</c:v>
                </c:pt>
                <c:pt idx="4607">
                  <c:v>44428</c:v>
                </c:pt>
                <c:pt idx="4608">
                  <c:v>44429</c:v>
                </c:pt>
                <c:pt idx="4609">
                  <c:v>44430</c:v>
                </c:pt>
                <c:pt idx="4610">
                  <c:v>44431</c:v>
                </c:pt>
                <c:pt idx="4611">
                  <c:v>44432</c:v>
                </c:pt>
                <c:pt idx="4612">
                  <c:v>44433</c:v>
                </c:pt>
                <c:pt idx="4613">
                  <c:v>44434</c:v>
                </c:pt>
                <c:pt idx="4614">
                  <c:v>44435</c:v>
                </c:pt>
                <c:pt idx="4615">
                  <c:v>44436</c:v>
                </c:pt>
                <c:pt idx="4616">
                  <c:v>44437</c:v>
                </c:pt>
                <c:pt idx="4617">
                  <c:v>44438</c:v>
                </c:pt>
                <c:pt idx="4618">
                  <c:v>44439</c:v>
                </c:pt>
                <c:pt idx="4619">
                  <c:v>44440</c:v>
                </c:pt>
                <c:pt idx="4620">
                  <c:v>44441</c:v>
                </c:pt>
                <c:pt idx="4621">
                  <c:v>44442</c:v>
                </c:pt>
                <c:pt idx="4622">
                  <c:v>44443</c:v>
                </c:pt>
                <c:pt idx="4623">
                  <c:v>44444</c:v>
                </c:pt>
                <c:pt idx="4624">
                  <c:v>44445</c:v>
                </c:pt>
                <c:pt idx="4625">
                  <c:v>44446</c:v>
                </c:pt>
                <c:pt idx="4626">
                  <c:v>44447</c:v>
                </c:pt>
                <c:pt idx="4627">
                  <c:v>44448</c:v>
                </c:pt>
                <c:pt idx="4628">
                  <c:v>44449</c:v>
                </c:pt>
                <c:pt idx="4629">
                  <c:v>44450</c:v>
                </c:pt>
                <c:pt idx="4630">
                  <c:v>44451</c:v>
                </c:pt>
                <c:pt idx="4631">
                  <c:v>44452</c:v>
                </c:pt>
                <c:pt idx="4632">
                  <c:v>44453</c:v>
                </c:pt>
                <c:pt idx="4633">
                  <c:v>44454</c:v>
                </c:pt>
                <c:pt idx="4634">
                  <c:v>44455</c:v>
                </c:pt>
                <c:pt idx="4635">
                  <c:v>44456</c:v>
                </c:pt>
                <c:pt idx="4636">
                  <c:v>44457</c:v>
                </c:pt>
                <c:pt idx="4637">
                  <c:v>44458</c:v>
                </c:pt>
                <c:pt idx="4638">
                  <c:v>44459</c:v>
                </c:pt>
                <c:pt idx="4639">
                  <c:v>44460</c:v>
                </c:pt>
                <c:pt idx="4640">
                  <c:v>44461</c:v>
                </c:pt>
                <c:pt idx="4641">
                  <c:v>44462</c:v>
                </c:pt>
                <c:pt idx="4642">
                  <c:v>44463</c:v>
                </c:pt>
                <c:pt idx="4643">
                  <c:v>44464</c:v>
                </c:pt>
                <c:pt idx="4644">
                  <c:v>44465</c:v>
                </c:pt>
                <c:pt idx="4645">
                  <c:v>44466</c:v>
                </c:pt>
                <c:pt idx="4646">
                  <c:v>44467</c:v>
                </c:pt>
                <c:pt idx="4647">
                  <c:v>44468</c:v>
                </c:pt>
                <c:pt idx="4648">
                  <c:v>44469</c:v>
                </c:pt>
                <c:pt idx="4649">
                  <c:v>44470</c:v>
                </c:pt>
                <c:pt idx="4650">
                  <c:v>44471</c:v>
                </c:pt>
                <c:pt idx="4651">
                  <c:v>44472</c:v>
                </c:pt>
                <c:pt idx="4652">
                  <c:v>44473</c:v>
                </c:pt>
                <c:pt idx="4653">
                  <c:v>44474</c:v>
                </c:pt>
                <c:pt idx="4654">
                  <c:v>44475</c:v>
                </c:pt>
                <c:pt idx="4655">
                  <c:v>44476</c:v>
                </c:pt>
                <c:pt idx="4656">
                  <c:v>44477</c:v>
                </c:pt>
                <c:pt idx="4657">
                  <c:v>44478</c:v>
                </c:pt>
                <c:pt idx="4658">
                  <c:v>44479</c:v>
                </c:pt>
                <c:pt idx="4659">
                  <c:v>44480</c:v>
                </c:pt>
                <c:pt idx="4660">
                  <c:v>44481</c:v>
                </c:pt>
                <c:pt idx="4661">
                  <c:v>44482</c:v>
                </c:pt>
                <c:pt idx="4662">
                  <c:v>44483</c:v>
                </c:pt>
                <c:pt idx="4663">
                  <c:v>44484</c:v>
                </c:pt>
                <c:pt idx="4664">
                  <c:v>44485</c:v>
                </c:pt>
                <c:pt idx="4665">
                  <c:v>44486</c:v>
                </c:pt>
                <c:pt idx="4666">
                  <c:v>44487</c:v>
                </c:pt>
                <c:pt idx="4667">
                  <c:v>44488</c:v>
                </c:pt>
                <c:pt idx="4668">
                  <c:v>44489</c:v>
                </c:pt>
                <c:pt idx="4669">
                  <c:v>44490</c:v>
                </c:pt>
                <c:pt idx="4670">
                  <c:v>44491</c:v>
                </c:pt>
                <c:pt idx="4671">
                  <c:v>44492</c:v>
                </c:pt>
                <c:pt idx="4672">
                  <c:v>44493</c:v>
                </c:pt>
                <c:pt idx="4673">
                  <c:v>44494</c:v>
                </c:pt>
                <c:pt idx="4674">
                  <c:v>44495</c:v>
                </c:pt>
                <c:pt idx="4675">
                  <c:v>44496</c:v>
                </c:pt>
                <c:pt idx="4676">
                  <c:v>44497</c:v>
                </c:pt>
                <c:pt idx="4677">
                  <c:v>44498</c:v>
                </c:pt>
                <c:pt idx="4678">
                  <c:v>44499</c:v>
                </c:pt>
                <c:pt idx="4679">
                  <c:v>44500</c:v>
                </c:pt>
                <c:pt idx="4680">
                  <c:v>44501</c:v>
                </c:pt>
                <c:pt idx="4681">
                  <c:v>44502</c:v>
                </c:pt>
                <c:pt idx="4682">
                  <c:v>44503</c:v>
                </c:pt>
                <c:pt idx="4683">
                  <c:v>44504</c:v>
                </c:pt>
                <c:pt idx="4684">
                  <c:v>44505</c:v>
                </c:pt>
                <c:pt idx="4685">
                  <c:v>44506</c:v>
                </c:pt>
                <c:pt idx="4686">
                  <c:v>44507</c:v>
                </c:pt>
                <c:pt idx="4687">
                  <c:v>44508</c:v>
                </c:pt>
                <c:pt idx="4688">
                  <c:v>44509</c:v>
                </c:pt>
                <c:pt idx="4689">
                  <c:v>44510</c:v>
                </c:pt>
                <c:pt idx="4690">
                  <c:v>44511</c:v>
                </c:pt>
                <c:pt idx="4691">
                  <c:v>44512</c:v>
                </c:pt>
                <c:pt idx="4692">
                  <c:v>44513</c:v>
                </c:pt>
                <c:pt idx="4693">
                  <c:v>44514</c:v>
                </c:pt>
                <c:pt idx="4694">
                  <c:v>44515</c:v>
                </c:pt>
                <c:pt idx="4695">
                  <c:v>44516</c:v>
                </c:pt>
                <c:pt idx="4696">
                  <c:v>44517</c:v>
                </c:pt>
                <c:pt idx="4697">
                  <c:v>44518</c:v>
                </c:pt>
                <c:pt idx="4698">
                  <c:v>44519</c:v>
                </c:pt>
                <c:pt idx="4699">
                  <c:v>44520</c:v>
                </c:pt>
                <c:pt idx="4700">
                  <c:v>44521</c:v>
                </c:pt>
                <c:pt idx="4701">
                  <c:v>44522</c:v>
                </c:pt>
                <c:pt idx="4702">
                  <c:v>44523</c:v>
                </c:pt>
                <c:pt idx="4703">
                  <c:v>44524</c:v>
                </c:pt>
                <c:pt idx="4704">
                  <c:v>44525</c:v>
                </c:pt>
                <c:pt idx="4705">
                  <c:v>44526</c:v>
                </c:pt>
                <c:pt idx="4706">
                  <c:v>44527</c:v>
                </c:pt>
                <c:pt idx="4707">
                  <c:v>44528</c:v>
                </c:pt>
                <c:pt idx="4708">
                  <c:v>44529</c:v>
                </c:pt>
                <c:pt idx="4709">
                  <c:v>44530</c:v>
                </c:pt>
                <c:pt idx="4710">
                  <c:v>44531</c:v>
                </c:pt>
                <c:pt idx="4711">
                  <c:v>44532</c:v>
                </c:pt>
                <c:pt idx="4712">
                  <c:v>44533</c:v>
                </c:pt>
                <c:pt idx="4713">
                  <c:v>44534</c:v>
                </c:pt>
                <c:pt idx="4714">
                  <c:v>44535</c:v>
                </c:pt>
                <c:pt idx="4715">
                  <c:v>44536</c:v>
                </c:pt>
                <c:pt idx="4716">
                  <c:v>44537</c:v>
                </c:pt>
                <c:pt idx="4717">
                  <c:v>44538</c:v>
                </c:pt>
                <c:pt idx="4718">
                  <c:v>44539</c:v>
                </c:pt>
                <c:pt idx="4719">
                  <c:v>44540</c:v>
                </c:pt>
                <c:pt idx="4720">
                  <c:v>44541</c:v>
                </c:pt>
                <c:pt idx="4721">
                  <c:v>44542</c:v>
                </c:pt>
                <c:pt idx="4722">
                  <c:v>44543</c:v>
                </c:pt>
                <c:pt idx="4723">
                  <c:v>44544</c:v>
                </c:pt>
                <c:pt idx="4724">
                  <c:v>44545</c:v>
                </c:pt>
                <c:pt idx="4725">
                  <c:v>44546</c:v>
                </c:pt>
                <c:pt idx="4726">
                  <c:v>44547</c:v>
                </c:pt>
                <c:pt idx="4727">
                  <c:v>44548</c:v>
                </c:pt>
                <c:pt idx="4728">
                  <c:v>44549</c:v>
                </c:pt>
                <c:pt idx="4729">
                  <c:v>44550</c:v>
                </c:pt>
                <c:pt idx="4730">
                  <c:v>44551</c:v>
                </c:pt>
                <c:pt idx="4731">
                  <c:v>44552</c:v>
                </c:pt>
                <c:pt idx="4732">
                  <c:v>44553</c:v>
                </c:pt>
                <c:pt idx="4733">
                  <c:v>44554</c:v>
                </c:pt>
                <c:pt idx="4734">
                  <c:v>44555</c:v>
                </c:pt>
                <c:pt idx="4735">
                  <c:v>44556</c:v>
                </c:pt>
                <c:pt idx="4736">
                  <c:v>44557</c:v>
                </c:pt>
                <c:pt idx="4737">
                  <c:v>44558</c:v>
                </c:pt>
                <c:pt idx="4738">
                  <c:v>44559</c:v>
                </c:pt>
                <c:pt idx="4739">
                  <c:v>44560</c:v>
                </c:pt>
                <c:pt idx="4740">
                  <c:v>44561</c:v>
                </c:pt>
                <c:pt idx="4741">
                  <c:v>44562</c:v>
                </c:pt>
                <c:pt idx="4742">
                  <c:v>44563</c:v>
                </c:pt>
                <c:pt idx="4743">
                  <c:v>44564</c:v>
                </c:pt>
                <c:pt idx="4744">
                  <c:v>44565</c:v>
                </c:pt>
                <c:pt idx="4745">
                  <c:v>44566</c:v>
                </c:pt>
                <c:pt idx="4746">
                  <c:v>44567</c:v>
                </c:pt>
                <c:pt idx="4747">
                  <c:v>44568</c:v>
                </c:pt>
                <c:pt idx="4748">
                  <c:v>44569</c:v>
                </c:pt>
                <c:pt idx="4749">
                  <c:v>44570</c:v>
                </c:pt>
                <c:pt idx="4750">
                  <c:v>44571</c:v>
                </c:pt>
                <c:pt idx="4751">
                  <c:v>44572</c:v>
                </c:pt>
                <c:pt idx="4752">
                  <c:v>44573</c:v>
                </c:pt>
                <c:pt idx="4753">
                  <c:v>44574</c:v>
                </c:pt>
                <c:pt idx="4754">
                  <c:v>44575</c:v>
                </c:pt>
                <c:pt idx="4755">
                  <c:v>44576</c:v>
                </c:pt>
                <c:pt idx="4756">
                  <c:v>44577</c:v>
                </c:pt>
                <c:pt idx="4757">
                  <c:v>44578</c:v>
                </c:pt>
                <c:pt idx="4758">
                  <c:v>44579</c:v>
                </c:pt>
                <c:pt idx="4759">
                  <c:v>44580</c:v>
                </c:pt>
                <c:pt idx="4760">
                  <c:v>44581</c:v>
                </c:pt>
                <c:pt idx="4761">
                  <c:v>44582</c:v>
                </c:pt>
                <c:pt idx="4762">
                  <c:v>44583</c:v>
                </c:pt>
                <c:pt idx="4763">
                  <c:v>44584</c:v>
                </c:pt>
                <c:pt idx="4764">
                  <c:v>44585</c:v>
                </c:pt>
                <c:pt idx="4765">
                  <c:v>44586</c:v>
                </c:pt>
                <c:pt idx="4766">
                  <c:v>44587</c:v>
                </c:pt>
                <c:pt idx="4767">
                  <c:v>44588</c:v>
                </c:pt>
                <c:pt idx="4768">
                  <c:v>44589</c:v>
                </c:pt>
                <c:pt idx="4769">
                  <c:v>44590</c:v>
                </c:pt>
                <c:pt idx="4770">
                  <c:v>44591</c:v>
                </c:pt>
                <c:pt idx="4771">
                  <c:v>44592</c:v>
                </c:pt>
                <c:pt idx="4772">
                  <c:v>44593</c:v>
                </c:pt>
                <c:pt idx="4773">
                  <c:v>44594</c:v>
                </c:pt>
                <c:pt idx="4774">
                  <c:v>44595</c:v>
                </c:pt>
                <c:pt idx="4775">
                  <c:v>44596</c:v>
                </c:pt>
                <c:pt idx="4776">
                  <c:v>44597</c:v>
                </c:pt>
                <c:pt idx="4777">
                  <c:v>44598</c:v>
                </c:pt>
                <c:pt idx="4778">
                  <c:v>44599</c:v>
                </c:pt>
                <c:pt idx="4779">
                  <c:v>44600</c:v>
                </c:pt>
                <c:pt idx="4780">
                  <c:v>44601</c:v>
                </c:pt>
                <c:pt idx="4781">
                  <c:v>44602</c:v>
                </c:pt>
                <c:pt idx="4782">
                  <c:v>44603</c:v>
                </c:pt>
                <c:pt idx="4783">
                  <c:v>44604</c:v>
                </c:pt>
                <c:pt idx="4784">
                  <c:v>44605</c:v>
                </c:pt>
                <c:pt idx="4785">
                  <c:v>44606</c:v>
                </c:pt>
                <c:pt idx="4786">
                  <c:v>44607</c:v>
                </c:pt>
                <c:pt idx="4787">
                  <c:v>44608</c:v>
                </c:pt>
                <c:pt idx="4788">
                  <c:v>44609</c:v>
                </c:pt>
                <c:pt idx="4789">
                  <c:v>44610</c:v>
                </c:pt>
                <c:pt idx="4790">
                  <c:v>44611</c:v>
                </c:pt>
                <c:pt idx="4791">
                  <c:v>44612</c:v>
                </c:pt>
                <c:pt idx="4792">
                  <c:v>44613</c:v>
                </c:pt>
                <c:pt idx="4793">
                  <c:v>44614</c:v>
                </c:pt>
                <c:pt idx="4794">
                  <c:v>44615</c:v>
                </c:pt>
                <c:pt idx="4795">
                  <c:v>44616</c:v>
                </c:pt>
                <c:pt idx="4796">
                  <c:v>44617</c:v>
                </c:pt>
                <c:pt idx="4797">
                  <c:v>44618</c:v>
                </c:pt>
                <c:pt idx="4798">
                  <c:v>44619</c:v>
                </c:pt>
                <c:pt idx="4799">
                  <c:v>44620</c:v>
                </c:pt>
                <c:pt idx="4800">
                  <c:v>44621</c:v>
                </c:pt>
                <c:pt idx="4801">
                  <c:v>44622</c:v>
                </c:pt>
                <c:pt idx="4802">
                  <c:v>44623</c:v>
                </c:pt>
                <c:pt idx="4803">
                  <c:v>44624</c:v>
                </c:pt>
                <c:pt idx="4804">
                  <c:v>44625</c:v>
                </c:pt>
                <c:pt idx="4805">
                  <c:v>44626</c:v>
                </c:pt>
                <c:pt idx="4806">
                  <c:v>44627</c:v>
                </c:pt>
                <c:pt idx="4807">
                  <c:v>44628</c:v>
                </c:pt>
                <c:pt idx="4808">
                  <c:v>44629</c:v>
                </c:pt>
                <c:pt idx="4809">
                  <c:v>44630</c:v>
                </c:pt>
                <c:pt idx="4810">
                  <c:v>44631</c:v>
                </c:pt>
                <c:pt idx="4811">
                  <c:v>44632</c:v>
                </c:pt>
                <c:pt idx="4812">
                  <c:v>44633</c:v>
                </c:pt>
                <c:pt idx="4813">
                  <c:v>44634</c:v>
                </c:pt>
                <c:pt idx="4814">
                  <c:v>44635</c:v>
                </c:pt>
                <c:pt idx="4815">
                  <c:v>44636</c:v>
                </c:pt>
                <c:pt idx="4816">
                  <c:v>44637</c:v>
                </c:pt>
                <c:pt idx="4817">
                  <c:v>44638</c:v>
                </c:pt>
                <c:pt idx="4818">
                  <c:v>44639</c:v>
                </c:pt>
                <c:pt idx="4819">
                  <c:v>44640</c:v>
                </c:pt>
                <c:pt idx="4820">
                  <c:v>44641</c:v>
                </c:pt>
                <c:pt idx="4821">
                  <c:v>44642</c:v>
                </c:pt>
                <c:pt idx="4822">
                  <c:v>44643</c:v>
                </c:pt>
                <c:pt idx="4823">
                  <c:v>44644</c:v>
                </c:pt>
                <c:pt idx="4824">
                  <c:v>44645</c:v>
                </c:pt>
                <c:pt idx="4825">
                  <c:v>44646</c:v>
                </c:pt>
                <c:pt idx="4826">
                  <c:v>44647</c:v>
                </c:pt>
                <c:pt idx="4827">
                  <c:v>44648</c:v>
                </c:pt>
                <c:pt idx="4828">
                  <c:v>44649</c:v>
                </c:pt>
                <c:pt idx="4829">
                  <c:v>44650</c:v>
                </c:pt>
                <c:pt idx="4830">
                  <c:v>44651</c:v>
                </c:pt>
                <c:pt idx="4831">
                  <c:v>44652</c:v>
                </c:pt>
                <c:pt idx="4832">
                  <c:v>44653</c:v>
                </c:pt>
                <c:pt idx="4833">
                  <c:v>44654</c:v>
                </c:pt>
                <c:pt idx="4834">
                  <c:v>44655</c:v>
                </c:pt>
                <c:pt idx="4835">
                  <c:v>44656</c:v>
                </c:pt>
                <c:pt idx="4836">
                  <c:v>44657</c:v>
                </c:pt>
                <c:pt idx="4837">
                  <c:v>44658</c:v>
                </c:pt>
                <c:pt idx="4838">
                  <c:v>44659</c:v>
                </c:pt>
                <c:pt idx="4839">
                  <c:v>44660</c:v>
                </c:pt>
                <c:pt idx="4840">
                  <c:v>44661</c:v>
                </c:pt>
                <c:pt idx="4841">
                  <c:v>44662</c:v>
                </c:pt>
                <c:pt idx="4842">
                  <c:v>44663</c:v>
                </c:pt>
                <c:pt idx="4843">
                  <c:v>44664</c:v>
                </c:pt>
                <c:pt idx="4844">
                  <c:v>44665</c:v>
                </c:pt>
                <c:pt idx="4845">
                  <c:v>44666</c:v>
                </c:pt>
                <c:pt idx="4846">
                  <c:v>44667</c:v>
                </c:pt>
                <c:pt idx="4847">
                  <c:v>44668</c:v>
                </c:pt>
                <c:pt idx="4848">
                  <c:v>44669</c:v>
                </c:pt>
                <c:pt idx="4849">
                  <c:v>44670</c:v>
                </c:pt>
                <c:pt idx="4850">
                  <c:v>44671</c:v>
                </c:pt>
                <c:pt idx="4851">
                  <c:v>44672</c:v>
                </c:pt>
                <c:pt idx="4852">
                  <c:v>44673</c:v>
                </c:pt>
                <c:pt idx="4853">
                  <c:v>44674</c:v>
                </c:pt>
                <c:pt idx="4854">
                  <c:v>44675</c:v>
                </c:pt>
                <c:pt idx="4855">
                  <c:v>44676</c:v>
                </c:pt>
                <c:pt idx="4856">
                  <c:v>44677</c:v>
                </c:pt>
                <c:pt idx="4857">
                  <c:v>44678</c:v>
                </c:pt>
                <c:pt idx="4858">
                  <c:v>44679</c:v>
                </c:pt>
                <c:pt idx="4859">
                  <c:v>44680</c:v>
                </c:pt>
                <c:pt idx="4860">
                  <c:v>44681</c:v>
                </c:pt>
                <c:pt idx="4861">
                  <c:v>44682</c:v>
                </c:pt>
                <c:pt idx="4862">
                  <c:v>44683</c:v>
                </c:pt>
                <c:pt idx="4863">
                  <c:v>44684</c:v>
                </c:pt>
                <c:pt idx="4864">
                  <c:v>44685</c:v>
                </c:pt>
                <c:pt idx="4865">
                  <c:v>44686</c:v>
                </c:pt>
                <c:pt idx="4866">
                  <c:v>44687</c:v>
                </c:pt>
                <c:pt idx="4867">
                  <c:v>44688</c:v>
                </c:pt>
                <c:pt idx="4868">
                  <c:v>44689</c:v>
                </c:pt>
                <c:pt idx="4869">
                  <c:v>44690</c:v>
                </c:pt>
                <c:pt idx="4870">
                  <c:v>44691</c:v>
                </c:pt>
                <c:pt idx="4871">
                  <c:v>44692</c:v>
                </c:pt>
                <c:pt idx="4872">
                  <c:v>44693</c:v>
                </c:pt>
                <c:pt idx="4873">
                  <c:v>44694</c:v>
                </c:pt>
                <c:pt idx="4874">
                  <c:v>44695</c:v>
                </c:pt>
                <c:pt idx="4875">
                  <c:v>44696</c:v>
                </c:pt>
                <c:pt idx="4876">
                  <c:v>44697</c:v>
                </c:pt>
                <c:pt idx="4877">
                  <c:v>44698</c:v>
                </c:pt>
              </c:numCache>
            </c:numRef>
          </c:cat>
          <c:val>
            <c:numRef>
              <c:f>Sheet1!$D$2:$D$4880</c:f>
              <c:numCache>
                <c:formatCode>General</c:formatCode>
                <c:ptCount val="4879"/>
                <c:pt idx="0">
                  <c:v>2.7179718017578125E-4</c:v>
                </c:pt>
                <c:pt idx="1">
                  <c:v>1.5711784362792969E-3</c:v>
                </c:pt>
                <c:pt idx="2">
                  <c:v>5.221048990885417E-3</c:v>
                </c:pt>
                <c:pt idx="3">
                  <c:v>8.6920261383056641E-3</c:v>
                </c:pt>
                <c:pt idx="4">
                  <c:v>1.115570068359375E-2</c:v>
                </c:pt>
                <c:pt idx="5">
                  <c:v>1.3512770334879557E-2</c:v>
                </c:pt>
                <c:pt idx="6">
                  <c:v>1.5434673854282923E-2</c:v>
                </c:pt>
                <c:pt idx="7">
                  <c:v>1.7088890075683594E-2</c:v>
                </c:pt>
                <c:pt idx="8">
                  <c:v>1.7717785305447049E-2</c:v>
                </c:pt>
                <c:pt idx="9">
                  <c:v>1.818981170654297E-2</c:v>
                </c:pt>
                <c:pt idx="10">
                  <c:v>1.8576535311612217E-2</c:v>
                </c:pt>
                <c:pt idx="11">
                  <c:v>1.9157012303670246E-2</c:v>
                </c:pt>
                <c:pt idx="12">
                  <c:v>1.9562794612004206E-2</c:v>
                </c:pt>
                <c:pt idx="13">
                  <c:v>1.9687039511544362E-2</c:v>
                </c:pt>
                <c:pt idx="14">
                  <c:v>1.9698015848795571E-2</c:v>
                </c:pt>
                <c:pt idx="15">
                  <c:v>1.9614636898040771E-2</c:v>
                </c:pt>
                <c:pt idx="16">
                  <c:v>2.0964734694536996E-2</c:v>
                </c:pt>
                <c:pt idx="17">
                  <c:v>2.1995968288845487E-2</c:v>
                </c:pt>
                <c:pt idx="18">
                  <c:v>2.1994490372507197E-2</c:v>
                </c:pt>
                <c:pt idx="19">
                  <c:v>2.1913766860961914E-2</c:v>
                </c:pt>
                <c:pt idx="20">
                  <c:v>2.1967115856352307E-2</c:v>
                </c:pt>
                <c:pt idx="21">
                  <c:v>2.2160616787997158E-2</c:v>
                </c:pt>
                <c:pt idx="22">
                  <c:v>2.2244370501974354E-2</c:v>
                </c:pt>
                <c:pt idx="23">
                  <c:v>2.259226640065511E-2</c:v>
                </c:pt>
                <c:pt idx="24">
                  <c:v>2.2629165649414064E-2</c:v>
                </c:pt>
                <c:pt idx="25">
                  <c:v>2.2778070889986478E-2</c:v>
                </c:pt>
                <c:pt idx="26">
                  <c:v>2.3154470655653212E-2</c:v>
                </c:pt>
                <c:pt idx="27">
                  <c:v>2.3201942443847656E-2</c:v>
                </c:pt>
                <c:pt idx="28">
                  <c:v>2.3295731380068022E-2</c:v>
                </c:pt>
                <c:pt idx="29">
                  <c:v>2.4152295342807113E-2</c:v>
                </c:pt>
                <c:pt idx="30">
                  <c:v>2.507275548474542E-2</c:v>
                </c:pt>
                <c:pt idx="31">
                  <c:v>2.5585470528438174E-2</c:v>
                </c:pt>
                <c:pt idx="32">
                  <c:v>2.6044220759950835E-2</c:v>
                </c:pt>
                <c:pt idx="33">
                  <c:v>2.6170796361462825E-2</c:v>
                </c:pt>
                <c:pt idx="34">
                  <c:v>2.6300594724457841E-2</c:v>
                </c:pt>
                <c:pt idx="35">
                  <c:v>2.6215520398370152E-2</c:v>
                </c:pt>
                <c:pt idx="36">
                  <c:v>2.610736057676118E-2</c:v>
                </c:pt>
                <c:pt idx="37">
                  <c:v>2.6287999646417027E-2</c:v>
                </c:pt>
                <c:pt idx="38">
                  <c:v>2.6479819725299704E-2</c:v>
                </c:pt>
                <c:pt idx="39">
                  <c:v>2.6685517409752155E-2</c:v>
                </c:pt>
                <c:pt idx="40">
                  <c:v>2.6635433065480198E-2</c:v>
                </c:pt>
                <c:pt idx="41">
                  <c:v>2.6630894891146957E-2</c:v>
                </c:pt>
                <c:pt idx="42">
                  <c:v>2.683849992423222E-2</c:v>
                </c:pt>
                <c:pt idx="43">
                  <c:v>2.7019961126919449E-2</c:v>
                </c:pt>
                <c:pt idx="44">
                  <c:v>2.7196357990133351E-2</c:v>
                </c:pt>
                <c:pt idx="45">
                  <c:v>2.6637965235216863E-2</c:v>
                </c:pt>
                <c:pt idx="46">
                  <c:v>2.6042083214069235E-2</c:v>
                </c:pt>
                <c:pt idx="47">
                  <c:v>2.603728195716595E-2</c:v>
                </c:pt>
                <c:pt idx="48">
                  <c:v>2.6079901333512932E-2</c:v>
                </c:pt>
                <c:pt idx="49">
                  <c:v>2.6045536172801052E-2</c:v>
                </c:pt>
                <c:pt idx="50">
                  <c:v>2.6093515856512661E-2</c:v>
                </c:pt>
                <c:pt idx="51">
                  <c:v>2.5993906218430091E-2</c:v>
                </c:pt>
                <c:pt idx="52">
                  <c:v>2.5684619772023166E-2</c:v>
                </c:pt>
                <c:pt idx="53">
                  <c:v>2.5640783638789737E-2</c:v>
                </c:pt>
                <c:pt idx="54">
                  <c:v>2.5505361885860049E-2</c:v>
                </c:pt>
                <c:pt idx="55">
                  <c:v>2.5206401430327315E-2</c:v>
                </c:pt>
                <c:pt idx="56">
                  <c:v>2.5188676242170662E-2</c:v>
                </c:pt>
                <c:pt idx="57">
                  <c:v>2.5125602196002829E-2</c:v>
                </c:pt>
                <c:pt idx="58">
                  <c:v>2.5033819264379042E-2</c:v>
                </c:pt>
                <c:pt idx="59">
                  <c:v>2.4935590809789198E-2</c:v>
                </c:pt>
                <c:pt idx="60">
                  <c:v>2.4757253712621229E-2</c:v>
                </c:pt>
                <c:pt idx="61">
                  <c:v>2.439965872929014E-2</c:v>
                </c:pt>
                <c:pt idx="62">
                  <c:v>2.4357927256617052E-2</c:v>
                </c:pt>
                <c:pt idx="63">
                  <c:v>2.4207674223801184E-2</c:v>
                </c:pt>
                <c:pt idx="64">
                  <c:v>2.4215303618332434E-2</c:v>
                </c:pt>
                <c:pt idx="65">
                  <c:v>2.4115496668322332E-2</c:v>
                </c:pt>
                <c:pt idx="66">
                  <c:v>2.4023976819268589E-2</c:v>
                </c:pt>
                <c:pt idx="67">
                  <c:v>2.4099021122373384E-2</c:v>
                </c:pt>
                <c:pt idx="68">
                  <c:v>2.3929036896804284E-2</c:v>
                </c:pt>
                <c:pt idx="69">
                  <c:v>2.3963270516231143E-2</c:v>
                </c:pt>
                <c:pt idx="70">
                  <c:v>2.3991058612691945E-2</c:v>
                </c:pt>
                <c:pt idx="71">
                  <c:v>2.3933081791318696E-2</c:v>
                </c:pt>
                <c:pt idx="72">
                  <c:v>2.3422043899009967E-2</c:v>
                </c:pt>
                <c:pt idx="73">
                  <c:v>2.350123175259294E-2</c:v>
                </c:pt>
                <c:pt idx="74">
                  <c:v>2.3514912046235185E-2</c:v>
                </c:pt>
                <c:pt idx="75">
                  <c:v>2.3493569472740436E-2</c:v>
                </c:pt>
                <c:pt idx="76">
                  <c:v>2.3571113060260641E-2</c:v>
                </c:pt>
                <c:pt idx="77">
                  <c:v>2.3763031795107085E-2</c:v>
                </c:pt>
                <c:pt idx="78">
                  <c:v>2.3755895680394667E-2</c:v>
                </c:pt>
                <c:pt idx="79">
                  <c:v>2.3728107583933865E-2</c:v>
                </c:pt>
                <c:pt idx="80">
                  <c:v>2.3820975731159079E-2</c:v>
                </c:pt>
                <c:pt idx="81">
                  <c:v>2.3927096662850214E-2</c:v>
                </c:pt>
                <c:pt idx="82">
                  <c:v>2.406268284238618E-2</c:v>
                </c:pt>
                <c:pt idx="83">
                  <c:v>2.4093529273723734E-2</c:v>
                </c:pt>
                <c:pt idx="84">
                  <c:v>2.4073041718581628E-2</c:v>
                </c:pt>
                <c:pt idx="85">
                  <c:v>2.4070279351596176E-2</c:v>
                </c:pt>
                <c:pt idx="86">
                  <c:v>2.4041208727606411E-2</c:v>
                </c:pt>
                <c:pt idx="87">
                  <c:v>2.425696932036301E-2</c:v>
                </c:pt>
                <c:pt idx="88">
                  <c:v>2.4109939049030173E-2</c:v>
                </c:pt>
                <c:pt idx="89">
                  <c:v>2.4054099773538524E-2</c:v>
                </c:pt>
                <c:pt idx="90">
                  <c:v>2.4039991970719963E-2</c:v>
                </c:pt>
                <c:pt idx="91">
                  <c:v>2.3933016020676184E-2</c:v>
                </c:pt>
                <c:pt idx="92">
                  <c:v>2.384807323587352E-2</c:v>
                </c:pt>
                <c:pt idx="93">
                  <c:v>2.3876979433257003E-2</c:v>
                </c:pt>
                <c:pt idx="94">
                  <c:v>2.3968367741025728E-2</c:v>
                </c:pt>
                <c:pt idx="95">
                  <c:v>2.3919105529785156E-2</c:v>
                </c:pt>
                <c:pt idx="96">
                  <c:v>2.3759118441877693E-2</c:v>
                </c:pt>
                <c:pt idx="97">
                  <c:v>2.3751193079455144E-2</c:v>
                </c:pt>
                <c:pt idx="98">
                  <c:v>2.3759545951054013E-2</c:v>
                </c:pt>
                <c:pt idx="99">
                  <c:v>2.368884251035493E-2</c:v>
                </c:pt>
                <c:pt idx="100">
                  <c:v>2.3724687510523302E-2</c:v>
                </c:pt>
                <c:pt idx="101">
                  <c:v>2.4246314476276266E-2</c:v>
                </c:pt>
                <c:pt idx="102">
                  <c:v>2.4637288060681575E-2</c:v>
                </c:pt>
                <c:pt idx="103">
                  <c:v>2.4594931766904634E-2</c:v>
                </c:pt>
                <c:pt idx="104">
                  <c:v>2.4708517666520744E-2</c:v>
                </c:pt>
                <c:pt idx="105">
                  <c:v>2.4410214917413121E-2</c:v>
                </c:pt>
                <c:pt idx="106">
                  <c:v>2.428942713244208E-2</c:v>
                </c:pt>
                <c:pt idx="107">
                  <c:v>2.4374304146602237E-2</c:v>
                </c:pt>
                <c:pt idx="108">
                  <c:v>2.4304521494898302E-2</c:v>
                </c:pt>
                <c:pt idx="109">
                  <c:v>2.4219052544955551E-2</c:v>
                </c:pt>
                <c:pt idx="110">
                  <c:v>2.4196920723750674E-2</c:v>
                </c:pt>
                <c:pt idx="111">
                  <c:v>2.4279693077350485E-2</c:v>
                </c:pt>
                <c:pt idx="112">
                  <c:v>2.4400776830212825E-2</c:v>
                </c:pt>
                <c:pt idx="113">
                  <c:v>2.4443330435917295E-2</c:v>
                </c:pt>
                <c:pt idx="114">
                  <c:v>2.4578258909028153E-2</c:v>
                </c:pt>
                <c:pt idx="115">
                  <c:v>2.4556423055714573E-2</c:v>
                </c:pt>
                <c:pt idx="116">
                  <c:v>2.4589078179721176E-2</c:v>
                </c:pt>
                <c:pt idx="117">
                  <c:v>2.4812303740402747E-2</c:v>
                </c:pt>
                <c:pt idx="118">
                  <c:v>2.506085099845097E-2</c:v>
                </c:pt>
                <c:pt idx="119">
                  <c:v>2.5181605898100753E-2</c:v>
                </c:pt>
                <c:pt idx="120">
                  <c:v>2.5239089439655173E-2</c:v>
                </c:pt>
                <c:pt idx="121">
                  <c:v>2.5024874456997574E-2</c:v>
                </c:pt>
                <c:pt idx="122">
                  <c:v>2.474663175385574E-2</c:v>
                </c:pt>
                <c:pt idx="123">
                  <c:v>2.4738311767578125E-2</c:v>
                </c:pt>
                <c:pt idx="124">
                  <c:v>2.4837099272629309E-2</c:v>
                </c:pt>
                <c:pt idx="125">
                  <c:v>2.4780635176033808E-2</c:v>
                </c:pt>
                <c:pt idx="126">
                  <c:v>2.4989522736648034E-2</c:v>
                </c:pt>
                <c:pt idx="127">
                  <c:v>2.5120768053778286E-2</c:v>
                </c:pt>
                <c:pt idx="128">
                  <c:v>2.5170819512728988E-2</c:v>
                </c:pt>
                <c:pt idx="129">
                  <c:v>2.5152732586038524E-2</c:v>
                </c:pt>
                <c:pt idx="130">
                  <c:v>2.5114026562920933E-2</c:v>
                </c:pt>
                <c:pt idx="131">
                  <c:v>2.4444777390052533E-2</c:v>
                </c:pt>
                <c:pt idx="132">
                  <c:v>2.4415377912850214E-2</c:v>
                </c:pt>
                <c:pt idx="133">
                  <c:v>2.4138384851916082E-2</c:v>
                </c:pt>
                <c:pt idx="134">
                  <c:v>2.4039663117507409E-2</c:v>
                </c:pt>
                <c:pt idx="135">
                  <c:v>2.3450391045932113E-2</c:v>
                </c:pt>
                <c:pt idx="136">
                  <c:v>2.3322730228818696E-2</c:v>
                </c:pt>
                <c:pt idx="137">
                  <c:v>2.3242128306421739E-2</c:v>
                </c:pt>
                <c:pt idx="138">
                  <c:v>2.3391263238314926E-2</c:v>
                </c:pt>
                <c:pt idx="139">
                  <c:v>2.3405831435631061E-2</c:v>
                </c:pt>
                <c:pt idx="140">
                  <c:v>2.3094900723161369E-2</c:v>
                </c:pt>
                <c:pt idx="141">
                  <c:v>2.3143538113298088E-2</c:v>
                </c:pt>
                <c:pt idx="142">
                  <c:v>2.3057773195464034E-2</c:v>
                </c:pt>
                <c:pt idx="143">
                  <c:v>2.2780977446457434E-2</c:v>
                </c:pt>
                <c:pt idx="144">
                  <c:v>2.2514376147040004E-2</c:v>
                </c:pt>
                <c:pt idx="145">
                  <c:v>2.2279936691810345E-2</c:v>
                </c:pt>
                <c:pt idx="146">
                  <c:v>2.178685418490706E-2</c:v>
                </c:pt>
                <c:pt idx="147">
                  <c:v>2.1296698471595502E-2</c:v>
                </c:pt>
                <c:pt idx="148">
                  <c:v>2.0643102711644667E-2</c:v>
                </c:pt>
                <c:pt idx="149">
                  <c:v>2.0081487195245152E-2</c:v>
                </c:pt>
                <c:pt idx="150">
                  <c:v>1.9642369500521957E-2</c:v>
                </c:pt>
                <c:pt idx="151">
                  <c:v>1.9621125582990975E-2</c:v>
                </c:pt>
                <c:pt idx="152">
                  <c:v>1.940326032967403E-2</c:v>
                </c:pt>
                <c:pt idx="153">
                  <c:v>1.9062436860183191E-2</c:v>
                </c:pt>
                <c:pt idx="154">
                  <c:v>1.8870386584051723E-2</c:v>
                </c:pt>
                <c:pt idx="155">
                  <c:v>1.8470270880337418E-2</c:v>
                </c:pt>
                <c:pt idx="156">
                  <c:v>1.8018393680967134E-2</c:v>
                </c:pt>
                <c:pt idx="157">
                  <c:v>1.7684015734442348E-2</c:v>
                </c:pt>
                <c:pt idx="158">
                  <c:v>1.7378609755943561E-2</c:v>
                </c:pt>
                <c:pt idx="159">
                  <c:v>1.7044429121346308E-2</c:v>
                </c:pt>
                <c:pt idx="160">
                  <c:v>1.6994114579825567E-2</c:v>
                </c:pt>
                <c:pt idx="161">
                  <c:v>1.6710544454640354E-2</c:v>
                </c:pt>
                <c:pt idx="162">
                  <c:v>1.674523846856479E-2</c:v>
                </c:pt>
                <c:pt idx="163">
                  <c:v>1.686546720307449E-2</c:v>
                </c:pt>
                <c:pt idx="164">
                  <c:v>1.7212966392780173E-2</c:v>
                </c:pt>
                <c:pt idx="165">
                  <c:v>1.7268707012308055E-2</c:v>
                </c:pt>
                <c:pt idx="166">
                  <c:v>1.7033379653404498E-2</c:v>
                </c:pt>
                <c:pt idx="167">
                  <c:v>1.6838106615790004E-2</c:v>
                </c:pt>
                <c:pt idx="168">
                  <c:v>1.6552366059401941E-2</c:v>
                </c:pt>
                <c:pt idx="169">
                  <c:v>1.6516027779414737E-2</c:v>
                </c:pt>
                <c:pt idx="170">
                  <c:v>1.6133275525323277E-2</c:v>
                </c:pt>
                <c:pt idx="171">
                  <c:v>1.5693960518672549E-2</c:v>
                </c:pt>
                <c:pt idx="172">
                  <c:v>1.5609050619191137E-2</c:v>
                </c:pt>
                <c:pt idx="173">
                  <c:v>1.5713658826104527E-2</c:v>
                </c:pt>
                <c:pt idx="174">
                  <c:v>1.5459521063442888E-2</c:v>
                </c:pt>
                <c:pt idx="175">
                  <c:v>1.5551895930849272E-2</c:v>
                </c:pt>
                <c:pt idx="176">
                  <c:v>1.5665613371750403E-2</c:v>
                </c:pt>
                <c:pt idx="177">
                  <c:v>1.6084440823259025E-2</c:v>
                </c:pt>
                <c:pt idx="178">
                  <c:v>1.6447330343312229E-2</c:v>
                </c:pt>
                <c:pt idx="179">
                  <c:v>1.6930317056590115E-2</c:v>
                </c:pt>
                <c:pt idx="180">
                  <c:v>1.6838468354323816E-2</c:v>
                </c:pt>
                <c:pt idx="181">
                  <c:v>1.671827250513537E-2</c:v>
                </c:pt>
                <c:pt idx="182">
                  <c:v>1.674609348691743E-2</c:v>
                </c:pt>
                <c:pt idx="183">
                  <c:v>1.6689004569218076E-2</c:v>
                </c:pt>
                <c:pt idx="184">
                  <c:v>1.6668056619578396E-2</c:v>
                </c:pt>
                <c:pt idx="185">
                  <c:v>1.6661841293861127E-2</c:v>
                </c:pt>
                <c:pt idx="186">
                  <c:v>1.6704953950026941E-2</c:v>
                </c:pt>
                <c:pt idx="187">
                  <c:v>1.659843839448074E-2</c:v>
                </c:pt>
                <c:pt idx="188">
                  <c:v>1.6414346366093076E-2</c:v>
                </c:pt>
                <c:pt idx="189">
                  <c:v>1.6358112466746365E-2</c:v>
                </c:pt>
                <c:pt idx="190">
                  <c:v>1.6123903208765489E-2</c:v>
                </c:pt>
                <c:pt idx="191">
                  <c:v>1.5535124417009025E-2</c:v>
                </c:pt>
                <c:pt idx="192">
                  <c:v>1.5478430123164737E-2</c:v>
                </c:pt>
                <c:pt idx="193">
                  <c:v>1.5858321354306978E-2</c:v>
                </c:pt>
                <c:pt idx="194">
                  <c:v>1.5674656835095637E-2</c:v>
                </c:pt>
                <c:pt idx="195">
                  <c:v>1.5560906508873248E-2</c:v>
                </c:pt>
                <c:pt idx="196">
                  <c:v>1.5407726682465652E-2</c:v>
                </c:pt>
                <c:pt idx="197">
                  <c:v>1.5367606590534079E-2</c:v>
                </c:pt>
                <c:pt idx="198">
                  <c:v>1.4956638730805496E-2</c:v>
                </c:pt>
                <c:pt idx="199">
                  <c:v>1.4509266820447198E-2</c:v>
                </c:pt>
                <c:pt idx="200">
                  <c:v>1.4700758046117323E-2</c:v>
                </c:pt>
                <c:pt idx="201">
                  <c:v>1.4394595705229661E-2</c:v>
                </c:pt>
                <c:pt idx="202">
                  <c:v>1.3920389372726967E-2</c:v>
                </c:pt>
                <c:pt idx="203">
                  <c:v>1.3500443820295662E-2</c:v>
                </c:pt>
                <c:pt idx="204">
                  <c:v>1.3024330139160156E-2</c:v>
                </c:pt>
                <c:pt idx="205">
                  <c:v>1.2640657096073545E-2</c:v>
                </c:pt>
                <c:pt idx="206">
                  <c:v>1.2171909726899246E-2</c:v>
                </c:pt>
                <c:pt idx="207">
                  <c:v>1.1695960472370016E-2</c:v>
                </c:pt>
                <c:pt idx="208">
                  <c:v>1.1673729995201373E-2</c:v>
                </c:pt>
                <c:pt idx="209">
                  <c:v>1.1800930417817214E-2</c:v>
                </c:pt>
                <c:pt idx="210">
                  <c:v>1.1914384776148302E-2</c:v>
                </c:pt>
                <c:pt idx="211">
                  <c:v>1.229223711737271E-2</c:v>
                </c:pt>
                <c:pt idx="212">
                  <c:v>1.2285166773302802E-2</c:v>
                </c:pt>
                <c:pt idx="213">
                  <c:v>1.2413057787665006E-2</c:v>
                </c:pt>
                <c:pt idx="214">
                  <c:v>1.2399344608701509E-2</c:v>
                </c:pt>
                <c:pt idx="215">
                  <c:v>1.2342551658893454E-2</c:v>
                </c:pt>
                <c:pt idx="216">
                  <c:v>1.2299044378872576E-2</c:v>
                </c:pt>
                <c:pt idx="217">
                  <c:v>1.2582548733415275E-2</c:v>
                </c:pt>
                <c:pt idx="218">
                  <c:v>1.2525690012964708E-2</c:v>
                </c:pt>
                <c:pt idx="219">
                  <c:v>1.2376291998501482E-2</c:v>
                </c:pt>
                <c:pt idx="220">
                  <c:v>1.2482676012762662E-2</c:v>
                </c:pt>
                <c:pt idx="221">
                  <c:v>1.210656659356479E-2</c:v>
                </c:pt>
                <c:pt idx="222">
                  <c:v>1.1222970896753771E-2</c:v>
                </c:pt>
                <c:pt idx="223">
                  <c:v>1.0768397101040545E-2</c:v>
                </c:pt>
                <c:pt idx="224">
                  <c:v>1.0499066319958917E-2</c:v>
                </c:pt>
                <c:pt idx="225">
                  <c:v>1.0058994950919315E-2</c:v>
                </c:pt>
                <c:pt idx="226">
                  <c:v>9.590116040459994E-3</c:v>
                </c:pt>
                <c:pt idx="227">
                  <c:v>9.4692953701676994E-3</c:v>
                </c:pt>
                <c:pt idx="228">
                  <c:v>9.4265115672144389E-3</c:v>
                </c:pt>
                <c:pt idx="229">
                  <c:v>9.2557052086139555E-3</c:v>
                </c:pt>
                <c:pt idx="230">
                  <c:v>9.4949788060681578E-3</c:v>
                </c:pt>
                <c:pt idx="231">
                  <c:v>9.5566716687432648E-3</c:v>
                </c:pt>
                <c:pt idx="232">
                  <c:v>9.9747098725417559E-3</c:v>
                </c:pt>
                <c:pt idx="233">
                  <c:v>1.0407678012190193E-2</c:v>
                </c:pt>
                <c:pt idx="234">
                  <c:v>1.0902371899834994E-2</c:v>
                </c:pt>
                <c:pt idx="235">
                  <c:v>1.1373782980030981E-2</c:v>
                </c:pt>
                <c:pt idx="236">
                  <c:v>1.1842135725350216E-2</c:v>
                </c:pt>
                <c:pt idx="237">
                  <c:v>1.1736244990907866E-2</c:v>
                </c:pt>
                <c:pt idx="238">
                  <c:v>1.1606315086627829E-2</c:v>
                </c:pt>
                <c:pt idx="239">
                  <c:v>1.1421170727959994E-2</c:v>
                </c:pt>
                <c:pt idx="240">
                  <c:v>1.0972680716679013E-2</c:v>
                </c:pt>
                <c:pt idx="241">
                  <c:v>1.0887441963985049E-2</c:v>
                </c:pt>
                <c:pt idx="242">
                  <c:v>1.0773921835011449E-2</c:v>
                </c:pt>
                <c:pt idx="243">
                  <c:v>1.0730809178845635E-2</c:v>
                </c:pt>
                <c:pt idx="244">
                  <c:v>1.0616993081980738E-2</c:v>
                </c:pt>
                <c:pt idx="245">
                  <c:v>1.0645965050006735E-2</c:v>
                </c:pt>
                <c:pt idx="246">
                  <c:v>1.051837000353583E-2</c:v>
                </c:pt>
                <c:pt idx="247">
                  <c:v>1.0561088035846579E-2</c:v>
                </c:pt>
                <c:pt idx="248">
                  <c:v>1.0909277817298627E-2</c:v>
                </c:pt>
                <c:pt idx="249">
                  <c:v>1.1299889663170123E-2</c:v>
                </c:pt>
                <c:pt idx="250">
                  <c:v>1.149157820076778E-2</c:v>
                </c:pt>
                <c:pt idx="251">
                  <c:v>1.1938785684519801E-2</c:v>
                </c:pt>
                <c:pt idx="252">
                  <c:v>1.2789792027966729E-2</c:v>
                </c:pt>
                <c:pt idx="253">
                  <c:v>1.3187671529835668E-2</c:v>
                </c:pt>
                <c:pt idx="254">
                  <c:v>1.3614227031839305E-2</c:v>
                </c:pt>
                <c:pt idx="255">
                  <c:v>1.4118753630539467E-2</c:v>
                </c:pt>
                <c:pt idx="256">
                  <c:v>1.4533766384782463E-2</c:v>
                </c:pt>
                <c:pt idx="257">
                  <c:v>1.4756432895002693E-2</c:v>
                </c:pt>
                <c:pt idx="258">
                  <c:v>1.4657217880775189E-2</c:v>
                </c:pt>
                <c:pt idx="259">
                  <c:v>1.4814541257660964E-2</c:v>
                </c:pt>
                <c:pt idx="260">
                  <c:v>1.5355274595063308E-2</c:v>
                </c:pt>
                <c:pt idx="261">
                  <c:v>1.553173722891972E-2</c:v>
                </c:pt>
                <c:pt idx="262">
                  <c:v>1.5657326270794046E-2</c:v>
                </c:pt>
                <c:pt idx="263">
                  <c:v>1.5567483573124326E-2</c:v>
                </c:pt>
                <c:pt idx="264">
                  <c:v>1.572191304173963E-2</c:v>
                </c:pt>
                <c:pt idx="265">
                  <c:v>1.5771504106192755E-2</c:v>
                </c:pt>
                <c:pt idx="266">
                  <c:v>1.5885188661772628E-2</c:v>
                </c:pt>
                <c:pt idx="267">
                  <c:v>1.5947769428121632E-2</c:v>
                </c:pt>
                <c:pt idx="268">
                  <c:v>1.590472254259833E-2</c:v>
                </c:pt>
                <c:pt idx="269">
                  <c:v>1.5741183839995284E-2</c:v>
                </c:pt>
                <c:pt idx="270">
                  <c:v>1.564874320194639E-2</c:v>
                </c:pt>
                <c:pt idx="271">
                  <c:v>1.5411245411839979E-2</c:v>
                </c:pt>
                <c:pt idx="272">
                  <c:v>1.5347283461998248E-2</c:v>
                </c:pt>
                <c:pt idx="273">
                  <c:v>1.5460080113904229E-2</c:v>
                </c:pt>
                <c:pt idx="274">
                  <c:v>1.5544858472100619E-2</c:v>
                </c:pt>
                <c:pt idx="275">
                  <c:v>1.5615824995369747E-2</c:v>
                </c:pt>
                <c:pt idx="276">
                  <c:v>1.565101228911301E-2</c:v>
                </c:pt>
                <c:pt idx="277">
                  <c:v>1.5813663088042159E-2</c:v>
                </c:pt>
                <c:pt idx="278">
                  <c:v>1.5692908188392377E-2</c:v>
                </c:pt>
                <c:pt idx="279">
                  <c:v>1.5869831216746365E-2</c:v>
                </c:pt>
                <c:pt idx="280">
                  <c:v>1.5854440886398841E-2</c:v>
                </c:pt>
                <c:pt idx="281">
                  <c:v>1.5610957967823949E-2</c:v>
                </c:pt>
                <c:pt idx="282">
                  <c:v>1.5461987462537042E-2</c:v>
                </c:pt>
                <c:pt idx="283">
                  <c:v>1.5488854770002693E-2</c:v>
                </c:pt>
                <c:pt idx="284">
                  <c:v>1.5728358564705683E-2</c:v>
                </c:pt>
                <c:pt idx="285">
                  <c:v>1.6262975232354527E-2</c:v>
                </c:pt>
                <c:pt idx="286">
                  <c:v>1.6570025476916082E-2</c:v>
                </c:pt>
                <c:pt idx="287">
                  <c:v>1.7108193759260506E-2</c:v>
                </c:pt>
                <c:pt idx="288">
                  <c:v>1.705126926816743E-2</c:v>
                </c:pt>
                <c:pt idx="289">
                  <c:v>1.6774506404482085E-2</c:v>
                </c:pt>
                <c:pt idx="290">
                  <c:v>1.6604752376161772E-2</c:v>
                </c:pt>
                <c:pt idx="291">
                  <c:v>1.6429473613870555E-2</c:v>
                </c:pt>
                <c:pt idx="292">
                  <c:v>1.6343182530896418E-2</c:v>
                </c:pt>
                <c:pt idx="293">
                  <c:v>1.6022386222050107E-2</c:v>
                </c:pt>
                <c:pt idx="294">
                  <c:v>1.5902420570110452E-2</c:v>
                </c:pt>
                <c:pt idx="295">
                  <c:v>1.5745393161115975E-2</c:v>
                </c:pt>
                <c:pt idx="296">
                  <c:v>1.5521246811439252E-2</c:v>
                </c:pt>
                <c:pt idx="297">
                  <c:v>1.5287366406670931E-2</c:v>
                </c:pt>
                <c:pt idx="298">
                  <c:v>1.514520316288389E-2</c:v>
                </c:pt>
                <c:pt idx="299">
                  <c:v>1.5194399603481951E-2</c:v>
                </c:pt>
                <c:pt idx="300">
                  <c:v>1.5437323471595502E-2</c:v>
                </c:pt>
                <c:pt idx="301">
                  <c:v>1.5415586274245689E-2</c:v>
                </c:pt>
                <c:pt idx="302">
                  <c:v>1.5359056407007677E-2</c:v>
                </c:pt>
                <c:pt idx="303">
                  <c:v>1.5288155654381061E-2</c:v>
                </c:pt>
                <c:pt idx="304">
                  <c:v>1.5259117915712554E-2</c:v>
                </c:pt>
                <c:pt idx="305">
                  <c:v>1.5188019851158405E-2</c:v>
                </c:pt>
                <c:pt idx="306">
                  <c:v>1.5045494868837554E-2</c:v>
                </c:pt>
                <c:pt idx="307">
                  <c:v>1.5338568851865571E-2</c:v>
                </c:pt>
                <c:pt idx="308">
                  <c:v>1.5316864539837015E-2</c:v>
                </c:pt>
                <c:pt idx="309">
                  <c:v>1.5441335480788658E-2</c:v>
                </c:pt>
                <c:pt idx="310">
                  <c:v>1.5266517112995016E-2</c:v>
                </c:pt>
                <c:pt idx="311">
                  <c:v>1.5542655155576509E-2</c:v>
                </c:pt>
                <c:pt idx="312">
                  <c:v>1.5678241335112472E-2</c:v>
                </c:pt>
                <c:pt idx="313">
                  <c:v>1.5537196192248115E-2</c:v>
                </c:pt>
                <c:pt idx="314">
                  <c:v>1.5040923809183055E-2</c:v>
                </c:pt>
                <c:pt idx="315">
                  <c:v>1.5268851970804149E-2</c:v>
                </c:pt>
                <c:pt idx="316">
                  <c:v>1.5085088795629042E-2</c:v>
                </c:pt>
                <c:pt idx="317">
                  <c:v>1.4972423685008082E-2</c:v>
                </c:pt>
                <c:pt idx="318">
                  <c:v>1.5255007250555631E-2</c:v>
                </c:pt>
                <c:pt idx="319">
                  <c:v>1.5397663774161503E-2</c:v>
                </c:pt>
                <c:pt idx="320">
                  <c:v>1.5553079802414467E-2</c:v>
                </c:pt>
                <c:pt idx="321">
                  <c:v>1.5674032013991784E-2</c:v>
                </c:pt>
                <c:pt idx="322">
                  <c:v>1.5801232436607623E-2</c:v>
                </c:pt>
                <c:pt idx="323">
                  <c:v>1.5842437744140625E-2</c:v>
                </c:pt>
                <c:pt idx="324">
                  <c:v>1.5920606152764683E-2</c:v>
                </c:pt>
                <c:pt idx="325">
                  <c:v>1.6020478873417295E-2</c:v>
                </c:pt>
                <c:pt idx="326">
                  <c:v>1.6375640342975485E-2</c:v>
                </c:pt>
                <c:pt idx="327">
                  <c:v>1.7303269484947467E-2</c:v>
                </c:pt>
                <c:pt idx="328">
                  <c:v>1.7530441284179688E-2</c:v>
                </c:pt>
                <c:pt idx="329">
                  <c:v>1.7545568531957167E-2</c:v>
                </c:pt>
                <c:pt idx="330">
                  <c:v>1.739672956795528E-2</c:v>
                </c:pt>
                <c:pt idx="331">
                  <c:v>1.7481343499545395E-2</c:v>
                </c:pt>
                <c:pt idx="332">
                  <c:v>1.7738375170477504E-2</c:v>
                </c:pt>
                <c:pt idx="333">
                  <c:v>1.8015170919484104E-2</c:v>
                </c:pt>
                <c:pt idx="334">
                  <c:v>1.8421732146164466E-2</c:v>
                </c:pt>
                <c:pt idx="335">
                  <c:v>1.8700205046555091E-2</c:v>
                </c:pt>
                <c:pt idx="336">
                  <c:v>1.8740127826559132E-2</c:v>
                </c:pt>
                <c:pt idx="337">
                  <c:v>1.9065725392308729E-2</c:v>
                </c:pt>
                <c:pt idx="338">
                  <c:v>1.9474588591476966E-2</c:v>
                </c:pt>
                <c:pt idx="339">
                  <c:v>1.9723234505488955E-2</c:v>
                </c:pt>
                <c:pt idx="340">
                  <c:v>2.1026479786839979E-2</c:v>
                </c:pt>
                <c:pt idx="341">
                  <c:v>2.115943514067551E-2</c:v>
                </c:pt>
                <c:pt idx="342">
                  <c:v>2.1536564004832302E-2</c:v>
                </c:pt>
                <c:pt idx="343">
                  <c:v>2.2227155751195448E-2</c:v>
                </c:pt>
                <c:pt idx="344">
                  <c:v>2.2958295098666488E-2</c:v>
                </c:pt>
                <c:pt idx="345">
                  <c:v>2.3759611721696525E-2</c:v>
                </c:pt>
                <c:pt idx="346">
                  <c:v>2.4484338431522763E-2</c:v>
                </c:pt>
                <c:pt idx="347">
                  <c:v>2.4978802121918778E-2</c:v>
                </c:pt>
                <c:pt idx="348">
                  <c:v>2.544659581677667E-2</c:v>
                </c:pt>
                <c:pt idx="349">
                  <c:v>2.5879563956425107E-2</c:v>
                </c:pt>
                <c:pt idx="350">
                  <c:v>2.6333644472319503E-2</c:v>
                </c:pt>
                <c:pt idx="351">
                  <c:v>2.6803082433240168E-2</c:v>
                </c:pt>
                <c:pt idx="352">
                  <c:v>2.7513076519143993E-2</c:v>
                </c:pt>
                <c:pt idx="353">
                  <c:v>2.8216855279330551E-2</c:v>
                </c:pt>
                <c:pt idx="354">
                  <c:v>2.8763310662631332E-2</c:v>
                </c:pt>
                <c:pt idx="355">
                  <c:v>2.9443839500690329E-2</c:v>
                </c:pt>
                <c:pt idx="356">
                  <c:v>2.9282569885253906E-2</c:v>
                </c:pt>
                <c:pt idx="357">
                  <c:v>2.9594816010573816E-2</c:v>
                </c:pt>
                <c:pt idx="358">
                  <c:v>2.9916467337772763E-2</c:v>
                </c:pt>
                <c:pt idx="359">
                  <c:v>3.055487007930361E-2</c:v>
                </c:pt>
                <c:pt idx="360">
                  <c:v>3.1350530427077722E-2</c:v>
                </c:pt>
                <c:pt idx="361">
                  <c:v>3.2205548779717805E-2</c:v>
                </c:pt>
                <c:pt idx="362">
                  <c:v>3.2815341291756464E-2</c:v>
                </c:pt>
                <c:pt idx="363">
                  <c:v>3.3111276297733701E-2</c:v>
                </c:pt>
                <c:pt idx="364">
                  <c:v>3.337238574850148E-2</c:v>
                </c:pt>
                <c:pt idx="365">
                  <c:v>3.3720443988668511E-2</c:v>
                </c:pt>
                <c:pt idx="366">
                  <c:v>3.3999015545022895E-2</c:v>
                </c:pt>
                <c:pt idx="367">
                  <c:v>3.4311195899700296E-2</c:v>
                </c:pt>
                <c:pt idx="368">
                  <c:v>3.4630183515877558E-2</c:v>
                </c:pt>
                <c:pt idx="369">
                  <c:v>3.4591378836796201E-2</c:v>
                </c:pt>
                <c:pt idx="370">
                  <c:v>3.494887516416352E-2</c:v>
                </c:pt>
                <c:pt idx="371">
                  <c:v>3.4975347847774112E-2</c:v>
                </c:pt>
                <c:pt idx="372">
                  <c:v>3.4744723089810074E-2</c:v>
                </c:pt>
                <c:pt idx="373">
                  <c:v>3.4063602315968479E-2</c:v>
                </c:pt>
                <c:pt idx="374">
                  <c:v>3.3581141767830683E-2</c:v>
                </c:pt>
                <c:pt idx="375">
                  <c:v>3.323193254141972E-2</c:v>
                </c:pt>
                <c:pt idx="376">
                  <c:v>3.2863847140608166E-2</c:v>
                </c:pt>
                <c:pt idx="377">
                  <c:v>3.2834053039550781E-2</c:v>
                </c:pt>
                <c:pt idx="378">
                  <c:v>3.3095557114173627E-2</c:v>
                </c:pt>
                <c:pt idx="379">
                  <c:v>3.2971612338362072E-2</c:v>
                </c:pt>
                <c:pt idx="380">
                  <c:v>3.3056324925915946E-2</c:v>
                </c:pt>
                <c:pt idx="381">
                  <c:v>3.291942333352977E-2</c:v>
                </c:pt>
                <c:pt idx="382">
                  <c:v>3.345575003788389E-2</c:v>
                </c:pt>
                <c:pt idx="383">
                  <c:v>3.3959454503552665E-2</c:v>
                </c:pt>
                <c:pt idx="384">
                  <c:v>3.3987505682583512E-2</c:v>
                </c:pt>
                <c:pt idx="385">
                  <c:v>3.4323626551134835E-2</c:v>
                </c:pt>
                <c:pt idx="386">
                  <c:v>3.4820260672733701E-2</c:v>
                </c:pt>
                <c:pt idx="387">
                  <c:v>3.5499868721797549E-2</c:v>
                </c:pt>
                <c:pt idx="388">
                  <c:v>3.5849209489493536E-2</c:v>
                </c:pt>
                <c:pt idx="389">
                  <c:v>3.594487288902546E-2</c:v>
                </c:pt>
                <c:pt idx="390">
                  <c:v>3.5450540739914466E-2</c:v>
                </c:pt>
                <c:pt idx="391">
                  <c:v>3.5986012425915946E-2</c:v>
                </c:pt>
                <c:pt idx="392">
                  <c:v>3.6621126635321258E-2</c:v>
                </c:pt>
                <c:pt idx="393">
                  <c:v>3.8042463105300378E-2</c:v>
                </c:pt>
                <c:pt idx="394">
                  <c:v>3.8454450409987878E-2</c:v>
                </c:pt>
                <c:pt idx="395">
                  <c:v>3.8973413664719153E-2</c:v>
                </c:pt>
                <c:pt idx="396">
                  <c:v>3.9537594236176588E-2</c:v>
                </c:pt>
                <c:pt idx="397">
                  <c:v>4.1451487047918914E-2</c:v>
                </c:pt>
                <c:pt idx="398">
                  <c:v>4.297917464683796E-2</c:v>
                </c:pt>
                <c:pt idx="399">
                  <c:v>4.3283330983129038E-2</c:v>
                </c:pt>
                <c:pt idx="400">
                  <c:v>4.3767698879899647E-2</c:v>
                </c:pt>
                <c:pt idx="401">
                  <c:v>4.4722030902731011E-2</c:v>
                </c:pt>
                <c:pt idx="402">
                  <c:v>4.553758686986463E-2</c:v>
                </c:pt>
                <c:pt idx="403">
                  <c:v>4.6222588111614359E-2</c:v>
                </c:pt>
                <c:pt idx="404">
                  <c:v>4.678828140784954E-2</c:v>
                </c:pt>
                <c:pt idx="405">
                  <c:v>4.7749289150895741E-2</c:v>
                </c:pt>
                <c:pt idx="406">
                  <c:v>4.8335765970164334E-2</c:v>
                </c:pt>
                <c:pt idx="407">
                  <c:v>4.8372531759327854E-2</c:v>
                </c:pt>
                <c:pt idx="408">
                  <c:v>4.893214127113079E-2</c:v>
                </c:pt>
                <c:pt idx="409">
                  <c:v>4.9845037789180362E-2</c:v>
                </c:pt>
                <c:pt idx="410">
                  <c:v>5.1604007852488552E-2</c:v>
                </c:pt>
                <c:pt idx="411">
                  <c:v>5.1639162260910559E-2</c:v>
                </c:pt>
                <c:pt idx="412">
                  <c:v>5.1788790472622574E-2</c:v>
                </c:pt>
                <c:pt idx="413">
                  <c:v>5.2183249901080954E-2</c:v>
                </c:pt>
                <c:pt idx="414">
                  <c:v>5.2154573900946258E-2</c:v>
                </c:pt>
                <c:pt idx="415">
                  <c:v>5.1942989743989088E-2</c:v>
                </c:pt>
                <c:pt idx="416">
                  <c:v>5.1827595151703931E-2</c:v>
                </c:pt>
                <c:pt idx="417">
                  <c:v>5.2094064909836341E-2</c:v>
                </c:pt>
                <c:pt idx="418">
                  <c:v>5.2171016561573948E-2</c:v>
                </c:pt>
                <c:pt idx="419">
                  <c:v>5.2613587215028963E-2</c:v>
                </c:pt>
                <c:pt idx="420">
                  <c:v>5.3442659049198545E-2</c:v>
                </c:pt>
                <c:pt idx="421">
                  <c:v>5.2876932867642105E-2</c:v>
                </c:pt>
                <c:pt idx="422">
                  <c:v>5.1985346037766028E-2</c:v>
                </c:pt>
                <c:pt idx="423">
                  <c:v>5.2198969084641028E-2</c:v>
                </c:pt>
                <c:pt idx="424">
                  <c:v>5.2185518988247574E-2</c:v>
                </c:pt>
                <c:pt idx="425">
                  <c:v>5.1614629811254038E-2</c:v>
                </c:pt>
                <c:pt idx="426">
                  <c:v>4.9902521330734778E-2</c:v>
                </c:pt>
                <c:pt idx="427">
                  <c:v>4.7616958618164063E-2</c:v>
                </c:pt>
                <c:pt idx="428">
                  <c:v>4.7021175252980198E-2</c:v>
                </c:pt>
                <c:pt idx="429">
                  <c:v>4.6701957439554145E-2</c:v>
                </c:pt>
                <c:pt idx="430">
                  <c:v>4.5661235677784885E-2</c:v>
                </c:pt>
                <c:pt idx="431">
                  <c:v>4.4928912458748652E-2</c:v>
                </c:pt>
                <c:pt idx="432">
                  <c:v>4.4309681859509696E-2</c:v>
                </c:pt>
                <c:pt idx="433">
                  <c:v>4.3915814366833915E-2</c:v>
                </c:pt>
                <c:pt idx="434">
                  <c:v>4.3395042419433594E-2</c:v>
                </c:pt>
                <c:pt idx="435">
                  <c:v>4.3265342712402344E-2</c:v>
                </c:pt>
                <c:pt idx="436">
                  <c:v>4.3553155044029498E-2</c:v>
                </c:pt>
                <c:pt idx="437">
                  <c:v>4.3369424754175649E-2</c:v>
                </c:pt>
                <c:pt idx="438">
                  <c:v>4.2739769508098734E-2</c:v>
                </c:pt>
                <c:pt idx="439">
                  <c:v>4.1668497282883216E-2</c:v>
                </c:pt>
                <c:pt idx="440">
                  <c:v>4.1258252900222253E-2</c:v>
                </c:pt>
                <c:pt idx="441">
                  <c:v>4.2281611212368668E-2</c:v>
                </c:pt>
                <c:pt idx="442">
                  <c:v>4.2358694405391299E-2</c:v>
                </c:pt>
                <c:pt idx="443">
                  <c:v>4.2422064419450428E-2</c:v>
                </c:pt>
                <c:pt idx="444">
                  <c:v>4.2564359204522492E-2</c:v>
                </c:pt>
                <c:pt idx="445">
                  <c:v>4.2712014296959186E-2</c:v>
                </c:pt>
                <c:pt idx="446">
                  <c:v>4.277942920553273E-2</c:v>
                </c:pt>
                <c:pt idx="447">
                  <c:v>4.2875848967453528E-2</c:v>
                </c:pt>
                <c:pt idx="448">
                  <c:v>4.2638318292025863E-2</c:v>
                </c:pt>
                <c:pt idx="449">
                  <c:v>4.1058540344238281E-2</c:v>
                </c:pt>
                <c:pt idx="450">
                  <c:v>4.1084190894817484E-2</c:v>
                </c:pt>
                <c:pt idx="451">
                  <c:v>4.0956760274952854E-2</c:v>
                </c:pt>
                <c:pt idx="452">
                  <c:v>4.0968631875926052E-2</c:v>
                </c:pt>
                <c:pt idx="453">
                  <c:v>4.0940547811573948E-2</c:v>
                </c:pt>
                <c:pt idx="454">
                  <c:v>4.1393773309115707E-2</c:v>
                </c:pt>
                <c:pt idx="455">
                  <c:v>4.1638834723110855E-2</c:v>
                </c:pt>
                <c:pt idx="456">
                  <c:v>4.2630754668137122E-2</c:v>
                </c:pt>
                <c:pt idx="457">
                  <c:v>4.4744195609257138E-2</c:v>
                </c:pt>
                <c:pt idx="458">
                  <c:v>4.5893636243096711E-2</c:v>
                </c:pt>
                <c:pt idx="459">
                  <c:v>4.7172447730754984E-2</c:v>
                </c:pt>
                <c:pt idx="460">
                  <c:v>4.7700026939655173E-2</c:v>
                </c:pt>
                <c:pt idx="461">
                  <c:v>4.8551690989527212E-2</c:v>
                </c:pt>
                <c:pt idx="462">
                  <c:v>5.1921449858566809E-2</c:v>
                </c:pt>
                <c:pt idx="463">
                  <c:v>5.2963125294652476E-2</c:v>
                </c:pt>
                <c:pt idx="464">
                  <c:v>5.3380374250740839E-2</c:v>
                </c:pt>
                <c:pt idx="465">
                  <c:v>8.0865037852320173E-2</c:v>
                </c:pt>
                <c:pt idx="466">
                  <c:v>8.2457180680899786E-2</c:v>
                </c:pt>
                <c:pt idx="467">
                  <c:v>8.3426080901047278E-2</c:v>
                </c:pt>
                <c:pt idx="468">
                  <c:v>8.3853162568191003E-2</c:v>
                </c:pt>
                <c:pt idx="469">
                  <c:v>8.3950075609930633E-2</c:v>
                </c:pt>
                <c:pt idx="470">
                  <c:v>8.281934672388537E-2</c:v>
                </c:pt>
                <c:pt idx="471">
                  <c:v>8.3076707248030041E-2</c:v>
                </c:pt>
                <c:pt idx="472">
                  <c:v>8.3637566402040675E-2</c:v>
                </c:pt>
                <c:pt idx="473">
                  <c:v>8.3961125077872442E-2</c:v>
                </c:pt>
                <c:pt idx="474">
                  <c:v>8.4094540826205544E-2</c:v>
                </c:pt>
                <c:pt idx="475">
                  <c:v>8.4460028286637928E-2</c:v>
                </c:pt>
                <c:pt idx="476">
                  <c:v>8.422657539104593E-2</c:v>
                </c:pt>
                <c:pt idx="477">
                  <c:v>8.42132568359375E-2</c:v>
                </c:pt>
                <c:pt idx="478">
                  <c:v>8.4653032237085798E-2</c:v>
                </c:pt>
                <c:pt idx="479">
                  <c:v>8.4717849205280166E-2</c:v>
                </c:pt>
                <c:pt idx="480">
                  <c:v>8.4872180017931703E-2</c:v>
                </c:pt>
                <c:pt idx="481">
                  <c:v>8.5056008963749333E-2</c:v>
                </c:pt>
                <c:pt idx="482">
                  <c:v>8.5287521625387261E-2</c:v>
                </c:pt>
                <c:pt idx="483">
                  <c:v>8.568240856302195E-2</c:v>
                </c:pt>
                <c:pt idx="484">
                  <c:v>8.5472074048272492E-2</c:v>
                </c:pt>
                <c:pt idx="485">
                  <c:v>8.5495685708933858E-2</c:v>
                </c:pt>
                <c:pt idx="486">
                  <c:v>8.4115291463917705E-2</c:v>
                </c:pt>
                <c:pt idx="487">
                  <c:v>8.3309140698663117E-2</c:v>
                </c:pt>
                <c:pt idx="488">
                  <c:v>8.2085017500252558E-2</c:v>
                </c:pt>
                <c:pt idx="489">
                  <c:v>8.2090640890187236E-2</c:v>
                </c:pt>
                <c:pt idx="490">
                  <c:v>8.1692761388318297E-2</c:v>
                </c:pt>
                <c:pt idx="491">
                  <c:v>8.3545290190598059E-2</c:v>
                </c:pt>
                <c:pt idx="492">
                  <c:v>8.7815909550107762E-2</c:v>
                </c:pt>
                <c:pt idx="493">
                  <c:v>8.6840267839102911E-2</c:v>
                </c:pt>
                <c:pt idx="494">
                  <c:v>5.9312129842823948E-2</c:v>
                </c:pt>
                <c:pt idx="495">
                  <c:v>5.8243587099272631E-2</c:v>
                </c:pt>
                <c:pt idx="496">
                  <c:v>5.7676611275508487E-2</c:v>
                </c:pt>
                <c:pt idx="497">
                  <c:v>5.7296983126936291E-2</c:v>
                </c:pt>
                <c:pt idx="498">
                  <c:v>5.799586197425579E-2</c:v>
                </c:pt>
                <c:pt idx="499">
                  <c:v>5.9231199067214441E-2</c:v>
                </c:pt>
                <c:pt idx="500">
                  <c:v>5.9844937817803742E-2</c:v>
                </c:pt>
                <c:pt idx="501">
                  <c:v>5.9839084230620287E-2</c:v>
                </c:pt>
                <c:pt idx="502">
                  <c:v>6.0164188516551052E-2</c:v>
                </c:pt>
                <c:pt idx="503">
                  <c:v>6.0845144863786366E-2</c:v>
                </c:pt>
                <c:pt idx="504">
                  <c:v>6.1191262869999326E-2</c:v>
                </c:pt>
                <c:pt idx="505">
                  <c:v>6.2008627529801991E-2</c:v>
                </c:pt>
                <c:pt idx="506">
                  <c:v>6.282010571709995E-2</c:v>
                </c:pt>
                <c:pt idx="507">
                  <c:v>6.2713688817517516E-2</c:v>
                </c:pt>
                <c:pt idx="508">
                  <c:v>6.2900082818393044E-2</c:v>
                </c:pt>
                <c:pt idx="509">
                  <c:v>6.2768245565480205E-2</c:v>
                </c:pt>
                <c:pt idx="510">
                  <c:v>6.2313046948663117E-2</c:v>
                </c:pt>
                <c:pt idx="511">
                  <c:v>6.2785839212351827E-2</c:v>
                </c:pt>
                <c:pt idx="512">
                  <c:v>6.1854789996969292E-2</c:v>
                </c:pt>
                <c:pt idx="513">
                  <c:v>6.1987186300343479E-2</c:v>
                </c:pt>
                <c:pt idx="514">
                  <c:v>6.1427478132576777E-2</c:v>
                </c:pt>
                <c:pt idx="515">
                  <c:v>6.2198145636196793E-2</c:v>
                </c:pt>
                <c:pt idx="516">
                  <c:v>6.2428704623518322E-2</c:v>
                </c:pt>
                <c:pt idx="517">
                  <c:v>6.3468998876111266E-2</c:v>
                </c:pt>
                <c:pt idx="518">
                  <c:v>6.3573015147242048E-2</c:v>
                </c:pt>
                <c:pt idx="519">
                  <c:v>6.4163372434418775E-2</c:v>
                </c:pt>
                <c:pt idx="520">
                  <c:v>5.9520852976831899E-2</c:v>
                </c:pt>
                <c:pt idx="521">
                  <c:v>5.4882148216510641E-2</c:v>
                </c:pt>
                <c:pt idx="522">
                  <c:v>5.626507463126347E-2</c:v>
                </c:pt>
                <c:pt idx="523">
                  <c:v>5.6800053037446119E-2</c:v>
                </c:pt>
                <c:pt idx="524">
                  <c:v>5.684069929451778E-2</c:v>
                </c:pt>
                <c:pt idx="525">
                  <c:v>5.6550058825262664E-2</c:v>
                </c:pt>
                <c:pt idx="526">
                  <c:v>5.636284269135574E-2</c:v>
                </c:pt>
                <c:pt idx="527">
                  <c:v>5.6571072545544852E-2</c:v>
                </c:pt>
                <c:pt idx="528">
                  <c:v>5.5626474577805091E-2</c:v>
                </c:pt>
                <c:pt idx="529">
                  <c:v>5.503986621725148E-2</c:v>
                </c:pt>
                <c:pt idx="530">
                  <c:v>5.5107050928576241E-2</c:v>
                </c:pt>
                <c:pt idx="531">
                  <c:v>5.5216657704320445E-2</c:v>
                </c:pt>
                <c:pt idx="532">
                  <c:v>5.4759025573730469E-2</c:v>
                </c:pt>
                <c:pt idx="533">
                  <c:v>5.4025978877626619E-2</c:v>
                </c:pt>
                <c:pt idx="534">
                  <c:v>5.3350152640507138E-2</c:v>
                </c:pt>
                <c:pt idx="535">
                  <c:v>5.3069114685058594E-2</c:v>
                </c:pt>
                <c:pt idx="536">
                  <c:v>5.3294642218228043E-2</c:v>
                </c:pt>
                <c:pt idx="537">
                  <c:v>5.4240950222673084E-2</c:v>
                </c:pt>
                <c:pt idx="538">
                  <c:v>5.994921717150458E-2</c:v>
                </c:pt>
                <c:pt idx="539">
                  <c:v>6.0974055323107491E-2</c:v>
                </c:pt>
                <c:pt idx="540">
                  <c:v>6.2452875334641028E-2</c:v>
                </c:pt>
                <c:pt idx="541">
                  <c:v>6.3576961385792705E-2</c:v>
                </c:pt>
                <c:pt idx="542">
                  <c:v>6.4667208441372581E-2</c:v>
                </c:pt>
                <c:pt idx="543">
                  <c:v>6.5160784228094695E-2</c:v>
                </c:pt>
                <c:pt idx="544">
                  <c:v>6.4419713513604523E-2</c:v>
                </c:pt>
                <c:pt idx="545">
                  <c:v>6.4788292194234917E-2</c:v>
                </c:pt>
                <c:pt idx="546">
                  <c:v>6.4475848756987475E-2</c:v>
                </c:pt>
                <c:pt idx="547">
                  <c:v>6.4872873240503767E-2</c:v>
                </c:pt>
                <c:pt idx="548">
                  <c:v>6.5055551200077458E-2</c:v>
                </c:pt>
                <c:pt idx="549">
                  <c:v>6.6375798192517516E-2</c:v>
                </c:pt>
                <c:pt idx="550">
                  <c:v>8.4157647757694645E-2</c:v>
                </c:pt>
                <c:pt idx="551">
                  <c:v>9.3598859063510231E-2</c:v>
                </c:pt>
                <c:pt idx="552">
                  <c:v>0.14554490714237608</c:v>
                </c:pt>
                <c:pt idx="553">
                  <c:v>0.1615363153918036</c:v>
                </c:pt>
                <c:pt idx="554">
                  <c:v>0.17015282861117659</c:v>
                </c:pt>
                <c:pt idx="555">
                  <c:v>0.17266424771012931</c:v>
                </c:pt>
                <c:pt idx="556">
                  <c:v>0.17507872088202114</c:v>
                </c:pt>
                <c:pt idx="557">
                  <c:v>0.17805957794189453</c:v>
                </c:pt>
                <c:pt idx="558">
                  <c:v>0.18240616239350418</c:v>
                </c:pt>
                <c:pt idx="559">
                  <c:v>0.18465726128939924</c:v>
                </c:pt>
                <c:pt idx="560">
                  <c:v>0.18580864215719289</c:v>
                </c:pt>
                <c:pt idx="561">
                  <c:v>0.18716345162227235</c:v>
                </c:pt>
                <c:pt idx="562">
                  <c:v>0.19509627901274582</c:v>
                </c:pt>
                <c:pt idx="563">
                  <c:v>0.21810327727219153</c:v>
                </c:pt>
                <c:pt idx="564">
                  <c:v>0.22426019865891028</c:v>
                </c:pt>
                <c:pt idx="565">
                  <c:v>0.22666280022982893</c:v>
                </c:pt>
                <c:pt idx="566">
                  <c:v>0.24212074279785156</c:v>
                </c:pt>
                <c:pt idx="567">
                  <c:v>0.24940589378620015</c:v>
                </c:pt>
                <c:pt idx="568">
                  <c:v>0.25063577191583042</c:v>
                </c:pt>
                <c:pt idx="569">
                  <c:v>0.2500457763671875</c:v>
                </c:pt>
                <c:pt idx="570">
                  <c:v>0.25105857849121094</c:v>
                </c:pt>
                <c:pt idx="571">
                  <c:v>0.25195243440825366</c:v>
                </c:pt>
                <c:pt idx="572">
                  <c:v>0.25597358572071999</c:v>
                </c:pt>
                <c:pt idx="573">
                  <c:v>0.25823214958453999</c:v>
                </c:pt>
                <c:pt idx="574">
                  <c:v>0.26272066708268793</c:v>
                </c:pt>
                <c:pt idx="575">
                  <c:v>0.26466491304594897</c:v>
                </c:pt>
                <c:pt idx="576">
                  <c:v>0.26590090784533271</c:v>
                </c:pt>
                <c:pt idx="577">
                  <c:v>0.26714282200254241</c:v>
                </c:pt>
                <c:pt idx="578">
                  <c:v>0.27395083986479662</c:v>
                </c:pt>
                <c:pt idx="579">
                  <c:v>0.25716551418962152</c:v>
                </c:pt>
                <c:pt idx="580">
                  <c:v>0.24913057787665005</c:v>
                </c:pt>
                <c:pt idx="581">
                  <c:v>0.1982959221149313</c:v>
                </c:pt>
                <c:pt idx="582">
                  <c:v>0.18631632574673357</c:v>
                </c:pt>
                <c:pt idx="583">
                  <c:v>0.18070421547725282</c:v>
                </c:pt>
                <c:pt idx="584">
                  <c:v>0.17929721700734105</c:v>
                </c:pt>
                <c:pt idx="585">
                  <c:v>0.17958565416007205</c:v>
                </c:pt>
                <c:pt idx="586">
                  <c:v>0.17766179709598937</c:v>
                </c:pt>
                <c:pt idx="587">
                  <c:v>0.18009001633216595</c:v>
                </c:pt>
                <c:pt idx="588">
                  <c:v>0.17861451773807921</c:v>
                </c:pt>
                <c:pt idx="589">
                  <c:v>0.17908033831366177</c:v>
                </c:pt>
                <c:pt idx="590">
                  <c:v>0.17877966782142377</c:v>
                </c:pt>
                <c:pt idx="591">
                  <c:v>0.17258611218682651</c:v>
                </c:pt>
                <c:pt idx="592">
                  <c:v>0.15150122806943697</c:v>
                </c:pt>
                <c:pt idx="593">
                  <c:v>0.14942675623400459</c:v>
                </c:pt>
                <c:pt idx="594">
                  <c:v>0.14822756010910559</c:v>
                </c:pt>
                <c:pt idx="595">
                  <c:v>0.13420552220837823</c:v>
                </c:pt>
                <c:pt idx="596">
                  <c:v>0.12236631327661975</c:v>
                </c:pt>
                <c:pt idx="597">
                  <c:v>0.12205594161461139</c:v>
                </c:pt>
                <c:pt idx="598">
                  <c:v>0.1211175589725889</c:v>
                </c:pt>
                <c:pt idx="599">
                  <c:v>0.12101216151796539</c:v>
                </c:pt>
                <c:pt idx="600">
                  <c:v>0.12344222233213227</c:v>
                </c:pt>
                <c:pt idx="601">
                  <c:v>0.12190315641205886</c:v>
                </c:pt>
                <c:pt idx="602">
                  <c:v>0.12111410601385708</c:v>
                </c:pt>
                <c:pt idx="603">
                  <c:v>0.11719720116977034</c:v>
                </c:pt>
                <c:pt idx="604">
                  <c:v>0.1159740974163187</c:v>
                </c:pt>
                <c:pt idx="605">
                  <c:v>0.11567030281856142</c:v>
                </c:pt>
                <c:pt idx="606">
                  <c:v>0.11483564047977843</c:v>
                </c:pt>
                <c:pt idx="607">
                  <c:v>0.10752372083992794</c:v>
                </c:pt>
                <c:pt idx="608">
                  <c:v>0.10757804739064183</c:v>
                </c:pt>
                <c:pt idx="609">
                  <c:v>0.10694405128215921</c:v>
                </c:pt>
                <c:pt idx="610">
                  <c:v>0.10692941731420057</c:v>
                </c:pt>
                <c:pt idx="611">
                  <c:v>0.10366992292733028</c:v>
                </c:pt>
                <c:pt idx="612">
                  <c:v>0.10319847896181304</c:v>
                </c:pt>
                <c:pt idx="613">
                  <c:v>0.10481712735932448</c:v>
                </c:pt>
                <c:pt idx="614">
                  <c:v>0.10373608819369612</c:v>
                </c:pt>
                <c:pt idx="615">
                  <c:v>0.10513677268192687</c:v>
                </c:pt>
                <c:pt idx="616">
                  <c:v>0.10033758755387931</c:v>
                </c:pt>
                <c:pt idx="617">
                  <c:v>0.10253850344953866</c:v>
                </c:pt>
                <c:pt idx="618">
                  <c:v>0.10228436568687702</c:v>
                </c:pt>
                <c:pt idx="619">
                  <c:v>0.10271858346873317</c:v>
                </c:pt>
                <c:pt idx="620">
                  <c:v>0.10404626254377694</c:v>
                </c:pt>
                <c:pt idx="621">
                  <c:v>0.10942544608280577</c:v>
                </c:pt>
                <c:pt idx="622">
                  <c:v>0.11063072599213698</c:v>
                </c:pt>
                <c:pt idx="623">
                  <c:v>0.11409456976528826</c:v>
                </c:pt>
                <c:pt idx="624">
                  <c:v>0.11480732621817753</c:v>
                </c:pt>
                <c:pt idx="625">
                  <c:v>0.11742723399195178</c:v>
                </c:pt>
                <c:pt idx="626">
                  <c:v>0.11797934565050848</c:v>
                </c:pt>
                <c:pt idx="627">
                  <c:v>0.12298741833917026</c:v>
                </c:pt>
                <c:pt idx="628">
                  <c:v>0.12821664481327452</c:v>
                </c:pt>
                <c:pt idx="629">
                  <c:v>0.13417132147427263</c:v>
                </c:pt>
                <c:pt idx="630">
                  <c:v>0.13316769435487943</c:v>
                </c:pt>
                <c:pt idx="631">
                  <c:v>0.13564534022890287</c:v>
                </c:pt>
                <c:pt idx="632">
                  <c:v>0.1388848403404499</c:v>
                </c:pt>
                <c:pt idx="633">
                  <c:v>0.1402130126953125</c:v>
                </c:pt>
                <c:pt idx="634">
                  <c:v>0.14184132937727303</c:v>
                </c:pt>
                <c:pt idx="635">
                  <c:v>0.1433608285311995</c:v>
                </c:pt>
                <c:pt idx="636">
                  <c:v>0.14489591532740101</c:v>
                </c:pt>
                <c:pt idx="637">
                  <c:v>0.14537041762779498</c:v>
                </c:pt>
                <c:pt idx="638">
                  <c:v>0.14657503983070111</c:v>
                </c:pt>
                <c:pt idx="639">
                  <c:v>0.14801031967689252</c:v>
                </c:pt>
                <c:pt idx="640">
                  <c:v>0.14904074833310885</c:v>
                </c:pt>
                <c:pt idx="641">
                  <c:v>0.14839691951357084</c:v>
                </c:pt>
                <c:pt idx="642">
                  <c:v>0.14759011104189115</c:v>
                </c:pt>
                <c:pt idx="643">
                  <c:v>0.14862958316145272</c:v>
                </c:pt>
                <c:pt idx="644">
                  <c:v>0.14819783177869073</c:v>
                </c:pt>
                <c:pt idx="645">
                  <c:v>0.14732058294888201</c:v>
                </c:pt>
                <c:pt idx="646">
                  <c:v>0.14717841970509496</c:v>
                </c:pt>
                <c:pt idx="647">
                  <c:v>0.14797940747491245</c:v>
                </c:pt>
                <c:pt idx="648">
                  <c:v>0.15049224064267916</c:v>
                </c:pt>
                <c:pt idx="649">
                  <c:v>0.15567384917160559</c:v>
                </c:pt>
                <c:pt idx="650">
                  <c:v>0.15441713661983095</c:v>
                </c:pt>
                <c:pt idx="651">
                  <c:v>0.15324497222900391</c:v>
                </c:pt>
                <c:pt idx="652">
                  <c:v>0.15322376119679418</c:v>
                </c:pt>
                <c:pt idx="653">
                  <c:v>0.15382013649776063</c:v>
                </c:pt>
                <c:pt idx="654">
                  <c:v>0.15384259717217807</c:v>
                </c:pt>
                <c:pt idx="655">
                  <c:v>0.15428033368340854</c:v>
                </c:pt>
                <c:pt idx="656">
                  <c:v>0.15210750185210128</c:v>
                </c:pt>
                <c:pt idx="657">
                  <c:v>0.1499575582043878</c:v>
                </c:pt>
                <c:pt idx="658">
                  <c:v>0.14333619742557921</c:v>
                </c:pt>
                <c:pt idx="659">
                  <c:v>0.14507320009428878</c:v>
                </c:pt>
                <c:pt idx="660">
                  <c:v>0.14341943017367659</c:v>
                </c:pt>
                <c:pt idx="661">
                  <c:v>0.14062999856883082</c:v>
                </c:pt>
                <c:pt idx="662">
                  <c:v>0.14024829864501953</c:v>
                </c:pt>
                <c:pt idx="663">
                  <c:v>0.13825728975493332</c:v>
                </c:pt>
                <c:pt idx="664">
                  <c:v>0.13736741296176253</c:v>
                </c:pt>
                <c:pt idx="665">
                  <c:v>0.1367666639130691</c:v>
                </c:pt>
                <c:pt idx="666">
                  <c:v>0.13833111730115166</c:v>
                </c:pt>
                <c:pt idx="667">
                  <c:v>0.13774329218371162</c:v>
                </c:pt>
                <c:pt idx="668">
                  <c:v>0.13722755169046336</c:v>
                </c:pt>
                <c:pt idx="669">
                  <c:v>0.14117402043835869</c:v>
                </c:pt>
                <c:pt idx="670">
                  <c:v>0.14164092622954269</c:v>
                </c:pt>
                <c:pt idx="671">
                  <c:v>0.14174441633553342</c:v>
                </c:pt>
                <c:pt idx="672">
                  <c:v>0.14038625256768589</c:v>
                </c:pt>
                <c:pt idx="673">
                  <c:v>0.1391516718371161</c:v>
                </c:pt>
                <c:pt idx="674">
                  <c:v>0.13932507613609577</c:v>
                </c:pt>
                <c:pt idx="675">
                  <c:v>0.13922017196129108</c:v>
                </c:pt>
                <c:pt idx="676">
                  <c:v>0.19268206892342404</c:v>
                </c:pt>
                <c:pt idx="677">
                  <c:v>0.25762834220096981</c:v>
                </c:pt>
                <c:pt idx="678">
                  <c:v>0.25192648788978311</c:v>
                </c:pt>
                <c:pt idx="679">
                  <c:v>0.25600903609703329</c:v>
                </c:pt>
                <c:pt idx="680">
                  <c:v>0.32199017754916487</c:v>
                </c:pt>
                <c:pt idx="681">
                  <c:v>0.38827149621371565</c:v>
                </c:pt>
                <c:pt idx="682">
                  <c:v>0.45874210883831157</c:v>
                </c:pt>
                <c:pt idx="683">
                  <c:v>0.45679388375117863</c:v>
                </c:pt>
                <c:pt idx="684">
                  <c:v>0.45587700810925713</c:v>
                </c:pt>
                <c:pt idx="685">
                  <c:v>0.48285698068553001</c:v>
                </c:pt>
                <c:pt idx="686">
                  <c:v>0.5331394590180496</c:v>
                </c:pt>
                <c:pt idx="687">
                  <c:v>0.54010437274801315</c:v>
                </c:pt>
                <c:pt idx="688">
                  <c:v>0.53916385256010912</c:v>
                </c:pt>
                <c:pt idx="689">
                  <c:v>0.53926658630371094</c:v>
                </c:pt>
                <c:pt idx="690">
                  <c:v>0.54083741944411701</c:v>
                </c:pt>
                <c:pt idx="691">
                  <c:v>0.54174301542084791</c:v>
                </c:pt>
                <c:pt idx="692">
                  <c:v>0.54451781305773506</c:v>
                </c:pt>
                <c:pt idx="693">
                  <c:v>0.54556626286999932</c:v>
                </c:pt>
                <c:pt idx="694">
                  <c:v>0.54643187029608364</c:v>
                </c:pt>
                <c:pt idx="695">
                  <c:v>0.54571437835693359</c:v>
                </c:pt>
                <c:pt idx="696">
                  <c:v>0.54576903376086006</c:v>
                </c:pt>
                <c:pt idx="697">
                  <c:v>0.54556915677826978</c:v>
                </c:pt>
                <c:pt idx="698">
                  <c:v>0.54385014238028695</c:v>
                </c:pt>
                <c:pt idx="699">
                  <c:v>0.54482973032984239</c:v>
                </c:pt>
                <c:pt idx="700">
                  <c:v>0.54593803142679154</c:v>
                </c:pt>
                <c:pt idx="701">
                  <c:v>0.54566735234753838</c:v>
                </c:pt>
                <c:pt idx="702">
                  <c:v>0.54860854970997774</c:v>
                </c:pt>
                <c:pt idx="703">
                  <c:v>0.55126739370411837</c:v>
                </c:pt>
                <c:pt idx="704">
                  <c:v>0.55467602302288188</c:v>
                </c:pt>
                <c:pt idx="705">
                  <c:v>0.50270304186590786</c:v>
                </c:pt>
                <c:pt idx="706">
                  <c:v>0.43766337427599677</c:v>
                </c:pt>
                <c:pt idx="707">
                  <c:v>0.43859810664735993</c:v>
                </c:pt>
                <c:pt idx="708">
                  <c:v>0.4323577880859375</c:v>
                </c:pt>
                <c:pt idx="709">
                  <c:v>0.36504719175141431</c:v>
                </c:pt>
                <c:pt idx="710">
                  <c:v>0.29862597893024312</c:v>
                </c:pt>
                <c:pt idx="711">
                  <c:v>0.23179156204749798</c:v>
                </c:pt>
                <c:pt idx="712">
                  <c:v>0.23441022017906452</c:v>
                </c:pt>
                <c:pt idx="713">
                  <c:v>0.23732175498173155</c:v>
                </c:pt>
                <c:pt idx="714">
                  <c:v>0.21063663219583445</c:v>
                </c:pt>
                <c:pt idx="715">
                  <c:v>0.15885599728288322</c:v>
                </c:pt>
                <c:pt idx="716">
                  <c:v>0.15215104201744342</c:v>
                </c:pt>
                <c:pt idx="717">
                  <c:v>0.15320426020128974</c:v>
                </c:pt>
                <c:pt idx="718">
                  <c:v>0.1551944798436658</c:v>
                </c:pt>
                <c:pt idx="719">
                  <c:v>0.15663005565774851</c:v>
                </c:pt>
                <c:pt idx="720">
                  <c:v>0.15766160241488753</c:v>
                </c:pt>
                <c:pt idx="721">
                  <c:v>0.15813725570152545</c:v>
                </c:pt>
                <c:pt idx="722">
                  <c:v>0.15889858377390895</c:v>
                </c:pt>
                <c:pt idx="723">
                  <c:v>0.16124383334455819</c:v>
                </c:pt>
                <c:pt idx="724">
                  <c:v>0.16277063303980335</c:v>
                </c:pt>
                <c:pt idx="725">
                  <c:v>0.17166108098523369</c:v>
                </c:pt>
                <c:pt idx="726">
                  <c:v>0.17592028913826779</c:v>
                </c:pt>
                <c:pt idx="727">
                  <c:v>0.18244730193039466</c:v>
                </c:pt>
                <c:pt idx="728">
                  <c:v>0.18471681660619274</c:v>
                </c:pt>
                <c:pt idx="729">
                  <c:v>0.18898628497945852</c:v>
                </c:pt>
                <c:pt idx="730">
                  <c:v>0.1983209807297279</c:v>
                </c:pt>
                <c:pt idx="731">
                  <c:v>0.20427335541823816</c:v>
                </c:pt>
                <c:pt idx="732">
                  <c:v>0.21053685813114562</c:v>
                </c:pt>
                <c:pt idx="733">
                  <c:v>0.21544860971385035</c:v>
                </c:pt>
                <c:pt idx="734">
                  <c:v>0.2201770256305563</c:v>
                </c:pt>
                <c:pt idx="735">
                  <c:v>0.22674129749166555</c:v>
                </c:pt>
                <c:pt idx="736">
                  <c:v>0.23389000728212553</c:v>
                </c:pt>
                <c:pt idx="737">
                  <c:v>0.23840262972075363</c:v>
                </c:pt>
                <c:pt idx="738">
                  <c:v>0.24345703782706424</c:v>
                </c:pt>
                <c:pt idx="739">
                  <c:v>0.24515211171117321</c:v>
                </c:pt>
                <c:pt idx="740">
                  <c:v>0.24488583926496835</c:v>
                </c:pt>
                <c:pt idx="741">
                  <c:v>0.24831844198292699</c:v>
                </c:pt>
                <c:pt idx="742">
                  <c:v>0.25063389745251885</c:v>
                </c:pt>
                <c:pt idx="743">
                  <c:v>0.25780868530273438</c:v>
                </c:pt>
                <c:pt idx="744">
                  <c:v>0.27003258672253838</c:v>
                </c:pt>
                <c:pt idx="745">
                  <c:v>0.27691732603928138</c:v>
                </c:pt>
                <c:pt idx="746">
                  <c:v>0.28574779115874194</c:v>
                </c:pt>
                <c:pt idx="747">
                  <c:v>0.28820369983541555</c:v>
                </c:pt>
                <c:pt idx="748">
                  <c:v>0.29199738338075837</c:v>
                </c:pt>
                <c:pt idx="749">
                  <c:v>0.29650273816338901</c:v>
                </c:pt>
                <c:pt idx="750">
                  <c:v>0.30154113111824826</c:v>
                </c:pt>
                <c:pt idx="751">
                  <c:v>0.31242209467394599</c:v>
                </c:pt>
                <c:pt idx="752">
                  <c:v>0.33879207742625267</c:v>
                </c:pt>
                <c:pt idx="753">
                  <c:v>0.34987702862969761</c:v>
                </c:pt>
                <c:pt idx="754">
                  <c:v>0.35106066999764279</c:v>
                </c:pt>
                <c:pt idx="755">
                  <c:v>0.35265439132164267</c:v>
                </c:pt>
                <c:pt idx="756">
                  <c:v>0.34822292985587283</c:v>
                </c:pt>
                <c:pt idx="757">
                  <c:v>0.35080472354231207</c:v>
                </c:pt>
                <c:pt idx="758">
                  <c:v>0.35097033402015421</c:v>
                </c:pt>
                <c:pt idx="759">
                  <c:v>0.34845135129731275</c:v>
                </c:pt>
                <c:pt idx="760">
                  <c:v>0.34577846527099609</c:v>
                </c:pt>
                <c:pt idx="761">
                  <c:v>0.34223115855249864</c:v>
                </c:pt>
                <c:pt idx="762">
                  <c:v>0.34145131604424839</c:v>
                </c:pt>
                <c:pt idx="763">
                  <c:v>0.35340595245361328</c:v>
                </c:pt>
                <c:pt idx="764">
                  <c:v>0.36442996715677195</c:v>
                </c:pt>
                <c:pt idx="765">
                  <c:v>0.37195902857287177</c:v>
                </c:pt>
                <c:pt idx="766">
                  <c:v>0.37993046333049907</c:v>
                </c:pt>
                <c:pt idx="767">
                  <c:v>0.39455686766525794</c:v>
                </c:pt>
                <c:pt idx="768">
                  <c:v>0.40852931450153218</c:v>
                </c:pt>
                <c:pt idx="769">
                  <c:v>0.41973771720096981</c:v>
                </c:pt>
                <c:pt idx="770">
                  <c:v>0.43250626531140557</c:v>
                </c:pt>
                <c:pt idx="771">
                  <c:v>0.44687573663119612</c:v>
                </c:pt>
                <c:pt idx="772">
                  <c:v>0.45072506214010305</c:v>
                </c:pt>
                <c:pt idx="773">
                  <c:v>0.45235535194133891</c:v>
                </c:pt>
                <c:pt idx="774">
                  <c:v>0.45834794537774448</c:v>
                </c:pt>
                <c:pt idx="775">
                  <c:v>0.46635302181901606</c:v>
                </c:pt>
                <c:pt idx="776">
                  <c:v>0.48071045711122712</c:v>
                </c:pt>
                <c:pt idx="777">
                  <c:v>0.4925039554464406</c:v>
                </c:pt>
                <c:pt idx="778">
                  <c:v>0.50342770280509164</c:v>
                </c:pt>
                <c:pt idx="779">
                  <c:v>0.51281781032167628</c:v>
                </c:pt>
                <c:pt idx="780">
                  <c:v>0.52048739071550043</c:v>
                </c:pt>
                <c:pt idx="781">
                  <c:v>0.50601636952367324</c:v>
                </c:pt>
                <c:pt idx="782">
                  <c:v>0.51800300335061966</c:v>
                </c:pt>
                <c:pt idx="783">
                  <c:v>0.5252274480359308</c:v>
                </c:pt>
                <c:pt idx="784">
                  <c:v>0.54628835875412518</c:v>
                </c:pt>
                <c:pt idx="785">
                  <c:v>0.56106978449328193</c:v>
                </c:pt>
                <c:pt idx="786">
                  <c:v>0.57900363001330146</c:v>
                </c:pt>
                <c:pt idx="787">
                  <c:v>0.59101986062937772</c:v>
                </c:pt>
                <c:pt idx="788">
                  <c:v>0.60173014936775993</c:v>
                </c:pt>
                <c:pt idx="789">
                  <c:v>0.62036063753325366</c:v>
                </c:pt>
                <c:pt idx="790">
                  <c:v>0.63253468480603448</c:v>
                </c:pt>
                <c:pt idx="791">
                  <c:v>0.63811815196070176</c:v>
                </c:pt>
                <c:pt idx="792">
                  <c:v>0.63622043872701706</c:v>
                </c:pt>
                <c:pt idx="793">
                  <c:v>0.64088472826727505</c:v>
                </c:pt>
                <c:pt idx="794">
                  <c:v>0.64731791923786031</c:v>
                </c:pt>
                <c:pt idx="795">
                  <c:v>0.65744613779002226</c:v>
                </c:pt>
                <c:pt idx="796">
                  <c:v>0.66351680097908805</c:v>
                </c:pt>
                <c:pt idx="797">
                  <c:v>0.67277115788953057</c:v>
                </c:pt>
                <c:pt idx="798">
                  <c:v>0.68404276617642101</c:v>
                </c:pt>
                <c:pt idx="799">
                  <c:v>0.68636006322400323</c:v>
                </c:pt>
                <c:pt idx="800">
                  <c:v>0.6938715309932314</c:v>
                </c:pt>
                <c:pt idx="801">
                  <c:v>0.72358391202729322</c:v>
                </c:pt>
                <c:pt idx="802">
                  <c:v>0.75715048559780773</c:v>
                </c:pt>
                <c:pt idx="803">
                  <c:v>0.76236014530576512</c:v>
                </c:pt>
                <c:pt idx="804">
                  <c:v>0.78758831681876351</c:v>
                </c:pt>
                <c:pt idx="805">
                  <c:v>0.7906354706862877</c:v>
                </c:pt>
                <c:pt idx="806">
                  <c:v>0.79343190686456089</c:v>
                </c:pt>
                <c:pt idx="807">
                  <c:v>0.8096651537665005</c:v>
                </c:pt>
                <c:pt idx="808">
                  <c:v>0.82070508496514682</c:v>
                </c:pt>
                <c:pt idx="809">
                  <c:v>0.83232922389589503</c:v>
                </c:pt>
                <c:pt idx="810">
                  <c:v>0.84415580486429154</c:v>
                </c:pt>
                <c:pt idx="811">
                  <c:v>0.83634662628173828</c:v>
                </c:pt>
                <c:pt idx="812">
                  <c:v>0.84122749854778422</c:v>
                </c:pt>
                <c:pt idx="813">
                  <c:v>0.83065677511280978</c:v>
                </c:pt>
                <c:pt idx="814">
                  <c:v>0.82884489256760174</c:v>
                </c:pt>
                <c:pt idx="815">
                  <c:v>0.82153458430849269</c:v>
                </c:pt>
                <c:pt idx="816">
                  <c:v>0.82744108397385174</c:v>
                </c:pt>
                <c:pt idx="817">
                  <c:v>0.83153662188299771</c:v>
                </c:pt>
                <c:pt idx="818">
                  <c:v>0.82602155619654161</c:v>
                </c:pt>
                <c:pt idx="819">
                  <c:v>0.82503253015978584</c:v>
                </c:pt>
                <c:pt idx="820">
                  <c:v>0.8298153712831694</c:v>
                </c:pt>
                <c:pt idx="821">
                  <c:v>0.82983615480620287</c:v>
                </c:pt>
                <c:pt idx="822">
                  <c:v>0.82366318538271144</c:v>
                </c:pt>
                <c:pt idx="823">
                  <c:v>0.82301738344389819</c:v>
                </c:pt>
                <c:pt idx="824">
                  <c:v>0.82513644777495287</c:v>
                </c:pt>
                <c:pt idx="825">
                  <c:v>0.82562463036898914</c:v>
                </c:pt>
                <c:pt idx="826">
                  <c:v>0.82765069501153354</c:v>
                </c:pt>
                <c:pt idx="827">
                  <c:v>0.82837144259748785</c:v>
                </c:pt>
                <c:pt idx="828">
                  <c:v>0.83893825267923294</c:v>
                </c:pt>
                <c:pt idx="829">
                  <c:v>0.83565327216838969</c:v>
                </c:pt>
                <c:pt idx="830">
                  <c:v>0.82569030235553609</c:v>
                </c:pt>
                <c:pt idx="831">
                  <c:v>0.81512362381507608</c:v>
                </c:pt>
                <c:pt idx="832">
                  <c:v>0.83463514262232286</c:v>
                </c:pt>
                <c:pt idx="833">
                  <c:v>0.80965374256002487</c:v>
                </c:pt>
                <c:pt idx="834">
                  <c:v>0.80935889276964912</c:v>
                </c:pt>
                <c:pt idx="835">
                  <c:v>0.81586074829101563</c:v>
                </c:pt>
                <c:pt idx="836">
                  <c:v>0.80978255436338231</c:v>
                </c:pt>
                <c:pt idx="837">
                  <c:v>0.81635090400432719</c:v>
                </c:pt>
                <c:pt idx="838">
                  <c:v>0.82290540892502362</c:v>
                </c:pt>
                <c:pt idx="839">
                  <c:v>0.8566941228406183</c:v>
                </c:pt>
                <c:pt idx="840">
                  <c:v>0.87619409890010436</c:v>
                </c:pt>
                <c:pt idx="841">
                  <c:v>0.89457541498644599</c:v>
                </c:pt>
                <c:pt idx="842">
                  <c:v>0.93388948769404967</c:v>
                </c:pt>
                <c:pt idx="843">
                  <c:v>0.96818920661663188</c:v>
                </c:pt>
                <c:pt idx="844">
                  <c:v>0.98540250186262457</c:v>
                </c:pt>
                <c:pt idx="845">
                  <c:v>0.99770697231950434</c:v>
                </c:pt>
                <c:pt idx="846">
                  <c:v>1.0113571101221546</c:v>
                </c:pt>
                <c:pt idx="847">
                  <c:v>1.0373620329232052</c:v>
                </c:pt>
                <c:pt idx="848">
                  <c:v>1.061611142651788</c:v>
                </c:pt>
                <c:pt idx="849">
                  <c:v>1.0839800670229156</c:v>
                </c:pt>
                <c:pt idx="850">
                  <c:v>1.1020627843922581</c:v>
                </c:pt>
                <c:pt idx="851">
                  <c:v>1.1285444128102269</c:v>
                </c:pt>
                <c:pt idx="852">
                  <c:v>1.1511076236593312</c:v>
                </c:pt>
                <c:pt idx="853">
                  <c:v>1.1657484646501213</c:v>
                </c:pt>
                <c:pt idx="854">
                  <c:v>1.1817259624086578</c:v>
                </c:pt>
                <c:pt idx="855">
                  <c:v>1.2125976496729358</c:v>
                </c:pt>
                <c:pt idx="856">
                  <c:v>1.2420051508936389</c:v>
                </c:pt>
                <c:pt idx="857">
                  <c:v>1.2630626086531014</c:v>
                </c:pt>
                <c:pt idx="858">
                  <c:v>1.3009328513309872</c:v>
                </c:pt>
                <c:pt idx="859">
                  <c:v>1.3274794940290779</c:v>
                </c:pt>
                <c:pt idx="860">
                  <c:v>1.363314858798323</c:v>
                </c:pt>
                <c:pt idx="861">
                  <c:v>1.3852537089380725</c:v>
                </c:pt>
                <c:pt idx="862">
                  <c:v>1.4311804606996734</c:v>
                </c:pt>
                <c:pt idx="863">
                  <c:v>1.4707417981377964</c:v>
                </c:pt>
                <c:pt idx="864">
                  <c:v>1.507327441511483</c:v>
                </c:pt>
                <c:pt idx="865">
                  <c:v>1.5533442003973599</c:v>
                </c:pt>
                <c:pt idx="866">
                  <c:v>1.5908837153993804</c:v>
                </c:pt>
                <c:pt idx="867">
                  <c:v>1.6354460551820953</c:v>
                </c:pt>
                <c:pt idx="868">
                  <c:v>1.6650975983718346</c:v>
                </c:pt>
                <c:pt idx="869">
                  <c:v>1.686572633940598</c:v>
                </c:pt>
                <c:pt idx="870">
                  <c:v>1.7072363886339912</c:v>
                </c:pt>
                <c:pt idx="871">
                  <c:v>1.7109421368302971</c:v>
                </c:pt>
                <c:pt idx="872">
                  <c:v>1.7283309081505085</c:v>
                </c:pt>
                <c:pt idx="873">
                  <c:v>1.7753924665779903</c:v>
                </c:pt>
                <c:pt idx="874">
                  <c:v>1.8260805524628738</c:v>
                </c:pt>
                <c:pt idx="875">
                  <c:v>1.8881081219377189</c:v>
                </c:pt>
                <c:pt idx="876">
                  <c:v>1.9734041608613113</c:v>
                </c:pt>
                <c:pt idx="877">
                  <c:v>2.0527623275230669</c:v>
                </c:pt>
                <c:pt idx="878">
                  <c:v>2.1156804314975082</c:v>
                </c:pt>
                <c:pt idx="879">
                  <c:v>2.2172217204652984</c:v>
                </c:pt>
                <c:pt idx="880">
                  <c:v>2.2867227422780005</c:v>
                </c:pt>
                <c:pt idx="881">
                  <c:v>2.4252560714195512</c:v>
                </c:pt>
                <c:pt idx="882">
                  <c:v>2.5523859221359779</c:v>
                </c:pt>
                <c:pt idx="883">
                  <c:v>2.6606010239699791</c:v>
                </c:pt>
                <c:pt idx="884">
                  <c:v>2.7416557772406218</c:v>
                </c:pt>
                <c:pt idx="885">
                  <c:v>2.854532077394683</c:v>
                </c:pt>
                <c:pt idx="886">
                  <c:v>2.9605620154019059</c:v>
                </c:pt>
                <c:pt idx="887">
                  <c:v>3.0790770300503434</c:v>
                </c:pt>
                <c:pt idx="888">
                  <c:v>3.1946689013777108</c:v>
                </c:pt>
                <c:pt idx="889">
                  <c:v>3.295747263678189</c:v>
                </c:pt>
                <c:pt idx="890">
                  <c:v>3.3924370798571357</c:v>
                </c:pt>
                <c:pt idx="891">
                  <c:v>3.4813269253434806</c:v>
                </c:pt>
                <c:pt idx="892">
                  <c:v>3.5784028151939653</c:v>
                </c:pt>
                <c:pt idx="893">
                  <c:v>3.6531086296870789</c:v>
                </c:pt>
                <c:pt idx="894">
                  <c:v>3.7080403360827217</c:v>
                </c:pt>
                <c:pt idx="895">
                  <c:v>3.7759872304982154</c:v>
                </c:pt>
                <c:pt idx="896">
                  <c:v>3.8227082614240975</c:v>
                </c:pt>
                <c:pt idx="897">
                  <c:v>3.8704539331896552</c:v>
                </c:pt>
                <c:pt idx="898">
                  <c:v>3.9401324699664939</c:v>
                </c:pt>
                <c:pt idx="899">
                  <c:v>4.0164209234303438</c:v>
                </c:pt>
                <c:pt idx="900">
                  <c:v>4.1332666791718582</c:v>
                </c:pt>
                <c:pt idx="901">
                  <c:v>4.2080207035459321</c:v>
                </c:pt>
                <c:pt idx="902">
                  <c:v>4.2597566144219758</c:v>
                </c:pt>
                <c:pt idx="903">
                  <c:v>4.3025149641365843</c:v>
                </c:pt>
                <c:pt idx="904">
                  <c:v>4.352495127710803</c:v>
                </c:pt>
                <c:pt idx="905">
                  <c:v>4.341065867193814</c:v>
                </c:pt>
                <c:pt idx="906">
                  <c:v>4.3300228118896484</c:v>
                </c:pt>
                <c:pt idx="907">
                  <c:v>4.3554075175318223</c:v>
                </c:pt>
                <c:pt idx="908">
                  <c:v>4.3472559698696793</c:v>
                </c:pt>
                <c:pt idx="909">
                  <c:v>4.3850395597260574</c:v>
                </c:pt>
                <c:pt idx="910">
                  <c:v>4.3240495550221407</c:v>
                </c:pt>
                <c:pt idx="911">
                  <c:v>4.2713213953478579</c:v>
                </c:pt>
                <c:pt idx="912">
                  <c:v>4.2281013028375032</c:v>
                </c:pt>
                <c:pt idx="913">
                  <c:v>4.2121155179780105</c:v>
                </c:pt>
                <c:pt idx="914">
                  <c:v>4.1786573015410324</c:v>
                </c:pt>
                <c:pt idx="915">
                  <c:v>4.1311738902124864</c:v>
                </c:pt>
                <c:pt idx="916">
                  <c:v>4.0720066202097929</c:v>
                </c:pt>
                <c:pt idx="917">
                  <c:v>4.018492797325397</c:v>
                </c:pt>
                <c:pt idx="918">
                  <c:v>3.9484058248585669</c:v>
                </c:pt>
                <c:pt idx="919">
                  <c:v>3.9085136939739358</c:v>
                </c:pt>
                <c:pt idx="920">
                  <c:v>3.871621921144683</c:v>
                </c:pt>
                <c:pt idx="921">
                  <c:v>3.8603462679632781</c:v>
                </c:pt>
                <c:pt idx="922">
                  <c:v>3.8547904244784652</c:v>
                </c:pt>
                <c:pt idx="923">
                  <c:v>3.8499459233777276</c:v>
                </c:pt>
                <c:pt idx="924">
                  <c:v>3.8280252917059538</c:v>
                </c:pt>
                <c:pt idx="925">
                  <c:v>3.8207141613138131</c:v>
                </c:pt>
                <c:pt idx="926">
                  <c:v>3.787020913485823</c:v>
                </c:pt>
                <c:pt idx="927">
                  <c:v>3.7735096175095131</c:v>
                </c:pt>
                <c:pt idx="928">
                  <c:v>3.7747092740289094</c:v>
                </c:pt>
                <c:pt idx="929">
                  <c:v>3.7191436044101058</c:v>
                </c:pt>
                <c:pt idx="930">
                  <c:v>3.6913215045271248</c:v>
                </c:pt>
                <c:pt idx="931">
                  <c:v>3.6774841834758889</c:v>
                </c:pt>
                <c:pt idx="932">
                  <c:v>3.6456676351613013</c:v>
                </c:pt>
                <c:pt idx="933">
                  <c:v>3.5805789355573983</c:v>
                </c:pt>
                <c:pt idx="934">
                  <c:v>3.5722586533118941</c:v>
                </c:pt>
                <c:pt idx="935">
                  <c:v>3.582339648542733</c:v>
                </c:pt>
                <c:pt idx="936">
                  <c:v>3.5762419207342742</c:v>
                </c:pt>
                <c:pt idx="937">
                  <c:v>3.558603122316558</c:v>
                </c:pt>
                <c:pt idx="938">
                  <c:v>3.5178010874781114</c:v>
                </c:pt>
                <c:pt idx="939">
                  <c:v>3.4947942865305932</c:v>
                </c:pt>
                <c:pt idx="940">
                  <c:v>3.4801984655446021</c:v>
                </c:pt>
                <c:pt idx="941">
                  <c:v>3.4612903266117492</c:v>
                </c:pt>
                <c:pt idx="942">
                  <c:v>3.4538120401316674</c:v>
                </c:pt>
                <c:pt idx="943">
                  <c:v>3.4485086572581323</c:v>
                </c:pt>
                <c:pt idx="944">
                  <c:v>3.4490513637148101</c:v>
                </c:pt>
                <c:pt idx="945">
                  <c:v>3.4265048914942247</c:v>
                </c:pt>
                <c:pt idx="946">
                  <c:v>3.3979047906809838</c:v>
                </c:pt>
                <c:pt idx="947">
                  <c:v>3.392505612866632</c:v>
                </c:pt>
                <c:pt idx="948">
                  <c:v>3.3835960585495521</c:v>
                </c:pt>
                <c:pt idx="949">
                  <c:v>3.3893050160901299</c:v>
                </c:pt>
                <c:pt idx="950">
                  <c:v>3.3719500837654901</c:v>
                </c:pt>
                <c:pt idx="951">
                  <c:v>3.3496059549265893</c:v>
                </c:pt>
                <c:pt idx="952">
                  <c:v>3.3266906080574823</c:v>
                </c:pt>
                <c:pt idx="953">
                  <c:v>3.3217540938278725</c:v>
                </c:pt>
                <c:pt idx="954">
                  <c:v>3.2985078877416152</c:v>
                </c:pt>
                <c:pt idx="955">
                  <c:v>3.2974750913422683</c:v>
                </c:pt>
                <c:pt idx="956">
                  <c:v>3.2950846902255355</c:v>
                </c:pt>
                <c:pt idx="957">
                  <c:v>3.2577814562567351</c:v>
                </c:pt>
                <c:pt idx="958">
                  <c:v>3.2372338196326949</c:v>
                </c:pt>
                <c:pt idx="959">
                  <c:v>3.2219739124692719</c:v>
                </c:pt>
                <c:pt idx="960">
                  <c:v>3.2104804269198715</c:v>
                </c:pt>
                <c:pt idx="961">
                  <c:v>3.209499819525357</c:v>
                </c:pt>
                <c:pt idx="962">
                  <c:v>3.2049058716872643</c:v>
                </c:pt>
                <c:pt idx="963">
                  <c:v>3.2041736471241919</c:v>
                </c:pt>
                <c:pt idx="964">
                  <c:v>3.1862865316456763</c:v>
                </c:pt>
                <c:pt idx="965">
                  <c:v>3.1563691435189081</c:v>
                </c:pt>
                <c:pt idx="966">
                  <c:v>3.1429124371758821</c:v>
                </c:pt>
                <c:pt idx="967">
                  <c:v>3.1222182635603279</c:v>
                </c:pt>
                <c:pt idx="968">
                  <c:v>3.1012716622188172</c:v>
                </c:pt>
                <c:pt idx="969">
                  <c:v>3.1736940844305632</c:v>
                </c:pt>
                <c:pt idx="970">
                  <c:v>3.1825158678252121</c:v>
                </c:pt>
                <c:pt idx="971">
                  <c:v>3.1759173952299973</c:v>
                </c:pt>
                <c:pt idx="972">
                  <c:v>3.1404565613845299</c:v>
                </c:pt>
                <c:pt idx="973">
                  <c:v>3.1182488408581963</c:v>
                </c:pt>
                <c:pt idx="974">
                  <c:v>3.1452177968518487</c:v>
                </c:pt>
                <c:pt idx="975">
                  <c:v>3.1445717976011078</c:v>
                </c:pt>
                <c:pt idx="976">
                  <c:v>3.1378310959914635</c:v>
                </c:pt>
                <c:pt idx="977">
                  <c:v>3.1265024974428375</c:v>
                </c:pt>
                <c:pt idx="978">
                  <c:v>3.089087124528556</c:v>
                </c:pt>
                <c:pt idx="979">
                  <c:v>3.0419354274355133</c:v>
                </c:pt>
                <c:pt idx="980">
                  <c:v>3.0210373977134966</c:v>
                </c:pt>
                <c:pt idx="981">
                  <c:v>3.0035696029663086</c:v>
                </c:pt>
                <c:pt idx="982">
                  <c:v>2.9624764672641097</c:v>
                </c:pt>
                <c:pt idx="983">
                  <c:v>2.9416799545288086</c:v>
                </c:pt>
                <c:pt idx="984">
                  <c:v>2.9362844927557585</c:v>
                </c:pt>
                <c:pt idx="985">
                  <c:v>2.9498458730763404</c:v>
                </c:pt>
                <c:pt idx="986">
                  <c:v>2.9676920792152144</c:v>
                </c:pt>
                <c:pt idx="987">
                  <c:v>2.9512074569175981</c:v>
                </c:pt>
                <c:pt idx="988">
                  <c:v>2.9348583550288758</c:v>
                </c:pt>
                <c:pt idx="989">
                  <c:v>2.912209050408725</c:v>
                </c:pt>
                <c:pt idx="990">
                  <c:v>2.897997658828209</c:v>
                </c:pt>
                <c:pt idx="991">
                  <c:v>2.8964484971145104</c:v>
                </c:pt>
                <c:pt idx="992">
                  <c:v>2.8707123131587586</c:v>
                </c:pt>
                <c:pt idx="993">
                  <c:v>2.8475260898984711</c:v>
                </c:pt>
                <c:pt idx="994">
                  <c:v>2.824488376748973</c:v>
                </c:pt>
                <c:pt idx="995">
                  <c:v>2.8029213280513368</c:v>
                </c:pt>
                <c:pt idx="996">
                  <c:v>2.7847767205073914</c:v>
                </c:pt>
                <c:pt idx="997">
                  <c:v>2.7720189587823274</c:v>
                </c:pt>
                <c:pt idx="998">
                  <c:v>2.6810680915569436</c:v>
                </c:pt>
                <c:pt idx="999">
                  <c:v>2.6627447522919754</c:v>
                </c:pt>
                <c:pt idx="1000">
                  <c:v>2.6284800891218514</c:v>
                </c:pt>
                <c:pt idx="1001">
                  <c:v>2.6141557364628234</c:v>
                </c:pt>
                <c:pt idx="1002">
                  <c:v>2.602367697090938</c:v>
                </c:pt>
                <c:pt idx="1003">
                  <c:v>2.5485239028930664</c:v>
                </c:pt>
                <c:pt idx="1004">
                  <c:v>2.5290763460356613</c:v>
                </c:pt>
                <c:pt idx="1005">
                  <c:v>2.5123391973561255</c:v>
                </c:pt>
                <c:pt idx="1006">
                  <c:v>2.4994985975068191</c:v>
                </c:pt>
                <c:pt idx="1007">
                  <c:v>2.4957663766269027</c:v>
                </c:pt>
                <c:pt idx="1008">
                  <c:v>2.4793168429670662</c:v>
                </c:pt>
                <c:pt idx="1009">
                  <c:v>2.4723212143470503</c:v>
                </c:pt>
                <c:pt idx="1010">
                  <c:v>2.4623862299425849</c:v>
                </c:pt>
                <c:pt idx="1011">
                  <c:v>2.4576969146728516</c:v>
                </c:pt>
                <c:pt idx="1012">
                  <c:v>2.4643763509289971</c:v>
                </c:pt>
                <c:pt idx="1013">
                  <c:v>2.4329862594604492</c:v>
                </c:pt>
                <c:pt idx="1014">
                  <c:v>2.3758448896736932</c:v>
                </c:pt>
                <c:pt idx="1015">
                  <c:v>2.3143554884811928</c:v>
                </c:pt>
                <c:pt idx="1016">
                  <c:v>2.2912740707397461</c:v>
                </c:pt>
                <c:pt idx="1017">
                  <c:v>2.274337077962941</c:v>
                </c:pt>
                <c:pt idx="1018">
                  <c:v>2.2606329424627898</c:v>
                </c:pt>
                <c:pt idx="1019">
                  <c:v>2.2552493194053911</c:v>
                </c:pt>
                <c:pt idx="1020">
                  <c:v>2.247783693773993</c:v>
                </c:pt>
                <c:pt idx="1021">
                  <c:v>2.2338503804700127</c:v>
                </c:pt>
                <c:pt idx="1022">
                  <c:v>2.2156967294627221</c:v>
                </c:pt>
                <c:pt idx="1023">
                  <c:v>2.2152906615158607</c:v>
                </c:pt>
                <c:pt idx="1024">
                  <c:v>2.2165186322968582</c:v>
                </c:pt>
                <c:pt idx="1025">
                  <c:v>2.207960063013537</c:v>
                </c:pt>
                <c:pt idx="1026">
                  <c:v>2.2075265029381059</c:v>
                </c:pt>
                <c:pt idx="1027">
                  <c:v>2.1975817844785492</c:v>
                </c:pt>
                <c:pt idx="1028">
                  <c:v>2.191486884807718</c:v>
                </c:pt>
                <c:pt idx="1029">
                  <c:v>2.1904010443851867</c:v>
                </c:pt>
                <c:pt idx="1030">
                  <c:v>2.1964518777255355</c:v>
                </c:pt>
                <c:pt idx="1031">
                  <c:v>2.197466652968834</c:v>
                </c:pt>
                <c:pt idx="1032">
                  <c:v>2.1853738982101967</c:v>
                </c:pt>
                <c:pt idx="1033">
                  <c:v>2.1876718586888808</c:v>
                </c:pt>
                <c:pt idx="1034">
                  <c:v>2.1962732117751549</c:v>
                </c:pt>
                <c:pt idx="1035">
                  <c:v>2.1973050216148637</c:v>
                </c:pt>
                <c:pt idx="1036">
                  <c:v>2.2041674317984747</c:v>
                </c:pt>
                <c:pt idx="1037">
                  <c:v>2.2082517229277512</c:v>
                </c:pt>
                <c:pt idx="1038">
                  <c:v>2.1938535756078261</c:v>
                </c:pt>
                <c:pt idx="1039">
                  <c:v>2.1871242523193359</c:v>
                </c:pt>
                <c:pt idx="1040">
                  <c:v>2.2029256162972284</c:v>
                </c:pt>
                <c:pt idx="1041">
                  <c:v>2.2034407319693732</c:v>
                </c:pt>
                <c:pt idx="1042">
                  <c:v>2.2195932125223092</c:v>
                </c:pt>
                <c:pt idx="1043">
                  <c:v>2.2212485280530205</c:v>
                </c:pt>
                <c:pt idx="1044">
                  <c:v>2.2323664303483635</c:v>
                </c:pt>
                <c:pt idx="1045">
                  <c:v>2.2356009647764008</c:v>
                </c:pt>
                <c:pt idx="1046">
                  <c:v>2.2439678126368028</c:v>
                </c:pt>
                <c:pt idx="1047">
                  <c:v>2.2335585561291924</c:v>
                </c:pt>
                <c:pt idx="1048">
                  <c:v>2.2306537957027039</c:v>
                </c:pt>
                <c:pt idx="1049">
                  <c:v>2.2333551275319068</c:v>
                </c:pt>
                <c:pt idx="1050">
                  <c:v>2.2350541147692451</c:v>
                </c:pt>
                <c:pt idx="1051">
                  <c:v>2.2468064735675681</c:v>
                </c:pt>
                <c:pt idx="1052">
                  <c:v>2.2413350795877389</c:v>
                </c:pt>
                <c:pt idx="1053">
                  <c:v>2.2284288735225282</c:v>
                </c:pt>
                <c:pt idx="1054">
                  <c:v>2.2449409550633925</c:v>
                </c:pt>
                <c:pt idx="1055">
                  <c:v>2.2753617516879379</c:v>
                </c:pt>
                <c:pt idx="1056">
                  <c:v>2.3079779394741715</c:v>
                </c:pt>
                <c:pt idx="1057">
                  <c:v>2.3281307549312196</c:v>
                </c:pt>
                <c:pt idx="1058">
                  <c:v>2.3374453906355233</c:v>
                </c:pt>
                <c:pt idx="1059">
                  <c:v>2.32766736786941</c:v>
                </c:pt>
                <c:pt idx="1060">
                  <c:v>2.3209212072964371</c:v>
                </c:pt>
                <c:pt idx="1061">
                  <c:v>2.3436943251511146</c:v>
                </c:pt>
                <c:pt idx="1062">
                  <c:v>2.3767758731184334</c:v>
                </c:pt>
                <c:pt idx="1063">
                  <c:v>2.3768604870500236</c:v>
                </c:pt>
                <c:pt idx="1064">
                  <c:v>2.3779888153076172</c:v>
                </c:pt>
                <c:pt idx="1065">
                  <c:v>2.3638389192778488</c:v>
                </c:pt>
                <c:pt idx="1066">
                  <c:v>2.3678153136680864</c:v>
                </c:pt>
                <c:pt idx="1067">
                  <c:v>2.3834464303378402</c:v>
                </c:pt>
                <c:pt idx="1068">
                  <c:v>2.3927686954366751</c:v>
                </c:pt>
                <c:pt idx="1069">
                  <c:v>2.3871790458416116</c:v>
                </c:pt>
                <c:pt idx="1070">
                  <c:v>2.3771431035008925</c:v>
                </c:pt>
                <c:pt idx="1071">
                  <c:v>2.3544924834678911</c:v>
                </c:pt>
                <c:pt idx="1072">
                  <c:v>2.3576206009963463</c:v>
                </c:pt>
                <c:pt idx="1073">
                  <c:v>2.3565771168675917</c:v>
                </c:pt>
                <c:pt idx="1074">
                  <c:v>2.3526119363719018</c:v>
                </c:pt>
                <c:pt idx="1075">
                  <c:v>2.3637052404469459</c:v>
                </c:pt>
                <c:pt idx="1076">
                  <c:v>2.4094812130105905</c:v>
                </c:pt>
                <c:pt idx="1077">
                  <c:v>2.4118864782925309</c:v>
                </c:pt>
                <c:pt idx="1078">
                  <c:v>2.4214900773147057</c:v>
                </c:pt>
                <c:pt idx="1079">
                  <c:v>2.4244126615853143</c:v>
                </c:pt>
                <c:pt idx="1080">
                  <c:v>2.4131267481836778</c:v>
                </c:pt>
                <c:pt idx="1081">
                  <c:v>2.4185150080713731</c:v>
                </c:pt>
                <c:pt idx="1082">
                  <c:v>2.4307419678260542</c:v>
                </c:pt>
                <c:pt idx="1083">
                  <c:v>2.423587075595198</c:v>
                </c:pt>
                <c:pt idx="1084">
                  <c:v>2.3978867366396148</c:v>
                </c:pt>
                <c:pt idx="1085">
                  <c:v>2.365443229675293</c:v>
                </c:pt>
                <c:pt idx="1086">
                  <c:v>2.3378110096372406</c:v>
                </c:pt>
                <c:pt idx="1087">
                  <c:v>2.3294370256621262</c:v>
                </c:pt>
                <c:pt idx="1088">
                  <c:v>2.3335642321356413</c:v>
                </c:pt>
                <c:pt idx="1089">
                  <c:v>2.3530231344288794</c:v>
                </c:pt>
                <c:pt idx="1090">
                  <c:v>2.3624793414411873</c:v>
                </c:pt>
                <c:pt idx="1091">
                  <c:v>2.3458775816292596</c:v>
                </c:pt>
                <c:pt idx="1092">
                  <c:v>2.3768098436552902</c:v>
                </c:pt>
                <c:pt idx="1093">
                  <c:v>2.4082126288578429</c:v>
                </c:pt>
                <c:pt idx="1094">
                  <c:v>2.4315211197425581</c:v>
                </c:pt>
                <c:pt idx="1095">
                  <c:v>2.4629175580781082</c:v>
                </c:pt>
                <c:pt idx="1096">
                  <c:v>2.4850835471317687</c:v>
                </c:pt>
                <c:pt idx="1097">
                  <c:v>2.5433773830019195</c:v>
                </c:pt>
                <c:pt idx="1098">
                  <c:v>2.6008777947261414</c:v>
                </c:pt>
                <c:pt idx="1099">
                  <c:v>2.6249738561696021</c:v>
                </c:pt>
                <c:pt idx="1100">
                  <c:v>2.6616489805024246</c:v>
                </c:pt>
                <c:pt idx="1101">
                  <c:v>2.6830554172910492</c:v>
                </c:pt>
                <c:pt idx="1102">
                  <c:v>2.7068303535724509</c:v>
                </c:pt>
                <c:pt idx="1103">
                  <c:v>2.7564398666908003</c:v>
                </c:pt>
                <c:pt idx="1104">
                  <c:v>2.7669929307082604</c:v>
                </c:pt>
                <c:pt idx="1105">
                  <c:v>2.7614018670443832</c:v>
                </c:pt>
                <c:pt idx="1106">
                  <c:v>2.7861919403076172</c:v>
                </c:pt>
                <c:pt idx="1107">
                  <c:v>2.8014406006911705</c:v>
                </c:pt>
                <c:pt idx="1108">
                  <c:v>2.8225121333681304</c:v>
                </c:pt>
                <c:pt idx="1109">
                  <c:v>2.8331433000235724</c:v>
                </c:pt>
                <c:pt idx="1110">
                  <c:v>2.844522180228398</c:v>
                </c:pt>
                <c:pt idx="1111">
                  <c:v>2.874694955760035</c:v>
                </c:pt>
                <c:pt idx="1112">
                  <c:v>2.9196480060445853</c:v>
                </c:pt>
                <c:pt idx="1113">
                  <c:v>2.9467363686397157</c:v>
                </c:pt>
                <c:pt idx="1114">
                  <c:v>2.9696201127150963</c:v>
                </c:pt>
                <c:pt idx="1115">
                  <c:v>2.9910367439533103</c:v>
                </c:pt>
                <c:pt idx="1116">
                  <c:v>3.0091649088366279</c:v>
                </c:pt>
                <c:pt idx="1117">
                  <c:v>3.0125898492747338</c:v>
                </c:pt>
                <c:pt idx="1118">
                  <c:v>3.0257991264606345</c:v>
                </c:pt>
                <c:pt idx="1119">
                  <c:v>3.0273118841237037</c:v>
                </c:pt>
                <c:pt idx="1120">
                  <c:v>3.0459642739131532</c:v>
                </c:pt>
                <c:pt idx="1121">
                  <c:v>3.0345914774927598</c:v>
                </c:pt>
                <c:pt idx="1122">
                  <c:v>3.0212301385813745</c:v>
                </c:pt>
                <c:pt idx="1123">
                  <c:v>3.0195096772292565</c:v>
                </c:pt>
                <c:pt idx="1124">
                  <c:v>3.000067875303071</c:v>
                </c:pt>
                <c:pt idx="1125">
                  <c:v>2.989848564411032</c:v>
                </c:pt>
                <c:pt idx="1126">
                  <c:v>2.9530807034722688</c:v>
                </c:pt>
                <c:pt idx="1127">
                  <c:v>2.9253587065071893</c:v>
                </c:pt>
                <c:pt idx="1128">
                  <c:v>2.947325114546151</c:v>
                </c:pt>
                <c:pt idx="1129">
                  <c:v>2.9614074312407395</c:v>
                </c:pt>
                <c:pt idx="1130">
                  <c:v>2.964827373110015</c:v>
                </c:pt>
                <c:pt idx="1131">
                  <c:v>2.9882876297523238</c:v>
                </c:pt>
                <c:pt idx="1132">
                  <c:v>3.0196228356196961</c:v>
                </c:pt>
                <c:pt idx="1133">
                  <c:v>3.0509215387804756</c:v>
                </c:pt>
                <c:pt idx="1134">
                  <c:v>3.0941928995066674</c:v>
                </c:pt>
                <c:pt idx="1135">
                  <c:v>3.0834256533918709</c:v>
                </c:pt>
                <c:pt idx="1136">
                  <c:v>3.0757451550713899</c:v>
                </c:pt>
                <c:pt idx="1137">
                  <c:v>3.0626992192761651</c:v>
                </c:pt>
                <c:pt idx="1138">
                  <c:v>3.0763559012577453</c:v>
                </c:pt>
                <c:pt idx="1139">
                  <c:v>3.0886289004621834</c:v>
                </c:pt>
                <c:pt idx="1140">
                  <c:v>3.0808721739670326</c:v>
                </c:pt>
                <c:pt idx="1141">
                  <c:v>3.082207909945784</c:v>
                </c:pt>
                <c:pt idx="1142">
                  <c:v>3.0910488325974037</c:v>
                </c:pt>
                <c:pt idx="1143">
                  <c:v>3.0904745891176422</c:v>
                </c:pt>
                <c:pt idx="1144">
                  <c:v>3.0880835631798051</c:v>
                </c:pt>
                <c:pt idx="1145">
                  <c:v>3.0884004461354224</c:v>
                </c:pt>
                <c:pt idx="1146">
                  <c:v>3.1008431335975386</c:v>
                </c:pt>
                <c:pt idx="1147">
                  <c:v>3.0930179069782127</c:v>
                </c:pt>
                <c:pt idx="1148">
                  <c:v>3.1089407164475014</c:v>
                </c:pt>
                <c:pt idx="1149">
                  <c:v>3.1190206922333816</c:v>
                </c:pt>
                <c:pt idx="1150">
                  <c:v>3.0863244615752121</c:v>
                </c:pt>
                <c:pt idx="1151">
                  <c:v>3.0743668654869341</c:v>
                </c:pt>
                <c:pt idx="1152">
                  <c:v>3.0913485165300041</c:v>
                </c:pt>
                <c:pt idx="1153">
                  <c:v>3.1066949449736496</c:v>
                </c:pt>
                <c:pt idx="1154">
                  <c:v>3.1043455189672011</c:v>
                </c:pt>
                <c:pt idx="1155">
                  <c:v>3.1058712992174873</c:v>
                </c:pt>
                <c:pt idx="1156">
                  <c:v>3.0985235345774682</c:v>
                </c:pt>
                <c:pt idx="1157">
                  <c:v>3.073052636508284</c:v>
                </c:pt>
                <c:pt idx="1158">
                  <c:v>3.0443074785429856</c:v>
                </c:pt>
                <c:pt idx="1159">
                  <c:v>3.0400969077800881</c:v>
                </c:pt>
                <c:pt idx="1160">
                  <c:v>3.051686977518016</c:v>
                </c:pt>
                <c:pt idx="1161">
                  <c:v>3.0246617547396957</c:v>
                </c:pt>
                <c:pt idx="1162">
                  <c:v>2.9921011760317047</c:v>
                </c:pt>
                <c:pt idx="1163">
                  <c:v>2.9460645544117896</c:v>
                </c:pt>
                <c:pt idx="1164">
                  <c:v>2.9534676321621598</c:v>
                </c:pt>
                <c:pt idx="1165">
                  <c:v>2.9477688690711714</c:v>
                </c:pt>
                <c:pt idx="1166">
                  <c:v>2.9614608698877793</c:v>
                </c:pt>
                <c:pt idx="1167">
                  <c:v>2.9735355048344054</c:v>
                </c:pt>
                <c:pt idx="1168">
                  <c:v>2.9780908781906654</c:v>
                </c:pt>
                <c:pt idx="1169">
                  <c:v>2.9756586140599746</c:v>
                </c:pt>
                <c:pt idx="1170">
                  <c:v>2.9411763158337823</c:v>
                </c:pt>
                <c:pt idx="1171">
                  <c:v>2.9216685459531586</c:v>
                </c:pt>
                <c:pt idx="1172">
                  <c:v>2.916364340946592</c:v>
                </c:pt>
                <c:pt idx="1173">
                  <c:v>2.9322711352644295</c:v>
                </c:pt>
                <c:pt idx="1174">
                  <c:v>2.9334004500816606</c:v>
                </c:pt>
                <c:pt idx="1175">
                  <c:v>2.9415571278539199</c:v>
                </c:pt>
                <c:pt idx="1176">
                  <c:v>2.951802681232321</c:v>
                </c:pt>
                <c:pt idx="1177">
                  <c:v>2.9423287161465348</c:v>
                </c:pt>
                <c:pt idx="1178">
                  <c:v>2.909211882229509</c:v>
                </c:pt>
                <c:pt idx="1179">
                  <c:v>2.9205058854201744</c:v>
                </c:pt>
                <c:pt idx="1180">
                  <c:v>2.9244281176863045</c:v>
                </c:pt>
                <c:pt idx="1181">
                  <c:v>2.9274327837187668</c:v>
                </c:pt>
                <c:pt idx="1182">
                  <c:v>2.9278623975556473</c:v>
                </c:pt>
                <c:pt idx="1183">
                  <c:v>2.9455805153682313</c:v>
                </c:pt>
                <c:pt idx="1184">
                  <c:v>2.9569752134125808</c:v>
                </c:pt>
                <c:pt idx="1185">
                  <c:v>2.943336980096225</c:v>
                </c:pt>
                <c:pt idx="1186">
                  <c:v>2.9322832041773301</c:v>
                </c:pt>
                <c:pt idx="1187">
                  <c:v>2.9437249940017174</c:v>
                </c:pt>
                <c:pt idx="1188">
                  <c:v>2.968487081856563</c:v>
                </c:pt>
                <c:pt idx="1189">
                  <c:v>2.9600277275874696</c:v>
                </c:pt>
                <c:pt idx="1190">
                  <c:v>2.9654772199433426</c:v>
                </c:pt>
                <c:pt idx="1191">
                  <c:v>2.972082861538591</c:v>
                </c:pt>
                <c:pt idx="1192">
                  <c:v>2.9863449293991615</c:v>
                </c:pt>
                <c:pt idx="1193">
                  <c:v>2.9891471533939757</c:v>
                </c:pt>
                <c:pt idx="1194">
                  <c:v>3.0382764421660324</c:v>
                </c:pt>
                <c:pt idx="1195">
                  <c:v>3.0677519173457704</c:v>
                </c:pt>
                <c:pt idx="1196">
                  <c:v>3.1086953261802934</c:v>
                </c:pt>
                <c:pt idx="1197">
                  <c:v>3.1287783918709589</c:v>
                </c:pt>
                <c:pt idx="1198">
                  <c:v>3.1717677280820649</c:v>
                </c:pt>
                <c:pt idx="1199">
                  <c:v>3.1954777487393082</c:v>
                </c:pt>
                <c:pt idx="1200">
                  <c:v>3.2033949884875068</c:v>
                </c:pt>
                <c:pt idx="1201">
                  <c:v>3.2205678347883553</c:v>
                </c:pt>
                <c:pt idx="1202">
                  <c:v>3.2294210236648033</c:v>
                </c:pt>
                <c:pt idx="1203">
                  <c:v>3.2434134976617219</c:v>
                </c:pt>
                <c:pt idx="1204">
                  <c:v>3.2731735295262832</c:v>
                </c:pt>
                <c:pt idx="1205">
                  <c:v>3.2737596446070176</c:v>
                </c:pt>
                <c:pt idx="1206">
                  <c:v>3.2802049044905037</c:v>
                </c:pt>
                <c:pt idx="1207">
                  <c:v>3.3013850902688913</c:v>
                </c:pt>
                <c:pt idx="1208">
                  <c:v>3.3525915474727235</c:v>
                </c:pt>
                <c:pt idx="1209">
                  <c:v>3.4091780761192583</c:v>
                </c:pt>
                <c:pt idx="1210">
                  <c:v>3.4454122740646889</c:v>
                </c:pt>
                <c:pt idx="1211">
                  <c:v>3.54072458990689</c:v>
                </c:pt>
                <c:pt idx="1212">
                  <c:v>3.6326012118109343</c:v>
                </c:pt>
                <c:pt idx="1213">
                  <c:v>3.7064007068502494</c:v>
                </c:pt>
                <c:pt idx="1214">
                  <c:v>3.8038425445556641</c:v>
                </c:pt>
                <c:pt idx="1215">
                  <c:v>3.9818287224605164</c:v>
                </c:pt>
                <c:pt idx="1216">
                  <c:v>4.1407946553723569</c:v>
                </c:pt>
                <c:pt idx="1217">
                  <c:v>4.2793334105919145</c:v>
                </c:pt>
                <c:pt idx="1218">
                  <c:v>4.3344896250757676</c:v>
                </c:pt>
                <c:pt idx="1219">
                  <c:v>4.4916902739426181</c:v>
                </c:pt>
                <c:pt idx="1220">
                  <c:v>4.6456130784133389</c:v>
                </c:pt>
                <c:pt idx="1221">
                  <c:v>4.7412312277432145</c:v>
                </c:pt>
                <c:pt idx="1222">
                  <c:v>5.0464490693191006</c:v>
                </c:pt>
                <c:pt idx="1223">
                  <c:v>5.2418044188926958</c:v>
                </c:pt>
                <c:pt idx="1224">
                  <c:v>5.3942531388381436</c:v>
                </c:pt>
                <c:pt idx="1225">
                  <c:v>5.5124449565492828</c:v>
                </c:pt>
                <c:pt idx="1226">
                  <c:v>5.7512522401480837</c:v>
                </c:pt>
                <c:pt idx="1227">
                  <c:v>6.1208829550907531</c:v>
                </c:pt>
                <c:pt idx="1228">
                  <c:v>6.4593088544648269</c:v>
                </c:pt>
                <c:pt idx="1229">
                  <c:v>6.8188167111626985</c:v>
                </c:pt>
                <c:pt idx="1230">
                  <c:v>7.0514776953335465</c:v>
                </c:pt>
                <c:pt idx="1231">
                  <c:v>7.3391694364876585</c:v>
                </c:pt>
                <c:pt idx="1232">
                  <c:v>7.6135753763133085</c:v>
                </c:pt>
                <c:pt idx="1233">
                  <c:v>7.8893174796268859</c:v>
                </c:pt>
                <c:pt idx="1234">
                  <c:v>8.1098315798003107</c:v>
                </c:pt>
                <c:pt idx="1235">
                  <c:v>8.3808416498118437</c:v>
                </c:pt>
                <c:pt idx="1236">
                  <c:v>8.7051621469958071</c:v>
                </c:pt>
                <c:pt idx="1237">
                  <c:v>9.0048274993896484</c:v>
                </c:pt>
                <c:pt idx="1238">
                  <c:v>9.2270077672497983</c:v>
                </c:pt>
                <c:pt idx="1239">
                  <c:v>9.3841652705751617</c:v>
                </c:pt>
                <c:pt idx="1240">
                  <c:v>9.5806897919753506</c:v>
                </c:pt>
                <c:pt idx="1241">
                  <c:v>9.5643152039626553</c:v>
                </c:pt>
                <c:pt idx="1242">
                  <c:v>9.8596138789735992</c:v>
                </c:pt>
                <c:pt idx="1243">
                  <c:v>10.336351032914786</c:v>
                </c:pt>
                <c:pt idx="1244">
                  <c:v>10.689478972862506</c:v>
                </c:pt>
                <c:pt idx="1245">
                  <c:v>10.674258725396518</c:v>
                </c:pt>
                <c:pt idx="1246">
                  <c:v>10.890989796868686</c:v>
                </c:pt>
                <c:pt idx="1247">
                  <c:v>11.077251828950027</c:v>
                </c:pt>
                <c:pt idx="1248">
                  <c:v>11.274778135891619</c:v>
                </c:pt>
                <c:pt idx="1249">
                  <c:v>11.575142728871313</c:v>
                </c:pt>
                <c:pt idx="1250">
                  <c:v>11.827061324283994</c:v>
                </c:pt>
                <c:pt idx="1251">
                  <c:v>11.719707061504495</c:v>
                </c:pt>
                <c:pt idx="1252">
                  <c:v>12.183899090207856</c:v>
                </c:pt>
                <c:pt idx="1253">
                  <c:v>12.822898700319488</c:v>
                </c:pt>
                <c:pt idx="1254">
                  <c:v>13.370259054775897</c:v>
                </c:pt>
                <c:pt idx="1255">
                  <c:v>13.652405344206711</c:v>
                </c:pt>
                <c:pt idx="1256">
                  <c:v>13.755113042634109</c:v>
                </c:pt>
                <c:pt idx="1257">
                  <c:v>13.878836829086829</c:v>
                </c:pt>
                <c:pt idx="1258">
                  <c:v>13.96748973583353</c:v>
                </c:pt>
                <c:pt idx="1259">
                  <c:v>14.126318800038305</c:v>
                </c:pt>
                <c:pt idx="1260">
                  <c:v>14.139540310563712</c:v>
                </c:pt>
                <c:pt idx="1261">
                  <c:v>14.117022119719406</c:v>
                </c:pt>
                <c:pt idx="1262">
                  <c:v>14.047947488982102</c:v>
                </c:pt>
                <c:pt idx="1263">
                  <c:v>14.053670948949353</c:v>
                </c:pt>
                <c:pt idx="1264">
                  <c:v>14.093934026257745</c:v>
                </c:pt>
                <c:pt idx="1265">
                  <c:v>14.091897043688544</c:v>
                </c:pt>
                <c:pt idx="1266">
                  <c:v>14.098398570356698</c:v>
                </c:pt>
                <c:pt idx="1267">
                  <c:v>14.103758154244259</c:v>
                </c:pt>
                <c:pt idx="1268">
                  <c:v>14.106198376622693</c:v>
                </c:pt>
                <c:pt idx="1269">
                  <c:v>14.021728384083715</c:v>
                </c:pt>
                <c:pt idx="1270">
                  <c:v>14.095785831582957</c:v>
                </c:pt>
                <c:pt idx="1271">
                  <c:v>13.955896969499259</c:v>
                </c:pt>
                <c:pt idx="1272">
                  <c:v>13.61008959803088</c:v>
                </c:pt>
                <c:pt idx="1273">
                  <c:v>13.32399660965492</c:v>
                </c:pt>
                <c:pt idx="1274">
                  <c:v>13.404416709110654</c:v>
                </c:pt>
                <c:pt idx="1275">
                  <c:v>13.274084683122306</c:v>
                </c:pt>
                <c:pt idx="1276">
                  <c:v>13.260223191359948</c:v>
                </c:pt>
                <c:pt idx="1277">
                  <c:v>13.080524707662649</c:v>
                </c:pt>
                <c:pt idx="1278">
                  <c:v>12.880053388661352</c:v>
                </c:pt>
                <c:pt idx="1279">
                  <c:v>12.918452065566491</c:v>
                </c:pt>
                <c:pt idx="1280">
                  <c:v>13.071282781403641</c:v>
                </c:pt>
                <c:pt idx="1281">
                  <c:v>12.628340754015692</c:v>
                </c:pt>
                <c:pt idx="1282">
                  <c:v>12.087492646842167</c:v>
                </c:pt>
                <c:pt idx="1283">
                  <c:v>11.606663572377172</c:v>
                </c:pt>
                <c:pt idx="1284">
                  <c:v>11.340041916945886</c:v>
                </c:pt>
                <c:pt idx="1285">
                  <c:v>11.190362469903354</c:v>
                </c:pt>
                <c:pt idx="1286">
                  <c:v>11.132538631044586</c:v>
                </c:pt>
                <c:pt idx="1287">
                  <c:v>11.084037221711258</c:v>
                </c:pt>
                <c:pt idx="1288">
                  <c:v>11.058468621352624</c:v>
                </c:pt>
                <c:pt idx="1289">
                  <c:v>11.185134361530173</c:v>
                </c:pt>
                <c:pt idx="1290">
                  <c:v>11.307966692694302</c:v>
                </c:pt>
                <c:pt idx="1291">
                  <c:v>11.429563160600333</c:v>
                </c:pt>
                <c:pt idx="1292">
                  <c:v>11.545334848864325</c:v>
                </c:pt>
                <c:pt idx="1293">
                  <c:v>11.530056164182465</c:v>
                </c:pt>
                <c:pt idx="1294">
                  <c:v>11.473338784842655</c:v>
                </c:pt>
                <c:pt idx="1295">
                  <c:v>11.468933796060496</c:v>
                </c:pt>
                <c:pt idx="1296">
                  <c:v>11.452169286793676</c:v>
                </c:pt>
                <c:pt idx="1297">
                  <c:v>11.610903312420023</c:v>
                </c:pt>
                <c:pt idx="1298">
                  <c:v>11.7803671935509</c:v>
                </c:pt>
                <c:pt idx="1299">
                  <c:v>12.034007631499192</c:v>
                </c:pt>
                <c:pt idx="1300">
                  <c:v>12.278392134041622</c:v>
                </c:pt>
                <c:pt idx="1301">
                  <c:v>12.396385258641736</c:v>
                </c:pt>
                <c:pt idx="1302">
                  <c:v>12.535643939314218</c:v>
                </c:pt>
                <c:pt idx="1303">
                  <c:v>12.603461561531857</c:v>
                </c:pt>
                <c:pt idx="1304">
                  <c:v>12.674497209746262</c:v>
                </c:pt>
                <c:pt idx="1305">
                  <c:v>12.774654191115808</c:v>
                </c:pt>
                <c:pt idx="1306">
                  <c:v>12.947305054500186</c:v>
                </c:pt>
                <c:pt idx="1307">
                  <c:v>12.971275395360486</c:v>
                </c:pt>
                <c:pt idx="1308">
                  <c:v>13.011834341904212</c:v>
                </c:pt>
                <c:pt idx="1309">
                  <c:v>12.987425442399649</c:v>
                </c:pt>
                <c:pt idx="1310">
                  <c:v>13.01408652601571</c:v>
                </c:pt>
                <c:pt idx="1311">
                  <c:v>13.065562116688696</c:v>
                </c:pt>
                <c:pt idx="1312">
                  <c:v>13.202441971877526</c:v>
                </c:pt>
                <c:pt idx="1313">
                  <c:v>13.497217737395188</c:v>
                </c:pt>
                <c:pt idx="1314">
                  <c:v>13.521684580835803</c:v>
                </c:pt>
                <c:pt idx="1315">
                  <c:v>13.796379615520609</c:v>
                </c:pt>
                <c:pt idx="1316">
                  <c:v>13.946917796957083</c:v>
                </c:pt>
                <c:pt idx="1317">
                  <c:v>14.042819680838749</c:v>
                </c:pt>
                <c:pt idx="1318">
                  <c:v>14.001555607236664</c:v>
                </c:pt>
                <c:pt idx="1319">
                  <c:v>14.112178177669131</c:v>
                </c:pt>
                <c:pt idx="1320">
                  <c:v>14.168834160114157</c:v>
                </c:pt>
                <c:pt idx="1321">
                  <c:v>14.278993869649954</c:v>
                </c:pt>
                <c:pt idx="1322">
                  <c:v>14.38828494631011</c:v>
                </c:pt>
                <c:pt idx="1323">
                  <c:v>14.429457861801673</c:v>
                </c:pt>
                <c:pt idx="1324">
                  <c:v>14.416480919410443</c:v>
                </c:pt>
                <c:pt idx="1325">
                  <c:v>14.496836991145694</c:v>
                </c:pt>
                <c:pt idx="1326">
                  <c:v>14.425037647115774</c:v>
                </c:pt>
                <c:pt idx="1327">
                  <c:v>14.396120827773522</c:v>
                </c:pt>
                <c:pt idx="1328">
                  <c:v>14.292962370247677</c:v>
                </c:pt>
                <c:pt idx="1329">
                  <c:v>14.15771536991514</c:v>
                </c:pt>
                <c:pt idx="1330">
                  <c:v>14.185082863117087</c:v>
                </c:pt>
                <c:pt idx="1331">
                  <c:v>14.257504167227909</c:v>
                </c:pt>
                <c:pt idx="1332">
                  <c:v>14.419731337448646</c:v>
                </c:pt>
                <c:pt idx="1333">
                  <c:v>14.468252971254547</c:v>
                </c:pt>
                <c:pt idx="1334">
                  <c:v>14.554165281098465</c:v>
                </c:pt>
                <c:pt idx="1335">
                  <c:v>14.667472905126111</c:v>
                </c:pt>
                <c:pt idx="1336">
                  <c:v>14.870611585419754</c:v>
                </c:pt>
                <c:pt idx="1337">
                  <c:v>14.914044347302667</c:v>
                </c:pt>
                <c:pt idx="1338">
                  <c:v>14.944544298895474</c:v>
                </c:pt>
                <c:pt idx="1339">
                  <c:v>15.005441172369595</c:v>
                </c:pt>
                <c:pt idx="1340">
                  <c:v>14.998952405206088</c:v>
                </c:pt>
                <c:pt idx="1341">
                  <c:v>15.005955038399533</c:v>
                </c:pt>
                <c:pt idx="1342">
                  <c:v>14.865991000471444</c:v>
                </c:pt>
                <c:pt idx="1343">
                  <c:v>14.774169790333715</c:v>
                </c:pt>
                <c:pt idx="1344">
                  <c:v>14.410600695116766</c:v>
                </c:pt>
                <c:pt idx="1345">
                  <c:v>14.2951822609737</c:v>
                </c:pt>
                <c:pt idx="1346">
                  <c:v>14.108321781816153</c:v>
                </c:pt>
                <c:pt idx="1347">
                  <c:v>14.038467571653168</c:v>
                </c:pt>
                <c:pt idx="1348">
                  <c:v>13.795787087802228</c:v>
                </c:pt>
                <c:pt idx="1349">
                  <c:v>13.740270088458884</c:v>
                </c:pt>
                <c:pt idx="1350">
                  <c:v>13.638990796845535</c:v>
                </c:pt>
                <c:pt idx="1351">
                  <c:v>13.549488199168238</c:v>
                </c:pt>
                <c:pt idx="1352">
                  <c:v>13.583834779673609</c:v>
                </c:pt>
                <c:pt idx="1353">
                  <c:v>13.531628049653152</c:v>
                </c:pt>
                <c:pt idx="1354">
                  <c:v>13.503081519028235</c:v>
                </c:pt>
                <c:pt idx="1355">
                  <c:v>13.532233665729391</c:v>
                </c:pt>
                <c:pt idx="1356">
                  <c:v>13.402920722961426</c:v>
                </c:pt>
                <c:pt idx="1357">
                  <c:v>13.463100433349609</c:v>
                </c:pt>
                <c:pt idx="1358">
                  <c:v>13.422488508553341</c:v>
                </c:pt>
                <c:pt idx="1359">
                  <c:v>13.443898628497946</c:v>
                </c:pt>
                <c:pt idx="1360">
                  <c:v>13.271918921635068</c:v>
                </c:pt>
                <c:pt idx="1361">
                  <c:v>13.053230450071137</c:v>
                </c:pt>
                <c:pt idx="1362">
                  <c:v>12.995977763471933</c:v>
                </c:pt>
                <c:pt idx="1363">
                  <c:v>12.961696526099896</c:v>
                </c:pt>
                <c:pt idx="1364">
                  <c:v>12.823595770474139</c:v>
                </c:pt>
                <c:pt idx="1365">
                  <c:v>12.75186430174729</c:v>
                </c:pt>
                <c:pt idx="1366">
                  <c:v>12.689839330212823</c:v>
                </c:pt>
                <c:pt idx="1367">
                  <c:v>12.736832289860166</c:v>
                </c:pt>
                <c:pt idx="1368">
                  <c:v>12.832452774047852</c:v>
                </c:pt>
                <c:pt idx="1369">
                  <c:v>12.975933929969525</c:v>
                </c:pt>
                <c:pt idx="1370">
                  <c:v>13.04386750582991</c:v>
                </c:pt>
                <c:pt idx="1371">
                  <c:v>12.980166862750876</c:v>
                </c:pt>
                <c:pt idx="1372">
                  <c:v>12.996078688522864</c:v>
                </c:pt>
                <c:pt idx="1373">
                  <c:v>13.007900895743534</c:v>
                </c:pt>
                <c:pt idx="1374">
                  <c:v>12.976538099091629</c:v>
                </c:pt>
                <c:pt idx="1375">
                  <c:v>13.018225636975519</c:v>
                </c:pt>
                <c:pt idx="1376">
                  <c:v>13.06758216331745</c:v>
                </c:pt>
                <c:pt idx="1377">
                  <c:v>13.244040653623383</c:v>
                </c:pt>
                <c:pt idx="1378">
                  <c:v>13.297047220427414</c:v>
                </c:pt>
                <c:pt idx="1379">
                  <c:v>13.310789371358938</c:v>
                </c:pt>
                <c:pt idx="1380">
                  <c:v>13.30229690157134</c:v>
                </c:pt>
                <c:pt idx="1381">
                  <c:v>13.331602885805328</c:v>
                </c:pt>
                <c:pt idx="1382">
                  <c:v>13.565483586541538</c:v>
                </c:pt>
                <c:pt idx="1383">
                  <c:v>13.7652179454935</c:v>
                </c:pt>
                <c:pt idx="1384">
                  <c:v>13.852598190307617</c:v>
                </c:pt>
                <c:pt idx="1385">
                  <c:v>14.033711795149179</c:v>
                </c:pt>
                <c:pt idx="1386">
                  <c:v>13.994635483314251</c:v>
                </c:pt>
                <c:pt idx="1387">
                  <c:v>13.940004348754883</c:v>
                </c:pt>
                <c:pt idx="1388">
                  <c:v>13.721157600139749</c:v>
                </c:pt>
                <c:pt idx="1389">
                  <c:v>13.636916949831207</c:v>
                </c:pt>
                <c:pt idx="1390">
                  <c:v>13.680640352183374</c:v>
                </c:pt>
                <c:pt idx="1391">
                  <c:v>13.727611969257223</c:v>
                </c:pt>
                <c:pt idx="1392">
                  <c:v>13.664000280972186</c:v>
                </c:pt>
                <c:pt idx="1393">
                  <c:v>13.582758081370386</c:v>
                </c:pt>
                <c:pt idx="1394">
                  <c:v>13.503232923047296</c:v>
                </c:pt>
                <c:pt idx="1395">
                  <c:v>13.339602601939234</c:v>
                </c:pt>
                <c:pt idx="1396">
                  <c:v>13.213738342811322</c:v>
                </c:pt>
                <c:pt idx="1397">
                  <c:v>13.186768466028674</c:v>
                </c:pt>
                <c:pt idx="1398">
                  <c:v>13.1020303594655</c:v>
                </c:pt>
                <c:pt idx="1399">
                  <c:v>13.113854474034802</c:v>
                </c:pt>
                <c:pt idx="1400">
                  <c:v>13.14734698986185</c:v>
                </c:pt>
                <c:pt idx="1401">
                  <c:v>13.119524034960516</c:v>
                </c:pt>
                <c:pt idx="1402">
                  <c:v>13.100469556348077</c:v>
                </c:pt>
                <c:pt idx="1403">
                  <c:v>12.944406936908591</c:v>
                </c:pt>
                <c:pt idx="1404">
                  <c:v>12.880009223674906</c:v>
                </c:pt>
                <c:pt idx="1405">
                  <c:v>12.803142416066137</c:v>
                </c:pt>
                <c:pt idx="1406">
                  <c:v>12.708397043162378</c:v>
                </c:pt>
                <c:pt idx="1407">
                  <c:v>12.725534110233701</c:v>
                </c:pt>
                <c:pt idx="1408">
                  <c:v>12.839931784005001</c:v>
                </c:pt>
                <c:pt idx="1409">
                  <c:v>12.971681068683493</c:v>
                </c:pt>
                <c:pt idx="1410">
                  <c:v>12.998310023340686</c:v>
                </c:pt>
                <c:pt idx="1411">
                  <c:v>12.937282332058611</c:v>
                </c:pt>
                <c:pt idx="1412">
                  <c:v>12.861184120178223</c:v>
                </c:pt>
                <c:pt idx="1413">
                  <c:v>12.950684711850922</c:v>
                </c:pt>
                <c:pt idx="1414">
                  <c:v>12.916780833540292</c:v>
                </c:pt>
                <c:pt idx="1415">
                  <c:v>13.017577204211005</c:v>
                </c:pt>
                <c:pt idx="1416">
                  <c:v>13.109892910924451</c:v>
                </c:pt>
                <c:pt idx="1417">
                  <c:v>13.412424515033591</c:v>
                </c:pt>
                <c:pt idx="1418">
                  <c:v>13.68087518626246</c:v>
                </c:pt>
                <c:pt idx="1419">
                  <c:v>13.738469321152259</c:v>
                </c:pt>
                <c:pt idx="1420">
                  <c:v>13.844903781496246</c:v>
                </c:pt>
                <c:pt idx="1421">
                  <c:v>13.979582885216022</c:v>
                </c:pt>
                <c:pt idx="1422">
                  <c:v>14.053143961676236</c:v>
                </c:pt>
                <c:pt idx="1423">
                  <c:v>14.121001375132593</c:v>
                </c:pt>
                <c:pt idx="1424">
                  <c:v>14.08133759991876</c:v>
                </c:pt>
                <c:pt idx="1425">
                  <c:v>14.039639111222892</c:v>
                </c:pt>
                <c:pt idx="1426">
                  <c:v>14.037313132450498</c:v>
                </c:pt>
                <c:pt idx="1427">
                  <c:v>14.095152493180899</c:v>
                </c:pt>
                <c:pt idx="1428">
                  <c:v>14.134776345614728</c:v>
                </c:pt>
                <c:pt idx="1429">
                  <c:v>14.107294148412244</c:v>
                </c:pt>
                <c:pt idx="1430">
                  <c:v>14.200694939185833</c:v>
                </c:pt>
                <c:pt idx="1431">
                  <c:v>14.264053838006381</c:v>
                </c:pt>
                <c:pt idx="1432">
                  <c:v>14.481066243401889</c:v>
                </c:pt>
                <c:pt idx="1433">
                  <c:v>14.678289610764075</c:v>
                </c:pt>
                <c:pt idx="1434">
                  <c:v>14.835822828884783</c:v>
                </c:pt>
                <c:pt idx="1435">
                  <c:v>15.04726922923121</c:v>
                </c:pt>
                <c:pt idx="1436">
                  <c:v>15.094414349260001</c:v>
                </c:pt>
                <c:pt idx="1437">
                  <c:v>14.978158556181809</c:v>
                </c:pt>
                <c:pt idx="1438">
                  <c:v>14.952343644766971</c:v>
                </c:pt>
                <c:pt idx="1439">
                  <c:v>15.024778760712723</c:v>
                </c:pt>
                <c:pt idx="1440">
                  <c:v>15.230025982034617</c:v>
                </c:pt>
                <c:pt idx="1441">
                  <c:v>15.325800829920276</c:v>
                </c:pt>
                <c:pt idx="1442">
                  <c:v>15.258431040007492</c:v>
                </c:pt>
                <c:pt idx="1443">
                  <c:v>15.422772835040915</c:v>
                </c:pt>
                <c:pt idx="1444">
                  <c:v>15.587689958769699</c:v>
                </c:pt>
                <c:pt idx="1445">
                  <c:v>15.676943746106378</c:v>
                </c:pt>
                <c:pt idx="1446">
                  <c:v>15.696713809309335</c:v>
                </c:pt>
                <c:pt idx="1447">
                  <c:v>15.551458753388504</c:v>
                </c:pt>
                <c:pt idx="1448">
                  <c:v>15.713429681186017</c:v>
                </c:pt>
                <c:pt idx="1449">
                  <c:v>15.824085104054419</c:v>
                </c:pt>
                <c:pt idx="1450">
                  <c:v>15.955707911787362</c:v>
                </c:pt>
                <c:pt idx="1451">
                  <c:v>16.109779653878046</c:v>
                </c:pt>
                <c:pt idx="1452">
                  <c:v>16.234193933421167</c:v>
                </c:pt>
                <c:pt idx="1453">
                  <c:v>16.3737290152188</c:v>
                </c:pt>
                <c:pt idx="1454">
                  <c:v>16.508046840799267</c:v>
                </c:pt>
                <c:pt idx="1455">
                  <c:v>16.576651145671978</c:v>
                </c:pt>
                <c:pt idx="1456">
                  <c:v>16.611503568188898</c:v>
                </c:pt>
                <c:pt idx="1457">
                  <c:v>16.736426156142663</c:v>
                </c:pt>
                <c:pt idx="1458">
                  <c:v>16.811562373720367</c:v>
                </c:pt>
                <c:pt idx="1459">
                  <c:v>16.8119399300937</c:v>
                </c:pt>
                <c:pt idx="1460">
                  <c:v>16.910683697667615</c:v>
                </c:pt>
                <c:pt idx="1461">
                  <c:v>17.002169872152393</c:v>
                </c:pt>
                <c:pt idx="1462">
                  <c:v>17.076758351819269</c:v>
                </c:pt>
                <c:pt idx="1463">
                  <c:v>17.308307943672968</c:v>
                </c:pt>
                <c:pt idx="1464">
                  <c:v>17.378756851985536</c:v>
                </c:pt>
                <c:pt idx="1465">
                  <c:v>17.447060157512798</c:v>
                </c:pt>
                <c:pt idx="1466">
                  <c:v>17.683636204949742</c:v>
                </c:pt>
                <c:pt idx="1467">
                  <c:v>17.817469695518756</c:v>
                </c:pt>
                <c:pt idx="1468">
                  <c:v>17.866611283400964</c:v>
                </c:pt>
                <c:pt idx="1469">
                  <c:v>17.893177098241345</c:v>
                </c:pt>
                <c:pt idx="1470">
                  <c:v>17.983955416186102</c:v>
                </c:pt>
                <c:pt idx="1471">
                  <c:v>18.180473261866076</c:v>
                </c:pt>
                <c:pt idx="1472">
                  <c:v>18.353414897260993</c:v>
                </c:pt>
                <c:pt idx="1473">
                  <c:v>18.25277302182954</c:v>
                </c:pt>
                <c:pt idx="1474">
                  <c:v>18.320287244073278</c:v>
                </c:pt>
                <c:pt idx="1475">
                  <c:v>18.417966184944941</c:v>
                </c:pt>
                <c:pt idx="1476">
                  <c:v>18.728427952733533</c:v>
                </c:pt>
                <c:pt idx="1477">
                  <c:v>18.906655147157867</c:v>
                </c:pt>
                <c:pt idx="1478">
                  <c:v>18.972741488752693</c:v>
                </c:pt>
                <c:pt idx="1479">
                  <c:v>19.049339689057447</c:v>
                </c:pt>
                <c:pt idx="1480">
                  <c:v>19.26235948759934</c:v>
                </c:pt>
                <c:pt idx="1481">
                  <c:v>19.448184703958447</c:v>
                </c:pt>
                <c:pt idx="1482">
                  <c:v>19.80581313166125</c:v>
                </c:pt>
                <c:pt idx="1483">
                  <c:v>19.97232177339751</c:v>
                </c:pt>
                <c:pt idx="1484">
                  <c:v>20.188545227050781</c:v>
                </c:pt>
                <c:pt idx="1485">
                  <c:v>20.478547622417583</c:v>
                </c:pt>
                <c:pt idx="1486">
                  <c:v>20.563133437058021</c:v>
                </c:pt>
                <c:pt idx="1487">
                  <c:v>20.927707343265929</c:v>
                </c:pt>
                <c:pt idx="1488">
                  <c:v>21.275671860267376</c:v>
                </c:pt>
                <c:pt idx="1489">
                  <c:v>21.471141354791051</c:v>
                </c:pt>
                <c:pt idx="1490">
                  <c:v>21.438870890387172</c:v>
                </c:pt>
                <c:pt idx="1491">
                  <c:v>21.70482898580617</c:v>
                </c:pt>
                <c:pt idx="1492">
                  <c:v>21.808961769630169</c:v>
                </c:pt>
                <c:pt idx="1493">
                  <c:v>21.932006309772358</c:v>
                </c:pt>
                <c:pt idx="1494">
                  <c:v>22.092804974523084</c:v>
                </c:pt>
                <c:pt idx="1495">
                  <c:v>22.244618744685731</c:v>
                </c:pt>
                <c:pt idx="1496">
                  <c:v>22.468029778579186</c:v>
                </c:pt>
                <c:pt idx="1497">
                  <c:v>22.728681531445734</c:v>
                </c:pt>
                <c:pt idx="1498">
                  <c:v>22.733818909217572</c:v>
                </c:pt>
                <c:pt idx="1499">
                  <c:v>22.862599011125237</c:v>
                </c:pt>
                <c:pt idx="1500">
                  <c:v>22.90200608352135</c:v>
                </c:pt>
                <c:pt idx="1501">
                  <c:v>22.872688753851527</c:v>
                </c:pt>
                <c:pt idx="1502">
                  <c:v>23.033872242631585</c:v>
                </c:pt>
                <c:pt idx="1503">
                  <c:v>23.26727035127837</c:v>
                </c:pt>
                <c:pt idx="1504">
                  <c:v>23.529668544900829</c:v>
                </c:pt>
                <c:pt idx="1505">
                  <c:v>23.630661306710078</c:v>
                </c:pt>
                <c:pt idx="1506">
                  <c:v>23.790596139842066</c:v>
                </c:pt>
                <c:pt idx="1507">
                  <c:v>23.930739698738886</c:v>
                </c:pt>
                <c:pt idx="1508">
                  <c:v>23.968159050777039</c:v>
                </c:pt>
                <c:pt idx="1509">
                  <c:v>24.167697215902393</c:v>
                </c:pt>
                <c:pt idx="1510">
                  <c:v>24.30757864590349</c:v>
                </c:pt>
                <c:pt idx="1511">
                  <c:v>24.415455127584522</c:v>
                </c:pt>
                <c:pt idx="1512">
                  <c:v>24.733644321047027</c:v>
                </c:pt>
                <c:pt idx="1513">
                  <c:v>24.92585958283523</c:v>
                </c:pt>
                <c:pt idx="1514">
                  <c:v>24.920332448235875</c:v>
                </c:pt>
                <c:pt idx="1515">
                  <c:v>24.953933518508386</c:v>
                </c:pt>
                <c:pt idx="1516">
                  <c:v>25.010594433751599</c:v>
                </c:pt>
                <c:pt idx="1517">
                  <c:v>25.071930260493836</c:v>
                </c:pt>
                <c:pt idx="1518">
                  <c:v>25.285619242437953</c:v>
                </c:pt>
                <c:pt idx="1519">
                  <c:v>25.726899475886903</c:v>
                </c:pt>
                <c:pt idx="1520">
                  <c:v>25.676277785465636</c:v>
                </c:pt>
                <c:pt idx="1521">
                  <c:v>25.65254569875783</c:v>
                </c:pt>
                <c:pt idx="1522">
                  <c:v>25.924974309987036</c:v>
                </c:pt>
                <c:pt idx="1523">
                  <c:v>26.029280300798089</c:v>
                </c:pt>
                <c:pt idx="1524">
                  <c:v>25.966036928111109</c:v>
                </c:pt>
                <c:pt idx="1525">
                  <c:v>25.951223406298407</c:v>
                </c:pt>
                <c:pt idx="1526">
                  <c:v>25.978884927157697</c:v>
                </c:pt>
                <c:pt idx="1527">
                  <c:v>26.171383035594019</c:v>
                </c:pt>
                <c:pt idx="1528">
                  <c:v>25.893738483560497</c:v>
                </c:pt>
                <c:pt idx="1529">
                  <c:v>25.673638047843145</c:v>
                </c:pt>
                <c:pt idx="1530">
                  <c:v>25.566556897656671</c:v>
                </c:pt>
                <c:pt idx="1531">
                  <c:v>25.544969657371784</c:v>
                </c:pt>
                <c:pt idx="1532">
                  <c:v>25.428115680299957</c:v>
                </c:pt>
                <c:pt idx="1533">
                  <c:v>25.390923039666539</c:v>
                </c:pt>
                <c:pt idx="1534">
                  <c:v>25.551855712101379</c:v>
                </c:pt>
                <c:pt idx="1535">
                  <c:v>25.511855585821742</c:v>
                </c:pt>
                <c:pt idx="1536">
                  <c:v>25.439954922117035</c:v>
                </c:pt>
                <c:pt idx="1537">
                  <c:v>25.42050657601192</c:v>
                </c:pt>
                <c:pt idx="1538">
                  <c:v>25.217281736176588</c:v>
                </c:pt>
                <c:pt idx="1539">
                  <c:v>25.085058014968347</c:v>
                </c:pt>
                <c:pt idx="1540">
                  <c:v>25.21465909892115</c:v>
                </c:pt>
                <c:pt idx="1541">
                  <c:v>25.273175897269414</c:v>
                </c:pt>
                <c:pt idx="1542">
                  <c:v>25.358929371011669</c:v>
                </c:pt>
                <c:pt idx="1543">
                  <c:v>25.320566078712201</c:v>
                </c:pt>
                <c:pt idx="1544">
                  <c:v>25.395717851046857</c:v>
                </c:pt>
                <c:pt idx="1545">
                  <c:v>25.470615715816102</c:v>
                </c:pt>
                <c:pt idx="1546">
                  <c:v>25.641770593051252</c:v>
                </c:pt>
                <c:pt idx="1547">
                  <c:v>25.772357940673828</c:v>
                </c:pt>
                <c:pt idx="1548">
                  <c:v>25.697965391750994</c:v>
                </c:pt>
                <c:pt idx="1549">
                  <c:v>25.698529802519701</c:v>
                </c:pt>
                <c:pt idx="1550">
                  <c:v>25.93473293041361</c:v>
                </c:pt>
                <c:pt idx="1551">
                  <c:v>25.813747241579254</c:v>
                </c:pt>
                <c:pt idx="1552">
                  <c:v>25.931200224777747</c:v>
                </c:pt>
                <c:pt idx="1553">
                  <c:v>26.190632655702789</c:v>
                </c:pt>
                <c:pt idx="1554">
                  <c:v>26.464896366514008</c:v>
                </c:pt>
                <c:pt idx="1555">
                  <c:v>26.478588926381079</c:v>
                </c:pt>
                <c:pt idx="1556">
                  <c:v>26.299790250843969</c:v>
                </c:pt>
                <c:pt idx="1557">
                  <c:v>26.600134191841914</c:v>
                </c:pt>
                <c:pt idx="1558">
                  <c:v>26.917088837459168</c:v>
                </c:pt>
                <c:pt idx="1559">
                  <c:v>27.299732306907917</c:v>
                </c:pt>
                <c:pt idx="1560">
                  <c:v>27.480383017967487</c:v>
                </c:pt>
                <c:pt idx="1561">
                  <c:v>27.456459275607404</c:v>
                </c:pt>
                <c:pt idx="1562">
                  <c:v>27.498890186178272</c:v>
                </c:pt>
                <c:pt idx="1563">
                  <c:v>27.311988238630622</c:v>
                </c:pt>
                <c:pt idx="1564">
                  <c:v>27.130732536315918</c:v>
                </c:pt>
                <c:pt idx="1565">
                  <c:v>27.062902253249597</c:v>
                </c:pt>
                <c:pt idx="1566">
                  <c:v>27.228499445421942</c:v>
                </c:pt>
                <c:pt idx="1567">
                  <c:v>27.543585843053357</c:v>
                </c:pt>
                <c:pt idx="1568">
                  <c:v>27.715643619668896</c:v>
                </c:pt>
                <c:pt idx="1569">
                  <c:v>27.547100461762525</c:v>
                </c:pt>
                <c:pt idx="1570">
                  <c:v>27.240823088021113</c:v>
                </c:pt>
                <c:pt idx="1571">
                  <c:v>26.882490125195734</c:v>
                </c:pt>
                <c:pt idx="1572">
                  <c:v>26.904834155378669</c:v>
                </c:pt>
                <c:pt idx="1573">
                  <c:v>26.88686676683097</c:v>
                </c:pt>
                <c:pt idx="1574">
                  <c:v>26.688148695847083</c:v>
                </c:pt>
                <c:pt idx="1575">
                  <c:v>26.495351890037799</c:v>
                </c:pt>
                <c:pt idx="1576">
                  <c:v>26.194951813796472</c:v>
                </c:pt>
                <c:pt idx="1577">
                  <c:v>26.03293649081526</c:v>
                </c:pt>
                <c:pt idx="1578">
                  <c:v>26.010803124000287</c:v>
                </c:pt>
                <c:pt idx="1579">
                  <c:v>25.793352291501801</c:v>
                </c:pt>
                <c:pt idx="1580">
                  <c:v>25.743336085615486</c:v>
                </c:pt>
                <c:pt idx="1581">
                  <c:v>25.555786856289568</c:v>
                </c:pt>
                <c:pt idx="1582">
                  <c:v>25.517261998406774</c:v>
                </c:pt>
                <c:pt idx="1583">
                  <c:v>25.456032950302649</c:v>
                </c:pt>
                <c:pt idx="1584">
                  <c:v>25.664787160939184</c:v>
                </c:pt>
                <c:pt idx="1585">
                  <c:v>25.87346047368543</c:v>
                </c:pt>
                <c:pt idx="1586">
                  <c:v>25.957550114598767</c:v>
                </c:pt>
                <c:pt idx="1587">
                  <c:v>26.106599150032832</c:v>
                </c:pt>
                <c:pt idx="1588">
                  <c:v>26.062257174787849</c:v>
                </c:pt>
                <c:pt idx="1589">
                  <c:v>26.119631898814234</c:v>
                </c:pt>
                <c:pt idx="1590">
                  <c:v>26.342384272608264</c:v>
                </c:pt>
                <c:pt idx="1591">
                  <c:v>26.20970265618686</c:v>
                </c:pt>
                <c:pt idx="1592">
                  <c:v>26.138393171902361</c:v>
                </c:pt>
                <c:pt idx="1593">
                  <c:v>26.193440174234325</c:v>
                </c:pt>
                <c:pt idx="1594">
                  <c:v>26.317240353288323</c:v>
                </c:pt>
                <c:pt idx="1595">
                  <c:v>26.168156360757763</c:v>
                </c:pt>
                <c:pt idx="1596">
                  <c:v>25.979847776478735</c:v>
                </c:pt>
                <c:pt idx="1597">
                  <c:v>25.869651531351025</c:v>
                </c:pt>
                <c:pt idx="1598">
                  <c:v>25.791577503598969</c:v>
                </c:pt>
                <c:pt idx="1599">
                  <c:v>25.79492841917893</c:v>
                </c:pt>
                <c:pt idx="1600">
                  <c:v>25.944681134717218</c:v>
                </c:pt>
                <c:pt idx="1601">
                  <c:v>25.981478164935933</c:v>
                </c:pt>
                <c:pt idx="1602">
                  <c:v>25.976543327857708</c:v>
                </c:pt>
                <c:pt idx="1603">
                  <c:v>26.050669571449017</c:v>
                </c:pt>
                <c:pt idx="1604">
                  <c:v>26.030927197686559</c:v>
                </c:pt>
                <c:pt idx="1605">
                  <c:v>26.083452750896587</c:v>
                </c:pt>
                <c:pt idx="1606">
                  <c:v>26.051555403347674</c:v>
                </c:pt>
                <c:pt idx="1607">
                  <c:v>26.109273680325213</c:v>
                </c:pt>
                <c:pt idx="1608">
                  <c:v>26.127606950957201</c:v>
                </c:pt>
                <c:pt idx="1609">
                  <c:v>26.077084409779516</c:v>
                </c:pt>
                <c:pt idx="1610">
                  <c:v>26.081707757094811</c:v>
                </c:pt>
                <c:pt idx="1611">
                  <c:v>25.881607220090668</c:v>
                </c:pt>
                <c:pt idx="1612">
                  <c:v>25.534953479109138</c:v>
                </c:pt>
                <c:pt idx="1613">
                  <c:v>25.094897467514564</c:v>
                </c:pt>
                <c:pt idx="1614">
                  <c:v>24.767832131221375</c:v>
                </c:pt>
                <c:pt idx="1615">
                  <c:v>24.531233951963227</c:v>
                </c:pt>
                <c:pt idx="1616">
                  <c:v>24.21809821293272</c:v>
                </c:pt>
                <c:pt idx="1617">
                  <c:v>23.86860860627273</c:v>
                </c:pt>
                <c:pt idx="1618">
                  <c:v>23.663269897987103</c:v>
                </c:pt>
                <c:pt idx="1619">
                  <c:v>23.291681684296705</c:v>
                </c:pt>
                <c:pt idx="1620">
                  <c:v>23.118670101823479</c:v>
                </c:pt>
                <c:pt idx="1621">
                  <c:v>23.075365263840247</c:v>
                </c:pt>
                <c:pt idx="1622">
                  <c:v>22.996168005055395</c:v>
                </c:pt>
                <c:pt idx="1623">
                  <c:v>22.849104190694874</c:v>
                </c:pt>
                <c:pt idx="1624">
                  <c:v>22.836206304615942</c:v>
                </c:pt>
                <c:pt idx="1625">
                  <c:v>22.637790712816962</c:v>
                </c:pt>
                <c:pt idx="1626">
                  <c:v>22.435246007195836</c:v>
                </c:pt>
                <c:pt idx="1627">
                  <c:v>22.206400312226393</c:v>
                </c:pt>
                <c:pt idx="1628">
                  <c:v>22.159628769447064</c:v>
                </c:pt>
                <c:pt idx="1629">
                  <c:v>21.960614072865454</c:v>
                </c:pt>
                <c:pt idx="1630">
                  <c:v>21.770477525119123</c:v>
                </c:pt>
                <c:pt idx="1631">
                  <c:v>21.586210152198529</c:v>
                </c:pt>
                <c:pt idx="1632">
                  <c:v>21.418618037782867</c:v>
                </c:pt>
                <c:pt idx="1633">
                  <c:v>21.158541909579572</c:v>
                </c:pt>
                <c:pt idx="1634">
                  <c:v>20.750178896147631</c:v>
                </c:pt>
                <c:pt idx="1635">
                  <c:v>20.541438957740521</c:v>
                </c:pt>
                <c:pt idx="1636">
                  <c:v>20.245993416884851</c:v>
                </c:pt>
                <c:pt idx="1637">
                  <c:v>19.857673020198426</c:v>
                </c:pt>
                <c:pt idx="1638">
                  <c:v>19.491267598908522</c:v>
                </c:pt>
                <c:pt idx="1639">
                  <c:v>19.189263639778925</c:v>
                </c:pt>
                <c:pt idx="1640">
                  <c:v>18.888087667267897</c:v>
                </c:pt>
                <c:pt idx="1641">
                  <c:v>18.622195802885912</c:v>
                </c:pt>
                <c:pt idx="1642">
                  <c:v>18.518253721039869</c:v>
                </c:pt>
                <c:pt idx="1643">
                  <c:v>18.467595100402832</c:v>
                </c:pt>
                <c:pt idx="1644">
                  <c:v>18.334944889463227</c:v>
                </c:pt>
                <c:pt idx="1645">
                  <c:v>18.285126883408118</c:v>
                </c:pt>
                <c:pt idx="1646">
                  <c:v>18.393734997716443</c:v>
                </c:pt>
                <c:pt idx="1647">
                  <c:v>18.216722850141853</c:v>
                </c:pt>
                <c:pt idx="1648">
                  <c:v>18.217999622739594</c:v>
                </c:pt>
                <c:pt idx="1649">
                  <c:v>18.13626766204834</c:v>
                </c:pt>
                <c:pt idx="1650">
                  <c:v>18.051754885706409</c:v>
                </c:pt>
                <c:pt idx="1651">
                  <c:v>17.973813385799012</c:v>
                </c:pt>
                <c:pt idx="1652">
                  <c:v>17.876885874518031</c:v>
                </c:pt>
                <c:pt idx="1653">
                  <c:v>17.619782612241547</c:v>
                </c:pt>
                <c:pt idx="1654">
                  <c:v>17.397736582262763</c:v>
                </c:pt>
                <c:pt idx="1655">
                  <c:v>17.260136735850367</c:v>
                </c:pt>
                <c:pt idx="1656">
                  <c:v>17.276912985176875</c:v>
                </c:pt>
                <c:pt idx="1657">
                  <c:v>17.184840629840718</c:v>
                </c:pt>
                <c:pt idx="1658">
                  <c:v>17.177532623554097</c:v>
                </c:pt>
                <c:pt idx="1659">
                  <c:v>17.159994585760707</c:v>
                </c:pt>
                <c:pt idx="1660">
                  <c:v>17.029933304622254</c:v>
                </c:pt>
                <c:pt idx="1661">
                  <c:v>16.841514982026197</c:v>
                </c:pt>
                <c:pt idx="1662">
                  <c:v>16.828376934446137</c:v>
                </c:pt>
                <c:pt idx="1663">
                  <c:v>17.010755407399145</c:v>
                </c:pt>
                <c:pt idx="1664">
                  <c:v>17.073541279496819</c:v>
                </c:pt>
                <c:pt idx="1665">
                  <c:v>17.264751697408741</c:v>
                </c:pt>
                <c:pt idx="1666">
                  <c:v>17.53271148944723</c:v>
                </c:pt>
                <c:pt idx="1667">
                  <c:v>17.760569342251483</c:v>
                </c:pt>
                <c:pt idx="1668">
                  <c:v>17.909319450115337</c:v>
                </c:pt>
                <c:pt idx="1669">
                  <c:v>18.058069196240655</c:v>
                </c:pt>
                <c:pt idx="1670">
                  <c:v>18.3492352715854</c:v>
                </c:pt>
                <c:pt idx="1671">
                  <c:v>18.539084566050562</c:v>
                </c:pt>
                <c:pt idx="1672">
                  <c:v>18.737829076832739</c:v>
                </c:pt>
                <c:pt idx="1673">
                  <c:v>18.993874681407007</c:v>
                </c:pt>
                <c:pt idx="1674">
                  <c:v>19.053515598691742</c:v>
                </c:pt>
                <c:pt idx="1675">
                  <c:v>19.061591543000318</c:v>
                </c:pt>
                <c:pt idx="1676">
                  <c:v>19.039932777141704</c:v>
                </c:pt>
                <c:pt idx="1677">
                  <c:v>19.4418782859013</c:v>
                </c:pt>
                <c:pt idx="1678">
                  <c:v>19.710948976977118</c:v>
                </c:pt>
                <c:pt idx="1679">
                  <c:v>19.916572274832891</c:v>
                </c:pt>
                <c:pt idx="1680">
                  <c:v>20.218267703878468</c:v>
                </c:pt>
                <c:pt idx="1681">
                  <c:v>20.606668143436828</c:v>
                </c:pt>
                <c:pt idx="1682">
                  <c:v>20.872380980129901</c:v>
                </c:pt>
                <c:pt idx="1683">
                  <c:v>21.197701322621313</c:v>
                </c:pt>
                <c:pt idx="1684">
                  <c:v>21.689993200630976</c:v>
                </c:pt>
                <c:pt idx="1685">
                  <c:v>22.039889730256178</c:v>
                </c:pt>
                <c:pt idx="1686">
                  <c:v>22.354074543920056</c:v>
                </c:pt>
                <c:pt idx="1687">
                  <c:v>22.643617366922314</c:v>
                </c:pt>
                <c:pt idx="1688">
                  <c:v>22.828041734366582</c:v>
                </c:pt>
                <c:pt idx="1689">
                  <c:v>23.047630540255842</c:v>
                </c:pt>
                <c:pt idx="1690">
                  <c:v>23.193354047577955</c:v>
                </c:pt>
                <c:pt idx="1691">
                  <c:v>23.441966846071441</c:v>
                </c:pt>
                <c:pt idx="1692">
                  <c:v>23.77194440775904</c:v>
                </c:pt>
                <c:pt idx="1693">
                  <c:v>24.060031660671893</c:v>
                </c:pt>
                <c:pt idx="1694">
                  <c:v>24.10563455778977</c:v>
                </c:pt>
                <c:pt idx="1695">
                  <c:v>24.253751952072669</c:v>
                </c:pt>
                <c:pt idx="1696">
                  <c:v>24.217532782719054</c:v>
                </c:pt>
                <c:pt idx="1697">
                  <c:v>24.207680735094794</c:v>
                </c:pt>
                <c:pt idx="1698">
                  <c:v>24.290752937053814</c:v>
                </c:pt>
                <c:pt idx="1699">
                  <c:v>24.368736431516449</c:v>
                </c:pt>
                <c:pt idx="1700">
                  <c:v>24.370008830366462</c:v>
                </c:pt>
                <c:pt idx="1701">
                  <c:v>24.381942387284905</c:v>
                </c:pt>
                <c:pt idx="1702">
                  <c:v>24.423711382109545</c:v>
                </c:pt>
                <c:pt idx="1703">
                  <c:v>24.451973290278993</c:v>
                </c:pt>
                <c:pt idx="1704">
                  <c:v>24.352583326142408</c:v>
                </c:pt>
                <c:pt idx="1705">
                  <c:v>24.602601906348919</c:v>
                </c:pt>
                <c:pt idx="1706">
                  <c:v>24.438315884820348</c:v>
                </c:pt>
                <c:pt idx="1707">
                  <c:v>24.308229150443243</c:v>
                </c:pt>
                <c:pt idx="1708">
                  <c:v>24.305332677117711</c:v>
                </c:pt>
                <c:pt idx="1709">
                  <c:v>24.070272807417243</c:v>
                </c:pt>
                <c:pt idx="1710">
                  <c:v>23.707465895291033</c:v>
                </c:pt>
                <c:pt idx="1711">
                  <c:v>23.729035245961157</c:v>
                </c:pt>
                <c:pt idx="1712">
                  <c:v>23.714029575216358</c:v>
                </c:pt>
                <c:pt idx="1713">
                  <c:v>23.653442481468463</c:v>
                </c:pt>
                <c:pt idx="1714">
                  <c:v>23.597479458512932</c:v>
                </c:pt>
                <c:pt idx="1715">
                  <c:v>23.562344288003857</c:v>
                </c:pt>
                <c:pt idx="1716">
                  <c:v>23.481458565284466</c:v>
                </c:pt>
                <c:pt idx="1717">
                  <c:v>23.397117910713984</c:v>
                </c:pt>
                <c:pt idx="1718">
                  <c:v>23.360274873930834</c:v>
                </c:pt>
                <c:pt idx="1719">
                  <c:v>23.605623870060363</c:v>
                </c:pt>
                <c:pt idx="1720">
                  <c:v>23.702694629800732</c:v>
                </c:pt>
                <c:pt idx="1721">
                  <c:v>23.520244137994176</c:v>
                </c:pt>
                <c:pt idx="1722">
                  <c:v>23.441110446535308</c:v>
                </c:pt>
                <c:pt idx="1723">
                  <c:v>23.336496418920056</c:v>
                </c:pt>
                <c:pt idx="1724">
                  <c:v>23.060637868683912</c:v>
                </c:pt>
                <c:pt idx="1725">
                  <c:v>22.983692596698628</c:v>
                </c:pt>
                <c:pt idx="1726">
                  <c:v>23.008591290177971</c:v>
                </c:pt>
                <c:pt idx="1727">
                  <c:v>23.116612039763353</c:v>
                </c:pt>
                <c:pt idx="1728">
                  <c:v>23.299091667964539</c:v>
                </c:pt>
                <c:pt idx="1729">
                  <c:v>23.461821194352776</c:v>
                </c:pt>
                <c:pt idx="1730">
                  <c:v>23.392792866147797</c:v>
                </c:pt>
                <c:pt idx="1731">
                  <c:v>23.192308261476715</c:v>
                </c:pt>
                <c:pt idx="1732">
                  <c:v>23.131706204907648</c:v>
                </c:pt>
                <c:pt idx="1733">
                  <c:v>23.200051669416755</c:v>
                </c:pt>
                <c:pt idx="1734">
                  <c:v>23.049783377811828</c:v>
                </c:pt>
                <c:pt idx="1735">
                  <c:v>23.044158639578985</c:v>
                </c:pt>
                <c:pt idx="1736">
                  <c:v>23.208470114346209</c:v>
                </c:pt>
                <c:pt idx="1737">
                  <c:v>23.184101532245503</c:v>
                </c:pt>
                <c:pt idx="1738">
                  <c:v>23.263444966283338</c:v>
                </c:pt>
                <c:pt idx="1739">
                  <c:v>23.478325778040393</c:v>
                </c:pt>
                <c:pt idx="1740">
                  <c:v>23.578231285358296</c:v>
                </c:pt>
                <c:pt idx="1741">
                  <c:v>23.621956923912311</c:v>
                </c:pt>
                <c:pt idx="1742">
                  <c:v>23.458382639391669</c:v>
                </c:pt>
                <c:pt idx="1743">
                  <c:v>23.300757539683374</c:v>
                </c:pt>
                <c:pt idx="1744">
                  <c:v>23.349635288633149</c:v>
                </c:pt>
                <c:pt idx="1745">
                  <c:v>23.440689909047094</c:v>
                </c:pt>
                <c:pt idx="1746">
                  <c:v>23.463513768952467</c:v>
                </c:pt>
                <c:pt idx="1747">
                  <c:v>23.681167470997778</c:v>
                </c:pt>
                <c:pt idx="1748">
                  <c:v>23.809937740194385</c:v>
                </c:pt>
                <c:pt idx="1749">
                  <c:v>23.869306071051234</c:v>
                </c:pt>
                <c:pt idx="1750">
                  <c:v>24.19723632417876</c:v>
                </c:pt>
                <c:pt idx="1751">
                  <c:v>24.323233505775189</c:v>
                </c:pt>
                <c:pt idx="1752">
                  <c:v>24.360028332677381</c:v>
                </c:pt>
                <c:pt idx="1753">
                  <c:v>24.385403139837855</c:v>
                </c:pt>
                <c:pt idx="1754">
                  <c:v>24.523386297554804</c:v>
                </c:pt>
                <c:pt idx="1755">
                  <c:v>24.573776376658472</c:v>
                </c:pt>
                <c:pt idx="1756">
                  <c:v>24.514521269962707</c:v>
                </c:pt>
                <c:pt idx="1757">
                  <c:v>24.436195932585619</c:v>
                </c:pt>
                <c:pt idx="1758">
                  <c:v>24.212651746026403</c:v>
                </c:pt>
                <c:pt idx="1759">
                  <c:v>24.144190755383722</c:v>
                </c:pt>
                <c:pt idx="1760">
                  <c:v>24.107133174764698</c:v>
                </c:pt>
                <c:pt idx="1761">
                  <c:v>24.190573692321777</c:v>
                </c:pt>
                <c:pt idx="1762">
                  <c:v>24.340339101594068</c:v>
                </c:pt>
                <c:pt idx="1763">
                  <c:v>24.65824137062862</c:v>
                </c:pt>
                <c:pt idx="1764">
                  <c:v>24.914410788437415</c:v>
                </c:pt>
                <c:pt idx="1765">
                  <c:v>25.057553192664837</c:v>
                </c:pt>
                <c:pt idx="1766">
                  <c:v>25.252361692231275</c:v>
                </c:pt>
                <c:pt idx="1767">
                  <c:v>25.474752195950213</c:v>
                </c:pt>
                <c:pt idx="1768">
                  <c:v>25.541098528894885</c:v>
                </c:pt>
                <c:pt idx="1769">
                  <c:v>25.544458915447368</c:v>
                </c:pt>
                <c:pt idx="1770">
                  <c:v>25.705017681779534</c:v>
                </c:pt>
                <c:pt idx="1771">
                  <c:v>25.99854091118122</c:v>
                </c:pt>
                <c:pt idx="1772">
                  <c:v>26.224801787014666</c:v>
                </c:pt>
                <c:pt idx="1773">
                  <c:v>26.069999398856329</c:v>
                </c:pt>
                <c:pt idx="1774">
                  <c:v>25.974529858293206</c:v>
                </c:pt>
                <c:pt idx="1775">
                  <c:v>26.487431887922614</c:v>
                </c:pt>
                <c:pt idx="1776">
                  <c:v>27.171592646631701</c:v>
                </c:pt>
                <c:pt idx="1777">
                  <c:v>27.345582797609527</c:v>
                </c:pt>
                <c:pt idx="1778">
                  <c:v>27.71746461144809</c:v>
                </c:pt>
                <c:pt idx="1779">
                  <c:v>27.877316244717303</c:v>
                </c:pt>
                <c:pt idx="1780">
                  <c:v>28.065187980388774</c:v>
                </c:pt>
                <c:pt idx="1781">
                  <c:v>28.319165098256079</c:v>
                </c:pt>
                <c:pt idx="1782">
                  <c:v>28.715334070139917</c:v>
                </c:pt>
                <c:pt idx="1783">
                  <c:v>29.249072535284633</c:v>
                </c:pt>
                <c:pt idx="1784">
                  <c:v>29.990497424684722</c:v>
                </c:pt>
                <c:pt idx="1785">
                  <c:v>30.671108344505573</c:v>
                </c:pt>
                <c:pt idx="1786">
                  <c:v>31.154553446276434</c:v>
                </c:pt>
                <c:pt idx="1787">
                  <c:v>31.586721617600013</c:v>
                </c:pt>
                <c:pt idx="1788">
                  <c:v>32.095174131722288</c:v>
                </c:pt>
                <c:pt idx="1789">
                  <c:v>32.646441689853013</c:v>
                </c:pt>
                <c:pt idx="1790">
                  <c:v>33.095617524508775</c:v>
                </c:pt>
                <c:pt idx="1791">
                  <c:v>33.508674128302211</c:v>
                </c:pt>
                <c:pt idx="1792">
                  <c:v>33.8479574795427</c:v>
                </c:pt>
                <c:pt idx="1793">
                  <c:v>33.964601286526381</c:v>
                </c:pt>
                <c:pt idx="1794">
                  <c:v>34.008692544082116</c:v>
                </c:pt>
                <c:pt idx="1795">
                  <c:v>33.810117754442942</c:v>
                </c:pt>
                <c:pt idx="1796">
                  <c:v>33.830118146435964</c:v>
                </c:pt>
                <c:pt idx="1797">
                  <c:v>34.113984338168443</c:v>
                </c:pt>
                <c:pt idx="1798">
                  <c:v>34.241371713835619</c:v>
                </c:pt>
                <c:pt idx="1799">
                  <c:v>34.133016684959678</c:v>
                </c:pt>
                <c:pt idx="1800">
                  <c:v>34.042004914119325</c:v>
                </c:pt>
                <c:pt idx="1801">
                  <c:v>34.172229898386988</c:v>
                </c:pt>
                <c:pt idx="1802">
                  <c:v>34.424110281056372</c:v>
                </c:pt>
                <c:pt idx="1803">
                  <c:v>34.754374109465502</c:v>
                </c:pt>
                <c:pt idx="1804">
                  <c:v>34.572687872524916</c:v>
                </c:pt>
                <c:pt idx="1805">
                  <c:v>34.253592688461829</c:v>
                </c:pt>
                <c:pt idx="1806">
                  <c:v>34.098712460748082</c:v>
                </c:pt>
                <c:pt idx="1807">
                  <c:v>33.819396314949827</c:v>
                </c:pt>
                <c:pt idx="1808">
                  <c:v>33.456249105519262</c:v>
                </c:pt>
                <c:pt idx="1809">
                  <c:v>33.186093955204406</c:v>
                </c:pt>
                <c:pt idx="1810">
                  <c:v>33.12021196299586</c:v>
                </c:pt>
                <c:pt idx="1811">
                  <c:v>32.9674298187782</c:v>
                </c:pt>
                <c:pt idx="1812">
                  <c:v>32.592331623208935</c:v>
                </c:pt>
                <c:pt idx="1813">
                  <c:v>32.068534916844861</c:v>
                </c:pt>
                <c:pt idx="1814">
                  <c:v>31.473826441271552</c:v>
                </c:pt>
                <c:pt idx="1815">
                  <c:v>30.928222722020642</c:v>
                </c:pt>
                <c:pt idx="1816">
                  <c:v>30.73429347728861</c:v>
                </c:pt>
                <c:pt idx="1817">
                  <c:v>30.520401066747205</c:v>
                </c:pt>
                <c:pt idx="1818">
                  <c:v>30.186726964753248</c:v>
                </c:pt>
                <c:pt idx="1819">
                  <c:v>29.676231186965417</c:v>
                </c:pt>
                <c:pt idx="1820">
                  <c:v>29.305320904172699</c:v>
                </c:pt>
                <c:pt idx="1821">
                  <c:v>29.014566881903285</c:v>
                </c:pt>
                <c:pt idx="1822">
                  <c:v>28.716597458411908</c:v>
                </c:pt>
                <c:pt idx="1823">
                  <c:v>28.714444785282531</c:v>
                </c:pt>
                <c:pt idx="1824">
                  <c:v>29.183648076550714</c:v>
                </c:pt>
                <c:pt idx="1825">
                  <c:v>29.212147219427699</c:v>
                </c:pt>
                <c:pt idx="1826">
                  <c:v>29.003543524906554</c:v>
                </c:pt>
                <c:pt idx="1827">
                  <c:v>28.905986358379497</c:v>
                </c:pt>
                <c:pt idx="1828">
                  <c:v>28.894003605020458</c:v>
                </c:pt>
                <c:pt idx="1829">
                  <c:v>28.849061143809351</c:v>
                </c:pt>
                <c:pt idx="1830">
                  <c:v>28.620348667276318</c:v>
                </c:pt>
                <c:pt idx="1831">
                  <c:v>28.544365290937751</c:v>
                </c:pt>
                <c:pt idx="1832">
                  <c:v>28.286091344109899</c:v>
                </c:pt>
                <c:pt idx="1833">
                  <c:v>28.140067922657934</c:v>
                </c:pt>
                <c:pt idx="1834">
                  <c:v>27.775163091462233</c:v>
                </c:pt>
                <c:pt idx="1835">
                  <c:v>27.621473904313714</c:v>
                </c:pt>
                <c:pt idx="1836">
                  <c:v>27.376180221294536</c:v>
                </c:pt>
                <c:pt idx="1837">
                  <c:v>27.247841012888941</c:v>
                </c:pt>
                <c:pt idx="1838">
                  <c:v>27.528972231108568</c:v>
                </c:pt>
                <c:pt idx="1839">
                  <c:v>27.782285460110369</c:v>
                </c:pt>
                <c:pt idx="1840">
                  <c:v>27.937382961141651</c:v>
                </c:pt>
                <c:pt idx="1841">
                  <c:v>28.077725673543995</c:v>
                </c:pt>
                <c:pt idx="1842">
                  <c:v>28.156031312613653</c:v>
                </c:pt>
                <c:pt idx="1843">
                  <c:v>28.172785594545562</c:v>
                </c:pt>
                <c:pt idx="1844">
                  <c:v>28.185876681886871</c:v>
                </c:pt>
                <c:pt idx="1845">
                  <c:v>28.292702674865723</c:v>
                </c:pt>
                <c:pt idx="1846">
                  <c:v>28.38921224659887</c:v>
                </c:pt>
                <c:pt idx="1847">
                  <c:v>28.477109185580549</c:v>
                </c:pt>
                <c:pt idx="1848">
                  <c:v>28.778377927582838</c:v>
                </c:pt>
                <c:pt idx="1849">
                  <c:v>28.853371981916755</c:v>
                </c:pt>
                <c:pt idx="1850">
                  <c:v>28.754577899801319</c:v>
                </c:pt>
                <c:pt idx="1851">
                  <c:v>28.866476913978314</c:v>
                </c:pt>
                <c:pt idx="1852">
                  <c:v>28.88826981906233</c:v>
                </c:pt>
                <c:pt idx="1853">
                  <c:v>28.896831841304383</c:v>
                </c:pt>
                <c:pt idx="1854">
                  <c:v>29.090030439968768</c:v>
                </c:pt>
                <c:pt idx="1855">
                  <c:v>29.3448633325511</c:v>
                </c:pt>
                <c:pt idx="1856">
                  <c:v>29.62896833748653</c:v>
                </c:pt>
                <c:pt idx="1857">
                  <c:v>29.844991157794819</c:v>
                </c:pt>
                <c:pt idx="1858">
                  <c:v>29.831077575683594</c:v>
                </c:pt>
                <c:pt idx="1859">
                  <c:v>30.051049462680158</c:v>
                </c:pt>
                <c:pt idx="1860">
                  <c:v>30.200874460154566</c:v>
                </c:pt>
                <c:pt idx="1861">
                  <c:v>30.739655626231226</c:v>
                </c:pt>
                <c:pt idx="1862">
                  <c:v>31.03251973513899</c:v>
                </c:pt>
                <c:pt idx="1863">
                  <c:v>31.473560793646449</c:v>
                </c:pt>
                <c:pt idx="1864">
                  <c:v>31.631876781069</c:v>
                </c:pt>
                <c:pt idx="1865">
                  <c:v>31.737926417383655</c:v>
                </c:pt>
                <c:pt idx="1866">
                  <c:v>32.05028231390591</c:v>
                </c:pt>
                <c:pt idx="1867">
                  <c:v>32.07756762669004</c:v>
                </c:pt>
                <c:pt idx="1868">
                  <c:v>32.230112306002916</c:v>
                </c:pt>
                <c:pt idx="1869">
                  <c:v>32.463586675709692</c:v>
                </c:pt>
                <c:pt idx="1870">
                  <c:v>32.661094139362206</c:v>
                </c:pt>
                <c:pt idx="1871">
                  <c:v>32.693580068390943</c:v>
                </c:pt>
                <c:pt idx="1872">
                  <c:v>32.954586818300442</c:v>
                </c:pt>
                <c:pt idx="1873">
                  <c:v>33.483805360465212</c:v>
                </c:pt>
                <c:pt idx="1874">
                  <c:v>33.902653825694117</c:v>
                </c:pt>
                <c:pt idx="1875">
                  <c:v>34.219656911389578</c:v>
                </c:pt>
                <c:pt idx="1876">
                  <c:v>34.542335378712622</c:v>
                </c:pt>
                <c:pt idx="1877">
                  <c:v>34.940527981725232</c:v>
                </c:pt>
                <c:pt idx="1878">
                  <c:v>35.163792149773961</c:v>
                </c:pt>
                <c:pt idx="1879">
                  <c:v>35.323009359425512</c:v>
                </c:pt>
                <c:pt idx="1880">
                  <c:v>35.971064107171422</c:v>
                </c:pt>
                <c:pt idx="1881">
                  <c:v>36.645676284000793</c:v>
                </c:pt>
                <c:pt idx="1882">
                  <c:v>36.849096725726952</c:v>
                </c:pt>
                <c:pt idx="1883">
                  <c:v>37.022700112441491</c:v>
                </c:pt>
                <c:pt idx="1884">
                  <c:v>37.125208492936757</c:v>
                </c:pt>
                <c:pt idx="1885">
                  <c:v>37.041798492957803</c:v>
                </c:pt>
                <c:pt idx="1886">
                  <c:v>37.099386412521888</c:v>
                </c:pt>
                <c:pt idx="1887">
                  <c:v>37.507097145606728</c:v>
                </c:pt>
                <c:pt idx="1888">
                  <c:v>37.815509763257253</c:v>
                </c:pt>
                <c:pt idx="1889">
                  <c:v>38.174275069401183</c:v>
                </c:pt>
                <c:pt idx="1890">
                  <c:v>38.073782591984191</c:v>
                </c:pt>
                <c:pt idx="1891">
                  <c:v>38.137054509130017</c:v>
                </c:pt>
                <c:pt idx="1892">
                  <c:v>37.735194535091004</c:v>
                </c:pt>
                <c:pt idx="1893">
                  <c:v>37.569309760784279</c:v>
                </c:pt>
                <c:pt idx="1894">
                  <c:v>37.756112493317701</c:v>
                </c:pt>
                <c:pt idx="1895">
                  <c:v>37.493870110347352</c:v>
                </c:pt>
                <c:pt idx="1896">
                  <c:v>37.457361846134582</c:v>
                </c:pt>
                <c:pt idx="1897">
                  <c:v>37.36495429071887</c:v>
                </c:pt>
                <c:pt idx="1898">
                  <c:v>37.479266166687012</c:v>
                </c:pt>
                <c:pt idx="1899">
                  <c:v>37.560733795166016</c:v>
                </c:pt>
                <c:pt idx="1900">
                  <c:v>37.485648648492223</c:v>
                </c:pt>
                <c:pt idx="1901">
                  <c:v>37.666135393340014</c:v>
                </c:pt>
                <c:pt idx="1902">
                  <c:v>37.519764275386414</c:v>
                </c:pt>
                <c:pt idx="1903">
                  <c:v>37.303025574519715</c:v>
                </c:pt>
                <c:pt idx="1904">
                  <c:v>37.251932768986144</c:v>
                </c:pt>
                <c:pt idx="1905">
                  <c:v>37.226114437497898</c:v>
                </c:pt>
                <c:pt idx="1906">
                  <c:v>36.813101406755116</c:v>
                </c:pt>
                <c:pt idx="1907">
                  <c:v>36.6461752529802</c:v>
                </c:pt>
                <c:pt idx="1908">
                  <c:v>36.784592858676255</c:v>
                </c:pt>
                <c:pt idx="1909">
                  <c:v>36.392800725739576</c:v>
                </c:pt>
                <c:pt idx="1910">
                  <c:v>35.913147202853501</c:v>
                </c:pt>
                <c:pt idx="1911">
                  <c:v>35.634272213639882</c:v>
                </c:pt>
                <c:pt idx="1912">
                  <c:v>35.51010059488231</c:v>
                </c:pt>
                <c:pt idx="1913">
                  <c:v>35.23059157667489</c:v>
                </c:pt>
                <c:pt idx="1914">
                  <c:v>35.119309754207215</c:v>
                </c:pt>
                <c:pt idx="1915">
                  <c:v>35.153505160890774</c:v>
                </c:pt>
                <c:pt idx="1916">
                  <c:v>35.080187370037208</c:v>
                </c:pt>
                <c:pt idx="1917">
                  <c:v>34.982141494750977</c:v>
                </c:pt>
                <c:pt idx="1918">
                  <c:v>34.845150158323094</c:v>
                </c:pt>
                <c:pt idx="1919">
                  <c:v>34.720406926911451</c:v>
                </c:pt>
                <c:pt idx="1920">
                  <c:v>34.282986114765038</c:v>
                </c:pt>
                <c:pt idx="1921">
                  <c:v>34.271540148504847</c:v>
                </c:pt>
                <c:pt idx="1922">
                  <c:v>34.70142331616632</c:v>
                </c:pt>
                <c:pt idx="1923">
                  <c:v>35.027551223491798</c:v>
                </c:pt>
                <c:pt idx="1924">
                  <c:v>35.602306004228261</c:v>
                </c:pt>
                <c:pt idx="1925">
                  <c:v>35.672918418358115</c:v>
                </c:pt>
                <c:pt idx="1926">
                  <c:v>35.493421192826894</c:v>
                </c:pt>
                <c:pt idx="1927">
                  <c:v>35.071549448473704</c:v>
                </c:pt>
                <c:pt idx="1928">
                  <c:v>34.705605737094224</c:v>
                </c:pt>
                <c:pt idx="1929">
                  <c:v>34.758146943717165</c:v>
                </c:pt>
                <c:pt idx="1930">
                  <c:v>34.873844870205581</c:v>
                </c:pt>
                <c:pt idx="1931">
                  <c:v>34.914284377262511</c:v>
                </c:pt>
                <c:pt idx="1932">
                  <c:v>35.029415262156519</c:v>
                </c:pt>
                <c:pt idx="1933">
                  <c:v>35.027192313095618</c:v>
                </c:pt>
                <c:pt idx="1934">
                  <c:v>34.733046005512108</c:v>
                </c:pt>
                <c:pt idx="1935">
                  <c:v>34.791133420220739</c:v>
                </c:pt>
                <c:pt idx="1936">
                  <c:v>34.915472556804787</c:v>
                </c:pt>
                <c:pt idx="1937">
                  <c:v>34.953283112624597</c:v>
                </c:pt>
                <c:pt idx="1938">
                  <c:v>34.945194079958156</c:v>
                </c:pt>
                <c:pt idx="1939">
                  <c:v>34.784978077329441</c:v>
                </c:pt>
                <c:pt idx="1940">
                  <c:v>34.729668123968715</c:v>
                </c:pt>
                <c:pt idx="1941">
                  <c:v>34.409994914613918</c:v>
                </c:pt>
                <c:pt idx="1942">
                  <c:v>34.330879277196424</c:v>
                </c:pt>
                <c:pt idx="1943">
                  <c:v>34.505171841588513</c:v>
                </c:pt>
                <c:pt idx="1944">
                  <c:v>34.693595853345144</c:v>
                </c:pt>
                <c:pt idx="1945">
                  <c:v>34.680878244597338</c:v>
                </c:pt>
                <c:pt idx="1946">
                  <c:v>34.66007186626566</c:v>
                </c:pt>
                <c:pt idx="1947">
                  <c:v>34.576884795879494</c:v>
                </c:pt>
                <c:pt idx="1948">
                  <c:v>34.338581446943614</c:v>
                </c:pt>
                <c:pt idx="1949">
                  <c:v>34.527853702676708</c:v>
                </c:pt>
                <c:pt idx="1950">
                  <c:v>34.913373749831628</c:v>
                </c:pt>
                <c:pt idx="1951">
                  <c:v>34.776624613794787</c:v>
                </c:pt>
                <c:pt idx="1952">
                  <c:v>34.629356351392019</c:v>
                </c:pt>
                <c:pt idx="1953">
                  <c:v>34.602868244565769</c:v>
                </c:pt>
                <c:pt idx="1954">
                  <c:v>34.60966018150593</c:v>
                </c:pt>
                <c:pt idx="1955">
                  <c:v>34.603423480329845</c:v>
                </c:pt>
                <c:pt idx="1956">
                  <c:v>34.641639314848803</c:v>
                </c:pt>
                <c:pt idx="1957">
                  <c:v>34.978378822063576</c:v>
                </c:pt>
                <c:pt idx="1958">
                  <c:v>35.35503890596587</c:v>
                </c:pt>
                <c:pt idx="1959">
                  <c:v>35.258645386531434</c:v>
                </c:pt>
                <c:pt idx="1960">
                  <c:v>35.329859273187047</c:v>
                </c:pt>
                <c:pt idx="1961">
                  <c:v>35.30235566764042</c:v>
                </c:pt>
                <c:pt idx="1962">
                  <c:v>34.922685261430409</c:v>
                </c:pt>
                <c:pt idx="1963">
                  <c:v>35.118952948471595</c:v>
                </c:pt>
                <c:pt idx="1964">
                  <c:v>35.363668310231176</c:v>
                </c:pt>
                <c:pt idx="1965">
                  <c:v>35.496374261790308</c:v>
                </c:pt>
                <c:pt idx="1966">
                  <c:v>35.602884917423644</c:v>
                </c:pt>
                <c:pt idx="1967">
                  <c:v>35.645234403939085</c:v>
                </c:pt>
                <c:pt idx="1968">
                  <c:v>35.743018709380053</c:v>
                </c:pt>
                <c:pt idx="1969">
                  <c:v>35.630382110332619</c:v>
                </c:pt>
                <c:pt idx="1970">
                  <c:v>35.859924711030104</c:v>
                </c:pt>
                <c:pt idx="1971">
                  <c:v>36.126031809839709</c:v>
                </c:pt>
                <c:pt idx="1972">
                  <c:v>36.271330044187351</c:v>
                </c:pt>
                <c:pt idx="1973">
                  <c:v>36.089582015728126</c:v>
                </c:pt>
                <c:pt idx="1974">
                  <c:v>36.126977164169837</c:v>
                </c:pt>
                <c:pt idx="1975">
                  <c:v>36.10589540415797</c:v>
                </c:pt>
                <c:pt idx="1976">
                  <c:v>35.832344679996886</c:v>
                </c:pt>
                <c:pt idx="1977">
                  <c:v>35.848562437912513</c:v>
                </c:pt>
                <c:pt idx="1978">
                  <c:v>35.952349103730299</c:v>
                </c:pt>
                <c:pt idx="1979">
                  <c:v>35.881325491543471</c:v>
                </c:pt>
                <c:pt idx="1980">
                  <c:v>35.855167388916016</c:v>
                </c:pt>
                <c:pt idx="1981">
                  <c:v>35.859609505225869</c:v>
                </c:pt>
                <c:pt idx="1982">
                  <c:v>35.707298509005845</c:v>
                </c:pt>
                <c:pt idx="1983">
                  <c:v>35.484727136020005</c:v>
                </c:pt>
                <c:pt idx="1984">
                  <c:v>35.482830771084487</c:v>
                </c:pt>
                <c:pt idx="1985">
                  <c:v>35.771984166112439</c:v>
                </c:pt>
                <c:pt idx="1986">
                  <c:v>35.741158912921776</c:v>
                </c:pt>
                <c:pt idx="1987">
                  <c:v>35.512415787269326</c:v>
                </c:pt>
                <c:pt idx="1988">
                  <c:v>35.392823909891064</c:v>
                </c:pt>
                <c:pt idx="1989">
                  <c:v>35.099735819060228</c:v>
                </c:pt>
                <c:pt idx="1990">
                  <c:v>34.766098351314149</c:v>
                </c:pt>
                <c:pt idx="1991">
                  <c:v>34.836091501959437</c:v>
                </c:pt>
                <c:pt idx="1992">
                  <c:v>34.857542136619834</c:v>
                </c:pt>
                <c:pt idx="1993">
                  <c:v>34.808424160398289</c:v>
                </c:pt>
                <c:pt idx="1994">
                  <c:v>34.73304472298458</c:v>
                </c:pt>
                <c:pt idx="1995">
                  <c:v>34.505843392733873</c:v>
                </c:pt>
                <c:pt idx="1996">
                  <c:v>34.437894623855065</c:v>
                </c:pt>
                <c:pt idx="1997">
                  <c:v>34.296353669002137</c:v>
                </c:pt>
                <c:pt idx="1998">
                  <c:v>34.305304954791893</c:v>
                </c:pt>
                <c:pt idx="1999">
                  <c:v>34.539387341203359</c:v>
                </c:pt>
                <c:pt idx="2000">
                  <c:v>34.713103228601916</c:v>
                </c:pt>
                <c:pt idx="2001">
                  <c:v>34.652661389318006</c:v>
                </c:pt>
                <c:pt idx="2002">
                  <c:v>34.657533678515207</c:v>
                </c:pt>
                <c:pt idx="2003">
                  <c:v>34.422760568816088</c:v>
                </c:pt>
                <c:pt idx="2004">
                  <c:v>34.094162809437719</c:v>
                </c:pt>
                <c:pt idx="2005">
                  <c:v>34.239733301360033</c:v>
                </c:pt>
                <c:pt idx="2006">
                  <c:v>34.472683018651502</c:v>
                </c:pt>
                <c:pt idx="2007">
                  <c:v>34.687100640658677</c:v>
                </c:pt>
                <c:pt idx="2008">
                  <c:v>34.774978012874207</c:v>
                </c:pt>
                <c:pt idx="2009">
                  <c:v>34.809847042478367</c:v>
                </c:pt>
                <c:pt idx="2010">
                  <c:v>34.704288943060511</c:v>
                </c:pt>
                <c:pt idx="2011">
                  <c:v>34.466866032830602</c:v>
                </c:pt>
                <c:pt idx="2012">
                  <c:v>34.559461922481141</c:v>
                </c:pt>
                <c:pt idx="2013">
                  <c:v>34.653759265768116</c:v>
                </c:pt>
                <c:pt idx="2014">
                  <c:v>34.668049154610472</c:v>
                </c:pt>
                <c:pt idx="2015">
                  <c:v>34.598229737117371</c:v>
                </c:pt>
                <c:pt idx="2016">
                  <c:v>34.657648020777209</c:v>
                </c:pt>
                <c:pt idx="2017">
                  <c:v>34.684398355155153</c:v>
                </c:pt>
                <c:pt idx="2018">
                  <c:v>34.707023686376111</c:v>
                </c:pt>
                <c:pt idx="2019">
                  <c:v>34.769581202802989</c:v>
                </c:pt>
                <c:pt idx="2020">
                  <c:v>34.96545275326433</c:v>
                </c:pt>
                <c:pt idx="2021">
                  <c:v>35.050716137063915</c:v>
                </c:pt>
                <c:pt idx="2022">
                  <c:v>35.05282270497289</c:v>
                </c:pt>
                <c:pt idx="2023">
                  <c:v>35.070817191025306</c:v>
                </c:pt>
                <c:pt idx="2024">
                  <c:v>35.15017427247146</c:v>
                </c:pt>
                <c:pt idx="2025">
                  <c:v>34.963800167215282</c:v>
                </c:pt>
                <c:pt idx="2026">
                  <c:v>34.996588180805077</c:v>
                </c:pt>
                <c:pt idx="2027">
                  <c:v>35.233908817685887</c:v>
                </c:pt>
                <c:pt idx="2028">
                  <c:v>35.003507055085279</c:v>
                </c:pt>
                <c:pt idx="2029">
                  <c:v>34.867694262800548</c:v>
                </c:pt>
                <c:pt idx="2030">
                  <c:v>34.897825241088867</c:v>
                </c:pt>
                <c:pt idx="2031">
                  <c:v>34.932228351461475</c:v>
                </c:pt>
                <c:pt idx="2032">
                  <c:v>34.872132761725062</c:v>
                </c:pt>
                <c:pt idx="2033">
                  <c:v>34.956876623219458</c:v>
                </c:pt>
                <c:pt idx="2034">
                  <c:v>35.139518376054433</c:v>
                </c:pt>
                <c:pt idx="2035">
                  <c:v>35.323281748541469</c:v>
                </c:pt>
                <c:pt idx="2036">
                  <c:v>35.466559870489711</c:v>
                </c:pt>
                <c:pt idx="2037">
                  <c:v>35.380146487005824</c:v>
                </c:pt>
                <c:pt idx="2038">
                  <c:v>35.449305961871971</c:v>
                </c:pt>
                <c:pt idx="2039">
                  <c:v>35.39568822137241</c:v>
                </c:pt>
                <c:pt idx="2040">
                  <c:v>35.596985948496851</c:v>
                </c:pt>
                <c:pt idx="2041">
                  <c:v>35.957764296696105</c:v>
                </c:pt>
                <c:pt idx="2042">
                  <c:v>36.257969297211744</c:v>
                </c:pt>
                <c:pt idx="2043">
                  <c:v>36.415922559540846</c:v>
                </c:pt>
                <c:pt idx="2044">
                  <c:v>36.722125842653469</c:v>
                </c:pt>
                <c:pt idx="2045">
                  <c:v>36.846142111153441</c:v>
                </c:pt>
                <c:pt idx="2046">
                  <c:v>37.190544851895034</c:v>
                </c:pt>
                <c:pt idx="2047">
                  <c:v>37.263490282256029</c:v>
                </c:pt>
                <c:pt idx="2048">
                  <c:v>37.543833337981127</c:v>
                </c:pt>
                <c:pt idx="2049">
                  <c:v>37.65719061884387</c:v>
                </c:pt>
                <c:pt idx="2050">
                  <c:v>37.739648523001833</c:v>
                </c:pt>
                <c:pt idx="2051">
                  <c:v>37.853475011628248</c:v>
                </c:pt>
                <c:pt idx="2052">
                  <c:v>37.86396263385641</c:v>
                </c:pt>
                <c:pt idx="2053">
                  <c:v>37.669162289849645</c:v>
                </c:pt>
                <c:pt idx="2054">
                  <c:v>37.825851374659045</c:v>
                </c:pt>
                <c:pt idx="2055">
                  <c:v>38.034610090584593</c:v>
                </c:pt>
                <c:pt idx="2056">
                  <c:v>38.172871523890002</c:v>
                </c:pt>
                <c:pt idx="2057">
                  <c:v>38.399814243974355</c:v>
                </c:pt>
                <c:pt idx="2058">
                  <c:v>38.372167389968347</c:v>
                </c:pt>
                <c:pt idx="2059">
                  <c:v>38.21128256567593</c:v>
                </c:pt>
                <c:pt idx="2060">
                  <c:v>38.07040678221604</c:v>
                </c:pt>
                <c:pt idx="2061">
                  <c:v>38.161251265427161</c:v>
                </c:pt>
                <c:pt idx="2062">
                  <c:v>38.481510524092052</c:v>
                </c:pt>
                <c:pt idx="2063">
                  <c:v>38.578680465961327</c:v>
                </c:pt>
                <c:pt idx="2064">
                  <c:v>38.466353942608009</c:v>
                </c:pt>
                <c:pt idx="2065">
                  <c:v>38.213804540963011</c:v>
                </c:pt>
                <c:pt idx="2066">
                  <c:v>38.200159697697082</c:v>
                </c:pt>
                <c:pt idx="2067">
                  <c:v>38.039165595482139</c:v>
                </c:pt>
                <c:pt idx="2068">
                  <c:v>38.181519607017783</c:v>
                </c:pt>
                <c:pt idx="2069">
                  <c:v>38.384453115792112</c:v>
                </c:pt>
                <c:pt idx="2070">
                  <c:v>38.596241227511705</c:v>
                </c:pt>
                <c:pt idx="2071">
                  <c:v>38.71357595509496</c:v>
                </c:pt>
                <c:pt idx="2072">
                  <c:v>38.412598511268349</c:v>
                </c:pt>
                <c:pt idx="2073">
                  <c:v>38.105091390938597</c:v>
                </c:pt>
                <c:pt idx="2074">
                  <c:v>37.780805226030019</c:v>
                </c:pt>
                <c:pt idx="2075">
                  <c:v>37.594427733585754</c:v>
                </c:pt>
                <c:pt idx="2076">
                  <c:v>37.909052881701243</c:v>
                </c:pt>
                <c:pt idx="2077">
                  <c:v>38.203991133591224</c:v>
                </c:pt>
                <c:pt idx="2078">
                  <c:v>38.31968619905669</c:v>
                </c:pt>
                <c:pt idx="2079">
                  <c:v>38.362507261078932</c:v>
                </c:pt>
                <c:pt idx="2080">
                  <c:v>38.242148761091563</c:v>
                </c:pt>
                <c:pt idx="2081">
                  <c:v>38.168002687651537</c:v>
                </c:pt>
                <c:pt idx="2082">
                  <c:v>38.302047400638976</c:v>
                </c:pt>
                <c:pt idx="2083">
                  <c:v>38.577977936843347</c:v>
                </c:pt>
                <c:pt idx="2084">
                  <c:v>38.796125083134093</c:v>
                </c:pt>
                <c:pt idx="2085">
                  <c:v>38.868871951925343</c:v>
                </c:pt>
                <c:pt idx="2086">
                  <c:v>39.06228170723751</c:v>
                </c:pt>
                <c:pt idx="2087">
                  <c:v>39.151582849436792</c:v>
                </c:pt>
                <c:pt idx="2088">
                  <c:v>39.256842711876182</c:v>
                </c:pt>
                <c:pt idx="2089">
                  <c:v>39.546382443658239</c:v>
                </c:pt>
                <c:pt idx="2090">
                  <c:v>39.889788035688731</c:v>
                </c:pt>
                <c:pt idx="2091">
                  <c:v>40.059434561893859</c:v>
                </c:pt>
                <c:pt idx="2092">
                  <c:v>40.224334946994126</c:v>
                </c:pt>
                <c:pt idx="2093">
                  <c:v>40.255268590203649</c:v>
                </c:pt>
                <c:pt idx="2094">
                  <c:v>40.353611946105957</c:v>
                </c:pt>
                <c:pt idx="2095">
                  <c:v>40.454889692109205</c:v>
                </c:pt>
                <c:pt idx="2096">
                  <c:v>40.793502445878651</c:v>
                </c:pt>
                <c:pt idx="2097">
                  <c:v>40.989681868717589</c:v>
                </c:pt>
                <c:pt idx="2098">
                  <c:v>41.070587947450832</c:v>
                </c:pt>
                <c:pt idx="2099">
                  <c:v>40.837605772347288</c:v>
                </c:pt>
                <c:pt idx="2100">
                  <c:v>40.715146886891333</c:v>
                </c:pt>
                <c:pt idx="2101">
                  <c:v>40.960535542718297</c:v>
                </c:pt>
                <c:pt idx="2102">
                  <c:v>40.91162379034634</c:v>
                </c:pt>
                <c:pt idx="2103">
                  <c:v>41.225166649653993</c:v>
                </c:pt>
                <c:pt idx="2104">
                  <c:v>41.307983036698964</c:v>
                </c:pt>
                <c:pt idx="2105">
                  <c:v>41.404593566368369</c:v>
                </c:pt>
                <c:pt idx="2106">
                  <c:v>41.213711113765321</c:v>
                </c:pt>
                <c:pt idx="2107">
                  <c:v>41.128598015883874</c:v>
                </c:pt>
                <c:pt idx="2108">
                  <c:v>41.091640932806605</c:v>
                </c:pt>
                <c:pt idx="2109">
                  <c:v>41.060604194114951</c:v>
                </c:pt>
                <c:pt idx="2110">
                  <c:v>41.219046461171118</c:v>
                </c:pt>
                <c:pt idx="2111">
                  <c:v>41.566439562830432</c:v>
                </c:pt>
                <c:pt idx="2112">
                  <c:v>41.698638159653235</c:v>
                </c:pt>
                <c:pt idx="2113">
                  <c:v>41.68553822616051</c:v>
                </c:pt>
                <c:pt idx="2114">
                  <c:v>41.750425470286402</c:v>
                </c:pt>
                <c:pt idx="2115">
                  <c:v>41.55660997588059</c:v>
                </c:pt>
                <c:pt idx="2116">
                  <c:v>41.545116720528441</c:v>
                </c:pt>
                <c:pt idx="2117">
                  <c:v>41.626300055405189</c:v>
                </c:pt>
                <c:pt idx="2118">
                  <c:v>41.869992190393909</c:v>
                </c:pt>
                <c:pt idx="2119">
                  <c:v>42.021826908506199</c:v>
                </c:pt>
                <c:pt idx="2120">
                  <c:v>42.15578641562626</c:v>
                </c:pt>
                <c:pt idx="2121">
                  <c:v>42.295267828579604</c:v>
                </c:pt>
                <c:pt idx="2122">
                  <c:v>42.510289126429065</c:v>
                </c:pt>
                <c:pt idx="2123">
                  <c:v>42.382633603852369</c:v>
                </c:pt>
                <c:pt idx="2124">
                  <c:v>42.589866407986342</c:v>
                </c:pt>
                <c:pt idx="2125">
                  <c:v>42.787552504703918</c:v>
                </c:pt>
                <c:pt idx="2126">
                  <c:v>42.924204892125623</c:v>
                </c:pt>
                <c:pt idx="2127">
                  <c:v>43.028434260138148</c:v>
                </c:pt>
                <c:pt idx="2128">
                  <c:v>43.34038701550714</c:v>
                </c:pt>
                <c:pt idx="2129">
                  <c:v>43.547890827573582</c:v>
                </c:pt>
                <c:pt idx="2130">
                  <c:v>43.429311094612913</c:v>
                </c:pt>
                <c:pt idx="2131">
                  <c:v>43.80975082002837</c:v>
                </c:pt>
                <c:pt idx="2132">
                  <c:v>44.092510124732705</c:v>
                </c:pt>
                <c:pt idx="2133">
                  <c:v>44.218465739283069</c:v>
                </c:pt>
                <c:pt idx="2134">
                  <c:v>44.416465529080092</c:v>
                </c:pt>
                <c:pt idx="2135">
                  <c:v>44.758400029149549</c:v>
                </c:pt>
                <c:pt idx="2136">
                  <c:v>45.014878930716677</c:v>
                </c:pt>
                <c:pt idx="2137">
                  <c:v>44.984688331340919</c:v>
                </c:pt>
                <c:pt idx="2138">
                  <c:v>45.332463067153405</c:v>
                </c:pt>
                <c:pt idx="2139">
                  <c:v>45.709139889684216</c:v>
                </c:pt>
                <c:pt idx="2140">
                  <c:v>45.828088530178725</c:v>
                </c:pt>
                <c:pt idx="2141">
                  <c:v>45.827390341923156</c:v>
                </c:pt>
                <c:pt idx="2142">
                  <c:v>45.950353984175059</c:v>
                </c:pt>
                <c:pt idx="2143">
                  <c:v>45.954916427875389</c:v>
                </c:pt>
                <c:pt idx="2144">
                  <c:v>45.890009814295276</c:v>
                </c:pt>
                <c:pt idx="2145">
                  <c:v>46.093056876083899</c:v>
                </c:pt>
                <c:pt idx="2146">
                  <c:v>46.400032602507494</c:v>
                </c:pt>
                <c:pt idx="2147">
                  <c:v>46.394914133795375</c:v>
                </c:pt>
                <c:pt idx="2148">
                  <c:v>46.330476925290867</c:v>
                </c:pt>
                <c:pt idx="2149">
                  <c:v>46.306809096500793</c:v>
                </c:pt>
                <c:pt idx="2150">
                  <c:v>46.233590487776134</c:v>
                </c:pt>
                <c:pt idx="2151">
                  <c:v>46.074781944011818</c:v>
                </c:pt>
                <c:pt idx="2152">
                  <c:v>46.707304757216882</c:v>
                </c:pt>
                <c:pt idx="2153">
                  <c:v>46.873902485288426</c:v>
                </c:pt>
                <c:pt idx="2154">
                  <c:v>47.116272301509461</c:v>
                </c:pt>
                <c:pt idx="2155">
                  <c:v>47.305232311117237</c:v>
                </c:pt>
                <c:pt idx="2156">
                  <c:v>47.53293303785653</c:v>
                </c:pt>
                <c:pt idx="2157">
                  <c:v>47.42354619914088</c:v>
                </c:pt>
                <c:pt idx="2158">
                  <c:v>47.225008372602794</c:v>
                </c:pt>
                <c:pt idx="2159">
                  <c:v>47.342432350947938</c:v>
                </c:pt>
                <c:pt idx="2160">
                  <c:v>47.671099465468835</c:v>
                </c:pt>
                <c:pt idx="2161">
                  <c:v>47.67194544035813</c:v>
                </c:pt>
                <c:pt idx="2162">
                  <c:v>47.673245035368822</c:v>
                </c:pt>
                <c:pt idx="2163">
                  <c:v>47.470236811144602</c:v>
                </c:pt>
                <c:pt idx="2164">
                  <c:v>47.197975487544618</c:v>
                </c:pt>
                <c:pt idx="2165">
                  <c:v>46.919981331660829</c:v>
                </c:pt>
                <c:pt idx="2166">
                  <c:v>47.298790734389733</c:v>
                </c:pt>
                <c:pt idx="2167">
                  <c:v>47.641544309155691</c:v>
                </c:pt>
                <c:pt idx="2168">
                  <c:v>47.94068642320304</c:v>
                </c:pt>
                <c:pt idx="2169">
                  <c:v>48.242585050648657</c:v>
                </c:pt>
                <c:pt idx="2170">
                  <c:v>48.48375080371725</c:v>
                </c:pt>
                <c:pt idx="2171">
                  <c:v>48.64218017972749</c:v>
                </c:pt>
                <c:pt idx="2172">
                  <c:v>48.800816042669886</c:v>
                </c:pt>
                <c:pt idx="2173">
                  <c:v>48.985940571489003</c:v>
                </c:pt>
                <c:pt idx="2174">
                  <c:v>49.328912603444067</c:v>
                </c:pt>
                <c:pt idx="2175">
                  <c:v>49.584487619071169</c:v>
                </c:pt>
                <c:pt idx="2176">
                  <c:v>49.40618291394464</c:v>
                </c:pt>
                <c:pt idx="2177">
                  <c:v>49.087842217807115</c:v>
                </c:pt>
                <c:pt idx="2178">
                  <c:v>48.856665249528554</c:v>
                </c:pt>
                <c:pt idx="2179">
                  <c:v>48.714465864773452</c:v>
                </c:pt>
                <c:pt idx="2180">
                  <c:v>48.857816334428456</c:v>
                </c:pt>
                <c:pt idx="2181">
                  <c:v>48.488648151529247</c:v>
                </c:pt>
                <c:pt idx="2182">
                  <c:v>48.248252704225735</c:v>
                </c:pt>
                <c:pt idx="2183">
                  <c:v>47.666061039628651</c:v>
                </c:pt>
                <c:pt idx="2184">
                  <c:v>46.875085304523338</c:v>
                </c:pt>
                <c:pt idx="2185">
                  <c:v>46.495553279745167</c:v>
                </c:pt>
                <c:pt idx="2186">
                  <c:v>46.405654644143993</c:v>
                </c:pt>
                <c:pt idx="2187">
                  <c:v>46.53030247523867</c:v>
                </c:pt>
                <c:pt idx="2188">
                  <c:v>46.928382478911303</c:v>
                </c:pt>
                <c:pt idx="2189">
                  <c:v>46.673037134367846</c:v>
                </c:pt>
                <c:pt idx="2190">
                  <c:v>46.574709958043591</c:v>
                </c:pt>
                <c:pt idx="2191">
                  <c:v>46.825768766732054</c:v>
                </c:pt>
                <c:pt idx="2192">
                  <c:v>47.103386319916822</c:v>
                </c:pt>
                <c:pt idx="2193">
                  <c:v>47.484199030645961</c:v>
                </c:pt>
                <c:pt idx="2194">
                  <c:v>47.817896382562047</c:v>
                </c:pt>
                <c:pt idx="2195">
                  <c:v>47.926704340967639</c:v>
                </c:pt>
                <c:pt idx="2196">
                  <c:v>48.000622584902004</c:v>
                </c:pt>
                <c:pt idx="2197">
                  <c:v>47.965302796199403</c:v>
                </c:pt>
                <c:pt idx="2198">
                  <c:v>48.120388491400355</c:v>
                </c:pt>
                <c:pt idx="2199">
                  <c:v>48.110942577493603</c:v>
                </c:pt>
                <c:pt idx="2200">
                  <c:v>48.090344330360146</c:v>
                </c:pt>
                <c:pt idx="2201">
                  <c:v>48.011756074839624</c:v>
                </c:pt>
                <c:pt idx="2202">
                  <c:v>48.388704760321254</c:v>
                </c:pt>
                <c:pt idx="2203">
                  <c:v>48.234676591281236</c:v>
                </c:pt>
                <c:pt idx="2204">
                  <c:v>48.037649154663086</c:v>
                </c:pt>
                <c:pt idx="2205">
                  <c:v>48.332949572596057</c:v>
                </c:pt>
                <c:pt idx="2206">
                  <c:v>48.702135875307278</c:v>
                </c:pt>
                <c:pt idx="2207">
                  <c:v>48.8707295450671</c:v>
                </c:pt>
                <c:pt idx="2208">
                  <c:v>49.297302640717604</c:v>
                </c:pt>
                <c:pt idx="2209">
                  <c:v>49.793588276567128</c:v>
                </c:pt>
                <c:pt idx="2210">
                  <c:v>50.145956631364491</c:v>
                </c:pt>
                <c:pt idx="2211">
                  <c:v>50.086359648868957</c:v>
                </c:pt>
                <c:pt idx="2212">
                  <c:v>50.260751230963344</c:v>
                </c:pt>
                <c:pt idx="2213">
                  <c:v>50.662750013943374</c:v>
                </c:pt>
                <c:pt idx="2214">
                  <c:v>50.942892863832668</c:v>
                </c:pt>
                <c:pt idx="2215">
                  <c:v>50.902012496158996</c:v>
                </c:pt>
                <c:pt idx="2216">
                  <c:v>50.918262876313307</c:v>
                </c:pt>
                <c:pt idx="2217">
                  <c:v>50.754044828743773</c:v>
                </c:pt>
                <c:pt idx="2218">
                  <c:v>50.748203803753029</c:v>
                </c:pt>
                <c:pt idx="2219">
                  <c:v>50.728569392500255</c:v>
                </c:pt>
                <c:pt idx="2220">
                  <c:v>50.358169917402599</c:v>
                </c:pt>
                <c:pt idx="2221">
                  <c:v>49.977242140934386</c:v>
                </c:pt>
                <c:pt idx="2222">
                  <c:v>49.816588796418287</c:v>
                </c:pt>
                <c:pt idx="2223">
                  <c:v>50.056698601821374</c:v>
                </c:pt>
                <c:pt idx="2224">
                  <c:v>50.125487228919717</c:v>
                </c:pt>
                <c:pt idx="2225">
                  <c:v>49.954513451148721</c:v>
                </c:pt>
                <c:pt idx="2226">
                  <c:v>49.598304880076441</c:v>
                </c:pt>
                <c:pt idx="2227">
                  <c:v>49.905877113342285</c:v>
                </c:pt>
                <c:pt idx="2228">
                  <c:v>50.293090655885891</c:v>
                </c:pt>
                <c:pt idx="2229">
                  <c:v>50.676868274294094</c:v>
                </c:pt>
                <c:pt idx="2230">
                  <c:v>51.205082597403688</c:v>
                </c:pt>
                <c:pt idx="2231">
                  <c:v>51.481547256995889</c:v>
                </c:pt>
                <c:pt idx="2232">
                  <c:v>51.71736819168617</c:v>
                </c:pt>
                <c:pt idx="2233">
                  <c:v>51.706681054213952</c:v>
                </c:pt>
                <c:pt idx="2234">
                  <c:v>51.934031782479124</c:v>
                </c:pt>
                <c:pt idx="2235">
                  <c:v>52.216943609303442</c:v>
                </c:pt>
                <c:pt idx="2236">
                  <c:v>52.443279595210633</c:v>
                </c:pt>
                <c:pt idx="2237">
                  <c:v>52.452217825527846</c:v>
                </c:pt>
                <c:pt idx="2238">
                  <c:v>52.247738706654516</c:v>
                </c:pt>
                <c:pt idx="2239">
                  <c:v>52.223179356805211</c:v>
                </c:pt>
                <c:pt idx="2240">
                  <c:v>52.54313850402832</c:v>
                </c:pt>
                <c:pt idx="2241">
                  <c:v>52.897901831002073</c:v>
                </c:pt>
                <c:pt idx="2242">
                  <c:v>53.5431154185328</c:v>
                </c:pt>
                <c:pt idx="2243">
                  <c:v>53.641647799261683</c:v>
                </c:pt>
                <c:pt idx="2244">
                  <c:v>54.232904434204102</c:v>
                </c:pt>
                <c:pt idx="2245">
                  <c:v>54.731496712257119</c:v>
                </c:pt>
                <c:pt idx="2246">
                  <c:v>54.893390030696473</c:v>
                </c:pt>
                <c:pt idx="2247">
                  <c:v>55.337020676711511</c:v>
                </c:pt>
                <c:pt idx="2248">
                  <c:v>55.684714054239208</c:v>
                </c:pt>
                <c:pt idx="2249">
                  <c:v>55.950074327403101</c:v>
                </c:pt>
                <c:pt idx="2250">
                  <c:v>56.26548974267368</c:v>
                </c:pt>
                <c:pt idx="2251">
                  <c:v>56.613297528234021</c:v>
                </c:pt>
                <c:pt idx="2252">
                  <c:v>56.676133681987892</c:v>
                </c:pt>
                <c:pt idx="2253">
                  <c:v>56.856332285650844</c:v>
                </c:pt>
                <c:pt idx="2254">
                  <c:v>57.038741210411338</c:v>
                </c:pt>
                <c:pt idx="2255">
                  <c:v>57.182358116939149</c:v>
                </c:pt>
                <c:pt idx="2256">
                  <c:v>56.473800264555834</c:v>
                </c:pt>
                <c:pt idx="2257">
                  <c:v>55.931959678386818</c:v>
                </c:pt>
                <c:pt idx="2258">
                  <c:v>55.741070944687415</c:v>
                </c:pt>
                <c:pt idx="2259">
                  <c:v>55.330765526870202</c:v>
                </c:pt>
                <c:pt idx="2260">
                  <c:v>55.04694652557373</c:v>
                </c:pt>
                <c:pt idx="2261">
                  <c:v>55.123605037557667</c:v>
                </c:pt>
                <c:pt idx="2262">
                  <c:v>55.223809932840282</c:v>
                </c:pt>
                <c:pt idx="2263">
                  <c:v>54.951607605506631</c:v>
                </c:pt>
                <c:pt idx="2264">
                  <c:v>54.900144642797009</c:v>
                </c:pt>
                <c:pt idx="2265">
                  <c:v>55.115289194830531</c:v>
                </c:pt>
                <c:pt idx="2266">
                  <c:v>54.891168956098888</c:v>
                </c:pt>
                <c:pt idx="2267">
                  <c:v>54.708221435546875</c:v>
                </c:pt>
                <c:pt idx="2268">
                  <c:v>54.639096917777223</c:v>
                </c:pt>
                <c:pt idx="2269">
                  <c:v>54.536607544997644</c:v>
                </c:pt>
                <c:pt idx="2270">
                  <c:v>54.323110843526905</c:v>
                </c:pt>
                <c:pt idx="2271">
                  <c:v>54.033314310271166</c:v>
                </c:pt>
                <c:pt idx="2272">
                  <c:v>54.156114775558997</c:v>
                </c:pt>
                <c:pt idx="2273">
                  <c:v>54.008552748581458</c:v>
                </c:pt>
                <c:pt idx="2274">
                  <c:v>53.934734048514528</c:v>
                </c:pt>
                <c:pt idx="2275">
                  <c:v>54.089758346820702</c:v>
                </c:pt>
                <c:pt idx="2276">
                  <c:v>53.987351516197471</c:v>
                </c:pt>
                <c:pt idx="2277">
                  <c:v>53.791821545568006</c:v>
                </c:pt>
                <c:pt idx="2278">
                  <c:v>53.847450848283437</c:v>
                </c:pt>
                <c:pt idx="2279">
                  <c:v>53.985124226274159</c:v>
                </c:pt>
                <c:pt idx="2280">
                  <c:v>53.841530865636365</c:v>
                </c:pt>
                <c:pt idx="2281">
                  <c:v>53.740268312651537</c:v>
                </c:pt>
                <c:pt idx="2282">
                  <c:v>53.598403042760388</c:v>
                </c:pt>
                <c:pt idx="2283">
                  <c:v>53.484957695007324</c:v>
                </c:pt>
                <c:pt idx="2284">
                  <c:v>53.498291508904821</c:v>
                </c:pt>
                <c:pt idx="2285">
                  <c:v>53.363229817357556</c:v>
                </c:pt>
                <c:pt idx="2286">
                  <c:v>53.840275600038723</c:v>
                </c:pt>
                <c:pt idx="2287">
                  <c:v>53.814804406001649</c:v>
                </c:pt>
                <c:pt idx="2288">
                  <c:v>53.881619223232924</c:v>
                </c:pt>
                <c:pt idx="2289">
                  <c:v>53.638810552399733</c:v>
                </c:pt>
                <c:pt idx="2290">
                  <c:v>53.330978097586794</c:v>
                </c:pt>
                <c:pt idx="2291">
                  <c:v>53.273225817187082</c:v>
                </c:pt>
                <c:pt idx="2292">
                  <c:v>53.311457864169419</c:v>
                </c:pt>
                <c:pt idx="2293">
                  <c:v>53.474946778396081</c:v>
                </c:pt>
                <c:pt idx="2294">
                  <c:v>53.40837968628982</c:v>
                </c:pt>
                <c:pt idx="2295">
                  <c:v>53.708285167299465</c:v>
                </c:pt>
                <c:pt idx="2296">
                  <c:v>54.000355490322768</c:v>
                </c:pt>
                <c:pt idx="2297">
                  <c:v>54.220868176427381</c:v>
                </c:pt>
                <c:pt idx="2298">
                  <c:v>54.289497342602957</c:v>
                </c:pt>
                <c:pt idx="2299">
                  <c:v>54.418899108623634</c:v>
                </c:pt>
                <c:pt idx="2300">
                  <c:v>54.610524243321912</c:v>
                </c:pt>
                <c:pt idx="2301">
                  <c:v>54.612974364182044</c:v>
                </c:pt>
                <c:pt idx="2302">
                  <c:v>54.705339267336086</c:v>
                </c:pt>
                <c:pt idx="2303">
                  <c:v>54.600020934795509</c:v>
                </c:pt>
                <c:pt idx="2304">
                  <c:v>54.243652113552749</c:v>
                </c:pt>
                <c:pt idx="2305">
                  <c:v>54.071301197183544</c:v>
                </c:pt>
                <c:pt idx="2306">
                  <c:v>53.964016519743822</c:v>
                </c:pt>
                <c:pt idx="2307">
                  <c:v>53.967174760226548</c:v>
                </c:pt>
                <c:pt idx="2308">
                  <c:v>53.977786195689234</c:v>
                </c:pt>
                <c:pt idx="2309">
                  <c:v>53.93181113539071</c:v>
                </c:pt>
                <c:pt idx="2310">
                  <c:v>53.98270715516189</c:v>
                </c:pt>
                <c:pt idx="2311">
                  <c:v>54.033608403699148</c:v>
                </c:pt>
                <c:pt idx="2312">
                  <c:v>53.775123793503333</c:v>
                </c:pt>
                <c:pt idx="2313">
                  <c:v>53.760794836899329</c:v>
                </c:pt>
                <c:pt idx="2314">
                  <c:v>54.242187039605504</c:v>
                </c:pt>
                <c:pt idx="2315">
                  <c:v>54.104530005619445</c:v>
                </c:pt>
                <c:pt idx="2316">
                  <c:v>54.054834398730051</c:v>
                </c:pt>
                <c:pt idx="2317">
                  <c:v>53.974141482649181</c:v>
                </c:pt>
                <c:pt idx="2318">
                  <c:v>54.105609071665796</c:v>
                </c:pt>
                <c:pt idx="2319">
                  <c:v>54.04258053878258</c:v>
                </c:pt>
                <c:pt idx="2320">
                  <c:v>54.02915566543053</c:v>
                </c:pt>
                <c:pt idx="2321">
                  <c:v>54.05245850003999</c:v>
                </c:pt>
                <c:pt idx="2322">
                  <c:v>53.990772674823631</c:v>
                </c:pt>
                <c:pt idx="2323">
                  <c:v>53.934380005145897</c:v>
                </c:pt>
                <c:pt idx="2324">
                  <c:v>53.672882639128588</c:v>
                </c:pt>
                <c:pt idx="2325">
                  <c:v>53.586219458744445</c:v>
                </c:pt>
                <c:pt idx="2326">
                  <c:v>53.171439664117223</c:v>
                </c:pt>
                <c:pt idx="2327">
                  <c:v>53.324704137341726</c:v>
                </c:pt>
                <c:pt idx="2328">
                  <c:v>53.505513618732323</c:v>
                </c:pt>
                <c:pt idx="2329">
                  <c:v>53.523863923960718</c:v>
                </c:pt>
                <c:pt idx="2330">
                  <c:v>53.568583883088209</c:v>
                </c:pt>
                <c:pt idx="2331">
                  <c:v>53.467032695638721</c:v>
                </c:pt>
                <c:pt idx="2332">
                  <c:v>53.67332254607102</c:v>
                </c:pt>
                <c:pt idx="2333">
                  <c:v>54.172267354767897</c:v>
                </c:pt>
                <c:pt idx="2334">
                  <c:v>54.224924219065699</c:v>
                </c:pt>
                <c:pt idx="2335">
                  <c:v>54.926789974344189</c:v>
                </c:pt>
                <c:pt idx="2336">
                  <c:v>55.396672643464186</c:v>
                </c:pt>
                <c:pt idx="2337">
                  <c:v>55.646482204568798</c:v>
                </c:pt>
                <c:pt idx="2338">
                  <c:v>55.72904504578689</c:v>
                </c:pt>
                <c:pt idx="2339">
                  <c:v>55.692063397374646</c:v>
                </c:pt>
                <c:pt idx="2340">
                  <c:v>55.40308801059065</c:v>
                </c:pt>
                <c:pt idx="2341">
                  <c:v>55.530540005914098</c:v>
                </c:pt>
                <c:pt idx="2342">
                  <c:v>55.660965820838662</c:v>
                </c:pt>
                <c:pt idx="2343">
                  <c:v>55.700286306183912</c:v>
                </c:pt>
                <c:pt idx="2344">
                  <c:v>56.439667570179907</c:v>
                </c:pt>
                <c:pt idx="2345">
                  <c:v>56.58576504937534</c:v>
                </c:pt>
                <c:pt idx="2346">
                  <c:v>57.105306855563462</c:v>
                </c:pt>
                <c:pt idx="2347">
                  <c:v>57.278219518990355</c:v>
                </c:pt>
                <c:pt idx="2348">
                  <c:v>57.57045245992726</c:v>
                </c:pt>
                <c:pt idx="2349">
                  <c:v>58.245774532186573</c:v>
                </c:pt>
                <c:pt idx="2350">
                  <c:v>58.695277707330114</c:v>
                </c:pt>
                <c:pt idx="2351">
                  <c:v>59.426317050539211</c:v>
                </c:pt>
                <c:pt idx="2352">
                  <c:v>60.050105193565635</c:v>
                </c:pt>
                <c:pt idx="2353">
                  <c:v>60.839856509504649</c:v>
                </c:pt>
                <c:pt idx="2354">
                  <c:v>60.909104412999646</c:v>
                </c:pt>
                <c:pt idx="2355">
                  <c:v>61.187298840489881</c:v>
                </c:pt>
                <c:pt idx="2356">
                  <c:v>62.23689464042927</c:v>
                </c:pt>
                <c:pt idx="2357">
                  <c:v>62.66419581709237</c:v>
                </c:pt>
                <c:pt idx="2358">
                  <c:v>62.657492308781066</c:v>
                </c:pt>
                <c:pt idx="2359">
                  <c:v>62.463822726545665</c:v>
                </c:pt>
                <c:pt idx="2360">
                  <c:v>62.609022041846963</c:v>
                </c:pt>
                <c:pt idx="2361">
                  <c:v>62.529780683846312</c:v>
                </c:pt>
                <c:pt idx="2362">
                  <c:v>62.296528618911218</c:v>
                </c:pt>
                <c:pt idx="2363">
                  <c:v>62.691115379333496</c:v>
                </c:pt>
                <c:pt idx="2364">
                  <c:v>63.239302536536904</c:v>
                </c:pt>
                <c:pt idx="2365">
                  <c:v>63.74334851626692</c:v>
                </c:pt>
                <c:pt idx="2366">
                  <c:v>63.95528767026704</c:v>
                </c:pt>
                <c:pt idx="2367">
                  <c:v>64.227305247865871</c:v>
                </c:pt>
                <c:pt idx="2368">
                  <c:v>64.252566403356099</c:v>
                </c:pt>
                <c:pt idx="2369">
                  <c:v>64.63473648860537</c:v>
                </c:pt>
                <c:pt idx="2370">
                  <c:v>65.911917522035793</c:v>
                </c:pt>
                <c:pt idx="2371">
                  <c:v>67.378709530008251</c:v>
                </c:pt>
                <c:pt idx="2372">
                  <c:v>69.19789317558552</c:v>
                </c:pt>
                <c:pt idx="2373">
                  <c:v>69.72922805259968</c:v>
                </c:pt>
                <c:pt idx="2374">
                  <c:v>70.954332812079073</c:v>
                </c:pt>
                <c:pt idx="2375">
                  <c:v>72.349721086436304</c:v>
                </c:pt>
                <c:pt idx="2376">
                  <c:v>73.837048201725395</c:v>
                </c:pt>
                <c:pt idx="2377">
                  <c:v>75.350310851787697</c:v>
                </c:pt>
                <c:pt idx="2378">
                  <c:v>76.311968869176411</c:v>
                </c:pt>
                <c:pt idx="2379">
                  <c:v>77.420296175726534</c:v>
                </c:pt>
                <c:pt idx="2380">
                  <c:v>77.845816283390434</c:v>
                </c:pt>
                <c:pt idx="2381">
                  <c:v>78.631489096016722</c:v>
                </c:pt>
                <c:pt idx="2382">
                  <c:v>79.345277917796167</c:v>
                </c:pt>
                <c:pt idx="2383">
                  <c:v>80.6041683657416</c:v>
                </c:pt>
                <c:pt idx="2384">
                  <c:v>80.981260201026657</c:v>
                </c:pt>
                <c:pt idx="2385">
                  <c:v>80.252891968036522</c:v>
                </c:pt>
                <c:pt idx="2386">
                  <c:v>80.196608970905174</c:v>
                </c:pt>
                <c:pt idx="2387">
                  <c:v>80.066495994041702</c:v>
                </c:pt>
                <c:pt idx="2388">
                  <c:v>80.36415968270137</c:v>
                </c:pt>
                <c:pt idx="2389">
                  <c:v>80.049303482318749</c:v>
                </c:pt>
                <c:pt idx="2390">
                  <c:v>80.044221549198539</c:v>
                </c:pt>
                <c:pt idx="2391">
                  <c:v>80.737697568433035</c:v>
                </c:pt>
                <c:pt idx="2392">
                  <c:v>81.06430441757729</c:v>
                </c:pt>
                <c:pt idx="2393">
                  <c:v>82.410668603305155</c:v>
                </c:pt>
                <c:pt idx="2394">
                  <c:v>83.02075060482683</c:v>
                </c:pt>
                <c:pt idx="2395">
                  <c:v>84.359924579488819</c:v>
                </c:pt>
                <c:pt idx="2396">
                  <c:v>85.802050787827071</c:v>
                </c:pt>
                <c:pt idx="2397">
                  <c:v>85.988390001757395</c:v>
                </c:pt>
                <c:pt idx="2398">
                  <c:v>86.272378165146407</c:v>
                </c:pt>
                <c:pt idx="2399">
                  <c:v>86.817175339008202</c:v>
                </c:pt>
                <c:pt idx="2400">
                  <c:v>86.931640000178902</c:v>
                </c:pt>
                <c:pt idx="2401">
                  <c:v>86.721093999928442</c:v>
                </c:pt>
                <c:pt idx="2402">
                  <c:v>85.708359060616331</c:v>
                </c:pt>
                <c:pt idx="2403">
                  <c:v>84.299917484151905</c:v>
                </c:pt>
                <c:pt idx="2404">
                  <c:v>82.387808668202368</c:v>
                </c:pt>
                <c:pt idx="2405">
                  <c:v>81.412484596515526</c:v>
                </c:pt>
                <c:pt idx="2406">
                  <c:v>80.104764247762745</c:v>
                </c:pt>
                <c:pt idx="2407">
                  <c:v>78.799173552414473</c:v>
                </c:pt>
                <c:pt idx="2408">
                  <c:v>77.610925444241232</c:v>
                </c:pt>
                <c:pt idx="2409">
                  <c:v>76.552786300922264</c:v>
                </c:pt>
                <c:pt idx="2410">
                  <c:v>75.045718587678053</c:v>
                </c:pt>
                <c:pt idx="2411">
                  <c:v>73.556027807038404</c:v>
                </c:pt>
                <c:pt idx="2412">
                  <c:v>72.413665048007303</c:v>
                </c:pt>
                <c:pt idx="2413">
                  <c:v>72.384143105868631</c:v>
                </c:pt>
                <c:pt idx="2414">
                  <c:v>72.27389259996086</c:v>
                </c:pt>
                <c:pt idx="2415">
                  <c:v>71.938468801564184</c:v>
                </c:pt>
                <c:pt idx="2416">
                  <c:v>72.076780812493681</c:v>
                </c:pt>
                <c:pt idx="2417">
                  <c:v>71.950784551686255</c:v>
                </c:pt>
                <c:pt idx="2418">
                  <c:v>71.955761909484863</c:v>
                </c:pt>
                <c:pt idx="2419">
                  <c:v>72.269794595652613</c:v>
                </c:pt>
                <c:pt idx="2420">
                  <c:v>71.820347654408422</c:v>
                </c:pt>
                <c:pt idx="2421">
                  <c:v>71.288167723293967</c:v>
                </c:pt>
                <c:pt idx="2422">
                  <c:v>69.064224440475996</c:v>
                </c:pt>
                <c:pt idx="2423">
                  <c:v>67.742572915965113</c:v>
                </c:pt>
                <c:pt idx="2424">
                  <c:v>65.835124443317284</c:v>
                </c:pt>
                <c:pt idx="2425">
                  <c:v>63.950474903501316</c:v>
                </c:pt>
                <c:pt idx="2426">
                  <c:v>64.169738703760601</c:v>
                </c:pt>
                <c:pt idx="2427">
                  <c:v>64.109007506534965</c:v>
                </c:pt>
                <c:pt idx="2428">
                  <c:v>64.518106559227249</c:v>
                </c:pt>
                <c:pt idx="2429">
                  <c:v>63.390050657864272</c:v>
                </c:pt>
                <c:pt idx="2430">
                  <c:v>61.521308635843212</c:v>
                </c:pt>
                <c:pt idx="2431">
                  <c:v>61.444481751014443</c:v>
                </c:pt>
                <c:pt idx="2432">
                  <c:v>61.537021604077566</c:v>
                </c:pt>
                <c:pt idx="2433">
                  <c:v>62.203182878165407</c:v>
                </c:pt>
                <c:pt idx="2434">
                  <c:v>62.825789648911048</c:v>
                </c:pt>
                <c:pt idx="2435">
                  <c:v>64.208211438409208</c:v>
                </c:pt>
                <c:pt idx="2436">
                  <c:v>66.051869819904198</c:v>
                </c:pt>
                <c:pt idx="2437">
                  <c:v>67.532422756326611</c:v>
                </c:pt>
                <c:pt idx="2438">
                  <c:v>68.448255867793648</c:v>
                </c:pt>
                <c:pt idx="2439">
                  <c:v>69.78010772836619</c:v>
                </c:pt>
                <c:pt idx="2440">
                  <c:v>71.773937258227122</c:v>
                </c:pt>
                <c:pt idx="2441">
                  <c:v>73.389127895749851</c:v>
                </c:pt>
                <c:pt idx="2442">
                  <c:v>74.322403250069456</c:v>
                </c:pt>
                <c:pt idx="2443">
                  <c:v>75.536085490522709</c:v>
                </c:pt>
                <c:pt idx="2444">
                  <c:v>76.21765916100864</c:v>
                </c:pt>
                <c:pt idx="2445">
                  <c:v>76.160454223895897</c:v>
                </c:pt>
                <c:pt idx="2446">
                  <c:v>76.212423817864774</c:v>
                </c:pt>
                <c:pt idx="2447">
                  <c:v>77.025950267397121</c:v>
                </c:pt>
                <c:pt idx="2448">
                  <c:v>77.168602384369947</c:v>
                </c:pt>
                <c:pt idx="2449">
                  <c:v>77.399747651198808</c:v>
                </c:pt>
                <c:pt idx="2450">
                  <c:v>77.608062053548878</c:v>
                </c:pt>
                <c:pt idx="2451">
                  <c:v>77.944898901314573</c:v>
                </c:pt>
                <c:pt idx="2452">
                  <c:v>77.955711331860769</c:v>
                </c:pt>
                <c:pt idx="2453">
                  <c:v>78.274686221418705</c:v>
                </c:pt>
                <c:pt idx="2454">
                  <c:v>78.859672020221581</c:v>
                </c:pt>
                <c:pt idx="2455">
                  <c:v>79.173459579204689</c:v>
                </c:pt>
                <c:pt idx="2456">
                  <c:v>79.387115774483519</c:v>
                </c:pt>
                <c:pt idx="2457">
                  <c:v>77.651333216963138</c:v>
                </c:pt>
                <c:pt idx="2458">
                  <c:v>77.672494362140526</c:v>
                </c:pt>
                <c:pt idx="2459">
                  <c:v>77.721695406683565</c:v>
                </c:pt>
                <c:pt idx="2460">
                  <c:v>77.429228979965742</c:v>
                </c:pt>
                <c:pt idx="2461">
                  <c:v>77.61102564581509</c:v>
                </c:pt>
                <c:pt idx="2462">
                  <c:v>77.757829994990914</c:v>
                </c:pt>
                <c:pt idx="2463">
                  <c:v>77.664238633780641</c:v>
                </c:pt>
                <c:pt idx="2464">
                  <c:v>77.125795364379883</c:v>
                </c:pt>
                <c:pt idx="2465">
                  <c:v>75.662729855241452</c:v>
                </c:pt>
                <c:pt idx="2466">
                  <c:v>75.364266428454172</c:v>
                </c:pt>
                <c:pt idx="2467">
                  <c:v>75.023042645947683</c:v>
                </c:pt>
                <c:pt idx="2468">
                  <c:v>74.613021423076759</c:v>
                </c:pt>
                <c:pt idx="2469">
                  <c:v>73.40243928185825</c:v>
                </c:pt>
                <c:pt idx="2470">
                  <c:v>72.360834220360061</c:v>
                </c:pt>
                <c:pt idx="2471">
                  <c:v>72.142227830557985</c:v>
                </c:pt>
                <c:pt idx="2472">
                  <c:v>71.539388130451073</c:v>
                </c:pt>
                <c:pt idx="2473">
                  <c:v>71.530455424867824</c:v>
                </c:pt>
                <c:pt idx="2474">
                  <c:v>72.141463411265406</c:v>
                </c:pt>
                <c:pt idx="2475">
                  <c:v>72.894371756191916</c:v>
                </c:pt>
                <c:pt idx="2476">
                  <c:v>73.181225086080616</c:v>
                </c:pt>
                <c:pt idx="2477">
                  <c:v>73.347355809705007</c:v>
                </c:pt>
                <c:pt idx="2478">
                  <c:v>73.619361219734984</c:v>
                </c:pt>
                <c:pt idx="2479">
                  <c:v>74.09674871378931</c:v>
                </c:pt>
                <c:pt idx="2480">
                  <c:v>74.289223868271407</c:v>
                </c:pt>
                <c:pt idx="2481">
                  <c:v>74.860723298171465</c:v>
                </c:pt>
                <c:pt idx="2482">
                  <c:v>75.269532302330276</c:v>
                </c:pt>
                <c:pt idx="2483">
                  <c:v>75.491398614028398</c:v>
                </c:pt>
                <c:pt idx="2484">
                  <c:v>75.541822992522142</c:v>
                </c:pt>
                <c:pt idx="2485">
                  <c:v>75.977883174501613</c:v>
                </c:pt>
                <c:pt idx="2486">
                  <c:v>76.647999927915379</c:v>
                </c:pt>
                <c:pt idx="2487">
                  <c:v>76.863364318321487</c:v>
                </c:pt>
                <c:pt idx="2488">
                  <c:v>77.717345270617258</c:v>
                </c:pt>
                <c:pt idx="2489">
                  <c:v>78.990936049099631</c:v>
                </c:pt>
                <c:pt idx="2490">
                  <c:v>80.345816941096871</c:v>
                </c:pt>
                <c:pt idx="2491">
                  <c:v>81.808681257839865</c:v>
                </c:pt>
                <c:pt idx="2492">
                  <c:v>82.310910783965014</c:v>
                </c:pt>
                <c:pt idx="2493">
                  <c:v>82.418338216584303</c:v>
                </c:pt>
                <c:pt idx="2494">
                  <c:v>82.632584177214525</c:v>
                </c:pt>
                <c:pt idx="2495">
                  <c:v>81.808905272648246</c:v>
                </c:pt>
                <c:pt idx="2496">
                  <c:v>82.265684292234226</c:v>
                </c:pt>
                <c:pt idx="2497">
                  <c:v>82.493590322034109</c:v>
                </c:pt>
                <c:pt idx="2498">
                  <c:v>82.890193051305317</c:v>
                </c:pt>
                <c:pt idx="2499">
                  <c:v>83.037973667013233</c:v>
                </c:pt>
                <c:pt idx="2500">
                  <c:v>82.696117006499193</c:v>
                </c:pt>
                <c:pt idx="2501">
                  <c:v>82.489303851949757</c:v>
                </c:pt>
                <c:pt idx="2502">
                  <c:v>82.429224014282227</c:v>
                </c:pt>
                <c:pt idx="2503">
                  <c:v>82.855854790786211</c:v>
                </c:pt>
                <c:pt idx="2504">
                  <c:v>82.817894212130838</c:v>
                </c:pt>
                <c:pt idx="2505">
                  <c:v>82.92704559194631</c:v>
                </c:pt>
                <c:pt idx="2506">
                  <c:v>82.977700726739286</c:v>
                </c:pt>
                <c:pt idx="2507">
                  <c:v>83.091932461179539</c:v>
                </c:pt>
                <c:pt idx="2508">
                  <c:v>83.052045394634376</c:v>
                </c:pt>
                <c:pt idx="2509">
                  <c:v>83.019485473632813</c:v>
                </c:pt>
                <c:pt idx="2510">
                  <c:v>83.096422458517139</c:v>
                </c:pt>
                <c:pt idx="2511">
                  <c:v>83.204759959516849</c:v>
                </c:pt>
                <c:pt idx="2512">
                  <c:v>83.281165188756489</c:v>
                </c:pt>
                <c:pt idx="2513">
                  <c:v>83.678859776464009</c:v>
                </c:pt>
                <c:pt idx="2514">
                  <c:v>83.581882608347925</c:v>
                </c:pt>
                <c:pt idx="2515">
                  <c:v>83.462962084803081</c:v>
                </c:pt>
                <c:pt idx="2516">
                  <c:v>83.073411119395288</c:v>
                </c:pt>
                <c:pt idx="2517">
                  <c:v>83.92940077288398</c:v>
                </c:pt>
                <c:pt idx="2518">
                  <c:v>83.89484833026755</c:v>
                </c:pt>
                <c:pt idx="2519">
                  <c:v>83.883512365406958</c:v>
                </c:pt>
                <c:pt idx="2520">
                  <c:v>82.89013421946558</c:v>
                </c:pt>
                <c:pt idx="2521">
                  <c:v>82.347505898311226</c:v>
                </c:pt>
                <c:pt idx="2522">
                  <c:v>82.513773622183962</c:v>
                </c:pt>
                <c:pt idx="2523">
                  <c:v>82.941896767451851</c:v>
                </c:pt>
                <c:pt idx="2524">
                  <c:v>83.763670789784399</c:v>
                </c:pt>
                <c:pt idx="2525">
                  <c:v>84.259583374549607</c:v>
                </c:pt>
                <c:pt idx="2526">
                  <c:v>85.145615511927105</c:v>
                </c:pt>
                <c:pt idx="2527">
                  <c:v>86.02822889130691</c:v>
                </c:pt>
                <c:pt idx="2528">
                  <c:v>86.603592741078344</c:v>
                </c:pt>
                <c:pt idx="2529">
                  <c:v>87.679561220366381</c:v>
                </c:pt>
                <c:pt idx="2530">
                  <c:v>88.366070813146138</c:v>
                </c:pt>
                <c:pt idx="2531">
                  <c:v>89.783423621079024</c:v>
                </c:pt>
                <c:pt idx="2532">
                  <c:v>90.556346860425222</c:v>
                </c:pt>
                <c:pt idx="2533">
                  <c:v>91.449373080812649</c:v>
                </c:pt>
                <c:pt idx="2534">
                  <c:v>91.887334001475367</c:v>
                </c:pt>
                <c:pt idx="2535">
                  <c:v>92.560226407544363</c:v>
                </c:pt>
                <c:pt idx="2536">
                  <c:v>93.157777621828274</c:v>
                </c:pt>
                <c:pt idx="2537">
                  <c:v>93.730899777905691</c:v>
                </c:pt>
                <c:pt idx="2538">
                  <c:v>95.014090866878121</c:v>
                </c:pt>
                <c:pt idx="2539">
                  <c:v>95.94824343714221</c:v>
                </c:pt>
                <c:pt idx="2540">
                  <c:v>96.811653235862991</c:v>
                </c:pt>
                <c:pt idx="2541">
                  <c:v>97.404063948269552</c:v>
                </c:pt>
                <c:pt idx="2542">
                  <c:v>97.110856648149166</c:v>
                </c:pt>
                <c:pt idx="2543">
                  <c:v>97.322402263509815</c:v>
                </c:pt>
                <c:pt idx="2544">
                  <c:v>97.546301414226662</c:v>
                </c:pt>
                <c:pt idx="2545">
                  <c:v>98.582218597675194</c:v>
                </c:pt>
                <c:pt idx="2546">
                  <c:v>98.246916935361668</c:v>
                </c:pt>
                <c:pt idx="2547">
                  <c:v>98.139105599502031</c:v>
                </c:pt>
                <c:pt idx="2548">
                  <c:v>97.257173209354789</c:v>
                </c:pt>
                <c:pt idx="2549">
                  <c:v>96.444168156590962</c:v>
                </c:pt>
                <c:pt idx="2550">
                  <c:v>96.246424444790549</c:v>
                </c:pt>
                <c:pt idx="2551">
                  <c:v>95.587101245748585</c:v>
                </c:pt>
                <c:pt idx="2552">
                  <c:v>95.794312082487963</c:v>
                </c:pt>
                <c:pt idx="2553">
                  <c:v>95.781031345498974</c:v>
                </c:pt>
                <c:pt idx="2554">
                  <c:v>95.30136641140642</c:v>
                </c:pt>
                <c:pt idx="2555">
                  <c:v>94.908570881547604</c:v>
                </c:pt>
                <c:pt idx="2556">
                  <c:v>94.448508295519602</c:v>
                </c:pt>
                <c:pt idx="2557">
                  <c:v>94.266899536395897</c:v>
                </c:pt>
                <c:pt idx="2558">
                  <c:v>93.601875601143675</c:v>
                </c:pt>
                <c:pt idx="2559">
                  <c:v>94.054733769647001</c:v>
                </c:pt>
                <c:pt idx="2560">
                  <c:v>93.407977400154905</c:v>
                </c:pt>
                <c:pt idx="2561">
                  <c:v>92.960273874217066</c:v>
                </c:pt>
                <c:pt idx="2562">
                  <c:v>92.477858872249215</c:v>
                </c:pt>
                <c:pt idx="2563">
                  <c:v>92.180485067696409</c:v>
                </c:pt>
                <c:pt idx="2564">
                  <c:v>92.263035149409859</c:v>
                </c:pt>
                <c:pt idx="2565">
                  <c:v>92.634732969875998</c:v>
                </c:pt>
                <c:pt idx="2566">
                  <c:v>93.164911664765455</c:v>
                </c:pt>
                <c:pt idx="2567">
                  <c:v>92.79356565146611</c:v>
                </c:pt>
                <c:pt idx="2568">
                  <c:v>93.404227158118942</c:v>
                </c:pt>
                <c:pt idx="2569">
                  <c:v>93.6429483479467</c:v>
                </c:pt>
                <c:pt idx="2570">
                  <c:v>94.16245164542363</c:v>
                </c:pt>
                <c:pt idx="2571">
                  <c:v>94.712402080667431</c:v>
                </c:pt>
                <c:pt idx="2572">
                  <c:v>95.14118625377786</c:v>
                </c:pt>
                <c:pt idx="2573">
                  <c:v>95.957988574587063</c:v>
                </c:pt>
                <c:pt idx="2574">
                  <c:v>96.608151567393335</c:v>
                </c:pt>
                <c:pt idx="2575">
                  <c:v>97.153118857021994</c:v>
                </c:pt>
                <c:pt idx="2576">
                  <c:v>97.973580130215353</c:v>
                </c:pt>
                <c:pt idx="2577">
                  <c:v>99.200448200620457</c:v>
                </c:pt>
                <c:pt idx="2578">
                  <c:v>100.50012631251894</c:v>
                </c:pt>
                <c:pt idx="2579">
                  <c:v>101.03643197026746</c:v>
                </c:pt>
                <c:pt idx="2580">
                  <c:v>102.50532110806169</c:v>
                </c:pt>
                <c:pt idx="2581">
                  <c:v>103.94861425202468</c:v>
                </c:pt>
                <c:pt idx="2582">
                  <c:v>104.43638180042136</c:v>
                </c:pt>
                <c:pt idx="2583">
                  <c:v>104.99935554635935</c:v>
                </c:pt>
                <c:pt idx="2584">
                  <c:v>105.59142648762671</c:v>
                </c:pt>
                <c:pt idx="2585">
                  <c:v>106.2379060613698</c:v>
                </c:pt>
                <c:pt idx="2586">
                  <c:v>107.11903752951787</c:v>
                </c:pt>
                <c:pt idx="2587">
                  <c:v>108.0989024721343</c:v>
                </c:pt>
                <c:pt idx="2588">
                  <c:v>108.45862783234695</c:v>
                </c:pt>
                <c:pt idx="2589">
                  <c:v>109.04816867565286</c:v>
                </c:pt>
                <c:pt idx="2590">
                  <c:v>109.79284437771501</c:v>
                </c:pt>
                <c:pt idx="2591">
                  <c:v>110.10891164582351</c:v>
                </c:pt>
                <c:pt idx="2592">
                  <c:v>110.19221818858179</c:v>
                </c:pt>
                <c:pt idx="2593">
                  <c:v>110.11946720912539</c:v>
                </c:pt>
                <c:pt idx="2594">
                  <c:v>110.1867624809002</c:v>
                </c:pt>
                <c:pt idx="2595">
                  <c:v>109.85156401272478</c:v>
                </c:pt>
                <c:pt idx="2596">
                  <c:v>110.41204436071988</c:v>
                </c:pt>
                <c:pt idx="2597">
                  <c:v>109.72022816230511</c:v>
                </c:pt>
                <c:pt idx="2598">
                  <c:v>109.59278185614224</c:v>
                </c:pt>
                <c:pt idx="2599">
                  <c:v>109.40135252064672</c:v>
                </c:pt>
                <c:pt idx="2600">
                  <c:v>109.59731003333782</c:v>
                </c:pt>
                <c:pt idx="2601">
                  <c:v>109.86739313191381</c:v>
                </c:pt>
                <c:pt idx="2602">
                  <c:v>109.98506197436103</c:v>
                </c:pt>
                <c:pt idx="2603">
                  <c:v>109.63974308145457</c:v>
                </c:pt>
                <c:pt idx="2604">
                  <c:v>109.92013355781292</c:v>
                </c:pt>
                <c:pt idx="2605">
                  <c:v>109.61629893861968</c:v>
                </c:pt>
                <c:pt idx="2606">
                  <c:v>109.0559527627353</c:v>
                </c:pt>
                <c:pt idx="2607">
                  <c:v>108.98782904394741</c:v>
                </c:pt>
                <c:pt idx="2608">
                  <c:v>109.68163023323848</c:v>
                </c:pt>
                <c:pt idx="2609">
                  <c:v>109.76443428828799</c:v>
                </c:pt>
                <c:pt idx="2610">
                  <c:v>109.65406161341174</c:v>
                </c:pt>
                <c:pt idx="2611">
                  <c:v>109.94084598278177</c:v>
                </c:pt>
                <c:pt idx="2612">
                  <c:v>110.31586058386441</c:v>
                </c:pt>
                <c:pt idx="2613">
                  <c:v>110.16485993615512</c:v>
                </c:pt>
                <c:pt idx="2614">
                  <c:v>109.25856590270996</c:v>
                </c:pt>
                <c:pt idx="2615">
                  <c:v>108.30412654219002</c:v>
                </c:pt>
                <c:pt idx="2616">
                  <c:v>107.76336732403985</c:v>
                </c:pt>
                <c:pt idx="2617">
                  <c:v>107.84524309224096</c:v>
                </c:pt>
                <c:pt idx="2618">
                  <c:v>107.31348343553215</c:v>
                </c:pt>
                <c:pt idx="2619">
                  <c:v>106.50930842037859</c:v>
                </c:pt>
                <c:pt idx="2620">
                  <c:v>105.76881550098288</c:v>
                </c:pt>
                <c:pt idx="2621">
                  <c:v>105.32435788779424</c:v>
                </c:pt>
                <c:pt idx="2622">
                  <c:v>105.54414104593211</c:v>
                </c:pt>
                <c:pt idx="2623">
                  <c:v>105.24901376921555</c:v>
                </c:pt>
                <c:pt idx="2624">
                  <c:v>105.14147035006819</c:v>
                </c:pt>
                <c:pt idx="2625">
                  <c:v>104.65902509360478</c:v>
                </c:pt>
                <c:pt idx="2626">
                  <c:v>104.34938424209068</c:v>
                </c:pt>
                <c:pt idx="2627">
                  <c:v>103.5542358858832</c:v>
                </c:pt>
                <c:pt idx="2628">
                  <c:v>103.08717254112507</c:v>
                </c:pt>
                <c:pt idx="2629">
                  <c:v>102.97494010267586</c:v>
                </c:pt>
                <c:pt idx="2630">
                  <c:v>102.69878716304385</c:v>
                </c:pt>
                <c:pt idx="2631">
                  <c:v>102.05523484328697</c:v>
                </c:pt>
                <c:pt idx="2632">
                  <c:v>101.75111895594104</c:v>
                </c:pt>
                <c:pt idx="2633">
                  <c:v>100.67436681944748</c:v>
                </c:pt>
                <c:pt idx="2634">
                  <c:v>100.29740754489241</c:v>
                </c:pt>
                <c:pt idx="2635">
                  <c:v>99.958366788666822</c:v>
                </c:pt>
                <c:pt idx="2636">
                  <c:v>100.30730168572788</c:v>
                </c:pt>
                <c:pt idx="2637">
                  <c:v>100.63134558447476</c:v>
                </c:pt>
                <c:pt idx="2638">
                  <c:v>100.05517157192888</c:v>
                </c:pt>
                <c:pt idx="2639">
                  <c:v>98.853535257536791</c:v>
                </c:pt>
                <c:pt idx="2640">
                  <c:v>98.63178690548601</c:v>
                </c:pt>
                <c:pt idx="2641">
                  <c:v>98.274087248177366</c:v>
                </c:pt>
                <c:pt idx="2642">
                  <c:v>97.821451515987007</c:v>
                </c:pt>
                <c:pt idx="2643">
                  <c:v>98.416584277975147</c:v>
                </c:pt>
                <c:pt idx="2644">
                  <c:v>99.0989871189512</c:v>
                </c:pt>
                <c:pt idx="2645">
                  <c:v>99.300709264031767</c:v>
                </c:pt>
                <c:pt idx="2646">
                  <c:v>98.655581671616133</c:v>
                </c:pt>
                <c:pt idx="2647">
                  <c:v>98.605170513021534</c:v>
                </c:pt>
                <c:pt idx="2648">
                  <c:v>98.757152129863869</c:v>
                </c:pt>
                <c:pt idx="2649">
                  <c:v>99.18655947981209</c:v>
                </c:pt>
                <c:pt idx="2650">
                  <c:v>100.27536566504116</c:v>
                </c:pt>
                <c:pt idx="2651">
                  <c:v>100.71258183183342</c:v>
                </c:pt>
                <c:pt idx="2652">
                  <c:v>101.01037765371389</c:v>
                </c:pt>
                <c:pt idx="2653">
                  <c:v>101.51914146028716</c:v>
                </c:pt>
                <c:pt idx="2654">
                  <c:v>101.67945953895305</c:v>
                </c:pt>
                <c:pt idx="2655">
                  <c:v>101.43372548859695</c:v>
                </c:pt>
                <c:pt idx="2656">
                  <c:v>101.99657755884631</c:v>
                </c:pt>
                <c:pt idx="2657">
                  <c:v>102.51549326140305</c:v>
                </c:pt>
                <c:pt idx="2658">
                  <c:v>102.76658087763293</c:v>
                </c:pt>
                <c:pt idx="2659">
                  <c:v>103.0728659136542</c:v>
                </c:pt>
                <c:pt idx="2660">
                  <c:v>103.40027634850864</c:v>
                </c:pt>
                <c:pt idx="2661">
                  <c:v>103.78558675174055</c:v>
                </c:pt>
                <c:pt idx="2662">
                  <c:v>103.88966797138083</c:v>
                </c:pt>
                <c:pt idx="2663">
                  <c:v>103.90384825344744</c:v>
                </c:pt>
                <c:pt idx="2664">
                  <c:v>104.63739572722336</c:v>
                </c:pt>
                <c:pt idx="2665">
                  <c:v>104.90440937568401</c:v>
                </c:pt>
                <c:pt idx="2666">
                  <c:v>104.29921219266694</c:v>
                </c:pt>
                <c:pt idx="2667">
                  <c:v>104.66326621483113</c:v>
                </c:pt>
                <c:pt idx="2668">
                  <c:v>105.44021737986597</c:v>
                </c:pt>
                <c:pt idx="2669">
                  <c:v>105.21109702669341</c:v>
                </c:pt>
                <c:pt idx="2670">
                  <c:v>104.74888719361404</c:v>
                </c:pt>
                <c:pt idx="2671">
                  <c:v>105.23160770021636</c:v>
                </c:pt>
                <c:pt idx="2672">
                  <c:v>105.4402567107102</c:v>
                </c:pt>
                <c:pt idx="2673">
                  <c:v>105.54276005975132</c:v>
                </c:pt>
                <c:pt idx="2674">
                  <c:v>105.48655079151023</c:v>
                </c:pt>
                <c:pt idx="2675">
                  <c:v>105.67459787171462</c:v>
                </c:pt>
                <c:pt idx="2676">
                  <c:v>105.46342027598413</c:v>
                </c:pt>
                <c:pt idx="2677">
                  <c:v>105.27324933019177</c:v>
                </c:pt>
                <c:pt idx="2678">
                  <c:v>105.71452933344348</c:v>
                </c:pt>
                <c:pt idx="2679">
                  <c:v>105.61235825768833</c:v>
                </c:pt>
                <c:pt idx="2680">
                  <c:v>105.10100506091941</c:v>
                </c:pt>
                <c:pt idx="2681">
                  <c:v>104.85198787163044</c:v>
                </c:pt>
                <c:pt idx="2682">
                  <c:v>104.81215759803509</c:v>
                </c:pt>
                <c:pt idx="2683">
                  <c:v>105.03607010019236</c:v>
                </c:pt>
                <c:pt idx="2684">
                  <c:v>105.52891915420005</c:v>
                </c:pt>
                <c:pt idx="2685">
                  <c:v>106.30782992264321</c:v>
                </c:pt>
                <c:pt idx="2686">
                  <c:v>106.64116425349795</c:v>
                </c:pt>
                <c:pt idx="2687">
                  <c:v>107.3383646669059</c:v>
                </c:pt>
                <c:pt idx="2688">
                  <c:v>107.32735222783582</c:v>
                </c:pt>
                <c:pt idx="2689">
                  <c:v>107.5235699291887</c:v>
                </c:pt>
                <c:pt idx="2690">
                  <c:v>108.01226260744292</c:v>
                </c:pt>
                <c:pt idx="2691">
                  <c:v>108.56433532977927</c:v>
                </c:pt>
                <c:pt idx="2692">
                  <c:v>109.22952092927078</c:v>
                </c:pt>
                <c:pt idx="2693">
                  <c:v>109.68615331320927</c:v>
                </c:pt>
                <c:pt idx="2694">
                  <c:v>109.59881565488618</c:v>
                </c:pt>
                <c:pt idx="2695">
                  <c:v>109.5279604484295</c:v>
                </c:pt>
                <c:pt idx="2696">
                  <c:v>109.87754420576424</c:v>
                </c:pt>
                <c:pt idx="2697">
                  <c:v>109.43022533942913</c:v>
                </c:pt>
                <c:pt idx="2698">
                  <c:v>109.08063556408059</c:v>
                </c:pt>
                <c:pt idx="2699">
                  <c:v>110.11404685316414</c:v>
                </c:pt>
                <c:pt idx="2700">
                  <c:v>109.85724929283406</c:v>
                </c:pt>
                <c:pt idx="2701">
                  <c:v>109.93975455185463</c:v>
                </c:pt>
                <c:pt idx="2702">
                  <c:v>109.80908275472707</c:v>
                </c:pt>
                <c:pt idx="2703">
                  <c:v>110.10577303787758</c:v>
                </c:pt>
                <c:pt idx="2704">
                  <c:v>109.74114395010061</c:v>
                </c:pt>
                <c:pt idx="2705">
                  <c:v>109.9690389962032</c:v>
                </c:pt>
                <c:pt idx="2706">
                  <c:v>110.7187472047477</c:v>
                </c:pt>
                <c:pt idx="2707">
                  <c:v>110.82940091757939</c:v>
                </c:pt>
                <c:pt idx="2708">
                  <c:v>110.85146515944908</c:v>
                </c:pt>
                <c:pt idx="2709">
                  <c:v>111.20568551688359</c:v>
                </c:pt>
                <c:pt idx="2710">
                  <c:v>111.53594635272849</c:v>
                </c:pt>
                <c:pt idx="2711">
                  <c:v>111.29474475465972</c:v>
                </c:pt>
                <c:pt idx="2712">
                  <c:v>111.43317742183291</c:v>
                </c:pt>
                <c:pt idx="2713">
                  <c:v>112.72597062998804</c:v>
                </c:pt>
                <c:pt idx="2714">
                  <c:v>112.66785463793525</c:v>
                </c:pt>
                <c:pt idx="2715">
                  <c:v>113.22783697062525</c:v>
                </c:pt>
                <c:pt idx="2716">
                  <c:v>113.52436039365571</c:v>
                </c:pt>
                <c:pt idx="2717">
                  <c:v>114.31441083447686</c:v>
                </c:pt>
                <c:pt idx="2718">
                  <c:v>114.9929640210908</c:v>
                </c:pt>
                <c:pt idx="2719">
                  <c:v>115.06916253320102</c:v>
                </c:pt>
                <c:pt idx="2720">
                  <c:v>115.62521904912488</c:v>
                </c:pt>
                <c:pt idx="2721">
                  <c:v>116.28269215287834</c:v>
                </c:pt>
                <c:pt idx="2722">
                  <c:v>116.18544516070136</c:v>
                </c:pt>
                <c:pt idx="2723">
                  <c:v>116.46947936354012</c:v>
                </c:pt>
                <c:pt idx="2724">
                  <c:v>116.82597670061836</c:v>
                </c:pt>
                <c:pt idx="2725">
                  <c:v>116.71451818531958</c:v>
                </c:pt>
                <c:pt idx="2726">
                  <c:v>116.59804893362111</c:v>
                </c:pt>
                <c:pt idx="2727">
                  <c:v>117.06758515588169</c:v>
                </c:pt>
                <c:pt idx="2728">
                  <c:v>116.54384928736194</c:v>
                </c:pt>
                <c:pt idx="2729">
                  <c:v>116.59364124824261</c:v>
                </c:pt>
                <c:pt idx="2730">
                  <c:v>116.58065200674123</c:v>
                </c:pt>
                <c:pt idx="2731">
                  <c:v>116.64792606748384</c:v>
                </c:pt>
                <c:pt idx="2732">
                  <c:v>116.16465844779179</c:v>
                </c:pt>
                <c:pt idx="2733">
                  <c:v>115.98805611709068</c:v>
                </c:pt>
                <c:pt idx="2734">
                  <c:v>116.24225718399575</c:v>
                </c:pt>
                <c:pt idx="2735">
                  <c:v>116.06140146584346</c:v>
                </c:pt>
                <c:pt idx="2736">
                  <c:v>116.03352513806573</c:v>
                </c:pt>
                <c:pt idx="2737">
                  <c:v>115.93562524072055</c:v>
                </c:pt>
                <c:pt idx="2738">
                  <c:v>115.74406955982077</c:v>
                </c:pt>
                <c:pt idx="2739">
                  <c:v>115.07281300117229</c:v>
                </c:pt>
                <c:pt idx="2740">
                  <c:v>114.5069253526885</c:v>
                </c:pt>
                <c:pt idx="2741">
                  <c:v>114.25216464338631</c:v>
                </c:pt>
                <c:pt idx="2742">
                  <c:v>113.05287173698689</c:v>
                </c:pt>
                <c:pt idx="2743">
                  <c:v>112.38518658999739</c:v>
                </c:pt>
                <c:pt idx="2744">
                  <c:v>111.50296645328916</c:v>
                </c:pt>
                <c:pt idx="2745">
                  <c:v>110.3184857861749</c:v>
                </c:pt>
                <c:pt idx="2746">
                  <c:v>109.31248477409626</c:v>
                </c:pt>
                <c:pt idx="2747">
                  <c:v>108.27965772563013</c:v>
                </c:pt>
                <c:pt idx="2748">
                  <c:v>108.05722789106697</c:v>
                </c:pt>
                <c:pt idx="2749">
                  <c:v>107.47229743825979</c:v>
                </c:pt>
                <c:pt idx="2750">
                  <c:v>106.9295597076416</c:v>
                </c:pt>
                <c:pt idx="2751">
                  <c:v>106.45749779405266</c:v>
                </c:pt>
                <c:pt idx="2752">
                  <c:v>105.88802850657495</c:v>
                </c:pt>
                <c:pt idx="2753">
                  <c:v>105.44868955941035</c:v>
                </c:pt>
                <c:pt idx="2754">
                  <c:v>104.45395884020576</c:v>
                </c:pt>
                <c:pt idx="2755">
                  <c:v>104.71452588048474</c:v>
                </c:pt>
                <c:pt idx="2756">
                  <c:v>104.87314809601882</c:v>
                </c:pt>
                <c:pt idx="2757">
                  <c:v>105.05414877266719</c:v>
                </c:pt>
                <c:pt idx="2758">
                  <c:v>105.29774632947198</c:v>
                </c:pt>
                <c:pt idx="2759">
                  <c:v>105.33925112362566</c:v>
                </c:pt>
                <c:pt idx="2760">
                  <c:v>104.92488555250496</c:v>
                </c:pt>
                <c:pt idx="2761">
                  <c:v>105.54432401985957</c:v>
                </c:pt>
                <c:pt idx="2762">
                  <c:v>106.52805578297583</c:v>
                </c:pt>
                <c:pt idx="2763">
                  <c:v>107.20879354148076</c:v>
                </c:pt>
                <c:pt idx="2764">
                  <c:v>107.7641160570342</c:v>
                </c:pt>
                <c:pt idx="2765">
                  <c:v>108.02051968410098</c:v>
                </c:pt>
                <c:pt idx="2766">
                  <c:v>108.21556992366396</c:v>
                </c:pt>
                <c:pt idx="2767">
                  <c:v>107.87741292756179</c:v>
                </c:pt>
                <c:pt idx="2768">
                  <c:v>108.39244993801775</c:v>
                </c:pt>
                <c:pt idx="2769">
                  <c:v>109.4717954109455</c:v>
                </c:pt>
                <c:pt idx="2770">
                  <c:v>109.33191158031595</c:v>
                </c:pt>
                <c:pt idx="2771">
                  <c:v>109.82797944956812</c:v>
                </c:pt>
                <c:pt idx="2772">
                  <c:v>110.59381248211038</c:v>
                </c:pt>
                <c:pt idx="2773">
                  <c:v>110.83736695914433</c:v>
                </c:pt>
                <c:pt idx="2774">
                  <c:v>110.89440421400398</c:v>
                </c:pt>
                <c:pt idx="2775">
                  <c:v>110.76906638309873</c:v>
                </c:pt>
                <c:pt idx="2776">
                  <c:v>111.18119525909424</c:v>
                </c:pt>
                <c:pt idx="2777">
                  <c:v>111.27932081551387</c:v>
                </c:pt>
                <c:pt idx="2778">
                  <c:v>111.4978279574164</c:v>
                </c:pt>
                <c:pt idx="2779">
                  <c:v>111.60327960704934</c:v>
                </c:pt>
                <c:pt idx="2780">
                  <c:v>112.06861673552415</c:v>
                </c:pt>
                <c:pt idx="2781">
                  <c:v>112.04306342683989</c:v>
                </c:pt>
                <c:pt idx="2782">
                  <c:v>111.77947938853296</c:v>
                </c:pt>
                <c:pt idx="2783">
                  <c:v>112.62984351454109</c:v>
                </c:pt>
                <c:pt idx="2784">
                  <c:v>112.71697281146872</c:v>
                </c:pt>
                <c:pt idx="2785">
                  <c:v>112.5815824311355</c:v>
                </c:pt>
                <c:pt idx="2786">
                  <c:v>112.41250123648808</c:v>
                </c:pt>
                <c:pt idx="2787">
                  <c:v>112.16353620331863</c:v>
                </c:pt>
                <c:pt idx="2788">
                  <c:v>111.44089096990125</c:v>
                </c:pt>
                <c:pt idx="2789">
                  <c:v>111.07741336164803</c:v>
                </c:pt>
                <c:pt idx="2790">
                  <c:v>111.01707889293802</c:v>
                </c:pt>
                <c:pt idx="2791">
                  <c:v>111.14465450418406</c:v>
                </c:pt>
                <c:pt idx="2792">
                  <c:v>110.47107492644211</c:v>
                </c:pt>
                <c:pt idx="2793">
                  <c:v>110.06262404343178</c:v>
                </c:pt>
                <c:pt idx="2794">
                  <c:v>109.79046374353869</c:v>
                </c:pt>
                <c:pt idx="2795">
                  <c:v>109.08461107056716</c:v>
                </c:pt>
                <c:pt idx="2796">
                  <c:v>109.11453769946921</c:v>
                </c:pt>
                <c:pt idx="2797">
                  <c:v>109.42794493971199</c:v>
                </c:pt>
                <c:pt idx="2798">
                  <c:v>109.22065915732549</c:v>
                </c:pt>
                <c:pt idx="2799">
                  <c:v>109.67553313025113</c:v>
                </c:pt>
                <c:pt idx="2800">
                  <c:v>109.38625917763545</c:v>
                </c:pt>
                <c:pt idx="2801">
                  <c:v>108.93835653107742</c:v>
                </c:pt>
                <c:pt idx="2802">
                  <c:v>108.28846563141921</c:v>
                </c:pt>
                <c:pt idx="2803">
                  <c:v>107.91448806894236</c:v>
                </c:pt>
                <c:pt idx="2804">
                  <c:v>108.18826609644397</c:v>
                </c:pt>
                <c:pt idx="2805">
                  <c:v>108.53742198286385</c:v>
                </c:pt>
                <c:pt idx="2806">
                  <c:v>108.37319811459245</c:v>
                </c:pt>
                <c:pt idx="2807">
                  <c:v>108.34469272350442</c:v>
                </c:pt>
                <c:pt idx="2808">
                  <c:v>107.83986598047717</c:v>
                </c:pt>
                <c:pt idx="2809">
                  <c:v>107.87870430124217</c:v>
                </c:pt>
                <c:pt idx="2810">
                  <c:v>107.47345809278816</c:v>
                </c:pt>
                <c:pt idx="2811">
                  <c:v>107.82961158094734</c:v>
                </c:pt>
                <c:pt idx="2812">
                  <c:v>107.63790209540005</c:v>
                </c:pt>
                <c:pt idx="2813">
                  <c:v>107.51377875229409</c:v>
                </c:pt>
                <c:pt idx="2814">
                  <c:v>107.26937928693047</c:v>
                </c:pt>
                <c:pt idx="2815">
                  <c:v>107.15981361783784</c:v>
                </c:pt>
                <c:pt idx="2816">
                  <c:v>106.96561898856328</c:v>
                </c:pt>
                <c:pt idx="2817">
                  <c:v>107.18606981737861</c:v>
                </c:pt>
                <c:pt idx="2818">
                  <c:v>108.02272013960213</c:v>
                </c:pt>
                <c:pt idx="2819">
                  <c:v>108.25615955221242</c:v>
                </c:pt>
                <c:pt idx="2820">
                  <c:v>107.83956754618677</c:v>
                </c:pt>
                <c:pt idx="2821">
                  <c:v>108.07755105248813</c:v>
                </c:pt>
                <c:pt idx="2822">
                  <c:v>108.10591319511677</c:v>
                </c:pt>
                <c:pt idx="2823">
                  <c:v>108.12212289612869</c:v>
                </c:pt>
                <c:pt idx="2824">
                  <c:v>108.26354030082966</c:v>
                </c:pt>
                <c:pt idx="2825">
                  <c:v>109.14628226181557</c:v>
                </c:pt>
                <c:pt idx="2826">
                  <c:v>109.37452299841519</c:v>
                </c:pt>
                <c:pt idx="2827">
                  <c:v>109.82976009105813</c:v>
                </c:pt>
                <c:pt idx="2828">
                  <c:v>110.16496197930698</c:v>
                </c:pt>
                <c:pt idx="2829">
                  <c:v>110.38925368210366</c:v>
                </c:pt>
                <c:pt idx="2830">
                  <c:v>110.82330759640398</c:v>
                </c:pt>
                <c:pt idx="2831">
                  <c:v>111.117201114523</c:v>
                </c:pt>
                <c:pt idx="2832">
                  <c:v>111.42641225354424</c:v>
                </c:pt>
                <c:pt idx="2833">
                  <c:v>111.9428542235802</c:v>
                </c:pt>
                <c:pt idx="2834">
                  <c:v>111.79983116018361</c:v>
                </c:pt>
                <c:pt idx="2835">
                  <c:v>111.71843367609485</c:v>
                </c:pt>
                <c:pt idx="2836">
                  <c:v>111.74552266351108</c:v>
                </c:pt>
                <c:pt idx="2837">
                  <c:v>111.85474662123055</c:v>
                </c:pt>
                <c:pt idx="2838">
                  <c:v>111.05537407973716</c:v>
                </c:pt>
                <c:pt idx="2839">
                  <c:v>111.64252912587133</c:v>
                </c:pt>
                <c:pt idx="2840">
                  <c:v>112.28136105372988</c:v>
                </c:pt>
                <c:pt idx="2841">
                  <c:v>111.7138922461148</c:v>
                </c:pt>
                <c:pt idx="2842">
                  <c:v>112.13783165504192</c:v>
                </c:pt>
                <c:pt idx="2843">
                  <c:v>112.86834664180361</c:v>
                </c:pt>
                <c:pt idx="2844">
                  <c:v>113.15680244051177</c:v>
                </c:pt>
                <c:pt idx="2845">
                  <c:v>113.43761976834001</c:v>
                </c:pt>
                <c:pt idx="2846">
                  <c:v>114.13259680517788</c:v>
                </c:pt>
                <c:pt idx="2847">
                  <c:v>114.56893154670452</c:v>
                </c:pt>
                <c:pt idx="2848">
                  <c:v>114.79383323932517</c:v>
                </c:pt>
                <c:pt idx="2849">
                  <c:v>116.19455219137258</c:v>
                </c:pt>
                <c:pt idx="2850">
                  <c:v>116.35955106801001</c:v>
                </c:pt>
                <c:pt idx="2851">
                  <c:v>116.20913903466587</c:v>
                </c:pt>
                <c:pt idx="2852">
                  <c:v>115.99753366667649</c:v>
                </c:pt>
                <c:pt idx="2853">
                  <c:v>116.58623527658396</c:v>
                </c:pt>
                <c:pt idx="2854">
                  <c:v>116.35168947022537</c:v>
                </c:pt>
                <c:pt idx="2855">
                  <c:v>116.02319674656309</c:v>
                </c:pt>
                <c:pt idx="2856">
                  <c:v>115.93462444173879</c:v>
                </c:pt>
                <c:pt idx="2857">
                  <c:v>115.20118499624319</c:v>
                </c:pt>
                <c:pt idx="2858">
                  <c:v>114.95253533330457</c:v>
                </c:pt>
                <c:pt idx="2859">
                  <c:v>114.39877302893277</c:v>
                </c:pt>
                <c:pt idx="2860">
                  <c:v>115.06636165750437</c:v>
                </c:pt>
                <c:pt idx="2861">
                  <c:v>116.38028302685967</c:v>
                </c:pt>
                <c:pt idx="2862">
                  <c:v>116.47187091564309</c:v>
                </c:pt>
                <c:pt idx="2863">
                  <c:v>116.82267909214414</c:v>
                </c:pt>
                <c:pt idx="2864">
                  <c:v>117.02963848771721</c:v>
                </c:pt>
                <c:pt idx="2865">
                  <c:v>117.11399785403547</c:v>
                </c:pt>
                <c:pt idx="2866">
                  <c:v>117.07546211111135</c:v>
                </c:pt>
                <c:pt idx="2867">
                  <c:v>118.30085192055537</c:v>
                </c:pt>
                <c:pt idx="2868">
                  <c:v>118.86250167057432</c:v>
                </c:pt>
                <c:pt idx="2869">
                  <c:v>119.02147043162378</c:v>
                </c:pt>
                <c:pt idx="2870">
                  <c:v>120.40003053073225</c:v>
                </c:pt>
                <c:pt idx="2871">
                  <c:v>120.6308284299127</c:v>
                </c:pt>
                <c:pt idx="2872">
                  <c:v>120.34702909403833</c:v>
                </c:pt>
                <c:pt idx="2873">
                  <c:v>120.25521748641441</c:v>
                </c:pt>
                <c:pt idx="2874">
                  <c:v>120.71988750326223</c:v>
                </c:pt>
                <c:pt idx="2875">
                  <c:v>120.77709533428323</c:v>
                </c:pt>
                <c:pt idx="2876">
                  <c:v>121.05998197095147</c:v>
                </c:pt>
                <c:pt idx="2877">
                  <c:v>121.7081758236063</c:v>
                </c:pt>
                <c:pt idx="2878">
                  <c:v>121.21251658735603</c:v>
                </c:pt>
                <c:pt idx="2879">
                  <c:v>121.8858272947114</c:v>
                </c:pt>
                <c:pt idx="2880">
                  <c:v>121.98822274701348</c:v>
                </c:pt>
                <c:pt idx="2881">
                  <c:v>123.43052074826997</c:v>
                </c:pt>
                <c:pt idx="2882">
                  <c:v>123.95029321210137</c:v>
                </c:pt>
                <c:pt idx="2883">
                  <c:v>124.15167308675832</c:v>
                </c:pt>
                <c:pt idx="2884">
                  <c:v>124.5178527503178</c:v>
                </c:pt>
                <c:pt idx="2885">
                  <c:v>124.86625283339927</c:v>
                </c:pt>
                <c:pt idx="2886">
                  <c:v>126.20138727385422</c:v>
                </c:pt>
                <c:pt idx="2887">
                  <c:v>126.5415903946449</c:v>
                </c:pt>
                <c:pt idx="2888">
                  <c:v>127.27683902608938</c:v>
                </c:pt>
                <c:pt idx="2889">
                  <c:v>127.76858043670654</c:v>
                </c:pt>
                <c:pt idx="2890">
                  <c:v>128.01359939575195</c:v>
                </c:pt>
                <c:pt idx="2891">
                  <c:v>128.09198165762012</c:v>
                </c:pt>
                <c:pt idx="2892">
                  <c:v>127.77731773771089</c:v>
                </c:pt>
                <c:pt idx="2893">
                  <c:v>127.63147594188821</c:v>
                </c:pt>
                <c:pt idx="2894">
                  <c:v>127.91322787054654</c:v>
                </c:pt>
                <c:pt idx="2895">
                  <c:v>128.43661702912431</c:v>
                </c:pt>
                <c:pt idx="2896">
                  <c:v>128.73696626465897</c:v>
                </c:pt>
                <c:pt idx="2897">
                  <c:v>128.47513554014009</c:v>
                </c:pt>
                <c:pt idx="2898">
                  <c:v>128.01535211760421</c:v>
                </c:pt>
                <c:pt idx="2899">
                  <c:v>127.54557182048929</c:v>
                </c:pt>
                <c:pt idx="2900">
                  <c:v>126.87664301642056</c:v>
                </c:pt>
                <c:pt idx="2901">
                  <c:v>126.8882051007501</c:v>
                </c:pt>
                <c:pt idx="2902">
                  <c:v>127.63258957040721</c:v>
                </c:pt>
                <c:pt idx="2903">
                  <c:v>127.81957093600569</c:v>
                </c:pt>
                <c:pt idx="2904">
                  <c:v>128.63446824303989</c:v>
                </c:pt>
                <c:pt idx="2905">
                  <c:v>128.84643715825575</c:v>
                </c:pt>
                <c:pt idx="2906">
                  <c:v>128.21493175111968</c:v>
                </c:pt>
                <c:pt idx="2907">
                  <c:v>127.35389071497424</c:v>
                </c:pt>
                <c:pt idx="2908">
                  <c:v>126.11595933190708</c:v>
                </c:pt>
                <c:pt idx="2909">
                  <c:v>126.2223748174207</c:v>
                </c:pt>
                <c:pt idx="2910">
                  <c:v>125.81661701202393</c:v>
                </c:pt>
                <c:pt idx="2911">
                  <c:v>126.06031227111816</c:v>
                </c:pt>
                <c:pt idx="2912">
                  <c:v>126.43916869985647</c:v>
                </c:pt>
                <c:pt idx="2913">
                  <c:v>126.62101706143083</c:v>
                </c:pt>
                <c:pt idx="2914">
                  <c:v>125.94128293004529</c:v>
                </c:pt>
                <c:pt idx="2915">
                  <c:v>124.54247109643345</c:v>
                </c:pt>
                <c:pt idx="2916">
                  <c:v>125.31197669588286</c:v>
                </c:pt>
                <c:pt idx="2917">
                  <c:v>125.78912406132139</c:v>
                </c:pt>
                <c:pt idx="2918">
                  <c:v>126.00134961358432</c:v>
                </c:pt>
                <c:pt idx="2919">
                  <c:v>125.47314268967202</c:v>
                </c:pt>
                <c:pt idx="2920">
                  <c:v>126.2952535892355</c:v>
                </c:pt>
                <c:pt idx="2921">
                  <c:v>126.64535726349929</c:v>
                </c:pt>
                <c:pt idx="2922">
                  <c:v>127.19587263567695</c:v>
                </c:pt>
                <c:pt idx="2923">
                  <c:v>127.11737478190454</c:v>
                </c:pt>
                <c:pt idx="2924">
                  <c:v>128.03214556595375</c:v>
                </c:pt>
                <c:pt idx="2925">
                  <c:v>127.90616374180235</c:v>
                </c:pt>
                <c:pt idx="2926">
                  <c:v>128.31928312367407</c:v>
                </c:pt>
                <c:pt idx="2927">
                  <c:v>128.47496378010717</c:v>
                </c:pt>
                <c:pt idx="2928">
                  <c:v>128.44851832554258</c:v>
                </c:pt>
                <c:pt idx="2929">
                  <c:v>128.29781956508242</c:v>
                </c:pt>
                <c:pt idx="2930">
                  <c:v>128.51811412285113</c:v>
                </c:pt>
                <c:pt idx="2931">
                  <c:v>128.65318304916909</c:v>
                </c:pt>
                <c:pt idx="2932">
                  <c:v>128.65857588011642</c:v>
                </c:pt>
                <c:pt idx="2933">
                  <c:v>128.39252129916488</c:v>
                </c:pt>
                <c:pt idx="2934">
                  <c:v>128.07207367337983</c:v>
                </c:pt>
                <c:pt idx="2935">
                  <c:v>127.75882984029836</c:v>
                </c:pt>
                <c:pt idx="2936">
                  <c:v>127.76716758464944</c:v>
                </c:pt>
                <c:pt idx="2937">
                  <c:v>128.37415080234922</c:v>
                </c:pt>
                <c:pt idx="2938">
                  <c:v>129.14835058409591</c:v>
                </c:pt>
                <c:pt idx="2939">
                  <c:v>129.49142794773496</c:v>
                </c:pt>
                <c:pt idx="2940">
                  <c:v>129.86979306977372</c:v>
                </c:pt>
                <c:pt idx="2941">
                  <c:v>129.91405322633941</c:v>
                </c:pt>
                <c:pt idx="2942">
                  <c:v>129.79950230697105</c:v>
                </c:pt>
                <c:pt idx="2943">
                  <c:v>130.62349674619477</c:v>
                </c:pt>
                <c:pt idx="2944">
                  <c:v>131.5628296753456</c:v>
                </c:pt>
                <c:pt idx="2945">
                  <c:v>131.19775893770415</c:v>
                </c:pt>
                <c:pt idx="2946">
                  <c:v>132.3843110840896</c:v>
                </c:pt>
                <c:pt idx="2947">
                  <c:v>132.1417330708997</c:v>
                </c:pt>
                <c:pt idx="2948">
                  <c:v>132.36747422711602</c:v>
                </c:pt>
                <c:pt idx="2949">
                  <c:v>131.66482346633384</c:v>
                </c:pt>
                <c:pt idx="2950">
                  <c:v>132.19339844276166</c:v>
                </c:pt>
                <c:pt idx="2951">
                  <c:v>131.76786629907016</c:v>
                </c:pt>
                <c:pt idx="2952">
                  <c:v>132.33577488208638</c:v>
                </c:pt>
                <c:pt idx="2953">
                  <c:v>131.90068613249679</c:v>
                </c:pt>
                <c:pt idx="2954">
                  <c:v>132.56982421875</c:v>
                </c:pt>
                <c:pt idx="2955">
                  <c:v>132.71256117985166</c:v>
                </c:pt>
                <c:pt idx="2956">
                  <c:v>132.9715568608251</c:v>
                </c:pt>
                <c:pt idx="2957">
                  <c:v>132.78701851285737</c:v>
                </c:pt>
                <c:pt idx="2958">
                  <c:v>133.94902242463212</c:v>
                </c:pt>
                <c:pt idx="2959">
                  <c:v>134.65149698586299</c:v>
                </c:pt>
                <c:pt idx="2960">
                  <c:v>134.27114667563603</c:v>
                </c:pt>
                <c:pt idx="2961">
                  <c:v>134.69831713314713</c:v>
                </c:pt>
                <c:pt idx="2962">
                  <c:v>134.73614163234316</c:v>
                </c:pt>
                <c:pt idx="2963">
                  <c:v>135.02386438435522</c:v>
                </c:pt>
                <c:pt idx="2964">
                  <c:v>135.00048808393808</c:v>
                </c:pt>
                <c:pt idx="2965">
                  <c:v>135.77077237490951</c:v>
                </c:pt>
                <c:pt idx="2966">
                  <c:v>135.95676428696206</c:v>
                </c:pt>
                <c:pt idx="2967">
                  <c:v>135.62045015137772</c:v>
                </c:pt>
                <c:pt idx="2968">
                  <c:v>135.51911811170908</c:v>
                </c:pt>
                <c:pt idx="2969">
                  <c:v>135.66269003111739</c:v>
                </c:pt>
                <c:pt idx="2970">
                  <c:v>136.28658843862598</c:v>
                </c:pt>
                <c:pt idx="2971">
                  <c:v>137.29606480434023</c:v>
                </c:pt>
                <c:pt idx="2972">
                  <c:v>137.03513260545401</c:v>
                </c:pt>
                <c:pt idx="2973">
                  <c:v>137.38383881799106</c:v>
                </c:pt>
                <c:pt idx="2974">
                  <c:v>137.44509759442559</c:v>
                </c:pt>
                <c:pt idx="2975">
                  <c:v>136.30304188563906</c:v>
                </c:pt>
                <c:pt idx="2976">
                  <c:v>136.47692670493291</c:v>
                </c:pt>
                <c:pt idx="2977">
                  <c:v>135.99966993003056</c:v>
                </c:pt>
                <c:pt idx="2978">
                  <c:v>136.24416466416983</c:v>
                </c:pt>
                <c:pt idx="2979">
                  <c:v>135.74405890497667</c:v>
                </c:pt>
                <c:pt idx="2980">
                  <c:v>136.62386246385245</c:v>
                </c:pt>
                <c:pt idx="2981">
                  <c:v>136.50155708707612</c:v>
                </c:pt>
                <c:pt idx="2982">
                  <c:v>136.71404042737237</c:v>
                </c:pt>
                <c:pt idx="2983">
                  <c:v>136.48894060069117</c:v>
                </c:pt>
                <c:pt idx="2984">
                  <c:v>136.69972686109872</c:v>
                </c:pt>
                <c:pt idx="2985">
                  <c:v>137.18885592756601</c:v>
                </c:pt>
                <c:pt idx="2986">
                  <c:v>137.85880210481841</c:v>
                </c:pt>
                <c:pt idx="2987">
                  <c:v>137.91591627844448</c:v>
                </c:pt>
                <c:pt idx="2988">
                  <c:v>137.5938290563123</c:v>
                </c:pt>
                <c:pt idx="2989">
                  <c:v>138.269014818915</c:v>
                </c:pt>
                <c:pt idx="2990">
                  <c:v>138.47449624949488</c:v>
                </c:pt>
                <c:pt idx="2991">
                  <c:v>138.52615635970542</c:v>
                </c:pt>
                <c:pt idx="2992">
                  <c:v>138.57336037734459</c:v>
                </c:pt>
                <c:pt idx="2993">
                  <c:v>138.84257421822383</c:v>
                </c:pt>
                <c:pt idx="2994">
                  <c:v>138.79810658816635</c:v>
                </c:pt>
                <c:pt idx="2995">
                  <c:v>139.62350684198839</c:v>
                </c:pt>
                <c:pt idx="2996">
                  <c:v>139.88609738185488</c:v>
                </c:pt>
                <c:pt idx="2997">
                  <c:v>140.18213594370874</c:v>
                </c:pt>
                <c:pt idx="2998">
                  <c:v>139.08731240239638</c:v>
                </c:pt>
                <c:pt idx="2999">
                  <c:v>137.47467685567921</c:v>
                </c:pt>
                <c:pt idx="3000">
                  <c:v>135.99002897328344</c:v>
                </c:pt>
                <c:pt idx="3001">
                  <c:v>136.5385390972269</c:v>
                </c:pt>
                <c:pt idx="3002">
                  <c:v>136.08333091078134</c:v>
                </c:pt>
                <c:pt idx="3003">
                  <c:v>136.63781685664736</c:v>
                </c:pt>
                <c:pt idx="3004">
                  <c:v>135.96827569501153</c:v>
                </c:pt>
                <c:pt idx="3005">
                  <c:v>135.27392387390137</c:v>
                </c:pt>
                <c:pt idx="3006">
                  <c:v>135.27707826680151</c:v>
                </c:pt>
                <c:pt idx="3007">
                  <c:v>135.60702586996143</c:v>
                </c:pt>
                <c:pt idx="3008">
                  <c:v>135.1179242627374</c:v>
                </c:pt>
                <c:pt idx="3009">
                  <c:v>135.36381494587866</c:v>
                </c:pt>
                <c:pt idx="3010">
                  <c:v>135.51672682268867</c:v>
                </c:pt>
                <c:pt idx="3011">
                  <c:v>135.89763134923476</c:v>
                </c:pt>
                <c:pt idx="3012">
                  <c:v>135.19956513108878</c:v>
                </c:pt>
                <c:pt idx="3013">
                  <c:v>135.15055149999159</c:v>
                </c:pt>
                <c:pt idx="3014">
                  <c:v>134.69211351460424</c:v>
                </c:pt>
                <c:pt idx="3015">
                  <c:v>135.29314014829438</c:v>
                </c:pt>
                <c:pt idx="3016">
                  <c:v>134.94397880291118</c:v>
                </c:pt>
                <c:pt idx="3017">
                  <c:v>134.41264510976856</c:v>
                </c:pt>
                <c:pt idx="3018">
                  <c:v>133.98896385061329</c:v>
                </c:pt>
                <c:pt idx="3019">
                  <c:v>133.839028720198</c:v>
                </c:pt>
                <c:pt idx="3020">
                  <c:v>133.42802596914356</c:v>
                </c:pt>
                <c:pt idx="3021">
                  <c:v>132.82800986849028</c:v>
                </c:pt>
                <c:pt idx="3022">
                  <c:v>133.04453106584219</c:v>
                </c:pt>
                <c:pt idx="3023">
                  <c:v>133.08721417394179</c:v>
                </c:pt>
                <c:pt idx="3024">
                  <c:v>132.37219438881709</c:v>
                </c:pt>
                <c:pt idx="3025">
                  <c:v>133.03479112427812</c:v>
                </c:pt>
                <c:pt idx="3026">
                  <c:v>132.6395328455958</c:v>
                </c:pt>
                <c:pt idx="3027">
                  <c:v>133.29650056773218</c:v>
                </c:pt>
                <c:pt idx="3028">
                  <c:v>133.52945347489981</c:v>
                </c:pt>
                <c:pt idx="3029">
                  <c:v>134.32015123038457</c:v>
                </c:pt>
                <c:pt idx="3030">
                  <c:v>134.18574300305596</c:v>
                </c:pt>
                <c:pt idx="3031">
                  <c:v>134.44692904373696</c:v>
                </c:pt>
                <c:pt idx="3032">
                  <c:v>133.71324177446036</c:v>
                </c:pt>
                <c:pt idx="3033">
                  <c:v>134.97638034820557</c:v>
                </c:pt>
                <c:pt idx="3034">
                  <c:v>135.60420924219591</c:v>
                </c:pt>
                <c:pt idx="3035">
                  <c:v>136.1428021398084</c:v>
                </c:pt>
                <c:pt idx="3036">
                  <c:v>136.15263656090045</c:v>
                </c:pt>
                <c:pt idx="3037">
                  <c:v>136.45339640255631</c:v>
                </c:pt>
                <c:pt idx="3038">
                  <c:v>136.66730834697856</c:v>
                </c:pt>
                <c:pt idx="3039">
                  <c:v>136.0185539311376</c:v>
                </c:pt>
                <c:pt idx="3040">
                  <c:v>136.14153924481622</c:v>
                </c:pt>
                <c:pt idx="3041">
                  <c:v>137.05018845919906</c:v>
                </c:pt>
                <c:pt idx="3042">
                  <c:v>137.94195638853927</c:v>
                </c:pt>
                <c:pt idx="3043">
                  <c:v>138.54128196321685</c:v>
                </c:pt>
                <c:pt idx="3044">
                  <c:v>137.9267082872062</c:v>
                </c:pt>
                <c:pt idx="3045">
                  <c:v>137.6058530478642</c:v>
                </c:pt>
                <c:pt idx="3046">
                  <c:v>138.37658309936523</c:v>
                </c:pt>
                <c:pt idx="3047">
                  <c:v>138.79041270552011</c:v>
                </c:pt>
                <c:pt idx="3048">
                  <c:v>139.15737609205576</c:v>
                </c:pt>
                <c:pt idx="3049">
                  <c:v>140.13136781495194</c:v>
                </c:pt>
                <c:pt idx="3050">
                  <c:v>140.13512660717143</c:v>
                </c:pt>
                <c:pt idx="3051">
                  <c:v>140.55220758503881</c:v>
                </c:pt>
                <c:pt idx="3052">
                  <c:v>140.47499495539171</c:v>
                </c:pt>
                <c:pt idx="3053">
                  <c:v>141.29305481088574</c:v>
                </c:pt>
                <c:pt idx="3054">
                  <c:v>141.18151654868291</c:v>
                </c:pt>
                <c:pt idx="3055">
                  <c:v>141.32929496107431</c:v>
                </c:pt>
                <c:pt idx="3056">
                  <c:v>141.20318978408287</c:v>
                </c:pt>
                <c:pt idx="3057">
                  <c:v>142.68289638387745</c:v>
                </c:pt>
                <c:pt idx="3058">
                  <c:v>142.89648292804586</c:v>
                </c:pt>
                <c:pt idx="3059">
                  <c:v>143.2429940125038</c:v>
                </c:pt>
                <c:pt idx="3060">
                  <c:v>143.38942488308609</c:v>
                </c:pt>
                <c:pt idx="3061">
                  <c:v>144.40945181353339</c:v>
                </c:pt>
                <c:pt idx="3062">
                  <c:v>144.18863967369342</c:v>
                </c:pt>
                <c:pt idx="3063">
                  <c:v>144.21846965263629</c:v>
                </c:pt>
                <c:pt idx="3064">
                  <c:v>145.16934292891929</c:v>
                </c:pt>
                <c:pt idx="3065">
                  <c:v>145.34365466545367</c:v>
                </c:pt>
                <c:pt idx="3066">
                  <c:v>146.48933104811044</c:v>
                </c:pt>
                <c:pt idx="3067">
                  <c:v>145.83933573755724</c:v>
                </c:pt>
                <c:pt idx="3068">
                  <c:v>147.95587960604965</c:v>
                </c:pt>
                <c:pt idx="3069">
                  <c:v>147.82601458450844</c:v>
                </c:pt>
                <c:pt idx="3070">
                  <c:v>147.72863634701432</c:v>
                </c:pt>
                <c:pt idx="3071">
                  <c:v>146.91409180082124</c:v>
                </c:pt>
                <c:pt idx="3072">
                  <c:v>147.26245788048053</c:v>
                </c:pt>
                <c:pt idx="3073">
                  <c:v>147.85159206390381</c:v>
                </c:pt>
                <c:pt idx="3074">
                  <c:v>148.41842944046547</c:v>
                </c:pt>
                <c:pt idx="3075">
                  <c:v>148.06539857798609</c:v>
                </c:pt>
                <c:pt idx="3076">
                  <c:v>147.64233227433829</c:v>
                </c:pt>
                <c:pt idx="3077">
                  <c:v>147.06099769986909</c:v>
                </c:pt>
                <c:pt idx="3078">
                  <c:v>146.16509703932138</c:v>
                </c:pt>
                <c:pt idx="3079">
                  <c:v>146.4001299430584</c:v>
                </c:pt>
                <c:pt idx="3080">
                  <c:v>146.39845354803677</c:v>
                </c:pt>
                <c:pt idx="3081">
                  <c:v>146.63202098320269</c:v>
                </c:pt>
                <c:pt idx="3082">
                  <c:v>146.09403347146923</c:v>
                </c:pt>
                <c:pt idx="3083">
                  <c:v>145.31209564208984</c:v>
                </c:pt>
                <c:pt idx="3084">
                  <c:v>145.42227110369453</c:v>
                </c:pt>
                <c:pt idx="3085">
                  <c:v>145.16281654094828</c:v>
                </c:pt>
                <c:pt idx="3086">
                  <c:v>144.28178619516308</c:v>
                </c:pt>
                <c:pt idx="3087">
                  <c:v>143.90373335213496</c:v>
                </c:pt>
                <c:pt idx="3088">
                  <c:v>143.6600563115087</c:v>
                </c:pt>
                <c:pt idx="3089">
                  <c:v>143.39644238044477</c:v>
                </c:pt>
                <c:pt idx="3090">
                  <c:v>141.64092392757021</c:v>
                </c:pt>
                <c:pt idx="3091">
                  <c:v>140.94437349253687</c:v>
                </c:pt>
                <c:pt idx="3092">
                  <c:v>140.35310462425494</c:v>
                </c:pt>
                <c:pt idx="3093">
                  <c:v>139.6022747960584</c:v>
                </c:pt>
                <c:pt idx="3094">
                  <c:v>138.15013191617768</c:v>
                </c:pt>
                <c:pt idx="3095">
                  <c:v>137.52713548726049</c:v>
                </c:pt>
                <c:pt idx="3096">
                  <c:v>137.57310291816449</c:v>
                </c:pt>
                <c:pt idx="3097">
                  <c:v>136.1984829080516</c:v>
                </c:pt>
                <c:pt idx="3098">
                  <c:v>135.55791220171699</c:v>
                </c:pt>
                <c:pt idx="3099">
                  <c:v>134.86991888901284</c:v>
                </c:pt>
                <c:pt idx="3100">
                  <c:v>134.41033810582655</c:v>
                </c:pt>
                <c:pt idx="3101">
                  <c:v>133.49267288734174</c:v>
                </c:pt>
                <c:pt idx="3102">
                  <c:v>132.79108320433517</c:v>
                </c:pt>
                <c:pt idx="3103">
                  <c:v>132.61722410136255</c:v>
                </c:pt>
                <c:pt idx="3104">
                  <c:v>131.53782686693916</c:v>
                </c:pt>
                <c:pt idx="3105">
                  <c:v>131.83551406860352</c:v>
                </c:pt>
                <c:pt idx="3106">
                  <c:v>132.22198900683173</c:v>
                </c:pt>
                <c:pt idx="3107">
                  <c:v>132.82244198897789</c:v>
                </c:pt>
                <c:pt idx="3108">
                  <c:v>132.77567209046464</c:v>
                </c:pt>
                <c:pt idx="3109">
                  <c:v>131.88738444755816</c:v>
                </c:pt>
                <c:pt idx="3110">
                  <c:v>131.17463999781114</c:v>
                </c:pt>
                <c:pt idx="3111">
                  <c:v>130.97853473137164</c:v>
                </c:pt>
                <c:pt idx="3112">
                  <c:v>131.11304128581079</c:v>
                </c:pt>
                <c:pt idx="3113">
                  <c:v>131.42123732073554</c:v>
                </c:pt>
                <c:pt idx="3114">
                  <c:v>131.64132331979687</c:v>
                </c:pt>
                <c:pt idx="3115">
                  <c:v>132.06698355181464</c:v>
                </c:pt>
                <c:pt idx="3116">
                  <c:v>132.47526339826913</c:v>
                </c:pt>
                <c:pt idx="3117">
                  <c:v>132.35358185603701</c:v>
                </c:pt>
                <c:pt idx="3118">
                  <c:v>131.65838744722564</c:v>
                </c:pt>
                <c:pt idx="3119">
                  <c:v>133.17193761365166</c:v>
                </c:pt>
                <c:pt idx="3120">
                  <c:v>133.10892220201163</c:v>
                </c:pt>
                <c:pt idx="3121">
                  <c:v>133.52049893346327</c:v>
                </c:pt>
                <c:pt idx="3122">
                  <c:v>133.17649301989326</c:v>
                </c:pt>
                <c:pt idx="3123">
                  <c:v>133.88382589405981</c:v>
                </c:pt>
                <c:pt idx="3124">
                  <c:v>133.54390611319707</c:v>
                </c:pt>
                <c:pt idx="3125">
                  <c:v>132.70044510940025</c:v>
                </c:pt>
                <c:pt idx="3126">
                  <c:v>132.29967275159112</c:v>
                </c:pt>
                <c:pt idx="3127">
                  <c:v>131.29297519552296</c:v>
                </c:pt>
                <c:pt idx="3128">
                  <c:v>131.16877167800376</c:v>
                </c:pt>
                <c:pt idx="3129">
                  <c:v>130.65511946842588</c:v>
                </c:pt>
                <c:pt idx="3130">
                  <c:v>131.62941837310791</c:v>
                </c:pt>
                <c:pt idx="3131">
                  <c:v>132.19810689728837</c:v>
                </c:pt>
                <c:pt idx="3132">
                  <c:v>131.15837291191363</c:v>
                </c:pt>
                <c:pt idx="3133">
                  <c:v>132.50465353604019</c:v>
                </c:pt>
                <c:pt idx="3134">
                  <c:v>132.94877032575937</c:v>
                </c:pt>
                <c:pt idx="3135">
                  <c:v>132.21497640938594</c:v>
                </c:pt>
                <c:pt idx="3136">
                  <c:v>131.40780238447519</c:v>
                </c:pt>
                <c:pt idx="3137">
                  <c:v>131.57173377069932</c:v>
                </c:pt>
                <c:pt idx="3138">
                  <c:v>131.80717560340619</c:v>
                </c:pt>
                <c:pt idx="3139">
                  <c:v>132.52104972970898</c:v>
                </c:pt>
                <c:pt idx="3140">
                  <c:v>132.10078173670274</c:v>
                </c:pt>
                <c:pt idx="3141">
                  <c:v>132.37399423533472</c:v>
                </c:pt>
                <c:pt idx="3142">
                  <c:v>131.30091341610611</c:v>
                </c:pt>
                <c:pt idx="3143">
                  <c:v>132.45940724734604</c:v>
                </c:pt>
                <c:pt idx="3144">
                  <c:v>132.21165660331988</c:v>
                </c:pt>
                <c:pt idx="3145">
                  <c:v>132.06535464319688</c:v>
                </c:pt>
                <c:pt idx="3146">
                  <c:v>131.3046415592062</c:v>
                </c:pt>
                <c:pt idx="3147">
                  <c:v>131.13230629624991</c:v>
                </c:pt>
                <c:pt idx="3148">
                  <c:v>128.81816965958168</c:v>
                </c:pt>
                <c:pt idx="3149">
                  <c:v>129.42936163935167</c:v>
                </c:pt>
                <c:pt idx="3150">
                  <c:v>127.87128665529448</c:v>
                </c:pt>
                <c:pt idx="3151">
                  <c:v>126.2786254225106</c:v>
                </c:pt>
                <c:pt idx="3152">
                  <c:v>125.20272935669998</c:v>
                </c:pt>
                <c:pt idx="3153">
                  <c:v>125.74988904492608</c:v>
                </c:pt>
                <c:pt idx="3154">
                  <c:v>125.99548116223565</c:v>
                </c:pt>
                <c:pt idx="3155">
                  <c:v>126.46750713216848</c:v>
                </c:pt>
                <c:pt idx="3156">
                  <c:v>128.34651065694874</c:v>
                </c:pt>
                <c:pt idx="3157">
                  <c:v>129.21925035016289</c:v>
                </c:pt>
                <c:pt idx="3158">
                  <c:v>130.83737580529575</c:v>
                </c:pt>
                <c:pt idx="3159">
                  <c:v>129.76050445951265</c:v>
                </c:pt>
                <c:pt idx="3160">
                  <c:v>128.5092204192589</c:v>
                </c:pt>
                <c:pt idx="3161">
                  <c:v>130.2271454909752</c:v>
                </c:pt>
                <c:pt idx="3162">
                  <c:v>130.42566302727008</c:v>
                </c:pt>
                <c:pt idx="3163">
                  <c:v>129.96110445877602</c:v>
                </c:pt>
                <c:pt idx="3164">
                  <c:v>130.31930370988516</c:v>
                </c:pt>
                <c:pt idx="3165">
                  <c:v>131.25048808393808</c:v>
                </c:pt>
                <c:pt idx="3166">
                  <c:v>130.73717288313242</c:v>
                </c:pt>
                <c:pt idx="3167">
                  <c:v>129.94567137751085</c:v>
                </c:pt>
                <c:pt idx="3168">
                  <c:v>129.90541678461534</c:v>
                </c:pt>
                <c:pt idx="3169">
                  <c:v>130.21877479553223</c:v>
                </c:pt>
                <c:pt idx="3170">
                  <c:v>129.80467128753662</c:v>
                </c:pt>
                <c:pt idx="3171">
                  <c:v>130.26290847515239</c:v>
                </c:pt>
                <c:pt idx="3172">
                  <c:v>129.49891323878848</c:v>
                </c:pt>
                <c:pt idx="3173">
                  <c:v>128.69132357630235</c:v>
                </c:pt>
                <c:pt idx="3174">
                  <c:v>127.25761959470552</c:v>
                </c:pt>
                <c:pt idx="3175">
                  <c:v>126.95621464170259</c:v>
                </c:pt>
                <c:pt idx="3176">
                  <c:v>128.17164763088883</c:v>
                </c:pt>
                <c:pt idx="3177">
                  <c:v>128.89864717680831</c:v>
                </c:pt>
                <c:pt idx="3178">
                  <c:v>128.18195267381338</c:v>
                </c:pt>
                <c:pt idx="3179">
                  <c:v>128.7297994679418</c:v>
                </c:pt>
                <c:pt idx="3180">
                  <c:v>129.08676847918281</c:v>
                </c:pt>
                <c:pt idx="3181">
                  <c:v>128.7717407489645</c:v>
                </c:pt>
                <c:pt idx="3182">
                  <c:v>127.48846948557886</c:v>
                </c:pt>
                <c:pt idx="3183">
                  <c:v>127.69236383766963</c:v>
                </c:pt>
                <c:pt idx="3184">
                  <c:v>126.90549373626709</c:v>
                </c:pt>
                <c:pt idx="3185">
                  <c:v>126.38495899068899</c:v>
                </c:pt>
                <c:pt idx="3186">
                  <c:v>125.75152186689705</c:v>
                </c:pt>
                <c:pt idx="3187">
                  <c:v>123.75835573262182</c:v>
                </c:pt>
                <c:pt idx="3188">
                  <c:v>123.29776329829775</c:v>
                </c:pt>
                <c:pt idx="3189">
                  <c:v>124.35987015428215</c:v>
                </c:pt>
                <c:pt idx="3190">
                  <c:v>124.2921971945927</c:v>
                </c:pt>
                <c:pt idx="3191">
                  <c:v>123.03594954260464</c:v>
                </c:pt>
                <c:pt idx="3192">
                  <c:v>122.40403435148042</c:v>
                </c:pt>
                <c:pt idx="3193">
                  <c:v>122.5284072612894</c:v>
                </c:pt>
                <c:pt idx="3194">
                  <c:v>121.61947095805201</c:v>
                </c:pt>
                <c:pt idx="3195">
                  <c:v>122.12791294887148</c:v>
                </c:pt>
                <c:pt idx="3196">
                  <c:v>123.4481710236648</c:v>
                </c:pt>
                <c:pt idx="3197">
                  <c:v>123.77624554469668</c:v>
                </c:pt>
                <c:pt idx="3198">
                  <c:v>124.02368275872593</c:v>
                </c:pt>
                <c:pt idx="3199">
                  <c:v>124.48229497054527</c:v>
                </c:pt>
                <c:pt idx="3200">
                  <c:v>124.47763610708303</c:v>
                </c:pt>
                <c:pt idx="3201">
                  <c:v>124.22515316667229</c:v>
                </c:pt>
                <c:pt idx="3202">
                  <c:v>126.06029783446213</c:v>
                </c:pt>
                <c:pt idx="3203">
                  <c:v>127.94637703073435</c:v>
                </c:pt>
                <c:pt idx="3204">
                  <c:v>129.45827878754716</c:v>
                </c:pt>
                <c:pt idx="3205">
                  <c:v>129.60264528208765</c:v>
                </c:pt>
                <c:pt idx="3206">
                  <c:v>131.77290038404794</c:v>
                </c:pt>
                <c:pt idx="3207">
                  <c:v>133.17670292689883</c:v>
                </c:pt>
                <c:pt idx="3208">
                  <c:v>134.74378621989283</c:v>
                </c:pt>
                <c:pt idx="3209">
                  <c:v>137.3187881009332</c:v>
                </c:pt>
                <c:pt idx="3210">
                  <c:v>139.65390777587891</c:v>
                </c:pt>
                <c:pt idx="3211">
                  <c:v>141.60391682591933</c:v>
                </c:pt>
                <c:pt idx="3212">
                  <c:v>143.13644136231522</c:v>
                </c:pt>
                <c:pt idx="3213">
                  <c:v>143.36741069267535</c:v>
                </c:pt>
                <c:pt idx="3214">
                  <c:v>141.98441561337174</c:v>
                </c:pt>
                <c:pt idx="3215">
                  <c:v>140.17302697280357</c:v>
                </c:pt>
                <c:pt idx="3216">
                  <c:v>141.7605936445039</c:v>
                </c:pt>
                <c:pt idx="3217">
                  <c:v>142.83004714702739</c:v>
                </c:pt>
                <c:pt idx="3218">
                  <c:v>142.59591191390464</c:v>
                </c:pt>
                <c:pt idx="3219">
                  <c:v>142.67970219973861</c:v>
                </c:pt>
                <c:pt idx="3220">
                  <c:v>144.10652341513799</c:v>
                </c:pt>
                <c:pt idx="3221">
                  <c:v>144.01746447332974</c:v>
                </c:pt>
                <c:pt idx="3222">
                  <c:v>143.60057561150913</c:v>
                </c:pt>
                <c:pt idx="3223">
                  <c:v>144.08885012001826</c:v>
                </c:pt>
                <c:pt idx="3224">
                  <c:v>144.08231176179032</c:v>
                </c:pt>
                <c:pt idx="3225">
                  <c:v>144.4686472662564</c:v>
                </c:pt>
                <c:pt idx="3226">
                  <c:v>144.25752518094819</c:v>
                </c:pt>
                <c:pt idx="3227">
                  <c:v>144.76909815031905</c:v>
                </c:pt>
                <c:pt idx="3228">
                  <c:v>143.9942374722711</c:v>
                </c:pt>
                <c:pt idx="3229">
                  <c:v>142.19188427102978</c:v>
                </c:pt>
                <c:pt idx="3230">
                  <c:v>140.2179394426017</c:v>
                </c:pt>
                <c:pt idx="3231">
                  <c:v>139.28286371559932</c:v>
                </c:pt>
                <c:pt idx="3232">
                  <c:v>138.35608281760381</c:v>
                </c:pt>
                <c:pt idx="3233">
                  <c:v>138.26335959598936</c:v>
                </c:pt>
                <c:pt idx="3234">
                  <c:v>138.32315287096748</c:v>
                </c:pt>
                <c:pt idx="3235">
                  <c:v>138.18591969588707</c:v>
                </c:pt>
                <c:pt idx="3236">
                  <c:v>137.02667173846015</c:v>
                </c:pt>
                <c:pt idx="3237">
                  <c:v>137.28139627390894</c:v>
                </c:pt>
                <c:pt idx="3238">
                  <c:v>137.12707700400517</c:v>
                </c:pt>
                <c:pt idx="3239">
                  <c:v>137.6673303801438</c:v>
                </c:pt>
                <c:pt idx="3240">
                  <c:v>137.13616469810748</c:v>
                </c:pt>
                <c:pt idx="3241">
                  <c:v>136.69360788937271</c:v>
                </c:pt>
                <c:pt idx="3242">
                  <c:v>137.49663507527319</c:v>
                </c:pt>
                <c:pt idx="3243">
                  <c:v>139.34293329304663</c:v>
                </c:pt>
                <c:pt idx="3244">
                  <c:v>141.76975782986344</c:v>
                </c:pt>
                <c:pt idx="3245">
                  <c:v>142.46969347986681</c:v>
                </c:pt>
                <c:pt idx="3246">
                  <c:v>142.95004453330205</c:v>
                </c:pt>
                <c:pt idx="3247">
                  <c:v>144.29956432868696</c:v>
                </c:pt>
                <c:pt idx="3248">
                  <c:v>144.81177820008378</c:v>
                </c:pt>
                <c:pt idx="3249">
                  <c:v>146.12226302048256</c:v>
                </c:pt>
                <c:pt idx="3250">
                  <c:v>147.51324420139707</c:v>
                </c:pt>
                <c:pt idx="3251">
                  <c:v>149.17940419295738</c:v>
                </c:pt>
                <c:pt idx="3252">
                  <c:v>150.70351722322661</c:v>
                </c:pt>
                <c:pt idx="3253">
                  <c:v>152.33185429408633</c:v>
                </c:pt>
                <c:pt idx="3254">
                  <c:v>153.61390159870015</c:v>
                </c:pt>
                <c:pt idx="3255">
                  <c:v>153.97614252156225</c:v>
                </c:pt>
                <c:pt idx="3256">
                  <c:v>154.21349446526889</c:v>
                </c:pt>
                <c:pt idx="3257">
                  <c:v>156.08528637063915</c:v>
                </c:pt>
                <c:pt idx="3258">
                  <c:v>158.99889814442602</c:v>
                </c:pt>
                <c:pt idx="3259">
                  <c:v>162.19165124564336</c:v>
                </c:pt>
                <c:pt idx="3260">
                  <c:v>162.83997088465196</c:v>
                </c:pt>
                <c:pt idx="3261">
                  <c:v>164.98098162947031</c:v>
                </c:pt>
                <c:pt idx="3262">
                  <c:v>166.09123894263959</c:v>
                </c:pt>
                <c:pt idx="3263">
                  <c:v>166.85837689761459</c:v>
                </c:pt>
                <c:pt idx="3264">
                  <c:v>167.11848469438223</c:v>
                </c:pt>
                <c:pt idx="3265">
                  <c:v>168.76606345998829</c:v>
                </c:pt>
                <c:pt idx="3266">
                  <c:v>169.51494404365278</c:v>
                </c:pt>
                <c:pt idx="3267">
                  <c:v>168.53341165082207</c:v>
                </c:pt>
                <c:pt idx="3268">
                  <c:v>167.32425554867447</c:v>
                </c:pt>
                <c:pt idx="3269">
                  <c:v>166.64716230589767</c:v>
                </c:pt>
                <c:pt idx="3270">
                  <c:v>166.60530113351757</c:v>
                </c:pt>
                <c:pt idx="3271">
                  <c:v>166.31269060332198</c:v>
                </c:pt>
                <c:pt idx="3272">
                  <c:v>166.25624423191465</c:v>
                </c:pt>
                <c:pt idx="3273">
                  <c:v>165.67715108805689</c:v>
                </c:pt>
                <c:pt idx="3274">
                  <c:v>164.72633887981547</c:v>
                </c:pt>
                <c:pt idx="3275">
                  <c:v>164.75090720735747</c:v>
                </c:pt>
                <c:pt idx="3276">
                  <c:v>164.00291396831645</c:v>
                </c:pt>
                <c:pt idx="3277">
                  <c:v>163.82115219379293</c:v>
                </c:pt>
                <c:pt idx="3278">
                  <c:v>162.40583906502559</c:v>
                </c:pt>
                <c:pt idx="3279">
                  <c:v>162.47806312297953</c:v>
                </c:pt>
                <c:pt idx="3280">
                  <c:v>161.76871566114755</c:v>
                </c:pt>
                <c:pt idx="3281">
                  <c:v>161.26594799962538</c:v>
                </c:pt>
                <c:pt idx="3282">
                  <c:v>160.57023781743544</c:v>
                </c:pt>
                <c:pt idx="3283">
                  <c:v>159.91118980276173</c:v>
                </c:pt>
                <c:pt idx="3284">
                  <c:v>159.70706985736715</c:v>
                </c:pt>
                <c:pt idx="3285">
                  <c:v>160.13994881202436</c:v>
                </c:pt>
                <c:pt idx="3286">
                  <c:v>159.70629905832226</c:v>
                </c:pt>
                <c:pt idx="3287">
                  <c:v>159.74406324583907</c:v>
                </c:pt>
                <c:pt idx="3288">
                  <c:v>159.46840828862685</c:v>
                </c:pt>
                <c:pt idx="3289">
                  <c:v>159.80040250975509</c:v>
                </c:pt>
                <c:pt idx="3290">
                  <c:v>160.04407090154189</c:v>
                </c:pt>
                <c:pt idx="3291">
                  <c:v>159.87935283266265</c:v>
                </c:pt>
                <c:pt idx="3292">
                  <c:v>158.97136770445724</c:v>
                </c:pt>
                <c:pt idx="3293">
                  <c:v>158.3852243752315</c:v>
                </c:pt>
                <c:pt idx="3294">
                  <c:v>157.27701335117735</c:v>
                </c:pt>
                <c:pt idx="3295">
                  <c:v>156.5307875666125</c:v>
                </c:pt>
                <c:pt idx="3296">
                  <c:v>157.48337633856411</c:v>
                </c:pt>
                <c:pt idx="3297">
                  <c:v>158.66382901421909</c:v>
                </c:pt>
                <c:pt idx="3298">
                  <c:v>159.84347382907211</c:v>
                </c:pt>
                <c:pt idx="3299">
                  <c:v>160.90599046904464</c:v>
                </c:pt>
                <c:pt idx="3300">
                  <c:v>162.6865953576976</c:v>
                </c:pt>
                <c:pt idx="3301">
                  <c:v>163.30430165652572</c:v>
                </c:pt>
                <c:pt idx="3302">
                  <c:v>164.86965281387856</c:v>
                </c:pt>
                <c:pt idx="3303">
                  <c:v>166.15791794349408</c:v>
                </c:pt>
                <c:pt idx="3304">
                  <c:v>166.45016482780719</c:v>
                </c:pt>
                <c:pt idx="3305">
                  <c:v>166.45707002179375</c:v>
                </c:pt>
                <c:pt idx="3306">
                  <c:v>166.13389485457847</c:v>
                </c:pt>
                <c:pt idx="3307">
                  <c:v>166.47845873339423</c:v>
                </c:pt>
                <c:pt idx="3308">
                  <c:v>165.87499500143116</c:v>
                </c:pt>
                <c:pt idx="3309">
                  <c:v>165.94557604296455</c:v>
                </c:pt>
                <c:pt idx="3310">
                  <c:v>164.10193959597885</c:v>
                </c:pt>
                <c:pt idx="3311">
                  <c:v>164.14628656979264</c:v>
                </c:pt>
                <c:pt idx="3312">
                  <c:v>163.90676626665839</c:v>
                </c:pt>
                <c:pt idx="3313">
                  <c:v>164.06414373989762</c:v>
                </c:pt>
                <c:pt idx="3314">
                  <c:v>164.03561624987373</c:v>
                </c:pt>
                <c:pt idx="3315">
                  <c:v>165.16266477519068</c:v>
                </c:pt>
                <c:pt idx="3316">
                  <c:v>165.39521444254908</c:v>
                </c:pt>
                <c:pt idx="3317">
                  <c:v>164.6769518030101</c:v>
                </c:pt>
                <c:pt idx="3318">
                  <c:v>163.41637913934116</c:v>
                </c:pt>
                <c:pt idx="3319">
                  <c:v>161.48477182717158</c:v>
                </c:pt>
                <c:pt idx="3320">
                  <c:v>160.17739213746171</c:v>
                </c:pt>
                <c:pt idx="3321">
                  <c:v>160.2057981819942</c:v>
                </c:pt>
                <c:pt idx="3322">
                  <c:v>160.53473196358516</c:v>
                </c:pt>
                <c:pt idx="3323">
                  <c:v>160.88020222762535</c:v>
                </c:pt>
                <c:pt idx="3324">
                  <c:v>161.36939814995074</c:v>
                </c:pt>
                <c:pt idx="3325">
                  <c:v>160.11912895071094</c:v>
                </c:pt>
                <c:pt idx="3326">
                  <c:v>159.25015883610166</c:v>
                </c:pt>
                <c:pt idx="3327">
                  <c:v>158.32939397877661</c:v>
                </c:pt>
                <c:pt idx="3328">
                  <c:v>157.0343368793356</c:v>
                </c:pt>
                <c:pt idx="3329">
                  <c:v>155.77073340580381</c:v>
                </c:pt>
                <c:pt idx="3330">
                  <c:v>154.52093052041943</c:v>
                </c:pt>
                <c:pt idx="3331">
                  <c:v>153.76555429655929</c:v>
                </c:pt>
                <c:pt idx="3332">
                  <c:v>152.07543165930386</c:v>
                </c:pt>
                <c:pt idx="3333">
                  <c:v>151.20396156968741</c:v>
                </c:pt>
                <c:pt idx="3334">
                  <c:v>150.79083659731108</c:v>
                </c:pt>
                <c:pt idx="3335">
                  <c:v>149.42233236904801</c:v>
                </c:pt>
                <c:pt idx="3336">
                  <c:v>148.6201588203167</c:v>
                </c:pt>
                <c:pt idx="3337">
                  <c:v>149.01152729165966</c:v>
                </c:pt>
                <c:pt idx="3338">
                  <c:v>148.96185710512358</c:v>
                </c:pt>
                <c:pt idx="3339">
                  <c:v>150.74583389019145</c:v>
                </c:pt>
                <c:pt idx="3340">
                  <c:v>149.61760264429552</c:v>
                </c:pt>
                <c:pt idx="3341">
                  <c:v>149.75090793083453</c:v>
                </c:pt>
                <c:pt idx="3342">
                  <c:v>149.45378165409483</c:v>
                </c:pt>
                <c:pt idx="3343">
                  <c:v>148.63448208776015</c:v>
                </c:pt>
                <c:pt idx="3344">
                  <c:v>147.16973659910005</c:v>
                </c:pt>
                <c:pt idx="3345">
                  <c:v>146.47997954796099</c:v>
                </c:pt>
                <c:pt idx="3346">
                  <c:v>146.94148165604165</c:v>
                </c:pt>
                <c:pt idx="3347">
                  <c:v>147.37659895009008</c:v>
                </c:pt>
                <c:pt idx="3348">
                  <c:v>147.26328876100737</c:v>
                </c:pt>
                <c:pt idx="3349">
                  <c:v>147.49469454535122</c:v>
                </c:pt>
                <c:pt idx="3350">
                  <c:v>147.5088062286377</c:v>
                </c:pt>
                <c:pt idx="3351">
                  <c:v>146.46217776989116</c:v>
                </c:pt>
                <c:pt idx="3352">
                  <c:v>144.41746297375909</c:v>
                </c:pt>
                <c:pt idx="3353">
                  <c:v>142.08615467466157</c:v>
                </c:pt>
                <c:pt idx="3354">
                  <c:v>141.0102308536398</c:v>
                </c:pt>
                <c:pt idx="3355">
                  <c:v>138.4263047843144</c:v>
                </c:pt>
                <c:pt idx="3356">
                  <c:v>137.11114791343951</c:v>
                </c:pt>
                <c:pt idx="3357">
                  <c:v>135.38495557061557</c:v>
                </c:pt>
                <c:pt idx="3358">
                  <c:v>133.33805755089068</c:v>
                </c:pt>
                <c:pt idx="3359">
                  <c:v>132.00134944915771</c:v>
                </c:pt>
                <c:pt idx="3360">
                  <c:v>130.27839325214254</c:v>
                </c:pt>
                <c:pt idx="3361">
                  <c:v>129.40819319363297</c:v>
                </c:pt>
                <c:pt idx="3362">
                  <c:v>127.57091502485603</c:v>
                </c:pt>
                <c:pt idx="3363">
                  <c:v>125.19461184534534</c:v>
                </c:pt>
                <c:pt idx="3364">
                  <c:v>124.71528967495622</c:v>
                </c:pt>
                <c:pt idx="3365">
                  <c:v>123.97536757896687</c:v>
                </c:pt>
                <c:pt idx="3366">
                  <c:v>121.84518429328655</c:v>
                </c:pt>
                <c:pt idx="3367">
                  <c:v>119.86925128410603</c:v>
                </c:pt>
                <c:pt idx="3368">
                  <c:v>117.40481445707124</c:v>
                </c:pt>
                <c:pt idx="3369">
                  <c:v>115.83433420904751</c:v>
                </c:pt>
                <c:pt idx="3370">
                  <c:v>112.46635650766306</c:v>
                </c:pt>
                <c:pt idx="3371">
                  <c:v>110.49222147053686</c:v>
                </c:pt>
                <c:pt idx="3372">
                  <c:v>109.13603299239585</c:v>
                </c:pt>
                <c:pt idx="3373">
                  <c:v>107.38874484752786</c:v>
                </c:pt>
                <c:pt idx="3374">
                  <c:v>105.42580805153682</c:v>
                </c:pt>
                <c:pt idx="3375">
                  <c:v>103.73730573983028</c:v>
                </c:pt>
                <c:pt idx="3376">
                  <c:v>101.97561204844507</c:v>
                </c:pt>
                <c:pt idx="3377">
                  <c:v>99.595482859118235</c:v>
                </c:pt>
                <c:pt idx="3378">
                  <c:v>98.067816175263502</c:v>
                </c:pt>
                <c:pt idx="3379">
                  <c:v>96.737776591860012</c:v>
                </c:pt>
                <c:pt idx="3380">
                  <c:v>95.479485018499972</c:v>
                </c:pt>
                <c:pt idx="3381">
                  <c:v>96.135229867080156</c:v>
                </c:pt>
                <c:pt idx="3382">
                  <c:v>96.40860376686885</c:v>
                </c:pt>
                <c:pt idx="3383">
                  <c:v>96.500614133374441</c:v>
                </c:pt>
                <c:pt idx="3384">
                  <c:v>98.518039012777393</c:v>
                </c:pt>
                <c:pt idx="3385">
                  <c:v>99.551848904839872</c:v>
                </c:pt>
                <c:pt idx="3386">
                  <c:v>99.973024203859524</c:v>
                </c:pt>
                <c:pt idx="3387">
                  <c:v>100.20620283587226</c:v>
                </c:pt>
                <c:pt idx="3388">
                  <c:v>100.51898887239653</c:v>
                </c:pt>
                <c:pt idx="3389">
                  <c:v>100.45447194987329</c:v>
                </c:pt>
                <c:pt idx="3390">
                  <c:v>100.81827936501338</c:v>
                </c:pt>
                <c:pt idx="3391">
                  <c:v>100.69836123236294</c:v>
                </c:pt>
                <c:pt idx="3392">
                  <c:v>102.01035141122752</c:v>
                </c:pt>
                <c:pt idx="3393">
                  <c:v>103.55330983523665</c:v>
                </c:pt>
                <c:pt idx="3394">
                  <c:v>103.95735836029053</c:v>
                </c:pt>
                <c:pt idx="3395">
                  <c:v>104.8429267488677</c:v>
                </c:pt>
                <c:pt idx="3396">
                  <c:v>105.90950673201988</c:v>
                </c:pt>
                <c:pt idx="3397">
                  <c:v>106.13141050009892</c:v>
                </c:pt>
                <c:pt idx="3398">
                  <c:v>106.52411349066372</c:v>
                </c:pt>
                <c:pt idx="3399">
                  <c:v>107.92461148623762</c:v>
                </c:pt>
                <c:pt idx="3400">
                  <c:v>108.51606891895163</c:v>
                </c:pt>
                <c:pt idx="3401">
                  <c:v>108.93581242396914</c:v>
                </c:pt>
                <c:pt idx="3402">
                  <c:v>109.748892718348</c:v>
                </c:pt>
                <c:pt idx="3403">
                  <c:v>110.85294667605696</c:v>
                </c:pt>
                <c:pt idx="3404">
                  <c:v>110.9569766274814</c:v>
                </c:pt>
                <c:pt idx="3405">
                  <c:v>111.18429407580146</c:v>
                </c:pt>
                <c:pt idx="3406">
                  <c:v>113.18015269575447</c:v>
                </c:pt>
                <c:pt idx="3407">
                  <c:v>113.79453264433762</c:v>
                </c:pt>
                <c:pt idx="3408">
                  <c:v>113.96681765852303</c:v>
                </c:pt>
                <c:pt idx="3409">
                  <c:v>114.30143362900307</c:v>
                </c:pt>
                <c:pt idx="3410">
                  <c:v>114.61152606174863</c:v>
                </c:pt>
                <c:pt idx="3411">
                  <c:v>114.18545515783902</c:v>
                </c:pt>
                <c:pt idx="3412">
                  <c:v>113.39122071759454</c:v>
                </c:pt>
                <c:pt idx="3413">
                  <c:v>112.63653321101748</c:v>
                </c:pt>
                <c:pt idx="3414">
                  <c:v>111.94980190540183</c:v>
                </c:pt>
                <c:pt idx="3415">
                  <c:v>111.64319771733777</c:v>
                </c:pt>
                <c:pt idx="3416">
                  <c:v>111.82866727894751</c:v>
                </c:pt>
                <c:pt idx="3417">
                  <c:v>112.25029422496927</c:v>
                </c:pt>
                <c:pt idx="3418">
                  <c:v>111.50161348540207</c:v>
                </c:pt>
                <c:pt idx="3419">
                  <c:v>110.13362960157723</c:v>
                </c:pt>
                <c:pt idx="3420">
                  <c:v>111.09314198329531</c:v>
                </c:pt>
                <c:pt idx="3421">
                  <c:v>110.72069398288069</c:v>
                </c:pt>
                <c:pt idx="3422">
                  <c:v>109.64869176930395</c:v>
                </c:pt>
                <c:pt idx="3423">
                  <c:v>108.84464244184822</c:v>
                </c:pt>
                <c:pt idx="3424">
                  <c:v>108.3601524418798</c:v>
                </c:pt>
                <c:pt idx="3425">
                  <c:v>106.49821005196407</c:v>
                </c:pt>
                <c:pt idx="3426">
                  <c:v>105.36445890623948</c:v>
                </c:pt>
                <c:pt idx="3427">
                  <c:v>105.76777750870278</c:v>
                </c:pt>
                <c:pt idx="3428">
                  <c:v>105.75685257747256</c:v>
                </c:pt>
                <c:pt idx="3429">
                  <c:v>105.84055785475105</c:v>
                </c:pt>
                <c:pt idx="3430">
                  <c:v>105.75023049321668</c:v>
                </c:pt>
                <c:pt idx="3431">
                  <c:v>105.38129908463051</c:v>
                </c:pt>
                <c:pt idx="3432">
                  <c:v>104.07578057256238</c:v>
                </c:pt>
                <c:pt idx="3433">
                  <c:v>104.36367715638259</c:v>
                </c:pt>
                <c:pt idx="3434">
                  <c:v>107.30123605399297</c:v>
                </c:pt>
                <c:pt idx="3435">
                  <c:v>107.90398130745723</c:v>
                </c:pt>
                <c:pt idx="3436">
                  <c:v>108.51358295309133</c:v>
                </c:pt>
                <c:pt idx="3437">
                  <c:v>109.74781296170991</c:v>
                </c:pt>
                <c:pt idx="3438">
                  <c:v>110.31175139854695</c:v>
                </c:pt>
                <c:pt idx="3439">
                  <c:v>108.78668637111269</c:v>
                </c:pt>
                <c:pt idx="3440">
                  <c:v>108.46203958577124</c:v>
                </c:pt>
                <c:pt idx="3441">
                  <c:v>109.30822885447535</c:v>
                </c:pt>
                <c:pt idx="3442">
                  <c:v>110.5025613061313</c:v>
                </c:pt>
                <c:pt idx="3443">
                  <c:v>110.99665122196592</c:v>
                </c:pt>
                <c:pt idx="3444">
                  <c:v>111.16874234429721</c:v>
                </c:pt>
                <c:pt idx="3445">
                  <c:v>111.46643224255791</c:v>
                </c:pt>
                <c:pt idx="3446">
                  <c:v>109.96830203615386</c:v>
                </c:pt>
                <c:pt idx="3447">
                  <c:v>109.56460387131264</c:v>
                </c:pt>
                <c:pt idx="3448">
                  <c:v>110.43477992353768</c:v>
                </c:pt>
                <c:pt idx="3449">
                  <c:v>111.16626943390945</c:v>
                </c:pt>
                <c:pt idx="3450">
                  <c:v>113.19645934269346</c:v>
                </c:pt>
                <c:pt idx="3451">
                  <c:v>112.65921829486716</c:v>
                </c:pt>
                <c:pt idx="3452">
                  <c:v>113.19338324974323</c:v>
                </c:pt>
                <c:pt idx="3453">
                  <c:v>112.38758508090315</c:v>
                </c:pt>
                <c:pt idx="3454">
                  <c:v>112.51116732893318</c:v>
                </c:pt>
                <c:pt idx="3455">
                  <c:v>114.84594460191398</c:v>
                </c:pt>
                <c:pt idx="3456">
                  <c:v>116.32882946935193</c:v>
                </c:pt>
                <c:pt idx="3457">
                  <c:v>116.85446515576592</c:v>
                </c:pt>
                <c:pt idx="3458">
                  <c:v>116.83204289140373</c:v>
                </c:pt>
                <c:pt idx="3459">
                  <c:v>116.58715599980847</c:v>
                </c:pt>
                <c:pt idx="3460">
                  <c:v>117.22437664558147</c:v>
                </c:pt>
                <c:pt idx="3461">
                  <c:v>117.52001377631878</c:v>
                </c:pt>
                <c:pt idx="3462">
                  <c:v>117.96479504683921</c:v>
                </c:pt>
                <c:pt idx="3463">
                  <c:v>115.85929489135742</c:v>
                </c:pt>
                <c:pt idx="3464">
                  <c:v>115.09811118553425</c:v>
                </c:pt>
                <c:pt idx="3465">
                  <c:v>113.83518689254234</c:v>
                </c:pt>
                <c:pt idx="3466">
                  <c:v>112.35120204399372</c:v>
                </c:pt>
                <c:pt idx="3467">
                  <c:v>110.82914181413322</c:v>
                </c:pt>
                <c:pt idx="3468">
                  <c:v>110.93920290059057</c:v>
                </c:pt>
                <c:pt idx="3469">
                  <c:v>112.51077671708732</c:v>
                </c:pt>
                <c:pt idx="3470">
                  <c:v>113.6197194066541</c:v>
                </c:pt>
                <c:pt idx="3471">
                  <c:v>113.105882611768</c:v>
                </c:pt>
                <c:pt idx="3472">
                  <c:v>114.27973398669013</c:v>
                </c:pt>
                <c:pt idx="3473">
                  <c:v>115.77342543108711</c:v>
                </c:pt>
                <c:pt idx="3474">
                  <c:v>116.81280316977666</c:v>
                </c:pt>
                <c:pt idx="3475">
                  <c:v>117.61117869410022</c:v>
                </c:pt>
                <c:pt idx="3476">
                  <c:v>118.74154574295571</c:v>
                </c:pt>
                <c:pt idx="3477">
                  <c:v>119.99764294459902</c:v>
                </c:pt>
                <c:pt idx="3478">
                  <c:v>121.35415540892502</c:v>
                </c:pt>
                <c:pt idx="3479">
                  <c:v>119.99044997116616</c:v>
                </c:pt>
                <c:pt idx="3480">
                  <c:v>120.67146212479165</c:v>
                </c:pt>
                <c:pt idx="3481">
                  <c:v>119.94701569655845</c:v>
                </c:pt>
                <c:pt idx="3482">
                  <c:v>119.83611475188157</c:v>
                </c:pt>
                <c:pt idx="3483">
                  <c:v>121.96904350149221</c:v>
                </c:pt>
                <c:pt idx="3484">
                  <c:v>122.01124993686018</c:v>
                </c:pt>
                <c:pt idx="3485">
                  <c:v>122.50287904410527</c:v>
                </c:pt>
                <c:pt idx="3486">
                  <c:v>122.35893959834658</c:v>
                </c:pt>
                <c:pt idx="3487">
                  <c:v>123.6667118401363</c:v>
                </c:pt>
                <c:pt idx="3488">
                  <c:v>123.57917614640861</c:v>
                </c:pt>
                <c:pt idx="3489">
                  <c:v>122.0161236401262</c:v>
                </c:pt>
                <c:pt idx="3490">
                  <c:v>122.62147449624949</c:v>
                </c:pt>
                <c:pt idx="3491">
                  <c:v>122.63584189579404</c:v>
                </c:pt>
                <c:pt idx="3492">
                  <c:v>123.2731068709801</c:v>
                </c:pt>
                <c:pt idx="3493">
                  <c:v>123.2114233148509</c:v>
                </c:pt>
                <c:pt idx="3494">
                  <c:v>124.23332684615562</c:v>
                </c:pt>
                <c:pt idx="3495">
                  <c:v>123.94936505679426</c:v>
                </c:pt>
                <c:pt idx="3496">
                  <c:v>124.235207228825</c:v>
                </c:pt>
                <c:pt idx="3497">
                  <c:v>125.68578371508369</c:v>
                </c:pt>
                <c:pt idx="3498">
                  <c:v>125.99058907607505</c:v>
                </c:pt>
                <c:pt idx="3499">
                  <c:v>125.42766725605932</c:v>
                </c:pt>
                <c:pt idx="3500">
                  <c:v>124.90015510032917</c:v>
                </c:pt>
                <c:pt idx="3501">
                  <c:v>124.01873187361092</c:v>
                </c:pt>
                <c:pt idx="3502">
                  <c:v>122.20088652906746</c:v>
                </c:pt>
                <c:pt idx="3503">
                  <c:v>120.10913668007686</c:v>
                </c:pt>
                <c:pt idx="3504">
                  <c:v>121.19565786164382</c:v>
                </c:pt>
                <c:pt idx="3505">
                  <c:v>122.05550831761853</c:v>
                </c:pt>
                <c:pt idx="3506">
                  <c:v>121.48913962265541</c:v>
                </c:pt>
                <c:pt idx="3507">
                  <c:v>119.46015334951467</c:v>
                </c:pt>
                <c:pt idx="3508">
                  <c:v>119.49300420695337</c:v>
                </c:pt>
                <c:pt idx="3509">
                  <c:v>118.46877627537168</c:v>
                </c:pt>
                <c:pt idx="3510">
                  <c:v>118.1982952644085</c:v>
                </c:pt>
                <c:pt idx="3511">
                  <c:v>119.53317500805032</c:v>
                </c:pt>
                <c:pt idx="3512">
                  <c:v>118.46962474954539</c:v>
                </c:pt>
                <c:pt idx="3513">
                  <c:v>117.74981337580188</c:v>
                </c:pt>
                <c:pt idx="3514">
                  <c:v>115.89745219000454</c:v>
                </c:pt>
                <c:pt idx="3515">
                  <c:v>115.65237558299097</c:v>
                </c:pt>
                <c:pt idx="3516">
                  <c:v>114.17488338207376</c:v>
                </c:pt>
                <c:pt idx="3517">
                  <c:v>113.79667328143942</c:v>
                </c:pt>
                <c:pt idx="3518">
                  <c:v>115.04967393546269</c:v>
                </c:pt>
                <c:pt idx="3519">
                  <c:v>115.46192363212849</c:v>
                </c:pt>
                <c:pt idx="3520">
                  <c:v>115.0184556697977</c:v>
                </c:pt>
                <c:pt idx="3521">
                  <c:v>114.27368374528557</c:v>
                </c:pt>
                <c:pt idx="3522">
                  <c:v>114.33818886197847</c:v>
                </c:pt>
                <c:pt idx="3523">
                  <c:v>113.60535381580222</c:v>
                </c:pt>
                <c:pt idx="3524">
                  <c:v>113.35598659515381</c:v>
                </c:pt>
                <c:pt idx="3525">
                  <c:v>114.32398243608147</c:v>
                </c:pt>
                <c:pt idx="3526">
                  <c:v>113.76451285132046</c:v>
                </c:pt>
                <c:pt idx="3527">
                  <c:v>113.09461830402243</c:v>
                </c:pt>
                <c:pt idx="3528">
                  <c:v>113.27782926888301</c:v>
                </c:pt>
                <c:pt idx="3529">
                  <c:v>113.78483966301228</c:v>
                </c:pt>
                <c:pt idx="3530">
                  <c:v>112.70364991549788</c:v>
                </c:pt>
                <c:pt idx="3531">
                  <c:v>112.58710071958345</c:v>
                </c:pt>
                <c:pt idx="3532">
                  <c:v>113.5989357520794</c:v>
                </c:pt>
                <c:pt idx="3533">
                  <c:v>113.49443554056101</c:v>
                </c:pt>
                <c:pt idx="3534">
                  <c:v>112.88660818954995</c:v>
                </c:pt>
                <c:pt idx="3535">
                  <c:v>112.68465657069765</c:v>
                </c:pt>
                <c:pt idx="3536">
                  <c:v>113.31606605135161</c:v>
                </c:pt>
                <c:pt idx="3537">
                  <c:v>112.78857862538305</c:v>
                </c:pt>
                <c:pt idx="3538">
                  <c:v>112.55144293554898</c:v>
                </c:pt>
                <c:pt idx="3539">
                  <c:v>113.6268220769948</c:v>
                </c:pt>
                <c:pt idx="3540">
                  <c:v>113.96321533466208</c:v>
                </c:pt>
                <c:pt idx="3541">
                  <c:v>114.29482367943073</c:v>
                </c:pt>
                <c:pt idx="3542">
                  <c:v>114.34532533842942</c:v>
                </c:pt>
                <c:pt idx="3543">
                  <c:v>115.37401656446785</c:v>
                </c:pt>
                <c:pt idx="3544">
                  <c:v>115.16494129443991</c:v>
                </c:pt>
                <c:pt idx="3545">
                  <c:v>115.00924699059848</c:v>
                </c:pt>
                <c:pt idx="3546">
                  <c:v>115.69629018060093</c:v>
                </c:pt>
                <c:pt idx="3547">
                  <c:v>115.69780320134656</c:v>
                </c:pt>
                <c:pt idx="3548">
                  <c:v>115.37555954374116</c:v>
                </c:pt>
                <c:pt idx="3549">
                  <c:v>115.3498855459279</c:v>
                </c:pt>
                <c:pt idx="3550">
                  <c:v>115.53938224397857</c:v>
                </c:pt>
                <c:pt idx="3551">
                  <c:v>114.88072898470122</c:v>
                </c:pt>
                <c:pt idx="3552">
                  <c:v>114.42001349350502</c:v>
                </c:pt>
                <c:pt idx="3553">
                  <c:v>115.80011854500606</c:v>
                </c:pt>
                <c:pt idx="3554">
                  <c:v>116.36471501712141</c:v>
                </c:pt>
                <c:pt idx="3555">
                  <c:v>116.39352943157327</c:v>
                </c:pt>
                <c:pt idx="3556">
                  <c:v>115.95554328786916</c:v>
                </c:pt>
                <c:pt idx="3557">
                  <c:v>115.69242237354148</c:v>
                </c:pt>
                <c:pt idx="3558">
                  <c:v>115.03459137883679</c:v>
                </c:pt>
                <c:pt idx="3559">
                  <c:v>115.41434791170317</c:v>
                </c:pt>
                <c:pt idx="3560">
                  <c:v>116.39716598905366</c:v>
                </c:pt>
                <c:pt idx="3561">
                  <c:v>116.53727130232186</c:v>
                </c:pt>
                <c:pt idx="3562">
                  <c:v>116.41748915047481</c:v>
                </c:pt>
                <c:pt idx="3563">
                  <c:v>117.31495196243813</c:v>
                </c:pt>
                <c:pt idx="3564">
                  <c:v>118.22724582409036</c:v>
                </c:pt>
                <c:pt idx="3565">
                  <c:v>117.63389955717942</c:v>
                </c:pt>
                <c:pt idx="3566">
                  <c:v>117.58628720250623</c:v>
                </c:pt>
                <c:pt idx="3567">
                  <c:v>119.74654460775442</c:v>
                </c:pt>
                <c:pt idx="3568">
                  <c:v>120.45076758286049</c:v>
                </c:pt>
                <c:pt idx="3569">
                  <c:v>120.83993767047751</c:v>
                </c:pt>
                <c:pt idx="3570">
                  <c:v>121.23405183594802</c:v>
                </c:pt>
                <c:pt idx="3571">
                  <c:v>121.86076654236892</c:v>
                </c:pt>
                <c:pt idx="3572">
                  <c:v>121.24239674929915</c:v>
                </c:pt>
                <c:pt idx="3573">
                  <c:v>121.24839851774018</c:v>
                </c:pt>
                <c:pt idx="3574">
                  <c:v>122.68609928262644</c:v>
                </c:pt>
                <c:pt idx="3575">
                  <c:v>123.4791363354387</c:v>
                </c:pt>
                <c:pt idx="3576">
                  <c:v>123.45198953562769</c:v>
                </c:pt>
                <c:pt idx="3577">
                  <c:v>124.0120662491897</c:v>
                </c:pt>
                <c:pt idx="3578">
                  <c:v>124.86331275413777</c:v>
                </c:pt>
                <c:pt idx="3579">
                  <c:v>124.61966310698411</c:v>
                </c:pt>
                <c:pt idx="3580">
                  <c:v>124.96712803018504</c:v>
                </c:pt>
                <c:pt idx="3581">
                  <c:v>126.3313382905105</c:v>
                </c:pt>
                <c:pt idx="3582">
                  <c:v>126.65695759345745</c:v>
                </c:pt>
                <c:pt idx="3583">
                  <c:v>127.00490889055976</c:v>
                </c:pt>
                <c:pt idx="3584">
                  <c:v>127.96823110251592</c:v>
                </c:pt>
                <c:pt idx="3585">
                  <c:v>129.28176445796572</c:v>
                </c:pt>
                <c:pt idx="3586">
                  <c:v>129.85295670607994</c:v>
                </c:pt>
                <c:pt idx="3587">
                  <c:v>130.24972833436112</c:v>
                </c:pt>
                <c:pt idx="3588">
                  <c:v>131.31056614579825</c:v>
                </c:pt>
                <c:pt idx="3589">
                  <c:v>131.538196695262</c:v>
                </c:pt>
                <c:pt idx="3590">
                  <c:v>132.29808281207906</c:v>
                </c:pt>
                <c:pt idx="3591">
                  <c:v>132.70623713526231</c:v>
                </c:pt>
                <c:pt idx="3592">
                  <c:v>132.63252758157665</c:v>
                </c:pt>
                <c:pt idx="3593">
                  <c:v>131.85035731874663</c:v>
                </c:pt>
                <c:pt idx="3594">
                  <c:v>132.0499043300234</c:v>
                </c:pt>
                <c:pt idx="3595">
                  <c:v>133.37289468173324</c:v>
                </c:pt>
                <c:pt idx="3596">
                  <c:v>132.7254194391185</c:v>
                </c:pt>
                <c:pt idx="3597">
                  <c:v>132.85195837349727</c:v>
                </c:pt>
                <c:pt idx="3598">
                  <c:v>133.07565245135078</c:v>
                </c:pt>
                <c:pt idx="3599">
                  <c:v>133.35363739934462</c:v>
                </c:pt>
                <c:pt idx="3600">
                  <c:v>132.9586548311957</c:v>
                </c:pt>
                <c:pt idx="3601">
                  <c:v>132.64322419002139</c:v>
                </c:pt>
                <c:pt idx="3602">
                  <c:v>133.46671111008217</c:v>
                </c:pt>
                <c:pt idx="3603">
                  <c:v>134.0201739278333</c:v>
                </c:pt>
                <c:pt idx="3604">
                  <c:v>133.48921571928878</c:v>
                </c:pt>
                <c:pt idx="3605">
                  <c:v>134.13522664431869</c:v>
                </c:pt>
                <c:pt idx="3606">
                  <c:v>134.11987321130161</c:v>
                </c:pt>
                <c:pt idx="3607">
                  <c:v>133.75413736803779</c:v>
                </c:pt>
                <c:pt idx="3608">
                  <c:v>133.88743666944833</c:v>
                </c:pt>
                <c:pt idx="3609">
                  <c:v>134.40386640614477</c:v>
                </c:pt>
                <c:pt idx="3610">
                  <c:v>134.29522876081796</c:v>
                </c:pt>
                <c:pt idx="3611">
                  <c:v>133.83114716102338</c:v>
                </c:pt>
                <c:pt idx="3612">
                  <c:v>133.05972030245024</c:v>
                </c:pt>
                <c:pt idx="3613">
                  <c:v>132.11764878240126</c:v>
                </c:pt>
                <c:pt idx="3614">
                  <c:v>131.22144179508604</c:v>
                </c:pt>
                <c:pt idx="3615">
                  <c:v>130.30155221347152</c:v>
                </c:pt>
                <c:pt idx="3616">
                  <c:v>130.24200261872392</c:v>
                </c:pt>
                <c:pt idx="3617">
                  <c:v>130.21338745643354</c:v>
                </c:pt>
                <c:pt idx="3618">
                  <c:v>130.13311211816196</c:v>
                </c:pt>
                <c:pt idx="3619">
                  <c:v>130.08936178273169</c:v>
                </c:pt>
                <c:pt idx="3620">
                  <c:v>130.01620434070455</c:v>
                </c:pt>
                <c:pt idx="3621">
                  <c:v>129.32920265197754</c:v>
                </c:pt>
                <c:pt idx="3622">
                  <c:v>129.20667566102128</c:v>
                </c:pt>
                <c:pt idx="3623">
                  <c:v>129.66345392424483</c:v>
                </c:pt>
                <c:pt idx="3624">
                  <c:v>129.1774501471684</c:v>
                </c:pt>
                <c:pt idx="3625">
                  <c:v>129.27042050197207</c:v>
                </c:pt>
                <c:pt idx="3626">
                  <c:v>129.08109378814697</c:v>
                </c:pt>
                <c:pt idx="3627">
                  <c:v>129.17893107184048</c:v>
                </c:pt>
                <c:pt idx="3628">
                  <c:v>128.99498479119663</c:v>
                </c:pt>
                <c:pt idx="3629">
                  <c:v>128.49265042666732</c:v>
                </c:pt>
                <c:pt idx="3630">
                  <c:v>129.8458459459502</c:v>
                </c:pt>
                <c:pt idx="3631">
                  <c:v>129.82430250891323</c:v>
                </c:pt>
                <c:pt idx="3632">
                  <c:v>129.91428385109737</c:v>
                </c:pt>
                <c:pt idx="3633">
                  <c:v>130.78143606514766</c:v>
                </c:pt>
                <c:pt idx="3634">
                  <c:v>130.71951076902192</c:v>
                </c:pt>
                <c:pt idx="3635">
                  <c:v>130.71152890961747</c:v>
                </c:pt>
                <c:pt idx="3636">
                  <c:v>130.38738441467285</c:v>
                </c:pt>
                <c:pt idx="3637">
                  <c:v>130.8292121887207</c:v>
                </c:pt>
                <c:pt idx="3638">
                  <c:v>130.79697312979863</c:v>
                </c:pt>
                <c:pt idx="3639">
                  <c:v>130.77493559080978</c:v>
                </c:pt>
                <c:pt idx="3640">
                  <c:v>131.52754408737709</c:v>
                </c:pt>
                <c:pt idx="3641">
                  <c:v>132.4870453867419</c:v>
                </c:pt>
                <c:pt idx="3642">
                  <c:v>132.8876895904541</c:v>
                </c:pt>
                <c:pt idx="3643">
                  <c:v>132.94396666822763</c:v>
                </c:pt>
                <c:pt idx="3644">
                  <c:v>133.7036204173647</c:v>
                </c:pt>
                <c:pt idx="3645">
                  <c:v>133.50459329013168</c:v>
                </c:pt>
                <c:pt idx="3646">
                  <c:v>133.2944407298647</c:v>
                </c:pt>
                <c:pt idx="3647">
                  <c:v>133.78721450937206</c:v>
                </c:pt>
                <c:pt idx="3648">
                  <c:v>133.63956257392621</c:v>
                </c:pt>
                <c:pt idx="3649">
                  <c:v>133.41492139882055</c:v>
                </c:pt>
                <c:pt idx="3650">
                  <c:v>133.19400428903515</c:v>
                </c:pt>
                <c:pt idx="3651">
                  <c:v>133.76615655833277</c:v>
                </c:pt>
                <c:pt idx="3652">
                  <c:v>133.93640518188477</c:v>
                </c:pt>
                <c:pt idx="3653">
                  <c:v>134.2788888997045</c:v>
                </c:pt>
                <c:pt idx="3654">
                  <c:v>134.78626021023453</c:v>
                </c:pt>
                <c:pt idx="3655">
                  <c:v>134.90039549202754</c:v>
                </c:pt>
                <c:pt idx="3656">
                  <c:v>133.8868236541748</c:v>
                </c:pt>
                <c:pt idx="3657">
                  <c:v>133.11650167662521</c:v>
                </c:pt>
                <c:pt idx="3658">
                  <c:v>133.94684939548887</c:v>
                </c:pt>
                <c:pt idx="3659">
                  <c:v>133.35688311478188</c:v>
                </c:pt>
                <c:pt idx="3660">
                  <c:v>133.68160764102279</c:v>
                </c:pt>
                <c:pt idx="3661">
                  <c:v>132.94879985677784</c:v>
                </c:pt>
                <c:pt idx="3662">
                  <c:v>132.60188405267124</c:v>
                </c:pt>
                <c:pt idx="3663">
                  <c:v>131.97031336817247</c:v>
                </c:pt>
                <c:pt idx="3664">
                  <c:v>131.48900048486118</c:v>
                </c:pt>
                <c:pt idx="3665">
                  <c:v>131.85584134068984</c:v>
                </c:pt>
                <c:pt idx="3666">
                  <c:v>131.7048110633061</c:v>
                </c:pt>
                <c:pt idx="3667">
                  <c:v>132.33385411624252</c:v>
                </c:pt>
                <c:pt idx="3668">
                  <c:v>132.59609317779541</c:v>
                </c:pt>
                <c:pt idx="3669">
                  <c:v>132.14548410218339</c:v>
                </c:pt>
                <c:pt idx="3670">
                  <c:v>131.87284722821465</c:v>
                </c:pt>
                <c:pt idx="3671">
                  <c:v>131.42423445602944</c:v>
                </c:pt>
                <c:pt idx="3672">
                  <c:v>131.88744939606767</c:v>
                </c:pt>
                <c:pt idx="3673">
                  <c:v>132.20944470372694</c:v>
                </c:pt>
                <c:pt idx="3674">
                  <c:v>133.08732562229551</c:v>
                </c:pt>
                <c:pt idx="3675">
                  <c:v>133.55637464852168</c:v>
                </c:pt>
                <c:pt idx="3676">
                  <c:v>133.95498229717387</c:v>
                </c:pt>
                <c:pt idx="3677">
                  <c:v>133.90210362138419</c:v>
                </c:pt>
                <c:pt idx="3678">
                  <c:v>133.7899271866371</c:v>
                </c:pt>
                <c:pt idx="3679">
                  <c:v>134.85085217706089</c:v>
                </c:pt>
                <c:pt idx="3680">
                  <c:v>135.36631449337662</c:v>
                </c:pt>
                <c:pt idx="3681">
                  <c:v>136.20753998591982</c:v>
                </c:pt>
                <c:pt idx="3682">
                  <c:v>136.83062277169063</c:v>
                </c:pt>
                <c:pt idx="3683">
                  <c:v>137.12775930865058</c:v>
                </c:pt>
                <c:pt idx="3684">
                  <c:v>136.95170356487407</c:v>
                </c:pt>
                <c:pt idx="3685">
                  <c:v>137.02231209853599</c:v>
                </c:pt>
                <c:pt idx="3686">
                  <c:v>138.38040513005751</c:v>
                </c:pt>
                <c:pt idx="3687">
                  <c:v>139.18592624006601</c:v>
                </c:pt>
                <c:pt idx="3688">
                  <c:v>140.36546023138638</c:v>
                </c:pt>
                <c:pt idx="3689">
                  <c:v>140.654087231077</c:v>
                </c:pt>
                <c:pt idx="3690">
                  <c:v>140.67104375773462</c:v>
                </c:pt>
                <c:pt idx="3691">
                  <c:v>140.93649196624756</c:v>
                </c:pt>
                <c:pt idx="3692">
                  <c:v>141.35266695351436</c:v>
                </c:pt>
                <c:pt idx="3693">
                  <c:v>142.69749190889556</c:v>
                </c:pt>
                <c:pt idx="3694">
                  <c:v>143.48529131659146</c:v>
                </c:pt>
                <c:pt idx="3695">
                  <c:v>144.0678460351352</c:v>
                </c:pt>
                <c:pt idx="3696">
                  <c:v>143.75291087709624</c:v>
                </c:pt>
                <c:pt idx="3697">
                  <c:v>144.67900588594634</c:v>
                </c:pt>
                <c:pt idx="3698">
                  <c:v>144.68373548573462</c:v>
                </c:pt>
                <c:pt idx="3699">
                  <c:v>144.54978156911915</c:v>
                </c:pt>
                <c:pt idx="3700">
                  <c:v>145.7971867528455</c:v>
                </c:pt>
                <c:pt idx="3701">
                  <c:v>146.70727624564336</c:v>
                </c:pt>
                <c:pt idx="3702">
                  <c:v>147.07393715299409</c:v>
                </c:pt>
                <c:pt idx="3703">
                  <c:v>147.84510803222656</c:v>
                </c:pt>
                <c:pt idx="3704">
                  <c:v>148.27943877516122</c:v>
                </c:pt>
                <c:pt idx="3705">
                  <c:v>147.97198920414365</c:v>
                </c:pt>
                <c:pt idx="3706">
                  <c:v>148.1433247862191</c:v>
                </c:pt>
                <c:pt idx="3707">
                  <c:v>148.87509770228945</c:v>
                </c:pt>
                <c:pt idx="3708">
                  <c:v>149.02707287360883</c:v>
                </c:pt>
                <c:pt idx="3709">
                  <c:v>149.14672391168003</c:v>
                </c:pt>
                <c:pt idx="3710">
                  <c:v>148.19101100132383</c:v>
                </c:pt>
                <c:pt idx="3711">
                  <c:v>147.59431345709439</c:v>
                </c:pt>
                <c:pt idx="3712">
                  <c:v>146.32108931705869</c:v>
                </c:pt>
                <c:pt idx="3713">
                  <c:v>145.21606448601031</c:v>
                </c:pt>
                <c:pt idx="3714">
                  <c:v>146.210707894687</c:v>
                </c:pt>
                <c:pt idx="3715">
                  <c:v>145.73010145384688</c:v>
                </c:pt>
                <c:pt idx="3716">
                  <c:v>145.40282653940136</c:v>
                </c:pt>
                <c:pt idx="3717">
                  <c:v>144.92074173894423</c:v>
                </c:pt>
                <c:pt idx="3718">
                  <c:v>144.73708392833842</c:v>
                </c:pt>
                <c:pt idx="3719">
                  <c:v>144.36514200013261</c:v>
                </c:pt>
                <c:pt idx="3720">
                  <c:v>142.95549737996069</c:v>
                </c:pt>
                <c:pt idx="3721">
                  <c:v>143.25209680096856</c:v>
                </c:pt>
                <c:pt idx="3722">
                  <c:v>142.95289575642553</c:v>
                </c:pt>
                <c:pt idx="3723">
                  <c:v>142.76475442689042</c:v>
                </c:pt>
                <c:pt idx="3724">
                  <c:v>142.5599300450292</c:v>
                </c:pt>
                <c:pt idx="3725">
                  <c:v>142.94919023842647</c:v>
                </c:pt>
                <c:pt idx="3726">
                  <c:v>141.17394424306934</c:v>
                </c:pt>
                <c:pt idx="3727">
                  <c:v>140.26984389074917</c:v>
                </c:pt>
                <c:pt idx="3728">
                  <c:v>140.71031919018975</c:v>
                </c:pt>
                <c:pt idx="3729">
                  <c:v>140.81525184368266</c:v>
                </c:pt>
                <c:pt idx="3730">
                  <c:v>140.90689534154433</c:v>
                </c:pt>
                <c:pt idx="3731">
                  <c:v>141.53440485329463</c:v>
                </c:pt>
                <c:pt idx="3732">
                  <c:v>141.92194734770675</c:v>
                </c:pt>
                <c:pt idx="3733">
                  <c:v>141.81955367121202</c:v>
                </c:pt>
                <c:pt idx="3734">
                  <c:v>142.16778271773765</c:v>
                </c:pt>
                <c:pt idx="3735">
                  <c:v>142.74018360006397</c:v>
                </c:pt>
                <c:pt idx="3736">
                  <c:v>144.03860460478683</c:v>
                </c:pt>
                <c:pt idx="3737">
                  <c:v>144.82189701343404</c:v>
                </c:pt>
                <c:pt idx="3738">
                  <c:v>145.20504464774297</c:v>
                </c:pt>
                <c:pt idx="3739">
                  <c:v>146.94383374575912</c:v>
                </c:pt>
                <c:pt idx="3740">
                  <c:v>147.68783598932725</c:v>
                </c:pt>
                <c:pt idx="3741">
                  <c:v>148.96411576764336</c:v>
                </c:pt>
                <c:pt idx="3742">
                  <c:v>151.38995242940968</c:v>
                </c:pt>
                <c:pt idx="3743">
                  <c:v>151.68670775972564</c:v>
                </c:pt>
                <c:pt idx="3744">
                  <c:v>152.87152790201122</c:v>
                </c:pt>
                <c:pt idx="3745">
                  <c:v>153.91012471297691</c:v>
                </c:pt>
                <c:pt idx="3746">
                  <c:v>154.4701582152268</c:v>
                </c:pt>
                <c:pt idx="3747">
                  <c:v>154.4176153972231</c:v>
                </c:pt>
                <c:pt idx="3748">
                  <c:v>154.98958794824009</c:v>
                </c:pt>
                <c:pt idx="3749">
                  <c:v>157.27467819740033</c:v>
                </c:pt>
                <c:pt idx="3750">
                  <c:v>158.33997456780796</c:v>
                </c:pt>
                <c:pt idx="3751">
                  <c:v>158.71322835724931</c:v>
                </c:pt>
                <c:pt idx="3752">
                  <c:v>159.4138513104669</c:v>
                </c:pt>
                <c:pt idx="3753">
                  <c:v>160.58549996080069</c:v>
                </c:pt>
                <c:pt idx="3754">
                  <c:v>160.9288394862208</c:v>
                </c:pt>
                <c:pt idx="3755">
                  <c:v>163.00906003754716</c:v>
                </c:pt>
                <c:pt idx="3756">
                  <c:v>164.32483166661757</c:v>
                </c:pt>
                <c:pt idx="3757">
                  <c:v>163.97091260449639</c:v>
                </c:pt>
                <c:pt idx="3758">
                  <c:v>165.2651705906309</c:v>
                </c:pt>
                <c:pt idx="3759">
                  <c:v>165.12198536971519</c:v>
                </c:pt>
                <c:pt idx="3760">
                  <c:v>165.51184532560151</c:v>
                </c:pt>
                <c:pt idx="3761">
                  <c:v>164.81919084746261</c:v>
                </c:pt>
                <c:pt idx="3762">
                  <c:v>164.55152764813653</c:v>
                </c:pt>
                <c:pt idx="3763">
                  <c:v>165.63697229582687</c:v>
                </c:pt>
                <c:pt idx="3764">
                  <c:v>166.20855913491084</c:v>
                </c:pt>
                <c:pt idx="3765">
                  <c:v>166.26996346177725</c:v>
                </c:pt>
                <c:pt idx="3766">
                  <c:v>167.10181933435899</c:v>
                </c:pt>
                <c:pt idx="3767">
                  <c:v>167.65666915630473</c:v>
                </c:pt>
                <c:pt idx="3768">
                  <c:v>166.36469462822222</c:v>
                </c:pt>
                <c:pt idx="3769">
                  <c:v>165.90096786104399</c:v>
                </c:pt>
                <c:pt idx="3770">
                  <c:v>166.68909237302583</c:v>
                </c:pt>
                <c:pt idx="3771">
                  <c:v>166.05487195376693</c:v>
                </c:pt>
                <c:pt idx="3772">
                  <c:v>166.83700541792246</c:v>
                </c:pt>
                <c:pt idx="3773">
                  <c:v>167.13892805165258</c:v>
                </c:pt>
                <c:pt idx="3774">
                  <c:v>166.1119111159752</c:v>
                </c:pt>
                <c:pt idx="3775">
                  <c:v>165.53491523348052</c:v>
                </c:pt>
                <c:pt idx="3776">
                  <c:v>167.03427117446373</c:v>
                </c:pt>
                <c:pt idx="3777">
                  <c:v>168.84378301686255</c:v>
                </c:pt>
                <c:pt idx="3778">
                  <c:v>169.14400202652504</c:v>
                </c:pt>
                <c:pt idx="3779">
                  <c:v>169.23572300220357</c:v>
                </c:pt>
                <c:pt idx="3780">
                  <c:v>169.63542816556733</c:v>
                </c:pt>
                <c:pt idx="3781">
                  <c:v>169.9463487822434</c:v>
                </c:pt>
                <c:pt idx="3782">
                  <c:v>170.13640482672329</c:v>
                </c:pt>
                <c:pt idx="3783">
                  <c:v>170.81721743221939</c:v>
                </c:pt>
                <c:pt idx="3784">
                  <c:v>170.9643599411537</c:v>
                </c:pt>
                <c:pt idx="3785">
                  <c:v>172.26380663904649</c:v>
                </c:pt>
                <c:pt idx="3786">
                  <c:v>174.07048057687695</c:v>
                </c:pt>
                <c:pt idx="3787">
                  <c:v>173.82895173697636</c:v>
                </c:pt>
                <c:pt idx="3788">
                  <c:v>174.40416224249478</c:v>
                </c:pt>
                <c:pt idx="3789">
                  <c:v>173.5919204909226</c:v>
                </c:pt>
                <c:pt idx="3790">
                  <c:v>173.75277180507265</c:v>
                </c:pt>
                <c:pt idx="3791">
                  <c:v>175.0519115842622</c:v>
                </c:pt>
                <c:pt idx="3792">
                  <c:v>175.41279921038398</c:v>
                </c:pt>
                <c:pt idx="3793">
                  <c:v>176.45558478914458</c:v>
                </c:pt>
                <c:pt idx="3794">
                  <c:v>176.50430626704775</c:v>
                </c:pt>
                <c:pt idx="3795">
                  <c:v>174.81328378874679</c:v>
                </c:pt>
                <c:pt idx="3796">
                  <c:v>174.85178020082671</c:v>
                </c:pt>
                <c:pt idx="3797">
                  <c:v>174.86789808602168</c:v>
                </c:pt>
                <c:pt idx="3798">
                  <c:v>174.71101261007374</c:v>
                </c:pt>
                <c:pt idx="3799">
                  <c:v>174.98894293554898</c:v>
                </c:pt>
                <c:pt idx="3800">
                  <c:v>176.21632109017207</c:v>
                </c:pt>
                <c:pt idx="3801">
                  <c:v>175.98514609501279</c:v>
                </c:pt>
                <c:pt idx="3802">
                  <c:v>175.94780165573647</c:v>
                </c:pt>
                <c:pt idx="3803">
                  <c:v>175.43482777168012</c:v>
                </c:pt>
                <c:pt idx="3804">
                  <c:v>174.61448070920747</c:v>
                </c:pt>
                <c:pt idx="3805">
                  <c:v>174.14029147707183</c:v>
                </c:pt>
                <c:pt idx="3806">
                  <c:v>173.44748358890928</c:v>
                </c:pt>
                <c:pt idx="3807">
                  <c:v>172.72423984264506</c:v>
                </c:pt>
                <c:pt idx="3808">
                  <c:v>172.93705183884194</c:v>
                </c:pt>
                <c:pt idx="3809">
                  <c:v>174.12959207337479</c:v>
                </c:pt>
                <c:pt idx="3810">
                  <c:v>173.78930522655619</c:v>
                </c:pt>
                <c:pt idx="3811">
                  <c:v>172.56231176442114</c:v>
                </c:pt>
                <c:pt idx="3812">
                  <c:v>171.93335079324657</c:v>
                </c:pt>
                <c:pt idx="3813">
                  <c:v>172.32540548258814</c:v>
                </c:pt>
                <c:pt idx="3814">
                  <c:v>172.74203987779288</c:v>
                </c:pt>
                <c:pt idx="3815">
                  <c:v>172.04129909646923</c:v>
                </c:pt>
                <c:pt idx="3816">
                  <c:v>171.20204484873804</c:v>
                </c:pt>
                <c:pt idx="3817">
                  <c:v>170.49920450407882</c:v>
                </c:pt>
                <c:pt idx="3818">
                  <c:v>172.09717260558028</c:v>
                </c:pt>
                <c:pt idx="3819">
                  <c:v>173.74060315099257</c:v>
                </c:pt>
                <c:pt idx="3820">
                  <c:v>173.1825986072935</c:v>
                </c:pt>
                <c:pt idx="3821">
                  <c:v>173.10476908190498</c:v>
                </c:pt>
                <c:pt idx="3822">
                  <c:v>171.85879148285966</c:v>
                </c:pt>
                <c:pt idx="3823">
                  <c:v>172.20281140557651</c:v>
                </c:pt>
                <c:pt idx="3824">
                  <c:v>173.80526753129629</c:v>
                </c:pt>
                <c:pt idx="3825">
                  <c:v>172.64358711242676</c:v>
                </c:pt>
                <c:pt idx="3826">
                  <c:v>173.41105937957764</c:v>
                </c:pt>
                <c:pt idx="3827">
                  <c:v>174.9357795715332</c:v>
                </c:pt>
                <c:pt idx="3828">
                  <c:v>175.30247615945751</c:v>
                </c:pt>
                <c:pt idx="3829">
                  <c:v>175.03846688106142</c:v>
                </c:pt>
                <c:pt idx="3830">
                  <c:v>175.44428394580709</c:v>
                </c:pt>
                <c:pt idx="3831">
                  <c:v>174.52445184773413</c:v>
                </c:pt>
                <c:pt idx="3832">
                  <c:v>174.67424149348818</c:v>
                </c:pt>
                <c:pt idx="3833">
                  <c:v>176.42380579586685</c:v>
                </c:pt>
                <c:pt idx="3834">
                  <c:v>176.33281763668717</c:v>
                </c:pt>
                <c:pt idx="3835">
                  <c:v>175.80528907118173</c:v>
                </c:pt>
                <c:pt idx="3836">
                  <c:v>175.69244956970215</c:v>
                </c:pt>
                <c:pt idx="3837">
                  <c:v>176.06158013179385</c:v>
                </c:pt>
                <c:pt idx="3838">
                  <c:v>173.7522919753502</c:v>
                </c:pt>
                <c:pt idx="3839">
                  <c:v>172.37256980764454</c:v>
                </c:pt>
                <c:pt idx="3840">
                  <c:v>172.80354351832949</c:v>
                </c:pt>
                <c:pt idx="3841">
                  <c:v>173.26157536999932</c:v>
                </c:pt>
                <c:pt idx="3842">
                  <c:v>171.6822709379525</c:v>
                </c:pt>
                <c:pt idx="3843">
                  <c:v>169.95064317769018</c:v>
                </c:pt>
                <c:pt idx="3844">
                  <c:v>168.95499749019228</c:v>
                </c:pt>
                <c:pt idx="3845">
                  <c:v>169.51652727455928</c:v>
                </c:pt>
                <c:pt idx="3846">
                  <c:v>168.25641543289711</c:v>
                </c:pt>
                <c:pt idx="3847">
                  <c:v>166.45550629188276</c:v>
                </c:pt>
                <c:pt idx="3848">
                  <c:v>164.56920446198563</c:v>
                </c:pt>
                <c:pt idx="3849">
                  <c:v>163.64947664326635</c:v>
                </c:pt>
                <c:pt idx="3850">
                  <c:v>162.50702634351006</c:v>
                </c:pt>
                <c:pt idx="3851">
                  <c:v>161.97224353921825</c:v>
                </c:pt>
                <c:pt idx="3852">
                  <c:v>159.5316960236122</c:v>
                </c:pt>
                <c:pt idx="3853">
                  <c:v>157.00849799452158</c:v>
                </c:pt>
                <c:pt idx="3854">
                  <c:v>157.2977488287564</c:v>
                </c:pt>
                <c:pt idx="3855">
                  <c:v>156.81407859407622</c:v>
                </c:pt>
                <c:pt idx="3856">
                  <c:v>156.03606651569234</c:v>
                </c:pt>
                <c:pt idx="3857">
                  <c:v>154.69658979876289</c:v>
                </c:pt>
                <c:pt idx="3858">
                  <c:v>154.17981641045932</c:v>
                </c:pt>
                <c:pt idx="3859">
                  <c:v>152.61333472153237</c:v>
                </c:pt>
                <c:pt idx="3860">
                  <c:v>151.89246559143066</c:v>
                </c:pt>
                <c:pt idx="3861">
                  <c:v>152.6250660666104</c:v>
                </c:pt>
                <c:pt idx="3862">
                  <c:v>152.45599963747222</c:v>
                </c:pt>
                <c:pt idx="3863">
                  <c:v>152.31298877452983</c:v>
                </c:pt>
                <c:pt idx="3864">
                  <c:v>152.71182576541244</c:v>
                </c:pt>
                <c:pt idx="3865">
                  <c:v>152.98730564117432</c:v>
                </c:pt>
                <c:pt idx="3866">
                  <c:v>150.86211224260001</c:v>
                </c:pt>
                <c:pt idx="3867">
                  <c:v>149.98195694232808</c:v>
                </c:pt>
                <c:pt idx="3868">
                  <c:v>149.96942865437475</c:v>
                </c:pt>
                <c:pt idx="3869">
                  <c:v>150.6564404388954</c:v>
                </c:pt>
                <c:pt idx="3870">
                  <c:v>150.49920078803754</c:v>
                </c:pt>
                <c:pt idx="3871">
                  <c:v>150.95760901220913</c:v>
                </c:pt>
                <c:pt idx="3872">
                  <c:v>150.94789511581948</c:v>
                </c:pt>
                <c:pt idx="3873">
                  <c:v>150.24296145603574</c:v>
                </c:pt>
                <c:pt idx="3874">
                  <c:v>148.07970451486523</c:v>
                </c:pt>
                <c:pt idx="3875">
                  <c:v>148.76537253938872</c:v>
                </c:pt>
                <c:pt idx="3876">
                  <c:v>148.96613502502441</c:v>
                </c:pt>
                <c:pt idx="3877">
                  <c:v>149.09063543122392</c:v>
                </c:pt>
                <c:pt idx="3878">
                  <c:v>149.78754480953873</c:v>
                </c:pt>
                <c:pt idx="3879">
                  <c:v>149.70911578474374</c:v>
                </c:pt>
                <c:pt idx="3880">
                  <c:v>149.62595877154121</c:v>
                </c:pt>
                <c:pt idx="3881">
                  <c:v>149.43590144453378</c:v>
                </c:pt>
                <c:pt idx="3882">
                  <c:v>150.65951784725846</c:v>
                </c:pt>
                <c:pt idx="3883">
                  <c:v>150.50289311902276</c:v>
                </c:pt>
                <c:pt idx="3884">
                  <c:v>150.20372068470922</c:v>
                </c:pt>
                <c:pt idx="3885">
                  <c:v>149.94066675778092</c:v>
                </c:pt>
                <c:pt idx="3886">
                  <c:v>149.85664430157891</c:v>
                </c:pt>
                <c:pt idx="3887">
                  <c:v>148.88733804636988</c:v>
                </c:pt>
                <c:pt idx="3888">
                  <c:v>148.23030902599467</c:v>
                </c:pt>
                <c:pt idx="3889">
                  <c:v>148.87259618167221</c:v>
                </c:pt>
                <c:pt idx="3890">
                  <c:v>149.19448763748696</c:v>
                </c:pt>
                <c:pt idx="3891">
                  <c:v>148.39914604713178</c:v>
                </c:pt>
                <c:pt idx="3892">
                  <c:v>148.23036114922886</c:v>
                </c:pt>
                <c:pt idx="3893">
                  <c:v>148.11390245371851</c:v>
                </c:pt>
                <c:pt idx="3894">
                  <c:v>147.08584262584819</c:v>
                </c:pt>
                <c:pt idx="3895">
                  <c:v>146.68058191496749</c:v>
                </c:pt>
                <c:pt idx="3896">
                  <c:v>147.93136004743906</c:v>
                </c:pt>
                <c:pt idx="3897">
                  <c:v>149.13058599932441</c:v>
                </c:pt>
                <c:pt idx="3898">
                  <c:v>148.75808784879487</c:v>
                </c:pt>
                <c:pt idx="3899">
                  <c:v>148.15237860844053</c:v>
                </c:pt>
                <c:pt idx="3900">
                  <c:v>147.92407973059292</c:v>
                </c:pt>
                <c:pt idx="3901">
                  <c:v>147.52214707999394</c:v>
                </c:pt>
                <c:pt idx="3902">
                  <c:v>147.5217329880287</c:v>
                </c:pt>
                <c:pt idx="3903">
                  <c:v>149.24219269588076</c:v>
                </c:pt>
                <c:pt idx="3904">
                  <c:v>149.84398818838184</c:v>
                </c:pt>
                <c:pt idx="3905">
                  <c:v>150.54608706770273</c:v>
                </c:pt>
                <c:pt idx="3906">
                  <c:v>150.60612195113609</c:v>
                </c:pt>
                <c:pt idx="3907">
                  <c:v>150.01331812759926</c:v>
                </c:pt>
                <c:pt idx="3908">
                  <c:v>149.33098704239418</c:v>
                </c:pt>
                <c:pt idx="3909">
                  <c:v>148.83414594058334</c:v>
                </c:pt>
                <c:pt idx="3910">
                  <c:v>149.39756133638579</c:v>
                </c:pt>
                <c:pt idx="3911">
                  <c:v>150.13226242723135</c:v>
                </c:pt>
                <c:pt idx="3912">
                  <c:v>150.64996094539248</c:v>
                </c:pt>
                <c:pt idx="3913">
                  <c:v>150.95209730082544</c:v>
                </c:pt>
                <c:pt idx="3914">
                  <c:v>150.30542498621446</c:v>
                </c:pt>
                <c:pt idx="3915">
                  <c:v>149.65444811459244</c:v>
                </c:pt>
                <c:pt idx="3916">
                  <c:v>148.9024702927162</c:v>
                </c:pt>
                <c:pt idx="3917">
                  <c:v>149.65635237200507</c:v>
                </c:pt>
                <c:pt idx="3918">
                  <c:v>149.75043198158002</c:v>
                </c:pt>
                <c:pt idx="3919">
                  <c:v>148.777880142475</c:v>
                </c:pt>
                <c:pt idx="3920">
                  <c:v>148.52770407446499</c:v>
                </c:pt>
                <c:pt idx="3921">
                  <c:v>148.24322467014707</c:v>
                </c:pt>
                <c:pt idx="3922">
                  <c:v>147.17313273199673</c:v>
                </c:pt>
                <c:pt idx="3923">
                  <c:v>146.593918800354</c:v>
                </c:pt>
                <c:pt idx="3924">
                  <c:v>147.6045209621561</c:v>
                </c:pt>
                <c:pt idx="3925">
                  <c:v>147.5207570503498</c:v>
                </c:pt>
                <c:pt idx="3926">
                  <c:v>146.47550280340786</c:v>
                </c:pt>
                <c:pt idx="3927">
                  <c:v>145.86432503009664</c:v>
                </c:pt>
                <c:pt idx="3928">
                  <c:v>145.99080661247515</c:v>
                </c:pt>
                <c:pt idx="3929">
                  <c:v>144.96369259932945</c:v>
                </c:pt>
                <c:pt idx="3930">
                  <c:v>144.17345678395239</c:v>
                </c:pt>
                <c:pt idx="3931">
                  <c:v>144.68124307435136</c:v>
                </c:pt>
                <c:pt idx="3932">
                  <c:v>144.03750748469912</c:v>
                </c:pt>
                <c:pt idx="3933">
                  <c:v>143.6545841611665</c:v>
                </c:pt>
                <c:pt idx="3934">
                  <c:v>142.9516982045667</c:v>
                </c:pt>
                <c:pt idx="3935">
                  <c:v>142.53496854058628</c:v>
                </c:pt>
                <c:pt idx="3936">
                  <c:v>141.89406891526846</c:v>
                </c:pt>
                <c:pt idx="3937">
                  <c:v>141.12282315615951</c:v>
                </c:pt>
                <c:pt idx="3938">
                  <c:v>141.75467415513663</c:v>
                </c:pt>
                <c:pt idx="3939">
                  <c:v>142.42223049032276</c:v>
                </c:pt>
                <c:pt idx="3940">
                  <c:v>141.81993882409458</c:v>
                </c:pt>
                <c:pt idx="3941">
                  <c:v>140.92738460672314</c:v>
                </c:pt>
                <c:pt idx="3942">
                  <c:v>140.8698859050356</c:v>
                </c:pt>
                <c:pt idx="3943">
                  <c:v>141.75474436529751</c:v>
                </c:pt>
                <c:pt idx="3944">
                  <c:v>141.2844095887809</c:v>
                </c:pt>
                <c:pt idx="3945">
                  <c:v>142.55577718800512</c:v>
                </c:pt>
                <c:pt idx="3946">
                  <c:v>142.70744570370377</c:v>
                </c:pt>
                <c:pt idx="3947">
                  <c:v>142.28408560259589</c:v>
                </c:pt>
                <c:pt idx="3948">
                  <c:v>142.08013100459658</c:v>
                </c:pt>
                <c:pt idx="3949">
                  <c:v>142.36762737405712</c:v>
                </c:pt>
                <c:pt idx="3950">
                  <c:v>141.47408337428652</c:v>
                </c:pt>
                <c:pt idx="3951">
                  <c:v>141.27363915278994</c:v>
                </c:pt>
                <c:pt idx="3952">
                  <c:v>142.34725735105317</c:v>
                </c:pt>
                <c:pt idx="3953">
                  <c:v>142.60709706668197</c:v>
                </c:pt>
                <c:pt idx="3954">
                  <c:v>142.98766912263017</c:v>
                </c:pt>
                <c:pt idx="3955">
                  <c:v>143.53572243657607</c:v>
                </c:pt>
                <c:pt idx="3956">
                  <c:v>143.28376770019531</c:v>
                </c:pt>
                <c:pt idx="3957">
                  <c:v>143.09899922074942</c:v>
                </c:pt>
                <c:pt idx="3958">
                  <c:v>143.37616295650088</c:v>
                </c:pt>
                <c:pt idx="3959">
                  <c:v>144.54393801195869</c:v>
                </c:pt>
                <c:pt idx="3960">
                  <c:v>144.43179784972091</c:v>
                </c:pt>
                <c:pt idx="3961">
                  <c:v>144.55016853069438</c:v>
                </c:pt>
                <c:pt idx="3962">
                  <c:v>144.75237537252491</c:v>
                </c:pt>
                <c:pt idx="3963">
                  <c:v>145.11806488037109</c:v>
                </c:pt>
                <c:pt idx="3964">
                  <c:v>145.86143493652344</c:v>
                </c:pt>
                <c:pt idx="3965">
                  <c:v>146.95058082712109</c:v>
                </c:pt>
                <c:pt idx="3966">
                  <c:v>147.58373401904927</c:v>
                </c:pt>
                <c:pt idx="3967">
                  <c:v>147.83679715518295</c:v>
                </c:pt>
                <c:pt idx="3968">
                  <c:v>147.29740231612632</c:v>
                </c:pt>
                <c:pt idx="3969">
                  <c:v>147.36352144438644</c:v>
                </c:pt>
                <c:pt idx="3970">
                  <c:v>148.0189324740706</c:v>
                </c:pt>
                <c:pt idx="3971">
                  <c:v>147.40513084674703</c:v>
                </c:pt>
                <c:pt idx="3972">
                  <c:v>145.53722569038129</c:v>
                </c:pt>
                <c:pt idx="3973">
                  <c:v>145.79182397908178</c:v>
                </c:pt>
                <c:pt idx="3974">
                  <c:v>145.53092923657647</c:v>
                </c:pt>
                <c:pt idx="3975">
                  <c:v>145.88035014580035</c:v>
                </c:pt>
                <c:pt idx="3976">
                  <c:v>145.71839723915889</c:v>
                </c:pt>
                <c:pt idx="3977">
                  <c:v>145.74697974632525</c:v>
                </c:pt>
                <c:pt idx="3978">
                  <c:v>144.87712379981733</c:v>
                </c:pt>
                <c:pt idx="3979">
                  <c:v>144.4959709233251</c:v>
                </c:pt>
                <c:pt idx="3980">
                  <c:v>144.95595251280685</c:v>
                </c:pt>
                <c:pt idx="3981">
                  <c:v>144.89480788132241</c:v>
                </c:pt>
                <c:pt idx="3982">
                  <c:v>144.63944573237978</c:v>
                </c:pt>
                <c:pt idx="3983">
                  <c:v>143.96728933268579</c:v>
                </c:pt>
                <c:pt idx="3984">
                  <c:v>143.78426561684444</c:v>
                </c:pt>
                <c:pt idx="3985">
                  <c:v>143.29138515735494</c:v>
                </c:pt>
                <c:pt idx="3986">
                  <c:v>142.3235250341481</c:v>
                </c:pt>
                <c:pt idx="3987">
                  <c:v>143.09762126001817</c:v>
                </c:pt>
                <c:pt idx="3988">
                  <c:v>143.49851710220864</c:v>
                </c:pt>
                <c:pt idx="3989">
                  <c:v>144.09702034654288</c:v>
                </c:pt>
                <c:pt idx="3990">
                  <c:v>143.76094275507432</c:v>
                </c:pt>
                <c:pt idx="3991">
                  <c:v>143.25779510366505</c:v>
                </c:pt>
                <c:pt idx="3992">
                  <c:v>141.95634697223531</c:v>
                </c:pt>
                <c:pt idx="3993">
                  <c:v>140.82224918233936</c:v>
                </c:pt>
                <c:pt idx="3994">
                  <c:v>140.57014540968271</c:v>
                </c:pt>
                <c:pt idx="3995">
                  <c:v>141.97320148862642</c:v>
                </c:pt>
                <c:pt idx="3996">
                  <c:v>141.52342687804122</c:v>
                </c:pt>
                <c:pt idx="3997">
                  <c:v>141.96467896165518</c:v>
                </c:pt>
                <c:pt idx="3998">
                  <c:v>141.42728729905753</c:v>
                </c:pt>
                <c:pt idx="3999">
                  <c:v>140.37452599097944</c:v>
                </c:pt>
                <c:pt idx="4000">
                  <c:v>139.70324263079414</c:v>
                </c:pt>
                <c:pt idx="4001">
                  <c:v>140.81011581420898</c:v>
                </c:pt>
                <c:pt idx="4002">
                  <c:v>140.95635927134546</c:v>
                </c:pt>
                <c:pt idx="4003">
                  <c:v>139.66840283624057</c:v>
                </c:pt>
                <c:pt idx="4004">
                  <c:v>138.85010002399312</c:v>
                </c:pt>
                <c:pt idx="4005">
                  <c:v>139.01875883957436</c:v>
                </c:pt>
                <c:pt idx="4006">
                  <c:v>138.65669237334151</c:v>
                </c:pt>
                <c:pt idx="4007">
                  <c:v>138.23364994443696</c:v>
                </c:pt>
                <c:pt idx="4008">
                  <c:v>139.41064042058485</c:v>
                </c:pt>
                <c:pt idx="4009">
                  <c:v>139.23408965406747</c:v>
                </c:pt>
                <c:pt idx="4010">
                  <c:v>137.92075315015069</c:v>
                </c:pt>
                <c:pt idx="4011">
                  <c:v>137.48360028760186</c:v>
                </c:pt>
                <c:pt idx="4012">
                  <c:v>137.68715861748004</c:v>
                </c:pt>
                <c:pt idx="4013">
                  <c:v>137.02737331390381</c:v>
                </c:pt>
                <c:pt idx="4014">
                  <c:v>136.85328250095762</c:v>
                </c:pt>
                <c:pt idx="4015">
                  <c:v>137.79425413855191</c:v>
                </c:pt>
                <c:pt idx="4016">
                  <c:v>137.98309579388848</c:v>
                </c:pt>
                <c:pt idx="4017">
                  <c:v>137.56469581867086</c:v>
                </c:pt>
                <c:pt idx="4018">
                  <c:v>137.76989272545123</c:v>
                </c:pt>
                <c:pt idx="4019">
                  <c:v>138.46677086271089</c:v>
                </c:pt>
                <c:pt idx="4020">
                  <c:v>138.03926244275323</c:v>
                </c:pt>
                <c:pt idx="4021">
                  <c:v>137.65265152372163</c:v>
                </c:pt>
                <c:pt idx="4022">
                  <c:v>137.70090510927398</c:v>
                </c:pt>
                <c:pt idx="4023">
                  <c:v>138.15496799863618</c:v>
                </c:pt>
                <c:pt idx="4024">
                  <c:v>137.34957912050444</c:v>
                </c:pt>
                <c:pt idx="4025">
                  <c:v>137.41248038719439</c:v>
                </c:pt>
                <c:pt idx="4026">
                  <c:v>137.24638314082705</c:v>
                </c:pt>
                <c:pt idx="4027">
                  <c:v>136.45796687027504</c:v>
                </c:pt>
                <c:pt idx="4028">
                  <c:v>136.39650407330743</c:v>
                </c:pt>
                <c:pt idx="4029">
                  <c:v>137.23673784321753</c:v>
                </c:pt>
                <c:pt idx="4030">
                  <c:v>137.38820730406661</c:v>
                </c:pt>
                <c:pt idx="4031">
                  <c:v>138.25016916209253</c:v>
                </c:pt>
                <c:pt idx="4032">
                  <c:v>139.94272245209794</c:v>
                </c:pt>
                <c:pt idx="4033">
                  <c:v>140.50420405946929</c:v>
                </c:pt>
                <c:pt idx="4034">
                  <c:v>140.25569994696255</c:v>
                </c:pt>
                <c:pt idx="4035">
                  <c:v>139.77932025646342</c:v>
                </c:pt>
                <c:pt idx="4036">
                  <c:v>140.24600219726563</c:v>
                </c:pt>
                <c:pt idx="4037">
                  <c:v>140.7153544590391</c:v>
                </c:pt>
                <c:pt idx="4038">
                  <c:v>141.31719816142115</c:v>
                </c:pt>
                <c:pt idx="4039">
                  <c:v>142.80244570765001</c:v>
                </c:pt>
                <c:pt idx="4040">
                  <c:v>143.36012024715029</c:v>
                </c:pt>
                <c:pt idx="4041">
                  <c:v>143.07857421348834</c:v>
                </c:pt>
                <c:pt idx="4042">
                  <c:v>143.45138707654229</c:v>
                </c:pt>
                <c:pt idx="4043">
                  <c:v>145.0077944130733</c:v>
                </c:pt>
                <c:pt idx="4044">
                  <c:v>145.18816362578292</c:v>
                </c:pt>
                <c:pt idx="4045">
                  <c:v>145.37091636657715</c:v>
                </c:pt>
                <c:pt idx="4046">
                  <c:v>145.45173237241548</c:v>
                </c:pt>
                <c:pt idx="4047">
                  <c:v>145.92263754482926</c:v>
                </c:pt>
                <c:pt idx="4048">
                  <c:v>145.53609223201357</c:v>
                </c:pt>
                <c:pt idx="4049">
                  <c:v>145.80235859443403</c:v>
                </c:pt>
                <c:pt idx="4050">
                  <c:v>146.51944446563721</c:v>
                </c:pt>
                <c:pt idx="4051">
                  <c:v>148.02973336186903</c:v>
                </c:pt>
                <c:pt idx="4052">
                  <c:v>147.57463050710743</c:v>
                </c:pt>
                <c:pt idx="4053">
                  <c:v>147.98622285908667</c:v>
                </c:pt>
                <c:pt idx="4054">
                  <c:v>147.68426046700313</c:v>
                </c:pt>
                <c:pt idx="4055">
                  <c:v>147.75319720958842</c:v>
                </c:pt>
                <c:pt idx="4056">
                  <c:v>147.97251813165073</c:v>
                </c:pt>
                <c:pt idx="4057">
                  <c:v>148.9480798984396</c:v>
                </c:pt>
                <c:pt idx="4058">
                  <c:v>149.5304988663772</c:v>
                </c:pt>
                <c:pt idx="4059">
                  <c:v>149.90792718426934</c:v>
                </c:pt>
                <c:pt idx="4060">
                  <c:v>149.65088709469498</c:v>
                </c:pt>
                <c:pt idx="4061">
                  <c:v>149.61902513175175</c:v>
                </c:pt>
                <c:pt idx="4062">
                  <c:v>149.05246606366387</c:v>
                </c:pt>
                <c:pt idx="4063">
                  <c:v>148.69667069665317</c:v>
                </c:pt>
                <c:pt idx="4064">
                  <c:v>150.1063377774995</c:v>
                </c:pt>
                <c:pt idx="4065">
                  <c:v>150.66799436766524</c:v>
                </c:pt>
                <c:pt idx="4066">
                  <c:v>150.24576249615899</c:v>
                </c:pt>
                <c:pt idx="4067">
                  <c:v>150.29028853054703</c:v>
                </c:pt>
                <c:pt idx="4068">
                  <c:v>150.74750584569472</c:v>
                </c:pt>
                <c:pt idx="4069">
                  <c:v>150.01789888842353</c:v>
                </c:pt>
                <c:pt idx="4070">
                  <c:v>150.0674417429957</c:v>
                </c:pt>
                <c:pt idx="4071">
                  <c:v>150.77384757995605</c:v>
                </c:pt>
                <c:pt idx="4072">
                  <c:v>150.73542282499116</c:v>
                </c:pt>
                <c:pt idx="4073">
                  <c:v>152.28237497395483</c:v>
                </c:pt>
                <c:pt idx="4074">
                  <c:v>151.96602018948258</c:v>
                </c:pt>
                <c:pt idx="4075">
                  <c:v>152.39081836568897</c:v>
                </c:pt>
                <c:pt idx="4076">
                  <c:v>151.22163381247685</c:v>
                </c:pt>
                <c:pt idx="4077">
                  <c:v>150.63522608526822</c:v>
                </c:pt>
                <c:pt idx="4078">
                  <c:v>151.50797436155122</c:v>
                </c:pt>
                <c:pt idx="4079">
                  <c:v>152.335254110139</c:v>
                </c:pt>
                <c:pt idx="4080">
                  <c:v>150.93760602227573</c:v>
                </c:pt>
                <c:pt idx="4081">
                  <c:v>151.71009020969785</c:v>
                </c:pt>
                <c:pt idx="4082">
                  <c:v>151.33948368861758</c:v>
                </c:pt>
                <c:pt idx="4083">
                  <c:v>151.86364045636407</c:v>
                </c:pt>
                <c:pt idx="4084">
                  <c:v>151.08685983460526</c:v>
                </c:pt>
                <c:pt idx="4085">
                  <c:v>151.39216751887881</c:v>
                </c:pt>
                <c:pt idx="4086">
                  <c:v>151.08327059910215</c:v>
                </c:pt>
                <c:pt idx="4087">
                  <c:v>149.37548236189218</c:v>
                </c:pt>
                <c:pt idx="4088">
                  <c:v>148.56539453309159</c:v>
                </c:pt>
                <c:pt idx="4089">
                  <c:v>147.92334056722706</c:v>
                </c:pt>
                <c:pt idx="4090">
                  <c:v>147.03873719840215</c:v>
                </c:pt>
                <c:pt idx="4091">
                  <c:v>145.96353175722319</c:v>
                </c:pt>
                <c:pt idx="4092">
                  <c:v>145.99169632484174</c:v>
                </c:pt>
                <c:pt idx="4093">
                  <c:v>145.77983573387408</c:v>
                </c:pt>
                <c:pt idx="4094">
                  <c:v>144.14312221264018</c:v>
                </c:pt>
                <c:pt idx="4095">
                  <c:v>144.91369720985151</c:v>
                </c:pt>
                <c:pt idx="4096">
                  <c:v>145.24327850341797</c:v>
                </c:pt>
                <c:pt idx="4097">
                  <c:v>143.65973469306684</c:v>
                </c:pt>
                <c:pt idx="4098">
                  <c:v>142.96036503232759</c:v>
                </c:pt>
                <c:pt idx="4099">
                  <c:v>143.23451683439058</c:v>
                </c:pt>
                <c:pt idx="4100">
                  <c:v>143.12892292285787</c:v>
                </c:pt>
                <c:pt idx="4101">
                  <c:v>142.97530637938399</c:v>
                </c:pt>
                <c:pt idx="4102">
                  <c:v>141.85303707780508</c:v>
                </c:pt>
                <c:pt idx="4103">
                  <c:v>141.48293100554366</c:v>
                </c:pt>
                <c:pt idx="4104">
                  <c:v>141.57307098651754</c:v>
                </c:pt>
                <c:pt idx="4105">
                  <c:v>141.30615481014908</c:v>
                </c:pt>
                <c:pt idx="4106">
                  <c:v>141.69119966441187</c:v>
                </c:pt>
                <c:pt idx="4107">
                  <c:v>142.31279004853349</c:v>
                </c:pt>
                <c:pt idx="4108">
                  <c:v>141.95791132696743</c:v>
                </c:pt>
                <c:pt idx="4109">
                  <c:v>142.6450925695485</c:v>
                </c:pt>
                <c:pt idx="4110">
                  <c:v>141.33658488043423</c:v>
                </c:pt>
                <c:pt idx="4111">
                  <c:v>140.10963818122602</c:v>
                </c:pt>
                <c:pt idx="4112">
                  <c:v>138.77212685552138</c:v>
                </c:pt>
                <c:pt idx="4113">
                  <c:v>139.63991530188198</c:v>
                </c:pt>
                <c:pt idx="4114">
                  <c:v>140.43001562973549</c:v>
                </c:pt>
                <c:pt idx="4115">
                  <c:v>141.98902324150347</c:v>
                </c:pt>
                <c:pt idx="4116">
                  <c:v>143.78687164701265</c:v>
                </c:pt>
                <c:pt idx="4117">
                  <c:v>144.5610121036398</c:v>
                </c:pt>
                <c:pt idx="4118">
                  <c:v>146.00752590442525</c:v>
                </c:pt>
                <c:pt idx="4119">
                  <c:v>146.3658519942185</c:v>
                </c:pt>
                <c:pt idx="4120">
                  <c:v>148.40014513607682</c:v>
                </c:pt>
                <c:pt idx="4121">
                  <c:v>149.36002895749849</c:v>
                </c:pt>
                <c:pt idx="4122">
                  <c:v>148.7231768575208</c:v>
                </c:pt>
                <c:pt idx="4123">
                  <c:v>151.33276462554932</c:v>
                </c:pt>
                <c:pt idx="4124">
                  <c:v>151.39071027163803</c:v>
                </c:pt>
                <c:pt idx="4125">
                  <c:v>151.27492661311709</c:v>
                </c:pt>
                <c:pt idx="4126">
                  <c:v>152.06460913296402</c:v>
                </c:pt>
                <c:pt idx="4127">
                  <c:v>153.71045536830508</c:v>
                </c:pt>
                <c:pt idx="4128">
                  <c:v>154.76409708220382</c:v>
                </c:pt>
                <c:pt idx="4129">
                  <c:v>155.1027373938725</c:v>
                </c:pt>
                <c:pt idx="4130">
                  <c:v>155.13212740010229</c:v>
                </c:pt>
                <c:pt idx="4131">
                  <c:v>155.31956843672128</c:v>
                </c:pt>
                <c:pt idx="4132">
                  <c:v>156.86325411960996</c:v>
                </c:pt>
                <c:pt idx="4133">
                  <c:v>157.91139997284989</c:v>
                </c:pt>
                <c:pt idx="4134">
                  <c:v>159.12517804112929</c:v>
                </c:pt>
                <c:pt idx="4135">
                  <c:v>160.47944174141719</c:v>
                </c:pt>
                <c:pt idx="4136">
                  <c:v>160.3252821297481</c:v>
                </c:pt>
                <c:pt idx="4137">
                  <c:v>161.3910269572817</c:v>
                </c:pt>
                <c:pt idx="4138">
                  <c:v>161.71652524224643</c:v>
                </c:pt>
                <c:pt idx="4139">
                  <c:v>162.67050943703487</c:v>
                </c:pt>
                <c:pt idx="4140">
                  <c:v>165.53678318549848</c:v>
                </c:pt>
                <c:pt idx="4141">
                  <c:v>168.13706082311171</c:v>
                </c:pt>
                <c:pt idx="4142">
                  <c:v>169.05658324011441</c:v>
                </c:pt>
                <c:pt idx="4143">
                  <c:v>168.67072269834321</c:v>
                </c:pt>
                <c:pt idx="4144">
                  <c:v>167.09078831508242</c:v>
                </c:pt>
                <c:pt idx="4145">
                  <c:v>166.69241286968364</c:v>
                </c:pt>
                <c:pt idx="4146">
                  <c:v>166.55255794525146</c:v>
                </c:pt>
                <c:pt idx="4147">
                  <c:v>165.02733993530273</c:v>
                </c:pt>
                <c:pt idx="4148">
                  <c:v>165.84355347732017</c:v>
                </c:pt>
                <c:pt idx="4149">
                  <c:v>165.33038080149683</c:v>
                </c:pt>
                <c:pt idx="4150">
                  <c:v>165.11773267285577</c:v>
                </c:pt>
                <c:pt idx="4151">
                  <c:v>166.25618760339145</c:v>
                </c:pt>
                <c:pt idx="4152">
                  <c:v>164.97667526376659</c:v>
                </c:pt>
                <c:pt idx="4153">
                  <c:v>163.94896819673735</c:v>
                </c:pt>
                <c:pt idx="4154">
                  <c:v>163.79422418002426</c:v>
                </c:pt>
                <c:pt idx="4155">
                  <c:v>164.22158941729316</c:v>
                </c:pt>
                <c:pt idx="4156">
                  <c:v>164.08480404163228</c:v>
                </c:pt>
                <c:pt idx="4157">
                  <c:v>164.02524234508647</c:v>
                </c:pt>
                <c:pt idx="4158">
                  <c:v>163.84453342700826</c:v>
                </c:pt>
                <c:pt idx="4159">
                  <c:v>163.51952533064218</c:v>
                </c:pt>
                <c:pt idx="4160">
                  <c:v>164.11065992815742</c:v>
                </c:pt>
                <c:pt idx="4161">
                  <c:v>162.77032036616885</c:v>
                </c:pt>
                <c:pt idx="4162">
                  <c:v>161.75389654883023</c:v>
                </c:pt>
                <c:pt idx="4163">
                  <c:v>161.55623695768159</c:v>
                </c:pt>
                <c:pt idx="4164">
                  <c:v>161.16352765313511</c:v>
                </c:pt>
                <c:pt idx="4165">
                  <c:v>161.17376304494923</c:v>
                </c:pt>
                <c:pt idx="4166">
                  <c:v>160.95889729466933</c:v>
                </c:pt>
                <c:pt idx="4167">
                  <c:v>160.33017132200044</c:v>
                </c:pt>
                <c:pt idx="4168">
                  <c:v>159.0571367987271</c:v>
                </c:pt>
                <c:pt idx="4169">
                  <c:v>158.22284974723027</c:v>
                </c:pt>
                <c:pt idx="4170">
                  <c:v>157.7862183472206</c:v>
                </c:pt>
                <c:pt idx="4171">
                  <c:v>157.47009458213017</c:v>
                </c:pt>
                <c:pt idx="4172">
                  <c:v>160.80610834319015</c:v>
                </c:pt>
                <c:pt idx="4173">
                  <c:v>163.11110785911822</c:v>
                </c:pt>
                <c:pt idx="4174">
                  <c:v>163.42730650408515</c:v>
                </c:pt>
                <c:pt idx="4175">
                  <c:v>162.80927076010869</c:v>
                </c:pt>
                <c:pt idx="4176">
                  <c:v>163.48060308653731</c:v>
                </c:pt>
                <c:pt idx="4177">
                  <c:v>163.81983240719498</c:v>
                </c:pt>
                <c:pt idx="4178">
                  <c:v>164.54799431767958</c:v>
                </c:pt>
                <c:pt idx="4179">
                  <c:v>164.57966649943384</c:v>
                </c:pt>
                <c:pt idx="4180">
                  <c:v>165.04129166438662</c:v>
                </c:pt>
                <c:pt idx="4181">
                  <c:v>165.29620936821246</c:v>
                </c:pt>
                <c:pt idx="4182">
                  <c:v>165.00240924440581</c:v>
                </c:pt>
                <c:pt idx="4183">
                  <c:v>164.80415143637822</c:v>
                </c:pt>
                <c:pt idx="4184">
                  <c:v>166.32569020369957</c:v>
                </c:pt>
                <c:pt idx="4185">
                  <c:v>166.88202193687701</c:v>
                </c:pt>
                <c:pt idx="4186">
                  <c:v>166.59833168161327</c:v>
                </c:pt>
                <c:pt idx="4187">
                  <c:v>167.47317856755751</c:v>
                </c:pt>
                <c:pt idx="4188">
                  <c:v>167.18165354893125</c:v>
                </c:pt>
                <c:pt idx="4189">
                  <c:v>165.24028538013326</c:v>
                </c:pt>
                <c:pt idx="4190">
                  <c:v>166.00678437331626</c:v>
                </c:pt>
                <c:pt idx="4191">
                  <c:v>166.16496165045376</c:v>
                </c:pt>
                <c:pt idx="4192">
                  <c:v>167.62245845794678</c:v>
                </c:pt>
                <c:pt idx="4193">
                  <c:v>167.87142401728136</c:v>
                </c:pt>
                <c:pt idx="4194">
                  <c:v>168.15832430740883</c:v>
                </c:pt>
                <c:pt idx="4195">
                  <c:v>167.37832279863028</c:v>
                </c:pt>
                <c:pt idx="4196">
                  <c:v>167.20638100854282</c:v>
                </c:pt>
                <c:pt idx="4197">
                  <c:v>168.91794688126137</c:v>
                </c:pt>
                <c:pt idx="4198">
                  <c:v>168.62705362254175</c:v>
                </c:pt>
                <c:pt idx="4199">
                  <c:v>168.63273327926109</c:v>
                </c:pt>
                <c:pt idx="4200">
                  <c:v>169.63715339529102</c:v>
                </c:pt>
                <c:pt idx="4201">
                  <c:v>167.62321840483565</c:v>
                </c:pt>
                <c:pt idx="4202">
                  <c:v>165.9547781122142</c:v>
                </c:pt>
                <c:pt idx="4203">
                  <c:v>165.30569263984418</c:v>
                </c:pt>
                <c:pt idx="4204">
                  <c:v>166.21981048583984</c:v>
                </c:pt>
                <c:pt idx="4205">
                  <c:v>167.05707563202958</c:v>
                </c:pt>
                <c:pt idx="4206">
                  <c:v>166.98522064603608</c:v>
                </c:pt>
                <c:pt idx="4207">
                  <c:v>166.9250748075288</c:v>
                </c:pt>
                <c:pt idx="4208">
                  <c:v>166.77823257446289</c:v>
                </c:pt>
                <c:pt idx="4209">
                  <c:v>166.19082417981377</c:v>
                </c:pt>
                <c:pt idx="4210">
                  <c:v>166.94291959959884</c:v>
                </c:pt>
                <c:pt idx="4211">
                  <c:v>168.20379664980132</c:v>
                </c:pt>
                <c:pt idx="4212">
                  <c:v>168.31692883064008</c:v>
                </c:pt>
                <c:pt idx="4213">
                  <c:v>167.50669752318282</c:v>
                </c:pt>
                <c:pt idx="4214">
                  <c:v>167.40458567389126</c:v>
                </c:pt>
                <c:pt idx="4215">
                  <c:v>168.54940131614947</c:v>
                </c:pt>
                <c:pt idx="4216">
                  <c:v>168.55390183678989</c:v>
                </c:pt>
                <c:pt idx="4217">
                  <c:v>170.51866189364731</c:v>
                </c:pt>
                <c:pt idx="4218">
                  <c:v>172.36740638469828</c:v>
                </c:pt>
                <c:pt idx="4219">
                  <c:v>172.51824559836552</c:v>
                </c:pt>
                <c:pt idx="4220">
                  <c:v>173.01092900901006</c:v>
                </c:pt>
                <c:pt idx="4221">
                  <c:v>171.82211931820572</c:v>
                </c:pt>
                <c:pt idx="4222">
                  <c:v>172.2496056392275</c:v>
                </c:pt>
                <c:pt idx="4223">
                  <c:v>171.62480377328808</c:v>
                </c:pt>
                <c:pt idx="4224">
                  <c:v>172.54185900194892</c:v>
                </c:pt>
                <c:pt idx="4225">
                  <c:v>174.67013319607437</c:v>
                </c:pt>
                <c:pt idx="4226">
                  <c:v>174.70398945643984</c:v>
                </c:pt>
                <c:pt idx="4227">
                  <c:v>174.23855291563888</c:v>
                </c:pt>
                <c:pt idx="4228">
                  <c:v>174.59323425950674</c:v>
                </c:pt>
                <c:pt idx="4229">
                  <c:v>174.26748147504082</c:v>
                </c:pt>
                <c:pt idx="4230">
                  <c:v>174.06868526853364</c:v>
                </c:pt>
                <c:pt idx="4231">
                  <c:v>174.88894728956552</c:v>
                </c:pt>
                <c:pt idx="4232">
                  <c:v>175.61878082670015</c:v>
                </c:pt>
                <c:pt idx="4233">
                  <c:v>176.59900911923111</c:v>
                </c:pt>
                <c:pt idx="4234">
                  <c:v>177.34979724884033</c:v>
                </c:pt>
                <c:pt idx="4235">
                  <c:v>177.2238568273084</c:v>
                </c:pt>
                <c:pt idx="4236">
                  <c:v>178.45912604496397</c:v>
                </c:pt>
                <c:pt idx="4237">
                  <c:v>179.86191381257157</c:v>
                </c:pt>
                <c:pt idx="4238">
                  <c:v>180.14183014836806</c:v>
                </c:pt>
                <c:pt idx="4239">
                  <c:v>179.61391317433325</c:v>
                </c:pt>
                <c:pt idx="4240">
                  <c:v>179.37528741770777</c:v>
                </c:pt>
                <c:pt idx="4241">
                  <c:v>179.94377882727261</c:v>
                </c:pt>
                <c:pt idx="4242">
                  <c:v>180.0483584239565</c:v>
                </c:pt>
                <c:pt idx="4243">
                  <c:v>181.11490828415444</c:v>
                </c:pt>
                <c:pt idx="4244">
                  <c:v>180.0527832425874</c:v>
                </c:pt>
                <c:pt idx="4245">
                  <c:v>180.1149097968792</c:v>
                </c:pt>
                <c:pt idx="4246">
                  <c:v>178.84786549929916</c:v>
                </c:pt>
                <c:pt idx="4247">
                  <c:v>178.09906338001119</c:v>
                </c:pt>
                <c:pt idx="4248">
                  <c:v>178.07503164225611</c:v>
                </c:pt>
                <c:pt idx="4249">
                  <c:v>177.21311786256987</c:v>
                </c:pt>
                <c:pt idx="4250">
                  <c:v>178.47875953542774</c:v>
                </c:pt>
                <c:pt idx="4251">
                  <c:v>178.31595282719053</c:v>
                </c:pt>
                <c:pt idx="4252">
                  <c:v>177.98731494772022</c:v>
                </c:pt>
                <c:pt idx="4253">
                  <c:v>177.49097271623282</c:v>
                </c:pt>
                <c:pt idx="4254">
                  <c:v>176.87399167027968</c:v>
                </c:pt>
                <c:pt idx="4255">
                  <c:v>176.74836701360243</c:v>
                </c:pt>
                <c:pt idx="4256">
                  <c:v>176.86474264079126</c:v>
                </c:pt>
                <c:pt idx="4257">
                  <c:v>176.0849637327523</c:v>
                </c:pt>
                <c:pt idx="4258">
                  <c:v>175.49398777402681</c:v>
                </c:pt>
                <c:pt idx="4259">
                  <c:v>176.30944452614619</c:v>
                </c:pt>
                <c:pt idx="4260">
                  <c:v>177.26097938932222</c:v>
                </c:pt>
                <c:pt idx="4261">
                  <c:v>178.00228904855663</c:v>
                </c:pt>
                <c:pt idx="4262">
                  <c:v>177.34724048088336</c:v>
                </c:pt>
                <c:pt idx="4263">
                  <c:v>177.56184015602901</c:v>
                </c:pt>
                <c:pt idx="4264">
                  <c:v>177.75575351715088</c:v>
                </c:pt>
                <c:pt idx="4265">
                  <c:v>176.7391909895272</c:v>
                </c:pt>
                <c:pt idx="4266">
                  <c:v>175.42962320919693</c:v>
                </c:pt>
                <c:pt idx="4267">
                  <c:v>176.41057264393774</c:v>
                </c:pt>
                <c:pt idx="4268">
                  <c:v>177.2111997275517</c:v>
                </c:pt>
                <c:pt idx="4269">
                  <c:v>178.15113429365488</c:v>
                </c:pt>
                <c:pt idx="4270">
                  <c:v>179.70236123841386</c:v>
                </c:pt>
                <c:pt idx="4271">
                  <c:v>179.88875270711964</c:v>
                </c:pt>
                <c:pt idx="4272">
                  <c:v>179.15971440282362</c:v>
                </c:pt>
                <c:pt idx="4273">
                  <c:v>178.37208228275694</c:v>
                </c:pt>
                <c:pt idx="4274">
                  <c:v>177.66139727625352</c:v>
                </c:pt>
                <c:pt idx="4275">
                  <c:v>177.40406263285669</c:v>
                </c:pt>
                <c:pt idx="4276">
                  <c:v>177.87018466817921</c:v>
                </c:pt>
                <c:pt idx="4277">
                  <c:v>177.45748510031865</c:v>
                </c:pt>
                <c:pt idx="4278">
                  <c:v>179.5670281771956</c:v>
                </c:pt>
                <c:pt idx="4279">
                  <c:v>179.0591740772642</c:v>
                </c:pt>
                <c:pt idx="4280">
                  <c:v>177.75854574400802</c:v>
                </c:pt>
                <c:pt idx="4281">
                  <c:v>177.56322574615479</c:v>
                </c:pt>
                <c:pt idx="4282">
                  <c:v>177.69386663108037</c:v>
                </c:pt>
                <c:pt idx="4283">
                  <c:v>178.03639911783154</c:v>
                </c:pt>
                <c:pt idx="4284">
                  <c:v>177.2153060518462</c:v>
                </c:pt>
                <c:pt idx="4285">
                  <c:v>177.49445379191431</c:v>
                </c:pt>
                <c:pt idx="4286">
                  <c:v>178.29897209693647</c:v>
                </c:pt>
                <c:pt idx="4287">
                  <c:v>178.72086459192735</c:v>
                </c:pt>
                <c:pt idx="4288">
                  <c:v>177.23107827942948</c:v>
                </c:pt>
                <c:pt idx="4289">
                  <c:v>175.42261202581997</c:v>
                </c:pt>
                <c:pt idx="4290">
                  <c:v>175.40415372519658</c:v>
                </c:pt>
                <c:pt idx="4291">
                  <c:v>176.07008332219618</c:v>
                </c:pt>
                <c:pt idx="4292">
                  <c:v>175.27615744492104</c:v>
                </c:pt>
                <c:pt idx="4293">
                  <c:v>175.3515934450873</c:v>
                </c:pt>
                <c:pt idx="4294">
                  <c:v>174.33450406173179</c:v>
                </c:pt>
                <c:pt idx="4295">
                  <c:v>175.13715984081401</c:v>
                </c:pt>
                <c:pt idx="4296">
                  <c:v>175.28643187161148</c:v>
                </c:pt>
                <c:pt idx="4297">
                  <c:v>174.8406631206644</c:v>
                </c:pt>
                <c:pt idx="4298">
                  <c:v>174.43144923243028</c:v>
                </c:pt>
                <c:pt idx="4299">
                  <c:v>173.2039183912606</c:v>
                </c:pt>
                <c:pt idx="4300">
                  <c:v>172.25928618990142</c:v>
                </c:pt>
                <c:pt idx="4301">
                  <c:v>170.40952409546952</c:v>
                </c:pt>
                <c:pt idx="4302">
                  <c:v>170.54443809903901</c:v>
                </c:pt>
                <c:pt idx="4303">
                  <c:v>170.59879635120259</c:v>
                </c:pt>
                <c:pt idx="4304">
                  <c:v>170.68749112096327</c:v>
                </c:pt>
                <c:pt idx="4305">
                  <c:v>170.45760572367701</c:v>
                </c:pt>
                <c:pt idx="4306">
                  <c:v>170.32117886378848</c:v>
                </c:pt>
                <c:pt idx="4307">
                  <c:v>169.51704209426353</c:v>
                </c:pt>
                <c:pt idx="4308">
                  <c:v>168.329899294623</c:v>
                </c:pt>
                <c:pt idx="4309">
                  <c:v>168.10193479472193</c:v>
                </c:pt>
                <c:pt idx="4310">
                  <c:v>167.05448196674215</c:v>
                </c:pt>
                <c:pt idx="4311">
                  <c:v>165.38107158397807</c:v>
                </c:pt>
                <c:pt idx="4312">
                  <c:v>163.19868130519473</c:v>
                </c:pt>
                <c:pt idx="4313">
                  <c:v>162.61813065101362</c:v>
                </c:pt>
                <c:pt idx="4314">
                  <c:v>161.59898856590533</c:v>
                </c:pt>
                <c:pt idx="4315">
                  <c:v>160.14850442162876</c:v>
                </c:pt>
                <c:pt idx="4316">
                  <c:v>157.95389339841645</c:v>
                </c:pt>
                <c:pt idx="4317">
                  <c:v>158.33514867979903</c:v>
                </c:pt>
                <c:pt idx="4318">
                  <c:v>159.79303392870673</c:v>
                </c:pt>
                <c:pt idx="4319">
                  <c:v>159.63922109275029</c:v>
                </c:pt>
                <c:pt idx="4320">
                  <c:v>159.52324357526055</c:v>
                </c:pt>
                <c:pt idx="4321">
                  <c:v>159.91541448132745</c:v>
                </c:pt>
                <c:pt idx="4322">
                  <c:v>160.03726002265668</c:v>
                </c:pt>
                <c:pt idx="4323">
                  <c:v>163.46436980675006</c:v>
                </c:pt>
                <c:pt idx="4324">
                  <c:v>163.5873830071811</c:v>
                </c:pt>
                <c:pt idx="4325">
                  <c:v>162.99208335218759</c:v>
                </c:pt>
                <c:pt idx="4326">
                  <c:v>163.98797903389766</c:v>
                </c:pt>
                <c:pt idx="4327">
                  <c:v>163.55980761297818</c:v>
                </c:pt>
                <c:pt idx="4328">
                  <c:v>163.38829369380556</c:v>
                </c:pt>
                <c:pt idx="4329">
                  <c:v>164.01688355412978</c:v>
                </c:pt>
                <c:pt idx="4330">
                  <c:v>166.10396559485073</c:v>
                </c:pt>
                <c:pt idx="4331">
                  <c:v>167.48185966754781</c:v>
                </c:pt>
                <c:pt idx="4332">
                  <c:v>168.68866256187701</c:v>
                </c:pt>
                <c:pt idx="4333">
                  <c:v>169.13554441517797</c:v>
                </c:pt>
                <c:pt idx="4334">
                  <c:v>170.45095890965956</c:v>
                </c:pt>
                <c:pt idx="4335">
                  <c:v>171.3101611959523</c:v>
                </c:pt>
                <c:pt idx="4336">
                  <c:v>169.93910976936078</c:v>
                </c:pt>
                <c:pt idx="4337">
                  <c:v>170.59765312589448</c:v>
                </c:pt>
                <c:pt idx="4338">
                  <c:v>171.43587036790518</c:v>
                </c:pt>
                <c:pt idx="4339">
                  <c:v>173.4923819837899</c:v>
                </c:pt>
                <c:pt idx="4340">
                  <c:v>175.65420630882525</c:v>
                </c:pt>
                <c:pt idx="4341">
                  <c:v>177.55070380506845</c:v>
                </c:pt>
                <c:pt idx="4342">
                  <c:v>179.51334973039297</c:v>
                </c:pt>
                <c:pt idx="4343">
                  <c:v>180.20785482998551</c:v>
                </c:pt>
                <c:pt idx="4344">
                  <c:v>179.98201350508066</c:v>
                </c:pt>
                <c:pt idx="4345">
                  <c:v>182.22181642466578</c:v>
                </c:pt>
                <c:pt idx="4346">
                  <c:v>181.73042606485302</c:v>
                </c:pt>
                <c:pt idx="4347">
                  <c:v>181.47648005649961</c:v>
                </c:pt>
                <c:pt idx="4348">
                  <c:v>181.53561197478194</c:v>
                </c:pt>
                <c:pt idx="4349">
                  <c:v>181.48885161301186</c:v>
                </c:pt>
                <c:pt idx="4350">
                  <c:v>180.99419643139018</c:v>
                </c:pt>
                <c:pt idx="4351">
                  <c:v>180.69955197696029</c:v>
                </c:pt>
                <c:pt idx="4352">
                  <c:v>178.45296376326988</c:v>
                </c:pt>
                <c:pt idx="4353">
                  <c:v>178.35940509006895</c:v>
                </c:pt>
                <c:pt idx="4354">
                  <c:v>177.67499289019355</c:v>
                </c:pt>
                <c:pt idx="4355">
                  <c:v>177.12788795602734</c:v>
                </c:pt>
                <c:pt idx="4356">
                  <c:v>176.91855647646148</c:v>
                </c:pt>
                <c:pt idx="4357">
                  <c:v>176.91760345985151</c:v>
                </c:pt>
                <c:pt idx="4358">
                  <c:v>176.55898883424956</c:v>
                </c:pt>
                <c:pt idx="4359">
                  <c:v>176.14865842358819</c:v>
                </c:pt>
                <c:pt idx="4360">
                  <c:v>175.68553076119258</c:v>
                </c:pt>
                <c:pt idx="4361">
                  <c:v>174.18606544363087</c:v>
                </c:pt>
                <c:pt idx="4362">
                  <c:v>174.75868254694444</c:v>
                </c:pt>
                <c:pt idx="4363">
                  <c:v>174.23481526868096</c:v>
                </c:pt>
                <c:pt idx="4364">
                  <c:v>174.5166044892936</c:v>
                </c:pt>
                <c:pt idx="4365">
                  <c:v>175.21665750700851</c:v>
                </c:pt>
                <c:pt idx="4366">
                  <c:v>175.39635895038472</c:v>
                </c:pt>
                <c:pt idx="4367">
                  <c:v>176.02077812984072</c:v>
                </c:pt>
                <c:pt idx="4368">
                  <c:v>174.99640047139135</c:v>
                </c:pt>
                <c:pt idx="4369">
                  <c:v>174.68857304803257</c:v>
                </c:pt>
                <c:pt idx="4370">
                  <c:v>174.41931017513932</c:v>
                </c:pt>
                <c:pt idx="4371">
                  <c:v>174.07927779493662</c:v>
                </c:pt>
                <c:pt idx="4372">
                  <c:v>175.45181402666816</c:v>
                </c:pt>
                <c:pt idx="4373">
                  <c:v>176.93359713718809</c:v>
                </c:pt>
                <c:pt idx="4374">
                  <c:v>177.65708203151308</c:v>
                </c:pt>
                <c:pt idx="4375">
                  <c:v>179.21670989332529</c:v>
                </c:pt>
                <c:pt idx="4376">
                  <c:v>179.07794945815513</c:v>
                </c:pt>
                <c:pt idx="4377">
                  <c:v>179.75253588577797</c:v>
                </c:pt>
                <c:pt idx="4378">
                  <c:v>180.09197764561094</c:v>
                </c:pt>
                <c:pt idx="4379">
                  <c:v>181.56348524422481</c:v>
                </c:pt>
                <c:pt idx="4380">
                  <c:v>182.30569185059647</c:v>
                </c:pt>
                <c:pt idx="4381">
                  <c:v>183.74336637299638</c:v>
                </c:pt>
                <c:pt idx="4382">
                  <c:v>184.92559150169635</c:v>
                </c:pt>
                <c:pt idx="4383">
                  <c:v>185.64213864556675</c:v>
                </c:pt>
                <c:pt idx="4384">
                  <c:v>185.38859548239873</c:v>
                </c:pt>
                <c:pt idx="4385">
                  <c:v>186.46922571905728</c:v>
                </c:pt>
                <c:pt idx="4386">
                  <c:v>187.21762288849931</c:v>
                </c:pt>
                <c:pt idx="4387">
                  <c:v>188.07607483041699</c:v>
                </c:pt>
                <c:pt idx="4388">
                  <c:v>188.44794815984267</c:v>
                </c:pt>
                <c:pt idx="4389">
                  <c:v>188.5571217701353</c:v>
                </c:pt>
                <c:pt idx="4390">
                  <c:v>189.74687102745318</c:v>
                </c:pt>
                <c:pt idx="4391">
                  <c:v>189.56188428813013</c:v>
                </c:pt>
                <c:pt idx="4392">
                  <c:v>188.77927592705035</c:v>
                </c:pt>
                <c:pt idx="4393">
                  <c:v>188.50693462634908</c:v>
                </c:pt>
                <c:pt idx="4394">
                  <c:v>188.75324324903818</c:v>
                </c:pt>
                <c:pt idx="4395">
                  <c:v>188.55185410072065</c:v>
                </c:pt>
                <c:pt idx="4396">
                  <c:v>187.81050994478423</c:v>
                </c:pt>
                <c:pt idx="4397">
                  <c:v>188.49777797172808</c:v>
                </c:pt>
                <c:pt idx="4398">
                  <c:v>189.02577377187794</c:v>
                </c:pt>
                <c:pt idx="4399">
                  <c:v>188.76105528864366</c:v>
                </c:pt>
                <c:pt idx="4400">
                  <c:v>188.77050870040367</c:v>
                </c:pt>
                <c:pt idx="4401">
                  <c:v>189.15074022885025</c:v>
                </c:pt>
                <c:pt idx="4402">
                  <c:v>188.77747811942265</c:v>
                </c:pt>
                <c:pt idx="4403">
                  <c:v>187.94486611464927</c:v>
                </c:pt>
                <c:pt idx="4404">
                  <c:v>187.53563450122701</c:v>
                </c:pt>
                <c:pt idx="4405">
                  <c:v>186.73173621605181</c:v>
                </c:pt>
                <c:pt idx="4406">
                  <c:v>186.00953542775122</c:v>
                </c:pt>
                <c:pt idx="4407">
                  <c:v>184.44910447350864</c:v>
                </c:pt>
                <c:pt idx="4408">
                  <c:v>183.49513149261475</c:v>
                </c:pt>
                <c:pt idx="4409">
                  <c:v>183.24245692943705</c:v>
                </c:pt>
                <c:pt idx="4410">
                  <c:v>182.48296073387408</c:v>
                </c:pt>
                <c:pt idx="4411">
                  <c:v>182.71501804220264</c:v>
                </c:pt>
                <c:pt idx="4412">
                  <c:v>183.13760974489409</c:v>
                </c:pt>
                <c:pt idx="4413">
                  <c:v>184.52289880555253</c:v>
                </c:pt>
                <c:pt idx="4414">
                  <c:v>185.20393230175151</c:v>
                </c:pt>
                <c:pt idx="4415">
                  <c:v>184.44605518209522</c:v>
                </c:pt>
                <c:pt idx="4416">
                  <c:v>184.06883920472245</c:v>
                </c:pt>
                <c:pt idx="4417">
                  <c:v>183.13893936420308</c:v>
                </c:pt>
                <c:pt idx="4418">
                  <c:v>182.81602211656241</c:v>
                </c:pt>
                <c:pt idx="4419">
                  <c:v>182.92365343817349</c:v>
                </c:pt>
                <c:pt idx="4420">
                  <c:v>182.98434879039897</c:v>
                </c:pt>
                <c:pt idx="4421">
                  <c:v>183.80176721770187</c:v>
                </c:pt>
                <c:pt idx="4422">
                  <c:v>182.56033654048525</c:v>
                </c:pt>
                <c:pt idx="4423">
                  <c:v>182.15586830007618</c:v>
                </c:pt>
                <c:pt idx="4424">
                  <c:v>182.11372812863053</c:v>
                </c:pt>
                <c:pt idx="4425">
                  <c:v>183.22850322723389</c:v>
                </c:pt>
                <c:pt idx="4426">
                  <c:v>183.62388771977919</c:v>
                </c:pt>
                <c:pt idx="4427">
                  <c:v>183.71053402999351</c:v>
                </c:pt>
                <c:pt idx="4428">
                  <c:v>183.57480555567247</c:v>
                </c:pt>
                <c:pt idx="4429">
                  <c:v>182.64136330834751</c:v>
                </c:pt>
                <c:pt idx="4430">
                  <c:v>182.28806193121548</c:v>
                </c:pt>
                <c:pt idx="4431">
                  <c:v>182.95421682555099</c:v>
                </c:pt>
                <c:pt idx="4432">
                  <c:v>182.59280362622491</c:v>
                </c:pt>
                <c:pt idx="4433">
                  <c:v>182.69886625224146</c:v>
                </c:pt>
                <c:pt idx="4434">
                  <c:v>182.75512521020298</c:v>
                </c:pt>
                <c:pt idx="4435">
                  <c:v>182.30956926016972</c:v>
                </c:pt>
                <c:pt idx="4436">
                  <c:v>183.33188273988921</c:v>
                </c:pt>
                <c:pt idx="4437">
                  <c:v>183.28613057629815</c:v>
                </c:pt>
                <c:pt idx="4438">
                  <c:v>182.28426101289946</c:v>
                </c:pt>
                <c:pt idx="4439">
                  <c:v>182.00075639527421</c:v>
                </c:pt>
                <c:pt idx="4440">
                  <c:v>181.51315721972236</c:v>
                </c:pt>
                <c:pt idx="4441">
                  <c:v>181.36435594229863</c:v>
                </c:pt>
                <c:pt idx="4442">
                  <c:v>181.40353669791386</c:v>
                </c:pt>
                <c:pt idx="4443">
                  <c:v>180.05212155703842</c:v>
                </c:pt>
                <c:pt idx="4444">
                  <c:v>180.40727990249107</c:v>
                </c:pt>
                <c:pt idx="4445">
                  <c:v>179.91678484554947</c:v>
                </c:pt>
                <c:pt idx="4446">
                  <c:v>181.01024407353896</c:v>
                </c:pt>
                <c:pt idx="4447">
                  <c:v>181.68245128105426</c:v>
                </c:pt>
                <c:pt idx="4448">
                  <c:v>181.66583518324228</c:v>
                </c:pt>
                <c:pt idx="4449">
                  <c:v>181.82639112143681</c:v>
                </c:pt>
                <c:pt idx="4450">
                  <c:v>181.7037936572371</c:v>
                </c:pt>
                <c:pt idx="4451">
                  <c:v>182.32592885247593</c:v>
                </c:pt>
                <c:pt idx="4452">
                  <c:v>182.77465692059747</c:v>
                </c:pt>
                <c:pt idx="4453">
                  <c:v>183.33426781358389</c:v>
                </c:pt>
                <c:pt idx="4454">
                  <c:v>183.41158370313974</c:v>
                </c:pt>
                <c:pt idx="4455">
                  <c:v>184.53213010985274</c:v>
                </c:pt>
                <c:pt idx="4456">
                  <c:v>184.56902974227378</c:v>
                </c:pt>
                <c:pt idx="4457">
                  <c:v>185.89041864460913</c:v>
                </c:pt>
                <c:pt idx="4458">
                  <c:v>187.23415223483383</c:v>
                </c:pt>
                <c:pt idx="4459">
                  <c:v>187.0519795253359</c:v>
                </c:pt>
                <c:pt idx="4460">
                  <c:v>186.27516762963657</c:v>
                </c:pt>
                <c:pt idx="4461">
                  <c:v>187.1493681217062</c:v>
                </c:pt>
                <c:pt idx="4462">
                  <c:v>187.35652673655542</c:v>
                </c:pt>
                <c:pt idx="4463">
                  <c:v>187.8492761151544</c:v>
                </c:pt>
                <c:pt idx="4464">
                  <c:v>188.38758501513252</c:v>
                </c:pt>
                <c:pt idx="4465">
                  <c:v>189.17578654453672</c:v>
                </c:pt>
                <c:pt idx="4466">
                  <c:v>189.04597367911504</c:v>
                </c:pt>
                <c:pt idx="4467">
                  <c:v>189.67710333857042</c:v>
                </c:pt>
                <c:pt idx="4468">
                  <c:v>188.84281339316533</c:v>
                </c:pt>
                <c:pt idx="4469">
                  <c:v>188.66226285079429</c:v>
                </c:pt>
                <c:pt idx="4470">
                  <c:v>189.31251384472026</c:v>
                </c:pt>
                <c:pt idx="4471">
                  <c:v>188.48414148133378</c:v>
                </c:pt>
                <c:pt idx="4472">
                  <c:v>189.18082993606041</c:v>
                </c:pt>
                <c:pt idx="4473">
                  <c:v>188.60251134017417</c:v>
                </c:pt>
                <c:pt idx="4474">
                  <c:v>189.66636282822182</c:v>
                </c:pt>
                <c:pt idx="4475">
                  <c:v>190.15704845560009</c:v>
                </c:pt>
                <c:pt idx="4476">
                  <c:v>190.10662032817973</c:v>
                </c:pt>
                <c:pt idx="4477">
                  <c:v>189.68366287494527</c:v>
                </c:pt>
                <c:pt idx="4478">
                  <c:v>189.32922596767031</c:v>
                </c:pt>
                <c:pt idx="4479">
                  <c:v>188.56111460718614</c:v>
                </c:pt>
                <c:pt idx="4480">
                  <c:v>190.22948462387612</c:v>
                </c:pt>
                <c:pt idx="4481">
                  <c:v>188.38382309880751</c:v>
                </c:pt>
                <c:pt idx="4482">
                  <c:v>186.00148066158951</c:v>
                </c:pt>
                <c:pt idx="4483">
                  <c:v>184.516553451275</c:v>
                </c:pt>
                <c:pt idx="4484">
                  <c:v>181.2146728121001</c:v>
                </c:pt>
                <c:pt idx="4485">
                  <c:v>180.07186948842016</c:v>
                </c:pt>
                <c:pt idx="4486">
                  <c:v>177.25234261874496</c:v>
                </c:pt>
                <c:pt idx="4487">
                  <c:v>176.48760858075372</c:v>
                </c:pt>
                <c:pt idx="4488">
                  <c:v>175.66203321259599</c:v>
                </c:pt>
                <c:pt idx="4489">
                  <c:v>176.08849906921387</c:v>
                </c:pt>
                <c:pt idx="4490">
                  <c:v>175.52550950543633</c:v>
                </c:pt>
                <c:pt idx="4491">
                  <c:v>173.57741928100586</c:v>
                </c:pt>
                <c:pt idx="4492">
                  <c:v>173.3549023332267</c:v>
                </c:pt>
                <c:pt idx="4493">
                  <c:v>173.17897198118013</c:v>
                </c:pt>
                <c:pt idx="4494">
                  <c:v>171.70669141309014</c:v>
                </c:pt>
                <c:pt idx="4495">
                  <c:v>171.95549948462124</c:v>
                </c:pt>
                <c:pt idx="4496">
                  <c:v>172.05708937809385</c:v>
                </c:pt>
                <c:pt idx="4497">
                  <c:v>174.96878614096806</c:v>
                </c:pt>
                <c:pt idx="4498">
                  <c:v>176.90417710666</c:v>
                </c:pt>
                <c:pt idx="4499">
                  <c:v>177.6322451624377</c:v>
                </c:pt>
                <c:pt idx="4500">
                  <c:v>178.23023878294845</c:v>
                </c:pt>
                <c:pt idx="4501">
                  <c:v>179.10999446079649</c:v>
                </c:pt>
                <c:pt idx="4502">
                  <c:v>180.65094730771821</c:v>
                </c:pt>
                <c:pt idx="4503">
                  <c:v>181.38155203852159</c:v>
                </c:pt>
                <c:pt idx="4504">
                  <c:v>182.7289344195662</c:v>
                </c:pt>
                <c:pt idx="4505">
                  <c:v>184.29853136786099</c:v>
                </c:pt>
                <c:pt idx="4506">
                  <c:v>185.55957120040367</c:v>
                </c:pt>
                <c:pt idx="4507">
                  <c:v>187.06882312380034</c:v>
                </c:pt>
                <c:pt idx="4508">
                  <c:v>188.29276535428804</c:v>
                </c:pt>
                <c:pt idx="4509">
                  <c:v>186.63913933984165</c:v>
                </c:pt>
                <c:pt idx="4510">
                  <c:v>187.62879608417379</c:v>
                </c:pt>
                <c:pt idx="4511">
                  <c:v>189.52626455241236</c:v>
                </c:pt>
                <c:pt idx="4512">
                  <c:v>189.55751067194444</c:v>
                </c:pt>
                <c:pt idx="4513">
                  <c:v>189.77438387377509</c:v>
                </c:pt>
                <c:pt idx="4514">
                  <c:v>189.61202151199868</c:v>
                </c:pt>
                <c:pt idx="4515">
                  <c:v>190.07468943760313</c:v>
                </c:pt>
                <c:pt idx="4516">
                  <c:v>188.7383064730414</c:v>
                </c:pt>
                <c:pt idx="4517">
                  <c:v>187.81594332333268</c:v>
                </c:pt>
                <c:pt idx="4518">
                  <c:v>186.89232411877862</c:v>
                </c:pt>
                <c:pt idx="4519">
                  <c:v>186.24458582647915</c:v>
                </c:pt>
                <c:pt idx="4520">
                  <c:v>186.81448055135792</c:v>
                </c:pt>
                <c:pt idx="4521">
                  <c:v>185.88229968630034</c:v>
                </c:pt>
                <c:pt idx="4522">
                  <c:v>184.61455128110688</c:v>
                </c:pt>
                <c:pt idx="4523">
                  <c:v>184.39989527340592</c:v>
                </c:pt>
                <c:pt idx="4524">
                  <c:v>182.8235257905105</c:v>
                </c:pt>
                <c:pt idx="4525">
                  <c:v>183.77043993719693</c:v>
                </c:pt>
                <c:pt idx="4526">
                  <c:v>181.88610599780904</c:v>
                </c:pt>
                <c:pt idx="4527">
                  <c:v>179.74994268088506</c:v>
                </c:pt>
                <c:pt idx="4528">
                  <c:v>178.84302708198285</c:v>
                </c:pt>
                <c:pt idx="4529">
                  <c:v>178.13885228387241</c:v>
                </c:pt>
                <c:pt idx="4530">
                  <c:v>176.08390660121523</c:v>
                </c:pt>
                <c:pt idx="4531">
                  <c:v>173.42118473710684</c:v>
                </c:pt>
                <c:pt idx="4532">
                  <c:v>170.72930118955415</c:v>
                </c:pt>
                <c:pt idx="4533">
                  <c:v>167.87551011710332</c:v>
                </c:pt>
                <c:pt idx="4534">
                  <c:v>166.04266515271416</c:v>
                </c:pt>
                <c:pt idx="4535">
                  <c:v>162.83288919514624</c:v>
                </c:pt>
                <c:pt idx="4536">
                  <c:v>160.16592417092158</c:v>
                </c:pt>
                <c:pt idx="4537">
                  <c:v>158.06252992564234</c:v>
                </c:pt>
                <c:pt idx="4538">
                  <c:v>158.73225560681573</c:v>
                </c:pt>
                <c:pt idx="4539">
                  <c:v>158.38084329407792</c:v>
                </c:pt>
                <c:pt idx="4540">
                  <c:v>158.03563811861235</c:v>
                </c:pt>
                <c:pt idx="4541">
                  <c:v>158.30222422501137</c:v>
                </c:pt>
                <c:pt idx="4542">
                  <c:v>159.3981036153333</c:v>
                </c:pt>
                <c:pt idx="4543">
                  <c:v>158.96341317275474</c:v>
                </c:pt>
                <c:pt idx="4544">
                  <c:v>158.90675403331889</c:v>
                </c:pt>
                <c:pt idx="4545">
                  <c:v>158.26447809153589</c:v>
                </c:pt>
                <c:pt idx="4546">
                  <c:v>157.70410767916977</c:v>
                </c:pt>
                <c:pt idx="4547">
                  <c:v>156.97645782602245</c:v>
                </c:pt>
                <c:pt idx="4548">
                  <c:v>155.56791749493829</c:v>
                </c:pt>
                <c:pt idx="4549">
                  <c:v>154.6945031922439</c:v>
                </c:pt>
                <c:pt idx="4550">
                  <c:v>154.2463307545103</c:v>
                </c:pt>
                <c:pt idx="4551">
                  <c:v>154.43796144682784</c:v>
                </c:pt>
                <c:pt idx="4552">
                  <c:v>153.3361070567164</c:v>
                </c:pt>
                <c:pt idx="4553">
                  <c:v>151.00890264839961</c:v>
                </c:pt>
                <c:pt idx="4554">
                  <c:v>147.87788637753189</c:v>
                </c:pt>
                <c:pt idx="4555">
                  <c:v>145.34523158237852</c:v>
                </c:pt>
                <c:pt idx="4556">
                  <c:v>142.90208346268227</c:v>
                </c:pt>
                <c:pt idx="4557">
                  <c:v>140.24983162715517</c:v>
                </c:pt>
                <c:pt idx="4558">
                  <c:v>138.15126922212798</c:v>
                </c:pt>
                <c:pt idx="4559">
                  <c:v>138.5257511138916</c:v>
                </c:pt>
                <c:pt idx="4560">
                  <c:v>139.3064716931047</c:v>
                </c:pt>
                <c:pt idx="4561">
                  <c:v>140.38950364343052</c:v>
                </c:pt>
                <c:pt idx="4562">
                  <c:v>140.04194608227959</c:v>
                </c:pt>
                <c:pt idx="4563">
                  <c:v>138.48660393418936</c:v>
                </c:pt>
                <c:pt idx="4564">
                  <c:v>138.7713531625682</c:v>
                </c:pt>
                <c:pt idx="4565">
                  <c:v>139.10912309843917</c:v>
                </c:pt>
                <c:pt idx="4566">
                  <c:v>138.71899874456997</c:v>
                </c:pt>
                <c:pt idx="4567">
                  <c:v>136.81715120118241</c:v>
                </c:pt>
                <c:pt idx="4568">
                  <c:v>136.59435084770465</c:v>
                </c:pt>
                <c:pt idx="4569">
                  <c:v>136.17148826862203</c:v>
                </c:pt>
                <c:pt idx="4570">
                  <c:v>135.68292213308399</c:v>
                </c:pt>
                <c:pt idx="4571">
                  <c:v>135.30489513791841</c:v>
                </c:pt>
                <c:pt idx="4572">
                  <c:v>134.89419121577822</c:v>
                </c:pt>
                <c:pt idx="4573">
                  <c:v>133.83883272368331</c:v>
                </c:pt>
                <c:pt idx="4574">
                  <c:v>133.62274508640684</c:v>
                </c:pt>
                <c:pt idx="4575">
                  <c:v>134.36805494900406</c:v>
                </c:pt>
                <c:pt idx="4576">
                  <c:v>134.85507583618164</c:v>
                </c:pt>
                <c:pt idx="4577">
                  <c:v>135.89395891386886</c:v>
                </c:pt>
                <c:pt idx="4578">
                  <c:v>136.04442096578663</c:v>
                </c:pt>
                <c:pt idx="4579">
                  <c:v>135.95339975685908</c:v>
                </c:pt>
                <c:pt idx="4580">
                  <c:v>135.17414819783178</c:v>
                </c:pt>
                <c:pt idx="4581">
                  <c:v>135.00583579622466</c:v>
                </c:pt>
                <c:pt idx="4582">
                  <c:v>137.94600223672802</c:v>
                </c:pt>
                <c:pt idx="4583">
                  <c:v>140.08560861390214</c:v>
                </c:pt>
                <c:pt idx="4584">
                  <c:v>141.16158866882324</c:v>
                </c:pt>
                <c:pt idx="4585">
                  <c:v>142.60579589317584</c:v>
                </c:pt>
                <c:pt idx="4586">
                  <c:v>143.28320723566515</c:v>
                </c:pt>
                <c:pt idx="4587">
                  <c:v>143.36574001969962</c:v>
                </c:pt>
                <c:pt idx="4588">
                  <c:v>141.34596781895078</c:v>
                </c:pt>
                <c:pt idx="4589">
                  <c:v>141.85798003755767</c:v>
                </c:pt>
                <c:pt idx="4590">
                  <c:v>141.36781077549375</c:v>
                </c:pt>
                <c:pt idx="4591">
                  <c:v>141.52019208053062</c:v>
                </c:pt>
                <c:pt idx="4592">
                  <c:v>141.83905769216602</c:v>
                </c:pt>
                <c:pt idx="4593">
                  <c:v>142.55625119702569</c:v>
                </c:pt>
                <c:pt idx="4594">
                  <c:v>141.47676701381289</c:v>
                </c:pt>
                <c:pt idx="4595">
                  <c:v>141.20852638113087</c:v>
                </c:pt>
                <c:pt idx="4596">
                  <c:v>142.27168329830826</c:v>
                </c:pt>
                <c:pt idx="4597">
                  <c:v>142.76532936096191</c:v>
                </c:pt>
                <c:pt idx="4598">
                  <c:v>142.93933805926093</c:v>
                </c:pt>
                <c:pt idx="4599">
                  <c:v>142.96937219027816</c:v>
                </c:pt>
                <c:pt idx="4600">
                  <c:v>143.67927689387881</c:v>
                </c:pt>
                <c:pt idx="4601">
                  <c:v>143.21262376061802</c:v>
                </c:pt>
                <c:pt idx="4602">
                  <c:v>144.45056717971275</c:v>
                </c:pt>
                <c:pt idx="4603">
                  <c:v>146.49646015824942</c:v>
                </c:pt>
                <c:pt idx="4604">
                  <c:v>147.84688492478995</c:v>
                </c:pt>
                <c:pt idx="4605">
                  <c:v>148.22953033447266</c:v>
                </c:pt>
                <c:pt idx="4606">
                  <c:v>148.66434975328116</c:v>
                </c:pt>
                <c:pt idx="4607">
                  <c:v>149.95377027577368</c:v>
                </c:pt>
                <c:pt idx="4608">
                  <c:v>149.98806779137973</c:v>
                </c:pt>
                <c:pt idx="4609">
                  <c:v>150.23917336299502</c:v>
                </c:pt>
                <c:pt idx="4610">
                  <c:v>152.26573385041337</c:v>
                </c:pt>
                <c:pt idx="4611">
                  <c:v>152.35729559536637</c:v>
                </c:pt>
                <c:pt idx="4612">
                  <c:v>151.30122122271308</c:v>
                </c:pt>
                <c:pt idx="4613">
                  <c:v>150.9704280392877</c:v>
                </c:pt>
                <c:pt idx="4614">
                  <c:v>150.51598032589615</c:v>
                </c:pt>
                <c:pt idx="4615">
                  <c:v>149.77003584236934</c:v>
                </c:pt>
                <c:pt idx="4616">
                  <c:v>149.88988258098735</c:v>
                </c:pt>
                <c:pt idx="4617">
                  <c:v>151.20876424065952</c:v>
                </c:pt>
                <c:pt idx="4618">
                  <c:v>150.65405891681539</c:v>
                </c:pt>
                <c:pt idx="4619">
                  <c:v>151.04392982351368</c:v>
                </c:pt>
                <c:pt idx="4620">
                  <c:v>151.93345852555899</c:v>
                </c:pt>
                <c:pt idx="4621">
                  <c:v>153.04073560648951</c:v>
                </c:pt>
                <c:pt idx="4622">
                  <c:v>152.13168144226074</c:v>
                </c:pt>
                <c:pt idx="4623">
                  <c:v>152.16389823782032</c:v>
                </c:pt>
                <c:pt idx="4624">
                  <c:v>154.13504764951509</c:v>
                </c:pt>
                <c:pt idx="4625">
                  <c:v>154.24636998669854</c:v>
                </c:pt>
                <c:pt idx="4626">
                  <c:v>154.13139024274102</c:v>
                </c:pt>
                <c:pt idx="4627">
                  <c:v>154.14447623285753</c:v>
                </c:pt>
                <c:pt idx="4628">
                  <c:v>154.36996739486167</c:v>
                </c:pt>
                <c:pt idx="4629">
                  <c:v>153.83208899662412</c:v>
                </c:pt>
                <c:pt idx="4630">
                  <c:v>153.74574753333783</c:v>
                </c:pt>
                <c:pt idx="4631">
                  <c:v>154.30849361419678</c:v>
                </c:pt>
                <c:pt idx="4632">
                  <c:v>154.18992137908936</c:v>
                </c:pt>
                <c:pt idx="4633">
                  <c:v>153.95387366722369</c:v>
                </c:pt>
                <c:pt idx="4634">
                  <c:v>155.14872416134537</c:v>
                </c:pt>
                <c:pt idx="4635">
                  <c:v>155.42360309074664</c:v>
                </c:pt>
                <c:pt idx="4636">
                  <c:v>154.22615255158524</c:v>
                </c:pt>
                <c:pt idx="4637">
                  <c:v>153.56830116798139</c:v>
                </c:pt>
                <c:pt idx="4638">
                  <c:v>155.59681478039971</c:v>
                </c:pt>
                <c:pt idx="4639">
                  <c:v>154.51685497678559</c:v>
                </c:pt>
                <c:pt idx="4640">
                  <c:v>154.20653254410317</c:v>
                </c:pt>
                <c:pt idx="4641">
                  <c:v>154.67068951705406</c:v>
                </c:pt>
                <c:pt idx="4642">
                  <c:v>155.64573396485429</c:v>
                </c:pt>
                <c:pt idx="4643">
                  <c:v>154.70190607268233</c:v>
                </c:pt>
                <c:pt idx="4644">
                  <c:v>154.5556000347795</c:v>
                </c:pt>
                <c:pt idx="4645">
                  <c:v>155.55943143778833</c:v>
                </c:pt>
                <c:pt idx="4646">
                  <c:v>156.24814487325733</c:v>
                </c:pt>
                <c:pt idx="4647">
                  <c:v>155.76176564446811</c:v>
                </c:pt>
                <c:pt idx="4648">
                  <c:v>157.1506728139417</c:v>
                </c:pt>
                <c:pt idx="4649">
                  <c:v>156.6810525368</c:v>
                </c:pt>
                <c:pt idx="4650">
                  <c:v>156.33671770424678</c:v>
                </c:pt>
                <c:pt idx="4651">
                  <c:v>156.31073376228071</c:v>
                </c:pt>
                <c:pt idx="4652">
                  <c:v>157.91916429585424</c:v>
                </c:pt>
                <c:pt idx="4653">
                  <c:v>158.6404295954211</c:v>
                </c:pt>
                <c:pt idx="4654">
                  <c:v>158.05632410378291</c:v>
                </c:pt>
                <c:pt idx="4655">
                  <c:v>159.4313851718245</c:v>
                </c:pt>
                <c:pt idx="4656">
                  <c:v>159.82119011056835</c:v>
                </c:pt>
                <c:pt idx="4657">
                  <c:v>160.84151083847573</c:v>
                </c:pt>
                <c:pt idx="4658">
                  <c:v>160.18038769426016</c:v>
                </c:pt>
                <c:pt idx="4659">
                  <c:v>162.22201949152452</c:v>
                </c:pt>
                <c:pt idx="4660">
                  <c:v>162.51446352333858</c:v>
                </c:pt>
                <c:pt idx="4661">
                  <c:v>162.93446895993989</c:v>
                </c:pt>
                <c:pt idx="4662">
                  <c:v>162.75197581587167</c:v>
                </c:pt>
                <c:pt idx="4663">
                  <c:v>162.02698506980107</c:v>
                </c:pt>
                <c:pt idx="4664">
                  <c:v>161.77629937796758</c:v>
                </c:pt>
                <c:pt idx="4665">
                  <c:v>161.66151872174493</c:v>
                </c:pt>
                <c:pt idx="4666">
                  <c:v>163.51003577791411</c:v>
                </c:pt>
                <c:pt idx="4667">
                  <c:v>163.60127041257661</c:v>
                </c:pt>
                <c:pt idx="4668">
                  <c:v>164.44346579189957</c:v>
                </c:pt>
                <c:pt idx="4669">
                  <c:v>166.36622303929823</c:v>
                </c:pt>
                <c:pt idx="4670">
                  <c:v>166.91996225817451</c:v>
                </c:pt>
                <c:pt idx="4671">
                  <c:v>166.06545139181202</c:v>
                </c:pt>
                <c:pt idx="4672">
                  <c:v>166.30821773923677</c:v>
                </c:pt>
                <c:pt idx="4673">
                  <c:v>168.7211942015023</c:v>
                </c:pt>
                <c:pt idx="4674">
                  <c:v>169.34515417033228</c:v>
                </c:pt>
                <c:pt idx="4675">
                  <c:v>169.14273571145947</c:v>
                </c:pt>
                <c:pt idx="4676">
                  <c:v>170.5125897835041</c:v>
                </c:pt>
                <c:pt idx="4677">
                  <c:v>169.46297793552793</c:v>
                </c:pt>
                <c:pt idx="4678">
                  <c:v>168.79720681289146</c:v>
                </c:pt>
                <c:pt idx="4679">
                  <c:v>168.08103311472925</c:v>
                </c:pt>
                <c:pt idx="4680">
                  <c:v>169.9911527633667</c:v>
                </c:pt>
                <c:pt idx="4681">
                  <c:v>170.5002973490748</c:v>
                </c:pt>
                <c:pt idx="4682">
                  <c:v>169.87229436019371</c:v>
                </c:pt>
                <c:pt idx="4683">
                  <c:v>170.86604937191666</c:v>
                </c:pt>
                <c:pt idx="4684">
                  <c:v>170.57559684227252</c:v>
                </c:pt>
                <c:pt idx="4685">
                  <c:v>169.47687352936845</c:v>
                </c:pt>
                <c:pt idx="4686">
                  <c:v>168.1079949346082</c:v>
                </c:pt>
                <c:pt idx="4687">
                  <c:v>169.15048681456466</c:v>
                </c:pt>
                <c:pt idx="4688">
                  <c:v>170.43931306641679</c:v>
                </c:pt>
                <c:pt idx="4689">
                  <c:v>171.33306269810117</c:v>
                </c:pt>
                <c:pt idx="4690">
                  <c:v>171.57223823152739</c:v>
                </c:pt>
                <c:pt idx="4691">
                  <c:v>171.42982716395937</c:v>
                </c:pt>
                <c:pt idx="4692">
                  <c:v>170.29186021870581</c:v>
                </c:pt>
                <c:pt idx="4693">
                  <c:v>169.17307682695059</c:v>
                </c:pt>
                <c:pt idx="4694">
                  <c:v>171.12538755351099</c:v>
                </c:pt>
                <c:pt idx="4695">
                  <c:v>171.43616005470014</c:v>
                </c:pt>
                <c:pt idx="4696">
                  <c:v>171.51907730102539</c:v>
                </c:pt>
                <c:pt idx="4697">
                  <c:v>171.74538803100586</c:v>
                </c:pt>
                <c:pt idx="4698">
                  <c:v>170.13064414057237</c:v>
                </c:pt>
                <c:pt idx="4699">
                  <c:v>169.06440925598145</c:v>
                </c:pt>
                <c:pt idx="4700">
                  <c:v>168.93030995336073</c:v>
                </c:pt>
                <c:pt idx="4701">
                  <c:v>170.24948564069024</c:v>
                </c:pt>
                <c:pt idx="4702">
                  <c:v>168.79390335083008</c:v>
                </c:pt>
                <c:pt idx="4703">
                  <c:v>169.23930937668374</c:v>
                </c:pt>
                <c:pt idx="4704">
                  <c:v>168.84154497343917</c:v>
                </c:pt>
                <c:pt idx="4705">
                  <c:v>168.37915637575347</c:v>
                </c:pt>
                <c:pt idx="4706">
                  <c:v>166.71661547956796</c:v>
                </c:pt>
                <c:pt idx="4707">
                  <c:v>166.11166503511626</c:v>
                </c:pt>
                <c:pt idx="4708">
                  <c:v>166.72228819748452</c:v>
                </c:pt>
                <c:pt idx="4709">
                  <c:v>165.80435200395254</c:v>
                </c:pt>
                <c:pt idx="4710">
                  <c:v>165.64353637037607</c:v>
                </c:pt>
                <c:pt idx="4711">
                  <c:v>167.0476742448478</c:v>
                </c:pt>
                <c:pt idx="4712">
                  <c:v>166.89452888225688</c:v>
                </c:pt>
                <c:pt idx="4713">
                  <c:v>166.11908465418321</c:v>
                </c:pt>
                <c:pt idx="4714">
                  <c:v>168.12833809030468</c:v>
                </c:pt>
                <c:pt idx="4715">
                  <c:v>169.33468808798955</c:v>
                </c:pt>
                <c:pt idx="4716">
                  <c:v>169.79518778570767</c:v>
                </c:pt>
                <c:pt idx="4717">
                  <c:v>167.68500111020845</c:v>
                </c:pt>
                <c:pt idx="4718">
                  <c:v>168.13289616025727</c:v>
                </c:pt>
                <c:pt idx="4719">
                  <c:v>167.01530992573706</c:v>
                </c:pt>
                <c:pt idx="4720">
                  <c:v>165.52242913739434</c:v>
                </c:pt>
                <c:pt idx="4721">
                  <c:v>164.62193834370581</c:v>
                </c:pt>
                <c:pt idx="4722">
                  <c:v>165.62627930476748</c:v>
                </c:pt>
                <c:pt idx="4723">
                  <c:v>164.51570372745908</c:v>
                </c:pt>
                <c:pt idx="4724">
                  <c:v>164.77863055262071</c:v>
                </c:pt>
                <c:pt idx="4725">
                  <c:v>162.87730466908422</c:v>
                </c:pt>
                <c:pt idx="4726">
                  <c:v>162.9680592109417</c:v>
                </c:pt>
                <c:pt idx="4727">
                  <c:v>162.24689016671016</c:v>
                </c:pt>
                <c:pt idx="4728">
                  <c:v>161.09723597559434</c:v>
                </c:pt>
                <c:pt idx="4729">
                  <c:v>162.13040588641988</c:v>
                </c:pt>
                <c:pt idx="4730">
                  <c:v>162.46711211368955</c:v>
                </c:pt>
                <c:pt idx="4731">
                  <c:v>163.19736017029862</c:v>
                </c:pt>
                <c:pt idx="4732">
                  <c:v>162.3889195672397</c:v>
                </c:pt>
                <c:pt idx="4733">
                  <c:v>163.22299220644194</c:v>
                </c:pt>
                <c:pt idx="4734">
                  <c:v>163.02320996646225</c:v>
                </c:pt>
                <c:pt idx="4735">
                  <c:v>163.02118354008115</c:v>
                </c:pt>
                <c:pt idx="4736">
                  <c:v>164.57805567774278</c:v>
                </c:pt>
                <c:pt idx="4737">
                  <c:v>165.33517801350561</c:v>
                </c:pt>
                <c:pt idx="4738">
                  <c:v>166.53785751605855</c:v>
                </c:pt>
                <c:pt idx="4739">
                  <c:v>165.83771334023311</c:v>
                </c:pt>
                <c:pt idx="4740">
                  <c:v>165.01746315791689</c:v>
                </c:pt>
                <c:pt idx="4741">
                  <c:v>162.96786328019766</c:v>
                </c:pt>
                <c:pt idx="4742">
                  <c:v>161.49795765712344</c:v>
                </c:pt>
                <c:pt idx="4743">
                  <c:v>160.28195927060884</c:v>
                </c:pt>
                <c:pt idx="4744">
                  <c:v>159.86362996594659</c:v>
                </c:pt>
                <c:pt idx="4745">
                  <c:v>159.84296361331283</c:v>
                </c:pt>
                <c:pt idx="4746">
                  <c:v>160.28901603304107</c:v>
                </c:pt>
                <c:pt idx="4747">
                  <c:v>159.03552367769439</c:v>
                </c:pt>
                <c:pt idx="4748">
                  <c:v>158.61889240659517</c:v>
                </c:pt>
                <c:pt idx="4749">
                  <c:v>158.52840689955087</c:v>
                </c:pt>
                <c:pt idx="4750">
                  <c:v>160.476652375583</c:v>
                </c:pt>
                <c:pt idx="4751">
                  <c:v>160.69026124888453</c:v>
                </c:pt>
                <c:pt idx="4752">
                  <c:v>160.9543630336893</c:v>
                </c:pt>
                <c:pt idx="4753">
                  <c:v>160.07273588509395</c:v>
                </c:pt>
                <c:pt idx="4754">
                  <c:v>161.26954650878906</c:v>
                </c:pt>
                <c:pt idx="4755">
                  <c:v>159.84129402555268</c:v>
                </c:pt>
                <c:pt idx="4756">
                  <c:v>159.24805091989452</c:v>
                </c:pt>
                <c:pt idx="4757">
                  <c:v>161.28412203953184</c:v>
                </c:pt>
                <c:pt idx="4758">
                  <c:v>160.78659455529575</c:v>
                </c:pt>
                <c:pt idx="4759">
                  <c:v>160.58956412611337</c:v>
                </c:pt>
                <c:pt idx="4760">
                  <c:v>160.42370177959575</c:v>
                </c:pt>
                <c:pt idx="4761">
                  <c:v>161.01678499682197</c:v>
                </c:pt>
                <c:pt idx="4762">
                  <c:v>160.9047600976352</c:v>
                </c:pt>
                <c:pt idx="4763">
                  <c:v>159.76356611580684</c:v>
                </c:pt>
                <c:pt idx="4764">
                  <c:v>161.4252109856441</c:v>
                </c:pt>
                <c:pt idx="4765">
                  <c:v>160.80695954684555</c:v>
                </c:pt>
                <c:pt idx="4766">
                  <c:v>159.62915154161124</c:v>
                </c:pt>
                <c:pt idx="4767">
                  <c:v>158.3997621865108</c:v>
                </c:pt>
                <c:pt idx="4768">
                  <c:v>158.78599716054981</c:v>
                </c:pt>
                <c:pt idx="4769">
                  <c:v>157.07229752376162</c:v>
                </c:pt>
                <c:pt idx="4770">
                  <c:v>158.15837057705582</c:v>
                </c:pt>
                <c:pt idx="4771">
                  <c:v>160.76529631121406</c:v>
                </c:pt>
                <c:pt idx="4772">
                  <c:v>162.07951068878174</c:v>
                </c:pt>
                <c:pt idx="4773">
                  <c:v>162.28999710083008</c:v>
                </c:pt>
                <c:pt idx="4774">
                  <c:v>161.91539843329068</c:v>
                </c:pt>
                <c:pt idx="4775">
                  <c:v>161.39724830101275</c:v>
                </c:pt>
                <c:pt idx="4776">
                  <c:v>161.11522602212841</c:v>
                </c:pt>
                <c:pt idx="4777">
                  <c:v>161.83047511659819</c:v>
                </c:pt>
                <c:pt idx="4778">
                  <c:v>162.97694035234122</c:v>
                </c:pt>
                <c:pt idx="4779">
                  <c:v>163.48232331769219</c:v>
                </c:pt>
                <c:pt idx="4780">
                  <c:v>164.22160931291251</c:v>
                </c:pt>
                <c:pt idx="4781">
                  <c:v>165.0775087948503</c:v>
                </c:pt>
                <c:pt idx="4782">
                  <c:v>166.6129450633608</c:v>
                </c:pt>
                <c:pt idx="4783">
                  <c:v>168.58557487356251</c:v>
                </c:pt>
                <c:pt idx="4784">
                  <c:v>168.63813199668095</c:v>
                </c:pt>
                <c:pt idx="4785">
                  <c:v>169.53003791282916</c:v>
                </c:pt>
                <c:pt idx="4786">
                  <c:v>170.02627547033902</c:v>
                </c:pt>
                <c:pt idx="4787">
                  <c:v>170.06412384427827</c:v>
                </c:pt>
                <c:pt idx="4788">
                  <c:v>169.92070184904952</c:v>
                </c:pt>
                <c:pt idx="4789">
                  <c:v>169.93088268411572</c:v>
                </c:pt>
                <c:pt idx="4790">
                  <c:v>168.86898984580205</c:v>
                </c:pt>
                <c:pt idx="4791">
                  <c:v>167.10658948174839</c:v>
                </c:pt>
                <c:pt idx="4792">
                  <c:v>167.89267484072982</c:v>
                </c:pt>
                <c:pt idx="4793">
                  <c:v>167.3820951067168</c:v>
                </c:pt>
                <c:pt idx="4794">
                  <c:v>167.13630094199345</c:v>
                </c:pt>
                <c:pt idx="4795">
                  <c:v>167.53652197739174</c:v>
                </c:pt>
                <c:pt idx="4796">
                  <c:v>167.78119235203184</c:v>
                </c:pt>
                <c:pt idx="4797">
                  <c:v>166.54894578867945</c:v>
                </c:pt>
                <c:pt idx="4798">
                  <c:v>165.99706350523849</c:v>
                </c:pt>
                <c:pt idx="4799">
                  <c:v>166.88462869052231</c:v>
                </c:pt>
                <c:pt idx="4800">
                  <c:v>167.01254795337545</c:v>
                </c:pt>
                <c:pt idx="4801">
                  <c:v>167.04937217975484</c:v>
                </c:pt>
                <c:pt idx="4802">
                  <c:v>167.24301946574244</c:v>
                </c:pt>
                <c:pt idx="4803">
                  <c:v>167.54759571470063</c:v>
                </c:pt>
                <c:pt idx="4804">
                  <c:v>167.22142078136577</c:v>
                </c:pt>
                <c:pt idx="4805">
                  <c:v>166.2312743746001</c:v>
                </c:pt>
                <c:pt idx="4806">
                  <c:v>166.40117707745782</c:v>
                </c:pt>
                <c:pt idx="4807">
                  <c:v>166.99670538409003</c:v>
                </c:pt>
                <c:pt idx="4808">
                  <c:v>166.24016327693545</c:v>
                </c:pt>
                <c:pt idx="4809">
                  <c:v>165.84528965785586</c:v>
                </c:pt>
                <c:pt idx="4810">
                  <c:v>164.718519473898</c:v>
                </c:pt>
                <c:pt idx="4811">
                  <c:v>162.41977833057271</c:v>
                </c:pt>
                <c:pt idx="4812">
                  <c:v>158.86449688878554</c:v>
                </c:pt>
                <c:pt idx="4813">
                  <c:v>159.83135913980419</c:v>
                </c:pt>
                <c:pt idx="4814">
                  <c:v>160.1391327956627</c:v>
                </c:pt>
                <c:pt idx="4815">
                  <c:v>159.93203653138261</c:v>
                </c:pt>
                <c:pt idx="4816">
                  <c:v>160.63517475128174</c:v>
                </c:pt>
                <c:pt idx="4817">
                  <c:v>161.11785303313155</c:v>
                </c:pt>
                <c:pt idx="4818">
                  <c:v>160.68435070432466</c:v>
                </c:pt>
                <c:pt idx="4819">
                  <c:v>159.98010441352582</c:v>
                </c:pt>
                <c:pt idx="4820">
                  <c:v>161.28588505448965</c:v>
                </c:pt>
                <c:pt idx="4821">
                  <c:v>161.47223518634664</c:v>
                </c:pt>
                <c:pt idx="4822">
                  <c:v>161.97534225726949</c:v>
                </c:pt>
                <c:pt idx="4823">
                  <c:v>162.46132482331376</c:v>
                </c:pt>
                <c:pt idx="4824">
                  <c:v>163.34345449250321</c:v>
                </c:pt>
                <c:pt idx="4825">
                  <c:v>162.52494913956215</c:v>
                </c:pt>
                <c:pt idx="4826">
                  <c:v>162.43287974390489</c:v>
                </c:pt>
                <c:pt idx="4827">
                  <c:v>164.37324635735874</c:v>
                </c:pt>
                <c:pt idx="4828">
                  <c:v>164.27193983669937</c:v>
                </c:pt>
                <c:pt idx="4829">
                  <c:v>163.30667495727539</c:v>
                </c:pt>
                <c:pt idx="4830">
                  <c:v>162.29264410610855</c:v>
                </c:pt>
                <c:pt idx="4831">
                  <c:v>162.44436977649556</c:v>
                </c:pt>
                <c:pt idx="4832">
                  <c:v>162.19439506530762</c:v>
                </c:pt>
                <c:pt idx="4833">
                  <c:v>162.1871079412</c:v>
                </c:pt>
                <c:pt idx="4834">
                  <c:v>163.64501436825455</c:v>
                </c:pt>
                <c:pt idx="4835">
                  <c:v>163.50595645246835</c:v>
                </c:pt>
                <c:pt idx="4836">
                  <c:v>163.05424506088784</c:v>
                </c:pt>
                <c:pt idx="4837">
                  <c:v>163.18896507394726</c:v>
                </c:pt>
                <c:pt idx="4838">
                  <c:v>162.46485654238998</c:v>
                </c:pt>
                <c:pt idx="4839">
                  <c:v>161.69932598903262</c:v>
                </c:pt>
                <c:pt idx="4840">
                  <c:v>161.30539545519599</c:v>
                </c:pt>
                <c:pt idx="4841">
                  <c:v>162.75106679982153</c:v>
                </c:pt>
                <c:pt idx="4842">
                  <c:v>163.37414080521157</c:v>
                </c:pt>
                <c:pt idx="4843">
                  <c:v>163.45689576247642</c:v>
                </c:pt>
                <c:pt idx="4844">
                  <c:v>162.84577053990859</c:v>
                </c:pt>
                <c:pt idx="4845">
                  <c:v>161.94698225218673</c:v>
                </c:pt>
                <c:pt idx="4846">
                  <c:v>160.50643006686508</c:v>
                </c:pt>
                <c:pt idx="4847">
                  <c:v>159.72325278972758</c:v>
                </c:pt>
                <c:pt idx="4848">
                  <c:v>160.97282633288154</c:v>
                </c:pt>
                <c:pt idx="4849">
                  <c:v>160.9312326497045</c:v>
                </c:pt>
                <c:pt idx="4850">
                  <c:v>161.51538549620528</c:v>
                </c:pt>
                <c:pt idx="4851">
                  <c:v>161.68910414597084</c:v>
                </c:pt>
                <c:pt idx="4852">
                  <c:v>161.79848082312222</c:v>
                </c:pt>
                <c:pt idx="4853">
                  <c:v>160.32142211650981</c:v>
                </c:pt>
                <c:pt idx="4854">
                  <c:v>160.2216947160918</c:v>
                </c:pt>
                <c:pt idx="4855">
                  <c:v>161.74629004248257</c:v>
                </c:pt>
                <c:pt idx="4856">
                  <c:v>160.93568259272081</c:v>
                </c:pt>
                <c:pt idx="4857">
                  <c:v>161.05587124002392</c:v>
                </c:pt>
                <c:pt idx="4858">
                  <c:v>161.12681161946264</c:v>
                </c:pt>
                <c:pt idx="4859">
                  <c:v>161.82959112627753</c:v>
                </c:pt>
                <c:pt idx="4860">
                  <c:v>161.5451536507442</c:v>
                </c:pt>
                <c:pt idx="4861">
                  <c:v>160.5784115298041</c:v>
                </c:pt>
                <c:pt idx="4862">
                  <c:v>161.60906831149398</c:v>
                </c:pt>
                <c:pt idx="4863">
                  <c:v>161.09688087989545</c:v>
                </c:pt>
                <c:pt idx="4864">
                  <c:v>160.73918898352261</c:v>
                </c:pt>
                <c:pt idx="4865">
                  <c:v>162.46714776137779</c:v>
                </c:pt>
                <c:pt idx="4866">
                  <c:v>163.47602762024979</c:v>
                </c:pt>
                <c:pt idx="4867">
                  <c:v>163.11170982492382</c:v>
                </c:pt>
                <c:pt idx="4868">
                  <c:v>163.4486142520247</c:v>
                </c:pt>
                <c:pt idx="4869">
                  <c:v>165.36130852534853</c:v>
                </c:pt>
                <c:pt idx="4870">
                  <c:v>165.33113699945909</c:v>
                </c:pt>
                <c:pt idx="4871">
                  <c:v>164.92690306696397</c:v>
                </c:pt>
                <c:pt idx="4872">
                  <c:v>165.37027881885396</c:v>
                </c:pt>
                <c:pt idx="4873">
                  <c:v>166.32757272391484</c:v>
                </c:pt>
                <c:pt idx="4874">
                  <c:v>167.54545820170435</c:v>
                </c:pt>
                <c:pt idx="4875">
                  <c:v>169.10527505545781</c:v>
                </c:pt>
                <c:pt idx="4876">
                  <c:v>172.29683070347227</c:v>
                </c:pt>
                <c:pt idx="4877">
                  <c:v>168.50738584584204</c:v>
                </c:pt>
              </c:numCache>
            </c:numRef>
          </c:val>
          <c:smooth val="0"/>
          <c:extLst>
            <c:ext xmlns:c16="http://schemas.microsoft.com/office/drawing/2014/chart" uri="{C3380CC4-5D6E-409C-BE32-E72D297353CC}">
              <c16:uniqueId val="{00000000-D9E5-4367-962A-5BDFED0EC763}"/>
            </c:ext>
          </c:extLst>
        </c:ser>
        <c:dLbls>
          <c:showLegendKey val="0"/>
          <c:showVal val="0"/>
          <c:showCatName val="0"/>
          <c:showSerName val="0"/>
          <c:showPercent val="0"/>
          <c:showBubbleSize val="0"/>
        </c:dLbls>
        <c:smooth val="0"/>
        <c:axId val="738252959"/>
        <c:axId val="738254207"/>
      </c:lineChart>
      <c:dateAx>
        <c:axId val="738252959"/>
        <c:scaling>
          <c:orientation val="minMax"/>
        </c:scaling>
        <c:delete val="0"/>
        <c:axPos val="b"/>
        <c:numFmt formatCode="yyyy/mm;@" sourceLinked="0"/>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bg1">
                    <a:lumMod val="85000"/>
                  </a:schemeClr>
                </a:solidFill>
                <a:latin typeface="+mn-lt"/>
                <a:ea typeface="+mn-ea"/>
                <a:cs typeface="+mn-cs"/>
              </a:defRPr>
            </a:pPr>
            <a:endParaRPr lang="ko-KR"/>
          </a:p>
        </c:txPr>
        <c:crossAx val="738254207"/>
        <c:crosses val="autoZero"/>
        <c:auto val="1"/>
        <c:lblOffset val="100"/>
        <c:baseTimeUnit val="days"/>
      </c:dateAx>
      <c:valAx>
        <c:axId val="738254207"/>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bg1">
                    <a:lumMod val="85000"/>
                  </a:schemeClr>
                </a:solidFill>
                <a:latin typeface="+mn-lt"/>
                <a:ea typeface="+mn-ea"/>
                <a:cs typeface="+mn-cs"/>
              </a:defRPr>
            </a:pPr>
            <a:endParaRPr lang="ko-KR"/>
          </a:p>
        </c:txPr>
        <c:crossAx val="738252959"/>
        <c:crosses val="autoZero"/>
        <c:crossBetween val="between"/>
      </c:valAx>
      <c:spPr>
        <a:noFill/>
        <a:ln>
          <a:noFill/>
        </a:ln>
        <a:effectLst/>
      </c:spPr>
    </c:plotArea>
    <c:plotVisOnly val="1"/>
    <c:dispBlanksAs val="gap"/>
    <c:showDLblsOverMax val="0"/>
  </c:chart>
  <c:spPr>
    <a:noFill/>
    <a:ln>
      <a:noFill/>
    </a:ln>
    <a:effectLst/>
  </c:spPr>
  <c:txPr>
    <a:bodyPr/>
    <a:lstStyle/>
    <a:p>
      <a:pPr>
        <a:defRPr>
          <a:solidFill>
            <a:schemeClr val="bg1">
              <a:lumMod val="85000"/>
            </a:schemeClr>
          </a:solidFill>
        </a:defRPr>
      </a:pPr>
      <a:endParaRPr lang="ko-KR"/>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bg1">
                    <a:lumMod val="85000"/>
                  </a:schemeClr>
                </a:solidFill>
                <a:latin typeface="+mn-lt"/>
                <a:ea typeface="+mn-ea"/>
                <a:cs typeface="+mn-cs"/>
              </a:defRPr>
            </a:pPr>
            <a:r>
              <a:rPr lang="en-US" sz="2200" baseline="0" dirty="0">
                <a:latin typeface="Arial" panose="020B0604020202020204" pitchFamily="34" charset="0"/>
              </a:rPr>
              <a:t>Ethereum Blockchain Size (GB)</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bg1">
                  <a:lumMod val="85000"/>
                </a:schemeClr>
              </a:solidFill>
              <a:latin typeface="+mn-lt"/>
              <a:ea typeface="+mn-ea"/>
              <a:cs typeface="+mn-cs"/>
            </a:defRPr>
          </a:pPr>
          <a:endParaRPr lang="ko-KR"/>
        </a:p>
      </c:txPr>
    </c:title>
    <c:autoTitleDeleted val="0"/>
    <c:plotArea>
      <c:layout/>
      <c:lineChart>
        <c:grouping val="standard"/>
        <c:varyColors val="0"/>
        <c:ser>
          <c:idx val="0"/>
          <c:order val="0"/>
          <c:tx>
            <c:strRef>
              <c:f>Sheet1!$B$1</c:f>
              <c:strCache>
                <c:ptCount val="1"/>
                <c:pt idx="0">
                  <c:v>Blockchain Size (GB)</c:v>
                </c:pt>
              </c:strCache>
            </c:strRef>
          </c:tx>
          <c:spPr>
            <a:ln w="12700" cap="rnd">
              <a:solidFill>
                <a:srgbClr val="B99FFF"/>
              </a:solidFill>
              <a:round/>
            </a:ln>
            <a:effectLst/>
          </c:spPr>
          <c:marker>
            <c:symbol val="none"/>
          </c:marker>
          <c:cat>
            <c:numRef>
              <c:f>Sheet1!$A$2:$A$2485</c:f>
              <c:numCache>
                <c:formatCode>yyyy/mm/dd;@</c:formatCode>
                <c:ptCount val="2484"/>
                <c:pt idx="0">
                  <c:v>42215</c:v>
                </c:pt>
                <c:pt idx="1">
                  <c:v>42216</c:v>
                </c:pt>
                <c:pt idx="2">
                  <c:v>42217</c:v>
                </c:pt>
                <c:pt idx="3">
                  <c:v>42218</c:v>
                </c:pt>
                <c:pt idx="4">
                  <c:v>42219</c:v>
                </c:pt>
                <c:pt idx="5">
                  <c:v>42220</c:v>
                </c:pt>
                <c:pt idx="6">
                  <c:v>42221</c:v>
                </c:pt>
                <c:pt idx="7">
                  <c:v>42222</c:v>
                </c:pt>
                <c:pt idx="8">
                  <c:v>42223</c:v>
                </c:pt>
                <c:pt idx="9">
                  <c:v>42224</c:v>
                </c:pt>
                <c:pt idx="10">
                  <c:v>42225</c:v>
                </c:pt>
                <c:pt idx="11">
                  <c:v>42226</c:v>
                </c:pt>
                <c:pt idx="12">
                  <c:v>42227</c:v>
                </c:pt>
                <c:pt idx="13">
                  <c:v>42228</c:v>
                </c:pt>
                <c:pt idx="14">
                  <c:v>42229</c:v>
                </c:pt>
                <c:pt idx="15">
                  <c:v>42230</c:v>
                </c:pt>
                <c:pt idx="16">
                  <c:v>42231</c:v>
                </c:pt>
                <c:pt idx="17">
                  <c:v>42232</c:v>
                </c:pt>
                <c:pt idx="18">
                  <c:v>42233</c:v>
                </c:pt>
                <c:pt idx="19">
                  <c:v>42234</c:v>
                </c:pt>
                <c:pt idx="20">
                  <c:v>42235</c:v>
                </c:pt>
                <c:pt idx="21">
                  <c:v>42236</c:v>
                </c:pt>
                <c:pt idx="22">
                  <c:v>42237</c:v>
                </c:pt>
                <c:pt idx="23">
                  <c:v>42238</c:v>
                </c:pt>
                <c:pt idx="24">
                  <c:v>42239</c:v>
                </c:pt>
                <c:pt idx="25">
                  <c:v>42240</c:v>
                </c:pt>
                <c:pt idx="26">
                  <c:v>42241</c:v>
                </c:pt>
                <c:pt idx="27">
                  <c:v>42242</c:v>
                </c:pt>
                <c:pt idx="28">
                  <c:v>42243</c:v>
                </c:pt>
                <c:pt idx="29">
                  <c:v>42244</c:v>
                </c:pt>
                <c:pt idx="30">
                  <c:v>42245</c:v>
                </c:pt>
                <c:pt idx="31">
                  <c:v>42246</c:v>
                </c:pt>
                <c:pt idx="32">
                  <c:v>42247</c:v>
                </c:pt>
                <c:pt idx="33">
                  <c:v>42248</c:v>
                </c:pt>
                <c:pt idx="34">
                  <c:v>42249</c:v>
                </c:pt>
                <c:pt idx="35">
                  <c:v>42250</c:v>
                </c:pt>
                <c:pt idx="36">
                  <c:v>42251</c:v>
                </c:pt>
                <c:pt idx="37">
                  <c:v>42252</c:v>
                </c:pt>
                <c:pt idx="38">
                  <c:v>42253</c:v>
                </c:pt>
                <c:pt idx="39">
                  <c:v>42254</c:v>
                </c:pt>
                <c:pt idx="40">
                  <c:v>42255</c:v>
                </c:pt>
                <c:pt idx="41">
                  <c:v>42256</c:v>
                </c:pt>
                <c:pt idx="42">
                  <c:v>42257</c:v>
                </c:pt>
                <c:pt idx="43">
                  <c:v>42258</c:v>
                </c:pt>
                <c:pt idx="44">
                  <c:v>42259</c:v>
                </c:pt>
                <c:pt idx="45">
                  <c:v>42260</c:v>
                </c:pt>
                <c:pt idx="46">
                  <c:v>42261</c:v>
                </c:pt>
                <c:pt idx="47">
                  <c:v>42262</c:v>
                </c:pt>
                <c:pt idx="48">
                  <c:v>42263</c:v>
                </c:pt>
                <c:pt idx="49">
                  <c:v>42264</c:v>
                </c:pt>
                <c:pt idx="50">
                  <c:v>42265</c:v>
                </c:pt>
                <c:pt idx="51">
                  <c:v>42266</c:v>
                </c:pt>
                <c:pt idx="52">
                  <c:v>42267</c:v>
                </c:pt>
                <c:pt idx="53">
                  <c:v>42268</c:v>
                </c:pt>
                <c:pt idx="54">
                  <c:v>42269</c:v>
                </c:pt>
                <c:pt idx="55">
                  <c:v>42270</c:v>
                </c:pt>
                <c:pt idx="56">
                  <c:v>42271</c:v>
                </c:pt>
                <c:pt idx="57">
                  <c:v>42272</c:v>
                </c:pt>
                <c:pt idx="58">
                  <c:v>42273</c:v>
                </c:pt>
                <c:pt idx="59">
                  <c:v>42274</c:v>
                </c:pt>
                <c:pt idx="60">
                  <c:v>42275</c:v>
                </c:pt>
                <c:pt idx="61">
                  <c:v>42276</c:v>
                </c:pt>
                <c:pt idx="62">
                  <c:v>42277</c:v>
                </c:pt>
                <c:pt idx="63">
                  <c:v>42278</c:v>
                </c:pt>
                <c:pt idx="64">
                  <c:v>42279</c:v>
                </c:pt>
                <c:pt idx="65">
                  <c:v>42280</c:v>
                </c:pt>
                <c:pt idx="66">
                  <c:v>42281</c:v>
                </c:pt>
                <c:pt idx="67">
                  <c:v>42282</c:v>
                </c:pt>
                <c:pt idx="68">
                  <c:v>42283</c:v>
                </c:pt>
                <c:pt idx="69">
                  <c:v>42284</c:v>
                </c:pt>
                <c:pt idx="70">
                  <c:v>42285</c:v>
                </c:pt>
                <c:pt idx="71">
                  <c:v>42286</c:v>
                </c:pt>
                <c:pt idx="72">
                  <c:v>42287</c:v>
                </c:pt>
                <c:pt idx="73">
                  <c:v>42288</c:v>
                </c:pt>
                <c:pt idx="74">
                  <c:v>42289</c:v>
                </c:pt>
                <c:pt idx="75">
                  <c:v>42290</c:v>
                </c:pt>
                <c:pt idx="76">
                  <c:v>42291</c:v>
                </c:pt>
                <c:pt idx="77">
                  <c:v>42292</c:v>
                </c:pt>
                <c:pt idx="78">
                  <c:v>42293</c:v>
                </c:pt>
                <c:pt idx="79">
                  <c:v>42294</c:v>
                </c:pt>
                <c:pt idx="80">
                  <c:v>42295</c:v>
                </c:pt>
                <c:pt idx="81">
                  <c:v>42296</c:v>
                </c:pt>
                <c:pt idx="82">
                  <c:v>42297</c:v>
                </c:pt>
                <c:pt idx="83">
                  <c:v>42298</c:v>
                </c:pt>
                <c:pt idx="84">
                  <c:v>42299</c:v>
                </c:pt>
                <c:pt idx="85">
                  <c:v>42300</c:v>
                </c:pt>
                <c:pt idx="86">
                  <c:v>42301</c:v>
                </c:pt>
                <c:pt idx="87">
                  <c:v>42302</c:v>
                </c:pt>
                <c:pt idx="88">
                  <c:v>42303</c:v>
                </c:pt>
                <c:pt idx="89">
                  <c:v>42304</c:v>
                </c:pt>
                <c:pt idx="90">
                  <c:v>42305</c:v>
                </c:pt>
                <c:pt idx="91">
                  <c:v>42306</c:v>
                </c:pt>
                <c:pt idx="92">
                  <c:v>42307</c:v>
                </c:pt>
                <c:pt idx="93">
                  <c:v>42308</c:v>
                </c:pt>
                <c:pt idx="94">
                  <c:v>42309</c:v>
                </c:pt>
                <c:pt idx="95">
                  <c:v>42310</c:v>
                </c:pt>
                <c:pt idx="96">
                  <c:v>42311</c:v>
                </c:pt>
                <c:pt idx="97">
                  <c:v>42312</c:v>
                </c:pt>
                <c:pt idx="98">
                  <c:v>42313</c:v>
                </c:pt>
                <c:pt idx="99">
                  <c:v>42314</c:v>
                </c:pt>
                <c:pt idx="100">
                  <c:v>42315</c:v>
                </c:pt>
                <c:pt idx="101">
                  <c:v>42316</c:v>
                </c:pt>
                <c:pt idx="102">
                  <c:v>42317</c:v>
                </c:pt>
                <c:pt idx="103">
                  <c:v>42318</c:v>
                </c:pt>
                <c:pt idx="104">
                  <c:v>42319</c:v>
                </c:pt>
                <c:pt idx="105">
                  <c:v>42320</c:v>
                </c:pt>
                <c:pt idx="106">
                  <c:v>42321</c:v>
                </c:pt>
                <c:pt idx="107">
                  <c:v>42322</c:v>
                </c:pt>
                <c:pt idx="108">
                  <c:v>42323</c:v>
                </c:pt>
                <c:pt idx="109">
                  <c:v>42324</c:v>
                </c:pt>
                <c:pt idx="110">
                  <c:v>42325</c:v>
                </c:pt>
                <c:pt idx="111">
                  <c:v>42326</c:v>
                </c:pt>
                <c:pt idx="112">
                  <c:v>42327</c:v>
                </c:pt>
                <c:pt idx="113">
                  <c:v>42328</c:v>
                </c:pt>
                <c:pt idx="114">
                  <c:v>42329</c:v>
                </c:pt>
                <c:pt idx="115">
                  <c:v>42330</c:v>
                </c:pt>
                <c:pt idx="116">
                  <c:v>42331</c:v>
                </c:pt>
                <c:pt idx="117">
                  <c:v>42332</c:v>
                </c:pt>
                <c:pt idx="118">
                  <c:v>42333</c:v>
                </c:pt>
                <c:pt idx="119">
                  <c:v>42334</c:v>
                </c:pt>
                <c:pt idx="120">
                  <c:v>42335</c:v>
                </c:pt>
                <c:pt idx="121">
                  <c:v>42336</c:v>
                </c:pt>
                <c:pt idx="122">
                  <c:v>42337</c:v>
                </c:pt>
                <c:pt idx="123">
                  <c:v>42338</c:v>
                </c:pt>
                <c:pt idx="124">
                  <c:v>42339</c:v>
                </c:pt>
                <c:pt idx="125">
                  <c:v>42340</c:v>
                </c:pt>
                <c:pt idx="126">
                  <c:v>42341</c:v>
                </c:pt>
                <c:pt idx="127">
                  <c:v>42342</c:v>
                </c:pt>
                <c:pt idx="128">
                  <c:v>42343</c:v>
                </c:pt>
                <c:pt idx="129">
                  <c:v>42344</c:v>
                </c:pt>
                <c:pt idx="130">
                  <c:v>42345</c:v>
                </c:pt>
                <c:pt idx="131">
                  <c:v>42346</c:v>
                </c:pt>
                <c:pt idx="132">
                  <c:v>42347</c:v>
                </c:pt>
                <c:pt idx="133">
                  <c:v>42348</c:v>
                </c:pt>
                <c:pt idx="134">
                  <c:v>42349</c:v>
                </c:pt>
                <c:pt idx="135">
                  <c:v>42350</c:v>
                </c:pt>
                <c:pt idx="136">
                  <c:v>42351</c:v>
                </c:pt>
                <c:pt idx="137">
                  <c:v>42352</c:v>
                </c:pt>
                <c:pt idx="138">
                  <c:v>42353</c:v>
                </c:pt>
                <c:pt idx="139">
                  <c:v>42354</c:v>
                </c:pt>
                <c:pt idx="140">
                  <c:v>42355</c:v>
                </c:pt>
                <c:pt idx="141">
                  <c:v>42356</c:v>
                </c:pt>
                <c:pt idx="142">
                  <c:v>42357</c:v>
                </c:pt>
                <c:pt idx="143">
                  <c:v>42358</c:v>
                </c:pt>
                <c:pt idx="144">
                  <c:v>42359</c:v>
                </c:pt>
                <c:pt idx="145">
                  <c:v>42360</c:v>
                </c:pt>
                <c:pt idx="146">
                  <c:v>42361</c:v>
                </c:pt>
                <c:pt idx="147">
                  <c:v>42362</c:v>
                </c:pt>
                <c:pt idx="148">
                  <c:v>42363</c:v>
                </c:pt>
                <c:pt idx="149">
                  <c:v>42364</c:v>
                </c:pt>
                <c:pt idx="150">
                  <c:v>42365</c:v>
                </c:pt>
                <c:pt idx="151">
                  <c:v>42366</c:v>
                </c:pt>
                <c:pt idx="152">
                  <c:v>42367</c:v>
                </c:pt>
                <c:pt idx="153">
                  <c:v>42368</c:v>
                </c:pt>
                <c:pt idx="154">
                  <c:v>42369</c:v>
                </c:pt>
                <c:pt idx="155">
                  <c:v>42370</c:v>
                </c:pt>
                <c:pt idx="156">
                  <c:v>42371</c:v>
                </c:pt>
                <c:pt idx="157">
                  <c:v>42372</c:v>
                </c:pt>
                <c:pt idx="158">
                  <c:v>42373</c:v>
                </c:pt>
                <c:pt idx="159">
                  <c:v>42374</c:v>
                </c:pt>
                <c:pt idx="160">
                  <c:v>42375</c:v>
                </c:pt>
                <c:pt idx="161">
                  <c:v>42376</c:v>
                </c:pt>
                <c:pt idx="162">
                  <c:v>42377</c:v>
                </c:pt>
                <c:pt idx="163">
                  <c:v>42378</c:v>
                </c:pt>
                <c:pt idx="164">
                  <c:v>42379</c:v>
                </c:pt>
                <c:pt idx="165">
                  <c:v>42380</c:v>
                </c:pt>
                <c:pt idx="166">
                  <c:v>42381</c:v>
                </c:pt>
                <c:pt idx="167">
                  <c:v>42382</c:v>
                </c:pt>
                <c:pt idx="168">
                  <c:v>42383</c:v>
                </c:pt>
                <c:pt idx="169">
                  <c:v>42384</c:v>
                </c:pt>
                <c:pt idx="170">
                  <c:v>42385</c:v>
                </c:pt>
                <c:pt idx="171">
                  <c:v>42386</c:v>
                </c:pt>
                <c:pt idx="172">
                  <c:v>42387</c:v>
                </c:pt>
                <c:pt idx="173">
                  <c:v>42388</c:v>
                </c:pt>
                <c:pt idx="174">
                  <c:v>42389</c:v>
                </c:pt>
                <c:pt idx="175">
                  <c:v>42390</c:v>
                </c:pt>
                <c:pt idx="176">
                  <c:v>42391</c:v>
                </c:pt>
                <c:pt idx="177">
                  <c:v>42392</c:v>
                </c:pt>
                <c:pt idx="178">
                  <c:v>42393</c:v>
                </c:pt>
                <c:pt idx="179">
                  <c:v>42394</c:v>
                </c:pt>
                <c:pt idx="180">
                  <c:v>42395</c:v>
                </c:pt>
                <c:pt idx="181">
                  <c:v>42396</c:v>
                </c:pt>
                <c:pt idx="182">
                  <c:v>42397</c:v>
                </c:pt>
                <c:pt idx="183">
                  <c:v>42398</c:v>
                </c:pt>
                <c:pt idx="184">
                  <c:v>42399</c:v>
                </c:pt>
                <c:pt idx="185">
                  <c:v>42400</c:v>
                </c:pt>
                <c:pt idx="186">
                  <c:v>42401</c:v>
                </c:pt>
                <c:pt idx="187">
                  <c:v>42402</c:v>
                </c:pt>
                <c:pt idx="188">
                  <c:v>42403</c:v>
                </c:pt>
                <c:pt idx="189">
                  <c:v>42404</c:v>
                </c:pt>
                <c:pt idx="190">
                  <c:v>42405</c:v>
                </c:pt>
                <c:pt idx="191">
                  <c:v>42406</c:v>
                </c:pt>
                <c:pt idx="192">
                  <c:v>42407</c:v>
                </c:pt>
                <c:pt idx="193">
                  <c:v>42408</c:v>
                </c:pt>
                <c:pt idx="194">
                  <c:v>42409</c:v>
                </c:pt>
                <c:pt idx="195">
                  <c:v>42410</c:v>
                </c:pt>
                <c:pt idx="196">
                  <c:v>42411</c:v>
                </c:pt>
                <c:pt idx="197">
                  <c:v>42412</c:v>
                </c:pt>
                <c:pt idx="198">
                  <c:v>42413</c:v>
                </c:pt>
                <c:pt idx="199">
                  <c:v>42414</c:v>
                </c:pt>
                <c:pt idx="200">
                  <c:v>42415</c:v>
                </c:pt>
                <c:pt idx="201">
                  <c:v>42416</c:v>
                </c:pt>
                <c:pt idx="202">
                  <c:v>42417</c:v>
                </c:pt>
                <c:pt idx="203">
                  <c:v>42418</c:v>
                </c:pt>
                <c:pt idx="204">
                  <c:v>42419</c:v>
                </c:pt>
                <c:pt idx="205">
                  <c:v>42420</c:v>
                </c:pt>
                <c:pt idx="206">
                  <c:v>42421</c:v>
                </c:pt>
                <c:pt idx="207">
                  <c:v>42422</c:v>
                </c:pt>
                <c:pt idx="208">
                  <c:v>42423</c:v>
                </c:pt>
                <c:pt idx="209">
                  <c:v>42424</c:v>
                </c:pt>
                <c:pt idx="210">
                  <c:v>42425</c:v>
                </c:pt>
                <c:pt idx="211">
                  <c:v>42426</c:v>
                </c:pt>
                <c:pt idx="212">
                  <c:v>42427</c:v>
                </c:pt>
                <c:pt idx="213">
                  <c:v>42428</c:v>
                </c:pt>
                <c:pt idx="214">
                  <c:v>42429</c:v>
                </c:pt>
                <c:pt idx="215">
                  <c:v>42430</c:v>
                </c:pt>
                <c:pt idx="216">
                  <c:v>42431</c:v>
                </c:pt>
                <c:pt idx="217">
                  <c:v>42432</c:v>
                </c:pt>
                <c:pt idx="218">
                  <c:v>42433</c:v>
                </c:pt>
                <c:pt idx="219">
                  <c:v>42434</c:v>
                </c:pt>
                <c:pt idx="220">
                  <c:v>42435</c:v>
                </c:pt>
                <c:pt idx="221">
                  <c:v>42436</c:v>
                </c:pt>
                <c:pt idx="222">
                  <c:v>42437</c:v>
                </c:pt>
                <c:pt idx="223">
                  <c:v>42438</c:v>
                </c:pt>
                <c:pt idx="224">
                  <c:v>42439</c:v>
                </c:pt>
                <c:pt idx="225">
                  <c:v>42440</c:v>
                </c:pt>
                <c:pt idx="226">
                  <c:v>42441</c:v>
                </c:pt>
                <c:pt idx="227">
                  <c:v>42442</c:v>
                </c:pt>
                <c:pt idx="228">
                  <c:v>42443</c:v>
                </c:pt>
                <c:pt idx="229">
                  <c:v>42444</c:v>
                </c:pt>
                <c:pt idx="230">
                  <c:v>42445</c:v>
                </c:pt>
                <c:pt idx="231">
                  <c:v>42446</c:v>
                </c:pt>
                <c:pt idx="232">
                  <c:v>42447</c:v>
                </c:pt>
                <c:pt idx="233">
                  <c:v>42448</c:v>
                </c:pt>
                <c:pt idx="234">
                  <c:v>42449</c:v>
                </c:pt>
                <c:pt idx="235">
                  <c:v>42450</c:v>
                </c:pt>
                <c:pt idx="236">
                  <c:v>42451</c:v>
                </c:pt>
                <c:pt idx="237">
                  <c:v>42452</c:v>
                </c:pt>
                <c:pt idx="238">
                  <c:v>42453</c:v>
                </c:pt>
                <c:pt idx="239">
                  <c:v>42454</c:v>
                </c:pt>
                <c:pt idx="240">
                  <c:v>42455</c:v>
                </c:pt>
                <c:pt idx="241">
                  <c:v>42456</c:v>
                </c:pt>
                <c:pt idx="242">
                  <c:v>42457</c:v>
                </c:pt>
                <c:pt idx="243">
                  <c:v>42458</c:v>
                </c:pt>
                <c:pt idx="244">
                  <c:v>42459</c:v>
                </c:pt>
                <c:pt idx="245">
                  <c:v>42460</c:v>
                </c:pt>
                <c:pt idx="246">
                  <c:v>42461</c:v>
                </c:pt>
                <c:pt idx="247">
                  <c:v>42462</c:v>
                </c:pt>
                <c:pt idx="248">
                  <c:v>42463</c:v>
                </c:pt>
                <c:pt idx="249">
                  <c:v>42464</c:v>
                </c:pt>
                <c:pt idx="250">
                  <c:v>42465</c:v>
                </c:pt>
                <c:pt idx="251">
                  <c:v>42466</c:v>
                </c:pt>
                <c:pt idx="252">
                  <c:v>42467</c:v>
                </c:pt>
                <c:pt idx="253">
                  <c:v>42468</c:v>
                </c:pt>
                <c:pt idx="254">
                  <c:v>42469</c:v>
                </c:pt>
                <c:pt idx="255">
                  <c:v>42470</c:v>
                </c:pt>
                <c:pt idx="256">
                  <c:v>42471</c:v>
                </c:pt>
                <c:pt idx="257">
                  <c:v>42472</c:v>
                </c:pt>
                <c:pt idx="258">
                  <c:v>42473</c:v>
                </c:pt>
                <c:pt idx="259">
                  <c:v>42474</c:v>
                </c:pt>
                <c:pt idx="260">
                  <c:v>42475</c:v>
                </c:pt>
                <c:pt idx="261">
                  <c:v>42476</c:v>
                </c:pt>
                <c:pt idx="262">
                  <c:v>42477</c:v>
                </c:pt>
                <c:pt idx="263">
                  <c:v>42478</c:v>
                </c:pt>
                <c:pt idx="264">
                  <c:v>42479</c:v>
                </c:pt>
                <c:pt idx="265">
                  <c:v>42480</c:v>
                </c:pt>
                <c:pt idx="266">
                  <c:v>42481</c:v>
                </c:pt>
                <c:pt idx="267">
                  <c:v>42482</c:v>
                </c:pt>
                <c:pt idx="268">
                  <c:v>42483</c:v>
                </c:pt>
                <c:pt idx="269">
                  <c:v>42484</c:v>
                </c:pt>
                <c:pt idx="270">
                  <c:v>42485</c:v>
                </c:pt>
                <c:pt idx="271">
                  <c:v>42486</c:v>
                </c:pt>
                <c:pt idx="272">
                  <c:v>42487</c:v>
                </c:pt>
                <c:pt idx="273">
                  <c:v>42488</c:v>
                </c:pt>
                <c:pt idx="274">
                  <c:v>42489</c:v>
                </c:pt>
                <c:pt idx="275">
                  <c:v>42490</c:v>
                </c:pt>
                <c:pt idx="276">
                  <c:v>42491</c:v>
                </c:pt>
                <c:pt idx="277">
                  <c:v>42492</c:v>
                </c:pt>
                <c:pt idx="278">
                  <c:v>42493</c:v>
                </c:pt>
                <c:pt idx="279">
                  <c:v>42494</c:v>
                </c:pt>
                <c:pt idx="280">
                  <c:v>42495</c:v>
                </c:pt>
                <c:pt idx="281">
                  <c:v>42496</c:v>
                </c:pt>
                <c:pt idx="282">
                  <c:v>42497</c:v>
                </c:pt>
                <c:pt idx="283">
                  <c:v>42498</c:v>
                </c:pt>
                <c:pt idx="284">
                  <c:v>42499</c:v>
                </c:pt>
                <c:pt idx="285">
                  <c:v>42500</c:v>
                </c:pt>
                <c:pt idx="286">
                  <c:v>42501</c:v>
                </c:pt>
                <c:pt idx="287">
                  <c:v>42502</c:v>
                </c:pt>
                <c:pt idx="288">
                  <c:v>42503</c:v>
                </c:pt>
                <c:pt idx="289">
                  <c:v>42504</c:v>
                </c:pt>
                <c:pt idx="290">
                  <c:v>42505</c:v>
                </c:pt>
                <c:pt idx="291">
                  <c:v>42506</c:v>
                </c:pt>
                <c:pt idx="292">
                  <c:v>42507</c:v>
                </c:pt>
                <c:pt idx="293">
                  <c:v>42508</c:v>
                </c:pt>
                <c:pt idx="294">
                  <c:v>42509</c:v>
                </c:pt>
                <c:pt idx="295">
                  <c:v>42510</c:v>
                </c:pt>
                <c:pt idx="296">
                  <c:v>42511</c:v>
                </c:pt>
                <c:pt idx="297">
                  <c:v>42512</c:v>
                </c:pt>
                <c:pt idx="298">
                  <c:v>42513</c:v>
                </c:pt>
                <c:pt idx="299">
                  <c:v>42514</c:v>
                </c:pt>
                <c:pt idx="300">
                  <c:v>42515</c:v>
                </c:pt>
                <c:pt idx="301">
                  <c:v>42516</c:v>
                </c:pt>
                <c:pt idx="302">
                  <c:v>42517</c:v>
                </c:pt>
                <c:pt idx="303">
                  <c:v>42518</c:v>
                </c:pt>
                <c:pt idx="304">
                  <c:v>42519</c:v>
                </c:pt>
                <c:pt idx="305">
                  <c:v>42520</c:v>
                </c:pt>
                <c:pt idx="306">
                  <c:v>42521</c:v>
                </c:pt>
                <c:pt idx="307">
                  <c:v>42522</c:v>
                </c:pt>
                <c:pt idx="308">
                  <c:v>42523</c:v>
                </c:pt>
                <c:pt idx="309">
                  <c:v>42524</c:v>
                </c:pt>
                <c:pt idx="310">
                  <c:v>42525</c:v>
                </c:pt>
                <c:pt idx="311">
                  <c:v>42526</c:v>
                </c:pt>
                <c:pt idx="312">
                  <c:v>42527</c:v>
                </c:pt>
                <c:pt idx="313">
                  <c:v>42528</c:v>
                </c:pt>
                <c:pt idx="314">
                  <c:v>42529</c:v>
                </c:pt>
                <c:pt idx="315">
                  <c:v>42530</c:v>
                </c:pt>
                <c:pt idx="316">
                  <c:v>42531</c:v>
                </c:pt>
                <c:pt idx="317">
                  <c:v>42532</c:v>
                </c:pt>
                <c:pt idx="318">
                  <c:v>42533</c:v>
                </c:pt>
                <c:pt idx="319">
                  <c:v>42534</c:v>
                </c:pt>
                <c:pt idx="320">
                  <c:v>42535</c:v>
                </c:pt>
                <c:pt idx="321">
                  <c:v>42536</c:v>
                </c:pt>
                <c:pt idx="322">
                  <c:v>42537</c:v>
                </c:pt>
                <c:pt idx="323">
                  <c:v>42538</c:v>
                </c:pt>
                <c:pt idx="324">
                  <c:v>42539</c:v>
                </c:pt>
                <c:pt idx="325">
                  <c:v>42540</c:v>
                </c:pt>
                <c:pt idx="326">
                  <c:v>42541</c:v>
                </c:pt>
                <c:pt idx="327">
                  <c:v>42542</c:v>
                </c:pt>
                <c:pt idx="328">
                  <c:v>42543</c:v>
                </c:pt>
                <c:pt idx="329">
                  <c:v>42544</c:v>
                </c:pt>
                <c:pt idx="330">
                  <c:v>42545</c:v>
                </c:pt>
                <c:pt idx="331">
                  <c:v>42546</c:v>
                </c:pt>
                <c:pt idx="332">
                  <c:v>42547</c:v>
                </c:pt>
                <c:pt idx="333">
                  <c:v>42548</c:v>
                </c:pt>
                <c:pt idx="334">
                  <c:v>42549</c:v>
                </c:pt>
                <c:pt idx="335">
                  <c:v>42550</c:v>
                </c:pt>
                <c:pt idx="336">
                  <c:v>42551</c:v>
                </c:pt>
                <c:pt idx="337">
                  <c:v>42552</c:v>
                </c:pt>
                <c:pt idx="338">
                  <c:v>42553</c:v>
                </c:pt>
                <c:pt idx="339">
                  <c:v>42554</c:v>
                </c:pt>
                <c:pt idx="340">
                  <c:v>42555</c:v>
                </c:pt>
                <c:pt idx="341">
                  <c:v>42556</c:v>
                </c:pt>
                <c:pt idx="342">
                  <c:v>42557</c:v>
                </c:pt>
                <c:pt idx="343">
                  <c:v>42558</c:v>
                </c:pt>
                <c:pt idx="344">
                  <c:v>42559</c:v>
                </c:pt>
                <c:pt idx="345">
                  <c:v>42560</c:v>
                </c:pt>
                <c:pt idx="346">
                  <c:v>42561</c:v>
                </c:pt>
                <c:pt idx="347">
                  <c:v>42562</c:v>
                </c:pt>
                <c:pt idx="348">
                  <c:v>42563</c:v>
                </c:pt>
                <c:pt idx="349">
                  <c:v>42564</c:v>
                </c:pt>
                <c:pt idx="350">
                  <c:v>42565</c:v>
                </c:pt>
                <c:pt idx="351">
                  <c:v>42566</c:v>
                </c:pt>
                <c:pt idx="352">
                  <c:v>42567</c:v>
                </c:pt>
                <c:pt idx="353">
                  <c:v>42568</c:v>
                </c:pt>
                <c:pt idx="354">
                  <c:v>42569</c:v>
                </c:pt>
                <c:pt idx="355">
                  <c:v>42570</c:v>
                </c:pt>
                <c:pt idx="356">
                  <c:v>42571</c:v>
                </c:pt>
                <c:pt idx="357">
                  <c:v>42572</c:v>
                </c:pt>
                <c:pt idx="358">
                  <c:v>42573</c:v>
                </c:pt>
                <c:pt idx="359">
                  <c:v>42574</c:v>
                </c:pt>
                <c:pt idx="360">
                  <c:v>42575</c:v>
                </c:pt>
                <c:pt idx="361">
                  <c:v>42576</c:v>
                </c:pt>
                <c:pt idx="362">
                  <c:v>42577</c:v>
                </c:pt>
                <c:pt idx="363">
                  <c:v>42578</c:v>
                </c:pt>
                <c:pt idx="364">
                  <c:v>42579</c:v>
                </c:pt>
                <c:pt idx="365">
                  <c:v>42580</c:v>
                </c:pt>
                <c:pt idx="366">
                  <c:v>42581</c:v>
                </c:pt>
                <c:pt idx="367">
                  <c:v>42582</c:v>
                </c:pt>
                <c:pt idx="368">
                  <c:v>42583</c:v>
                </c:pt>
                <c:pt idx="369">
                  <c:v>42584</c:v>
                </c:pt>
                <c:pt idx="370">
                  <c:v>42585</c:v>
                </c:pt>
                <c:pt idx="371">
                  <c:v>42586</c:v>
                </c:pt>
                <c:pt idx="372">
                  <c:v>42587</c:v>
                </c:pt>
                <c:pt idx="373">
                  <c:v>42588</c:v>
                </c:pt>
                <c:pt idx="374">
                  <c:v>42589</c:v>
                </c:pt>
                <c:pt idx="375">
                  <c:v>42590</c:v>
                </c:pt>
                <c:pt idx="376">
                  <c:v>42591</c:v>
                </c:pt>
                <c:pt idx="377">
                  <c:v>42592</c:v>
                </c:pt>
                <c:pt idx="378">
                  <c:v>42593</c:v>
                </c:pt>
                <c:pt idx="379">
                  <c:v>42594</c:v>
                </c:pt>
                <c:pt idx="380">
                  <c:v>42595</c:v>
                </c:pt>
                <c:pt idx="381">
                  <c:v>42596</c:v>
                </c:pt>
                <c:pt idx="382">
                  <c:v>42597</c:v>
                </c:pt>
                <c:pt idx="383">
                  <c:v>42598</c:v>
                </c:pt>
                <c:pt idx="384">
                  <c:v>42599</c:v>
                </c:pt>
                <c:pt idx="385">
                  <c:v>42600</c:v>
                </c:pt>
                <c:pt idx="386">
                  <c:v>42601</c:v>
                </c:pt>
                <c:pt idx="387">
                  <c:v>42602</c:v>
                </c:pt>
                <c:pt idx="388">
                  <c:v>42603</c:v>
                </c:pt>
                <c:pt idx="389">
                  <c:v>42604</c:v>
                </c:pt>
                <c:pt idx="390">
                  <c:v>42605</c:v>
                </c:pt>
                <c:pt idx="391">
                  <c:v>42606</c:v>
                </c:pt>
                <c:pt idx="392">
                  <c:v>42607</c:v>
                </c:pt>
                <c:pt idx="393">
                  <c:v>42608</c:v>
                </c:pt>
                <c:pt idx="394">
                  <c:v>42609</c:v>
                </c:pt>
                <c:pt idx="395">
                  <c:v>42610</c:v>
                </c:pt>
                <c:pt idx="396">
                  <c:v>42611</c:v>
                </c:pt>
                <c:pt idx="397">
                  <c:v>42612</c:v>
                </c:pt>
                <c:pt idx="398">
                  <c:v>42613</c:v>
                </c:pt>
                <c:pt idx="399">
                  <c:v>42614</c:v>
                </c:pt>
                <c:pt idx="400">
                  <c:v>42615</c:v>
                </c:pt>
                <c:pt idx="401">
                  <c:v>42616</c:v>
                </c:pt>
                <c:pt idx="402">
                  <c:v>42617</c:v>
                </c:pt>
                <c:pt idx="403">
                  <c:v>42618</c:v>
                </c:pt>
                <c:pt idx="404">
                  <c:v>42619</c:v>
                </c:pt>
                <c:pt idx="405">
                  <c:v>42620</c:v>
                </c:pt>
                <c:pt idx="406">
                  <c:v>42621</c:v>
                </c:pt>
                <c:pt idx="407">
                  <c:v>42622</c:v>
                </c:pt>
                <c:pt idx="408">
                  <c:v>42623</c:v>
                </c:pt>
                <c:pt idx="409">
                  <c:v>42624</c:v>
                </c:pt>
                <c:pt idx="410">
                  <c:v>42625</c:v>
                </c:pt>
                <c:pt idx="411">
                  <c:v>42626</c:v>
                </c:pt>
                <c:pt idx="412">
                  <c:v>42627</c:v>
                </c:pt>
                <c:pt idx="413">
                  <c:v>42628</c:v>
                </c:pt>
                <c:pt idx="414">
                  <c:v>42629</c:v>
                </c:pt>
                <c:pt idx="415">
                  <c:v>42630</c:v>
                </c:pt>
                <c:pt idx="416">
                  <c:v>42631</c:v>
                </c:pt>
                <c:pt idx="417">
                  <c:v>42632</c:v>
                </c:pt>
                <c:pt idx="418">
                  <c:v>42633</c:v>
                </c:pt>
                <c:pt idx="419">
                  <c:v>42634</c:v>
                </c:pt>
                <c:pt idx="420">
                  <c:v>42635</c:v>
                </c:pt>
                <c:pt idx="421">
                  <c:v>42636</c:v>
                </c:pt>
                <c:pt idx="422">
                  <c:v>42637</c:v>
                </c:pt>
                <c:pt idx="423">
                  <c:v>42638</c:v>
                </c:pt>
                <c:pt idx="424">
                  <c:v>42639</c:v>
                </c:pt>
                <c:pt idx="425">
                  <c:v>42640</c:v>
                </c:pt>
                <c:pt idx="426">
                  <c:v>42641</c:v>
                </c:pt>
                <c:pt idx="427">
                  <c:v>42642</c:v>
                </c:pt>
                <c:pt idx="428">
                  <c:v>42643</c:v>
                </c:pt>
                <c:pt idx="429">
                  <c:v>42644</c:v>
                </c:pt>
                <c:pt idx="430">
                  <c:v>42645</c:v>
                </c:pt>
                <c:pt idx="431">
                  <c:v>42646</c:v>
                </c:pt>
                <c:pt idx="432">
                  <c:v>42647</c:v>
                </c:pt>
                <c:pt idx="433">
                  <c:v>42648</c:v>
                </c:pt>
                <c:pt idx="434">
                  <c:v>42649</c:v>
                </c:pt>
                <c:pt idx="435">
                  <c:v>42650</c:v>
                </c:pt>
                <c:pt idx="436">
                  <c:v>42651</c:v>
                </c:pt>
                <c:pt idx="437">
                  <c:v>42652</c:v>
                </c:pt>
                <c:pt idx="438">
                  <c:v>42653</c:v>
                </c:pt>
                <c:pt idx="439">
                  <c:v>42654</c:v>
                </c:pt>
                <c:pt idx="440">
                  <c:v>42655</c:v>
                </c:pt>
                <c:pt idx="441">
                  <c:v>42656</c:v>
                </c:pt>
                <c:pt idx="442">
                  <c:v>42657</c:v>
                </c:pt>
                <c:pt idx="443">
                  <c:v>42658</c:v>
                </c:pt>
                <c:pt idx="444">
                  <c:v>42659</c:v>
                </c:pt>
                <c:pt idx="445">
                  <c:v>42660</c:v>
                </c:pt>
                <c:pt idx="446">
                  <c:v>42661</c:v>
                </c:pt>
                <c:pt idx="447">
                  <c:v>42662</c:v>
                </c:pt>
                <c:pt idx="448">
                  <c:v>42663</c:v>
                </c:pt>
                <c:pt idx="449">
                  <c:v>42664</c:v>
                </c:pt>
                <c:pt idx="450">
                  <c:v>42665</c:v>
                </c:pt>
                <c:pt idx="451">
                  <c:v>42666</c:v>
                </c:pt>
                <c:pt idx="452">
                  <c:v>42667</c:v>
                </c:pt>
                <c:pt idx="453">
                  <c:v>42668</c:v>
                </c:pt>
                <c:pt idx="454">
                  <c:v>42669</c:v>
                </c:pt>
                <c:pt idx="455">
                  <c:v>42670</c:v>
                </c:pt>
                <c:pt idx="456">
                  <c:v>42671</c:v>
                </c:pt>
                <c:pt idx="457">
                  <c:v>42672</c:v>
                </c:pt>
                <c:pt idx="458">
                  <c:v>42673</c:v>
                </c:pt>
                <c:pt idx="459">
                  <c:v>42674</c:v>
                </c:pt>
                <c:pt idx="460">
                  <c:v>42675</c:v>
                </c:pt>
                <c:pt idx="461">
                  <c:v>42676</c:v>
                </c:pt>
                <c:pt idx="462">
                  <c:v>42677</c:v>
                </c:pt>
                <c:pt idx="463">
                  <c:v>42678</c:v>
                </c:pt>
                <c:pt idx="464">
                  <c:v>42679</c:v>
                </c:pt>
                <c:pt idx="465">
                  <c:v>42680</c:v>
                </c:pt>
                <c:pt idx="466">
                  <c:v>42681</c:v>
                </c:pt>
                <c:pt idx="467">
                  <c:v>42682</c:v>
                </c:pt>
                <c:pt idx="468">
                  <c:v>42683</c:v>
                </c:pt>
                <c:pt idx="469">
                  <c:v>42684</c:v>
                </c:pt>
                <c:pt idx="470">
                  <c:v>42685</c:v>
                </c:pt>
                <c:pt idx="471">
                  <c:v>42686</c:v>
                </c:pt>
                <c:pt idx="472">
                  <c:v>42687</c:v>
                </c:pt>
                <c:pt idx="473">
                  <c:v>42688</c:v>
                </c:pt>
                <c:pt idx="474">
                  <c:v>42689</c:v>
                </c:pt>
                <c:pt idx="475">
                  <c:v>42690</c:v>
                </c:pt>
                <c:pt idx="476">
                  <c:v>42691</c:v>
                </c:pt>
                <c:pt idx="477">
                  <c:v>42692</c:v>
                </c:pt>
                <c:pt idx="478">
                  <c:v>42693</c:v>
                </c:pt>
                <c:pt idx="479">
                  <c:v>42694</c:v>
                </c:pt>
                <c:pt idx="480">
                  <c:v>42695</c:v>
                </c:pt>
                <c:pt idx="481">
                  <c:v>42696</c:v>
                </c:pt>
                <c:pt idx="482">
                  <c:v>42697</c:v>
                </c:pt>
                <c:pt idx="483">
                  <c:v>42698</c:v>
                </c:pt>
                <c:pt idx="484">
                  <c:v>42699</c:v>
                </c:pt>
                <c:pt idx="485">
                  <c:v>42700</c:v>
                </c:pt>
                <c:pt idx="486">
                  <c:v>42701</c:v>
                </c:pt>
                <c:pt idx="487">
                  <c:v>42702</c:v>
                </c:pt>
                <c:pt idx="488">
                  <c:v>42703</c:v>
                </c:pt>
                <c:pt idx="489">
                  <c:v>42704</c:v>
                </c:pt>
                <c:pt idx="490">
                  <c:v>42705</c:v>
                </c:pt>
                <c:pt idx="491">
                  <c:v>42706</c:v>
                </c:pt>
                <c:pt idx="492">
                  <c:v>42707</c:v>
                </c:pt>
                <c:pt idx="493">
                  <c:v>42708</c:v>
                </c:pt>
                <c:pt idx="494">
                  <c:v>42709</c:v>
                </c:pt>
                <c:pt idx="495">
                  <c:v>42710</c:v>
                </c:pt>
                <c:pt idx="496">
                  <c:v>42711</c:v>
                </c:pt>
                <c:pt idx="497">
                  <c:v>42712</c:v>
                </c:pt>
                <c:pt idx="498">
                  <c:v>42713</c:v>
                </c:pt>
                <c:pt idx="499">
                  <c:v>42714</c:v>
                </c:pt>
                <c:pt idx="500">
                  <c:v>42715</c:v>
                </c:pt>
                <c:pt idx="501">
                  <c:v>42716</c:v>
                </c:pt>
                <c:pt idx="502">
                  <c:v>42717</c:v>
                </c:pt>
                <c:pt idx="503">
                  <c:v>42718</c:v>
                </c:pt>
                <c:pt idx="504">
                  <c:v>42719</c:v>
                </c:pt>
                <c:pt idx="505">
                  <c:v>42720</c:v>
                </c:pt>
                <c:pt idx="506">
                  <c:v>42721</c:v>
                </c:pt>
                <c:pt idx="507">
                  <c:v>42722</c:v>
                </c:pt>
                <c:pt idx="508">
                  <c:v>42723</c:v>
                </c:pt>
                <c:pt idx="509">
                  <c:v>42724</c:v>
                </c:pt>
                <c:pt idx="510">
                  <c:v>42725</c:v>
                </c:pt>
                <c:pt idx="511">
                  <c:v>42726</c:v>
                </c:pt>
                <c:pt idx="512">
                  <c:v>42727</c:v>
                </c:pt>
                <c:pt idx="513">
                  <c:v>42728</c:v>
                </c:pt>
                <c:pt idx="514">
                  <c:v>42729</c:v>
                </c:pt>
                <c:pt idx="515">
                  <c:v>42730</c:v>
                </c:pt>
                <c:pt idx="516">
                  <c:v>42731</c:v>
                </c:pt>
                <c:pt idx="517">
                  <c:v>42732</c:v>
                </c:pt>
                <c:pt idx="518">
                  <c:v>42733</c:v>
                </c:pt>
                <c:pt idx="519">
                  <c:v>42734</c:v>
                </c:pt>
                <c:pt idx="520">
                  <c:v>42735</c:v>
                </c:pt>
                <c:pt idx="521">
                  <c:v>42736</c:v>
                </c:pt>
                <c:pt idx="522">
                  <c:v>42737</c:v>
                </c:pt>
                <c:pt idx="523">
                  <c:v>42738</c:v>
                </c:pt>
                <c:pt idx="524">
                  <c:v>42739</c:v>
                </c:pt>
                <c:pt idx="525">
                  <c:v>42740</c:v>
                </c:pt>
                <c:pt idx="526">
                  <c:v>42741</c:v>
                </c:pt>
                <c:pt idx="527">
                  <c:v>42742</c:v>
                </c:pt>
                <c:pt idx="528">
                  <c:v>42743</c:v>
                </c:pt>
                <c:pt idx="529">
                  <c:v>42744</c:v>
                </c:pt>
                <c:pt idx="530">
                  <c:v>42745</c:v>
                </c:pt>
                <c:pt idx="531">
                  <c:v>42746</c:v>
                </c:pt>
                <c:pt idx="532">
                  <c:v>42747</c:v>
                </c:pt>
                <c:pt idx="533">
                  <c:v>42748</c:v>
                </c:pt>
                <c:pt idx="534">
                  <c:v>42749</c:v>
                </c:pt>
                <c:pt idx="535">
                  <c:v>42750</c:v>
                </c:pt>
                <c:pt idx="536">
                  <c:v>42751</c:v>
                </c:pt>
                <c:pt idx="537">
                  <c:v>42752</c:v>
                </c:pt>
                <c:pt idx="538">
                  <c:v>42753</c:v>
                </c:pt>
                <c:pt idx="539">
                  <c:v>42754</c:v>
                </c:pt>
                <c:pt idx="540">
                  <c:v>42755</c:v>
                </c:pt>
                <c:pt idx="541">
                  <c:v>42756</c:v>
                </c:pt>
                <c:pt idx="542">
                  <c:v>42757</c:v>
                </c:pt>
                <c:pt idx="543">
                  <c:v>42758</c:v>
                </c:pt>
                <c:pt idx="544">
                  <c:v>42759</c:v>
                </c:pt>
                <c:pt idx="545">
                  <c:v>42760</c:v>
                </c:pt>
                <c:pt idx="546">
                  <c:v>42761</c:v>
                </c:pt>
                <c:pt idx="547">
                  <c:v>42762</c:v>
                </c:pt>
                <c:pt idx="548">
                  <c:v>42763</c:v>
                </c:pt>
                <c:pt idx="549">
                  <c:v>42764</c:v>
                </c:pt>
                <c:pt idx="550">
                  <c:v>42765</c:v>
                </c:pt>
                <c:pt idx="551">
                  <c:v>42766</c:v>
                </c:pt>
                <c:pt idx="552">
                  <c:v>42767</c:v>
                </c:pt>
                <c:pt idx="553">
                  <c:v>42768</c:v>
                </c:pt>
                <c:pt idx="554">
                  <c:v>42769</c:v>
                </c:pt>
                <c:pt idx="555">
                  <c:v>42770</c:v>
                </c:pt>
                <c:pt idx="556">
                  <c:v>42771</c:v>
                </c:pt>
                <c:pt idx="557">
                  <c:v>42772</c:v>
                </c:pt>
                <c:pt idx="558">
                  <c:v>42773</c:v>
                </c:pt>
                <c:pt idx="559">
                  <c:v>42774</c:v>
                </c:pt>
                <c:pt idx="560">
                  <c:v>42775</c:v>
                </c:pt>
                <c:pt idx="561">
                  <c:v>42776</c:v>
                </c:pt>
                <c:pt idx="562">
                  <c:v>42777</c:v>
                </c:pt>
                <c:pt idx="563">
                  <c:v>42778</c:v>
                </c:pt>
                <c:pt idx="564">
                  <c:v>42779</c:v>
                </c:pt>
                <c:pt idx="565">
                  <c:v>42780</c:v>
                </c:pt>
                <c:pt idx="566">
                  <c:v>42781</c:v>
                </c:pt>
                <c:pt idx="567">
                  <c:v>42782</c:v>
                </c:pt>
                <c:pt idx="568">
                  <c:v>42783</c:v>
                </c:pt>
                <c:pt idx="569">
                  <c:v>42784</c:v>
                </c:pt>
                <c:pt idx="570">
                  <c:v>42785</c:v>
                </c:pt>
                <c:pt idx="571">
                  <c:v>42786</c:v>
                </c:pt>
                <c:pt idx="572">
                  <c:v>42787</c:v>
                </c:pt>
                <c:pt idx="573">
                  <c:v>42788</c:v>
                </c:pt>
                <c:pt idx="574">
                  <c:v>42789</c:v>
                </c:pt>
                <c:pt idx="575">
                  <c:v>42790</c:v>
                </c:pt>
                <c:pt idx="576">
                  <c:v>42791</c:v>
                </c:pt>
                <c:pt idx="577">
                  <c:v>42792</c:v>
                </c:pt>
                <c:pt idx="578">
                  <c:v>42793</c:v>
                </c:pt>
                <c:pt idx="579">
                  <c:v>42794</c:v>
                </c:pt>
                <c:pt idx="580">
                  <c:v>42795</c:v>
                </c:pt>
                <c:pt idx="581">
                  <c:v>42796</c:v>
                </c:pt>
                <c:pt idx="582">
                  <c:v>42797</c:v>
                </c:pt>
                <c:pt idx="583">
                  <c:v>42798</c:v>
                </c:pt>
                <c:pt idx="584">
                  <c:v>42799</c:v>
                </c:pt>
                <c:pt idx="585">
                  <c:v>42800</c:v>
                </c:pt>
                <c:pt idx="586">
                  <c:v>42801</c:v>
                </c:pt>
                <c:pt idx="587">
                  <c:v>42802</c:v>
                </c:pt>
                <c:pt idx="588">
                  <c:v>42803</c:v>
                </c:pt>
                <c:pt idx="589">
                  <c:v>42804</c:v>
                </c:pt>
                <c:pt idx="590">
                  <c:v>42805</c:v>
                </c:pt>
                <c:pt idx="591">
                  <c:v>42806</c:v>
                </c:pt>
                <c:pt idx="592">
                  <c:v>42807</c:v>
                </c:pt>
                <c:pt idx="593">
                  <c:v>42808</c:v>
                </c:pt>
                <c:pt idx="594">
                  <c:v>42809</c:v>
                </c:pt>
                <c:pt idx="595">
                  <c:v>42810</c:v>
                </c:pt>
                <c:pt idx="596">
                  <c:v>42811</c:v>
                </c:pt>
                <c:pt idx="597">
                  <c:v>42812</c:v>
                </c:pt>
                <c:pt idx="598">
                  <c:v>42813</c:v>
                </c:pt>
                <c:pt idx="599">
                  <c:v>42814</c:v>
                </c:pt>
                <c:pt idx="600">
                  <c:v>42815</c:v>
                </c:pt>
                <c:pt idx="601">
                  <c:v>42816</c:v>
                </c:pt>
                <c:pt idx="602">
                  <c:v>42817</c:v>
                </c:pt>
                <c:pt idx="603">
                  <c:v>42818</c:v>
                </c:pt>
                <c:pt idx="604">
                  <c:v>42819</c:v>
                </c:pt>
                <c:pt idx="605">
                  <c:v>42820</c:v>
                </c:pt>
                <c:pt idx="606">
                  <c:v>42821</c:v>
                </c:pt>
                <c:pt idx="607">
                  <c:v>42822</c:v>
                </c:pt>
                <c:pt idx="608">
                  <c:v>42823</c:v>
                </c:pt>
                <c:pt idx="609">
                  <c:v>42824</c:v>
                </c:pt>
                <c:pt idx="610">
                  <c:v>42825</c:v>
                </c:pt>
                <c:pt idx="611">
                  <c:v>42826</c:v>
                </c:pt>
                <c:pt idx="612">
                  <c:v>42827</c:v>
                </c:pt>
                <c:pt idx="613">
                  <c:v>42828</c:v>
                </c:pt>
                <c:pt idx="614">
                  <c:v>42829</c:v>
                </c:pt>
                <c:pt idx="615">
                  <c:v>42830</c:v>
                </c:pt>
                <c:pt idx="616">
                  <c:v>42831</c:v>
                </c:pt>
                <c:pt idx="617">
                  <c:v>42832</c:v>
                </c:pt>
                <c:pt idx="618">
                  <c:v>42833</c:v>
                </c:pt>
                <c:pt idx="619">
                  <c:v>42834</c:v>
                </c:pt>
                <c:pt idx="620">
                  <c:v>42835</c:v>
                </c:pt>
                <c:pt idx="621">
                  <c:v>42836</c:v>
                </c:pt>
                <c:pt idx="622">
                  <c:v>42837</c:v>
                </c:pt>
                <c:pt idx="623">
                  <c:v>42838</c:v>
                </c:pt>
                <c:pt idx="624">
                  <c:v>42839</c:v>
                </c:pt>
                <c:pt idx="625">
                  <c:v>42840</c:v>
                </c:pt>
                <c:pt idx="626">
                  <c:v>42841</c:v>
                </c:pt>
                <c:pt idx="627">
                  <c:v>42842</c:v>
                </c:pt>
                <c:pt idx="628">
                  <c:v>42843</c:v>
                </c:pt>
                <c:pt idx="629">
                  <c:v>42844</c:v>
                </c:pt>
                <c:pt idx="630">
                  <c:v>42845</c:v>
                </c:pt>
                <c:pt idx="631">
                  <c:v>42846</c:v>
                </c:pt>
                <c:pt idx="632">
                  <c:v>42847</c:v>
                </c:pt>
                <c:pt idx="633">
                  <c:v>42848</c:v>
                </c:pt>
                <c:pt idx="634">
                  <c:v>42849</c:v>
                </c:pt>
                <c:pt idx="635">
                  <c:v>42850</c:v>
                </c:pt>
                <c:pt idx="636">
                  <c:v>42851</c:v>
                </c:pt>
                <c:pt idx="637">
                  <c:v>42852</c:v>
                </c:pt>
                <c:pt idx="638">
                  <c:v>42853</c:v>
                </c:pt>
                <c:pt idx="639">
                  <c:v>42854</c:v>
                </c:pt>
                <c:pt idx="640">
                  <c:v>42855</c:v>
                </c:pt>
                <c:pt idx="641">
                  <c:v>42856</c:v>
                </c:pt>
                <c:pt idx="642">
                  <c:v>42857</c:v>
                </c:pt>
                <c:pt idx="643">
                  <c:v>42858</c:v>
                </c:pt>
                <c:pt idx="644">
                  <c:v>42859</c:v>
                </c:pt>
                <c:pt idx="645">
                  <c:v>42860</c:v>
                </c:pt>
                <c:pt idx="646">
                  <c:v>42861</c:v>
                </c:pt>
                <c:pt idx="647">
                  <c:v>42862</c:v>
                </c:pt>
                <c:pt idx="648">
                  <c:v>42863</c:v>
                </c:pt>
                <c:pt idx="649">
                  <c:v>42864</c:v>
                </c:pt>
                <c:pt idx="650">
                  <c:v>42865</c:v>
                </c:pt>
                <c:pt idx="651">
                  <c:v>42866</c:v>
                </c:pt>
                <c:pt idx="652">
                  <c:v>42867</c:v>
                </c:pt>
                <c:pt idx="653">
                  <c:v>42868</c:v>
                </c:pt>
                <c:pt idx="654">
                  <c:v>42869</c:v>
                </c:pt>
                <c:pt idx="655">
                  <c:v>42870</c:v>
                </c:pt>
                <c:pt idx="656">
                  <c:v>42871</c:v>
                </c:pt>
                <c:pt idx="657">
                  <c:v>42872</c:v>
                </c:pt>
                <c:pt idx="658">
                  <c:v>42873</c:v>
                </c:pt>
                <c:pt idx="659">
                  <c:v>42874</c:v>
                </c:pt>
                <c:pt idx="660">
                  <c:v>42875</c:v>
                </c:pt>
                <c:pt idx="661">
                  <c:v>42876</c:v>
                </c:pt>
                <c:pt idx="662">
                  <c:v>42877</c:v>
                </c:pt>
                <c:pt idx="663">
                  <c:v>42878</c:v>
                </c:pt>
                <c:pt idx="664">
                  <c:v>42879</c:v>
                </c:pt>
                <c:pt idx="665">
                  <c:v>42880</c:v>
                </c:pt>
                <c:pt idx="666">
                  <c:v>42881</c:v>
                </c:pt>
                <c:pt idx="667">
                  <c:v>42882</c:v>
                </c:pt>
                <c:pt idx="668">
                  <c:v>42883</c:v>
                </c:pt>
                <c:pt idx="669">
                  <c:v>42884</c:v>
                </c:pt>
                <c:pt idx="670">
                  <c:v>42885</c:v>
                </c:pt>
                <c:pt idx="671">
                  <c:v>42886</c:v>
                </c:pt>
                <c:pt idx="672">
                  <c:v>42887</c:v>
                </c:pt>
                <c:pt idx="673">
                  <c:v>42888</c:v>
                </c:pt>
                <c:pt idx="674">
                  <c:v>42889</c:v>
                </c:pt>
                <c:pt idx="675">
                  <c:v>42890</c:v>
                </c:pt>
                <c:pt idx="676">
                  <c:v>42891</c:v>
                </c:pt>
                <c:pt idx="677">
                  <c:v>42892</c:v>
                </c:pt>
                <c:pt idx="678">
                  <c:v>42893</c:v>
                </c:pt>
                <c:pt idx="679">
                  <c:v>42894</c:v>
                </c:pt>
                <c:pt idx="680">
                  <c:v>42895</c:v>
                </c:pt>
                <c:pt idx="681">
                  <c:v>42896</c:v>
                </c:pt>
                <c:pt idx="682">
                  <c:v>42897</c:v>
                </c:pt>
                <c:pt idx="683">
                  <c:v>42898</c:v>
                </c:pt>
                <c:pt idx="684">
                  <c:v>42899</c:v>
                </c:pt>
                <c:pt idx="685">
                  <c:v>42900</c:v>
                </c:pt>
                <c:pt idx="686">
                  <c:v>42901</c:v>
                </c:pt>
                <c:pt idx="687">
                  <c:v>42902</c:v>
                </c:pt>
                <c:pt idx="688">
                  <c:v>42903</c:v>
                </c:pt>
                <c:pt idx="689">
                  <c:v>42904</c:v>
                </c:pt>
                <c:pt idx="690">
                  <c:v>42905</c:v>
                </c:pt>
                <c:pt idx="691">
                  <c:v>42906</c:v>
                </c:pt>
                <c:pt idx="692">
                  <c:v>42907</c:v>
                </c:pt>
                <c:pt idx="693">
                  <c:v>42908</c:v>
                </c:pt>
                <c:pt idx="694">
                  <c:v>42909</c:v>
                </c:pt>
                <c:pt idx="695">
                  <c:v>42910</c:v>
                </c:pt>
                <c:pt idx="696">
                  <c:v>42911</c:v>
                </c:pt>
                <c:pt idx="697">
                  <c:v>42912</c:v>
                </c:pt>
                <c:pt idx="698">
                  <c:v>42913</c:v>
                </c:pt>
                <c:pt idx="699">
                  <c:v>42914</c:v>
                </c:pt>
                <c:pt idx="700">
                  <c:v>42915</c:v>
                </c:pt>
                <c:pt idx="701">
                  <c:v>42916</c:v>
                </c:pt>
                <c:pt idx="702">
                  <c:v>42917</c:v>
                </c:pt>
                <c:pt idx="703">
                  <c:v>42918</c:v>
                </c:pt>
                <c:pt idx="704">
                  <c:v>42919</c:v>
                </c:pt>
                <c:pt idx="705">
                  <c:v>42920</c:v>
                </c:pt>
                <c:pt idx="706">
                  <c:v>42921</c:v>
                </c:pt>
                <c:pt idx="707">
                  <c:v>42922</c:v>
                </c:pt>
                <c:pt idx="708">
                  <c:v>42923</c:v>
                </c:pt>
                <c:pt idx="709">
                  <c:v>42924</c:v>
                </c:pt>
                <c:pt idx="710">
                  <c:v>42925</c:v>
                </c:pt>
                <c:pt idx="711">
                  <c:v>42926</c:v>
                </c:pt>
                <c:pt idx="712">
                  <c:v>42927</c:v>
                </c:pt>
                <c:pt idx="713">
                  <c:v>42928</c:v>
                </c:pt>
                <c:pt idx="714">
                  <c:v>42929</c:v>
                </c:pt>
                <c:pt idx="715">
                  <c:v>42930</c:v>
                </c:pt>
                <c:pt idx="716">
                  <c:v>42931</c:v>
                </c:pt>
                <c:pt idx="717">
                  <c:v>42932</c:v>
                </c:pt>
                <c:pt idx="718">
                  <c:v>42933</c:v>
                </c:pt>
                <c:pt idx="719">
                  <c:v>42934</c:v>
                </c:pt>
                <c:pt idx="720">
                  <c:v>42935</c:v>
                </c:pt>
                <c:pt idx="721">
                  <c:v>42936</c:v>
                </c:pt>
                <c:pt idx="722">
                  <c:v>42937</c:v>
                </c:pt>
                <c:pt idx="723">
                  <c:v>42938</c:v>
                </c:pt>
                <c:pt idx="724">
                  <c:v>42939</c:v>
                </c:pt>
                <c:pt idx="725">
                  <c:v>42940</c:v>
                </c:pt>
                <c:pt idx="726">
                  <c:v>42941</c:v>
                </c:pt>
                <c:pt idx="727">
                  <c:v>42942</c:v>
                </c:pt>
                <c:pt idx="728">
                  <c:v>42943</c:v>
                </c:pt>
                <c:pt idx="729">
                  <c:v>42944</c:v>
                </c:pt>
                <c:pt idx="730">
                  <c:v>42945</c:v>
                </c:pt>
                <c:pt idx="731">
                  <c:v>42946</c:v>
                </c:pt>
                <c:pt idx="732">
                  <c:v>42947</c:v>
                </c:pt>
                <c:pt idx="733">
                  <c:v>42948</c:v>
                </c:pt>
                <c:pt idx="734">
                  <c:v>42949</c:v>
                </c:pt>
                <c:pt idx="735">
                  <c:v>42950</c:v>
                </c:pt>
                <c:pt idx="736">
                  <c:v>42951</c:v>
                </c:pt>
                <c:pt idx="737">
                  <c:v>42952</c:v>
                </c:pt>
                <c:pt idx="738">
                  <c:v>42953</c:v>
                </c:pt>
                <c:pt idx="739">
                  <c:v>42954</c:v>
                </c:pt>
                <c:pt idx="740">
                  <c:v>42955</c:v>
                </c:pt>
                <c:pt idx="741">
                  <c:v>42956</c:v>
                </c:pt>
                <c:pt idx="742">
                  <c:v>42957</c:v>
                </c:pt>
                <c:pt idx="743">
                  <c:v>42958</c:v>
                </c:pt>
                <c:pt idx="744">
                  <c:v>42959</c:v>
                </c:pt>
                <c:pt idx="745">
                  <c:v>42960</c:v>
                </c:pt>
                <c:pt idx="746">
                  <c:v>42961</c:v>
                </c:pt>
                <c:pt idx="747">
                  <c:v>42962</c:v>
                </c:pt>
                <c:pt idx="748">
                  <c:v>42963</c:v>
                </c:pt>
                <c:pt idx="749">
                  <c:v>42964</c:v>
                </c:pt>
                <c:pt idx="750">
                  <c:v>42965</c:v>
                </c:pt>
                <c:pt idx="751">
                  <c:v>42966</c:v>
                </c:pt>
                <c:pt idx="752">
                  <c:v>42967</c:v>
                </c:pt>
                <c:pt idx="753">
                  <c:v>42968</c:v>
                </c:pt>
                <c:pt idx="754">
                  <c:v>42969</c:v>
                </c:pt>
                <c:pt idx="755">
                  <c:v>42970</c:v>
                </c:pt>
                <c:pt idx="756">
                  <c:v>42971</c:v>
                </c:pt>
                <c:pt idx="757">
                  <c:v>42972</c:v>
                </c:pt>
                <c:pt idx="758">
                  <c:v>42973</c:v>
                </c:pt>
                <c:pt idx="759">
                  <c:v>42974</c:v>
                </c:pt>
                <c:pt idx="760">
                  <c:v>42975</c:v>
                </c:pt>
                <c:pt idx="761">
                  <c:v>42976</c:v>
                </c:pt>
                <c:pt idx="762">
                  <c:v>42977</c:v>
                </c:pt>
                <c:pt idx="763">
                  <c:v>42978</c:v>
                </c:pt>
                <c:pt idx="764">
                  <c:v>42979</c:v>
                </c:pt>
                <c:pt idx="765">
                  <c:v>42980</c:v>
                </c:pt>
                <c:pt idx="766">
                  <c:v>42981</c:v>
                </c:pt>
                <c:pt idx="767">
                  <c:v>42982</c:v>
                </c:pt>
                <c:pt idx="768">
                  <c:v>42983</c:v>
                </c:pt>
                <c:pt idx="769">
                  <c:v>42984</c:v>
                </c:pt>
                <c:pt idx="770">
                  <c:v>42985</c:v>
                </c:pt>
                <c:pt idx="771">
                  <c:v>42986</c:v>
                </c:pt>
                <c:pt idx="772">
                  <c:v>42987</c:v>
                </c:pt>
                <c:pt idx="773">
                  <c:v>42988</c:v>
                </c:pt>
                <c:pt idx="774">
                  <c:v>42989</c:v>
                </c:pt>
                <c:pt idx="775">
                  <c:v>42990</c:v>
                </c:pt>
                <c:pt idx="776">
                  <c:v>42991</c:v>
                </c:pt>
                <c:pt idx="777">
                  <c:v>42992</c:v>
                </c:pt>
                <c:pt idx="778">
                  <c:v>42993</c:v>
                </c:pt>
                <c:pt idx="779">
                  <c:v>42994</c:v>
                </c:pt>
                <c:pt idx="780">
                  <c:v>42995</c:v>
                </c:pt>
                <c:pt idx="781">
                  <c:v>42996</c:v>
                </c:pt>
                <c:pt idx="782">
                  <c:v>42997</c:v>
                </c:pt>
                <c:pt idx="783">
                  <c:v>42998</c:v>
                </c:pt>
                <c:pt idx="784">
                  <c:v>42999</c:v>
                </c:pt>
                <c:pt idx="785">
                  <c:v>43000</c:v>
                </c:pt>
                <c:pt idx="786">
                  <c:v>43001</c:v>
                </c:pt>
                <c:pt idx="787">
                  <c:v>43002</c:v>
                </c:pt>
                <c:pt idx="788">
                  <c:v>43003</c:v>
                </c:pt>
                <c:pt idx="789">
                  <c:v>43004</c:v>
                </c:pt>
                <c:pt idx="790">
                  <c:v>43005</c:v>
                </c:pt>
                <c:pt idx="791">
                  <c:v>43006</c:v>
                </c:pt>
                <c:pt idx="792">
                  <c:v>43007</c:v>
                </c:pt>
                <c:pt idx="793">
                  <c:v>43008</c:v>
                </c:pt>
                <c:pt idx="794">
                  <c:v>43009</c:v>
                </c:pt>
                <c:pt idx="795">
                  <c:v>43010</c:v>
                </c:pt>
                <c:pt idx="796">
                  <c:v>43011</c:v>
                </c:pt>
                <c:pt idx="797">
                  <c:v>43012</c:v>
                </c:pt>
                <c:pt idx="798">
                  <c:v>43013</c:v>
                </c:pt>
                <c:pt idx="799">
                  <c:v>43014</c:v>
                </c:pt>
                <c:pt idx="800">
                  <c:v>43015</c:v>
                </c:pt>
                <c:pt idx="801">
                  <c:v>43016</c:v>
                </c:pt>
                <c:pt idx="802">
                  <c:v>43017</c:v>
                </c:pt>
                <c:pt idx="803">
                  <c:v>43018</c:v>
                </c:pt>
                <c:pt idx="804">
                  <c:v>43019</c:v>
                </c:pt>
                <c:pt idx="805">
                  <c:v>43020</c:v>
                </c:pt>
                <c:pt idx="806">
                  <c:v>43021</c:v>
                </c:pt>
                <c:pt idx="807">
                  <c:v>43022</c:v>
                </c:pt>
                <c:pt idx="808">
                  <c:v>43023</c:v>
                </c:pt>
                <c:pt idx="809">
                  <c:v>43024</c:v>
                </c:pt>
                <c:pt idx="810">
                  <c:v>43025</c:v>
                </c:pt>
                <c:pt idx="811">
                  <c:v>43026</c:v>
                </c:pt>
                <c:pt idx="812">
                  <c:v>43027</c:v>
                </c:pt>
                <c:pt idx="813">
                  <c:v>43028</c:v>
                </c:pt>
                <c:pt idx="814">
                  <c:v>43029</c:v>
                </c:pt>
                <c:pt idx="815">
                  <c:v>43030</c:v>
                </c:pt>
                <c:pt idx="816">
                  <c:v>43031</c:v>
                </c:pt>
                <c:pt idx="817">
                  <c:v>43032</c:v>
                </c:pt>
                <c:pt idx="818">
                  <c:v>43033</c:v>
                </c:pt>
                <c:pt idx="819">
                  <c:v>43034</c:v>
                </c:pt>
                <c:pt idx="820">
                  <c:v>43035</c:v>
                </c:pt>
                <c:pt idx="821">
                  <c:v>43036</c:v>
                </c:pt>
                <c:pt idx="822">
                  <c:v>43037</c:v>
                </c:pt>
                <c:pt idx="823">
                  <c:v>43038</c:v>
                </c:pt>
                <c:pt idx="824">
                  <c:v>43039</c:v>
                </c:pt>
                <c:pt idx="825">
                  <c:v>43040</c:v>
                </c:pt>
                <c:pt idx="826">
                  <c:v>43041</c:v>
                </c:pt>
                <c:pt idx="827">
                  <c:v>43042</c:v>
                </c:pt>
                <c:pt idx="828">
                  <c:v>43043</c:v>
                </c:pt>
                <c:pt idx="829">
                  <c:v>43044</c:v>
                </c:pt>
                <c:pt idx="830">
                  <c:v>43045</c:v>
                </c:pt>
                <c:pt idx="831">
                  <c:v>43046</c:v>
                </c:pt>
                <c:pt idx="832">
                  <c:v>43047</c:v>
                </c:pt>
                <c:pt idx="833">
                  <c:v>43048</c:v>
                </c:pt>
                <c:pt idx="834">
                  <c:v>43049</c:v>
                </c:pt>
                <c:pt idx="835">
                  <c:v>43050</c:v>
                </c:pt>
                <c:pt idx="836">
                  <c:v>43051</c:v>
                </c:pt>
                <c:pt idx="837">
                  <c:v>43052</c:v>
                </c:pt>
                <c:pt idx="838">
                  <c:v>43053</c:v>
                </c:pt>
                <c:pt idx="839">
                  <c:v>43054</c:v>
                </c:pt>
                <c:pt idx="840">
                  <c:v>43055</c:v>
                </c:pt>
                <c:pt idx="841">
                  <c:v>43056</c:v>
                </c:pt>
                <c:pt idx="842">
                  <c:v>43057</c:v>
                </c:pt>
                <c:pt idx="843">
                  <c:v>43058</c:v>
                </c:pt>
                <c:pt idx="844">
                  <c:v>43059</c:v>
                </c:pt>
                <c:pt idx="845">
                  <c:v>43060</c:v>
                </c:pt>
                <c:pt idx="846">
                  <c:v>43061</c:v>
                </c:pt>
                <c:pt idx="847">
                  <c:v>43062</c:v>
                </c:pt>
                <c:pt idx="848">
                  <c:v>43063</c:v>
                </c:pt>
                <c:pt idx="849">
                  <c:v>43064</c:v>
                </c:pt>
                <c:pt idx="850">
                  <c:v>43065</c:v>
                </c:pt>
                <c:pt idx="851">
                  <c:v>43066</c:v>
                </c:pt>
                <c:pt idx="852">
                  <c:v>43067</c:v>
                </c:pt>
                <c:pt idx="853">
                  <c:v>43068</c:v>
                </c:pt>
                <c:pt idx="854">
                  <c:v>43069</c:v>
                </c:pt>
                <c:pt idx="855">
                  <c:v>43070</c:v>
                </c:pt>
                <c:pt idx="856">
                  <c:v>43071</c:v>
                </c:pt>
                <c:pt idx="857">
                  <c:v>43072</c:v>
                </c:pt>
                <c:pt idx="858">
                  <c:v>43073</c:v>
                </c:pt>
                <c:pt idx="859">
                  <c:v>43074</c:v>
                </c:pt>
                <c:pt idx="860">
                  <c:v>43075</c:v>
                </c:pt>
                <c:pt idx="861">
                  <c:v>43076</c:v>
                </c:pt>
                <c:pt idx="862">
                  <c:v>43077</c:v>
                </c:pt>
                <c:pt idx="863">
                  <c:v>43078</c:v>
                </c:pt>
                <c:pt idx="864">
                  <c:v>43079</c:v>
                </c:pt>
                <c:pt idx="865">
                  <c:v>43080</c:v>
                </c:pt>
                <c:pt idx="866">
                  <c:v>43081</c:v>
                </c:pt>
                <c:pt idx="867">
                  <c:v>43082</c:v>
                </c:pt>
                <c:pt idx="868">
                  <c:v>43083</c:v>
                </c:pt>
                <c:pt idx="869">
                  <c:v>43084</c:v>
                </c:pt>
                <c:pt idx="870">
                  <c:v>43085</c:v>
                </c:pt>
                <c:pt idx="871">
                  <c:v>43086</c:v>
                </c:pt>
                <c:pt idx="872">
                  <c:v>43087</c:v>
                </c:pt>
                <c:pt idx="873">
                  <c:v>43088</c:v>
                </c:pt>
                <c:pt idx="874">
                  <c:v>43089</c:v>
                </c:pt>
                <c:pt idx="875">
                  <c:v>43090</c:v>
                </c:pt>
                <c:pt idx="876">
                  <c:v>43091</c:v>
                </c:pt>
                <c:pt idx="877">
                  <c:v>43092</c:v>
                </c:pt>
                <c:pt idx="878">
                  <c:v>43093</c:v>
                </c:pt>
                <c:pt idx="879">
                  <c:v>43094</c:v>
                </c:pt>
                <c:pt idx="880">
                  <c:v>43095</c:v>
                </c:pt>
                <c:pt idx="881">
                  <c:v>43096</c:v>
                </c:pt>
                <c:pt idx="882">
                  <c:v>43097</c:v>
                </c:pt>
                <c:pt idx="883">
                  <c:v>43098</c:v>
                </c:pt>
                <c:pt idx="884">
                  <c:v>43099</c:v>
                </c:pt>
                <c:pt idx="885">
                  <c:v>43100</c:v>
                </c:pt>
                <c:pt idx="886">
                  <c:v>43101</c:v>
                </c:pt>
                <c:pt idx="887">
                  <c:v>43102</c:v>
                </c:pt>
                <c:pt idx="888">
                  <c:v>43103</c:v>
                </c:pt>
                <c:pt idx="889">
                  <c:v>43104</c:v>
                </c:pt>
                <c:pt idx="890">
                  <c:v>43105</c:v>
                </c:pt>
                <c:pt idx="891">
                  <c:v>43106</c:v>
                </c:pt>
                <c:pt idx="892">
                  <c:v>43107</c:v>
                </c:pt>
                <c:pt idx="893">
                  <c:v>43108</c:v>
                </c:pt>
                <c:pt idx="894">
                  <c:v>43109</c:v>
                </c:pt>
                <c:pt idx="895">
                  <c:v>43110</c:v>
                </c:pt>
                <c:pt idx="896">
                  <c:v>43111</c:v>
                </c:pt>
                <c:pt idx="897">
                  <c:v>43112</c:v>
                </c:pt>
                <c:pt idx="898">
                  <c:v>43113</c:v>
                </c:pt>
                <c:pt idx="899">
                  <c:v>43114</c:v>
                </c:pt>
                <c:pt idx="900">
                  <c:v>43115</c:v>
                </c:pt>
                <c:pt idx="901">
                  <c:v>43116</c:v>
                </c:pt>
                <c:pt idx="902">
                  <c:v>43117</c:v>
                </c:pt>
                <c:pt idx="903">
                  <c:v>43118</c:v>
                </c:pt>
                <c:pt idx="904">
                  <c:v>43119</c:v>
                </c:pt>
                <c:pt idx="905">
                  <c:v>43120</c:v>
                </c:pt>
                <c:pt idx="906">
                  <c:v>43121</c:v>
                </c:pt>
                <c:pt idx="907">
                  <c:v>43122</c:v>
                </c:pt>
                <c:pt idx="908">
                  <c:v>43123</c:v>
                </c:pt>
                <c:pt idx="909">
                  <c:v>43124</c:v>
                </c:pt>
                <c:pt idx="910">
                  <c:v>43125</c:v>
                </c:pt>
                <c:pt idx="911">
                  <c:v>43126</c:v>
                </c:pt>
                <c:pt idx="912">
                  <c:v>43127</c:v>
                </c:pt>
                <c:pt idx="913">
                  <c:v>43128</c:v>
                </c:pt>
                <c:pt idx="914">
                  <c:v>43129</c:v>
                </c:pt>
                <c:pt idx="915">
                  <c:v>43130</c:v>
                </c:pt>
                <c:pt idx="916">
                  <c:v>43131</c:v>
                </c:pt>
                <c:pt idx="917">
                  <c:v>43132</c:v>
                </c:pt>
                <c:pt idx="918">
                  <c:v>43133</c:v>
                </c:pt>
                <c:pt idx="919">
                  <c:v>43134</c:v>
                </c:pt>
                <c:pt idx="920">
                  <c:v>43135</c:v>
                </c:pt>
                <c:pt idx="921">
                  <c:v>43136</c:v>
                </c:pt>
                <c:pt idx="922">
                  <c:v>43137</c:v>
                </c:pt>
                <c:pt idx="923">
                  <c:v>43138</c:v>
                </c:pt>
                <c:pt idx="924">
                  <c:v>43139</c:v>
                </c:pt>
                <c:pt idx="925">
                  <c:v>43140</c:v>
                </c:pt>
                <c:pt idx="926">
                  <c:v>43141</c:v>
                </c:pt>
                <c:pt idx="927">
                  <c:v>43142</c:v>
                </c:pt>
                <c:pt idx="928">
                  <c:v>43143</c:v>
                </c:pt>
                <c:pt idx="929">
                  <c:v>43144</c:v>
                </c:pt>
                <c:pt idx="930">
                  <c:v>43145</c:v>
                </c:pt>
                <c:pt idx="931">
                  <c:v>43146</c:v>
                </c:pt>
                <c:pt idx="932">
                  <c:v>43147</c:v>
                </c:pt>
                <c:pt idx="933">
                  <c:v>43148</c:v>
                </c:pt>
                <c:pt idx="934">
                  <c:v>43149</c:v>
                </c:pt>
                <c:pt idx="935">
                  <c:v>43150</c:v>
                </c:pt>
                <c:pt idx="936">
                  <c:v>43151</c:v>
                </c:pt>
                <c:pt idx="937">
                  <c:v>43152</c:v>
                </c:pt>
                <c:pt idx="938">
                  <c:v>43153</c:v>
                </c:pt>
                <c:pt idx="939">
                  <c:v>43154</c:v>
                </c:pt>
                <c:pt idx="940">
                  <c:v>43155</c:v>
                </c:pt>
                <c:pt idx="941">
                  <c:v>43156</c:v>
                </c:pt>
                <c:pt idx="942">
                  <c:v>43157</c:v>
                </c:pt>
                <c:pt idx="943">
                  <c:v>43158</c:v>
                </c:pt>
                <c:pt idx="944">
                  <c:v>43159</c:v>
                </c:pt>
                <c:pt idx="945">
                  <c:v>43160</c:v>
                </c:pt>
                <c:pt idx="946">
                  <c:v>43161</c:v>
                </c:pt>
                <c:pt idx="947">
                  <c:v>43162</c:v>
                </c:pt>
                <c:pt idx="948">
                  <c:v>43163</c:v>
                </c:pt>
                <c:pt idx="949">
                  <c:v>43164</c:v>
                </c:pt>
                <c:pt idx="950">
                  <c:v>43165</c:v>
                </c:pt>
                <c:pt idx="951">
                  <c:v>43166</c:v>
                </c:pt>
                <c:pt idx="952">
                  <c:v>43167</c:v>
                </c:pt>
                <c:pt idx="953">
                  <c:v>43168</c:v>
                </c:pt>
                <c:pt idx="954">
                  <c:v>43169</c:v>
                </c:pt>
                <c:pt idx="955">
                  <c:v>43170</c:v>
                </c:pt>
                <c:pt idx="956">
                  <c:v>43171</c:v>
                </c:pt>
                <c:pt idx="957">
                  <c:v>43172</c:v>
                </c:pt>
                <c:pt idx="958">
                  <c:v>43173</c:v>
                </c:pt>
                <c:pt idx="959">
                  <c:v>43174</c:v>
                </c:pt>
                <c:pt idx="960">
                  <c:v>43175</c:v>
                </c:pt>
                <c:pt idx="961">
                  <c:v>43176</c:v>
                </c:pt>
                <c:pt idx="962">
                  <c:v>43177</c:v>
                </c:pt>
                <c:pt idx="963">
                  <c:v>43178</c:v>
                </c:pt>
                <c:pt idx="964">
                  <c:v>43179</c:v>
                </c:pt>
                <c:pt idx="965">
                  <c:v>43180</c:v>
                </c:pt>
                <c:pt idx="966">
                  <c:v>43181</c:v>
                </c:pt>
                <c:pt idx="967">
                  <c:v>43182</c:v>
                </c:pt>
                <c:pt idx="968">
                  <c:v>43183</c:v>
                </c:pt>
                <c:pt idx="969">
                  <c:v>43184</c:v>
                </c:pt>
                <c:pt idx="970">
                  <c:v>43185</c:v>
                </c:pt>
                <c:pt idx="971">
                  <c:v>43186</c:v>
                </c:pt>
                <c:pt idx="972">
                  <c:v>43187</c:v>
                </c:pt>
                <c:pt idx="973">
                  <c:v>43188</c:v>
                </c:pt>
                <c:pt idx="974">
                  <c:v>43189</c:v>
                </c:pt>
                <c:pt idx="975">
                  <c:v>43190</c:v>
                </c:pt>
                <c:pt idx="976">
                  <c:v>43191</c:v>
                </c:pt>
                <c:pt idx="977">
                  <c:v>43192</c:v>
                </c:pt>
                <c:pt idx="978">
                  <c:v>43193</c:v>
                </c:pt>
                <c:pt idx="979">
                  <c:v>43194</c:v>
                </c:pt>
                <c:pt idx="980">
                  <c:v>43195</c:v>
                </c:pt>
                <c:pt idx="981">
                  <c:v>43196</c:v>
                </c:pt>
                <c:pt idx="982">
                  <c:v>43197</c:v>
                </c:pt>
                <c:pt idx="983">
                  <c:v>43198</c:v>
                </c:pt>
                <c:pt idx="984">
                  <c:v>43199</c:v>
                </c:pt>
                <c:pt idx="985">
                  <c:v>43200</c:v>
                </c:pt>
                <c:pt idx="986">
                  <c:v>43201</c:v>
                </c:pt>
                <c:pt idx="987">
                  <c:v>43202</c:v>
                </c:pt>
                <c:pt idx="988">
                  <c:v>43203</c:v>
                </c:pt>
                <c:pt idx="989">
                  <c:v>43204</c:v>
                </c:pt>
                <c:pt idx="990">
                  <c:v>43205</c:v>
                </c:pt>
                <c:pt idx="991">
                  <c:v>43206</c:v>
                </c:pt>
                <c:pt idx="992">
                  <c:v>43207</c:v>
                </c:pt>
                <c:pt idx="993">
                  <c:v>43208</c:v>
                </c:pt>
                <c:pt idx="994">
                  <c:v>43209</c:v>
                </c:pt>
                <c:pt idx="995">
                  <c:v>43210</c:v>
                </c:pt>
                <c:pt idx="996">
                  <c:v>43211</c:v>
                </c:pt>
                <c:pt idx="997">
                  <c:v>43212</c:v>
                </c:pt>
                <c:pt idx="998">
                  <c:v>43213</c:v>
                </c:pt>
                <c:pt idx="999">
                  <c:v>43214</c:v>
                </c:pt>
                <c:pt idx="1000">
                  <c:v>43215</c:v>
                </c:pt>
                <c:pt idx="1001">
                  <c:v>43216</c:v>
                </c:pt>
                <c:pt idx="1002">
                  <c:v>43217</c:v>
                </c:pt>
                <c:pt idx="1003">
                  <c:v>43218</c:v>
                </c:pt>
                <c:pt idx="1004">
                  <c:v>43219</c:v>
                </c:pt>
                <c:pt idx="1005">
                  <c:v>43220</c:v>
                </c:pt>
                <c:pt idx="1006">
                  <c:v>43221</c:v>
                </c:pt>
                <c:pt idx="1007">
                  <c:v>43222</c:v>
                </c:pt>
                <c:pt idx="1008">
                  <c:v>43223</c:v>
                </c:pt>
                <c:pt idx="1009">
                  <c:v>43224</c:v>
                </c:pt>
                <c:pt idx="1010">
                  <c:v>43225</c:v>
                </c:pt>
                <c:pt idx="1011">
                  <c:v>43226</c:v>
                </c:pt>
                <c:pt idx="1012">
                  <c:v>43227</c:v>
                </c:pt>
                <c:pt idx="1013">
                  <c:v>43228</c:v>
                </c:pt>
                <c:pt idx="1014">
                  <c:v>43229</c:v>
                </c:pt>
                <c:pt idx="1015">
                  <c:v>43230</c:v>
                </c:pt>
                <c:pt idx="1016">
                  <c:v>43231</c:v>
                </c:pt>
                <c:pt idx="1017">
                  <c:v>43232</c:v>
                </c:pt>
                <c:pt idx="1018">
                  <c:v>43233</c:v>
                </c:pt>
                <c:pt idx="1019">
                  <c:v>43234</c:v>
                </c:pt>
                <c:pt idx="1020">
                  <c:v>43235</c:v>
                </c:pt>
                <c:pt idx="1021">
                  <c:v>43236</c:v>
                </c:pt>
                <c:pt idx="1022">
                  <c:v>43237</c:v>
                </c:pt>
                <c:pt idx="1023">
                  <c:v>43238</c:v>
                </c:pt>
                <c:pt idx="1024">
                  <c:v>43239</c:v>
                </c:pt>
                <c:pt idx="1025">
                  <c:v>43240</c:v>
                </c:pt>
                <c:pt idx="1026">
                  <c:v>43241</c:v>
                </c:pt>
                <c:pt idx="1027">
                  <c:v>43242</c:v>
                </c:pt>
                <c:pt idx="1028">
                  <c:v>43243</c:v>
                </c:pt>
                <c:pt idx="1029">
                  <c:v>43244</c:v>
                </c:pt>
                <c:pt idx="1030">
                  <c:v>43245</c:v>
                </c:pt>
                <c:pt idx="1031">
                  <c:v>43246</c:v>
                </c:pt>
                <c:pt idx="1032">
                  <c:v>43247</c:v>
                </c:pt>
                <c:pt idx="1033">
                  <c:v>43248</c:v>
                </c:pt>
                <c:pt idx="1034">
                  <c:v>43249</c:v>
                </c:pt>
                <c:pt idx="1035">
                  <c:v>43250</c:v>
                </c:pt>
                <c:pt idx="1036">
                  <c:v>43251</c:v>
                </c:pt>
                <c:pt idx="1037">
                  <c:v>43252</c:v>
                </c:pt>
                <c:pt idx="1038">
                  <c:v>43253</c:v>
                </c:pt>
                <c:pt idx="1039">
                  <c:v>43254</c:v>
                </c:pt>
                <c:pt idx="1040">
                  <c:v>43255</c:v>
                </c:pt>
                <c:pt idx="1041">
                  <c:v>43256</c:v>
                </c:pt>
                <c:pt idx="1042">
                  <c:v>43257</c:v>
                </c:pt>
                <c:pt idx="1043">
                  <c:v>43258</c:v>
                </c:pt>
                <c:pt idx="1044">
                  <c:v>43259</c:v>
                </c:pt>
                <c:pt idx="1045">
                  <c:v>43260</c:v>
                </c:pt>
                <c:pt idx="1046">
                  <c:v>43261</c:v>
                </c:pt>
                <c:pt idx="1047">
                  <c:v>43262</c:v>
                </c:pt>
                <c:pt idx="1048">
                  <c:v>43263</c:v>
                </c:pt>
                <c:pt idx="1049">
                  <c:v>43264</c:v>
                </c:pt>
                <c:pt idx="1050">
                  <c:v>43265</c:v>
                </c:pt>
                <c:pt idx="1051">
                  <c:v>43266</c:v>
                </c:pt>
                <c:pt idx="1052">
                  <c:v>43267</c:v>
                </c:pt>
                <c:pt idx="1053">
                  <c:v>43268</c:v>
                </c:pt>
                <c:pt idx="1054">
                  <c:v>43269</c:v>
                </c:pt>
                <c:pt idx="1055">
                  <c:v>43270</c:v>
                </c:pt>
                <c:pt idx="1056">
                  <c:v>43271</c:v>
                </c:pt>
                <c:pt idx="1057">
                  <c:v>43272</c:v>
                </c:pt>
                <c:pt idx="1058">
                  <c:v>43273</c:v>
                </c:pt>
                <c:pt idx="1059">
                  <c:v>43274</c:v>
                </c:pt>
                <c:pt idx="1060">
                  <c:v>43275</c:v>
                </c:pt>
                <c:pt idx="1061">
                  <c:v>43276</c:v>
                </c:pt>
                <c:pt idx="1062">
                  <c:v>43277</c:v>
                </c:pt>
                <c:pt idx="1063">
                  <c:v>43278</c:v>
                </c:pt>
                <c:pt idx="1064">
                  <c:v>43279</c:v>
                </c:pt>
                <c:pt idx="1065">
                  <c:v>43280</c:v>
                </c:pt>
                <c:pt idx="1066">
                  <c:v>43281</c:v>
                </c:pt>
                <c:pt idx="1067">
                  <c:v>43282</c:v>
                </c:pt>
                <c:pt idx="1068">
                  <c:v>43283</c:v>
                </c:pt>
                <c:pt idx="1069">
                  <c:v>43284</c:v>
                </c:pt>
                <c:pt idx="1070">
                  <c:v>43285</c:v>
                </c:pt>
                <c:pt idx="1071">
                  <c:v>43286</c:v>
                </c:pt>
                <c:pt idx="1072">
                  <c:v>43287</c:v>
                </c:pt>
                <c:pt idx="1073">
                  <c:v>43288</c:v>
                </c:pt>
                <c:pt idx="1074">
                  <c:v>43289</c:v>
                </c:pt>
                <c:pt idx="1075">
                  <c:v>43290</c:v>
                </c:pt>
                <c:pt idx="1076">
                  <c:v>43291</c:v>
                </c:pt>
                <c:pt idx="1077">
                  <c:v>43292</c:v>
                </c:pt>
                <c:pt idx="1078">
                  <c:v>43293</c:v>
                </c:pt>
                <c:pt idx="1079">
                  <c:v>43294</c:v>
                </c:pt>
                <c:pt idx="1080">
                  <c:v>43295</c:v>
                </c:pt>
                <c:pt idx="1081">
                  <c:v>43296</c:v>
                </c:pt>
                <c:pt idx="1082">
                  <c:v>43297</c:v>
                </c:pt>
                <c:pt idx="1083">
                  <c:v>43298</c:v>
                </c:pt>
                <c:pt idx="1084">
                  <c:v>43299</c:v>
                </c:pt>
                <c:pt idx="1085">
                  <c:v>43300</c:v>
                </c:pt>
                <c:pt idx="1086">
                  <c:v>43301</c:v>
                </c:pt>
                <c:pt idx="1087">
                  <c:v>43302</c:v>
                </c:pt>
                <c:pt idx="1088">
                  <c:v>43303</c:v>
                </c:pt>
                <c:pt idx="1089">
                  <c:v>43304</c:v>
                </c:pt>
                <c:pt idx="1090">
                  <c:v>43305</c:v>
                </c:pt>
                <c:pt idx="1091">
                  <c:v>43306</c:v>
                </c:pt>
                <c:pt idx="1092">
                  <c:v>43307</c:v>
                </c:pt>
                <c:pt idx="1093">
                  <c:v>43308</c:v>
                </c:pt>
                <c:pt idx="1094">
                  <c:v>43309</c:v>
                </c:pt>
                <c:pt idx="1095">
                  <c:v>43310</c:v>
                </c:pt>
                <c:pt idx="1096">
                  <c:v>43311</c:v>
                </c:pt>
                <c:pt idx="1097">
                  <c:v>43312</c:v>
                </c:pt>
                <c:pt idx="1098">
                  <c:v>43313</c:v>
                </c:pt>
                <c:pt idx="1099">
                  <c:v>43314</c:v>
                </c:pt>
                <c:pt idx="1100">
                  <c:v>43315</c:v>
                </c:pt>
                <c:pt idx="1101">
                  <c:v>43316</c:v>
                </c:pt>
                <c:pt idx="1102">
                  <c:v>43317</c:v>
                </c:pt>
                <c:pt idx="1103">
                  <c:v>43318</c:v>
                </c:pt>
                <c:pt idx="1104">
                  <c:v>43319</c:v>
                </c:pt>
                <c:pt idx="1105">
                  <c:v>43320</c:v>
                </c:pt>
                <c:pt idx="1106">
                  <c:v>43321</c:v>
                </c:pt>
                <c:pt idx="1107">
                  <c:v>43322</c:v>
                </c:pt>
                <c:pt idx="1108">
                  <c:v>43323</c:v>
                </c:pt>
                <c:pt idx="1109">
                  <c:v>43324</c:v>
                </c:pt>
                <c:pt idx="1110">
                  <c:v>43325</c:v>
                </c:pt>
                <c:pt idx="1111">
                  <c:v>43326</c:v>
                </c:pt>
                <c:pt idx="1112">
                  <c:v>43327</c:v>
                </c:pt>
                <c:pt idx="1113">
                  <c:v>43328</c:v>
                </c:pt>
                <c:pt idx="1114">
                  <c:v>43329</c:v>
                </c:pt>
                <c:pt idx="1115">
                  <c:v>43330</c:v>
                </c:pt>
                <c:pt idx="1116">
                  <c:v>43331</c:v>
                </c:pt>
                <c:pt idx="1117">
                  <c:v>43332</c:v>
                </c:pt>
                <c:pt idx="1118">
                  <c:v>43333</c:v>
                </c:pt>
                <c:pt idx="1119">
                  <c:v>43334</c:v>
                </c:pt>
                <c:pt idx="1120">
                  <c:v>43335</c:v>
                </c:pt>
                <c:pt idx="1121">
                  <c:v>43336</c:v>
                </c:pt>
                <c:pt idx="1122">
                  <c:v>43337</c:v>
                </c:pt>
                <c:pt idx="1123">
                  <c:v>43338</c:v>
                </c:pt>
                <c:pt idx="1124">
                  <c:v>43339</c:v>
                </c:pt>
                <c:pt idx="1125">
                  <c:v>43340</c:v>
                </c:pt>
                <c:pt idx="1126">
                  <c:v>43341</c:v>
                </c:pt>
                <c:pt idx="1127">
                  <c:v>43342</c:v>
                </c:pt>
                <c:pt idx="1128">
                  <c:v>43343</c:v>
                </c:pt>
                <c:pt idx="1129">
                  <c:v>43344</c:v>
                </c:pt>
                <c:pt idx="1130">
                  <c:v>43345</c:v>
                </c:pt>
                <c:pt idx="1131">
                  <c:v>43346</c:v>
                </c:pt>
                <c:pt idx="1132">
                  <c:v>43347</c:v>
                </c:pt>
                <c:pt idx="1133">
                  <c:v>43348</c:v>
                </c:pt>
                <c:pt idx="1134">
                  <c:v>43349</c:v>
                </c:pt>
                <c:pt idx="1135">
                  <c:v>43350</c:v>
                </c:pt>
                <c:pt idx="1136">
                  <c:v>43351</c:v>
                </c:pt>
                <c:pt idx="1137">
                  <c:v>43352</c:v>
                </c:pt>
                <c:pt idx="1138">
                  <c:v>43353</c:v>
                </c:pt>
                <c:pt idx="1139">
                  <c:v>43354</c:v>
                </c:pt>
                <c:pt idx="1140">
                  <c:v>43355</c:v>
                </c:pt>
                <c:pt idx="1141">
                  <c:v>43356</c:v>
                </c:pt>
                <c:pt idx="1142">
                  <c:v>43357</c:v>
                </c:pt>
                <c:pt idx="1143">
                  <c:v>43358</c:v>
                </c:pt>
                <c:pt idx="1144">
                  <c:v>43359</c:v>
                </c:pt>
                <c:pt idx="1145">
                  <c:v>43360</c:v>
                </c:pt>
                <c:pt idx="1146">
                  <c:v>43361</c:v>
                </c:pt>
                <c:pt idx="1147">
                  <c:v>43362</c:v>
                </c:pt>
                <c:pt idx="1148">
                  <c:v>43363</c:v>
                </c:pt>
                <c:pt idx="1149">
                  <c:v>43364</c:v>
                </c:pt>
                <c:pt idx="1150">
                  <c:v>43365</c:v>
                </c:pt>
                <c:pt idx="1151">
                  <c:v>43366</c:v>
                </c:pt>
                <c:pt idx="1152">
                  <c:v>43367</c:v>
                </c:pt>
                <c:pt idx="1153">
                  <c:v>43368</c:v>
                </c:pt>
                <c:pt idx="1154">
                  <c:v>43369</c:v>
                </c:pt>
                <c:pt idx="1155">
                  <c:v>43370</c:v>
                </c:pt>
                <c:pt idx="1156">
                  <c:v>43371</c:v>
                </c:pt>
                <c:pt idx="1157">
                  <c:v>43372</c:v>
                </c:pt>
                <c:pt idx="1158">
                  <c:v>43373</c:v>
                </c:pt>
                <c:pt idx="1159">
                  <c:v>43374</c:v>
                </c:pt>
                <c:pt idx="1160">
                  <c:v>43375</c:v>
                </c:pt>
                <c:pt idx="1161">
                  <c:v>43376</c:v>
                </c:pt>
                <c:pt idx="1162">
                  <c:v>43377</c:v>
                </c:pt>
                <c:pt idx="1163">
                  <c:v>43378</c:v>
                </c:pt>
                <c:pt idx="1164">
                  <c:v>43379</c:v>
                </c:pt>
                <c:pt idx="1165">
                  <c:v>43380</c:v>
                </c:pt>
                <c:pt idx="1166">
                  <c:v>43381</c:v>
                </c:pt>
                <c:pt idx="1167">
                  <c:v>43382</c:v>
                </c:pt>
                <c:pt idx="1168">
                  <c:v>43383</c:v>
                </c:pt>
                <c:pt idx="1169">
                  <c:v>43384</c:v>
                </c:pt>
                <c:pt idx="1170">
                  <c:v>43385</c:v>
                </c:pt>
                <c:pt idx="1171">
                  <c:v>43386</c:v>
                </c:pt>
                <c:pt idx="1172">
                  <c:v>43387</c:v>
                </c:pt>
                <c:pt idx="1173">
                  <c:v>43388</c:v>
                </c:pt>
                <c:pt idx="1174">
                  <c:v>43389</c:v>
                </c:pt>
                <c:pt idx="1175">
                  <c:v>43390</c:v>
                </c:pt>
                <c:pt idx="1176">
                  <c:v>43391</c:v>
                </c:pt>
                <c:pt idx="1177">
                  <c:v>43392</c:v>
                </c:pt>
                <c:pt idx="1178">
                  <c:v>43393</c:v>
                </c:pt>
                <c:pt idx="1179">
                  <c:v>43394</c:v>
                </c:pt>
                <c:pt idx="1180">
                  <c:v>43395</c:v>
                </c:pt>
                <c:pt idx="1181">
                  <c:v>43396</c:v>
                </c:pt>
                <c:pt idx="1182">
                  <c:v>43397</c:v>
                </c:pt>
                <c:pt idx="1183">
                  <c:v>43398</c:v>
                </c:pt>
                <c:pt idx="1184">
                  <c:v>43399</c:v>
                </c:pt>
                <c:pt idx="1185">
                  <c:v>43400</c:v>
                </c:pt>
                <c:pt idx="1186">
                  <c:v>43401</c:v>
                </c:pt>
                <c:pt idx="1187">
                  <c:v>43402</c:v>
                </c:pt>
                <c:pt idx="1188">
                  <c:v>43403</c:v>
                </c:pt>
                <c:pt idx="1189">
                  <c:v>43404</c:v>
                </c:pt>
                <c:pt idx="1190">
                  <c:v>43405</c:v>
                </c:pt>
                <c:pt idx="1191">
                  <c:v>43406</c:v>
                </c:pt>
                <c:pt idx="1192">
                  <c:v>43407</c:v>
                </c:pt>
                <c:pt idx="1193">
                  <c:v>43408</c:v>
                </c:pt>
                <c:pt idx="1194">
                  <c:v>43409</c:v>
                </c:pt>
                <c:pt idx="1195">
                  <c:v>43410</c:v>
                </c:pt>
                <c:pt idx="1196">
                  <c:v>43411</c:v>
                </c:pt>
                <c:pt idx="1197">
                  <c:v>43412</c:v>
                </c:pt>
                <c:pt idx="1198">
                  <c:v>43413</c:v>
                </c:pt>
                <c:pt idx="1199">
                  <c:v>43414</c:v>
                </c:pt>
                <c:pt idx="1200">
                  <c:v>43415</c:v>
                </c:pt>
                <c:pt idx="1201">
                  <c:v>43416</c:v>
                </c:pt>
                <c:pt idx="1202">
                  <c:v>43417</c:v>
                </c:pt>
                <c:pt idx="1203">
                  <c:v>43418</c:v>
                </c:pt>
                <c:pt idx="1204">
                  <c:v>43419</c:v>
                </c:pt>
                <c:pt idx="1205">
                  <c:v>43420</c:v>
                </c:pt>
                <c:pt idx="1206">
                  <c:v>43421</c:v>
                </c:pt>
                <c:pt idx="1207">
                  <c:v>43422</c:v>
                </c:pt>
                <c:pt idx="1208">
                  <c:v>43423</c:v>
                </c:pt>
                <c:pt idx="1209">
                  <c:v>43424</c:v>
                </c:pt>
                <c:pt idx="1210">
                  <c:v>43425</c:v>
                </c:pt>
                <c:pt idx="1211">
                  <c:v>43426</c:v>
                </c:pt>
                <c:pt idx="1212">
                  <c:v>43427</c:v>
                </c:pt>
                <c:pt idx="1213">
                  <c:v>43428</c:v>
                </c:pt>
                <c:pt idx="1214">
                  <c:v>43429</c:v>
                </c:pt>
                <c:pt idx="1215">
                  <c:v>43430</c:v>
                </c:pt>
                <c:pt idx="1216">
                  <c:v>43431</c:v>
                </c:pt>
                <c:pt idx="1217">
                  <c:v>43432</c:v>
                </c:pt>
                <c:pt idx="1218">
                  <c:v>43433</c:v>
                </c:pt>
                <c:pt idx="1219">
                  <c:v>43434</c:v>
                </c:pt>
                <c:pt idx="1220">
                  <c:v>43435</c:v>
                </c:pt>
                <c:pt idx="1221">
                  <c:v>43436</c:v>
                </c:pt>
                <c:pt idx="1222">
                  <c:v>43437</c:v>
                </c:pt>
                <c:pt idx="1223">
                  <c:v>43438</c:v>
                </c:pt>
                <c:pt idx="1224">
                  <c:v>43439</c:v>
                </c:pt>
                <c:pt idx="1225">
                  <c:v>43440</c:v>
                </c:pt>
                <c:pt idx="1226">
                  <c:v>43441</c:v>
                </c:pt>
                <c:pt idx="1227">
                  <c:v>43442</c:v>
                </c:pt>
                <c:pt idx="1228">
                  <c:v>43443</c:v>
                </c:pt>
                <c:pt idx="1229">
                  <c:v>43444</c:v>
                </c:pt>
                <c:pt idx="1230">
                  <c:v>43445</c:v>
                </c:pt>
                <c:pt idx="1231">
                  <c:v>43446</c:v>
                </c:pt>
                <c:pt idx="1232">
                  <c:v>43447</c:v>
                </c:pt>
                <c:pt idx="1233">
                  <c:v>43448</c:v>
                </c:pt>
                <c:pt idx="1234">
                  <c:v>43449</c:v>
                </c:pt>
                <c:pt idx="1235">
                  <c:v>43450</c:v>
                </c:pt>
                <c:pt idx="1236">
                  <c:v>43451</c:v>
                </c:pt>
                <c:pt idx="1237">
                  <c:v>43452</c:v>
                </c:pt>
                <c:pt idx="1238">
                  <c:v>43453</c:v>
                </c:pt>
                <c:pt idx="1239">
                  <c:v>43454</c:v>
                </c:pt>
                <c:pt idx="1240">
                  <c:v>43455</c:v>
                </c:pt>
                <c:pt idx="1241">
                  <c:v>43456</c:v>
                </c:pt>
                <c:pt idx="1242">
                  <c:v>43457</c:v>
                </c:pt>
                <c:pt idx="1243">
                  <c:v>43458</c:v>
                </c:pt>
                <c:pt idx="1244">
                  <c:v>43459</c:v>
                </c:pt>
                <c:pt idx="1245">
                  <c:v>43460</c:v>
                </c:pt>
                <c:pt idx="1246">
                  <c:v>43461</c:v>
                </c:pt>
                <c:pt idx="1247">
                  <c:v>43462</c:v>
                </c:pt>
                <c:pt idx="1248">
                  <c:v>43463</c:v>
                </c:pt>
                <c:pt idx="1249">
                  <c:v>43464</c:v>
                </c:pt>
                <c:pt idx="1250">
                  <c:v>43465</c:v>
                </c:pt>
                <c:pt idx="1251">
                  <c:v>43466</c:v>
                </c:pt>
                <c:pt idx="1252">
                  <c:v>43467</c:v>
                </c:pt>
                <c:pt idx="1253">
                  <c:v>43468</c:v>
                </c:pt>
                <c:pt idx="1254">
                  <c:v>43469</c:v>
                </c:pt>
                <c:pt idx="1255">
                  <c:v>43470</c:v>
                </c:pt>
                <c:pt idx="1256">
                  <c:v>43471</c:v>
                </c:pt>
                <c:pt idx="1257">
                  <c:v>43472</c:v>
                </c:pt>
                <c:pt idx="1258">
                  <c:v>43473</c:v>
                </c:pt>
                <c:pt idx="1259">
                  <c:v>43474</c:v>
                </c:pt>
                <c:pt idx="1260">
                  <c:v>43475</c:v>
                </c:pt>
                <c:pt idx="1261">
                  <c:v>43476</c:v>
                </c:pt>
                <c:pt idx="1262">
                  <c:v>43477</c:v>
                </c:pt>
                <c:pt idx="1263">
                  <c:v>43478</c:v>
                </c:pt>
                <c:pt idx="1264">
                  <c:v>43479</c:v>
                </c:pt>
                <c:pt idx="1265">
                  <c:v>43480</c:v>
                </c:pt>
                <c:pt idx="1266">
                  <c:v>43481</c:v>
                </c:pt>
                <c:pt idx="1267">
                  <c:v>43482</c:v>
                </c:pt>
                <c:pt idx="1268">
                  <c:v>43483</c:v>
                </c:pt>
                <c:pt idx="1269">
                  <c:v>43484</c:v>
                </c:pt>
                <c:pt idx="1270">
                  <c:v>43485</c:v>
                </c:pt>
                <c:pt idx="1271">
                  <c:v>43486</c:v>
                </c:pt>
                <c:pt idx="1272">
                  <c:v>43487</c:v>
                </c:pt>
                <c:pt idx="1273">
                  <c:v>43488</c:v>
                </c:pt>
                <c:pt idx="1274">
                  <c:v>43489</c:v>
                </c:pt>
                <c:pt idx="1275">
                  <c:v>43490</c:v>
                </c:pt>
                <c:pt idx="1276">
                  <c:v>43491</c:v>
                </c:pt>
                <c:pt idx="1277">
                  <c:v>43492</c:v>
                </c:pt>
                <c:pt idx="1278">
                  <c:v>43493</c:v>
                </c:pt>
                <c:pt idx="1279">
                  <c:v>43494</c:v>
                </c:pt>
                <c:pt idx="1280">
                  <c:v>43495</c:v>
                </c:pt>
                <c:pt idx="1281">
                  <c:v>43496</c:v>
                </c:pt>
                <c:pt idx="1282">
                  <c:v>43497</c:v>
                </c:pt>
                <c:pt idx="1283">
                  <c:v>43498</c:v>
                </c:pt>
                <c:pt idx="1284">
                  <c:v>43499</c:v>
                </c:pt>
                <c:pt idx="1285">
                  <c:v>43500</c:v>
                </c:pt>
                <c:pt idx="1286">
                  <c:v>43501</c:v>
                </c:pt>
                <c:pt idx="1287">
                  <c:v>43502</c:v>
                </c:pt>
                <c:pt idx="1288">
                  <c:v>43503</c:v>
                </c:pt>
                <c:pt idx="1289">
                  <c:v>43504</c:v>
                </c:pt>
                <c:pt idx="1290">
                  <c:v>43505</c:v>
                </c:pt>
                <c:pt idx="1291">
                  <c:v>43506</c:v>
                </c:pt>
                <c:pt idx="1292">
                  <c:v>43507</c:v>
                </c:pt>
                <c:pt idx="1293">
                  <c:v>43508</c:v>
                </c:pt>
                <c:pt idx="1294">
                  <c:v>43509</c:v>
                </c:pt>
                <c:pt idx="1295">
                  <c:v>43510</c:v>
                </c:pt>
                <c:pt idx="1296">
                  <c:v>43511</c:v>
                </c:pt>
                <c:pt idx="1297">
                  <c:v>43512</c:v>
                </c:pt>
                <c:pt idx="1298">
                  <c:v>43513</c:v>
                </c:pt>
                <c:pt idx="1299">
                  <c:v>43514</c:v>
                </c:pt>
                <c:pt idx="1300">
                  <c:v>43515</c:v>
                </c:pt>
                <c:pt idx="1301">
                  <c:v>43516</c:v>
                </c:pt>
                <c:pt idx="1302">
                  <c:v>43517</c:v>
                </c:pt>
                <c:pt idx="1303">
                  <c:v>43518</c:v>
                </c:pt>
                <c:pt idx="1304">
                  <c:v>43519</c:v>
                </c:pt>
                <c:pt idx="1305">
                  <c:v>43520</c:v>
                </c:pt>
                <c:pt idx="1306">
                  <c:v>43521</c:v>
                </c:pt>
                <c:pt idx="1307">
                  <c:v>43522</c:v>
                </c:pt>
                <c:pt idx="1308">
                  <c:v>43523</c:v>
                </c:pt>
                <c:pt idx="1309">
                  <c:v>43524</c:v>
                </c:pt>
                <c:pt idx="1310">
                  <c:v>43525</c:v>
                </c:pt>
                <c:pt idx="1311">
                  <c:v>43526</c:v>
                </c:pt>
                <c:pt idx="1312">
                  <c:v>43527</c:v>
                </c:pt>
                <c:pt idx="1313">
                  <c:v>43528</c:v>
                </c:pt>
                <c:pt idx="1314">
                  <c:v>43529</c:v>
                </c:pt>
                <c:pt idx="1315">
                  <c:v>43530</c:v>
                </c:pt>
                <c:pt idx="1316">
                  <c:v>43531</c:v>
                </c:pt>
                <c:pt idx="1317">
                  <c:v>43532</c:v>
                </c:pt>
                <c:pt idx="1318">
                  <c:v>43533</c:v>
                </c:pt>
                <c:pt idx="1319">
                  <c:v>43534</c:v>
                </c:pt>
                <c:pt idx="1320">
                  <c:v>43535</c:v>
                </c:pt>
                <c:pt idx="1321">
                  <c:v>43536</c:v>
                </c:pt>
                <c:pt idx="1322">
                  <c:v>43537</c:v>
                </c:pt>
                <c:pt idx="1323">
                  <c:v>43538</c:v>
                </c:pt>
                <c:pt idx="1324">
                  <c:v>43539</c:v>
                </c:pt>
                <c:pt idx="1325">
                  <c:v>43540</c:v>
                </c:pt>
                <c:pt idx="1326">
                  <c:v>43541</c:v>
                </c:pt>
                <c:pt idx="1327">
                  <c:v>43542</c:v>
                </c:pt>
                <c:pt idx="1328">
                  <c:v>43543</c:v>
                </c:pt>
                <c:pt idx="1329">
                  <c:v>43544</c:v>
                </c:pt>
                <c:pt idx="1330">
                  <c:v>43545</c:v>
                </c:pt>
                <c:pt idx="1331">
                  <c:v>43546</c:v>
                </c:pt>
                <c:pt idx="1332">
                  <c:v>43547</c:v>
                </c:pt>
                <c:pt idx="1333">
                  <c:v>43548</c:v>
                </c:pt>
                <c:pt idx="1334">
                  <c:v>43549</c:v>
                </c:pt>
                <c:pt idx="1335">
                  <c:v>43550</c:v>
                </c:pt>
                <c:pt idx="1336">
                  <c:v>43551</c:v>
                </c:pt>
                <c:pt idx="1337">
                  <c:v>43552</c:v>
                </c:pt>
                <c:pt idx="1338">
                  <c:v>43553</c:v>
                </c:pt>
                <c:pt idx="1339">
                  <c:v>43554</c:v>
                </c:pt>
                <c:pt idx="1340">
                  <c:v>43555</c:v>
                </c:pt>
                <c:pt idx="1341">
                  <c:v>43556</c:v>
                </c:pt>
                <c:pt idx="1342">
                  <c:v>43557</c:v>
                </c:pt>
                <c:pt idx="1343">
                  <c:v>43558</c:v>
                </c:pt>
                <c:pt idx="1344">
                  <c:v>43559</c:v>
                </c:pt>
                <c:pt idx="1345">
                  <c:v>43560</c:v>
                </c:pt>
                <c:pt idx="1346">
                  <c:v>43561</c:v>
                </c:pt>
                <c:pt idx="1347">
                  <c:v>43562</c:v>
                </c:pt>
                <c:pt idx="1348">
                  <c:v>43563</c:v>
                </c:pt>
                <c:pt idx="1349">
                  <c:v>43564</c:v>
                </c:pt>
                <c:pt idx="1350">
                  <c:v>43565</c:v>
                </c:pt>
                <c:pt idx="1351">
                  <c:v>43566</c:v>
                </c:pt>
                <c:pt idx="1352">
                  <c:v>43567</c:v>
                </c:pt>
                <c:pt idx="1353">
                  <c:v>43568</c:v>
                </c:pt>
                <c:pt idx="1354">
                  <c:v>43569</c:v>
                </c:pt>
                <c:pt idx="1355">
                  <c:v>43570</c:v>
                </c:pt>
                <c:pt idx="1356">
                  <c:v>43571</c:v>
                </c:pt>
                <c:pt idx="1357">
                  <c:v>43572</c:v>
                </c:pt>
                <c:pt idx="1358">
                  <c:v>43573</c:v>
                </c:pt>
                <c:pt idx="1359">
                  <c:v>43574</c:v>
                </c:pt>
                <c:pt idx="1360">
                  <c:v>43575</c:v>
                </c:pt>
                <c:pt idx="1361">
                  <c:v>43576</c:v>
                </c:pt>
                <c:pt idx="1362">
                  <c:v>43577</c:v>
                </c:pt>
                <c:pt idx="1363">
                  <c:v>43578</c:v>
                </c:pt>
                <c:pt idx="1364">
                  <c:v>43579</c:v>
                </c:pt>
                <c:pt idx="1365">
                  <c:v>43580</c:v>
                </c:pt>
                <c:pt idx="1366">
                  <c:v>43581</c:v>
                </c:pt>
                <c:pt idx="1367">
                  <c:v>43582</c:v>
                </c:pt>
                <c:pt idx="1368">
                  <c:v>43583</c:v>
                </c:pt>
                <c:pt idx="1369">
                  <c:v>43584</c:v>
                </c:pt>
                <c:pt idx="1370">
                  <c:v>43585</c:v>
                </c:pt>
                <c:pt idx="1371">
                  <c:v>43586</c:v>
                </c:pt>
                <c:pt idx="1372">
                  <c:v>43587</c:v>
                </c:pt>
                <c:pt idx="1373">
                  <c:v>43588</c:v>
                </c:pt>
                <c:pt idx="1374">
                  <c:v>43589</c:v>
                </c:pt>
                <c:pt idx="1375">
                  <c:v>43590</c:v>
                </c:pt>
                <c:pt idx="1376">
                  <c:v>43591</c:v>
                </c:pt>
                <c:pt idx="1377">
                  <c:v>43592</c:v>
                </c:pt>
                <c:pt idx="1378">
                  <c:v>43593</c:v>
                </c:pt>
                <c:pt idx="1379">
                  <c:v>43594</c:v>
                </c:pt>
                <c:pt idx="1380">
                  <c:v>43595</c:v>
                </c:pt>
                <c:pt idx="1381">
                  <c:v>43596</c:v>
                </c:pt>
                <c:pt idx="1382">
                  <c:v>43597</c:v>
                </c:pt>
                <c:pt idx="1383">
                  <c:v>43598</c:v>
                </c:pt>
                <c:pt idx="1384">
                  <c:v>43599</c:v>
                </c:pt>
                <c:pt idx="1385">
                  <c:v>43600</c:v>
                </c:pt>
                <c:pt idx="1386">
                  <c:v>43601</c:v>
                </c:pt>
                <c:pt idx="1387">
                  <c:v>43602</c:v>
                </c:pt>
                <c:pt idx="1388">
                  <c:v>43603</c:v>
                </c:pt>
                <c:pt idx="1389">
                  <c:v>43604</c:v>
                </c:pt>
                <c:pt idx="1390">
                  <c:v>43605</c:v>
                </c:pt>
                <c:pt idx="1391">
                  <c:v>43606</c:v>
                </c:pt>
                <c:pt idx="1392">
                  <c:v>43607</c:v>
                </c:pt>
                <c:pt idx="1393">
                  <c:v>43608</c:v>
                </c:pt>
                <c:pt idx="1394">
                  <c:v>43609</c:v>
                </c:pt>
                <c:pt idx="1395">
                  <c:v>43610</c:v>
                </c:pt>
                <c:pt idx="1396">
                  <c:v>43611</c:v>
                </c:pt>
                <c:pt idx="1397">
                  <c:v>43612</c:v>
                </c:pt>
                <c:pt idx="1398">
                  <c:v>43613</c:v>
                </c:pt>
                <c:pt idx="1399">
                  <c:v>43614</c:v>
                </c:pt>
                <c:pt idx="1400">
                  <c:v>43615</c:v>
                </c:pt>
                <c:pt idx="1401">
                  <c:v>43616</c:v>
                </c:pt>
                <c:pt idx="1402">
                  <c:v>43617</c:v>
                </c:pt>
                <c:pt idx="1403">
                  <c:v>43618</c:v>
                </c:pt>
                <c:pt idx="1404">
                  <c:v>43619</c:v>
                </c:pt>
                <c:pt idx="1405">
                  <c:v>43620</c:v>
                </c:pt>
                <c:pt idx="1406">
                  <c:v>43621</c:v>
                </c:pt>
                <c:pt idx="1407">
                  <c:v>43622</c:v>
                </c:pt>
                <c:pt idx="1408">
                  <c:v>43623</c:v>
                </c:pt>
                <c:pt idx="1409">
                  <c:v>43624</c:v>
                </c:pt>
                <c:pt idx="1410">
                  <c:v>43625</c:v>
                </c:pt>
                <c:pt idx="1411">
                  <c:v>43626</c:v>
                </c:pt>
                <c:pt idx="1412">
                  <c:v>43627</c:v>
                </c:pt>
                <c:pt idx="1413">
                  <c:v>43628</c:v>
                </c:pt>
                <c:pt idx="1414">
                  <c:v>43629</c:v>
                </c:pt>
                <c:pt idx="1415">
                  <c:v>43630</c:v>
                </c:pt>
                <c:pt idx="1416">
                  <c:v>43631</c:v>
                </c:pt>
                <c:pt idx="1417">
                  <c:v>43632</c:v>
                </c:pt>
                <c:pt idx="1418">
                  <c:v>43633</c:v>
                </c:pt>
                <c:pt idx="1419">
                  <c:v>43634</c:v>
                </c:pt>
                <c:pt idx="1420">
                  <c:v>43635</c:v>
                </c:pt>
                <c:pt idx="1421">
                  <c:v>43636</c:v>
                </c:pt>
                <c:pt idx="1422">
                  <c:v>43637</c:v>
                </c:pt>
                <c:pt idx="1423">
                  <c:v>43638</c:v>
                </c:pt>
                <c:pt idx="1424">
                  <c:v>43639</c:v>
                </c:pt>
                <c:pt idx="1425">
                  <c:v>43640</c:v>
                </c:pt>
                <c:pt idx="1426">
                  <c:v>43641</c:v>
                </c:pt>
                <c:pt idx="1427">
                  <c:v>43642</c:v>
                </c:pt>
                <c:pt idx="1428">
                  <c:v>43643</c:v>
                </c:pt>
                <c:pt idx="1429">
                  <c:v>43644</c:v>
                </c:pt>
                <c:pt idx="1430">
                  <c:v>43645</c:v>
                </c:pt>
                <c:pt idx="1431">
                  <c:v>43646</c:v>
                </c:pt>
                <c:pt idx="1432">
                  <c:v>43647</c:v>
                </c:pt>
                <c:pt idx="1433">
                  <c:v>43648</c:v>
                </c:pt>
                <c:pt idx="1434">
                  <c:v>43649</c:v>
                </c:pt>
                <c:pt idx="1435">
                  <c:v>43650</c:v>
                </c:pt>
                <c:pt idx="1436">
                  <c:v>43651</c:v>
                </c:pt>
                <c:pt idx="1437">
                  <c:v>43652</c:v>
                </c:pt>
                <c:pt idx="1438">
                  <c:v>43653</c:v>
                </c:pt>
                <c:pt idx="1439">
                  <c:v>43654</c:v>
                </c:pt>
                <c:pt idx="1440">
                  <c:v>43655</c:v>
                </c:pt>
                <c:pt idx="1441">
                  <c:v>43656</c:v>
                </c:pt>
                <c:pt idx="1442">
                  <c:v>43657</c:v>
                </c:pt>
                <c:pt idx="1443">
                  <c:v>43658</c:v>
                </c:pt>
                <c:pt idx="1444">
                  <c:v>43659</c:v>
                </c:pt>
                <c:pt idx="1445">
                  <c:v>43660</c:v>
                </c:pt>
                <c:pt idx="1446">
                  <c:v>43661</c:v>
                </c:pt>
                <c:pt idx="1447">
                  <c:v>43662</c:v>
                </c:pt>
                <c:pt idx="1448">
                  <c:v>43663</c:v>
                </c:pt>
                <c:pt idx="1449">
                  <c:v>43664</c:v>
                </c:pt>
                <c:pt idx="1450">
                  <c:v>43665</c:v>
                </c:pt>
                <c:pt idx="1451">
                  <c:v>43666</c:v>
                </c:pt>
                <c:pt idx="1452">
                  <c:v>43667</c:v>
                </c:pt>
                <c:pt idx="1453">
                  <c:v>43668</c:v>
                </c:pt>
                <c:pt idx="1454">
                  <c:v>43669</c:v>
                </c:pt>
                <c:pt idx="1455">
                  <c:v>43670</c:v>
                </c:pt>
                <c:pt idx="1456">
                  <c:v>43671</c:v>
                </c:pt>
                <c:pt idx="1457">
                  <c:v>43672</c:v>
                </c:pt>
                <c:pt idx="1458">
                  <c:v>43673</c:v>
                </c:pt>
                <c:pt idx="1459">
                  <c:v>43674</c:v>
                </c:pt>
                <c:pt idx="1460">
                  <c:v>43675</c:v>
                </c:pt>
                <c:pt idx="1461">
                  <c:v>43676</c:v>
                </c:pt>
                <c:pt idx="1462">
                  <c:v>43677</c:v>
                </c:pt>
                <c:pt idx="1463">
                  <c:v>43678</c:v>
                </c:pt>
                <c:pt idx="1464">
                  <c:v>43679</c:v>
                </c:pt>
                <c:pt idx="1465">
                  <c:v>43680</c:v>
                </c:pt>
                <c:pt idx="1466">
                  <c:v>43681</c:v>
                </c:pt>
                <c:pt idx="1467">
                  <c:v>43682</c:v>
                </c:pt>
                <c:pt idx="1468">
                  <c:v>43683</c:v>
                </c:pt>
                <c:pt idx="1469">
                  <c:v>43684</c:v>
                </c:pt>
                <c:pt idx="1470">
                  <c:v>43685</c:v>
                </c:pt>
                <c:pt idx="1471">
                  <c:v>43686</c:v>
                </c:pt>
                <c:pt idx="1472">
                  <c:v>43687</c:v>
                </c:pt>
                <c:pt idx="1473">
                  <c:v>43688</c:v>
                </c:pt>
                <c:pt idx="1474">
                  <c:v>43689</c:v>
                </c:pt>
                <c:pt idx="1475">
                  <c:v>43690</c:v>
                </c:pt>
                <c:pt idx="1476">
                  <c:v>43691</c:v>
                </c:pt>
                <c:pt idx="1477">
                  <c:v>43692</c:v>
                </c:pt>
                <c:pt idx="1478">
                  <c:v>43693</c:v>
                </c:pt>
                <c:pt idx="1479">
                  <c:v>43694</c:v>
                </c:pt>
                <c:pt idx="1480">
                  <c:v>43695</c:v>
                </c:pt>
                <c:pt idx="1481">
                  <c:v>43696</c:v>
                </c:pt>
                <c:pt idx="1482">
                  <c:v>43697</c:v>
                </c:pt>
                <c:pt idx="1483">
                  <c:v>43698</c:v>
                </c:pt>
                <c:pt idx="1484">
                  <c:v>43699</c:v>
                </c:pt>
                <c:pt idx="1485">
                  <c:v>43700</c:v>
                </c:pt>
                <c:pt idx="1486">
                  <c:v>43701</c:v>
                </c:pt>
                <c:pt idx="1487">
                  <c:v>43702</c:v>
                </c:pt>
                <c:pt idx="1488">
                  <c:v>43703</c:v>
                </c:pt>
                <c:pt idx="1489">
                  <c:v>43704</c:v>
                </c:pt>
                <c:pt idx="1490">
                  <c:v>43705</c:v>
                </c:pt>
                <c:pt idx="1491">
                  <c:v>43706</c:v>
                </c:pt>
                <c:pt idx="1492">
                  <c:v>43707</c:v>
                </c:pt>
                <c:pt idx="1493">
                  <c:v>43708</c:v>
                </c:pt>
                <c:pt idx="1494">
                  <c:v>43709</c:v>
                </c:pt>
                <c:pt idx="1495">
                  <c:v>43710</c:v>
                </c:pt>
                <c:pt idx="1496">
                  <c:v>43711</c:v>
                </c:pt>
                <c:pt idx="1497">
                  <c:v>43712</c:v>
                </c:pt>
                <c:pt idx="1498">
                  <c:v>43713</c:v>
                </c:pt>
                <c:pt idx="1499">
                  <c:v>43714</c:v>
                </c:pt>
                <c:pt idx="1500">
                  <c:v>43715</c:v>
                </c:pt>
                <c:pt idx="1501">
                  <c:v>43716</c:v>
                </c:pt>
                <c:pt idx="1502">
                  <c:v>43717</c:v>
                </c:pt>
                <c:pt idx="1503">
                  <c:v>43718</c:v>
                </c:pt>
                <c:pt idx="1504">
                  <c:v>43719</c:v>
                </c:pt>
                <c:pt idx="1505">
                  <c:v>43720</c:v>
                </c:pt>
                <c:pt idx="1506">
                  <c:v>43721</c:v>
                </c:pt>
                <c:pt idx="1507">
                  <c:v>43722</c:v>
                </c:pt>
                <c:pt idx="1508">
                  <c:v>43723</c:v>
                </c:pt>
                <c:pt idx="1509">
                  <c:v>43724</c:v>
                </c:pt>
                <c:pt idx="1510">
                  <c:v>43725</c:v>
                </c:pt>
                <c:pt idx="1511">
                  <c:v>43726</c:v>
                </c:pt>
                <c:pt idx="1512">
                  <c:v>43727</c:v>
                </c:pt>
                <c:pt idx="1513">
                  <c:v>43728</c:v>
                </c:pt>
                <c:pt idx="1514">
                  <c:v>43729</c:v>
                </c:pt>
                <c:pt idx="1515">
                  <c:v>43730</c:v>
                </c:pt>
                <c:pt idx="1516">
                  <c:v>43731</c:v>
                </c:pt>
                <c:pt idx="1517">
                  <c:v>43732</c:v>
                </c:pt>
                <c:pt idx="1518">
                  <c:v>43733</c:v>
                </c:pt>
                <c:pt idx="1519">
                  <c:v>43734</c:v>
                </c:pt>
                <c:pt idx="1520">
                  <c:v>43735</c:v>
                </c:pt>
                <c:pt idx="1521">
                  <c:v>43736</c:v>
                </c:pt>
                <c:pt idx="1522">
                  <c:v>43737</c:v>
                </c:pt>
                <c:pt idx="1523">
                  <c:v>43738</c:v>
                </c:pt>
                <c:pt idx="1524">
                  <c:v>43739</c:v>
                </c:pt>
                <c:pt idx="1525">
                  <c:v>43740</c:v>
                </c:pt>
                <c:pt idx="1526">
                  <c:v>43741</c:v>
                </c:pt>
                <c:pt idx="1527">
                  <c:v>43742</c:v>
                </c:pt>
                <c:pt idx="1528">
                  <c:v>43743</c:v>
                </c:pt>
                <c:pt idx="1529">
                  <c:v>43744</c:v>
                </c:pt>
                <c:pt idx="1530">
                  <c:v>43745</c:v>
                </c:pt>
                <c:pt idx="1531">
                  <c:v>43746</c:v>
                </c:pt>
                <c:pt idx="1532">
                  <c:v>43747</c:v>
                </c:pt>
                <c:pt idx="1533">
                  <c:v>43748</c:v>
                </c:pt>
                <c:pt idx="1534">
                  <c:v>43749</c:v>
                </c:pt>
                <c:pt idx="1535">
                  <c:v>43750</c:v>
                </c:pt>
                <c:pt idx="1536">
                  <c:v>43751</c:v>
                </c:pt>
                <c:pt idx="1537">
                  <c:v>43752</c:v>
                </c:pt>
                <c:pt idx="1538">
                  <c:v>43753</c:v>
                </c:pt>
                <c:pt idx="1539">
                  <c:v>43754</c:v>
                </c:pt>
                <c:pt idx="1540">
                  <c:v>43755</c:v>
                </c:pt>
                <c:pt idx="1541">
                  <c:v>43756</c:v>
                </c:pt>
                <c:pt idx="1542">
                  <c:v>43757</c:v>
                </c:pt>
                <c:pt idx="1543">
                  <c:v>43758</c:v>
                </c:pt>
                <c:pt idx="1544">
                  <c:v>43759</c:v>
                </c:pt>
                <c:pt idx="1545">
                  <c:v>43760</c:v>
                </c:pt>
                <c:pt idx="1546">
                  <c:v>43761</c:v>
                </c:pt>
                <c:pt idx="1547">
                  <c:v>43762</c:v>
                </c:pt>
                <c:pt idx="1548">
                  <c:v>43763</c:v>
                </c:pt>
                <c:pt idx="1549">
                  <c:v>43764</c:v>
                </c:pt>
                <c:pt idx="1550">
                  <c:v>43765</c:v>
                </c:pt>
                <c:pt idx="1551">
                  <c:v>43766</c:v>
                </c:pt>
                <c:pt idx="1552">
                  <c:v>43767</c:v>
                </c:pt>
                <c:pt idx="1553">
                  <c:v>43768</c:v>
                </c:pt>
                <c:pt idx="1554">
                  <c:v>43769</c:v>
                </c:pt>
                <c:pt idx="1555">
                  <c:v>43770</c:v>
                </c:pt>
                <c:pt idx="1556">
                  <c:v>43771</c:v>
                </c:pt>
                <c:pt idx="1557">
                  <c:v>43772</c:v>
                </c:pt>
                <c:pt idx="1558">
                  <c:v>43773</c:v>
                </c:pt>
                <c:pt idx="1559">
                  <c:v>43774</c:v>
                </c:pt>
                <c:pt idx="1560">
                  <c:v>43775</c:v>
                </c:pt>
                <c:pt idx="1561">
                  <c:v>43776</c:v>
                </c:pt>
                <c:pt idx="1562">
                  <c:v>43777</c:v>
                </c:pt>
                <c:pt idx="1563">
                  <c:v>43778</c:v>
                </c:pt>
                <c:pt idx="1564">
                  <c:v>43779</c:v>
                </c:pt>
                <c:pt idx="1565">
                  <c:v>43780</c:v>
                </c:pt>
                <c:pt idx="1566">
                  <c:v>43781</c:v>
                </c:pt>
                <c:pt idx="1567">
                  <c:v>43782</c:v>
                </c:pt>
                <c:pt idx="1568">
                  <c:v>43783</c:v>
                </c:pt>
                <c:pt idx="1569">
                  <c:v>43784</c:v>
                </c:pt>
                <c:pt idx="1570">
                  <c:v>43785</c:v>
                </c:pt>
                <c:pt idx="1571">
                  <c:v>43786</c:v>
                </c:pt>
                <c:pt idx="1572">
                  <c:v>43787</c:v>
                </c:pt>
                <c:pt idx="1573">
                  <c:v>43788</c:v>
                </c:pt>
                <c:pt idx="1574">
                  <c:v>43789</c:v>
                </c:pt>
                <c:pt idx="1575">
                  <c:v>43790</c:v>
                </c:pt>
                <c:pt idx="1576">
                  <c:v>43791</c:v>
                </c:pt>
                <c:pt idx="1577">
                  <c:v>43792</c:v>
                </c:pt>
                <c:pt idx="1578">
                  <c:v>43793</c:v>
                </c:pt>
                <c:pt idx="1579">
                  <c:v>43794</c:v>
                </c:pt>
                <c:pt idx="1580">
                  <c:v>43795</c:v>
                </c:pt>
                <c:pt idx="1581">
                  <c:v>43796</c:v>
                </c:pt>
                <c:pt idx="1582">
                  <c:v>43797</c:v>
                </c:pt>
                <c:pt idx="1583">
                  <c:v>43798</c:v>
                </c:pt>
                <c:pt idx="1584">
                  <c:v>43799</c:v>
                </c:pt>
                <c:pt idx="1585">
                  <c:v>43800</c:v>
                </c:pt>
                <c:pt idx="1586">
                  <c:v>43801</c:v>
                </c:pt>
                <c:pt idx="1587">
                  <c:v>43802</c:v>
                </c:pt>
                <c:pt idx="1588">
                  <c:v>43803</c:v>
                </c:pt>
                <c:pt idx="1589">
                  <c:v>43804</c:v>
                </c:pt>
                <c:pt idx="1590">
                  <c:v>43805</c:v>
                </c:pt>
                <c:pt idx="1591">
                  <c:v>43806</c:v>
                </c:pt>
                <c:pt idx="1592">
                  <c:v>43807</c:v>
                </c:pt>
                <c:pt idx="1593">
                  <c:v>43808</c:v>
                </c:pt>
                <c:pt idx="1594">
                  <c:v>43809</c:v>
                </c:pt>
                <c:pt idx="1595">
                  <c:v>43810</c:v>
                </c:pt>
                <c:pt idx="1596">
                  <c:v>43811</c:v>
                </c:pt>
                <c:pt idx="1597">
                  <c:v>43812</c:v>
                </c:pt>
                <c:pt idx="1598">
                  <c:v>43813</c:v>
                </c:pt>
                <c:pt idx="1599">
                  <c:v>43814</c:v>
                </c:pt>
                <c:pt idx="1600">
                  <c:v>43815</c:v>
                </c:pt>
                <c:pt idx="1601">
                  <c:v>43816</c:v>
                </c:pt>
                <c:pt idx="1602">
                  <c:v>43817</c:v>
                </c:pt>
                <c:pt idx="1603">
                  <c:v>43818</c:v>
                </c:pt>
                <c:pt idx="1604">
                  <c:v>43819</c:v>
                </c:pt>
                <c:pt idx="1605">
                  <c:v>43820</c:v>
                </c:pt>
                <c:pt idx="1606">
                  <c:v>43821</c:v>
                </c:pt>
                <c:pt idx="1607">
                  <c:v>43822</c:v>
                </c:pt>
                <c:pt idx="1608">
                  <c:v>43823</c:v>
                </c:pt>
                <c:pt idx="1609">
                  <c:v>43824</c:v>
                </c:pt>
                <c:pt idx="1610">
                  <c:v>43825</c:v>
                </c:pt>
                <c:pt idx="1611">
                  <c:v>43826</c:v>
                </c:pt>
                <c:pt idx="1612">
                  <c:v>43827</c:v>
                </c:pt>
                <c:pt idx="1613">
                  <c:v>43828</c:v>
                </c:pt>
                <c:pt idx="1614">
                  <c:v>43829</c:v>
                </c:pt>
                <c:pt idx="1615">
                  <c:v>43830</c:v>
                </c:pt>
                <c:pt idx="1616">
                  <c:v>43831</c:v>
                </c:pt>
                <c:pt idx="1617">
                  <c:v>43832</c:v>
                </c:pt>
                <c:pt idx="1618">
                  <c:v>43833</c:v>
                </c:pt>
                <c:pt idx="1619">
                  <c:v>43834</c:v>
                </c:pt>
                <c:pt idx="1620">
                  <c:v>43835</c:v>
                </c:pt>
                <c:pt idx="1621">
                  <c:v>43836</c:v>
                </c:pt>
                <c:pt idx="1622">
                  <c:v>43837</c:v>
                </c:pt>
                <c:pt idx="1623">
                  <c:v>43838</c:v>
                </c:pt>
                <c:pt idx="1624">
                  <c:v>43839</c:v>
                </c:pt>
                <c:pt idx="1625">
                  <c:v>43840</c:v>
                </c:pt>
                <c:pt idx="1626">
                  <c:v>43841</c:v>
                </c:pt>
                <c:pt idx="1627">
                  <c:v>43842</c:v>
                </c:pt>
                <c:pt idx="1628">
                  <c:v>43843</c:v>
                </c:pt>
                <c:pt idx="1629">
                  <c:v>43844</c:v>
                </c:pt>
                <c:pt idx="1630">
                  <c:v>43845</c:v>
                </c:pt>
                <c:pt idx="1631">
                  <c:v>43846</c:v>
                </c:pt>
                <c:pt idx="1632">
                  <c:v>43847</c:v>
                </c:pt>
                <c:pt idx="1633">
                  <c:v>43848</c:v>
                </c:pt>
                <c:pt idx="1634">
                  <c:v>43849</c:v>
                </c:pt>
                <c:pt idx="1635">
                  <c:v>43850</c:v>
                </c:pt>
                <c:pt idx="1636">
                  <c:v>43851</c:v>
                </c:pt>
                <c:pt idx="1637">
                  <c:v>43852</c:v>
                </c:pt>
                <c:pt idx="1638">
                  <c:v>43853</c:v>
                </c:pt>
                <c:pt idx="1639">
                  <c:v>43854</c:v>
                </c:pt>
                <c:pt idx="1640">
                  <c:v>43855</c:v>
                </c:pt>
                <c:pt idx="1641">
                  <c:v>43856</c:v>
                </c:pt>
                <c:pt idx="1642">
                  <c:v>43857</c:v>
                </c:pt>
                <c:pt idx="1643">
                  <c:v>43858</c:v>
                </c:pt>
                <c:pt idx="1644">
                  <c:v>43859</c:v>
                </c:pt>
                <c:pt idx="1645">
                  <c:v>43860</c:v>
                </c:pt>
                <c:pt idx="1646">
                  <c:v>43861</c:v>
                </c:pt>
                <c:pt idx="1647">
                  <c:v>43862</c:v>
                </c:pt>
                <c:pt idx="1648">
                  <c:v>43863</c:v>
                </c:pt>
                <c:pt idx="1649">
                  <c:v>43864</c:v>
                </c:pt>
                <c:pt idx="1650">
                  <c:v>43865</c:v>
                </c:pt>
                <c:pt idx="1651">
                  <c:v>43866</c:v>
                </c:pt>
                <c:pt idx="1652">
                  <c:v>43867</c:v>
                </c:pt>
                <c:pt idx="1653">
                  <c:v>43868</c:v>
                </c:pt>
                <c:pt idx="1654">
                  <c:v>43869</c:v>
                </c:pt>
                <c:pt idx="1655">
                  <c:v>43870</c:v>
                </c:pt>
                <c:pt idx="1656">
                  <c:v>43871</c:v>
                </c:pt>
                <c:pt idx="1657">
                  <c:v>43872</c:v>
                </c:pt>
                <c:pt idx="1658">
                  <c:v>43873</c:v>
                </c:pt>
                <c:pt idx="1659">
                  <c:v>43874</c:v>
                </c:pt>
                <c:pt idx="1660">
                  <c:v>43875</c:v>
                </c:pt>
                <c:pt idx="1661">
                  <c:v>43876</c:v>
                </c:pt>
                <c:pt idx="1662">
                  <c:v>43877</c:v>
                </c:pt>
                <c:pt idx="1663">
                  <c:v>43878</c:v>
                </c:pt>
                <c:pt idx="1664">
                  <c:v>43879</c:v>
                </c:pt>
                <c:pt idx="1665">
                  <c:v>43880</c:v>
                </c:pt>
                <c:pt idx="1666">
                  <c:v>43881</c:v>
                </c:pt>
                <c:pt idx="1667">
                  <c:v>43882</c:v>
                </c:pt>
                <c:pt idx="1668">
                  <c:v>43883</c:v>
                </c:pt>
                <c:pt idx="1669">
                  <c:v>43884</c:v>
                </c:pt>
                <c:pt idx="1670">
                  <c:v>43885</c:v>
                </c:pt>
                <c:pt idx="1671">
                  <c:v>43886</c:v>
                </c:pt>
                <c:pt idx="1672">
                  <c:v>43887</c:v>
                </c:pt>
                <c:pt idx="1673">
                  <c:v>43888</c:v>
                </c:pt>
                <c:pt idx="1674">
                  <c:v>43889</c:v>
                </c:pt>
                <c:pt idx="1675">
                  <c:v>43890</c:v>
                </c:pt>
                <c:pt idx="1676">
                  <c:v>43891</c:v>
                </c:pt>
                <c:pt idx="1677">
                  <c:v>43892</c:v>
                </c:pt>
                <c:pt idx="1678">
                  <c:v>43893</c:v>
                </c:pt>
                <c:pt idx="1679">
                  <c:v>43894</c:v>
                </c:pt>
                <c:pt idx="1680">
                  <c:v>43895</c:v>
                </c:pt>
                <c:pt idx="1681">
                  <c:v>43896</c:v>
                </c:pt>
                <c:pt idx="1682">
                  <c:v>43897</c:v>
                </c:pt>
                <c:pt idx="1683">
                  <c:v>43898</c:v>
                </c:pt>
                <c:pt idx="1684">
                  <c:v>43899</c:v>
                </c:pt>
                <c:pt idx="1685">
                  <c:v>43900</c:v>
                </c:pt>
                <c:pt idx="1686">
                  <c:v>43901</c:v>
                </c:pt>
                <c:pt idx="1687">
                  <c:v>43902</c:v>
                </c:pt>
                <c:pt idx="1688">
                  <c:v>43903</c:v>
                </c:pt>
                <c:pt idx="1689">
                  <c:v>43904</c:v>
                </c:pt>
                <c:pt idx="1690">
                  <c:v>43905</c:v>
                </c:pt>
                <c:pt idx="1691">
                  <c:v>43906</c:v>
                </c:pt>
                <c:pt idx="1692">
                  <c:v>43907</c:v>
                </c:pt>
                <c:pt idx="1693">
                  <c:v>43908</c:v>
                </c:pt>
                <c:pt idx="1694">
                  <c:v>43909</c:v>
                </c:pt>
                <c:pt idx="1695">
                  <c:v>43910</c:v>
                </c:pt>
                <c:pt idx="1696">
                  <c:v>43911</c:v>
                </c:pt>
                <c:pt idx="1697">
                  <c:v>43912</c:v>
                </c:pt>
                <c:pt idx="1698">
                  <c:v>43913</c:v>
                </c:pt>
                <c:pt idx="1699">
                  <c:v>43914</c:v>
                </c:pt>
                <c:pt idx="1700">
                  <c:v>43915</c:v>
                </c:pt>
                <c:pt idx="1701">
                  <c:v>43916</c:v>
                </c:pt>
                <c:pt idx="1702">
                  <c:v>43917</c:v>
                </c:pt>
                <c:pt idx="1703">
                  <c:v>43918</c:v>
                </c:pt>
                <c:pt idx="1704">
                  <c:v>43919</c:v>
                </c:pt>
                <c:pt idx="1705">
                  <c:v>43920</c:v>
                </c:pt>
                <c:pt idx="1706">
                  <c:v>43921</c:v>
                </c:pt>
                <c:pt idx="1707">
                  <c:v>43922</c:v>
                </c:pt>
                <c:pt idx="1708">
                  <c:v>43923</c:v>
                </c:pt>
                <c:pt idx="1709">
                  <c:v>43924</c:v>
                </c:pt>
                <c:pt idx="1710">
                  <c:v>43925</c:v>
                </c:pt>
                <c:pt idx="1711">
                  <c:v>43926</c:v>
                </c:pt>
                <c:pt idx="1712">
                  <c:v>43927</c:v>
                </c:pt>
                <c:pt idx="1713">
                  <c:v>43928</c:v>
                </c:pt>
                <c:pt idx="1714">
                  <c:v>43929</c:v>
                </c:pt>
                <c:pt idx="1715">
                  <c:v>43930</c:v>
                </c:pt>
                <c:pt idx="1716">
                  <c:v>43931</c:v>
                </c:pt>
                <c:pt idx="1717">
                  <c:v>43932</c:v>
                </c:pt>
                <c:pt idx="1718">
                  <c:v>43933</c:v>
                </c:pt>
                <c:pt idx="1719">
                  <c:v>43934</c:v>
                </c:pt>
                <c:pt idx="1720">
                  <c:v>43935</c:v>
                </c:pt>
                <c:pt idx="1721">
                  <c:v>43936</c:v>
                </c:pt>
                <c:pt idx="1722">
                  <c:v>43937</c:v>
                </c:pt>
                <c:pt idx="1723">
                  <c:v>43938</c:v>
                </c:pt>
                <c:pt idx="1724">
                  <c:v>43939</c:v>
                </c:pt>
                <c:pt idx="1725">
                  <c:v>43940</c:v>
                </c:pt>
                <c:pt idx="1726">
                  <c:v>43941</c:v>
                </c:pt>
                <c:pt idx="1727">
                  <c:v>43942</c:v>
                </c:pt>
                <c:pt idx="1728">
                  <c:v>43943</c:v>
                </c:pt>
                <c:pt idx="1729">
                  <c:v>43944</c:v>
                </c:pt>
                <c:pt idx="1730">
                  <c:v>43945</c:v>
                </c:pt>
                <c:pt idx="1731">
                  <c:v>43946</c:v>
                </c:pt>
                <c:pt idx="1732">
                  <c:v>43947</c:v>
                </c:pt>
                <c:pt idx="1733">
                  <c:v>43948</c:v>
                </c:pt>
                <c:pt idx="1734">
                  <c:v>43949</c:v>
                </c:pt>
                <c:pt idx="1735">
                  <c:v>43950</c:v>
                </c:pt>
                <c:pt idx="1736">
                  <c:v>43951</c:v>
                </c:pt>
                <c:pt idx="1737">
                  <c:v>43952</c:v>
                </c:pt>
                <c:pt idx="1738">
                  <c:v>43953</c:v>
                </c:pt>
                <c:pt idx="1739">
                  <c:v>43954</c:v>
                </c:pt>
                <c:pt idx="1740">
                  <c:v>43955</c:v>
                </c:pt>
                <c:pt idx="1741">
                  <c:v>43956</c:v>
                </c:pt>
                <c:pt idx="1742">
                  <c:v>43957</c:v>
                </c:pt>
                <c:pt idx="1743">
                  <c:v>43958</c:v>
                </c:pt>
                <c:pt idx="1744">
                  <c:v>43959</c:v>
                </c:pt>
                <c:pt idx="1745">
                  <c:v>43960</c:v>
                </c:pt>
                <c:pt idx="1746">
                  <c:v>43961</c:v>
                </c:pt>
                <c:pt idx="1747">
                  <c:v>43962</c:v>
                </c:pt>
                <c:pt idx="1748">
                  <c:v>43963</c:v>
                </c:pt>
                <c:pt idx="1749">
                  <c:v>43964</c:v>
                </c:pt>
                <c:pt idx="1750">
                  <c:v>43965</c:v>
                </c:pt>
                <c:pt idx="1751">
                  <c:v>43966</c:v>
                </c:pt>
                <c:pt idx="1752">
                  <c:v>43967</c:v>
                </c:pt>
                <c:pt idx="1753">
                  <c:v>43968</c:v>
                </c:pt>
                <c:pt idx="1754">
                  <c:v>43969</c:v>
                </c:pt>
                <c:pt idx="1755">
                  <c:v>43970</c:v>
                </c:pt>
                <c:pt idx="1756">
                  <c:v>43971</c:v>
                </c:pt>
                <c:pt idx="1757">
                  <c:v>43972</c:v>
                </c:pt>
                <c:pt idx="1758">
                  <c:v>43973</c:v>
                </c:pt>
                <c:pt idx="1759">
                  <c:v>43974</c:v>
                </c:pt>
                <c:pt idx="1760">
                  <c:v>43975</c:v>
                </c:pt>
                <c:pt idx="1761">
                  <c:v>43976</c:v>
                </c:pt>
                <c:pt idx="1762">
                  <c:v>43977</c:v>
                </c:pt>
                <c:pt idx="1763">
                  <c:v>43978</c:v>
                </c:pt>
                <c:pt idx="1764">
                  <c:v>43979</c:v>
                </c:pt>
                <c:pt idx="1765">
                  <c:v>43980</c:v>
                </c:pt>
                <c:pt idx="1766">
                  <c:v>43981</c:v>
                </c:pt>
                <c:pt idx="1767">
                  <c:v>43982</c:v>
                </c:pt>
                <c:pt idx="1768">
                  <c:v>43983</c:v>
                </c:pt>
                <c:pt idx="1769">
                  <c:v>43984</c:v>
                </c:pt>
                <c:pt idx="1770">
                  <c:v>43985</c:v>
                </c:pt>
                <c:pt idx="1771">
                  <c:v>43986</c:v>
                </c:pt>
                <c:pt idx="1772">
                  <c:v>43987</c:v>
                </c:pt>
                <c:pt idx="1773">
                  <c:v>43988</c:v>
                </c:pt>
                <c:pt idx="1774">
                  <c:v>43989</c:v>
                </c:pt>
                <c:pt idx="1775">
                  <c:v>43990</c:v>
                </c:pt>
                <c:pt idx="1776">
                  <c:v>43991</c:v>
                </c:pt>
                <c:pt idx="1777">
                  <c:v>43992</c:v>
                </c:pt>
                <c:pt idx="1778">
                  <c:v>43993</c:v>
                </c:pt>
                <c:pt idx="1779">
                  <c:v>43994</c:v>
                </c:pt>
                <c:pt idx="1780">
                  <c:v>43995</c:v>
                </c:pt>
                <c:pt idx="1781">
                  <c:v>43996</c:v>
                </c:pt>
                <c:pt idx="1782">
                  <c:v>43997</c:v>
                </c:pt>
                <c:pt idx="1783">
                  <c:v>43998</c:v>
                </c:pt>
                <c:pt idx="1784">
                  <c:v>43999</c:v>
                </c:pt>
                <c:pt idx="1785">
                  <c:v>44000</c:v>
                </c:pt>
                <c:pt idx="1786">
                  <c:v>44001</c:v>
                </c:pt>
                <c:pt idx="1787">
                  <c:v>44002</c:v>
                </c:pt>
                <c:pt idx="1788">
                  <c:v>44003</c:v>
                </c:pt>
                <c:pt idx="1789">
                  <c:v>44004</c:v>
                </c:pt>
                <c:pt idx="1790">
                  <c:v>44005</c:v>
                </c:pt>
                <c:pt idx="1791">
                  <c:v>44006</c:v>
                </c:pt>
                <c:pt idx="1792">
                  <c:v>44007</c:v>
                </c:pt>
                <c:pt idx="1793">
                  <c:v>44008</c:v>
                </c:pt>
                <c:pt idx="1794">
                  <c:v>44009</c:v>
                </c:pt>
                <c:pt idx="1795">
                  <c:v>44010</c:v>
                </c:pt>
                <c:pt idx="1796">
                  <c:v>44011</c:v>
                </c:pt>
                <c:pt idx="1797">
                  <c:v>44012</c:v>
                </c:pt>
                <c:pt idx="1798">
                  <c:v>44013</c:v>
                </c:pt>
                <c:pt idx="1799">
                  <c:v>44014</c:v>
                </c:pt>
                <c:pt idx="1800">
                  <c:v>44015</c:v>
                </c:pt>
                <c:pt idx="1801">
                  <c:v>44016</c:v>
                </c:pt>
                <c:pt idx="1802">
                  <c:v>44017</c:v>
                </c:pt>
                <c:pt idx="1803">
                  <c:v>44018</c:v>
                </c:pt>
                <c:pt idx="1804">
                  <c:v>44019</c:v>
                </c:pt>
                <c:pt idx="1805">
                  <c:v>44020</c:v>
                </c:pt>
                <c:pt idx="1806">
                  <c:v>44021</c:v>
                </c:pt>
                <c:pt idx="1807">
                  <c:v>44022</c:v>
                </c:pt>
                <c:pt idx="1808">
                  <c:v>44023</c:v>
                </c:pt>
                <c:pt idx="1809">
                  <c:v>44024</c:v>
                </c:pt>
                <c:pt idx="1810">
                  <c:v>44025</c:v>
                </c:pt>
                <c:pt idx="1811">
                  <c:v>44026</c:v>
                </c:pt>
                <c:pt idx="1812">
                  <c:v>44027</c:v>
                </c:pt>
                <c:pt idx="1813">
                  <c:v>44028</c:v>
                </c:pt>
                <c:pt idx="1814">
                  <c:v>44029</c:v>
                </c:pt>
                <c:pt idx="1815">
                  <c:v>44030</c:v>
                </c:pt>
                <c:pt idx="1816">
                  <c:v>44031</c:v>
                </c:pt>
                <c:pt idx="1817">
                  <c:v>44032</c:v>
                </c:pt>
                <c:pt idx="1818">
                  <c:v>44033</c:v>
                </c:pt>
                <c:pt idx="1819">
                  <c:v>44034</c:v>
                </c:pt>
                <c:pt idx="1820">
                  <c:v>44035</c:v>
                </c:pt>
                <c:pt idx="1821">
                  <c:v>44036</c:v>
                </c:pt>
                <c:pt idx="1822">
                  <c:v>44037</c:v>
                </c:pt>
                <c:pt idx="1823">
                  <c:v>44038</c:v>
                </c:pt>
                <c:pt idx="1824">
                  <c:v>44039</c:v>
                </c:pt>
                <c:pt idx="1825">
                  <c:v>44040</c:v>
                </c:pt>
                <c:pt idx="1826">
                  <c:v>44041</c:v>
                </c:pt>
                <c:pt idx="1827">
                  <c:v>44042</c:v>
                </c:pt>
                <c:pt idx="1828">
                  <c:v>44043</c:v>
                </c:pt>
                <c:pt idx="1829">
                  <c:v>44044</c:v>
                </c:pt>
                <c:pt idx="1830">
                  <c:v>44045</c:v>
                </c:pt>
                <c:pt idx="1831">
                  <c:v>44046</c:v>
                </c:pt>
                <c:pt idx="1832">
                  <c:v>44047</c:v>
                </c:pt>
                <c:pt idx="1833">
                  <c:v>44048</c:v>
                </c:pt>
                <c:pt idx="1834">
                  <c:v>44049</c:v>
                </c:pt>
                <c:pt idx="1835">
                  <c:v>44050</c:v>
                </c:pt>
                <c:pt idx="1836">
                  <c:v>44051</c:v>
                </c:pt>
                <c:pt idx="1837">
                  <c:v>44052</c:v>
                </c:pt>
                <c:pt idx="1838">
                  <c:v>44053</c:v>
                </c:pt>
                <c:pt idx="1839">
                  <c:v>44054</c:v>
                </c:pt>
                <c:pt idx="1840">
                  <c:v>44055</c:v>
                </c:pt>
                <c:pt idx="1841">
                  <c:v>44056</c:v>
                </c:pt>
                <c:pt idx="1842">
                  <c:v>44057</c:v>
                </c:pt>
                <c:pt idx="1843">
                  <c:v>44058</c:v>
                </c:pt>
                <c:pt idx="1844">
                  <c:v>44059</c:v>
                </c:pt>
                <c:pt idx="1845">
                  <c:v>44060</c:v>
                </c:pt>
                <c:pt idx="1846">
                  <c:v>44061</c:v>
                </c:pt>
                <c:pt idx="1847">
                  <c:v>44062</c:v>
                </c:pt>
                <c:pt idx="1848">
                  <c:v>44063</c:v>
                </c:pt>
                <c:pt idx="1849">
                  <c:v>44064</c:v>
                </c:pt>
                <c:pt idx="1850">
                  <c:v>44065</c:v>
                </c:pt>
                <c:pt idx="1851">
                  <c:v>44066</c:v>
                </c:pt>
                <c:pt idx="1852">
                  <c:v>44067</c:v>
                </c:pt>
                <c:pt idx="1853">
                  <c:v>44068</c:v>
                </c:pt>
                <c:pt idx="1854">
                  <c:v>44069</c:v>
                </c:pt>
                <c:pt idx="1855">
                  <c:v>44070</c:v>
                </c:pt>
                <c:pt idx="1856">
                  <c:v>44071</c:v>
                </c:pt>
                <c:pt idx="1857">
                  <c:v>44072</c:v>
                </c:pt>
                <c:pt idx="1858">
                  <c:v>44073</c:v>
                </c:pt>
                <c:pt idx="1859">
                  <c:v>44074</c:v>
                </c:pt>
                <c:pt idx="1860">
                  <c:v>44075</c:v>
                </c:pt>
                <c:pt idx="1861">
                  <c:v>44076</c:v>
                </c:pt>
                <c:pt idx="1862">
                  <c:v>44077</c:v>
                </c:pt>
                <c:pt idx="1863">
                  <c:v>44078</c:v>
                </c:pt>
                <c:pt idx="1864">
                  <c:v>44079</c:v>
                </c:pt>
                <c:pt idx="1865">
                  <c:v>44080</c:v>
                </c:pt>
                <c:pt idx="1866">
                  <c:v>44081</c:v>
                </c:pt>
                <c:pt idx="1867">
                  <c:v>44082</c:v>
                </c:pt>
                <c:pt idx="1868">
                  <c:v>44083</c:v>
                </c:pt>
                <c:pt idx="1869">
                  <c:v>44084</c:v>
                </c:pt>
                <c:pt idx="1870">
                  <c:v>44085</c:v>
                </c:pt>
                <c:pt idx="1871">
                  <c:v>44086</c:v>
                </c:pt>
                <c:pt idx="1872">
                  <c:v>44087</c:v>
                </c:pt>
                <c:pt idx="1873">
                  <c:v>44088</c:v>
                </c:pt>
                <c:pt idx="1874">
                  <c:v>44089</c:v>
                </c:pt>
                <c:pt idx="1875">
                  <c:v>44090</c:v>
                </c:pt>
                <c:pt idx="1876">
                  <c:v>44091</c:v>
                </c:pt>
                <c:pt idx="1877">
                  <c:v>44092</c:v>
                </c:pt>
                <c:pt idx="1878">
                  <c:v>44093</c:v>
                </c:pt>
                <c:pt idx="1879">
                  <c:v>44094</c:v>
                </c:pt>
                <c:pt idx="1880">
                  <c:v>44095</c:v>
                </c:pt>
                <c:pt idx="1881">
                  <c:v>44096</c:v>
                </c:pt>
                <c:pt idx="1882">
                  <c:v>44097</c:v>
                </c:pt>
                <c:pt idx="1883">
                  <c:v>44098</c:v>
                </c:pt>
                <c:pt idx="1884">
                  <c:v>44099</c:v>
                </c:pt>
                <c:pt idx="1885">
                  <c:v>44100</c:v>
                </c:pt>
                <c:pt idx="1886">
                  <c:v>44101</c:v>
                </c:pt>
                <c:pt idx="1887">
                  <c:v>44102</c:v>
                </c:pt>
                <c:pt idx="1888">
                  <c:v>44103</c:v>
                </c:pt>
                <c:pt idx="1889">
                  <c:v>44104</c:v>
                </c:pt>
                <c:pt idx="1890">
                  <c:v>44105</c:v>
                </c:pt>
                <c:pt idx="1891">
                  <c:v>44106</c:v>
                </c:pt>
                <c:pt idx="1892">
                  <c:v>44107</c:v>
                </c:pt>
                <c:pt idx="1893">
                  <c:v>44108</c:v>
                </c:pt>
                <c:pt idx="1894">
                  <c:v>44109</c:v>
                </c:pt>
                <c:pt idx="1895">
                  <c:v>44110</c:v>
                </c:pt>
                <c:pt idx="1896">
                  <c:v>44111</c:v>
                </c:pt>
                <c:pt idx="1897">
                  <c:v>44112</c:v>
                </c:pt>
                <c:pt idx="1898">
                  <c:v>44113</c:v>
                </c:pt>
                <c:pt idx="1899">
                  <c:v>44114</c:v>
                </c:pt>
                <c:pt idx="1900">
                  <c:v>44115</c:v>
                </c:pt>
                <c:pt idx="1901">
                  <c:v>44116</c:v>
                </c:pt>
                <c:pt idx="1902">
                  <c:v>44117</c:v>
                </c:pt>
                <c:pt idx="1903">
                  <c:v>44118</c:v>
                </c:pt>
                <c:pt idx="1904">
                  <c:v>44119</c:v>
                </c:pt>
                <c:pt idx="1905">
                  <c:v>44120</c:v>
                </c:pt>
                <c:pt idx="1906">
                  <c:v>44121</c:v>
                </c:pt>
                <c:pt idx="1907">
                  <c:v>44122</c:v>
                </c:pt>
                <c:pt idx="1908">
                  <c:v>44123</c:v>
                </c:pt>
                <c:pt idx="1909">
                  <c:v>44124</c:v>
                </c:pt>
                <c:pt idx="1910">
                  <c:v>44125</c:v>
                </c:pt>
                <c:pt idx="1911">
                  <c:v>44126</c:v>
                </c:pt>
                <c:pt idx="1912">
                  <c:v>44127</c:v>
                </c:pt>
                <c:pt idx="1913">
                  <c:v>44128</c:v>
                </c:pt>
                <c:pt idx="1914">
                  <c:v>44129</c:v>
                </c:pt>
                <c:pt idx="1915">
                  <c:v>44130</c:v>
                </c:pt>
                <c:pt idx="1916">
                  <c:v>44131</c:v>
                </c:pt>
                <c:pt idx="1917">
                  <c:v>44132</c:v>
                </c:pt>
                <c:pt idx="1918">
                  <c:v>44133</c:v>
                </c:pt>
                <c:pt idx="1919">
                  <c:v>44134</c:v>
                </c:pt>
                <c:pt idx="1920">
                  <c:v>44135</c:v>
                </c:pt>
                <c:pt idx="1921">
                  <c:v>44136</c:v>
                </c:pt>
                <c:pt idx="1922">
                  <c:v>44137</c:v>
                </c:pt>
                <c:pt idx="1923">
                  <c:v>44138</c:v>
                </c:pt>
                <c:pt idx="1924">
                  <c:v>44139</c:v>
                </c:pt>
                <c:pt idx="1925">
                  <c:v>44140</c:v>
                </c:pt>
                <c:pt idx="1926">
                  <c:v>44141</c:v>
                </c:pt>
                <c:pt idx="1927">
                  <c:v>44142</c:v>
                </c:pt>
                <c:pt idx="1928">
                  <c:v>44143</c:v>
                </c:pt>
                <c:pt idx="1929">
                  <c:v>44144</c:v>
                </c:pt>
                <c:pt idx="1930">
                  <c:v>44145</c:v>
                </c:pt>
                <c:pt idx="1931">
                  <c:v>44146</c:v>
                </c:pt>
                <c:pt idx="1932">
                  <c:v>44147</c:v>
                </c:pt>
                <c:pt idx="1933">
                  <c:v>44148</c:v>
                </c:pt>
                <c:pt idx="1934">
                  <c:v>44149</c:v>
                </c:pt>
                <c:pt idx="1935">
                  <c:v>44150</c:v>
                </c:pt>
                <c:pt idx="1936">
                  <c:v>44151</c:v>
                </c:pt>
                <c:pt idx="1937">
                  <c:v>44152</c:v>
                </c:pt>
                <c:pt idx="1938">
                  <c:v>44153</c:v>
                </c:pt>
                <c:pt idx="1939">
                  <c:v>44154</c:v>
                </c:pt>
                <c:pt idx="1940">
                  <c:v>44155</c:v>
                </c:pt>
                <c:pt idx="1941">
                  <c:v>44156</c:v>
                </c:pt>
                <c:pt idx="1942">
                  <c:v>44157</c:v>
                </c:pt>
                <c:pt idx="1943">
                  <c:v>44158</c:v>
                </c:pt>
                <c:pt idx="1944">
                  <c:v>44159</c:v>
                </c:pt>
                <c:pt idx="1945">
                  <c:v>44160</c:v>
                </c:pt>
                <c:pt idx="1946">
                  <c:v>44161</c:v>
                </c:pt>
                <c:pt idx="1947">
                  <c:v>44162</c:v>
                </c:pt>
                <c:pt idx="1948">
                  <c:v>44163</c:v>
                </c:pt>
                <c:pt idx="1949">
                  <c:v>44164</c:v>
                </c:pt>
                <c:pt idx="1950">
                  <c:v>44165</c:v>
                </c:pt>
                <c:pt idx="1951">
                  <c:v>44166</c:v>
                </c:pt>
                <c:pt idx="1952">
                  <c:v>44167</c:v>
                </c:pt>
                <c:pt idx="1953">
                  <c:v>44168</c:v>
                </c:pt>
                <c:pt idx="1954">
                  <c:v>44169</c:v>
                </c:pt>
                <c:pt idx="1955">
                  <c:v>44170</c:v>
                </c:pt>
                <c:pt idx="1956">
                  <c:v>44171</c:v>
                </c:pt>
                <c:pt idx="1957">
                  <c:v>44172</c:v>
                </c:pt>
                <c:pt idx="1958">
                  <c:v>44173</c:v>
                </c:pt>
                <c:pt idx="1959">
                  <c:v>44174</c:v>
                </c:pt>
                <c:pt idx="1960">
                  <c:v>44175</c:v>
                </c:pt>
                <c:pt idx="1961">
                  <c:v>44176</c:v>
                </c:pt>
                <c:pt idx="1962">
                  <c:v>44177</c:v>
                </c:pt>
                <c:pt idx="1963">
                  <c:v>44178</c:v>
                </c:pt>
                <c:pt idx="1964">
                  <c:v>44179</c:v>
                </c:pt>
                <c:pt idx="1965">
                  <c:v>44180</c:v>
                </c:pt>
                <c:pt idx="1966">
                  <c:v>44181</c:v>
                </c:pt>
                <c:pt idx="1967">
                  <c:v>44182</c:v>
                </c:pt>
                <c:pt idx="1968">
                  <c:v>44183</c:v>
                </c:pt>
                <c:pt idx="1969">
                  <c:v>44184</c:v>
                </c:pt>
                <c:pt idx="1970">
                  <c:v>44185</c:v>
                </c:pt>
                <c:pt idx="1971">
                  <c:v>44186</c:v>
                </c:pt>
                <c:pt idx="1972">
                  <c:v>44187</c:v>
                </c:pt>
                <c:pt idx="1973">
                  <c:v>44188</c:v>
                </c:pt>
                <c:pt idx="1974">
                  <c:v>44189</c:v>
                </c:pt>
                <c:pt idx="1975">
                  <c:v>44190</c:v>
                </c:pt>
                <c:pt idx="1976">
                  <c:v>44191</c:v>
                </c:pt>
                <c:pt idx="1977">
                  <c:v>44192</c:v>
                </c:pt>
                <c:pt idx="1978">
                  <c:v>44193</c:v>
                </c:pt>
                <c:pt idx="1979">
                  <c:v>44194</c:v>
                </c:pt>
                <c:pt idx="1980">
                  <c:v>44195</c:v>
                </c:pt>
                <c:pt idx="1981">
                  <c:v>44196</c:v>
                </c:pt>
                <c:pt idx="1982">
                  <c:v>44197</c:v>
                </c:pt>
                <c:pt idx="1983">
                  <c:v>44198</c:v>
                </c:pt>
                <c:pt idx="1984">
                  <c:v>44199</c:v>
                </c:pt>
                <c:pt idx="1985">
                  <c:v>44200</c:v>
                </c:pt>
                <c:pt idx="1986">
                  <c:v>44201</c:v>
                </c:pt>
                <c:pt idx="1987">
                  <c:v>44202</c:v>
                </c:pt>
                <c:pt idx="1988">
                  <c:v>44203</c:v>
                </c:pt>
                <c:pt idx="1989">
                  <c:v>44204</c:v>
                </c:pt>
                <c:pt idx="1990">
                  <c:v>44205</c:v>
                </c:pt>
                <c:pt idx="1991">
                  <c:v>44206</c:v>
                </c:pt>
                <c:pt idx="1992">
                  <c:v>44207</c:v>
                </c:pt>
                <c:pt idx="1993">
                  <c:v>44208</c:v>
                </c:pt>
                <c:pt idx="1994">
                  <c:v>44209</c:v>
                </c:pt>
                <c:pt idx="1995">
                  <c:v>44210</c:v>
                </c:pt>
                <c:pt idx="1996">
                  <c:v>44211</c:v>
                </c:pt>
                <c:pt idx="1997">
                  <c:v>44212</c:v>
                </c:pt>
                <c:pt idx="1998">
                  <c:v>44213</c:v>
                </c:pt>
                <c:pt idx="1999">
                  <c:v>44214</c:v>
                </c:pt>
                <c:pt idx="2000">
                  <c:v>44215</c:v>
                </c:pt>
                <c:pt idx="2001">
                  <c:v>44216</c:v>
                </c:pt>
                <c:pt idx="2002">
                  <c:v>44217</c:v>
                </c:pt>
                <c:pt idx="2003">
                  <c:v>44218</c:v>
                </c:pt>
                <c:pt idx="2004">
                  <c:v>44219</c:v>
                </c:pt>
                <c:pt idx="2005">
                  <c:v>44220</c:v>
                </c:pt>
                <c:pt idx="2006">
                  <c:v>44221</c:v>
                </c:pt>
                <c:pt idx="2007">
                  <c:v>44222</c:v>
                </c:pt>
                <c:pt idx="2008">
                  <c:v>44223</c:v>
                </c:pt>
                <c:pt idx="2009">
                  <c:v>44224</c:v>
                </c:pt>
                <c:pt idx="2010">
                  <c:v>44225</c:v>
                </c:pt>
                <c:pt idx="2011">
                  <c:v>44226</c:v>
                </c:pt>
                <c:pt idx="2012">
                  <c:v>44227</c:v>
                </c:pt>
                <c:pt idx="2013">
                  <c:v>44228</c:v>
                </c:pt>
                <c:pt idx="2014">
                  <c:v>44229</c:v>
                </c:pt>
                <c:pt idx="2015">
                  <c:v>44230</c:v>
                </c:pt>
                <c:pt idx="2016">
                  <c:v>44231</c:v>
                </c:pt>
                <c:pt idx="2017">
                  <c:v>44232</c:v>
                </c:pt>
                <c:pt idx="2018">
                  <c:v>44233</c:v>
                </c:pt>
                <c:pt idx="2019">
                  <c:v>44234</c:v>
                </c:pt>
                <c:pt idx="2020">
                  <c:v>44235</c:v>
                </c:pt>
                <c:pt idx="2021">
                  <c:v>44236</c:v>
                </c:pt>
                <c:pt idx="2022">
                  <c:v>44237</c:v>
                </c:pt>
                <c:pt idx="2023">
                  <c:v>44238</c:v>
                </c:pt>
                <c:pt idx="2024">
                  <c:v>44239</c:v>
                </c:pt>
                <c:pt idx="2025">
                  <c:v>44240</c:v>
                </c:pt>
                <c:pt idx="2026">
                  <c:v>44241</c:v>
                </c:pt>
                <c:pt idx="2027">
                  <c:v>44242</c:v>
                </c:pt>
                <c:pt idx="2028">
                  <c:v>44243</c:v>
                </c:pt>
                <c:pt idx="2029">
                  <c:v>44244</c:v>
                </c:pt>
                <c:pt idx="2030">
                  <c:v>44245</c:v>
                </c:pt>
                <c:pt idx="2031">
                  <c:v>44246</c:v>
                </c:pt>
                <c:pt idx="2032">
                  <c:v>44247</c:v>
                </c:pt>
                <c:pt idx="2033">
                  <c:v>44248</c:v>
                </c:pt>
                <c:pt idx="2034">
                  <c:v>44249</c:v>
                </c:pt>
                <c:pt idx="2035">
                  <c:v>44250</c:v>
                </c:pt>
                <c:pt idx="2036">
                  <c:v>44251</c:v>
                </c:pt>
                <c:pt idx="2037">
                  <c:v>44252</c:v>
                </c:pt>
                <c:pt idx="2038">
                  <c:v>44253</c:v>
                </c:pt>
                <c:pt idx="2039">
                  <c:v>44254</c:v>
                </c:pt>
                <c:pt idx="2040">
                  <c:v>44255</c:v>
                </c:pt>
                <c:pt idx="2041">
                  <c:v>44256</c:v>
                </c:pt>
                <c:pt idx="2042">
                  <c:v>44257</c:v>
                </c:pt>
                <c:pt idx="2043">
                  <c:v>44258</c:v>
                </c:pt>
                <c:pt idx="2044">
                  <c:v>44259</c:v>
                </c:pt>
                <c:pt idx="2045">
                  <c:v>44260</c:v>
                </c:pt>
                <c:pt idx="2046">
                  <c:v>44261</c:v>
                </c:pt>
                <c:pt idx="2047">
                  <c:v>44262</c:v>
                </c:pt>
                <c:pt idx="2048">
                  <c:v>44263</c:v>
                </c:pt>
                <c:pt idx="2049">
                  <c:v>44264</c:v>
                </c:pt>
                <c:pt idx="2050">
                  <c:v>44265</c:v>
                </c:pt>
                <c:pt idx="2051">
                  <c:v>44266</c:v>
                </c:pt>
                <c:pt idx="2052">
                  <c:v>44267</c:v>
                </c:pt>
                <c:pt idx="2053">
                  <c:v>44268</c:v>
                </c:pt>
                <c:pt idx="2054">
                  <c:v>44269</c:v>
                </c:pt>
                <c:pt idx="2055">
                  <c:v>44270</c:v>
                </c:pt>
                <c:pt idx="2056">
                  <c:v>44271</c:v>
                </c:pt>
                <c:pt idx="2057">
                  <c:v>44272</c:v>
                </c:pt>
                <c:pt idx="2058">
                  <c:v>44273</c:v>
                </c:pt>
                <c:pt idx="2059">
                  <c:v>44274</c:v>
                </c:pt>
                <c:pt idx="2060">
                  <c:v>44275</c:v>
                </c:pt>
                <c:pt idx="2061">
                  <c:v>44276</c:v>
                </c:pt>
                <c:pt idx="2062">
                  <c:v>44277</c:v>
                </c:pt>
                <c:pt idx="2063">
                  <c:v>44278</c:v>
                </c:pt>
                <c:pt idx="2064">
                  <c:v>44279</c:v>
                </c:pt>
                <c:pt idx="2065">
                  <c:v>44280</c:v>
                </c:pt>
                <c:pt idx="2066">
                  <c:v>44281</c:v>
                </c:pt>
                <c:pt idx="2067">
                  <c:v>44282</c:v>
                </c:pt>
                <c:pt idx="2068">
                  <c:v>44283</c:v>
                </c:pt>
                <c:pt idx="2069">
                  <c:v>44284</c:v>
                </c:pt>
                <c:pt idx="2070">
                  <c:v>44285</c:v>
                </c:pt>
                <c:pt idx="2071">
                  <c:v>44286</c:v>
                </c:pt>
                <c:pt idx="2072">
                  <c:v>44287</c:v>
                </c:pt>
                <c:pt idx="2073">
                  <c:v>44288</c:v>
                </c:pt>
                <c:pt idx="2074">
                  <c:v>44289</c:v>
                </c:pt>
                <c:pt idx="2075">
                  <c:v>44290</c:v>
                </c:pt>
                <c:pt idx="2076">
                  <c:v>44291</c:v>
                </c:pt>
                <c:pt idx="2077">
                  <c:v>44292</c:v>
                </c:pt>
                <c:pt idx="2078">
                  <c:v>44293</c:v>
                </c:pt>
                <c:pt idx="2079">
                  <c:v>44294</c:v>
                </c:pt>
                <c:pt idx="2080">
                  <c:v>44295</c:v>
                </c:pt>
                <c:pt idx="2081">
                  <c:v>44296</c:v>
                </c:pt>
                <c:pt idx="2082">
                  <c:v>44297</c:v>
                </c:pt>
                <c:pt idx="2083">
                  <c:v>44298</c:v>
                </c:pt>
                <c:pt idx="2084">
                  <c:v>44299</c:v>
                </c:pt>
                <c:pt idx="2085">
                  <c:v>44300</c:v>
                </c:pt>
                <c:pt idx="2086">
                  <c:v>44301</c:v>
                </c:pt>
                <c:pt idx="2087">
                  <c:v>44302</c:v>
                </c:pt>
                <c:pt idx="2088">
                  <c:v>44303</c:v>
                </c:pt>
                <c:pt idx="2089">
                  <c:v>44304</c:v>
                </c:pt>
                <c:pt idx="2090">
                  <c:v>44305</c:v>
                </c:pt>
                <c:pt idx="2091">
                  <c:v>44306</c:v>
                </c:pt>
                <c:pt idx="2092">
                  <c:v>44307</c:v>
                </c:pt>
                <c:pt idx="2093">
                  <c:v>44308</c:v>
                </c:pt>
                <c:pt idx="2094">
                  <c:v>44309</c:v>
                </c:pt>
                <c:pt idx="2095">
                  <c:v>44310</c:v>
                </c:pt>
                <c:pt idx="2096">
                  <c:v>44311</c:v>
                </c:pt>
                <c:pt idx="2097">
                  <c:v>44312</c:v>
                </c:pt>
                <c:pt idx="2098">
                  <c:v>44313</c:v>
                </c:pt>
                <c:pt idx="2099">
                  <c:v>44314</c:v>
                </c:pt>
                <c:pt idx="2100">
                  <c:v>44315</c:v>
                </c:pt>
                <c:pt idx="2101">
                  <c:v>44316</c:v>
                </c:pt>
                <c:pt idx="2102">
                  <c:v>44317</c:v>
                </c:pt>
                <c:pt idx="2103">
                  <c:v>44318</c:v>
                </c:pt>
                <c:pt idx="2104">
                  <c:v>44319</c:v>
                </c:pt>
                <c:pt idx="2105">
                  <c:v>44320</c:v>
                </c:pt>
                <c:pt idx="2106">
                  <c:v>44321</c:v>
                </c:pt>
                <c:pt idx="2107">
                  <c:v>44322</c:v>
                </c:pt>
                <c:pt idx="2108">
                  <c:v>44323</c:v>
                </c:pt>
                <c:pt idx="2109">
                  <c:v>44324</c:v>
                </c:pt>
                <c:pt idx="2110">
                  <c:v>44325</c:v>
                </c:pt>
                <c:pt idx="2111">
                  <c:v>44326</c:v>
                </c:pt>
                <c:pt idx="2112">
                  <c:v>44327</c:v>
                </c:pt>
                <c:pt idx="2113">
                  <c:v>44328</c:v>
                </c:pt>
                <c:pt idx="2114">
                  <c:v>44329</c:v>
                </c:pt>
                <c:pt idx="2115">
                  <c:v>44330</c:v>
                </c:pt>
                <c:pt idx="2116">
                  <c:v>44331</c:v>
                </c:pt>
                <c:pt idx="2117">
                  <c:v>44332</c:v>
                </c:pt>
                <c:pt idx="2118">
                  <c:v>44333</c:v>
                </c:pt>
                <c:pt idx="2119">
                  <c:v>44334</c:v>
                </c:pt>
                <c:pt idx="2120">
                  <c:v>44335</c:v>
                </c:pt>
                <c:pt idx="2121">
                  <c:v>44336</c:v>
                </c:pt>
                <c:pt idx="2122">
                  <c:v>44337</c:v>
                </c:pt>
                <c:pt idx="2123">
                  <c:v>44338</c:v>
                </c:pt>
                <c:pt idx="2124">
                  <c:v>44339</c:v>
                </c:pt>
                <c:pt idx="2125">
                  <c:v>44340</c:v>
                </c:pt>
                <c:pt idx="2126">
                  <c:v>44341</c:v>
                </c:pt>
                <c:pt idx="2127">
                  <c:v>44342</c:v>
                </c:pt>
                <c:pt idx="2128">
                  <c:v>44343</c:v>
                </c:pt>
                <c:pt idx="2129">
                  <c:v>44344</c:v>
                </c:pt>
                <c:pt idx="2130">
                  <c:v>44345</c:v>
                </c:pt>
                <c:pt idx="2131">
                  <c:v>44346</c:v>
                </c:pt>
                <c:pt idx="2132">
                  <c:v>44347</c:v>
                </c:pt>
                <c:pt idx="2133">
                  <c:v>44348</c:v>
                </c:pt>
                <c:pt idx="2134">
                  <c:v>44349</c:v>
                </c:pt>
                <c:pt idx="2135">
                  <c:v>44350</c:v>
                </c:pt>
                <c:pt idx="2136">
                  <c:v>44351</c:v>
                </c:pt>
                <c:pt idx="2137">
                  <c:v>44352</c:v>
                </c:pt>
                <c:pt idx="2138">
                  <c:v>44353</c:v>
                </c:pt>
                <c:pt idx="2139">
                  <c:v>44354</c:v>
                </c:pt>
                <c:pt idx="2140">
                  <c:v>44355</c:v>
                </c:pt>
                <c:pt idx="2141">
                  <c:v>44356</c:v>
                </c:pt>
                <c:pt idx="2142">
                  <c:v>44357</c:v>
                </c:pt>
                <c:pt idx="2143">
                  <c:v>44358</c:v>
                </c:pt>
                <c:pt idx="2144">
                  <c:v>44359</c:v>
                </c:pt>
                <c:pt idx="2145">
                  <c:v>44360</c:v>
                </c:pt>
                <c:pt idx="2146">
                  <c:v>44361</c:v>
                </c:pt>
                <c:pt idx="2147">
                  <c:v>44362</c:v>
                </c:pt>
                <c:pt idx="2148">
                  <c:v>44363</c:v>
                </c:pt>
                <c:pt idx="2149">
                  <c:v>44364</c:v>
                </c:pt>
                <c:pt idx="2150">
                  <c:v>44365</c:v>
                </c:pt>
                <c:pt idx="2151">
                  <c:v>44366</c:v>
                </c:pt>
                <c:pt idx="2152">
                  <c:v>44367</c:v>
                </c:pt>
                <c:pt idx="2153">
                  <c:v>44368</c:v>
                </c:pt>
                <c:pt idx="2154">
                  <c:v>44369</c:v>
                </c:pt>
                <c:pt idx="2155">
                  <c:v>44370</c:v>
                </c:pt>
                <c:pt idx="2156">
                  <c:v>44371</c:v>
                </c:pt>
                <c:pt idx="2157">
                  <c:v>44372</c:v>
                </c:pt>
                <c:pt idx="2158">
                  <c:v>44373</c:v>
                </c:pt>
                <c:pt idx="2159">
                  <c:v>44374</c:v>
                </c:pt>
                <c:pt idx="2160">
                  <c:v>44375</c:v>
                </c:pt>
                <c:pt idx="2161">
                  <c:v>44376</c:v>
                </c:pt>
                <c:pt idx="2162">
                  <c:v>44377</c:v>
                </c:pt>
                <c:pt idx="2163">
                  <c:v>44378</c:v>
                </c:pt>
                <c:pt idx="2164">
                  <c:v>44379</c:v>
                </c:pt>
                <c:pt idx="2165">
                  <c:v>44380</c:v>
                </c:pt>
                <c:pt idx="2166">
                  <c:v>44381</c:v>
                </c:pt>
                <c:pt idx="2167">
                  <c:v>44382</c:v>
                </c:pt>
                <c:pt idx="2168">
                  <c:v>44383</c:v>
                </c:pt>
                <c:pt idx="2169">
                  <c:v>44384</c:v>
                </c:pt>
                <c:pt idx="2170">
                  <c:v>44385</c:v>
                </c:pt>
                <c:pt idx="2171">
                  <c:v>44386</c:v>
                </c:pt>
                <c:pt idx="2172">
                  <c:v>44387</c:v>
                </c:pt>
                <c:pt idx="2173">
                  <c:v>44388</c:v>
                </c:pt>
                <c:pt idx="2174">
                  <c:v>44389</c:v>
                </c:pt>
                <c:pt idx="2175">
                  <c:v>44390</c:v>
                </c:pt>
                <c:pt idx="2176">
                  <c:v>44391</c:v>
                </c:pt>
                <c:pt idx="2177">
                  <c:v>44392</c:v>
                </c:pt>
                <c:pt idx="2178">
                  <c:v>44393</c:v>
                </c:pt>
                <c:pt idx="2179">
                  <c:v>44394</c:v>
                </c:pt>
                <c:pt idx="2180">
                  <c:v>44395</c:v>
                </c:pt>
                <c:pt idx="2181">
                  <c:v>44396</c:v>
                </c:pt>
                <c:pt idx="2182">
                  <c:v>44397</c:v>
                </c:pt>
                <c:pt idx="2183">
                  <c:v>44398</c:v>
                </c:pt>
                <c:pt idx="2184">
                  <c:v>44399</c:v>
                </c:pt>
                <c:pt idx="2185">
                  <c:v>44400</c:v>
                </c:pt>
                <c:pt idx="2186">
                  <c:v>44401</c:v>
                </c:pt>
                <c:pt idx="2187">
                  <c:v>44402</c:v>
                </c:pt>
                <c:pt idx="2188">
                  <c:v>44403</c:v>
                </c:pt>
                <c:pt idx="2189">
                  <c:v>44404</c:v>
                </c:pt>
                <c:pt idx="2190">
                  <c:v>44405</c:v>
                </c:pt>
                <c:pt idx="2191">
                  <c:v>44406</c:v>
                </c:pt>
                <c:pt idx="2192">
                  <c:v>44407</c:v>
                </c:pt>
                <c:pt idx="2193">
                  <c:v>44408</c:v>
                </c:pt>
                <c:pt idx="2194">
                  <c:v>44409</c:v>
                </c:pt>
                <c:pt idx="2195">
                  <c:v>44410</c:v>
                </c:pt>
                <c:pt idx="2196">
                  <c:v>44411</c:v>
                </c:pt>
                <c:pt idx="2197">
                  <c:v>44412</c:v>
                </c:pt>
                <c:pt idx="2198">
                  <c:v>44413</c:v>
                </c:pt>
                <c:pt idx="2199">
                  <c:v>44414</c:v>
                </c:pt>
                <c:pt idx="2200">
                  <c:v>44415</c:v>
                </c:pt>
                <c:pt idx="2201">
                  <c:v>44416</c:v>
                </c:pt>
                <c:pt idx="2202">
                  <c:v>44417</c:v>
                </c:pt>
                <c:pt idx="2203">
                  <c:v>44418</c:v>
                </c:pt>
                <c:pt idx="2204">
                  <c:v>44419</c:v>
                </c:pt>
                <c:pt idx="2205">
                  <c:v>44420</c:v>
                </c:pt>
                <c:pt idx="2206">
                  <c:v>44421</c:v>
                </c:pt>
                <c:pt idx="2207">
                  <c:v>44422</c:v>
                </c:pt>
                <c:pt idx="2208">
                  <c:v>44423</c:v>
                </c:pt>
                <c:pt idx="2209">
                  <c:v>44424</c:v>
                </c:pt>
                <c:pt idx="2210">
                  <c:v>44425</c:v>
                </c:pt>
                <c:pt idx="2211">
                  <c:v>44426</c:v>
                </c:pt>
                <c:pt idx="2212">
                  <c:v>44427</c:v>
                </c:pt>
                <c:pt idx="2213">
                  <c:v>44428</c:v>
                </c:pt>
                <c:pt idx="2214">
                  <c:v>44429</c:v>
                </c:pt>
                <c:pt idx="2215">
                  <c:v>44430</c:v>
                </c:pt>
                <c:pt idx="2216">
                  <c:v>44431</c:v>
                </c:pt>
                <c:pt idx="2217">
                  <c:v>44432</c:v>
                </c:pt>
                <c:pt idx="2218">
                  <c:v>44433</c:v>
                </c:pt>
                <c:pt idx="2219">
                  <c:v>44434</c:v>
                </c:pt>
                <c:pt idx="2220">
                  <c:v>44435</c:v>
                </c:pt>
                <c:pt idx="2221">
                  <c:v>44436</c:v>
                </c:pt>
                <c:pt idx="2222">
                  <c:v>44437</c:v>
                </c:pt>
                <c:pt idx="2223">
                  <c:v>44438</c:v>
                </c:pt>
                <c:pt idx="2224">
                  <c:v>44439</c:v>
                </c:pt>
                <c:pt idx="2225">
                  <c:v>44440</c:v>
                </c:pt>
                <c:pt idx="2226">
                  <c:v>44441</c:v>
                </c:pt>
                <c:pt idx="2227">
                  <c:v>44442</c:v>
                </c:pt>
                <c:pt idx="2228">
                  <c:v>44443</c:v>
                </c:pt>
                <c:pt idx="2229">
                  <c:v>44444</c:v>
                </c:pt>
                <c:pt idx="2230">
                  <c:v>44445</c:v>
                </c:pt>
                <c:pt idx="2231">
                  <c:v>44446</c:v>
                </c:pt>
                <c:pt idx="2232">
                  <c:v>44447</c:v>
                </c:pt>
                <c:pt idx="2233">
                  <c:v>44448</c:v>
                </c:pt>
                <c:pt idx="2234">
                  <c:v>44449</c:v>
                </c:pt>
                <c:pt idx="2235">
                  <c:v>44450</c:v>
                </c:pt>
                <c:pt idx="2236">
                  <c:v>44451</c:v>
                </c:pt>
                <c:pt idx="2237">
                  <c:v>44452</c:v>
                </c:pt>
                <c:pt idx="2238">
                  <c:v>44453</c:v>
                </c:pt>
                <c:pt idx="2239">
                  <c:v>44454</c:v>
                </c:pt>
                <c:pt idx="2240">
                  <c:v>44455</c:v>
                </c:pt>
                <c:pt idx="2241">
                  <c:v>44456</c:v>
                </c:pt>
                <c:pt idx="2242">
                  <c:v>44457</c:v>
                </c:pt>
                <c:pt idx="2243">
                  <c:v>44458</c:v>
                </c:pt>
                <c:pt idx="2244">
                  <c:v>44459</c:v>
                </c:pt>
                <c:pt idx="2245">
                  <c:v>44460</c:v>
                </c:pt>
                <c:pt idx="2246">
                  <c:v>44461</c:v>
                </c:pt>
                <c:pt idx="2247">
                  <c:v>44462</c:v>
                </c:pt>
                <c:pt idx="2248">
                  <c:v>44463</c:v>
                </c:pt>
                <c:pt idx="2249">
                  <c:v>44464</c:v>
                </c:pt>
                <c:pt idx="2250">
                  <c:v>44465</c:v>
                </c:pt>
                <c:pt idx="2251">
                  <c:v>44466</c:v>
                </c:pt>
                <c:pt idx="2252">
                  <c:v>44467</c:v>
                </c:pt>
                <c:pt idx="2253">
                  <c:v>44468</c:v>
                </c:pt>
                <c:pt idx="2254">
                  <c:v>44469</c:v>
                </c:pt>
                <c:pt idx="2255">
                  <c:v>44470</c:v>
                </c:pt>
                <c:pt idx="2256">
                  <c:v>44471</c:v>
                </c:pt>
                <c:pt idx="2257">
                  <c:v>44472</c:v>
                </c:pt>
                <c:pt idx="2258">
                  <c:v>44473</c:v>
                </c:pt>
                <c:pt idx="2259">
                  <c:v>44474</c:v>
                </c:pt>
                <c:pt idx="2260">
                  <c:v>44475</c:v>
                </c:pt>
                <c:pt idx="2261">
                  <c:v>44476</c:v>
                </c:pt>
                <c:pt idx="2262">
                  <c:v>44477</c:v>
                </c:pt>
                <c:pt idx="2263">
                  <c:v>44478</c:v>
                </c:pt>
                <c:pt idx="2264">
                  <c:v>44479</c:v>
                </c:pt>
                <c:pt idx="2265">
                  <c:v>44480</c:v>
                </c:pt>
                <c:pt idx="2266">
                  <c:v>44481</c:v>
                </c:pt>
                <c:pt idx="2267">
                  <c:v>44482</c:v>
                </c:pt>
                <c:pt idx="2268">
                  <c:v>44483</c:v>
                </c:pt>
                <c:pt idx="2269">
                  <c:v>44484</c:v>
                </c:pt>
                <c:pt idx="2270">
                  <c:v>44485</c:v>
                </c:pt>
                <c:pt idx="2271">
                  <c:v>44486</c:v>
                </c:pt>
                <c:pt idx="2272">
                  <c:v>44487</c:v>
                </c:pt>
                <c:pt idx="2273">
                  <c:v>44488</c:v>
                </c:pt>
                <c:pt idx="2274">
                  <c:v>44489</c:v>
                </c:pt>
                <c:pt idx="2275">
                  <c:v>44490</c:v>
                </c:pt>
                <c:pt idx="2276">
                  <c:v>44491</c:v>
                </c:pt>
                <c:pt idx="2277">
                  <c:v>44492</c:v>
                </c:pt>
                <c:pt idx="2278">
                  <c:v>44493</c:v>
                </c:pt>
                <c:pt idx="2279">
                  <c:v>44494</c:v>
                </c:pt>
                <c:pt idx="2280">
                  <c:v>44495</c:v>
                </c:pt>
                <c:pt idx="2281">
                  <c:v>44496</c:v>
                </c:pt>
                <c:pt idx="2282">
                  <c:v>44497</c:v>
                </c:pt>
                <c:pt idx="2283">
                  <c:v>44498</c:v>
                </c:pt>
                <c:pt idx="2284">
                  <c:v>44499</c:v>
                </c:pt>
                <c:pt idx="2285">
                  <c:v>44500</c:v>
                </c:pt>
                <c:pt idx="2286">
                  <c:v>44501</c:v>
                </c:pt>
                <c:pt idx="2287">
                  <c:v>44502</c:v>
                </c:pt>
                <c:pt idx="2288">
                  <c:v>44503</c:v>
                </c:pt>
                <c:pt idx="2289">
                  <c:v>44504</c:v>
                </c:pt>
                <c:pt idx="2290">
                  <c:v>44505</c:v>
                </c:pt>
                <c:pt idx="2291">
                  <c:v>44506</c:v>
                </c:pt>
                <c:pt idx="2292">
                  <c:v>44507</c:v>
                </c:pt>
                <c:pt idx="2293">
                  <c:v>44508</c:v>
                </c:pt>
                <c:pt idx="2294">
                  <c:v>44509</c:v>
                </c:pt>
                <c:pt idx="2295">
                  <c:v>44510</c:v>
                </c:pt>
                <c:pt idx="2296">
                  <c:v>44511</c:v>
                </c:pt>
                <c:pt idx="2297">
                  <c:v>44512</c:v>
                </c:pt>
                <c:pt idx="2298">
                  <c:v>44513</c:v>
                </c:pt>
                <c:pt idx="2299">
                  <c:v>44514</c:v>
                </c:pt>
                <c:pt idx="2300">
                  <c:v>44515</c:v>
                </c:pt>
                <c:pt idx="2301">
                  <c:v>44516</c:v>
                </c:pt>
                <c:pt idx="2302">
                  <c:v>44517</c:v>
                </c:pt>
                <c:pt idx="2303">
                  <c:v>44518</c:v>
                </c:pt>
                <c:pt idx="2304">
                  <c:v>44519</c:v>
                </c:pt>
                <c:pt idx="2305">
                  <c:v>44520</c:v>
                </c:pt>
                <c:pt idx="2306">
                  <c:v>44521</c:v>
                </c:pt>
                <c:pt idx="2307">
                  <c:v>44522</c:v>
                </c:pt>
                <c:pt idx="2308">
                  <c:v>44523</c:v>
                </c:pt>
                <c:pt idx="2309">
                  <c:v>44524</c:v>
                </c:pt>
                <c:pt idx="2310">
                  <c:v>44525</c:v>
                </c:pt>
                <c:pt idx="2311">
                  <c:v>44526</c:v>
                </c:pt>
                <c:pt idx="2312">
                  <c:v>44527</c:v>
                </c:pt>
                <c:pt idx="2313">
                  <c:v>44528</c:v>
                </c:pt>
                <c:pt idx="2314">
                  <c:v>44529</c:v>
                </c:pt>
                <c:pt idx="2315">
                  <c:v>44530</c:v>
                </c:pt>
                <c:pt idx="2316">
                  <c:v>44531</c:v>
                </c:pt>
                <c:pt idx="2317">
                  <c:v>44532</c:v>
                </c:pt>
                <c:pt idx="2318">
                  <c:v>44533</c:v>
                </c:pt>
                <c:pt idx="2319">
                  <c:v>44534</c:v>
                </c:pt>
                <c:pt idx="2320">
                  <c:v>44535</c:v>
                </c:pt>
                <c:pt idx="2321">
                  <c:v>44536</c:v>
                </c:pt>
                <c:pt idx="2322">
                  <c:v>44537</c:v>
                </c:pt>
                <c:pt idx="2323">
                  <c:v>44538</c:v>
                </c:pt>
                <c:pt idx="2324">
                  <c:v>44539</c:v>
                </c:pt>
                <c:pt idx="2325">
                  <c:v>44540</c:v>
                </c:pt>
                <c:pt idx="2326">
                  <c:v>44541</c:v>
                </c:pt>
                <c:pt idx="2327">
                  <c:v>44542</c:v>
                </c:pt>
                <c:pt idx="2328">
                  <c:v>44543</c:v>
                </c:pt>
                <c:pt idx="2329">
                  <c:v>44544</c:v>
                </c:pt>
                <c:pt idx="2330">
                  <c:v>44545</c:v>
                </c:pt>
                <c:pt idx="2331">
                  <c:v>44546</c:v>
                </c:pt>
                <c:pt idx="2332">
                  <c:v>44547</c:v>
                </c:pt>
                <c:pt idx="2333">
                  <c:v>44548</c:v>
                </c:pt>
                <c:pt idx="2334">
                  <c:v>44549</c:v>
                </c:pt>
                <c:pt idx="2335">
                  <c:v>44550</c:v>
                </c:pt>
                <c:pt idx="2336">
                  <c:v>44551</c:v>
                </c:pt>
                <c:pt idx="2337">
                  <c:v>44552</c:v>
                </c:pt>
                <c:pt idx="2338">
                  <c:v>44553</c:v>
                </c:pt>
                <c:pt idx="2339">
                  <c:v>44554</c:v>
                </c:pt>
                <c:pt idx="2340">
                  <c:v>44555</c:v>
                </c:pt>
                <c:pt idx="2341">
                  <c:v>44556</c:v>
                </c:pt>
                <c:pt idx="2342">
                  <c:v>44557</c:v>
                </c:pt>
                <c:pt idx="2343">
                  <c:v>44558</c:v>
                </c:pt>
                <c:pt idx="2344">
                  <c:v>44559</c:v>
                </c:pt>
                <c:pt idx="2345">
                  <c:v>44560</c:v>
                </c:pt>
                <c:pt idx="2346">
                  <c:v>44561</c:v>
                </c:pt>
                <c:pt idx="2347">
                  <c:v>44562</c:v>
                </c:pt>
                <c:pt idx="2348">
                  <c:v>44563</c:v>
                </c:pt>
                <c:pt idx="2349">
                  <c:v>44564</c:v>
                </c:pt>
                <c:pt idx="2350">
                  <c:v>44565</c:v>
                </c:pt>
                <c:pt idx="2351">
                  <c:v>44566</c:v>
                </c:pt>
                <c:pt idx="2352">
                  <c:v>44567</c:v>
                </c:pt>
                <c:pt idx="2353">
                  <c:v>44568</c:v>
                </c:pt>
                <c:pt idx="2354">
                  <c:v>44569</c:v>
                </c:pt>
                <c:pt idx="2355">
                  <c:v>44570</c:v>
                </c:pt>
                <c:pt idx="2356">
                  <c:v>44571</c:v>
                </c:pt>
                <c:pt idx="2357">
                  <c:v>44572</c:v>
                </c:pt>
                <c:pt idx="2358">
                  <c:v>44573</c:v>
                </c:pt>
                <c:pt idx="2359">
                  <c:v>44574</c:v>
                </c:pt>
                <c:pt idx="2360">
                  <c:v>44575</c:v>
                </c:pt>
                <c:pt idx="2361">
                  <c:v>44576</c:v>
                </c:pt>
                <c:pt idx="2362">
                  <c:v>44577</c:v>
                </c:pt>
                <c:pt idx="2363">
                  <c:v>44578</c:v>
                </c:pt>
                <c:pt idx="2364">
                  <c:v>44579</c:v>
                </c:pt>
                <c:pt idx="2365">
                  <c:v>44580</c:v>
                </c:pt>
                <c:pt idx="2366">
                  <c:v>44581</c:v>
                </c:pt>
                <c:pt idx="2367">
                  <c:v>44582</c:v>
                </c:pt>
                <c:pt idx="2368">
                  <c:v>44583</c:v>
                </c:pt>
                <c:pt idx="2369">
                  <c:v>44584</c:v>
                </c:pt>
                <c:pt idx="2370">
                  <c:v>44585</c:v>
                </c:pt>
                <c:pt idx="2371">
                  <c:v>44586</c:v>
                </c:pt>
                <c:pt idx="2372">
                  <c:v>44587</c:v>
                </c:pt>
                <c:pt idx="2373">
                  <c:v>44588</c:v>
                </c:pt>
                <c:pt idx="2374">
                  <c:v>44589</c:v>
                </c:pt>
                <c:pt idx="2375">
                  <c:v>44590</c:v>
                </c:pt>
                <c:pt idx="2376">
                  <c:v>44591</c:v>
                </c:pt>
                <c:pt idx="2377">
                  <c:v>44592</c:v>
                </c:pt>
                <c:pt idx="2378">
                  <c:v>44593</c:v>
                </c:pt>
                <c:pt idx="2379">
                  <c:v>44594</c:v>
                </c:pt>
                <c:pt idx="2380">
                  <c:v>44595</c:v>
                </c:pt>
                <c:pt idx="2381">
                  <c:v>44596</c:v>
                </c:pt>
                <c:pt idx="2382">
                  <c:v>44597</c:v>
                </c:pt>
                <c:pt idx="2383">
                  <c:v>44598</c:v>
                </c:pt>
                <c:pt idx="2384">
                  <c:v>44599</c:v>
                </c:pt>
                <c:pt idx="2385">
                  <c:v>44600</c:v>
                </c:pt>
                <c:pt idx="2386">
                  <c:v>44601</c:v>
                </c:pt>
                <c:pt idx="2387">
                  <c:v>44602</c:v>
                </c:pt>
                <c:pt idx="2388">
                  <c:v>44603</c:v>
                </c:pt>
                <c:pt idx="2389">
                  <c:v>44604</c:v>
                </c:pt>
                <c:pt idx="2390">
                  <c:v>44605</c:v>
                </c:pt>
                <c:pt idx="2391">
                  <c:v>44606</c:v>
                </c:pt>
                <c:pt idx="2392">
                  <c:v>44607</c:v>
                </c:pt>
                <c:pt idx="2393">
                  <c:v>44608</c:v>
                </c:pt>
                <c:pt idx="2394">
                  <c:v>44609</c:v>
                </c:pt>
                <c:pt idx="2395">
                  <c:v>44610</c:v>
                </c:pt>
                <c:pt idx="2396">
                  <c:v>44611</c:v>
                </c:pt>
                <c:pt idx="2397">
                  <c:v>44612</c:v>
                </c:pt>
                <c:pt idx="2398">
                  <c:v>44613</c:v>
                </c:pt>
                <c:pt idx="2399">
                  <c:v>44614</c:v>
                </c:pt>
                <c:pt idx="2400">
                  <c:v>44615</c:v>
                </c:pt>
                <c:pt idx="2401">
                  <c:v>44616</c:v>
                </c:pt>
                <c:pt idx="2402">
                  <c:v>44617</c:v>
                </c:pt>
                <c:pt idx="2403">
                  <c:v>44618</c:v>
                </c:pt>
                <c:pt idx="2404">
                  <c:v>44619</c:v>
                </c:pt>
                <c:pt idx="2405">
                  <c:v>44620</c:v>
                </c:pt>
                <c:pt idx="2406">
                  <c:v>44621</c:v>
                </c:pt>
                <c:pt idx="2407">
                  <c:v>44622</c:v>
                </c:pt>
                <c:pt idx="2408">
                  <c:v>44623</c:v>
                </c:pt>
                <c:pt idx="2409">
                  <c:v>44624</c:v>
                </c:pt>
                <c:pt idx="2410">
                  <c:v>44625</c:v>
                </c:pt>
                <c:pt idx="2411">
                  <c:v>44626</c:v>
                </c:pt>
                <c:pt idx="2412">
                  <c:v>44627</c:v>
                </c:pt>
                <c:pt idx="2413">
                  <c:v>44628</c:v>
                </c:pt>
                <c:pt idx="2414">
                  <c:v>44629</c:v>
                </c:pt>
                <c:pt idx="2415">
                  <c:v>44630</c:v>
                </c:pt>
                <c:pt idx="2416">
                  <c:v>44631</c:v>
                </c:pt>
                <c:pt idx="2417">
                  <c:v>44632</c:v>
                </c:pt>
                <c:pt idx="2418">
                  <c:v>44633</c:v>
                </c:pt>
                <c:pt idx="2419">
                  <c:v>44634</c:v>
                </c:pt>
                <c:pt idx="2420">
                  <c:v>44635</c:v>
                </c:pt>
                <c:pt idx="2421">
                  <c:v>44636</c:v>
                </c:pt>
                <c:pt idx="2422">
                  <c:v>44637</c:v>
                </c:pt>
                <c:pt idx="2423">
                  <c:v>44638</c:v>
                </c:pt>
                <c:pt idx="2424">
                  <c:v>44639</c:v>
                </c:pt>
                <c:pt idx="2425">
                  <c:v>44640</c:v>
                </c:pt>
                <c:pt idx="2426">
                  <c:v>44641</c:v>
                </c:pt>
                <c:pt idx="2427">
                  <c:v>44642</c:v>
                </c:pt>
                <c:pt idx="2428">
                  <c:v>44643</c:v>
                </c:pt>
                <c:pt idx="2429">
                  <c:v>44644</c:v>
                </c:pt>
                <c:pt idx="2430">
                  <c:v>44645</c:v>
                </c:pt>
                <c:pt idx="2431">
                  <c:v>44646</c:v>
                </c:pt>
                <c:pt idx="2432">
                  <c:v>44647</c:v>
                </c:pt>
                <c:pt idx="2433">
                  <c:v>44648</c:v>
                </c:pt>
                <c:pt idx="2434">
                  <c:v>44649</c:v>
                </c:pt>
                <c:pt idx="2435">
                  <c:v>44650</c:v>
                </c:pt>
                <c:pt idx="2436">
                  <c:v>44651</c:v>
                </c:pt>
                <c:pt idx="2437">
                  <c:v>44652</c:v>
                </c:pt>
                <c:pt idx="2438">
                  <c:v>44653</c:v>
                </c:pt>
                <c:pt idx="2439">
                  <c:v>44654</c:v>
                </c:pt>
                <c:pt idx="2440">
                  <c:v>44655</c:v>
                </c:pt>
                <c:pt idx="2441">
                  <c:v>44656</c:v>
                </c:pt>
                <c:pt idx="2442">
                  <c:v>44657</c:v>
                </c:pt>
                <c:pt idx="2443">
                  <c:v>44658</c:v>
                </c:pt>
                <c:pt idx="2444">
                  <c:v>44659</c:v>
                </c:pt>
                <c:pt idx="2445">
                  <c:v>44660</c:v>
                </c:pt>
                <c:pt idx="2446">
                  <c:v>44661</c:v>
                </c:pt>
                <c:pt idx="2447">
                  <c:v>44662</c:v>
                </c:pt>
                <c:pt idx="2448">
                  <c:v>44663</c:v>
                </c:pt>
                <c:pt idx="2449">
                  <c:v>44664</c:v>
                </c:pt>
                <c:pt idx="2450">
                  <c:v>44665</c:v>
                </c:pt>
                <c:pt idx="2451">
                  <c:v>44666</c:v>
                </c:pt>
                <c:pt idx="2452">
                  <c:v>44667</c:v>
                </c:pt>
                <c:pt idx="2453">
                  <c:v>44668</c:v>
                </c:pt>
                <c:pt idx="2454">
                  <c:v>44669</c:v>
                </c:pt>
                <c:pt idx="2455">
                  <c:v>44670</c:v>
                </c:pt>
                <c:pt idx="2456">
                  <c:v>44671</c:v>
                </c:pt>
                <c:pt idx="2457">
                  <c:v>44672</c:v>
                </c:pt>
                <c:pt idx="2458">
                  <c:v>44673</c:v>
                </c:pt>
                <c:pt idx="2459">
                  <c:v>44674</c:v>
                </c:pt>
                <c:pt idx="2460">
                  <c:v>44675</c:v>
                </c:pt>
                <c:pt idx="2461">
                  <c:v>44676</c:v>
                </c:pt>
                <c:pt idx="2462">
                  <c:v>44677</c:v>
                </c:pt>
                <c:pt idx="2463">
                  <c:v>44678</c:v>
                </c:pt>
                <c:pt idx="2464">
                  <c:v>44679</c:v>
                </c:pt>
                <c:pt idx="2465">
                  <c:v>44680</c:v>
                </c:pt>
                <c:pt idx="2466">
                  <c:v>44681</c:v>
                </c:pt>
                <c:pt idx="2467">
                  <c:v>44682</c:v>
                </c:pt>
                <c:pt idx="2468">
                  <c:v>44683</c:v>
                </c:pt>
                <c:pt idx="2469">
                  <c:v>44684</c:v>
                </c:pt>
                <c:pt idx="2470">
                  <c:v>44685</c:v>
                </c:pt>
                <c:pt idx="2471">
                  <c:v>44686</c:v>
                </c:pt>
                <c:pt idx="2472">
                  <c:v>44687</c:v>
                </c:pt>
                <c:pt idx="2473">
                  <c:v>44688</c:v>
                </c:pt>
                <c:pt idx="2474">
                  <c:v>44689</c:v>
                </c:pt>
                <c:pt idx="2475">
                  <c:v>44690</c:v>
                </c:pt>
                <c:pt idx="2476">
                  <c:v>44691</c:v>
                </c:pt>
                <c:pt idx="2477">
                  <c:v>44692</c:v>
                </c:pt>
                <c:pt idx="2478">
                  <c:v>44693</c:v>
                </c:pt>
                <c:pt idx="2479">
                  <c:v>44694</c:v>
                </c:pt>
                <c:pt idx="2480">
                  <c:v>44695</c:v>
                </c:pt>
                <c:pt idx="2481">
                  <c:v>44696</c:v>
                </c:pt>
                <c:pt idx="2482">
                  <c:v>44697</c:v>
                </c:pt>
                <c:pt idx="2483">
                  <c:v>44698</c:v>
                </c:pt>
              </c:numCache>
            </c:numRef>
          </c:cat>
          <c:val>
            <c:numRef>
              <c:f>Sheet1!$B$2:$B$2485</c:f>
              <c:numCache>
                <c:formatCode>General</c:formatCode>
                <c:ptCount val="2484"/>
                <c:pt idx="0">
                  <c:v>4.244267463684082</c:v>
                </c:pt>
                <c:pt idx="1">
                  <c:v>3.8094120025634766</c:v>
                </c:pt>
                <c:pt idx="2">
                  <c:v>2.9033126831054688</c:v>
                </c:pt>
                <c:pt idx="3">
                  <c:v>2.9681663513183594</c:v>
                </c:pt>
                <c:pt idx="4">
                  <c:v>2.9563455581665039</c:v>
                </c:pt>
                <c:pt idx="5">
                  <c:v>3.0048885345458984</c:v>
                </c:pt>
                <c:pt idx="6">
                  <c:v>2.8903770446777344</c:v>
                </c:pt>
                <c:pt idx="7">
                  <c:v>2.8477287292480469</c:v>
                </c:pt>
                <c:pt idx="8">
                  <c:v>3.130620002746582</c:v>
                </c:pt>
                <c:pt idx="9">
                  <c:v>3.3463268280029297</c:v>
                </c:pt>
                <c:pt idx="10">
                  <c:v>3.0208024978637695</c:v>
                </c:pt>
                <c:pt idx="11">
                  <c:v>3.1632261276245117</c:v>
                </c:pt>
                <c:pt idx="12">
                  <c:v>3.4845676422119141</c:v>
                </c:pt>
                <c:pt idx="13">
                  <c:v>3.1930513381958008</c:v>
                </c:pt>
                <c:pt idx="14">
                  <c:v>3.355987548828125</c:v>
                </c:pt>
                <c:pt idx="15">
                  <c:v>3.2483770847320557</c:v>
                </c:pt>
                <c:pt idx="16">
                  <c:v>3.250023561365464</c:v>
                </c:pt>
                <c:pt idx="17">
                  <c:v>3.2436624632941351</c:v>
                </c:pt>
                <c:pt idx="18">
                  <c:v>3.2432887930619088</c:v>
                </c:pt>
                <c:pt idx="19">
                  <c:v>3.2341280460357664</c:v>
                </c:pt>
                <c:pt idx="20">
                  <c:v>3.2341650099981401</c:v>
                </c:pt>
                <c:pt idx="21">
                  <c:v>3.2005569718100806</c:v>
                </c:pt>
                <c:pt idx="22">
                  <c:v>3.2022423536881157</c:v>
                </c:pt>
                <c:pt idx="23">
                  <c:v>3.2045475641886392</c:v>
                </c:pt>
                <c:pt idx="24">
                  <c:v>3.2065158462524415</c:v>
                </c:pt>
                <c:pt idx="25">
                  <c:v>3.211071858039269</c:v>
                </c:pt>
                <c:pt idx="26">
                  <c:v>3.2145167456732855</c:v>
                </c:pt>
                <c:pt idx="27">
                  <c:v>3.2136517252240862</c:v>
                </c:pt>
                <c:pt idx="28">
                  <c:v>3.1755896636417935</c:v>
                </c:pt>
                <c:pt idx="29">
                  <c:v>3.1490300723484586</c:v>
                </c:pt>
                <c:pt idx="30">
                  <c:v>3.1459031105041504</c:v>
                </c:pt>
                <c:pt idx="31">
                  <c:v>3.1373943941933766</c:v>
                </c:pt>
                <c:pt idx="32">
                  <c:v>3.1343900476183211</c:v>
                </c:pt>
                <c:pt idx="33">
                  <c:v>3.1264989716666087</c:v>
                </c:pt>
                <c:pt idx="34">
                  <c:v>3.1166287490299771</c:v>
                </c:pt>
                <c:pt idx="35">
                  <c:v>3.1019634859902516</c:v>
                </c:pt>
                <c:pt idx="36">
                  <c:v>3.1055213042667935</c:v>
                </c:pt>
                <c:pt idx="37">
                  <c:v>3.1122010435376848</c:v>
                </c:pt>
                <c:pt idx="38">
                  <c:v>3.1286730425698415</c:v>
                </c:pt>
                <c:pt idx="39">
                  <c:v>3.1396125384739468</c:v>
                </c:pt>
                <c:pt idx="40">
                  <c:v>3.1424949850354875</c:v>
                </c:pt>
                <c:pt idx="41">
                  <c:v>3.159583636692592</c:v>
                </c:pt>
                <c:pt idx="42">
                  <c:v>3.1641095025198802</c:v>
                </c:pt>
                <c:pt idx="43">
                  <c:v>3.1624341692243303</c:v>
                </c:pt>
                <c:pt idx="44">
                  <c:v>3.1757649694170271</c:v>
                </c:pt>
                <c:pt idx="45">
                  <c:v>3.193061488015311</c:v>
                </c:pt>
                <c:pt idx="46">
                  <c:v>3.2048858233860562</c:v>
                </c:pt>
                <c:pt idx="47">
                  <c:v>3.2201637540544783</c:v>
                </c:pt>
                <c:pt idx="48">
                  <c:v>3.22930714062282</c:v>
                </c:pt>
                <c:pt idx="49">
                  <c:v>3.2635827405112132</c:v>
                </c:pt>
                <c:pt idx="50">
                  <c:v>3.278555597577776</c:v>
                </c:pt>
                <c:pt idx="51">
                  <c:v>3.2892826284681047</c:v>
                </c:pt>
                <c:pt idx="52">
                  <c:v>3.3114767415182933</c:v>
                </c:pt>
                <c:pt idx="53">
                  <c:v>3.3273519788469588</c:v>
                </c:pt>
                <c:pt idx="54">
                  <c:v>3.3481791360037669</c:v>
                </c:pt>
                <c:pt idx="55">
                  <c:v>3.3721709251403809</c:v>
                </c:pt>
                <c:pt idx="56">
                  <c:v>3.3923254694257463</c:v>
                </c:pt>
                <c:pt idx="57">
                  <c:v>3.416754824774606</c:v>
                </c:pt>
                <c:pt idx="58">
                  <c:v>3.444601365498134</c:v>
                </c:pt>
                <c:pt idx="59">
                  <c:v>3.4649209976196289</c:v>
                </c:pt>
                <c:pt idx="60">
                  <c:v>3.4842143399374828</c:v>
                </c:pt>
                <c:pt idx="61">
                  <c:v>3.5052410875047957</c:v>
                </c:pt>
                <c:pt idx="62">
                  <c:v>3.5320872579302107</c:v>
                </c:pt>
                <c:pt idx="63">
                  <c:v>3.5765189443315779</c:v>
                </c:pt>
                <c:pt idx="64">
                  <c:v>3.5965711729867116</c:v>
                </c:pt>
                <c:pt idx="65">
                  <c:v>3.6032961777278354</c:v>
                </c:pt>
                <c:pt idx="66">
                  <c:v>3.6080508572714671</c:v>
                </c:pt>
                <c:pt idx="67">
                  <c:v>3.6157457147325789</c:v>
                </c:pt>
                <c:pt idx="68">
                  <c:v>3.6162611757005965</c:v>
                </c:pt>
                <c:pt idx="69">
                  <c:v>3.6228710242680142</c:v>
                </c:pt>
                <c:pt idx="70">
                  <c:v>3.636889798300607</c:v>
                </c:pt>
                <c:pt idx="71">
                  <c:v>3.6382299491337369</c:v>
                </c:pt>
                <c:pt idx="72">
                  <c:v>3.637587751661028</c:v>
                </c:pt>
                <c:pt idx="73">
                  <c:v>3.6375859464917863</c:v>
                </c:pt>
                <c:pt idx="74">
                  <c:v>3.6482437338147844</c:v>
                </c:pt>
                <c:pt idx="75">
                  <c:v>3.6659828254154752</c:v>
                </c:pt>
                <c:pt idx="76">
                  <c:v>3.6742637157440186</c:v>
                </c:pt>
                <c:pt idx="77">
                  <c:v>3.6891631739480153</c:v>
                </c:pt>
                <c:pt idx="78">
                  <c:v>3.696021999631609</c:v>
                </c:pt>
                <c:pt idx="79">
                  <c:v>3.7046333381107877</c:v>
                </c:pt>
                <c:pt idx="80">
                  <c:v>3.7030085836138045</c:v>
                </c:pt>
                <c:pt idx="81">
                  <c:v>3.7042655944824219</c:v>
                </c:pt>
                <c:pt idx="82">
                  <c:v>3.6963067054748535</c:v>
                </c:pt>
                <c:pt idx="83">
                  <c:v>3.6899466514587402</c:v>
                </c:pt>
                <c:pt idx="84">
                  <c:v>3.6850828102656772</c:v>
                </c:pt>
                <c:pt idx="85">
                  <c:v>3.697709253856114</c:v>
                </c:pt>
                <c:pt idx="86">
                  <c:v>3.7050156933920726</c:v>
                </c:pt>
                <c:pt idx="87">
                  <c:v>3.7174814088003978</c:v>
                </c:pt>
                <c:pt idx="88">
                  <c:v>3.7235718795231412</c:v>
                </c:pt>
                <c:pt idx="89">
                  <c:v>3.747983081000192</c:v>
                </c:pt>
                <c:pt idx="90">
                  <c:v>3.764479466847011</c:v>
                </c:pt>
                <c:pt idx="91">
                  <c:v>3.7760790756770541</c:v>
                </c:pt>
                <c:pt idx="92">
                  <c:v>3.7798268113817488</c:v>
                </c:pt>
                <c:pt idx="93">
                  <c:v>3.7887497629438127</c:v>
                </c:pt>
                <c:pt idx="94">
                  <c:v>3.7972823551722934</c:v>
                </c:pt>
                <c:pt idx="95">
                  <c:v>3.7990068026951382</c:v>
                </c:pt>
                <c:pt idx="96">
                  <c:v>3.8173458916800365</c:v>
                </c:pt>
                <c:pt idx="97">
                  <c:v>3.8126789501735141</c:v>
                </c:pt>
                <c:pt idx="98">
                  <c:v>3.8156514508383617</c:v>
                </c:pt>
                <c:pt idx="99">
                  <c:v>3.8276657376970564</c:v>
                </c:pt>
                <c:pt idx="100">
                  <c:v>3.8664141382489885</c:v>
                </c:pt>
                <c:pt idx="101">
                  <c:v>3.9107304300580705</c:v>
                </c:pt>
                <c:pt idx="102">
                  <c:v>3.9071433884756908</c:v>
                </c:pt>
                <c:pt idx="103">
                  <c:v>3.9083400794437955</c:v>
                </c:pt>
                <c:pt idx="104">
                  <c:v>3.9541966233934676</c:v>
                </c:pt>
                <c:pt idx="105">
                  <c:v>3.9671247346060619</c:v>
                </c:pt>
                <c:pt idx="106">
                  <c:v>3.9704335757664273</c:v>
                </c:pt>
                <c:pt idx="107">
                  <c:v>3.9984674794333324</c:v>
                </c:pt>
                <c:pt idx="108">
                  <c:v>4.002786772591727</c:v>
                </c:pt>
                <c:pt idx="109">
                  <c:v>4.0011221681322366</c:v>
                </c:pt>
                <c:pt idx="110">
                  <c:v>4.004289422716413</c:v>
                </c:pt>
                <c:pt idx="111">
                  <c:v>4.0064694200243265</c:v>
                </c:pt>
                <c:pt idx="112">
                  <c:v>4.0271561486380438</c:v>
                </c:pt>
                <c:pt idx="113">
                  <c:v>4.0115267889840265</c:v>
                </c:pt>
                <c:pt idx="114">
                  <c:v>4.0184540067400247</c:v>
                </c:pt>
                <c:pt idx="115">
                  <c:v>4.0284125804901123</c:v>
                </c:pt>
                <c:pt idx="116">
                  <c:v>4.0499855450221469</c:v>
                </c:pt>
                <c:pt idx="117">
                  <c:v>4.046229226248605</c:v>
                </c:pt>
                <c:pt idx="118">
                  <c:v>4.0453083515167236</c:v>
                </c:pt>
                <c:pt idx="119">
                  <c:v>4.0341691289629251</c:v>
                </c:pt>
                <c:pt idx="120">
                  <c:v>4.034196513039725</c:v>
                </c:pt>
                <c:pt idx="121">
                  <c:v>4.0243602820805142</c:v>
                </c:pt>
                <c:pt idx="122">
                  <c:v>4.0202330180576871</c:v>
                </c:pt>
                <c:pt idx="123">
                  <c:v>4.0363418715340753</c:v>
                </c:pt>
                <c:pt idx="124">
                  <c:v>4.0366949013301303</c:v>
                </c:pt>
                <c:pt idx="125">
                  <c:v>4.0382266725812643</c:v>
                </c:pt>
                <c:pt idx="126">
                  <c:v>4.0348161969866068</c:v>
                </c:pt>
                <c:pt idx="127">
                  <c:v>4.0296782766069681</c:v>
                </c:pt>
                <c:pt idx="128">
                  <c:v>4.0036610194614957</c:v>
                </c:pt>
                <c:pt idx="129">
                  <c:v>3.9767840249197826</c:v>
                </c:pt>
                <c:pt idx="130">
                  <c:v>3.9734663282121931</c:v>
                </c:pt>
                <c:pt idx="131">
                  <c:v>3.9589302199227467</c:v>
                </c:pt>
                <c:pt idx="132">
                  <c:v>3.9182762418474471</c:v>
                </c:pt>
                <c:pt idx="133">
                  <c:v>3.9107652391706194</c:v>
                </c:pt>
                <c:pt idx="134">
                  <c:v>3.9224043573651994</c:v>
                </c:pt>
                <c:pt idx="135">
                  <c:v>3.9171051979064941</c:v>
                </c:pt>
                <c:pt idx="136">
                  <c:v>3.9279061726161411</c:v>
                </c:pt>
                <c:pt idx="137">
                  <c:v>4.0920100893293112</c:v>
                </c:pt>
                <c:pt idx="138">
                  <c:v>4.2747312273297995</c:v>
                </c:pt>
                <c:pt idx="139">
                  <c:v>4.3472437517983575</c:v>
                </c:pt>
                <c:pt idx="140">
                  <c:v>4.3792365278516501</c:v>
                </c:pt>
                <c:pt idx="141">
                  <c:v>4.4290519782475064</c:v>
                </c:pt>
                <c:pt idx="142">
                  <c:v>4.4595814432416647</c:v>
                </c:pt>
                <c:pt idx="143">
                  <c:v>4.5052587985992432</c:v>
                </c:pt>
                <c:pt idx="144">
                  <c:v>4.5542851856776645</c:v>
                </c:pt>
                <c:pt idx="145">
                  <c:v>4.7704501833234518</c:v>
                </c:pt>
                <c:pt idx="146">
                  <c:v>4.9034686769757956</c:v>
                </c:pt>
                <c:pt idx="147">
                  <c:v>4.9923675060272217</c:v>
                </c:pt>
                <c:pt idx="148">
                  <c:v>5.0334221294948032</c:v>
                </c:pt>
                <c:pt idx="149">
                  <c:v>5.084433351244245</c:v>
                </c:pt>
                <c:pt idx="150">
                  <c:v>5.2201509816305975</c:v>
                </c:pt>
                <c:pt idx="151">
                  <c:v>5.2851103373936246</c:v>
                </c:pt>
                <c:pt idx="152">
                  <c:v>5.3420986448015482</c:v>
                </c:pt>
                <c:pt idx="153">
                  <c:v>5.4753206116812567</c:v>
                </c:pt>
                <c:pt idx="154">
                  <c:v>5.5188610213143487</c:v>
                </c:pt>
                <c:pt idx="155">
                  <c:v>5.5289671080453058</c:v>
                </c:pt>
                <c:pt idx="156">
                  <c:v>5.5520100252968927</c:v>
                </c:pt>
                <c:pt idx="157">
                  <c:v>5.572295257023403</c:v>
                </c:pt>
                <c:pt idx="158">
                  <c:v>5.611451830182757</c:v>
                </c:pt>
                <c:pt idx="159">
                  <c:v>5.726184231894357</c:v>
                </c:pt>
                <c:pt idx="160">
                  <c:v>5.8571732725415915</c:v>
                </c:pt>
                <c:pt idx="161">
                  <c:v>5.9763864108494351</c:v>
                </c:pt>
                <c:pt idx="162">
                  <c:v>6.0142741543906073</c:v>
                </c:pt>
                <c:pt idx="163">
                  <c:v>6.0658944674900601</c:v>
                </c:pt>
                <c:pt idx="164">
                  <c:v>6.0950482913425992</c:v>
                </c:pt>
                <c:pt idx="165">
                  <c:v>5.980773551123483</c:v>
                </c:pt>
                <c:pt idx="166">
                  <c:v>5.8476855073656351</c:v>
                </c:pt>
                <c:pt idx="167">
                  <c:v>5.8838963849203925</c:v>
                </c:pt>
                <c:pt idx="168">
                  <c:v>5.8865024362291605</c:v>
                </c:pt>
                <c:pt idx="169">
                  <c:v>5.8800066539219449</c:v>
                </c:pt>
                <c:pt idx="170">
                  <c:v>5.8730936731610983</c:v>
                </c:pt>
                <c:pt idx="171">
                  <c:v>5.8392446041107178</c:v>
                </c:pt>
                <c:pt idx="172">
                  <c:v>5.8232242720467706</c:v>
                </c:pt>
                <c:pt idx="173">
                  <c:v>5.6533701079232355</c:v>
                </c:pt>
                <c:pt idx="174">
                  <c:v>5.549121618270874</c:v>
                </c:pt>
                <c:pt idx="175">
                  <c:v>5.487785679953439</c:v>
                </c:pt>
                <c:pt idx="176">
                  <c:v>5.4827433313642233</c:v>
                </c:pt>
                <c:pt idx="177">
                  <c:v>5.4517577035086493</c:v>
                </c:pt>
                <c:pt idx="178">
                  <c:v>5.3572884968348911</c:v>
                </c:pt>
                <c:pt idx="179">
                  <c:v>5.3648127147129605</c:v>
                </c:pt>
                <c:pt idx="180">
                  <c:v>5.3768273762294223</c:v>
                </c:pt>
                <c:pt idx="181">
                  <c:v>5.3748094354357034</c:v>
                </c:pt>
                <c:pt idx="182">
                  <c:v>5.4386996201106479</c:v>
                </c:pt>
                <c:pt idx="183">
                  <c:v>5.5133392129625589</c:v>
                </c:pt>
                <c:pt idx="184">
                  <c:v>5.5493422916957309</c:v>
                </c:pt>
                <c:pt idx="185">
                  <c:v>5.5707453659602573</c:v>
                </c:pt>
                <c:pt idx="186">
                  <c:v>5.5850130830492288</c:v>
                </c:pt>
                <c:pt idx="187">
                  <c:v>5.523123025894165</c:v>
                </c:pt>
                <c:pt idx="188">
                  <c:v>5.4416020597730368</c:v>
                </c:pt>
                <c:pt idx="189">
                  <c:v>5.3660495962415427</c:v>
                </c:pt>
                <c:pt idx="190">
                  <c:v>5.3676407337188721</c:v>
                </c:pt>
                <c:pt idx="191">
                  <c:v>5.4425469807216098</c:v>
                </c:pt>
                <c:pt idx="192">
                  <c:v>5.4392616748809814</c:v>
                </c:pt>
                <c:pt idx="193">
                  <c:v>5.4337307385035922</c:v>
                </c:pt>
                <c:pt idx="194">
                  <c:v>5.4277999741690497</c:v>
                </c:pt>
                <c:pt idx="195">
                  <c:v>5.3722711971827914</c:v>
                </c:pt>
                <c:pt idx="196">
                  <c:v>5.406925405774798</c:v>
                </c:pt>
                <c:pt idx="197">
                  <c:v>5.4333448750632147</c:v>
                </c:pt>
                <c:pt idx="198">
                  <c:v>5.4790774072919577</c:v>
                </c:pt>
                <c:pt idx="199">
                  <c:v>5.5207532133374899</c:v>
                </c:pt>
                <c:pt idx="200">
                  <c:v>5.5291472843715121</c:v>
                </c:pt>
                <c:pt idx="201">
                  <c:v>5.5347742693764825</c:v>
                </c:pt>
                <c:pt idx="202">
                  <c:v>5.5795211791992188</c:v>
                </c:pt>
                <c:pt idx="203">
                  <c:v>5.6089315414428711</c:v>
                </c:pt>
                <c:pt idx="204">
                  <c:v>5.6320046356746127</c:v>
                </c:pt>
                <c:pt idx="205">
                  <c:v>5.6599742685045511</c:v>
                </c:pt>
                <c:pt idx="206">
                  <c:v>5.6661169188363214</c:v>
                </c:pt>
                <c:pt idx="207">
                  <c:v>5.6336930479322165</c:v>
                </c:pt>
                <c:pt idx="208">
                  <c:v>5.6072055952889581</c:v>
                </c:pt>
                <c:pt idx="209">
                  <c:v>5.5313280309949606</c:v>
                </c:pt>
                <c:pt idx="210">
                  <c:v>5.4804996081760953</c:v>
                </c:pt>
                <c:pt idx="211">
                  <c:v>5.4805866309574673</c:v>
                </c:pt>
                <c:pt idx="212">
                  <c:v>5.4664586612156461</c:v>
                </c:pt>
                <c:pt idx="213">
                  <c:v>5.4649595192500522</c:v>
                </c:pt>
                <c:pt idx="214">
                  <c:v>5.473327125821795</c:v>
                </c:pt>
                <c:pt idx="215">
                  <c:v>5.490519830158779</c:v>
                </c:pt>
                <c:pt idx="216">
                  <c:v>5.5105258737291605</c:v>
                </c:pt>
                <c:pt idx="217">
                  <c:v>5.5363778046199252</c:v>
                </c:pt>
                <c:pt idx="218">
                  <c:v>5.5569004331316263</c:v>
                </c:pt>
                <c:pt idx="219">
                  <c:v>5.5019794532230923</c:v>
                </c:pt>
                <c:pt idx="220">
                  <c:v>5.5524868283952982</c:v>
                </c:pt>
                <c:pt idx="221">
                  <c:v>5.5824279103960306</c:v>
                </c:pt>
                <c:pt idx="222">
                  <c:v>5.6169395787375311</c:v>
                </c:pt>
                <c:pt idx="223">
                  <c:v>5.6474070208413263</c:v>
                </c:pt>
                <c:pt idx="224">
                  <c:v>5.6448401042393277</c:v>
                </c:pt>
                <c:pt idx="225">
                  <c:v>5.6530959265572687</c:v>
                </c:pt>
                <c:pt idx="226">
                  <c:v>5.6779849529266357</c:v>
                </c:pt>
                <c:pt idx="227">
                  <c:v>5.7301316601889472</c:v>
                </c:pt>
                <c:pt idx="228">
                  <c:v>5.8003901072910855</c:v>
                </c:pt>
                <c:pt idx="229">
                  <c:v>5.875689847128732</c:v>
                </c:pt>
                <c:pt idx="230">
                  <c:v>5.9365378107343405</c:v>
                </c:pt>
                <c:pt idx="231">
                  <c:v>6.0420417445046564</c:v>
                </c:pt>
                <c:pt idx="232">
                  <c:v>6.1286758695329935</c:v>
                </c:pt>
                <c:pt idx="233">
                  <c:v>6.2581703322274347</c:v>
                </c:pt>
                <c:pt idx="234">
                  <c:v>6.3740602902003696</c:v>
                </c:pt>
                <c:pt idx="235">
                  <c:v>6.4903378827231268</c:v>
                </c:pt>
                <c:pt idx="236">
                  <c:v>6.6144393852778842</c:v>
                </c:pt>
                <c:pt idx="237">
                  <c:v>6.7357229845864435</c:v>
                </c:pt>
                <c:pt idx="238">
                  <c:v>6.9280242579323907</c:v>
                </c:pt>
                <c:pt idx="239">
                  <c:v>7.0410771029336114</c:v>
                </c:pt>
                <c:pt idx="240">
                  <c:v>7.1729607582092285</c:v>
                </c:pt>
                <c:pt idx="241">
                  <c:v>7.2456776074000766</c:v>
                </c:pt>
                <c:pt idx="242">
                  <c:v>7.3730285167694092</c:v>
                </c:pt>
                <c:pt idx="243">
                  <c:v>7.4584514072963168</c:v>
                </c:pt>
                <c:pt idx="244">
                  <c:v>7.5746837343488425</c:v>
                </c:pt>
                <c:pt idx="245">
                  <c:v>7.6496879032679965</c:v>
                </c:pt>
                <c:pt idx="246">
                  <c:v>7.7463679313659668</c:v>
                </c:pt>
                <c:pt idx="247">
                  <c:v>7.7660349777766635</c:v>
                </c:pt>
                <c:pt idx="248">
                  <c:v>7.7936158520834784</c:v>
                </c:pt>
                <c:pt idx="249">
                  <c:v>7.8965095792497904</c:v>
                </c:pt>
                <c:pt idx="250">
                  <c:v>7.9981878144400458</c:v>
                </c:pt>
                <c:pt idx="251">
                  <c:v>8.0541378770555774</c:v>
                </c:pt>
                <c:pt idx="252">
                  <c:v>8.1227110794612347</c:v>
                </c:pt>
                <c:pt idx="253">
                  <c:v>8.2340446880885541</c:v>
                </c:pt>
                <c:pt idx="254">
                  <c:v>8.2634585244315009</c:v>
                </c:pt>
                <c:pt idx="255">
                  <c:v>8.2821699210575641</c:v>
                </c:pt>
                <c:pt idx="256">
                  <c:v>8.2761386803218304</c:v>
                </c:pt>
                <c:pt idx="257">
                  <c:v>8.3051529952457965</c:v>
                </c:pt>
                <c:pt idx="258">
                  <c:v>8.3376684529440741</c:v>
                </c:pt>
                <c:pt idx="259">
                  <c:v>8.3315135410853802</c:v>
                </c:pt>
                <c:pt idx="260">
                  <c:v>8.3380383082798541</c:v>
                </c:pt>
                <c:pt idx="261">
                  <c:v>8.2776866640363416</c:v>
                </c:pt>
                <c:pt idx="262">
                  <c:v>8.3737001078469415</c:v>
                </c:pt>
                <c:pt idx="263">
                  <c:v>8.3465316636221747</c:v>
                </c:pt>
                <c:pt idx="264">
                  <c:v>8.301157508577619</c:v>
                </c:pt>
                <c:pt idx="265">
                  <c:v>8.2700290679931641</c:v>
                </c:pt>
                <c:pt idx="266">
                  <c:v>8.1900413376944403</c:v>
                </c:pt>
                <c:pt idx="267">
                  <c:v>8.1202235562460761</c:v>
                </c:pt>
                <c:pt idx="268">
                  <c:v>8.0627878052847723</c:v>
                </c:pt>
                <c:pt idx="269">
                  <c:v>8.0950872216905871</c:v>
                </c:pt>
                <c:pt idx="270">
                  <c:v>8.0655671869005481</c:v>
                </c:pt>
                <c:pt idx="271">
                  <c:v>8.053698641913277</c:v>
                </c:pt>
                <c:pt idx="272">
                  <c:v>8.0010910374777655</c:v>
                </c:pt>
                <c:pt idx="273">
                  <c:v>8.002044064658028</c:v>
                </c:pt>
                <c:pt idx="274">
                  <c:v>7.9851919242313931</c:v>
                </c:pt>
                <c:pt idx="275">
                  <c:v>8.0631852490561347</c:v>
                </c:pt>
                <c:pt idx="276">
                  <c:v>8.1474454062325616</c:v>
                </c:pt>
                <c:pt idx="277">
                  <c:v>8.1426230158124646</c:v>
                </c:pt>
                <c:pt idx="278">
                  <c:v>8.1269189970833917</c:v>
                </c:pt>
                <c:pt idx="279">
                  <c:v>8.1586562905992785</c:v>
                </c:pt>
                <c:pt idx="280">
                  <c:v>8.17944700377328</c:v>
                </c:pt>
                <c:pt idx="281">
                  <c:v>8.1925558022090375</c:v>
                </c:pt>
                <c:pt idx="282">
                  <c:v>8.2066581589835028</c:v>
                </c:pt>
                <c:pt idx="283">
                  <c:v>8.2574284757886609</c:v>
                </c:pt>
                <c:pt idx="284">
                  <c:v>8.3027306624821247</c:v>
                </c:pt>
                <c:pt idx="285">
                  <c:v>8.3086684431348523</c:v>
                </c:pt>
                <c:pt idx="286">
                  <c:v>8.3199458122253418</c:v>
                </c:pt>
                <c:pt idx="287">
                  <c:v>8.3805519172123493</c:v>
                </c:pt>
                <c:pt idx="288">
                  <c:v>8.4349061420985638</c:v>
                </c:pt>
                <c:pt idx="289">
                  <c:v>8.5272712366921564</c:v>
                </c:pt>
                <c:pt idx="290">
                  <c:v>8.4498944282531738</c:v>
                </c:pt>
                <c:pt idx="291">
                  <c:v>8.4740869658333917</c:v>
                </c:pt>
                <c:pt idx="292">
                  <c:v>8.5195780141013007</c:v>
                </c:pt>
                <c:pt idx="293">
                  <c:v>8.5882485934666217</c:v>
                </c:pt>
                <c:pt idx="294">
                  <c:v>8.6040758405412952</c:v>
                </c:pt>
                <c:pt idx="295">
                  <c:v>8.6837876524244031</c:v>
                </c:pt>
                <c:pt idx="296">
                  <c:v>8.7627312115260541</c:v>
                </c:pt>
                <c:pt idx="297">
                  <c:v>8.7803785800933838</c:v>
                </c:pt>
                <c:pt idx="298">
                  <c:v>8.8107943875449042</c:v>
                </c:pt>
                <c:pt idx="299">
                  <c:v>8.8510846069880902</c:v>
                </c:pt>
                <c:pt idx="300">
                  <c:v>8.9227249281747003</c:v>
                </c:pt>
                <c:pt idx="301">
                  <c:v>8.9888886724199573</c:v>
                </c:pt>
                <c:pt idx="302">
                  <c:v>9.0520778724125446</c:v>
                </c:pt>
                <c:pt idx="303">
                  <c:v>9.2237784181322375</c:v>
                </c:pt>
                <c:pt idx="304">
                  <c:v>9.2261023180825372</c:v>
                </c:pt>
                <c:pt idx="305">
                  <c:v>9.2353360312325616</c:v>
                </c:pt>
                <c:pt idx="306">
                  <c:v>9.2593286718641004</c:v>
                </c:pt>
                <c:pt idx="307">
                  <c:v>9.275539704731532</c:v>
                </c:pt>
                <c:pt idx="308">
                  <c:v>9.2705388750348767</c:v>
                </c:pt>
                <c:pt idx="309">
                  <c:v>9.2305421148027698</c:v>
                </c:pt>
                <c:pt idx="310">
                  <c:v>9.2388526030949176</c:v>
                </c:pt>
                <c:pt idx="311">
                  <c:v>9.2070197377886096</c:v>
                </c:pt>
                <c:pt idx="312">
                  <c:v>9.2031389985765735</c:v>
                </c:pt>
                <c:pt idx="313">
                  <c:v>9.2451577867780408</c:v>
                </c:pt>
                <c:pt idx="314">
                  <c:v>9.2293273380824505</c:v>
                </c:pt>
                <c:pt idx="315">
                  <c:v>9.186830997467041</c:v>
                </c:pt>
                <c:pt idx="316">
                  <c:v>9.1299711636134564</c:v>
                </c:pt>
                <c:pt idx="317">
                  <c:v>9.0761557987758099</c:v>
                </c:pt>
                <c:pt idx="318">
                  <c:v>9.0628448213849744</c:v>
                </c:pt>
                <c:pt idx="319">
                  <c:v>9.0914444242204944</c:v>
                </c:pt>
                <c:pt idx="320">
                  <c:v>9.1303591728210449</c:v>
                </c:pt>
                <c:pt idx="321">
                  <c:v>9.0931937694549561</c:v>
                </c:pt>
                <c:pt idx="322">
                  <c:v>9.0990794726780475</c:v>
                </c:pt>
                <c:pt idx="323">
                  <c:v>9.1801294599260608</c:v>
                </c:pt>
                <c:pt idx="324">
                  <c:v>9.2493412835257391</c:v>
                </c:pt>
                <c:pt idx="325">
                  <c:v>9.2839475018637518</c:v>
                </c:pt>
                <c:pt idx="326">
                  <c:v>9.3089789663042346</c:v>
                </c:pt>
                <c:pt idx="327">
                  <c:v>9.3288805484771729</c:v>
                </c:pt>
                <c:pt idx="328">
                  <c:v>9.3235228061676025</c:v>
                </c:pt>
                <c:pt idx="329">
                  <c:v>9.2776194640568317</c:v>
                </c:pt>
                <c:pt idx="330">
                  <c:v>9.259157657623291</c:v>
                </c:pt>
                <c:pt idx="331">
                  <c:v>9.0487540449414929</c:v>
                </c:pt>
                <c:pt idx="332">
                  <c:v>9.0057460580553332</c:v>
                </c:pt>
                <c:pt idx="333">
                  <c:v>8.9805495057787219</c:v>
                </c:pt>
                <c:pt idx="334">
                  <c:v>8.9646647317068915</c:v>
                </c:pt>
                <c:pt idx="335">
                  <c:v>9.0090229511260986</c:v>
                </c:pt>
                <c:pt idx="336">
                  <c:v>9.1910012790134967</c:v>
                </c:pt>
                <c:pt idx="337">
                  <c:v>9.1855993611471991</c:v>
                </c:pt>
                <c:pt idx="338">
                  <c:v>9.1795369216373981</c:v>
                </c:pt>
                <c:pt idx="339">
                  <c:v>9.184994050434657</c:v>
                </c:pt>
                <c:pt idx="340">
                  <c:v>9.1807631765093127</c:v>
                </c:pt>
                <c:pt idx="341">
                  <c:v>9.1333722727639337</c:v>
                </c:pt>
                <c:pt idx="342">
                  <c:v>9.1273634774344305</c:v>
                </c:pt>
                <c:pt idx="343">
                  <c:v>9.1117225374494275</c:v>
                </c:pt>
                <c:pt idx="344">
                  <c:v>9.1455932004111151</c:v>
                </c:pt>
                <c:pt idx="345">
                  <c:v>9.1535066877092639</c:v>
                </c:pt>
                <c:pt idx="346">
                  <c:v>9.1411260536738812</c:v>
                </c:pt>
                <c:pt idx="347">
                  <c:v>9.1014492511749268</c:v>
                </c:pt>
                <c:pt idx="348">
                  <c:v>9.0697502068110882</c:v>
                </c:pt>
                <c:pt idx="349">
                  <c:v>9.0393985339573444</c:v>
                </c:pt>
                <c:pt idx="350">
                  <c:v>9.0247656617845813</c:v>
                </c:pt>
                <c:pt idx="351">
                  <c:v>8.8961156776973187</c:v>
                </c:pt>
                <c:pt idx="352">
                  <c:v>8.7656617845807752</c:v>
                </c:pt>
                <c:pt idx="353">
                  <c:v>8.6810003348759235</c:v>
                </c:pt>
                <c:pt idx="354">
                  <c:v>8.6255315031324109</c:v>
                </c:pt>
                <c:pt idx="355">
                  <c:v>8.5981760365622382</c:v>
                </c:pt>
                <c:pt idx="356">
                  <c:v>8.6085490839821954</c:v>
                </c:pt>
                <c:pt idx="357">
                  <c:v>8.6181833062853137</c:v>
                </c:pt>
                <c:pt idx="358">
                  <c:v>8.6140865939004083</c:v>
                </c:pt>
                <c:pt idx="359">
                  <c:v>8.6356132371085028</c:v>
                </c:pt>
                <c:pt idx="360">
                  <c:v>8.6995417390550891</c:v>
                </c:pt>
                <c:pt idx="361">
                  <c:v>8.7657910074506482</c:v>
                </c:pt>
                <c:pt idx="362">
                  <c:v>8.8445016316005169</c:v>
                </c:pt>
                <c:pt idx="363">
                  <c:v>8.8375713484627862</c:v>
                </c:pt>
                <c:pt idx="364">
                  <c:v>8.6884484972272595</c:v>
                </c:pt>
                <c:pt idx="365">
                  <c:v>8.7259189741952081</c:v>
                </c:pt>
                <c:pt idx="366">
                  <c:v>8.7407376766204834</c:v>
                </c:pt>
                <c:pt idx="367">
                  <c:v>8.7772821698869983</c:v>
                </c:pt>
                <c:pt idx="368">
                  <c:v>8.8018003872462689</c:v>
                </c:pt>
                <c:pt idx="369">
                  <c:v>8.8426176139286579</c:v>
                </c:pt>
                <c:pt idx="370">
                  <c:v>8.8899366174425403</c:v>
                </c:pt>
                <c:pt idx="371">
                  <c:v>8.9401610238211493</c:v>
                </c:pt>
                <c:pt idx="372">
                  <c:v>8.9328091144561768</c:v>
                </c:pt>
                <c:pt idx="373">
                  <c:v>8.9355366230010986</c:v>
                </c:pt>
                <c:pt idx="374">
                  <c:v>8.9507156780787884</c:v>
                </c:pt>
                <c:pt idx="375">
                  <c:v>8.969329220908028</c:v>
                </c:pt>
                <c:pt idx="376">
                  <c:v>8.9811926228659491</c:v>
                </c:pt>
                <c:pt idx="377">
                  <c:v>9.0312730244227826</c:v>
                </c:pt>
                <c:pt idx="378">
                  <c:v>9.0522316183362683</c:v>
                </c:pt>
                <c:pt idx="379">
                  <c:v>9.0743174212319513</c:v>
                </c:pt>
                <c:pt idx="380">
                  <c:v>9.088801997048515</c:v>
                </c:pt>
                <c:pt idx="381">
                  <c:v>9.1182578291211804</c:v>
                </c:pt>
                <c:pt idx="382">
                  <c:v>9.1317271164485394</c:v>
                </c:pt>
                <c:pt idx="383">
                  <c:v>9.1606739589146198</c:v>
                </c:pt>
                <c:pt idx="384">
                  <c:v>9.1263653891427179</c:v>
                </c:pt>
                <c:pt idx="385">
                  <c:v>9.1528295108250202</c:v>
                </c:pt>
                <c:pt idx="386">
                  <c:v>9.1252986022404254</c:v>
                </c:pt>
                <c:pt idx="387">
                  <c:v>9.1143694264548163</c:v>
                </c:pt>
                <c:pt idx="388">
                  <c:v>9.057648829051427</c:v>
                </c:pt>
                <c:pt idx="389">
                  <c:v>9.0166672638484417</c:v>
                </c:pt>
                <c:pt idx="390">
                  <c:v>9.0460934979575018</c:v>
                </c:pt>
                <c:pt idx="391">
                  <c:v>9.0151454380580365</c:v>
                </c:pt>
                <c:pt idx="392">
                  <c:v>9.0269670827048163</c:v>
                </c:pt>
                <c:pt idx="393">
                  <c:v>9.030860934938703</c:v>
                </c:pt>
                <c:pt idx="394">
                  <c:v>9.0617015361785889</c:v>
                </c:pt>
                <c:pt idx="395">
                  <c:v>9.0343463080269952</c:v>
                </c:pt>
                <c:pt idx="396">
                  <c:v>9.0394985675811768</c:v>
                </c:pt>
                <c:pt idx="397">
                  <c:v>9.0323983601161419</c:v>
                </c:pt>
                <c:pt idx="398">
                  <c:v>9.0111029148101807</c:v>
                </c:pt>
                <c:pt idx="399">
                  <c:v>8.9930371897561212</c:v>
                </c:pt>
                <c:pt idx="400">
                  <c:v>9.0611638682229181</c:v>
                </c:pt>
                <c:pt idx="401">
                  <c:v>9.0694229262215753</c:v>
                </c:pt>
                <c:pt idx="402">
                  <c:v>9.1171743529183527</c:v>
                </c:pt>
                <c:pt idx="403">
                  <c:v>9.1197149412972589</c:v>
                </c:pt>
                <c:pt idx="404">
                  <c:v>9.1389241218566895</c:v>
                </c:pt>
                <c:pt idx="405">
                  <c:v>9.1602344853537421</c:v>
                </c:pt>
                <c:pt idx="406">
                  <c:v>9.2145748479025702</c:v>
                </c:pt>
                <c:pt idx="407">
                  <c:v>9.2786613873073041</c:v>
                </c:pt>
                <c:pt idx="408">
                  <c:v>9.2928641523633679</c:v>
                </c:pt>
                <c:pt idx="409">
                  <c:v>9.3069368089948377</c:v>
                </c:pt>
                <c:pt idx="410">
                  <c:v>9.3300066675458631</c:v>
                </c:pt>
                <c:pt idx="411">
                  <c:v>9.3017953123365125</c:v>
                </c:pt>
                <c:pt idx="412">
                  <c:v>9.3528190340314588</c:v>
                </c:pt>
                <c:pt idx="413">
                  <c:v>9.365435566220965</c:v>
                </c:pt>
                <c:pt idx="414">
                  <c:v>9.4772941044398724</c:v>
                </c:pt>
                <c:pt idx="415">
                  <c:v>9.5045839718409955</c:v>
                </c:pt>
                <c:pt idx="416">
                  <c:v>9.4711072785513739</c:v>
                </c:pt>
                <c:pt idx="417">
                  <c:v>9.4480006013597766</c:v>
                </c:pt>
                <c:pt idx="418">
                  <c:v>9.3883758613041461</c:v>
                </c:pt>
                <c:pt idx="419">
                  <c:v>9.3905932903289795</c:v>
                </c:pt>
                <c:pt idx="420">
                  <c:v>9.4125760963984906</c:v>
                </c:pt>
                <c:pt idx="421">
                  <c:v>9.3547289712088446</c:v>
                </c:pt>
                <c:pt idx="422">
                  <c:v>9.3318996770041327</c:v>
                </c:pt>
                <c:pt idx="423">
                  <c:v>9.3296772752489368</c:v>
                </c:pt>
                <c:pt idx="424">
                  <c:v>9.3150656223297119</c:v>
                </c:pt>
                <c:pt idx="425">
                  <c:v>9.3258265086582721</c:v>
                </c:pt>
                <c:pt idx="426">
                  <c:v>9.3324118001120429</c:v>
                </c:pt>
                <c:pt idx="427">
                  <c:v>9.3103048460824152</c:v>
                </c:pt>
                <c:pt idx="428">
                  <c:v>9.2207011154719769</c:v>
                </c:pt>
                <c:pt idx="429">
                  <c:v>9.270435605730329</c:v>
                </c:pt>
                <c:pt idx="430">
                  <c:v>9.2663789817265094</c:v>
                </c:pt>
                <c:pt idx="431">
                  <c:v>9.3166700090680798</c:v>
                </c:pt>
                <c:pt idx="432">
                  <c:v>9.418708699090141</c:v>
                </c:pt>
                <c:pt idx="433">
                  <c:v>9.4231431143624445</c:v>
                </c:pt>
                <c:pt idx="434">
                  <c:v>9.4268926552363812</c:v>
                </c:pt>
                <c:pt idx="435">
                  <c:v>9.869414670126778</c:v>
                </c:pt>
                <c:pt idx="436">
                  <c:v>10.707740613392421</c:v>
                </c:pt>
                <c:pt idx="437">
                  <c:v>11.575478110994611</c:v>
                </c:pt>
                <c:pt idx="438">
                  <c:v>13.866437162671771</c:v>
                </c:pt>
                <c:pt idx="439">
                  <c:v>14.129544598715645</c:v>
                </c:pt>
                <c:pt idx="440">
                  <c:v>14.016105175018311</c:v>
                </c:pt>
                <c:pt idx="441">
                  <c:v>13.929958071027484</c:v>
                </c:pt>
                <c:pt idx="442">
                  <c:v>13.802639518465314</c:v>
                </c:pt>
                <c:pt idx="443">
                  <c:v>13.729562044143677</c:v>
                </c:pt>
                <c:pt idx="444">
                  <c:v>13.72388403756278</c:v>
                </c:pt>
                <c:pt idx="445">
                  <c:v>13.710605553218297</c:v>
                </c:pt>
                <c:pt idx="446">
                  <c:v>13.719777413776942</c:v>
                </c:pt>
                <c:pt idx="447">
                  <c:v>13.711929627827235</c:v>
                </c:pt>
                <c:pt idx="448">
                  <c:v>13.65909583227975</c:v>
                </c:pt>
                <c:pt idx="449">
                  <c:v>13.745723417827062</c:v>
                </c:pt>
                <c:pt idx="450">
                  <c:v>13.719433409827095</c:v>
                </c:pt>
                <c:pt idx="451">
                  <c:v>13.687103816441127</c:v>
                </c:pt>
                <c:pt idx="452">
                  <c:v>13.749756472451347</c:v>
                </c:pt>
                <c:pt idx="453">
                  <c:v>13.751309020178658</c:v>
                </c:pt>
                <c:pt idx="454">
                  <c:v>13.74835205078125</c:v>
                </c:pt>
                <c:pt idx="455">
                  <c:v>13.758722611836024</c:v>
                </c:pt>
                <c:pt idx="456">
                  <c:v>13.762753486633301</c:v>
                </c:pt>
                <c:pt idx="457">
                  <c:v>13.688553776059832</c:v>
                </c:pt>
                <c:pt idx="458">
                  <c:v>13.633481332233973</c:v>
                </c:pt>
                <c:pt idx="459">
                  <c:v>13.588960068566459</c:v>
                </c:pt>
                <c:pt idx="460">
                  <c:v>13.471173388617379</c:v>
                </c:pt>
                <c:pt idx="461">
                  <c:v>13.417523622512817</c:v>
                </c:pt>
                <c:pt idx="462">
                  <c:v>13.322532687868391</c:v>
                </c:pt>
                <c:pt idx="463">
                  <c:v>12.750387872968401</c:v>
                </c:pt>
                <c:pt idx="464">
                  <c:v>11.881203651428223</c:v>
                </c:pt>
                <c:pt idx="465">
                  <c:v>10.976277487618583</c:v>
                </c:pt>
                <c:pt idx="466">
                  <c:v>8.6590065956115723</c:v>
                </c:pt>
                <c:pt idx="467">
                  <c:v>8.3993809223175049</c:v>
                </c:pt>
                <c:pt idx="468">
                  <c:v>8.4475911344800672</c:v>
                </c:pt>
                <c:pt idx="469">
                  <c:v>8.4788442679813922</c:v>
                </c:pt>
                <c:pt idx="470">
                  <c:v>8.4873274053846082</c:v>
                </c:pt>
                <c:pt idx="471">
                  <c:v>8.529141289847237</c:v>
                </c:pt>
                <c:pt idx="472">
                  <c:v>8.5718008450099408</c:v>
                </c:pt>
                <c:pt idx="473">
                  <c:v>8.6180288451058527</c:v>
                </c:pt>
                <c:pt idx="474">
                  <c:v>8.5766829081944049</c:v>
                </c:pt>
                <c:pt idx="475">
                  <c:v>8.5595373766762872</c:v>
                </c:pt>
                <c:pt idx="476">
                  <c:v>8.540146555219378</c:v>
                </c:pt>
                <c:pt idx="477">
                  <c:v>8.5062532765524725</c:v>
                </c:pt>
                <c:pt idx="478">
                  <c:v>8.5151327337537488</c:v>
                </c:pt>
                <c:pt idx="479">
                  <c:v>8.5614742210933148</c:v>
                </c:pt>
                <c:pt idx="480">
                  <c:v>8.5094313962118964</c:v>
                </c:pt>
                <c:pt idx="481">
                  <c:v>8.5099725723266602</c:v>
                </c:pt>
                <c:pt idx="482">
                  <c:v>8.5758910179138184</c:v>
                </c:pt>
                <c:pt idx="483">
                  <c:v>8.5514942918504993</c:v>
                </c:pt>
                <c:pt idx="484">
                  <c:v>8.6212988580976209</c:v>
                </c:pt>
                <c:pt idx="485">
                  <c:v>8.6427293504987439</c:v>
                </c:pt>
                <c:pt idx="486">
                  <c:v>8.693998609270368</c:v>
                </c:pt>
                <c:pt idx="487">
                  <c:v>8.7315738201141357</c:v>
                </c:pt>
                <c:pt idx="488">
                  <c:v>8.7409167630331854</c:v>
                </c:pt>
                <c:pt idx="489">
                  <c:v>8.8934592519487659</c:v>
                </c:pt>
                <c:pt idx="490">
                  <c:v>8.8857907567705432</c:v>
                </c:pt>
                <c:pt idx="491">
                  <c:v>8.9344002859933038</c:v>
                </c:pt>
                <c:pt idx="492">
                  <c:v>8.9517313752855578</c:v>
                </c:pt>
                <c:pt idx="493">
                  <c:v>8.9718352385929645</c:v>
                </c:pt>
                <c:pt idx="494">
                  <c:v>8.9758304187229694</c:v>
                </c:pt>
                <c:pt idx="495">
                  <c:v>9.0011484282357355</c:v>
                </c:pt>
                <c:pt idx="496">
                  <c:v>9.016704184668404</c:v>
                </c:pt>
                <c:pt idx="497">
                  <c:v>9.0087913445064007</c:v>
                </c:pt>
                <c:pt idx="498">
                  <c:v>9.019893952778407</c:v>
                </c:pt>
                <c:pt idx="499">
                  <c:v>9.0197025367191852</c:v>
                </c:pt>
                <c:pt idx="500">
                  <c:v>9.0586790697915216</c:v>
                </c:pt>
                <c:pt idx="501">
                  <c:v>9.0347940921783447</c:v>
                </c:pt>
                <c:pt idx="502">
                  <c:v>9.030195338385445</c:v>
                </c:pt>
                <c:pt idx="503">
                  <c:v>9.1052467141832629</c:v>
                </c:pt>
                <c:pt idx="504">
                  <c:v>9.1335462502070843</c:v>
                </c:pt>
                <c:pt idx="505">
                  <c:v>9.1209523677825928</c:v>
                </c:pt>
                <c:pt idx="506">
                  <c:v>9.1282445362636029</c:v>
                </c:pt>
                <c:pt idx="507">
                  <c:v>9.0975950786045612</c:v>
                </c:pt>
                <c:pt idx="508">
                  <c:v>9.1116290092468262</c:v>
                </c:pt>
                <c:pt idx="509">
                  <c:v>9.0847166606358112</c:v>
                </c:pt>
                <c:pt idx="510">
                  <c:v>9.0628478527069092</c:v>
                </c:pt>
                <c:pt idx="511">
                  <c:v>9.1335218293326239</c:v>
                </c:pt>
                <c:pt idx="512">
                  <c:v>9.0743557725633899</c:v>
                </c:pt>
                <c:pt idx="513">
                  <c:v>9.0491867406027655</c:v>
                </c:pt>
                <c:pt idx="514">
                  <c:v>8.9791261468614856</c:v>
                </c:pt>
                <c:pt idx="515">
                  <c:v>8.8902756146022259</c:v>
                </c:pt>
                <c:pt idx="516">
                  <c:v>8.8634342125483929</c:v>
                </c:pt>
                <c:pt idx="517">
                  <c:v>8.7231706551143109</c:v>
                </c:pt>
                <c:pt idx="518">
                  <c:v>8.7805078029632568</c:v>
                </c:pt>
                <c:pt idx="519">
                  <c:v>8.8132120200565875</c:v>
                </c:pt>
                <c:pt idx="520">
                  <c:v>8.8337663582393109</c:v>
                </c:pt>
                <c:pt idx="521">
                  <c:v>8.8371628693171917</c:v>
                </c:pt>
                <c:pt idx="522">
                  <c:v>8.8330618994576593</c:v>
                </c:pt>
                <c:pt idx="523">
                  <c:v>8.8326624120984754</c:v>
                </c:pt>
                <c:pt idx="524">
                  <c:v>8.8768645354679645</c:v>
                </c:pt>
                <c:pt idx="525">
                  <c:v>8.9291497639247357</c:v>
                </c:pt>
                <c:pt idx="526">
                  <c:v>8.945559024810791</c:v>
                </c:pt>
                <c:pt idx="527">
                  <c:v>8.9767925058092395</c:v>
                </c:pt>
                <c:pt idx="528">
                  <c:v>8.9498470851353229</c:v>
                </c:pt>
                <c:pt idx="529">
                  <c:v>8.978551932743617</c:v>
                </c:pt>
                <c:pt idx="530">
                  <c:v>9.0067259584154407</c:v>
                </c:pt>
                <c:pt idx="531">
                  <c:v>8.9544375623975476</c:v>
                </c:pt>
                <c:pt idx="532">
                  <c:v>8.9811316217694959</c:v>
                </c:pt>
                <c:pt idx="533">
                  <c:v>9.0290810721261163</c:v>
                </c:pt>
                <c:pt idx="534">
                  <c:v>9.0435472897120892</c:v>
                </c:pt>
                <c:pt idx="535">
                  <c:v>9.0746397972106934</c:v>
                </c:pt>
                <c:pt idx="536">
                  <c:v>9.0671969822474896</c:v>
                </c:pt>
                <c:pt idx="537">
                  <c:v>9.0853820528302869</c:v>
                </c:pt>
                <c:pt idx="538">
                  <c:v>9.0465789181845526</c:v>
                </c:pt>
                <c:pt idx="539">
                  <c:v>9.0147250720432819</c:v>
                </c:pt>
                <c:pt idx="540">
                  <c:v>9.032772370747157</c:v>
                </c:pt>
                <c:pt idx="541">
                  <c:v>9.0640858241489948</c:v>
                </c:pt>
                <c:pt idx="542">
                  <c:v>9.1232208524431506</c:v>
                </c:pt>
                <c:pt idx="543">
                  <c:v>9.1879773139953613</c:v>
                </c:pt>
                <c:pt idx="544">
                  <c:v>9.2303056376320978</c:v>
                </c:pt>
                <c:pt idx="545">
                  <c:v>9.2510945456368585</c:v>
                </c:pt>
                <c:pt idx="546">
                  <c:v>9.2499139990125379</c:v>
                </c:pt>
                <c:pt idx="547">
                  <c:v>9.252733026232038</c:v>
                </c:pt>
                <c:pt idx="548">
                  <c:v>9.2736332757132391</c:v>
                </c:pt>
                <c:pt idx="549">
                  <c:v>9.2933491638728558</c:v>
                </c:pt>
                <c:pt idx="550">
                  <c:v>9.3201666218893866</c:v>
                </c:pt>
                <c:pt idx="551">
                  <c:v>9.3010387761252264</c:v>
                </c:pt>
                <c:pt idx="552">
                  <c:v>9.2708521229880194</c:v>
                </c:pt>
                <c:pt idx="553">
                  <c:v>9.2482663222721637</c:v>
                </c:pt>
                <c:pt idx="554">
                  <c:v>9.2422890663146973</c:v>
                </c:pt>
                <c:pt idx="555">
                  <c:v>9.2386770248413086</c:v>
                </c:pt>
                <c:pt idx="556">
                  <c:v>9.2506251335144043</c:v>
                </c:pt>
                <c:pt idx="557">
                  <c:v>9.2510528223855157</c:v>
                </c:pt>
                <c:pt idx="558">
                  <c:v>9.2780427251543323</c:v>
                </c:pt>
                <c:pt idx="559">
                  <c:v>9.3148237637111126</c:v>
                </c:pt>
                <c:pt idx="560">
                  <c:v>9.2994654519217352</c:v>
                </c:pt>
                <c:pt idx="561">
                  <c:v>9.2968982628413617</c:v>
                </c:pt>
                <c:pt idx="562">
                  <c:v>9.314871447426933</c:v>
                </c:pt>
                <c:pt idx="563">
                  <c:v>9.3286808218274793</c:v>
                </c:pt>
                <c:pt idx="564">
                  <c:v>9.3810580117361884</c:v>
                </c:pt>
                <c:pt idx="565">
                  <c:v>9.437911306108747</c:v>
                </c:pt>
                <c:pt idx="566">
                  <c:v>9.4878725324358264</c:v>
                </c:pt>
                <c:pt idx="567">
                  <c:v>9.504699093954903</c:v>
                </c:pt>
                <c:pt idx="568">
                  <c:v>9.518105098179408</c:v>
                </c:pt>
                <c:pt idx="569">
                  <c:v>9.5706883839198529</c:v>
                </c:pt>
                <c:pt idx="570">
                  <c:v>9.5719757420676093</c:v>
                </c:pt>
                <c:pt idx="571">
                  <c:v>9.5873566014426093</c:v>
                </c:pt>
                <c:pt idx="572">
                  <c:v>9.63676633153643</c:v>
                </c:pt>
                <c:pt idx="573">
                  <c:v>9.6642262254442493</c:v>
                </c:pt>
                <c:pt idx="574">
                  <c:v>9.65950608253479</c:v>
                </c:pt>
                <c:pt idx="575">
                  <c:v>9.6856644494192938</c:v>
                </c:pt>
                <c:pt idx="576">
                  <c:v>9.711696420397077</c:v>
                </c:pt>
                <c:pt idx="577">
                  <c:v>9.757833106177193</c:v>
                </c:pt>
                <c:pt idx="578">
                  <c:v>9.8010531834193646</c:v>
                </c:pt>
                <c:pt idx="579">
                  <c:v>9.8881969792502264</c:v>
                </c:pt>
                <c:pt idx="580">
                  <c:v>10.012761320386614</c:v>
                </c:pt>
                <c:pt idx="581">
                  <c:v>10.143837247576032</c:v>
                </c:pt>
                <c:pt idx="582">
                  <c:v>10.250142540250506</c:v>
                </c:pt>
                <c:pt idx="583">
                  <c:v>10.306192908968244</c:v>
                </c:pt>
                <c:pt idx="584">
                  <c:v>10.348789010729108</c:v>
                </c:pt>
                <c:pt idx="585">
                  <c:v>10.385949952261788</c:v>
                </c:pt>
                <c:pt idx="586">
                  <c:v>10.412481818880353</c:v>
                </c:pt>
                <c:pt idx="587">
                  <c:v>10.416680880955287</c:v>
                </c:pt>
                <c:pt idx="588">
                  <c:v>10.56731755392892</c:v>
                </c:pt>
                <c:pt idx="589">
                  <c:v>10.654401200158256</c:v>
                </c:pt>
                <c:pt idx="590">
                  <c:v>10.738291263580322</c:v>
                </c:pt>
                <c:pt idx="591">
                  <c:v>10.825908797127861</c:v>
                </c:pt>
                <c:pt idx="592">
                  <c:v>10.95328858920506</c:v>
                </c:pt>
                <c:pt idx="593">
                  <c:v>11.054735762732369</c:v>
                </c:pt>
                <c:pt idx="594">
                  <c:v>11.178497041974749</c:v>
                </c:pt>
                <c:pt idx="595">
                  <c:v>11.462639059339251</c:v>
                </c:pt>
                <c:pt idx="596">
                  <c:v>11.715517146246773</c:v>
                </c:pt>
                <c:pt idx="597">
                  <c:v>11.865925243922643</c:v>
                </c:pt>
                <c:pt idx="598">
                  <c:v>12.016289574759346</c:v>
                </c:pt>
                <c:pt idx="599">
                  <c:v>12.147287845611572</c:v>
                </c:pt>
                <c:pt idx="600">
                  <c:v>12.2459169115339</c:v>
                </c:pt>
                <c:pt idx="601">
                  <c:v>12.366639852523804</c:v>
                </c:pt>
                <c:pt idx="602">
                  <c:v>12.531011683600289</c:v>
                </c:pt>
                <c:pt idx="603">
                  <c:v>12.681885242462158</c:v>
                </c:pt>
                <c:pt idx="604">
                  <c:v>12.81273170879909</c:v>
                </c:pt>
                <c:pt idx="605">
                  <c:v>12.941255467278618</c:v>
                </c:pt>
                <c:pt idx="606">
                  <c:v>13.15735833985465</c:v>
                </c:pt>
                <c:pt idx="607">
                  <c:v>13.265852076666695</c:v>
                </c:pt>
                <c:pt idx="608">
                  <c:v>13.371994597571236</c:v>
                </c:pt>
                <c:pt idx="609">
                  <c:v>13.490115642547607</c:v>
                </c:pt>
                <c:pt idx="610">
                  <c:v>13.663557086672101</c:v>
                </c:pt>
                <c:pt idx="611">
                  <c:v>13.769455296652657</c:v>
                </c:pt>
                <c:pt idx="612">
                  <c:v>13.924143178122383</c:v>
                </c:pt>
                <c:pt idx="613">
                  <c:v>14.123865842819214</c:v>
                </c:pt>
                <c:pt idx="614">
                  <c:v>14.232868773596627</c:v>
                </c:pt>
                <c:pt idx="615">
                  <c:v>14.385555573872157</c:v>
                </c:pt>
                <c:pt idx="616">
                  <c:v>14.460890735898699</c:v>
                </c:pt>
                <c:pt idx="617">
                  <c:v>14.57908490725926</c:v>
                </c:pt>
                <c:pt idx="618">
                  <c:v>14.622000728334699</c:v>
                </c:pt>
                <c:pt idx="619">
                  <c:v>14.675802775791713</c:v>
                </c:pt>
                <c:pt idx="620">
                  <c:v>14.653970854622978</c:v>
                </c:pt>
                <c:pt idx="621">
                  <c:v>14.633379050663539</c:v>
                </c:pt>
                <c:pt idx="622">
                  <c:v>14.663430758884974</c:v>
                </c:pt>
                <c:pt idx="623">
                  <c:v>14.548127004078456</c:v>
                </c:pt>
                <c:pt idx="624">
                  <c:v>14.448328426906041</c:v>
                </c:pt>
                <c:pt idx="625">
                  <c:v>14.393178803580147</c:v>
                </c:pt>
                <c:pt idx="626">
                  <c:v>14.347644908087593</c:v>
                </c:pt>
                <c:pt idx="627">
                  <c:v>14.330152341297694</c:v>
                </c:pt>
                <c:pt idx="628">
                  <c:v>14.341053826468331</c:v>
                </c:pt>
                <c:pt idx="629">
                  <c:v>14.375220469066075</c:v>
                </c:pt>
                <c:pt idx="630">
                  <c:v>14.384212800434657</c:v>
                </c:pt>
                <c:pt idx="631">
                  <c:v>14.407953671046666</c:v>
                </c:pt>
                <c:pt idx="632">
                  <c:v>14.394201721463885</c:v>
                </c:pt>
                <c:pt idx="633">
                  <c:v>14.388426201684135</c:v>
                </c:pt>
                <c:pt idx="634">
                  <c:v>14.298878192901611</c:v>
                </c:pt>
                <c:pt idx="635">
                  <c:v>14.350875309535436</c:v>
                </c:pt>
                <c:pt idx="636">
                  <c:v>14.31410711152213</c:v>
                </c:pt>
                <c:pt idx="637">
                  <c:v>14.334628241402763</c:v>
                </c:pt>
                <c:pt idx="638">
                  <c:v>14.351508685520717</c:v>
                </c:pt>
                <c:pt idx="639">
                  <c:v>14.401690346854073</c:v>
                </c:pt>
                <c:pt idx="640">
                  <c:v>14.459646224975586</c:v>
                </c:pt>
                <c:pt idx="641">
                  <c:v>14.570787497929164</c:v>
                </c:pt>
                <c:pt idx="642">
                  <c:v>14.724392754690987</c:v>
                </c:pt>
                <c:pt idx="643">
                  <c:v>14.78545846257891</c:v>
                </c:pt>
                <c:pt idx="644">
                  <c:v>14.869556427001953</c:v>
                </c:pt>
                <c:pt idx="645">
                  <c:v>14.920144932610649</c:v>
                </c:pt>
                <c:pt idx="646">
                  <c:v>15.032949311392647</c:v>
                </c:pt>
                <c:pt idx="647">
                  <c:v>15.21424116407122</c:v>
                </c:pt>
                <c:pt idx="648">
                  <c:v>15.386535882949829</c:v>
                </c:pt>
                <c:pt idx="649">
                  <c:v>15.565269163676671</c:v>
                </c:pt>
                <c:pt idx="650">
                  <c:v>15.655282190867833</c:v>
                </c:pt>
                <c:pt idx="651">
                  <c:v>15.794980083193098</c:v>
                </c:pt>
                <c:pt idx="652">
                  <c:v>15.912895543234688</c:v>
                </c:pt>
                <c:pt idx="653">
                  <c:v>16.039035184042795</c:v>
                </c:pt>
                <c:pt idx="654">
                  <c:v>16.176837478365218</c:v>
                </c:pt>
                <c:pt idx="655">
                  <c:v>16.420626538140432</c:v>
                </c:pt>
                <c:pt idx="656">
                  <c:v>16.578291756766184</c:v>
                </c:pt>
                <c:pt idx="657">
                  <c:v>16.840246030262538</c:v>
                </c:pt>
                <c:pt idx="658">
                  <c:v>17.114834921700613</c:v>
                </c:pt>
                <c:pt idx="659">
                  <c:v>17.463113512311661</c:v>
                </c:pt>
                <c:pt idx="660">
                  <c:v>17.765112842832291</c:v>
                </c:pt>
                <c:pt idx="661">
                  <c:v>18.136423894337245</c:v>
                </c:pt>
                <c:pt idx="662">
                  <c:v>18.631308146885463</c:v>
                </c:pt>
                <c:pt idx="663">
                  <c:v>19.291340248925344</c:v>
                </c:pt>
                <c:pt idx="664">
                  <c:v>20.000498839787074</c:v>
                </c:pt>
                <c:pt idx="665">
                  <c:v>20.513672419956752</c:v>
                </c:pt>
                <c:pt idx="666">
                  <c:v>20.936972073146276</c:v>
                </c:pt>
                <c:pt idx="667">
                  <c:v>21.351548671722412</c:v>
                </c:pt>
                <c:pt idx="668">
                  <c:v>21.761186020714895</c:v>
                </c:pt>
                <c:pt idx="669">
                  <c:v>22.017536163330078</c:v>
                </c:pt>
                <c:pt idx="670">
                  <c:v>22.698868444987706</c:v>
                </c:pt>
                <c:pt idx="671">
                  <c:v>23.377661364419119</c:v>
                </c:pt>
                <c:pt idx="672">
                  <c:v>23.90836559023176</c:v>
                </c:pt>
                <c:pt idx="673">
                  <c:v>24.602294308798655</c:v>
                </c:pt>
                <c:pt idx="674">
                  <c:v>25.21153794016157</c:v>
                </c:pt>
                <c:pt idx="675">
                  <c:v>25.699585335595266</c:v>
                </c:pt>
                <c:pt idx="676">
                  <c:v>26.195872953959874</c:v>
                </c:pt>
                <c:pt idx="677">
                  <c:v>26.851621253149851</c:v>
                </c:pt>
                <c:pt idx="678">
                  <c:v>27.549099104745046</c:v>
                </c:pt>
                <c:pt idx="679">
                  <c:v>28.128036124365671</c:v>
                </c:pt>
                <c:pt idx="680">
                  <c:v>28.845674412591116</c:v>
                </c:pt>
                <c:pt idx="681">
                  <c:v>29.459136213575089</c:v>
                </c:pt>
                <c:pt idx="682">
                  <c:v>30.428379774093628</c:v>
                </c:pt>
                <c:pt idx="683">
                  <c:v>31.409352575029647</c:v>
                </c:pt>
                <c:pt idx="684">
                  <c:v>32.313507386616301</c:v>
                </c:pt>
                <c:pt idx="685">
                  <c:v>32.964556864329744</c:v>
                </c:pt>
                <c:pt idx="686">
                  <c:v>33.654979705810547</c:v>
                </c:pt>
                <c:pt idx="687">
                  <c:v>34.22818725449698</c:v>
                </c:pt>
                <c:pt idx="688">
                  <c:v>34.877724375043599</c:v>
                </c:pt>
                <c:pt idx="689">
                  <c:v>35.472869804927278</c:v>
                </c:pt>
                <c:pt idx="690">
                  <c:v>36.107647453035625</c:v>
                </c:pt>
                <c:pt idx="691">
                  <c:v>36.450850214276997</c:v>
                </c:pt>
                <c:pt idx="692">
                  <c:v>36.252212524414063</c:v>
                </c:pt>
                <c:pt idx="693">
                  <c:v>36.607850824083599</c:v>
                </c:pt>
                <c:pt idx="694">
                  <c:v>37.087412289210725</c:v>
                </c:pt>
                <c:pt idx="695">
                  <c:v>37.640698228563579</c:v>
                </c:pt>
                <c:pt idx="696">
                  <c:v>38.148236683436799</c:v>
                </c:pt>
                <c:pt idx="697">
                  <c:v>38.826920577457976</c:v>
                </c:pt>
                <c:pt idx="698">
                  <c:v>38.830660002572195</c:v>
                </c:pt>
                <c:pt idx="699">
                  <c:v>39.259934186935425</c:v>
                </c:pt>
                <c:pt idx="700">
                  <c:v>39.704354558672222</c:v>
                </c:pt>
                <c:pt idx="701">
                  <c:v>39.907006093433928</c:v>
                </c:pt>
                <c:pt idx="702">
                  <c:v>40.113236597606111</c:v>
                </c:pt>
                <c:pt idx="703">
                  <c:v>40.436140741620747</c:v>
                </c:pt>
                <c:pt idx="704">
                  <c:v>41.030263560158865</c:v>
                </c:pt>
                <c:pt idx="705">
                  <c:v>41.47466107777187</c:v>
                </c:pt>
                <c:pt idx="706">
                  <c:v>41.870276280811858</c:v>
                </c:pt>
                <c:pt idx="707">
                  <c:v>42.157967465264456</c:v>
                </c:pt>
                <c:pt idx="708">
                  <c:v>42.510420901434763</c:v>
                </c:pt>
                <c:pt idx="709">
                  <c:v>42.852563858032227</c:v>
                </c:pt>
                <c:pt idx="710">
                  <c:v>42.51660558155605</c:v>
                </c:pt>
                <c:pt idx="711">
                  <c:v>42.487240007945466</c:v>
                </c:pt>
                <c:pt idx="712">
                  <c:v>42.519883394241333</c:v>
                </c:pt>
                <c:pt idx="713">
                  <c:v>42.736664227076936</c:v>
                </c:pt>
                <c:pt idx="714">
                  <c:v>42.897116286414011</c:v>
                </c:pt>
                <c:pt idx="715">
                  <c:v>42.976398876735139</c:v>
                </c:pt>
                <c:pt idx="716">
                  <c:v>42.917027882167268</c:v>
                </c:pt>
                <c:pt idx="717">
                  <c:v>42.910032851355417</c:v>
                </c:pt>
                <c:pt idx="718">
                  <c:v>42.773391314915251</c:v>
                </c:pt>
                <c:pt idx="719">
                  <c:v>42.956570420946392</c:v>
                </c:pt>
                <c:pt idx="720">
                  <c:v>43.547053813934326</c:v>
                </c:pt>
                <c:pt idx="721">
                  <c:v>43.561740091868806</c:v>
                </c:pt>
                <c:pt idx="722">
                  <c:v>43.38244686807905</c:v>
                </c:pt>
                <c:pt idx="723">
                  <c:v>43.144831793648855</c:v>
                </c:pt>
                <c:pt idx="724">
                  <c:v>43.111592973981587</c:v>
                </c:pt>
                <c:pt idx="725">
                  <c:v>43.145579133714946</c:v>
                </c:pt>
                <c:pt idx="726">
                  <c:v>43.356803451265606</c:v>
                </c:pt>
                <c:pt idx="727">
                  <c:v>42.99709612982614</c:v>
                </c:pt>
                <c:pt idx="728">
                  <c:v>42.694526365825105</c:v>
                </c:pt>
                <c:pt idx="729">
                  <c:v>42.650343656539917</c:v>
                </c:pt>
                <c:pt idx="730">
                  <c:v>42.456148726599558</c:v>
                </c:pt>
                <c:pt idx="731">
                  <c:v>42.219220093318391</c:v>
                </c:pt>
                <c:pt idx="732">
                  <c:v>41.909033979688374</c:v>
                </c:pt>
                <c:pt idx="733">
                  <c:v>41.479576281138826</c:v>
                </c:pt>
                <c:pt idx="734">
                  <c:v>41.064025981085642</c:v>
                </c:pt>
                <c:pt idx="735">
                  <c:v>40.846051999500823</c:v>
                </c:pt>
                <c:pt idx="736">
                  <c:v>40.610662494386943</c:v>
                </c:pt>
                <c:pt idx="737">
                  <c:v>40.503988265991211</c:v>
                </c:pt>
                <c:pt idx="738">
                  <c:v>40.729715211050852</c:v>
                </c:pt>
                <c:pt idx="739">
                  <c:v>40.728043556213379</c:v>
                </c:pt>
                <c:pt idx="740">
                  <c:v>40.965079103197368</c:v>
                </c:pt>
                <c:pt idx="741">
                  <c:v>40.909623929432463</c:v>
                </c:pt>
                <c:pt idx="742">
                  <c:v>41.132659707750591</c:v>
                </c:pt>
                <c:pt idx="743">
                  <c:v>41.610614163534983</c:v>
                </c:pt>
                <c:pt idx="744">
                  <c:v>42.150224821908132</c:v>
                </c:pt>
                <c:pt idx="745">
                  <c:v>42.540107829230173</c:v>
                </c:pt>
                <c:pt idx="746">
                  <c:v>43.253372328622</c:v>
                </c:pt>
                <c:pt idx="747">
                  <c:v>43.812362977436614</c:v>
                </c:pt>
                <c:pt idx="748">
                  <c:v>44.651748282568796</c:v>
                </c:pt>
                <c:pt idx="749">
                  <c:v>45.619571617671419</c:v>
                </c:pt>
                <c:pt idx="750">
                  <c:v>46.721465655735564</c:v>
                </c:pt>
                <c:pt idx="751">
                  <c:v>47.800819226673674</c:v>
                </c:pt>
                <c:pt idx="752">
                  <c:v>48.142894642693655</c:v>
                </c:pt>
                <c:pt idx="753">
                  <c:v>48.683324745723176</c:v>
                </c:pt>
                <c:pt idx="754">
                  <c:v>49.157083613531931</c:v>
                </c:pt>
                <c:pt idx="755">
                  <c:v>49.88709422520229</c:v>
                </c:pt>
                <c:pt idx="756">
                  <c:v>50.535882438932148</c:v>
                </c:pt>
                <c:pt idx="757">
                  <c:v>50.979761157717022</c:v>
                </c:pt>
                <c:pt idx="758">
                  <c:v>51.534072467259001</c:v>
                </c:pt>
                <c:pt idx="759">
                  <c:v>52.101763997759136</c:v>
                </c:pt>
                <c:pt idx="760">
                  <c:v>52.750833341053557</c:v>
                </c:pt>
                <c:pt idx="761">
                  <c:v>53.653763566698345</c:v>
                </c:pt>
                <c:pt idx="762">
                  <c:v>54.619725363595144</c:v>
                </c:pt>
                <c:pt idx="763">
                  <c:v>55.38269444874355</c:v>
                </c:pt>
                <c:pt idx="764">
                  <c:v>56.147844144276213</c:v>
                </c:pt>
                <c:pt idx="765">
                  <c:v>56.564602511269705</c:v>
                </c:pt>
                <c:pt idx="766">
                  <c:v>56.799698454993113</c:v>
                </c:pt>
                <c:pt idx="767">
                  <c:v>57.518676417214529</c:v>
                </c:pt>
                <c:pt idx="768">
                  <c:v>58.056139571326121</c:v>
                </c:pt>
                <c:pt idx="769">
                  <c:v>59.165122509002686</c:v>
                </c:pt>
                <c:pt idx="770">
                  <c:v>59.85474419593811</c:v>
                </c:pt>
                <c:pt idx="771">
                  <c:v>60.403484514781404</c:v>
                </c:pt>
                <c:pt idx="772">
                  <c:v>60.57223456246512</c:v>
                </c:pt>
                <c:pt idx="773">
                  <c:v>60.531884602137971</c:v>
                </c:pt>
                <c:pt idx="774">
                  <c:v>60.355670349938528</c:v>
                </c:pt>
                <c:pt idx="775">
                  <c:v>60.260668924876619</c:v>
                </c:pt>
                <c:pt idx="776">
                  <c:v>59.83672571182251</c:v>
                </c:pt>
                <c:pt idx="777">
                  <c:v>59.509828601564678</c:v>
                </c:pt>
                <c:pt idx="778">
                  <c:v>59.446198872157503</c:v>
                </c:pt>
                <c:pt idx="779">
                  <c:v>59.153927837099346</c:v>
                </c:pt>
                <c:pt idx="780">
                  <c:v>59.112704311098369</c:v>
                </c:pt>
                <c:pt idx="781">
                  <c:v>59.048858710697722</c:v>
                </c:pt>
                <c:pt idx="782">
                  <c:v>59.067125218255178</c:v>
                </c:pt>
                <c:pt idx="783">
                  <c:v>58.971476929528372</c:v>
                </c:pt>
                <c:pt idx="784">
                  <c:v>59.004764352525982</c:v>
                </c:pt>
                <c:pt idx="785">
                  <c:v>58.830403157642913</c:v>
                </c:pt>
                <c:pt idx="786">
                  <c:v>58.654204743249075</c:v>
                </c:pt>
                <c:pt idx="787">
                  <c:v>58.66510074479239</c:v>
                </c:pt>
                <c:pt idx="788">
                  <c:v>58.471991334642681</c:v>
                </c:pt>
                <c:pt idx="789">
                  <c:v>58.069817440850393</c:v>
                </c:pt>
                <c:pt idx="790">
                  <c:v>57.674193484442576</c:v>
                </c:pt>
                <c:pt idx="791">
                  <c:v>57.610909461975098</c:v>
                </c:pt>
                <c:pt idx="792">
                  <c:v>57.475438220160349</c:v>
                </c:pt>
                <c:pt idx="793">
                  <c:v>57.753944873809814</c:v>
                </c:pt>
                <c:pt idx="794">
                  <c:v>58.205224309648784</c:v>
                </c:pt>
                <c:pt idx="795">
                  <c:v>57.878121750695364</c:v>
                </c:pt>
                <c:pt idx="796">
                  <c:v>57.528625386101858</c:v>
                </c:pt>
                <c:pt idx="797">
                  <c:v>56.831207854407175</c:v>
                </c:pt>
                <c:pt idx="798">
                  <c:v>56.316100052424837</c:v>
                </c:pt>
                <c:pt idx="799">
                  <c:v>55.850653716496062</c:v>
                </c:pt>
                <c:pt idx="800">
                  <c:v>55.677664518356323</c:v>
                </c:pt>
                <c:pt idx="801">
                  <c:v>55.768494027001516</c:v>
                </c:pt>
                <c:pt idx="802">
                  <c:v>55.67182649884905</c:v>
                </c:pt>
                <c:pt idx="803">
                  <c:v>55.586895125252859</c:v>
                </c:pt>
                <c:pt idx="804">
                  <c:v>55.537728786468506</c:v>
                </c:pt>
                <c:pt idx="805">
                  <c:v>55.505598306655884</c:v>
                </c:pt>
                <c:pt idx="806">
                  <c:v>55.278222288404194</c:v>
                </c:pt>
                <c:pt idx="807">
                  <c:v>55.187566552843364</c:v>
                </c:pt>
                <c:pt idx="808">
                  <c:v>55.307410444532124</c:v>
                </c:pt>
                <c:pt idx="809">
                  <c:v>55.710229975836619</c:v>
                </c:pt>
                <c:pt idx="810">
                  <c:v>56.629296711512971</c:v>
                </c:pt>
                <c:pt idx="811">
                  <c:v>57.431386709213257</c:v>
                </c:pt>
                <c:pt idx="812">
                  <c:v>58.190850428172517</c:v>
                </c:pt>
                <c:pt idx="813">
                  <c:v>59.696421350751606</c:v>
                </c:pt>
                <c:pt idx="814">
                  <c:v>60.671903780528474</c:v>
                </c:pt>
                <c:pt idx="815">
                  <c:v>61.213964360100881</c:v>
                </c:pt>
                <c:pt idx="816">
                  <c:v>62.055361849921091</c:v>
                </c:pt>
                <c:pt idx="817">
                  <c:v>63.199475458690095</c:v>
                </c:pt>
                <c:pt idx="818">
                  <c:v>64.348695686885293</c:v>
                </c:pt>
                <c:pt idx="819">
                  <c:v>65.372778756277896</c:v>
                </c:pt>
                <c:pt idx="820">
                  <c:v>66.46347171919686</c:v>
                </c:pt>
                <c:pt idx="821">
                  <c:v>67.378488097872051</c:v>
                </c:pt>
                <c:pt idx="822">
                  <c:v>68.392846550260273</c:v>
                </c:pt>
                <c:pt idx="823">
                  <c:v>69.747937032154624</c:v>
                </c:pt>
                <c:pt idx="824">
                  <c:v>71.0439361163548</c:v>
                </c:pt>
                <c:pt idx="825">
                  <c:v>72.335687024252749</c:v>
                </c:pt>
                <c:pt idx="826">
                  <c:v>73.582103252410889</c:v>
                </c:pt>
                <c:pt idx="827">
                  <c:v>74.828650781086509</c:v>
                </c:pt>
                <c:pt idx="828">
                  <c:v>75.487257548740928</c:v>
                </c:pt>
                <c:pt idx="829">
                  <c:v>76.106807334082461</c:v>
                </c:pt>
                <c:pt idx="830">
                  <c:v>77.088741540908813</c:v>
                </c:pt>
                <c:pt idx="831">
                  <c:v>77.978288446153911</c:v>
                </c:pt>
                <c:pt idx="832">
                  <c:v>79.008395263126914</c:v>
                </c:pt>
                <c:pt idx="833">
                  <c:v>79.860345533915932</c:v>
                </c:pt>
                <c:pt idx="834">
                  <c:v>80.587381601333618</c:v>
                </c:pt>
                <c:pt idx="835">
                  <c:v>81.328881978988647</c:v>
                </c:pt>
                <c:pt idx="836">
                  <c:v>82.249576807022095</c:v>
                </c:pt>
                <c:pt idx="837">
                  <c:v>82.784450905663633</c:v>
                </c:pt>
                <c:pt idx="838">
                  <c:v>83.199357918330605</c:v>
                </c:pt>
                <c:pt idx="839">
                  <c:v>83.927180392401553</c:v>
                </c:pt>
                <c:pt idx="840">
                  <c:v>84.370791605540688</c:v>
                </c:pt>
                <c:pt idx="841">
                  <c:v>84.379712206976748</c:v>
                </c:pt>
                <c:pt idx="842">
                  <c:v>84.933899027960635</c:v>
                </c:pt>
                <c:pt idx="843">
                  <c:v>85.697651284081601</c:v>
                </c:pt>
                <c:pt idx="844">
                  <c:v>86.468369824545718</c:v>
                </c:pt>
                <c:pt idx="845">
                  <c:v>86.903513227190288</c:v>
                </c:pt>
                <c:pt idx="846">
                  <c:v>87.282667943409507</c:v>
                </c:pt>
                <c:pt idx="847">
                  <c:v>87.638655492237632</c:v>
                </c:pt>
                <c:pt idx="848">
                  <c:v>87.67947237832206</c:v>
                </c:pt>
                <c:pt idx="849">
                  <c:v>88.056315013340537</c:v>
                </c:pt>
                <c:pt idx="850">
                  <c:v>88.301389251436504</c:v>
                </c:pt>
                <c:pt idx="851">
                  <c:v>89.498814991542275</c:v>
                </c:pt>
                <c:pt idx="852">
                  <c:v>90.103277785437442</c:v>
                </c:pt>
                <c:pt idx="853">
                  <c:v>90.663672855922158</c:v>
                </c:pt>
                <c:pt idx="854">
                  <c:v>91.162542479378843</c:v>
                </c:pt>
                <c:pt idx="855">
                  <c:v>91.60990176882062</c:v>
                </c:pt>
                <c:pt idx="856">
                  <c:v>92.745884725025718</c:v>
                </c:pt>
                <c:pt idx="857">
                  <c:v>94.216988870075767</c:v>
                </c:pt>
                <c:pt idx="858">
                  <c:v>95.117191314697266</c:v>
                </c:pt>
                <c:pt idx="859">
                  <c:v>95.867523499897544</c:v>
                </c:pt>
                <c:pt idx="860">
                  <c:v>96.794287817818784</c:v>
                </c:pt>
                <c:pt idx="861">
                  <c:v>97.389973027365542</c:v>
                </c:pt>
                <c:pt idx="862">
                  <c:v>98.706103120531353</c:v>
                </c:pt>
                <c:pt idx="863">
                  <c:v>99.941010304859702</c:v>
                </c:pt>
                <c:pt idx="864">
                  <c:v>101.23449192728314</c:v>
                </c:pt>
                <c:pt idx="865">
                  <c:v>102.78432171685355</c:v>
                </c:pt>
                <c:pt idx="866">
                  <c:v>104.38411726270404</c:v>
                </c:pt>
                <c:pt idx="867">
                  <c:v>105.94186534200396</c:v>
                </c:pt>
                <c:pt idx="868">
                  <c:v>107.79138738768441</c:v>
                </c:pt>
                <c:pt idx="869">
                  <c:v>109.7138865334647</c:v>
                </c:pt>
                <c:pt idx="870">
                  <c:v>111.80800567354474</c:v>
                </c:pt>
                <c:pt idx="871">
                  <c:v>113.81519794464111</c:v>
                </c:pt>
                <c:pt idx="872">
                  <c:v>115.81191229820251</c:v>
                </c:pt>
                <c:pt idx="873">
                  <c:v>118.41444941929409</c:v>
                </c:pt>
                <c:pt idx="874">
                  <c:v>120.22886429514203</c:v>
                </c:pt>
                <c:pt idx="875">
                  <c:v>122.58285883494786</c:v>
                </c:pt>
                <c:pt idx="876">
                  <c:v>124.99660284178597</c:v>
                </c:pt>
                <c:pt idx="877">
                  <c:v>126.88344614846366</c:v>
                </c:pt>
                <c:pt idx="878">
                  <c:v>127.68081641197205</c:v>
                </c:pt>
                <c:pt idx="879">
                  <c:v>127.54423557009015</c:v>
                </c:pt>
                <c:pt idx="880">
                  <c:v>128.18307801655359</c:v>
                </c:pt>
                <c:pt idx="881">
                  <c:v>129.35209253856115</c:v>
                </c:pt>
                <c:pt idx="882">
                  <c:v>130.77673006057739</c:v>
                </c:pt>
                <c:pt idx="883">
                  <c:v>132.80400868824549</c:v>
                </c:pt>
                <c:pt idx="884">
                  <c:v>134.87287051337105</c:v>
                </c:pt>
                <c:pt idx="885">
                  <c:v>135.94178417750769</c:v>
                </c:pt>
                <c:pt idx="886">
                  <c:v>136.97801433290755</c:v>
                </c:pt>
                <c:pt idx="887">
                  <c:v>139.11576325552804</c:v>
                </c:pt>
                <c:pt idx="888">
                  <c:v>141.29604475838798</c:v>
                </c:pt>
                <c:pt idx="889">
                  <c:v>144.01796344348364</c:v>
                </c:pt>
                <c:pt idx="890">
                  <c:v>145.9026394230979</c:v>
                </c:pt>
                <c:pt idx="891">
                  <c:v>147.98823911803109</c:v>
                </c:pt>
                <c:pt idx="892">
                  <c:v>149.76693258966719</c:v>
                </c:pt>
                <c:pt idx="893">
                  <c:v>151.14161515235901</c:v>
                </c:pt>
                <c:pt idx="894">
                  <c:v>152.2076006276267</c:v>
                </c:pt>
                <c:pt idx="895">
                  <c:v>152.80686790602547</c:v>
                </c:pt>
                <c:pt idx="896">
                  <c:v>153.54336513791765</c:v>
                </c:pt>
                <c:pt idx="897">
                  <c:v>154.02959646497453</c:v>
                </c:pt>
                <c:pt idx="898">
                  <c:v>154.58273993219649</c:v>
                </c:pt>
                <c:pt idx="899">
                  <c:v>155.08809222493852</c:v>
                </c:pt>
                <c:pt idx="900">
                  <c:v>155.47144797870092</c:v>
                </c:pt>
                <c:pt idx="901">
                  <c:v>155.62884092330933</c:v>
                </c:pt>
                <c:pt idx="902">
                  <c:v>156.57137642587935</c:v>
                </c:pt>
                <c:pt idx="903">
                  <c:v>156.85185272353036</c:v>
                </c:pt>
                <c:pt idx="904">
                  <c:v>156.81665069716317</c:v>
                </c:pt>
                <c:pt idx="905">
                  <c:v>156.99381613731384</c:v>
                </c:pt>
                <c:pt idx="906">
                  <c:v>158.11680459976196</c:v>
                </c:pt>
                <c:pt idx="907">
                  <c:v>158.8366209098271</c:v>
                </c:pt>
                <c:pt idx="908">
                  <c:v>159.29630763190133</c:v>
                </c:pt>
                <c:pt idx="909">
                  <c:v>159.25800469943457</c:v>
                </c:pt>
                <c:pt idx="910">
                  <c:v>158.81472621645247</c:v>
                </c:pt>
                <c:pt idx="911">
                  <c:v>158.23822368894304</c:v>
                </c:pt>
                <c:pt idx="912">
                  <c:v>157.05884388514929</c:v>
                </c:pt>
                <c:pt idx="913">
                  <c:v>156.98038581439428</c:v>
                </c:pt>
                <c:pt idx="914">
                  <c:v>157.22623460633415</c:v>
                </c:pt>
                <c:pt idx="915">
                  <c:v>156.36060466085161</c:v>
                </c:pt>
                <c:pt idx="916">
                  <c:v>155.22292051996504</c:v>
                </c:pt>
                <c:pt idx="917">
                  <c:v>154.14751812389918</c:v>
                </c:pt>
                <c:pt idx="918">
                  <c:v>153.29953193664551</c:v>
                </c:pt>
                <c:pt idx="919">
                  <c:v>151.87177528653825</c:v>
                </c:pt>
                <c:pt idx="920">
                  <c:v>150.60141331808907</c:v>
                </c:pt>
                <c:pt idx="921">
                  <c:v>149.57567405700684</c:v>
                </c:pt>
                <c:pt idx="922">
                  <c:v>148.55787917545862</c:v>
                </c:pt>
                <c:pt idx="923">
                  <c:v>147.53208715575082</c:v>
                </c:pt>
                <c:pt idx="924">
                  <c:v>145.85127030100142</c:v>
                </c:pt>
                <c:pt idx="925">
                  <c:v>144.66049575805664</c:v>
                </c:pt>
                <c:pt idx="926">
                  <c:v>143.45399635178703</c:v>
                </c:pt>
                <c:pt idx="927">
                  <c:v>142.09172861916679</c:v>
                </c:pt>
                <c:pt idx="928">
                  <c:v>140.69916847773962</c:v>
                </c:pt>
                <c:pt idx="929">
                  <c:v>138.68744621958052</c:v>
                </c:pt>
                <c:pt idx="930">
                  <c:v>136.89415284565516</c:v>
                </c:pt>
                <c:pt idx="931">
                  <c:v>135.31107044219971</c:v>
                </c:pt>
                <c:pt idx="932">
                  <c:v>133.92829312597001</c:v>
                </c:pt>
                <c:pt idx="933">
                  <c:v>132.94500589370728</c:v>
                </c:pt>
                <c:pt idx="934">
                  <c:v>131.86811058861869</c:v>
                </c:pt>
                <c:pt idx="935">
                  <c:v>131.06731081008911</c:v>
                </c:pt>
                <c:pt idx="936">
                  <c:v>130.86369265828813</c:v>
                </c:pt>
                <c:pt idx="937">
                  <c:v>130.51932597160339</c:v>
                </c:pt>
                <c:pt idx="938">
                  <c:v>130.10465107645308</c:v>
                </c:pt>
                <c:pt idx="939">
                  <c:v>129.05597642489843</c:v>
                </c:pt>
                <c:pt idx="940">
                  <c:v>128.70215170724052</c:v>
                </c:pt>
                <c:pt idx="941">
                  <c:v>127.84671333857945</c:v>
                </c:pt>
                <c:pt idx="942">
                  <c:v>127.03105722154889</c:v>
                </c:pt>
                <c:pt idx="943">
                  <c:v>126.17825351442609</c:v>
                </c:pt>
                <c:pt idx="944">
                  <c:v>125.52634453773499</c:v>
                </c:pt>
                <c:pt idx="945">
                  <c:v>124.48267854963031</c:v>
                </c:pt>
                <c:pt idx="946">
                  <c:v>123.78240803309849</c:v>
                </c:pt>
                <c:pt idx="947">
                  <c:v>123.47642571585519</c:v>
                </c:pt>
                <c:pt idx="948">
                  <c:v>123.02506753376552</c:v>
                </c:pt>
                <c:pt idx="949">
                  <c:v>122.58715336663383</c:v>
                </c:pt>
                <c:pt idx="950">
                  <c:v>121.89226899828229</c:v>
                </c:pt>
                <c:pt idx="951">
                  <c:v>121.86420471327645</c:v>
                </c:pt>
                <c:pt idx="952">
                  <c:v>122.0405478477478</c:v>
                </c:pt>
                <c:pt idx="953">
                  <c:v>121.6661502974374</c:v>
                </c:pt>
                <c:pt idx="954">
                  <c:v>120.91474917956761</c:v>
                </c:pt>
                <c:pt idx="955">
                  <c:v>120.43543543134417</c:v>
                </c:pt>
                <c:pt idx="956">
                  <c:v>120.24211297716413</c:v>
                </c:pt>
                <c:pt idx="957">
                  <c:v>120.27515387535095</c:v>
                </c:pt>
                <c:pt idx="958">
                  <c:v>119.91579576901027</c:v>
                </c:pt>
                <c:pt idx="959">
                  <c:v>119.50239283697945</c:v>
                </c:pt>
                <c:pt idx="960">
                  <c:v>119.23056292533875</c:v>
                </c:pt>
                <c:pt idx="961">
                  <c:v>118.19580221176147</c:v>
                </c:pt>
                <c:pt idx="962">
                  <c:v>118.05109626906258</c:v>
                </c:pt>
                <c:pt idx="963">
                  <c:v>117.86046753610883</c:v>
                </c:pt>
                <c:pt idx="964">
                  <c:v>117.09891472543988</c:v>
                </c:pt>
                <c:pt idx="965">
                  <c:v>116.62529638835362</c:v>
                </c:pt>
                <c:pt idx="966">
                  <c:v>115.93817561013358</c:v>
                </c:pt>
                <c:pt idx="967">
                  <c:v>115.57247005190167</c:v>
                </c:pt>
                <c:pt idx="968">
                  <c:v>114.76040547234672</c:v>
                </c:pt>
                <c:pt idx="969">
                  <c:v>113.73098564147949</c:v>
                </c:pt>
                <c:pt idx="970">
                  <c:v>113.09994782720294</c:v>
                </c:pt>
                <c:pt idx="971">
                  <c:v>112.38809847831726</c:v>
                </c:pt>
                <c:pt idx="972">
                  <c:v>111.55229442460197</c:v>
                </c:pt>
                <c:pt idx="973">
                  <c:v>110.91337626320976</c:v>
                </c:pt>
                <c:pt idx="974">
                  <c:v>110.11560014316014</c:v>
                </c:pt>
                <c:pt idx="975">
                  <c:v>109.33359912463597</c:v>
                </c:pt>
                <c:pt idx="976">
                  <c:v>108.42509092603412</c:v>
                </c:pt>
                <c:pt idx="977">
                  <c:v>107.40371257918221</c:v>
                </c:pt>
                <c:pt idx="978">
                  <c:v>106.96365567616054</c:v>
                </c:pt>
                <c:pt idx="979">
                  <c:v>106.18250393867493</c:v>
                </c:pt>
                <c:pt idx="980">
                  <c:v>105.9198944568634</c:v>
                </c:pt>
                <c:pt idx="981">
                  <c:v>105.48915280614581</c:v>
                </c:pt>
                <c:pt idx="982">
                  <c:v>104.96495982578823</c:v>
                </c:pt>
                <c:pt idx="983">
                  <c:v>104.74434161186218</c:v>
                </c:pt>
                <c:pt idx="984">
                  <c:v>104.25109434127808</c:v>
                </c:pt>
                <c:pt idx="985">
                  <c:v>103.70364240237645</c:v>
                </c:pt>
                <c:pt idx="986">
                  <c:v>103.45817140170506</c:v>
                </c:pt>
                <c:pt idx="987">
                  <c:v>103.70853866849627</c:v>
                </c:pt>
                <c:pt idx="988">
                  <c:v>104.04149317741394</c:v>
                </c:pt>
                <c:pt idx="989">
                  <c:v>104.23320133345467</c:v>
                </c:pt>
                <c:pt idx="990">
                  <c:v>103.92886853218079</c:v>
                </c:pt>
                <c:pt idx="991">
                  <c:v>103.93387879644122</c:v>
                </c:pt>
                <c:pt idx="992">
                  <c:v>104.2928900718689</c:v>
                </c:pt>
                <c:pt idx="993">
                  <c:v>104.55919875417437</c:v>
                </c:pt>
                <c:pt idx="994">
                  <c:v>105.88415319578988</c:v>
                </c:pt>
                <c:pt idx="995">
                  <c:v>107.18921201569694</c:v>
                </c:pt>
                <c:pt idx="996">
                  <c:v>108.10673202787127</c:v>
                </c:pt>
                <c:pt idx="997">
                  <c:v>109.67099353245327</c:v>
                </c:pt>
                <c:pt idx="998">
                  <c:v>110.79148023469108</c:v>
                </c:pt>
                <c:pt idx="999">
                  <c:v>112.30295811380658</c:v>
                </c:pt>
                <c:pt idx="1000">
                  <c:v>113.78377948488507</c:v>
                </c:pt>
                <c:pt idx="1001">
                  <c:v>115.22197634833199</c:v>
                </c:pt>
                <c:pt idx="1002">
                  <c:v>116.18333748408726</c:v>
                </c:pt>
                <c:pt idx="1003">
                  <c:v>117.45319761548724</c:v>
                </c:pt>
                <c:pt idx="1004">
                  <c:v>119.09457159042358</c:v>
                </c:pt>
                <c:pt idx="1005">
                  <c:v>120.64056423732212</c:v>
                </c:pt>
                <c:pt idx="1006">
                  <c:v>121.45684364863804</c:v>
                </c:pt>
                <c:pt idx="1007">
                  <c:v>122.62525282587323</c:v>
                </c:pt>
                <c:pt idx="1008">
                  <c:v>123.70007153919765</c:v>
                </c:pt>
                <c:pt idx="1009">
                  <c:v>125.3641744341169</c:v>
                </c:pt>
                <c:pt idx="1010">
                  <c:v>126.8156567982265</c:v>
                </c:pt>
                <c:pt idx="1011">
                  <c:v>127.65435886383057</c:v>
                </c:pt>
                <c:pt idx="1012">
                  <c:v>128.43886276653834</c:v>
                </c:pt>
                <c:pt idx="1013">
                  <c:v>129.4618250301906</c:v>
                </c:pt>
                <c:pt idx="1014">
                  <c:v>130.48935011454992</c:v>
                </c:pt>
                <c:pt idx="1015">
                  <c:v>131.39947080612183</c:v>
                </c:pt>
                <c:pt idx="1016">
                  <c:v>132.05570762498039</c:v>
                </c:pt>
                <c:pt idx="1017">
                  <c:v>133.05319721358163</c:v>
                </c:pt>
                <c:pt idx="1018">
                  <c:v>133.89038579804557</c:v>
                </c:pt>
                <c:pt idx="1019">
                  <c:v>134.67405063765389</c:v>
                </c:pt>
                <c:pt idx="1020">
                  <c:v>135.082302910941</c:v>
                </c:pt>
                <c:pt idx="1021">
                  <c:v>135.40376625742232</c:v>
                </c:pt>
                <c:pt idx="1022">
                  <c:v>135.19665081160409</c:v>
                </c:pt>
                <c:pt idx="1023">
                  <c:v>134.79107587678092</c:v>
                </c:pt>
                <c:pt idx="1024">
                  <c:v>135.11631056240626</c:v>
                </c:pt>
                <c:pt idx="1025">
                  <c:v>135.04375515665328</c:v>
                </c:pt>
                <c:pt idx="1026">
                  <c:v>135.22971343994141</c:v>
                </c:pt>
                <c:pt idx="1027">
                  <c:v>135.07380584308081</c:v>
                </c:pt>
                <c:pt idx="1028">
                  <c:v>135.09209864480155</c:v>
                </c:pt>
                <c:pt idx="1029">
                  <c:v>134.98072726385934</c:v>
                </c:pt>
                <c:pt idx="1030">
                  <c:v>135.07121389252799</c:v>
                </c:pt>
                <c:pt idx="1031">
                  <c:v>134.78362754413061</c:v>
                </c:pt>
                <c:pt idx="1032">
                  <c:v>134.39454061644417</c:v>
                </c:pt>
                <c:pt idx="1033">
                  <c:v>134.28420673097884</c:v>
                </c:pt>
                <c:pt idx="1034">
                  <c:v>134.44424077442713</c:v>
                </c:pt>
                <c:pt idx="1035">
                  <c:v>134.33178901672363</c:v>
                </c:pt>
                <c:pt idx="1036">
                  <c:v>134.51261036736625</c:v>
                </c:pt>
                <c:pt idx="1037">
                  <c:v>134.0000501360212</c:v>
                </c:pt>
                <c:pt idx="1038">
                  <c:v>134.0089887891497</c:v>
                </c:pt>
                <c:pt idx="1039">
                  <c:v>134.41383899961198</c:v>
                </c:pt>
                <c:pt idx="1040">
                  <c:v>134.93057305472237</c:v>
                </c:pt>
                <c:pt idx="1041">
                  <c:v>135.19303533009119</c:v>
                </c:pt>
                <c:pt idx="1042">
                  <c:v>135.08639529773168</c:v>
                </c:pt>
                <c:pt idx="1043">
                  <c:v>134.59179353713989</c:v>
                </c:pt>
                <c:pt idx="1044">
                  <c:v>134.41314554214478</c:v>
                </c:pt>
                <c:pt idx="1045">
                  <c:v>134.3752852167402</c:v>
                </c:pt>
                <c:pt idx="1046">
                  <c:v>134.47972328322274</c:v>
                </c:pt>
                <c:pt idx="1047">
                  <c:v>134.21493329320634</c:v>
                </c:pt>
                <c:pt idx="1048">
                  <c:v>133.98366992814201</c:v>
                </c:pt>
                <c:pt idx="1049">
                  <c:v>134.21189962114607</c:v>
                </c:pt>
                <c:pt idx="1050">
                  <c:v>134.17273497581482</c:v>
                </c:pt>
                <c:pt idx="1051">
                  <c:v>133.89586077417647</c:v>
                </c:pt>
                <c:pt idx="1052">
                  <c:v>134.49780222347803</c:v>
                </c:pt>
                <c:pt idx="1053">
                  <c:v>133.9548147065299</c:v>
                </c:pt>
                <c:pt idx="1054">
                  <c:v>133.47638406072343</c:v>
                </c:pt>
                <c:pt idx="1055">
                  <c:v>133.58534346308028</c:v>
                </c:pt>
                <c:pt idx="1056">
                  <c:v>133.65898084640503</c:v>
                </c:pt>
                <c:pt idx="1057">
                  <c:v>133.53875497409277</c:v>
                </c:pt>
                <c:pt idx="1058">
                  <c:v>133.61072908129012</c:v>
                </c:pt>
                <c:pt idx="1059">
                  <c:v>133.27360957009452</c:v>
                </c:pt>
                <c:pt idx="1060">
                  <c:v>132.96474640710014</c:v>
                </c:pt>
                <c:pt idx="1061">
                  <c:v>132.89512004171098</c:v>
                </c:pt>
                <c:pt idx="1062">
                  <c:v>132.69238288061959</c:v>
                </c:pt>
                <c:pt idx="1063">
                  <c:v>132.71432277134485</c:v>
                </c:pt>
                <c:pt idx="1064">
                  <c:v>132.13282190050398</c:v>
                </c:pt>
                <c:pt idx="1065">
                  <c:v>131.87747495515006</c:v>
                </c:pt>
                <c:pt idx="1066">
                  <c:v>131.57085030419486</c:v>
                </c:pt>
                <c:pt idx="1067">
                  <c:v>131.24466109275818</c:v>
                </c:pt>
                <c:pt idx="1068">
                  <c:v>130.10246937615531</c:v>
                </c:pt>
                <c:pt idx="1069">
                  <c:v>129.54239221981592</c:v>
                </c:pt>
                <c:pt idx="1070">
                  <c:v>128.62612312180656</c:v>
                </c:pt>
                <c:pt idx="1071">
                  <c:v>128.19444217000688</c:v>
                </c:pt>
                <c:pt idx="1072">
                  <c:v>127.2788564818246</c:v>
                </c:pt>
                <c:pt idx="1073">
                  <c:v>126.56888730185372</c:v>
                </c:pt>
                <c:pt idx="1074">
                  <c:v>126.19005288396563</c:v>
                </c:pt>
                <c:pt idx="1075">
                  <c:v>125.93464149747577</c:v>
                </c:pt>
                <c:pt idx="1076">
                  <c:v>125.94060816083636</c:v>
                </c:pt>
                <c:pt idx="1077">
                  <c:v>125.42054748535156</c:v>
                </c:pt>
                <c:pt idx="1078">
                  <c:v>125.01394414901733</c:v>
                </c:pt>
                <c:pt idx="1079">
                  <c:v>124.77620451790946</c:v>
                </c:pt>
                <c:pt idx="1080">
                  <c:v>123.512437411717</c:v>
                </c:pt>
                <c:pt idx="1081">
                  <c:v>123.34894977297101</c:v>
                </c:pt>
                <c:pt idx="1082">
                  <c:v>123.5423572063446</c:v>
                </c:pt>
                <c:pt idx="1083">
                  <c:v>123.33227535656521</c:v>
                </c:pt>
                <c:pt idx="1084">
                  <c:v>122.88325445992606</c:v>
                </c:pt>
                <c:pt idx="1085">
                  <c:v>122.85971389498029</c:v>
                </c:pt>
                <c:pt idx="1086">
                  <c:v>122.22435549327305</c:v>
                </c:pt>
                <c:pt idx="1087">
                  <c:v>121.98644644873482</c:v>
                </c:pt>
                <c:pt idx="1088">
                  <c:v>122.01790809631348</c:v>
                </c:pt>
                <c:pt idx="1089">
                  <c:v>121.75556489399501</c:v>
                </c:pt>
                <c:pt idx="1090">
                  <c:v>121.88214342934745</c:v>
                </c:pt>
                <c:pt idx="1091">
                  <c:v>121.84189367294312</c:v>
                </c:pt>
                <c:pt idx="1092">
                  <c:v>121.83120390347072</c:v>
                </c:pt>
                <c:pt idx="1093">
                  <c:v>121.85483459063938</c:v>
                </c:pt>
                <c:pt idx="1094">
                  <c:v>121.43590824944633</c:v>
                </c:pt>
                <c:pt idx="1095">
                  <c:v>121.43983353887286</c:v>
                </c:pt>
                <c:pt idx="1096">
                  <c:v>122.32044499261039</c:v>
                </c:pt>
                <c:pt idx="1097">
                  <c:v>122.78044669968742</c:v>
                </c:pt>
                <c:pt idx="1098">
                  <c:v>123.95607345444816</c:v>
                </c:pt>
                <c:pt idx="1099">
                  <c:v>124.60978320666722</c:v>
                </c:pt>
                <c:pt idx="1100">
                  <c:v>125.2964221749987</c:v>
                </c:pt>
                <c:pt idx="1101">
                  <c:v>125.73873731068203</c:v>
                </c:pt>
                <c:pt idx="1102">
                  <c:v>125.8854945387159</c:v>
                </c:pt>
                <c:pt idx="1103">
                  <c:v>126.12996077537537</c:v>
                </c:pt>
                <c:pt idx="1104">
                  <c:v>125.47782574381147</c:v>
                </c:pt>
                <c:pt idx="1105">
                  <c:v>124.31190514564514</c:v>
                </c:pt>
                <c:pt idx="1106">
                  <c:v>123.11612629890442</c:v>
                </c:pt>
                <c:pt idx="1107">
                  <c:v>122.65356189864022</c:v>
                </c:pt>
                <c:pt idx="1108">
                  <c:v>122.75501591818673</c:v>
                </c:pt>
                <c:pt idx="1109">
                  <c:v>122.82168752806527</c:v>
                </c:pt>
                <c:pt idx="1110">
                  <c:v>122.54256786618915</c:v>
                </c:pt>
                <c:pt idx="1111">
                  <c:v>122.24417161941528</c:v>
                </c:pt>
                <c:pt idx="1112">
                  <c:v>121.63408248765128</c:v>
                </c:pt>
                <c:pt idx="1113">
                  <c:v>121.46978868756976</c:v>
                </c:pt>
                <c:pt idx="1114">
                  <c:v>121.32883034433637</c:v>
                </c:pt>
                <c:pt idx="1115">
                  <c:v>121.92438752310616</c:v>
                </c:pt>
                <c:pt idx="1116">
                  <c:v>122.13940007346017</c:v>
                </c:pt>
                <c:pt idx="1117">
                  <c:v>122.61205690247672</c:v>
                </c:pt>
                <c:pt idx="1118">
                  <c:v>122.94043183326721</c:v>
                </c:pt>
                <c:pt idx="1119">
                  <c:v>122.6904376915523</c:v>
                </c:pt>
                <c:pt idx="1120">
                  <c:v>122.85140773228237</c:v>
                </c:pt>
                <c:pt idx="1121">
                  <c:v>122.89878984860012</c:v>
                </c:pt>
                <c:pt idx="1122">
                  <c:v>123.93545930726188</c:v>
                </c:pt>
                <c:pt idx="1123">
                  <c:v>124.35890834672111</c:v>
                </c:pt>
                <c:pt idx="1124">
                  <c:v>124.54698586463928</c:v>
                </c:pt>
                <c:pt idx="1125">
                  <c:v>124.94466832705906</c:v>
                </c:pt>
                <c:pt idx="1126">
                  <c:v>124.93391329901559</c:v>
                </c:pt>
                <c:pt idx="1127">
                  <c:v>124.79288588251386</c:v>
                </c:pt>
                <c:pt idx="1128">
                  <c:v>124.76496093613761</c:v>
                </c:pt>
                <c:pt idx="1129">
                  <c:v>125.17155054637364</c:v>
                </c:pt>
                <c:pt idx="1130">
                  <c:v>125.41894667489188</c:v>
                </c:pt>
                <c:pt idx="1131">
                  <c:v>125.72876068523952</c:v>
                </c:pt>
                <c:pt idx="1132">
                  <c:v>126.45898549897331</c:v>
                </c:pt>
                <c:pt idx="1133">
                  <c:v>128.31477577345711</c:v>
                </c:pt>
                <c:pt idx="1134">
                  <c:v>130.01191462789262</c:v>
                </c:pt>
                <c:pt idx="1135">
                  <c:v>131.31617821965898</c:v>
                </c:pt>
                <c:pt idx="1136">
                  <c:v>132.30537080764771</c:v>
                </c:pt>
                <c:pt idx="1137">
                  <c:v>132.82341245242529</c:v>
                </c:pt>
                <c:pt idx="1138">
                  <c:v>133.24526916231429</c:v>
                </c:pt>
                <c:pt idx="1139">
                  <c:v>133.37557305608476</c:v>
                </c:pt>
                <c:pt idx="1140">
                  <c:v>134.32702241625105</c:v>
                </c:pt>
                <c:pt idx="1141">
                  <c:v>134.72592003004891</c:v>
                </c:pt>
                <c:pt idx="1142">
                  <c:v>136.08126299721854</c:v>
                </c:pt>
                <c:pt idx="1143">
                  <c:v>136.88924598693848</c:v>
                </c:pt>
                <c:pt idx="1144">
                  <c:v>138.10275946344649</c:v>
                </c:pt>
                <c:pt idx="1145">
                  <c:v>138.39212216649736</c:v>
                </c:pt>
                <c:pt idx="1146">
                  <c:v>138.58582459177291</c:v>
                </c:pt>
                <c:pt idx="1147">
                  <c:v>138.15705129078455</c:v>
                </c:pt>
                <c:pt idx="1148">
                  <c:v>138.27731251716614</c:v>
                </c:pt>
                <c:pt idx="1149">
                  <c:v>139.08629417419434</c:v>
                </c:pt>
                <c:pt idx="1150">
                  <c:v>139.19877927643913</c:v>
                </c:pt>
                <c:pt idx="1151">
                  <c:v>139.63296794891357</c:v>
                </c:pt>
                <c:pt idx="1152">
                  <c:v>140.53698829242163</c:v>
                </c:pt>
                <c:pt idx="1153">
                  <c:v>141.19107348578316</c:v>
                </c:pt>
                <c:pt idx="1154">
                  <c:v>142.45731432097298</c:v>
                </c:pt>
                <c:pt idx="1155">
                  <c:v>143.79840053830827</c:v>
                </c:pt>
                <c:pt idx="1156">
                  <c:v>145.14335186140877</c:v>
                </c:pt>
                <c:pt idx="1157">
                  <c:v>144.62805455071586</c:v>
                </c:pt>
                <c:pt idx="1158">
                  <c:v>144.85973681722368</c:v>
                </c:pt>
                <c:pt idx="1159">
                  <c:v>144.95149673734392</c:v>
                </c:pt>
                <c:pt idx="1160">
                  <c:v>145.33279456411088</c:v>
                </c:pt>
                <c:pt idx="1161">
                  <c:v>144.61002836908614</c:v>
                </c:pt>
                <c:pt idx="1162">
                  <c:v>144.51594144957406</c:v>
                </c:pt>
                <c:pt idx="1163">
                  <c:v>143.78938303674971</c:v>
                </c:pt>
                <c:pt idx="1164">
                  <c:v>142.42467505591256</c:v>
                </c:pt>
                <c:pt idx="1165">
                  <c:v>141.25459252085005</c:v>
                </c:pt>
                <c:pt idx="1166">
                  <c:v>140.02730134555273</c:v>
                </c:pt>
                <c:pt idx="1167">
                  <c:v>139.28620430401392</c:v>
                </c:pt>
                <c:pt idx="1168">
                  <c:v>137.86251289503915</c:v>
                </c:pt>
                <c:pt idx="1169">
                  <c:v>136.74707572800773</c:v>
                </c:pt>
                <c:pt idx="1170">
                  <c:v>135.55671225275313</c:v>
                </c:pt>
                <c:pt idx="1171">
                  <c:v>133.88094789641244</c:v>
                </c:pt>
                <c:pt idx="1172">
                  <c:v>131.43031903675623</c:v>
                </c:pt>
                <c:pt idx="1173">
                  <c:v>129.71250752040319</c:v>
                </c:pt>
                <c:pt idx="1174">
                  <c:v>128.06696476255144</c:v>
                </c:pt>
                <c:pt idx="1175">
                  <c:v>127.5996550832476</c:v>
                </c:pt>
                <c:pt idx="1176">
                  <c:v>126.35081894057137</c:v>
                </c:pt>
                <c:pt idx="1177">
                  <c:v>124.74326968193054</c:v>
                </c:pt>
                <c:pt idx="1178">
                  <c:v>122.90145216669355</c:v>
                </c:pt>
                <c:pt idx="1179">
                  <c:v>120.92831996509007</c:v>
                </c:pt>
                <c:pt idx="1180">
                  <c:v>119.03523666518075</c:v>
                </c:pt>
                <c:pt idx="1181">
                  <c:v>116.86238145828247</c:v>
                </c:pt>
                <c:pt idx="1182">
                  <c:v>114.98154742377145</c:v>
                </c:pt>
                <c:pt idx="1183">
                  <c:v>113.43905973434448</c:v>
                </c:pt>
                <c:pt idx="1184">
                  <c:v>111.80357728685651</c:v>
                </c:pt>
                <c:pt idx="1185">
                  <c:v>110.72382930346897</c:v>
                </c:pt>
                <c:pt idx="1186">
                  <c:v>109.01349091529846</c:v>
                </c:pt>
                <c:pt idx="1187">
                  <c:v>108.00409821101597</c:v>
                </c:pt>
                <c:pt idx="1188">
                  <c:v>106.8576294013432</c:v>
                </c:pt>
                <c:pt idx="1189">
                  <c:v>106.17182459150042</c:v>
                </c:pt>
                <c:pt idx="1190">
                  <c:v>105.16800001689366</c:v>
                </c:pt>
                <c:pt idx="1191">
                  <c:v>104.38542475019183</c:v>
                </c:pt>
                <c:pt idx="1192">
                  <c:v>103.94652989932469</c:v>
                </c:pt>
                <c:pt idx="1193">
                  <c:v>103.97847505978176</c:v>
                </c:pt>
                <c:pt idx="1194">
                  <c:v>104.02699708938599</c:v>
                </c:pt>
                <c:pt idx="1195">
                  <c:v>104.10814670154026</c:v>
                </c:pt>
                <c:pt idx="1196">
                  <c:v>104.28876001494271</c:v>
                </c:pt>
                <c:pt idx="1197">
                  <c:v>104.2851665019989</c:v>
                </c:pt>
                <c:pt idx="1198">
                  <c:v>103.66395916257586</c:v>
                </c:pt>
                <c:pt idx="1199">
                  <c:v>103.43028994968959</c:v>
                </c:pt>
                <c:pt idx="1200">
                  <c:v>103.78465894290379</c:v>
                </c:pt>
                <c:pt idx="1201">
                  <c:v>104.00643573488507</c:v>
                </c:pt>
                <c:pt idx="1202">
                  <c:v>104.00676430974688</c:v>
                </c:pt>
                <c:pt idx="1203">
                  <c:v>104.19201169695172</c:v>
                </c:pt>
                <c:pt idx="1204">
                  <c:v>104.12485916273934</c:v>
                </c:pt>
                <c:pt idx="1205">
                  <c:v>103.89471970285688</c:v>
                </c:pt>
                <c:pt idx="1206">
                  <c:v>103.81815699168614</c:v>
                </c:pt>
                <c:pt idx="1207">
                  <c:v>103.53627055031913</c:v>
                </c:pt>
                <c:pt idx="1208">
                  <c:v>103.37604638508388</c:v>
                </c:pt>
                <c:pt idx="1209">
                  <c:v>103.73124136243548</c:v>
                </c:pt>
                <c:pt idx="1210">
                  <c:v>103.17238800866264</c:v>
                </c:pt>
                <c:pt idx="1211">
                  <c:v>102.28343868255615</c:v>
                </c:pt>
                <c:pt idx="1212">
                  <c:v>101.76982256344387</c:v>
                </c:pt>
                <c:pt idx="1213">
                  <c:v>101.86396431922913</c:v>
                </c:pt>
                <c:pt idx="1214">
                  <c:v>102.06956114087787</c:v>
                </c:pt>
                <c:pt idx="1215">
                  <c:v>101.54147492136273</c:v>
                </c:pt>
                <c:pt idx="1216">
                  <c:v>101.27047562599182</c:v>
                </c:pt>
                <c:pt idx="1217">
                  <c:v>101.6073408808027</c:v>
                </c:pt>
                <c:pt idx="1218">
                  <c:v>101.582761321749</c:v>
                </c:pt>
                <c:pt idx="1219">
                  <c:v>101.87314013072422</c:v>
                </c:pt>
                <c:pt idx="1220">
                  <c:v>101.93527712140765</c:v>
                </c:pt>
                <c:pt idx="1221">
                  <c:v>101.78425243922642</c:v>
                </c:pt>
                <c:pt idx="1222">
                  <c:v>101.85372005190167</c:v>
                </c:pt>
                <c:pt idx="1223">
                  <c:v>101.64811393192836</c:v>
                </c:pt>
                <c:pt idx="1224">
                  <c:v>101.81037425994873</c:v>
                </c:pt>
                <c:pt idx="1225">
                  <c:v>101.96611697333199</c:v>
                </c:pt>
                <c:pt idx="1226">
                  <c:v>102.08534921918597</c:v>
                </c:pt>
                <c:pt idx="1227">
                  <c:v>102.22927863257271</c:v>
                </c:pt>
                <c:pt idx="1228">
                  <c:v>102.16988059452602</c:v>
                </c:pt>
                <c:pt idx="1229">
                  <c:v>102.12611327852521</c:v>
                </c:pt>
                <c:pt idx="1230">
                  <c:v>102.06362080574036</c:v>
                </c:pt>
                <c:pt idx="1231">
                  <c:v>101.62056582314628</c:v>
                </c:pt>
                <c:pt idx="1232">
                  <c:v>101.633983033044</c:v>
                </c:pt>
                <c:pt idx="1233">
                  <c:v>101.85873535701207</c:v>
                </c:pt>
                <c:pt idx="1234">
                  <c:v>102.12974429130554</c:v>
                </c:pt>
                <c:pt idx="1235">
                  <c:v>102.31621878487724</c:v>
                </c:pt>
                <c:pt idx="1236">
                  <c:v>102.22367937224251</c:v>
                </c:pt>
                <c:pt idx="1237">
                  <c:v>102.09445963587079</c:v>
                </c:pt>
                <c:pt idx="1238">
                  <c:v>102.25289358411517</c:v>
                </c:pt>
                <c:pt idx="1239">
                  <c:v>102.48401246752057</c:v>
                </c:pt>
                <c:pt idx="1240">
                  <c:v>102.71249376024518</c:v>
                </c:pt>
                <c:pt idx="1241">
                  <c:v>102.81002647536141</c:v>
                </c:pt>
                <c:pt idx="1242">
                  <c:v>102.8035169328962</c:v>
                </c:pt>
                <c:pt idx="1243">
                  <c:v>103.08111589295524</c:v>
                </c:pt>
                <c:pt idx="1244">
                  <c:v>102.76845959254673</c:v>
                </c:pt>
                <c:pt idx="1245">
                  <c:v>102.43952485493251</c:v>
                </c:pt>
                <c:pt idx="1246">
                  <c:v>102.25095207350594</c:v>
                </c:pt>
                <c:pt idx="1247">
                  <c:v>102.01547605650765</c:v>
                </c:pt>
                <c:pt idx="1248">
                  <c:v>102.09455391338894</c:v>
                </c:pt>
                <c:pt idx="1249">
                  <c:v>101.8556661605835</c:v>
                </c:pt>
                <c:pt idx="1250">
                  <c:v>101.48047818456378</c:v>
                </c:pt>
                <c:pt idx="1251">
                  <c:v>100.51653235299247</c:v>
                </c:pt>
                <c:pt idx="1252">
                  <c:v>100.29194991929191</c:v>
                </c:pt>
                <c:pt idx="1253">
                  <c:v>100.01513419832501</c:v>
                </c:pt>
                <c:pt idx="1254">
                  <c:v>99.84177960668292</c:v>
                </c:pt>
                <c:pt idx="1255">
                  <c:v>99.609670877456665</c:v>
                </c:pt>
                <c:pt idx="1256">
                  <c:v>99.121309620993472</c:v>
                </c:pt>
                <c:pt idx="1257">
                  <c:v>98.77201771736145</c:v>
                </c:pt>
                <c:pt idx="1258">
                  <c:v>98.553787810461856</c:v>
                </c:pt>
                <c:pt idx="1259">
                  <c:v>98.516467332839966</c:v>
                </c:pt>
                <c:pt idx="1260">
                  <c:v>98.484824487141196</c:v>
                </c:pt>
                <c:pt idx="1261">
                  <c:v>98.201432466506958</c:v>
                </c:pt>
                <c:pt idx="1262">
                  <c:v>97.707183667591636</c:v>
                </c:pt>
                <c:pt idx="1263">
                  <c:v>97.473062719617573</c:v>
                </c:pt>
                <c:pt idx="1264">
                  <c:v>97.220692021506167</c:v>
                </c:pt>
                <c:pt idx="1265">
                  <c:v>96.75282212666103</c:v>
                </c:pt>
                <c:pt idx="1266">
                  <c:v>96.233048064368106</c:v>
                </c:pt>
                <c:pt idx="1267">
                  <c:v>95.71847268513271</c:v>
                </c:pt>
                <c:pt idx="1268">
                  <c:v>95.20680577414376</c:v>
                </c:pt>
                <c:pt idx="1269">
                  <c:v>95.311775071280337</c:v>
                </c:pt>
                <c:pt idx="1270">
                  <c:v>95.257829393659321</c:v>
                </c:pt>
                <c:pt idx="1271">
                  <c:v>95.117714711597984</c:v>
                </c:pt>
                <c:pt idx="1272">
                  <c:v>95.696940285818911</c:v>
                </c:pt>
                <c:pt idx="1273">
                  <c:v>95.462688956941875</c:v>
                </c:pt>
                <c:pt idx="1274">
                  <c:v>95.374512706484111</c:v>
                </c:pt>
                <c:pt idx="1275">
                  <c:v>94.95544280324664</c:v>
                </c:pt>
                <c:pt idx="1276">
                  <c:v>94.52080096517291</c:v>
                </c:pt>
                <c:pt idx="1277">
                  <c:v>94.724940640585757</c:v>
                </c:pt>
                <c:pt idx="1278">
                  <c:v>94.986206327165874</c:v>
                </c:pt>
                <c:pt idx="1279">
                  <c:v>95.919767822538105</c:v>
                </c:pt>
                <c:pt idx="1280">
                  <c:v>95.893700804029194</c:v>
                </c:pt>
                <c:pt idx="1281">
                  <c:v>95.711346898760112</c:v>
                </c:pt>
                <c:pt idx="1282">
                  <c:v>95.505430868693765</c:v>
                </c:pt>
                <c:pt idx="1283">
                  <c:v>95.125492777143208</c:v>
                </c:pt>
                <c:pt idx="1284">
                  <c:v>94.85570624896458</c:v>
                </c:pt>
                <c:pt idx="1285">
                  <c:v>94.123175178255352</c:v>
                </c:pt>
                <c:pt idx="1286">
                  <c:v>93.499733686447144</c:v>
                </c:pt>
                <c:pt idx="1287">
                  <c:v>92.922548464366372</c:v>
                </c:pt>
                <c:pt idx="1288">
                  <c:v>92.210679803575786</c:v>
                </c:pt>
                <c:pt idx="1289">
                  <c:v>91.85158627373832</c:v>
                </c:pt>
                <c:pt idx="1290">
                  <c:v>91.707805837903706</c:v>
                </c:pt>
                <c:pt idx="1291">
                  <c:v>91.398358072553364</c:v>
                </c:pt>
                <c:pt idx="1292">
                  <c:v>90.818326745714458</c:v>
                </c:pt>
                <c:pt idx="1293">
                  <c:v>90.389903715678628</c:v>
                </c:pt>
                <c:pt idx="1294">
                  <c:v>90.317494256155825</c:v>
                </c:pt>
                <c:pt idx="1295">
                  <c:v>90.233956677573062</c:v>
                </c:pt>
                <c:pt idx="1296">
                  <c:v>90.058764253343853</c:v>
                </c:pt>
                <c:pt idx="1297">
                  <c:v>89.696274961744038</c:v>
                </c:pt>
                <c:pt idx="1298">
                  <c:v>89.425327266965596</c:v>
                </c:pt>
                <c:pt idx="1299">
                  <c:v>89.164973837988711</c:v>
                </c:pt>
                <c:pt idx="1300">
                  <c:v>88.831620080130435</c:v>
                </c:pt>
                <c:pt idx="1301">
                  <c:v>88.888324396950864</c:v>
                </c:pt>
                <c:pt idx="1302">
                  <c:v>89.103161471230649</c:v>
                </c:pt>
                <c:pt idx="1303">
                  <c:v>89.522995642253335</c:v>
                </c:pt>
                <c:pt idx="1304">
                  <c:v>89.761971507753643</c:v>
                </c:pt>
                <c:pt idx="1305">
                  <c:v>90.177043982914512</c:v>
                </c:pt>
                <c:pt idx="1306">
                  <c:v>90.440320355551577</c:v>
                </c:pt>
                <c:pt idx="1307">
                  <c:v>90.604271445955547</c:v>
                </c:pt>
                <c:pt idx="1308">
                  <c:v>90.663528340203428</c:v>
                </c:pt>
                <c:pt idx="1309">
                  <c:v>90.904773439679829</c:v>
                </c:pt>
                <c:pt idx="1310">
                  <c:v>91.408071279525757</c:v>
                </c:pt>
                <c:pt idx="1311">
                  <c:v>92.055566276822773</c:v>
                </c:pt>
                <c:pt idx="1312">
                  <c:v>92.641640152250019</c:v>
                </c:pt>
                <c:pt idx="1313">
                  <c:v>94.20177435874939</c:v>
                </c:pt>
                <c:pt idx="1314">
                  <c:v>95.534613439014976</c:v>
                </c:pt>
                <c:pt idx="1315">
                  <c:v>96.561485120228355</c:v>
                </c:pt>
                <c:pt idx="1316">
                  <c:v>97.394681726183208</c:v>
                </c:pt>
                <c:pt idx="1317">
                  <c:v>98.302143437521792</c:v>
                </c:pt>
                <c:pt idx="1318">
                  <c:v>99.254956790379111</c:v>
                </c:pt>
                <c:pt idx="1319">
                  <c:v>99.869903734752114</c:v>
                </c:pt>
                <c:pt idx="1320">
                  <c:v>100.62449983188084</c:v>
                </c:pt>
                <c:pt idx="1321">
                  <c:v>101.47877086911883</c:v>
                </c:pt>
                <c:pt idx="1322">
                  <c:v>102.33083602360317</c:v>
                </c:pt>
                <c:pt idx="1323">
                  <c:v>103.06736322811672</c:v>
                </c:pt>
                <c:pt idx="1324">
                  <c:v>103.76671576499939</c:v>
                </c:pt>
                <c:pt idx="1325">
                  <c:v>104.27946574347359</c:v>
                </c:pt>
                <c:pt idx="1326">
                  <c:v>104.49970480373928</c:v>
                </c:pt>
                <c:pt idx="1327">
                  <c:v>105.25834291321891</c:v>
                </c:pt>
                <c:pt idx="1328">
                  <c:v>106.29434912545341</c:v>
                </c:pt>
                <c:pt idx="1329">
                  <c:v>107.0573777130672</c:v>
                </c:pt>
                <c:pt idx="1330">
                  <c:v>107.79508703095573</c:v>
                </c:pt>
                <c:pt idx="1331">
                  <c:v>108.51773854664394</c:v>
                </c:pt>
                <c:pt idx="1332">
                  <c:v>109.08084007671901</c:v>
                </c:pt>
                <c:pt idx="1333">
                  <c:v>109.25642211096627</c:v>
                </c:pt>
                <c:pt idx="1334">
                  <c:v>109.78782585689</c:v>
                </c:pt>
                <c:pt idx="1335">
                  <c:v>110.37385041373116</c:v>
                </c:pt>
                <c:pt idx="1336">
                  <c:v>111.12088990211487</c:v>
                </c:pt>
                <c:pt idx="1337">
                  <c:v>111.66619920730591</c:v>
                </c:pt>
                <c:pt idx="1338">
                  <c:v>112.34336600984845</c:v>
                </c:pt>
                <c:pt idx="1339">
                  <c:v>113.24954417773655</c:v>
                </c:pt>
                <c:pt idx="1340">
                  <c:v>114.27858301571437</c:v>
                </c:pt>
                <c:pt idx="1341">
                  <c:v>114.45337932450431</c:v>
                </c:pt>
                <c:pt idx="1342">
                  <c:v>115.34359032767159</c:v>
                </c:pt>
                <c:pt idx="1343">
                  <c:v>116.4751147883279</c:v>
                </c:pt>
                <c:pt idx="1344">
                  <c:v>117.47678709030151</c:v>
                </c:pt>
                <c:pt idx="1345">
                  <c:v>117.60240135874066</c:v>
                </c:pt>
                <c:pt idx="1346">
                  <c:v>117.52828884124756</c:v>
                </c:pt>
                <c:pt idx="1347">
                  <c:v>118.0798089163644</c:v>
                </c:pt>
                <c:pt idx="1348">
                  <c:v>118.80461468015399</c:v>
                </c:pt>
                <c:pt idx="1349">
                  <c:v>119.21603178977966</c:v>
                </c:pt>
                <c:pt idx="1350">
                  <c:v>120.01553072248187</c:v>
                </c:pt>
                <c:pt idx="1351">
                  <c:v>121.21675385747638</c:v>
                </c:pt>
                <c:pt idx="1352">
                  <c:v>121.74275462968009</c:v>
                </c:pt>
                <c:pt idx="1353">
                  <c:v>122.02140133721488</c:v>
                </c:pt>
                <c:pt idx="1354">
                  <c:v>122.39048654692513</c:v>
                </c:pt>
                <c:pt idx="1355">
                  <c:v>122.90170632089887</c:v>
                </c:pt>
                <c:pt idx="1356">
                  <c:v>123.22747353145054</c:v>
                </c:pt>
                <c:pt idx="1357">
                  <c:v>123.42387771606445</c:v>
                </c:pt>
                <c:pt idx="1358">
                  <c:v>123.66234592029026</c:v>
                </c:pt>
                <c:pt idx="1359">
                  <c:v>123.90666137422834</c:v>
                </c:pt>
                <c:pt idx="1360">
                  <c:v>124.48082709312439</c:v>
                </c:pt>
                <c:pt idx="1361">
                  <c:v>125.36345202582223</c:v>
                </c:pt>
                <c:pt idx="1362">
                  <c:v>125.60466160093036</c:v>
                </c:pt>
                <c:pt idx="1363">
                  <c:v>125.89966661589486</c:v>
                </c:pt>
                <c:pt idx="1364">
                  <c:v>125.81394672393799</c:v>
                </c:pt>
                <c:pt idx="1365">
                  <c:v>125.96729588508606</c:v>
                </c:pt>
                <c:pt idx="1366">
                  <c:v>125.82371531214032</c:v>
                </c:pt>
                <c:pt idx="1367">
                  <c:v>124.94982593400138</c:v>
                </c:pt>
                <c:pt idx="1368">
                  <c:v>124.49616445813861</c:v>
                </c:pt>
                <c:pt idx="1369">
                  <c:v>124.23780621801104</c:v>
                </c:pt>
                <c:pt idx="1370">
                  <c:v>123.8064695085798</c:v>
                </c:pt>
                <c:pt idx="1371">
                  <c:v>123.25650487627301</c:v>
                </c:pt>
                <c:pt idx="1372">
                  <c:v>123.77988631384713</c:v>
                </c:pt>
                <c:pt idx="1373">
                  <c:v>124.30790305137634</c:v>
                </c:pt>
                <c:pt idx="1374">
                  <c:v>124.67529129981995</c:v>
                </c:pt>
                <c:pt idx="1375">
                  <c:v>124.94187276703971</c:v>
                </c:pt>
                <c:pt idx="1376">
                  <c:v>125.88269877433777</c:v>
                </c:pt>
                <c:pt idx="1377">
                  <c:v>127.68715453147888</c:v>
                </c:pt>
                <c:pt idx="1378">
                  <c:v>128.01723112378801</c:v>
                </c:pt>
                <c:pt idx="1379">
                  <c:v>127.72645480292184</c:v>
                </c:pt>
                <c:pt idx="1380">
                  <c:v>128.30005659375871</c:v>
                </c:pt>
                <c:pt idx="1381">
                  <c:v>129.35100940295629</c:v>
                </c:pt>
                <c:pt idx="1382">
                  <c:v>130.35607392447335</c:v>
                </c:pt>
                <c:pt idx="1383">
                  <c:v>130.62400361469813</c:v>
                </c:pt>
                <c:pt idx="1384">
                  <c:v>131.00760425840105</c:v>
                </c:pt>
                <c:pt idx="1385">
                  <c:v>132.06560897827148</c:v>
                </c:pt>
                <c:pt idx="1386">
                  <c:v>133.17219952174597</c:v>
                </c:pt>
                <c:pt idx="1387">
                  <c:v>134.23512584822518</c:v>
                </c:pt>
                <c:pt idx="1388">
                  <c:v>134.8814835888999</c:v>
                </c:pt>
                <c:pt idx="1389">
                  <c:v>135.05140147890364</c:v>
                </c:pt>
                <c:pt idx="1390">
                  <c:v>135.82166314125061</c:v>
                </c:pt>
                <c:pt idx="1391">
                  <c:v>136.28127792903356</c:v>
                </c:pt>
                <c:pt idx="1392">
                  <c:v>137.51374002865381</c:v>
                </c:pt>
                <c:pt idx="1393">
                  <c:v>138.5614971092769</c:v>
                </c:pt>
                <c:pt idx="1394">
                  <c:v>139.74279032434737</c:v>
                </c:pt>
                <c:pt idx="1395">
                  <c:v>141.246159860066</c:v>
                </c:pt>
                <c:pt idx="1396">
                  <c:v>142.11892397063119</c:v>
                </c:pt>
                <c:pt idx="1397">
                  <c:v>143.72038221359253</c:v>
                </c:pt>
                <c:pt idx="1398">
                  <c:v>144.69913928849357</c:v>
                </c:pt>
                <c:pt idx="1399">
                  <c:v>146.05803070749556</c:v>
                </c:pt>
                <c:pt idx="1400">
                  <c:v>146.29767414501734</c:v>
                </c:pt>
                <c:pt idx="1401">
                  <c:v>146.71434562546867</c:v>
                </c:pt>
                <c:pt idx="1402">
                  <c:v>148.0691727910723</c:v>
                </c:pt>
                <c:pt idx="1403">
                  <c:v>149.20341171537126</c:v>
                </c:pt>
                <c:pt idx="1404">
                  <c:v>149.28086137771606</c:v>
                </c:pt>
                <c:pt idx="1405">
                  <c:v>148.69542462485177</c:v>
                </c:pt>
                <c:pt idx="1406">
                  <c:v>148.49699136189051</c:v>
                </c:pt>
                <c:pt idx="1407">
                  <c:v>148.68257529394967</c:v>
                </c:pt>
                <c:pt idx="1408">
                  <c:v>148.5656716142382</c:v>
                </c:pt>
                <c:pt idx="1409">
                  <c:v>149.72448587417603</c:v>
                </c:pt>
                <c:pt idx="1410">
                  <c:v>149.42265953336442</c:v>
                </c:pt>
                <c:pt idx="1411">
                  <c:v>150.52402588299341</c:v>
                </c:pt>
                <c:pt idx="1412">
                  <c:v>151.08548586709159</c:v>
                </c:pt>
                <c:pt idx="1413">
                  <c:v>150.8394593511309</c:v>
                </c:pt>
                <c:pt idx="1414">
                  <c:v>149.94964136396135</c:v>
                </c:pt>
                <c:pt idx="1415">
                  <c:v>149.48864010402136</c:v>
                </c:pt>
                <c:pt idx="1416">
                  <c:v>150.15330566678728</c:v>
                </c:pt>
                <c:pt idx="1417">
                  <c:v>150.54353189468384</c:v>
                </c:pt>
                <c:pt idx="1418">
                  <c:v>150.95488439287459</c:v>
                </c:pt>
                <c:pt idx="1419">
                  <c:v>151.09386702946253</c:v>
                </c:pt>
                <c:pt idx="1420">
                  <c:v>151.34161496162415</c:v>
                </c:pt>
                <c:pt idx="1421">
                  <c:v>151.99399876594543</c:v>
                </c:pt>
                <c:pt idx="1422">
                  <c:v>151.36668116705758</c:v>
                </c:pt>
                <c:pt idx="1423">
                  <c:v>151.06569855553764</c:v>
                </c:pt>
                <c:pt idx="1424">
                  <c:v>151.15576454571314</c:v>
                </c:pt>
                <c:pt idx="1425">
                  <c:v>150.64985861097063</c:v>
                </c:pt>
                <c:pt idx="1426">
                  <c:v>151.00598665646143</c:v>
                </c:pt>
                <c:pt idx="1427">
                  <c:v>151.15823047501701</c:v>
                </c:pt>
                <c:pt idx="1428">
                  <c:v>151.15726641246252</c:v>
                </c:pt>
                <c:pt idx="1429">
                  <c:v>152.23049630437578</c:v>
                </c:pt>
                <c:pt idx="1430">
                  <c:v>151.40883449145727</c:v>
                </c:pt>
                <c:pt idx="1431">
                  <c:v>150.63732171058655</c:v>
                </c:pt>
                <c:pt idx="1432">
                  <c:v>151.23897096088953</c:v>
                </c:pt>
                <c:pt idx="1433">
                  <c:v>151.42324818883623</c:v>
                </c:pt>
                <c:pt idx="1434">
                  <c:v>151.34939261845179</c:v>
                </c:pt>
                <c:pt idx="1435">
                  <c:v>151.16200518608093</c:v>
                </c:pt>
                <c:pt idx="1436">
                  <c:v>151.67535155160087</c:v>
                </c:pt>
                <c:pt idx="1437">
                  <c:v>151.44431822640556</c:v>
                </c:pt>
                <c:pt idx="1438">
                  <c:v>152.68375056130546</c:v>
                </c:pt>
                <c:pt idx="1439">
                  <c:v>153.3733824321202</c:v>
                </c:pt>
                <c:pt idx="1440">
                  <c:v>152.63289557184493</c:v>
                </c:pt>
                <c:pt idx="1441">
                  <c:v>152.16910525730677</c:v>
                </c:pt>
                <c:pt idx="1442">
                  <c:v>153.46190980502539</c:v>
                </c:pt>
                <c:pt idx="1443">
                  <c:v>153.11881692068917</c:v>
                </c:pt>
                <c:pt idx="1444">
                  <c:v>151.32792653356279</c:v>
                </c:pt>
                <c:pt idx="1445">
                  <c:v>150.44128370285034</c:v>
                </c:pt>
                <c:pt idx="1446">
                  <c:v>152.55168393680029</c:v>
                </c:pt>
                <c:pt idx="1447">
                  <c:v>153.72868422099523</c:v>
                </c:pt>
                <c:pt idx="1448">
                  <c:v>153.43729809352331</c:v>
                </c:pt>
                <c:pt idx="1449">
                  <c:v>152.91423429761613</c:v>
                </c:pt>
                <c:pt idx="1450">
                  <c:v>153.16897824832373</c:v>
                </c:pt>
                <c:pt idx="1451">
                  <c:v>152.27893042564392</c:v>
                </c:pt>
                <c:pt idx="1452">
                  <c:v>150.95710379736764</c:v>
                </c:pt>
                <c:pt idx="1453">
                  <c:v>149.83740925788879</c:v>
                </c:pt>
                <c:pt idx="1454">
                  <c:v>148.17057265554155</c:v>
                </c:pt>
                <c:pt idx="1455">
                  <c:v>147.9600166933877</c:v>
                </c:pt>
                <c:pt idx="1456">
                  <c:v>148.47166316849845</c:v>
                </c:pt>
                <c:pt idx="1457">
                  <c:v>146.51004317828588</c:v>
                </c:pt>
                <c:pt idx="1458">
                  <c:v>145.78744053840637</c:v>
                </c:pt>
                <c:pt idx="1459">
                  <c:v>145.06861308642797</c:v>
                </c:pt>
                <c:pt idx="1460">
                  <c:v>143.38580741201127</c:v>
                </c:pt>
                <c:pt idx="1461">
                  <c:v>142.23211853844779</c:v>
                </c:pt>
                <c:pt idx="1462">
                  <c:v>141.66627713612147</c:v>
                </c:pt>
                <c:pt idx="1463">
                  <c:v>142.26638095719474</c:v>
                </c:pt>
                <c:pt idx="1464">
                  <c:v>141.82788692201888</c:v>
                </c:pt>
                <c:pt idx="1465">
                  <c:v>140.89975353649683</c:v>
                </c:pt>
                <c:pt idx="1466">
                  <c:v>139.19138251032149</c:v>
                </c:pt>
                <c:pt idx="1467">
                  <c:v>137.09990944181169</c:v>
                </c:pt>
                <c:pt idx="1468">
                  <c:v>136.65895676612854</c:v>
                </c:pt>
                <c:pt idx="1469">
                  <c:v>136.58484830175126</c:v>
                </c:pt>
                <c:pt idx="1470">
                  <c:v>135.04568566594804</c:v>
                </c:pt>
                <c:pt idx="1471">
                  <c:v>134.84988771166121</c:v>
                </c:pt>
                <c:pt idx="1472">
                  <c:v>134.96283037321908</c:v>
                </c:pt>
                <c:pt idx="1473">
                  <c:v>134.41380984442574</c:v>
                </c:pt>
                <c:pt idx="1474">
                  <c:v>130.95202006612504</c:v>
                </c:pt>
                <c:pt idx="1475">
                  <c:v>128.95981812477112</c:v>
                </c:pt>
                <c:pt idx="1476">
                  <c:v>128.22582663808549</c:v>
                </c:pt>
                <c:pt idx="1477">
                  <c:v>127.1991321359362</c:v>
                </c:pt>
                <c:pt idx="1478">
                  <c:v>126.6380318232945</c:v>
                </c:pt>
                <c:pt idx="1479">
                  <c:v>126.83550473621914</c:v>
                </c:pt>
                <c:pt idx="1480">
                  <c:v>127.3356637273516</c:v>
                </c:pt>
                <c:pt idx="1481">
                  <c:v>127.75923160144261</c:v>
                </c:pt>
                <c:pt idx="1482">
                  <c:v>128.16261005401611</c:v>
                </c:pt>
                <c:pt idx="1483">
                  <c:v>127.0800405911037</c:v>
                </c:pt>
                <c:pt idx="1484">
                  <c:v>125.73690393992833</c:v>
                </c:pt>
                <c:pt idx="1485">
                  <c:v>126.11725783348083</c:v>
                </c:pt>
                <c:pt idx="1486">
                  <c:v>126.50038528442383</c:v>
                </c:pt>
                <c:pt idx="1487">
                  <c:v>127.73686228479657</c:v>
                </c:pt>
                <c:pt idx="1488">
                  <c:v>128.62068012782507</c:v>
                </c:pt>
                <c:pt idx="1489">
                  <c:v>128.91433685166496</c:v>
                </c:pt>
                <c:pt idx="1490">
                  <c:v>129.15607765742712</c:v>
                </c:pt>
                <c:pt idx="1491">
                  <c:v>128.31957871573312</c:v>
                </c:pt>
                <c:pt idx="1492">
                  <c:v>127.94285716329303</c:v>
                </c:pt>
                <c:pt idx="1493">
                  <c:v>127.35450318881443</c:v>
                </c:pt>
                <c:pt idx="1494">
                  <c:v>127.79153765950885</c:v>
                </c:pt>
                <c:pt idx="1495">
                  <c:v>127.94000462123326</c:v>
                </c:pt>
                <c:pt idx="1496">
                  <c:v>127.94059780665806</c:v>
                </c:pt>
                <c:pt idx="1497">
                  <c:v>127.63268140384129</c:v>
                </c:pt>
                <c:pt idx="1498">
                  <c:v>127.80316168921334</c:v>
                </c:pt>
                <c:pt idx="1499">
                  <c:v>127.95668067250934</c:v>
                </c:pt>
                <c:pt idx="1500">
                  <c:v>128.22028977530343</c:v>
                </c:pt>
                <c:pt idx="1501">
                  <c:v>128.69064426422119</c:v>
                </c:pt>
                <c:pt idx="1502">
                  <c:v>128.92321607044764</c:v>
                </c:pt>
                <c:pt idx="1503">
                  <c:v>128.72773436137609</c:v>
                </c:pt>
                <c:pt idx="1504">
                  <c:v>128.25792867796761</c:v>
                </c:pt>
                <c:pt idx="1505">
                  <c:v>128.12702253886633</c:v>
                </c:pt>
                <c:pt idx="1506">
                  <c:v>127.33893060684204</c:v>
                </c:pt>
                <c:pt idx="1507">
                  <c:v>127.11112240382603</c:v>
                </c:pt>
                <c:pt idx="1508">
                  <c:v>127.03478976658413</c:v>
                </c:pt>
                <c:pt idx="1509">
                  <c:v>126.96308187076023</c:v>
                </c:pt>
                <c:pt idx="1510">
                  <c:v>126.68336394854954</c:v>
                </c:pt>
                <c:pt idx="1511">
                  <c:v>126.43343097823006</c:v>
                </c:pt>
                <c:pt idx="1512">
                  <c:v>126.10799506732396</c:v>
                </c:pt>
                <c:pt idx="1513">
                  <c:v>125.9387240750449</c:v>
                </c:pt>
                <c:pt idx="1514">
                  <c:v>125.43985956055778</c:v>
                </c:pt>
                <c:pt idx="1515">
                  <c:v>124.16159636633736</c:v>
                </c:pt>
                <c:pt idx="1516">
                  <c:v>122.97546536581856</c:v>
                </c:pt>
                <c:pt idx="1517">
                  <c:v>122.82328421728951</c:v>
                </c:pt>
                <c:pt idx="1518">
                  <c:v>122.51225267137799</c:v>
                </c:pt>
                <c:pt idx="1519">
                  <c:v>122.06986093521118</c:v>
                </c:pt>
                <c:pt idx="1520">
                  <c:v>121.53913702283587</c:v>
                </c:pt>
                <c:pt idx="1521">
                  <c:v>121.0988552570343</c:v>
                </c:pt>
                <c:pt idx="1522">
                  <c:v>120.56222237859454</c:v>
                </c:pt>
                <c:pt idx="1523">
                  <c:v>120.17238048144749</c:v>
                </c:pt>
                <c:pt idx="1524">
                  <c:v>120.06870096070426</c:v>
                </c:pt>
                <c:pt idx="1525">
                  <c:v>119.98962044715881</c:v>
                </c:pt>
                <c:pt idx="1526">
                  <c:v>119.70472053119114</c:v>
                </c:pt>
                <c:pt idx="1527">
                  <c:v>119.38618547575814</c:v>
                </c:pt>
                <c:pt idx="1528">
                  <c:v>119.02591313634601</c:v>
                </c:pt>
                <c:pt idx="1529">
                  <c:v>118.60205895560128</c:v>
                </c:pt>
                <c:pt idx="1530">
                  <c:v>118.41322248322624</c:v>
                </c:pt>
                <c:pt idx="1531">
                  <c:v>118.8274917943137</c:v>
                </c:pt>
                <c:pt idx="1532">
                  <c:v>119.50549915858677</c:v>
                </c:pt>
                <c:pt idx="1533">
                  <c:v>119.68998874936786</c:v>
                </c:pt>
                <c:pt idx="1534">
                  <c:v>120.40279793739319</c:v>
                </c:pt>
                <c:pt idx="1535">
                  <c:v>120.62104909760612</c:v>
                </c:pt>
                <c:pt idx="1536">
                  <c:v>120.43962703432355</c:v>
                </c:pt>
                <c:pt idx="1537">
                  <c:v>120.30395071847099</c:v>
                </c:pt>
                <c:pt idx="1538">
                  <c:v>120.66754715783256</c:v>
                </c:pt>
                <c:pt idx="1539">
                  <c:v>120.99375111716134</c:v>
                </c:pt>
                <c:pt idx="1540">
                  <c:v>121.36291507312229</c:v>
                </c:pt>
                <c:pt idx="1541">
                  <c:v>121.79528481619698</c:v>
                </c:pt>
                <c:pt idx="1542">
                  <c:v>122.3761739730835</c:v>
                </c:pt>
                <c:pt idx="1543">
                  <c:v>122.68783034597125</c:v>
                </c:pt>
                <c:pt idx="1544">
                  <c:v>123.09887715748378</c:v>
                </c:pt>
                <c:pt idx="1545">
                  <c:v>123.26840261050633</c:v>
                </c:pt>
                <c:pt idx="1546">
                  <c:v>124.19619876997811</c:v>
                </c:pt>
                <c:pt idx="1547">
                  <c:v>124.95060747010368</c:v>
                </c:pt>
                <c:pt idx="1548">
                  <c:v>125.90757179260254</c:v>
                </c:pt>
                <c:pt idx="1549">
                  <c:v>126.94342739241463</c:v>
                </c:pt>
                <c:pt idx="1550">
                  <c:v>127.39610157694135</c:v>
                </c:pt>
                <c:pt idx="1551">
                  <c:v>127.87371911321368</c:v>
                </c:pt>
                <c:pt idx="1552">
                  <c:v>128.06496075221472</c:v>
                </c:pt>
                <c:pt idx="1553">
                  <c:v>128.48509396825517</c:v>
                </c:pt>
                <c:pt idx="1554">
                  <c:v>129.0736128262111</c:v>
                </c:pt>
                <c:pt idx="1555">
                  <c:v>129.42523983546667</c:v>
                </c:pt>
                <c:pt idx="1556">
                  <c:v>129.54117935044425</c:v>
                </c:pt>
                <c:pt idx="1557">
                  <c:v>129.6269931112017</c:v>
                </c:pt>
                <c:pt idx="1558">
                  <c:v>129.65644383430481</c:v>
                </c:pt>
                <c:pt idx="1559">
                  <c:v>129.82382379259383</c:v>
                </c:pt>
                <c:pt idx="1560">
                  <c:v>129.54030316216605</c:v>
                </c:pt>
                <c:pt idx="1561">
                  <c:v>130.3416029725756</c:v>
                </c:pt>
                <c:pt idx="1562">
                  <c:v>130.31045804704939</c:v>
                </c:pt>
                <c:pt idx="1563">
                  <c:v>130.33173516818457</c:v>
                </c:pt>
                <c:pt idx="1564">
                  <c:v>130.58791722570146</c:v>
                </c:pt>
                <c:pt idx="1565">
                  <c:v>130.95743019240243</c:v>
                </c:pt>
                <c:pt idx="1566">
                  <c:v>130.96896818705969</c:v>
                </c:pt>
                <c:pt idx="1567">
                  <c:v>130.91945488112313</c:v>
                </c:pt>
                <c:pt idx="1568">
                  <c:v>130.68721979004997</c:v>
                </c:pt>
                <c:pt idx="1569">
                  <c:v>130.34755155018397</c:v>
                </c:pt>
                <c:pt idx="1570">
                  <c:v>129.97802962575639</c:v>
                </c:pt>
                <c:pt idx="1571">
                  <c:v>130.0053357396807</c:v>
                </c:pt>
                <c:pt idx="1572">
                  <c:v>130.61180124964034</c:v>
                </c:pt>
                <c:pt idx="1573">
                  <c:v>130.88468864985876</c:v>
                </c:pt>
                <c:pt idx="1574">
                  <c:v>130.24355115209306</c:v>
                </c:pt>
                <c:pt idx="1575">
                  <c:v>131.20590315546309</c:v>
                </c:pt>
                <c:pt idx="1576">
                  <c:v>132.61301800182886</c:v>
                </c:pt>
                <c:pt idx="1577">
                  <c:v>132.58833234650749</c:v>
                </c:pt>
                <c:pt idx="1578">
                  <c:v>133.08829600470406</c:v>
                </c:pt>
                <c:pt idx="1579">
                  <c:v>134.30121241297041</c:v>
                </c:pt>
                <c:pt idx="1580">
                  <c:v>135.42080892835344</c:v>
                </c:pt>
                <c:pt idx="1581">
                  <c:v>136.048068182809</c:v>
                </c:pt>
                <c:pt idx="1582">
                  <c:v>136.26574489048548</c:v>
                </c:pt>
                <c:pt idx="1583">
                  <c:v>136.73281083788191</c:v>
                </c:pt>
                <c:pt idx="1584">
                  <c:v>137.43945217132568</c:v>
                </c:pt>
                <c:pt idx="1585">
                  <c:v>138.5427337374006</c:v>
                </c:pt>
                <c:pt idx="1586">
                  <c:v>139.23918461799622</c:v>
                </c:pt>
                <c:pt idx="1587">
                  <c:v>139.02912861960274</c:v>
                </c:pt>
                <c:pt idx="1588">
                  <c:v>139.86334136554174</c:v>
                </c:pt>
                <c:pt idx="1589">
                  <c:v>139.15022914750236</c:v>
                </c:pt>
                <c:pt idx="1590">
                  <c:v>139.00299382209778</c:v>
                </c:pt>
                <c:pt idx="1591">
                  <c:v>138.59743687084742</c:v>
                </c:pt>
                <c:pt idx="1592">
                  <c:v>138.50737936156136</c:v>
                </c:pt>
                <c:pt idx="1593">
                  <c:v>138.51654270717077</c:v>
                </c:pt>
                <c:pt idx="1594">
                  <c:v>138.6743506704058</c:v>
                </c:pt>
                <c:pt idx="1595">
                  <c:v>138.67349031993322</c:v>
                </c:pt>
                <c:pt idx="1596">
                  <c:v>139.00560927391052</c:v>
                </c:pt>
                <c:pt idx="1597">
                  <c:v>139.00826937811715</c:v>
                </c:pt>
                <c:pt idx="1598">
                  <c:v>139.03637075424194</c:v>
                </c:pt>
                <c:pt idx="1599">
                  <c:v>138.94172910281591</c:v>
                </c:pt>
                <c:pt idx="1600">
                  <c:v>138.50472024508886</c:v>
                </c:pt>
                <c:pt idx="1601">
                  <c:v>138.04619809559412</c:v>
                </c:pt>
                <c:pt idx="1602">
                  <c:v>138.14294171333313</c:v>
                </c:pt>
                <c:pt idx="1603">
                  <c:v>136.79485825129919</c:v>
                </c:pt>
                <c:pt idx="1604">
                  <c:v>134.98005134718758</c:v>
                </c:pt>
                <c:pt idx="1605">
                  <c:v>134.3124976839338</c:v>
                </c:pt>
                <c:pt idx="1606">
                  <c:v>133.65688065120153</c:v>
                </c:pt>
                <c:pt idx="1607">
                  <c:v>132.14877581596375</c:v>
                </c:pt>
                <c:pt idx="1608">
                  <c:v>130.49572110176086</c:v>
                </c:pt>
                <c:pt idx="1609">
                  <c:v>129.11140976633345</c:v>
                </c:pt>
                <c:pt idx="1610">
                  <c:v>127.99989438056946</c:v>
                </c:pt>
                <c:pt idx="1611">
                  <c:v>126.92849312509809</c:v>
                </c:pt>
                <c:pt idx="1612">
                  <c:v>125.92008451053074</c:v>
                </c:pt>
                <c:pt idx="1613">
                  <c:v>124.57333861078534</c:v>
                </c:pt>
                <c:pt idx="1614">
                  <c:v>123.54904641423907</c:v>
                </c:pt>
                <c:pt idx="1615">
                  <c:v>122.99547379357475</c:v>
                </c:pt>
                <c:pt idx="1616">
                  <c:v>120.9106262070792</c:v>
                </c:pt>
                <c:pt idx="1617">
                  <c:v>120.07996181079319</c:v>
                </c:pt>
                <c:pt idx="1618">
                  <c:v>119.99317179407392</c:v>
                </c:pt>
                <c:pt idx="1619">
                  <c:v>120.51414104870388</c:v>
                </c:pt>
                <c:pt idx="1620">
                  <c:v>120.62480388368878</c:v>
                </c:pt>
                <c:pt idx="1621">
                  <c:v>120.38351246288845</c:v>
                </c:pt>
                <c:pt idx="1622">
                  <c:v>120.20485040119716</c:v>
                </c:pt>
                <c:pt idx="1623">
                  <c:v>120.46765916688102</c:v>
                </c:pt>
                <c:pt idx="1624">
                  <c:v>120.13193600518363</c:v>
                </c:pt>
                <c:pt idx="1625">
                  <c:v>120.03280285426548</c:v>
                </c:pt>
                <c:pt idx="1626">
                  <c:v>120.07053538731166</c:v>
                </c:pt>
                <c:pt idx="1627">
                  <c:v>128.98756091935294</c:v>
                </c:pt>
                <c:pt idx="1628">
                  <c:v>129.62404431615556</c:v>
                </c:pt>
                <c:pt idx="1629">
                  <c:v>130.01444567952836</c:v>
                </c:pt>
                <c:pt idx="1630">
                  <c:v>130.40028551646643</c:v>
                </c:pt>
                <c:pt idx="1631">
                  <c:v>130.52506051744734</c:v>
                </c:pt>
                <c:pt idx="1632">
                  <c:v>130.84599821908134</c:v>
                </c:pt>
                <c:pt idx="1633">
                  <c:v>131.12657795633589</c:v>
                </c:pt>
                <c:pt idx="1634">
                  <c:v>131.57933238574438</c:v>
                </c:pt>
                <c:pt idx="1635">
                  <c:v>131.43257546424866</c:v>
                </c:pt>
                <c:pt idx="1636">
                  <c:v>131.3084077835083</c:v>
                </c:pt>
                <c:pt idx="1637">
                  <c:v>131.01566713196891</c:v>
                </c:pt>
                <c:pt idx="1638">
                  <c:v>130.99834765706743</c:v>
                </c:pt>
                <c:pt idx="1639">
                  <c:v>131.05152429853166</c:v>
                </c:pt>
                <c:pt idx="1640">
                  <c:v>130.98187865529741</c:v>
                </c:pt>
                <c:pt idx="1641">
                  <c:v>131.10151028633118</c:v>
                </c:pt>
                <c:pt idx="1642">
                  <c:v>130.77349669592721</c:v>
                </c:pt>
                <c:pt idx="1643">
                  <c:v>130.88430043629236</c:v>
                </c:pt>
                <c:pt idx="1644">
                  <c:v>131.65143435341972</c:v>
                </c:pt>
                <c:pt idx="1645">
                  <c:v>132.28443830353874</c:v>
                </c:pt>
                <c:pt idx="1646">
                  <c:v>132.68815139361791</c:v>
                </c:pt>
                <c:pt idx="1647">
                  <c:v>132.57585416521346</c:v>
                </c:pt>
                <c:pt idx="1648">
                  <c:v>132.47182829039437</c:v>
                </c:pt>
                <c:pt idx="1649">
                  <c:v>132.53957564490182</c:v>
                </c:pt>
                <c:pt idx="1650">
                  <c:v>131.77993263517106</c:v>
                </c:pt>
                <c:pt idx="1651">
                  <c:v>131.30230365480696</c:v>
                </c:pt>
                <c:pt idx="1652">
                  <c:v>131.30185897009713</c:v>
                </c:pt>
                <c:pt idx="1653">
                  <c:v>131.57470154762268</c:v>
                </c:pt>
                <c:pt idx="1654">
                  <c:v>132.33434224128723</c:v>
                </c:pt>
                <c:pt idx="1655">
                  <c:v>124.04404752595084</c:v>
                </c:pt>
                <c:pt idx="1656">
                  <c:v>123.63083713395255</c:v>
                </c:pt>
                <c:pt idx="1657">
                  <c:v>123.72611999511719</c:v>
                </c:pt>
                <c:pt idx="1658">
                  <c:v>124.40251214163644</c:v>
                </c:pt>
                <c:pt idx="1659">
                  <c:v>125.29272924150739</c:v>
                </c:pt>
                <c:pt idx="1660">
                  <c:v>126.10995364189148</c:v>
                </c:pt>
                <c:pt idx="1661">
                  <c:v>126.66212701797485</c:v>
                </c:pt>
                <c:pt idx="1662">
                  <c:v>127.00465903963361</c:v>
                </c:pt>
                <c:pt idx="1663">
                  <c:v>127.82821338517326</c:v>
                </c:pt>
                <c:pt idx="1664">
                  <c:v>129.02769746099199</c:v>
                </c:pt>
                <c:pt idx="1665">
                  <c:v>130.37240801538741</c:v>
                </c:pt>
                <c:pt idx="1666">
                  <c:v>131.37907535689217</c:v>
                </c:pt>
                <c:pt idx="1667">
                  <c:v>132.01953656332833</c:v>
                </c:pt>
                <c:pt idx="1668">
                  <c:v>132.81055940900529</c:v>
                </c:pt>
                <c:pt idx="1669">
                  <c:v>133.50857867513383</c:v>
                </c:pt>
                <c:pt idx="1670">
                  <c:v>134.85353030477251</c:v>
                </c:pt>
                <c:pt idx="1671">
                  <c:v>135.9268923486982</c:v>
                </c:pt>
                <c:pt idx="1672">
                  <c:v>137.34247211047582</c:v>
                </c:pt>
                <c:pt idx="1673">
                  <c:v>138.29477282932825</c:v>
                </c:pt>
                <c:pt idx="1674">
                  <c:v>138.90297995294844</c:v>
                </c:pt>
                <c:pt idx="1675">
                  <c:v>139.35493217195784</c:v>
                </c:pt>
                <c:pt idx="1676">
                  <c:v>140.12518262863159</c:v>
                </c:pt>
                <c:pt idx="1677">
                  <c:v>140.57495290892464</c:v>
                </c:pt>
                <c:pt idx="1678">
                  <c:v>141.58220103808813</c:v>
                </c:pt>
                <c:pt idx="1679">
                  <c:v>141.88945327486311</c:v>
                </c:pt>
                <c:pt idx="1680">
                  <c:v>142.50835745675224</c:v>
                </c:pt>
                <c:pt idx="1681">
                  <c:v>142.79887621743339</c:v>
                </c:pt>
                <c:pt idx="1682">
                  <c:v>142.59280933652605</c:v>
                </c:pt>
                <c:pt idx="1683">
                  <c:v>143.24689745903015</c:v>
                </c:pt>
                <c:pt idx="1684">
                  <c:v>144.47968193462916</c:v>
                </c:pt>
                <c:pt idx="1685">
                  <c:v>144.88078692981176</c:v>
                </c:pt>
                <c:pt idx="1686">
                  <c:v>144.55381669316972</c:v>
                </c:pt>
                <c:pt idx="1687">
                  <c:v>144.98538180759974</c:v>
                </c:pt>
                <c:pt idx="1688">
                  <c:v>145.22190465245927</c:v>
                </c:pt>
                <c:pt idx="1689">
                  <c:v>145.28811349187578</c:v>
                </c:pt>
                <c:pt idx="1690">
                  <c:v>145.48184313092912</c:v>
                </c:pt>
                <c:pt idx="1691">
                  <c:v>146.00858565739222</c:v>
                </c:pt>
                <c:pt idx="1692">
                  <c:v>146.19172988619124</c:v>
                </c:pt>
                <c:pt idx="1693">
                  <c:v>146.41124984196253</c:v>
                </c:pt>
                <c:pt idx="1694">
                  <c:v>147.29512807301111</c:v>
                </c:pt>
                <c:pt idx="1695">
                  <c:v>148.32212230137415</c:v>
                </c:pt>
                <c:pt idx="1696">
                  <c:v>149.7078721863883</c:v>
                </c:pt>
                <c:pt idx="1697">
                  <c:v>150.77701582227434</c:v>
                </c:pt>
                <c:pt idx="1698">
                  <c:v>151.14331167084831</c:v>
                </c:pt>
                <c:pt idx="1699">
                  <c:v>151.48533364704676</c:v>
                </c:pt>
                <c:pt idx="1700">
                  <c:v>151.19625071116857</c:v>
                </c:pt>
                <c:pt idx="1701">
                  <c:v>151.15683913230896</c:v>
                </c:pt>
                <c:pt idx="1702">
                  <c:v>151.02948236465454</c:v>
                </c:pt>
                <c:pt idx="1703">
                  <c:v>151.347389289311</c:v>
                </c:pt>
                <c:pt idx="1704">
                  <c:v>150.92359406607491</c:v>
                </c:pt>
                <c:pt idx="1705">
                  <c:v>150.89627616746085</c:v>
                </c:pt>
                <c:pt idx="1706">
                  <c:v>151.24329379626684</c:v>
                </c:pt>
                <c:pt idx="1707">
                  <c:v>151.63516116142273</c:v>
                </c:pt>
                <c:pt idx="1708">
                  <c:v>152.01207920483179</c:v>
                </c:pt>
                <c:pt idx="1709">
                  <c:v>152.33274204390389</c:v>
                </c:pt>
                <c:pt idx="1710">
                  <c:v>152.41755301611764</c:v>
                </c:pt>
                <c:pt idx="1711">
                  <c:v>151.64681468691145</c:v>
                </c:pt>
                <c:pt idx="1712">
                  <c:v>151.24319866725378</c:v>
                </c:pt>
                <c:pt idx="1713">
                  <c:v>151.306889295578</c:v>
                </c:pt>
                <c:pt idx="1714">
                  <c:v>151.41927657808577</c:v>
                </c:pt>
                <c:pt idx="1715">
                  <c:v>150.50497106143408</c:v>
                </c:pt>
                <c:pt idx="1716">
                  <c:v>149.96268793514795</c:v>
                </c:pt>
                <c:pt idx="1717">
                  <c:v>149.8338644163949</c:v>
                </c:pt>
                <c:pt idx="1718">
                  <c:v>149.79581730706352</c:v>
                </c:pt>
                <c:pt idx="1719">
                  <c:v>149.35785596711295</c:v>
                </c:pt>
                <c:pt idx="1720">
                  <c:v>149.3354103224618</c:v>
                </c:pt>
                <c:pt idx="1721">
                  <c:v>149.42296934127808</c:v>
                </c:pt>
                <c:pt idx="1722">
                  <c:v>149.12788963317871</c:v>
                </c:pt>
                <c:pt idx="1723">
                  <c:v>148.66122221946716</c:v>
                </c:pt>
                <c:pt idx="1724">
                  <c:v>148.15501495770044</c:v>
                </c:pt>
                <c:pt idx="1725">
                  <c:v>147.79274412563868</c:v>
                </c:pt>
                <c:pt idx="1726">
                  <c:v>148.00676274299622</c:v>
                </c:pt>
                <c:pt idx="1727">
                  <c:v>147.95737511771065</c:v>
                </c:pt>
                <c:pt idx="1728">
                  <c:v>148.1475602899279</c:v>
                </c:pt>
                <c:pt idx="1729">
                  <c:v>148.41359056745256</c:v>
                </c:pt>
                <c:pt idx="1730">
                  <c:v>148.85274491991316</c:v>
                </c:pt>
                <c:pt idx="1731">
                  <c:v>149.39886082921709</c:v>
                </c:pt>
                <c:pt idx="1732">
                  <c:v>150.60028144291468</c:v>
                </c:pt>
                <c:pt idx="1733">
                  <c:v>151.22132396697998</c:v>
                </c:pt>
                <c:pt idx="1734">
                  <c:v>151.6159016745431</c:v>
                </c:pt>
                <c:pt idx="1735">
                  <c:v>152.65046123095922</c:v>
                </c:pt>
                <c:pt idx="1736">
                  <c:v>153.38744752747672</c:v>
                </c:pt>
                <c:pt idx="1737">
                  <c:v>153.7335797718593</c:v>
                </c:pt>
                <c:pt idx="1738">
                  <c:v>154.27574310983931</c:v>
                </c:pt>
                <c:pt idx="1739">
                  <c:v>155.19224960463387</c:v>
                </c:pt>
                <c:pt idx="1740">
                  <c:v>155.48911295618331</c:v>
                </c:pt>
                <c:pt idx="1741">
                  <c:v>155.30515967096602</c:v>
                </c:pt>
                <c:pt idx="1742">
                  <c:v>155.7516119139535</c:v>
                </c:pt>
                <c:pt idx="1743">
                  <c:v>157.48504744257247</c:v>
                </c:pt>
                <c:pt idx="1744">
                  <c:v>158.01374758992876</c:v>
                </c:pt>
                <c:pt idx="1745">
                  <c:v>159.04051327705383</c:v>
                </c:pt>
                <c:pt idx="1746">
                  <c:v>160.03096679278784</c:v>
                </c:pt>
                <c:pt idx="1747">
                  <c:v>160.68933769634791</c:v>
                </c:pt>
                <c:pt idx="1748">
                  <c:v>161.0305596760341</c:v>
                </c:pt>
                <c:pt idx="1749">
                  <c:v>161.2610363619668</c:v>
                </c:pt>
                <c:pt idx="1750">
                  <c:v>161.13380404881067</c:v>
                </c:pt>
                <c:pt idx="1751">
                  <c:v>161.63048897470748</c:v>
                </c:pt>
                <c:pt idx="1752">
                  <c:v>162.12865839685713</c:v>
                </c:pt>
                <c:pt idx="1753">
                  <c:v>162.60197745050704</c:v>
                </c:pt>
                <c:pt idx="1754">
                  <c:v>162.59276373045785</c:v>
                </c:pt>
                <c:pt idx="1755">
                  <c:v>162.83170887402125</c:v>
                </c:pt>
                <c:pt idx="1756">
                  <c:v>163.34858369827271</c:v>
                </c:pt>
                <c:pt idx="1757">
                  <c:v>163.93135377338953</c:v>
                </c:pt>
                <c:pt idx="1758">
                  <c:v>164.47619380269731</c:v>
                </c:pt>
                <c:pt idx="1759">
                  <c:v>164.96743862969535</c:v>
                </c:pt>
                <c:pt idx="1760">
                  <c:v>165.29436091014318</c:v>
                </c:pt>
                <c:pt idx="1761">
                  <c:v>165.42720978600639</c:v>
                </c:pt>
                <c:pt idx="1762">
                  <c:v>165.95837010656084</c:v>
                </c:pt>
                <c:pt idx="1763">
                  <c:v>165.62022723470415</c:v>
                </c:pt>
                <c:pt idx="1764">
                  <c:v>165.50700395447868</c:v>
                </c:pt>
                <c:pt idx="1765">
                  <c:v>166.49409934452601</c:v>
                </c:pt>
                <c:pt idx="1766">
                  <c:v>167.21707149914332</c:v>
                </c:pt>
                <c:pt idx="1767">
                  <c:v>168.24160729135787</c:v>
                </c:pt>
                <c:pt idx="1768">
                  <c:v>168.76735520362854</c:v>
                </c:pt>
                <c:pt idx="1769">
                  <c:v>169.96340244156974</c:v>
                </c:pt>
                <c:pt idx="1770">
                  <c:v>169.86525109836035</c:v>
                </c:pt>
                <c:pt idx="1771">
                  <c:v>169.27203723362513</c:v>
                </c:pt>
                <c:pt idx="1772">
                  <c:v>169.35152091298784</c:v>
                </c:pt>
                <c:pt idx="1773">
                  <c:v>169.67887558255876</c:v>
                </c:pt>
                <c:pt idx="1774">
                  <c:v>170.00961075510298</c:v>
                </c:pt>
                <c:pt idx="1775">
                  <c:v>170.30476311274938</c:v>
                </c:pt>
                <c:pt idx="1776">
                  <c:v>170.81755767549788</c:v>
                </c:pt>
                <c:pt idx="1777">
                  <c:v>171.8988401889801</c:v>
                </c:pt>
                <c:pt idx="1778">
                  <c:v>172.94819627489363</c:v>
                </c:pt>
                <c:pt idx="1779">
                  <c:v>173.1682644230979</c:v>
                </c:pt>
                <c:pt idx="1780">
                  <c:v>173.03175602640425</c:v>
                </c:pt>
                <c:pt idx="1781">
                  <c:v>173.03253970827376</c:v>
                </c:pt>
                <c:pt idx="1782">
                  <c:v>173.72729103905814</c:v>
                </c:pt>
                <c:pt idx="1783">
                  <c:v>174.22252232687813</c:v>
                </c:pt>
                <c:pt idx="1784">
                  <c:v>174.28249859809875</c:v>
                </c:pt>
                <c:pt idx="1785">
                  <c:v>174.35787630081177</c:v>
                </c:pt>
                <c:pt idx="1786">
                  <c:v>174.97056807790483</c:v>
                </c:pt>
                <c:pt idx="1787">
                  <c:v>175.84740788596017</c:v>
                </c:pt>
                <c:pt idx="1788">
                  <c:v>177.54247658593314</c:v>
                </c:pt>
                <c:pt idx="1789">
                  <c:v>179.82757227761405</c:v>
                </c:pt>
                <c:pt idx="1790">
                  <c:v>181.73868203163147</c:v>
                </c:pt>
                <c:pt idx="1791">
                  <c:v>184.35562304088049</c:v>
                </c:pt>
                <c:pt idx="1792">
                  <c:v>186.64389617102486</c:v>
                </c:pt>
                <c:pt idx="1793">
                  <c:v>187.70160944121224</c:v>
                </c:pt>
                <c:pt idx="1794">
                  <c:v>189.62672434534346</c:v>
                </c:pt>
                <c:pt idx="1795">
                  <c:v>190.64008654866899</c:v>
                </c:pt>
                <c:pt idx="1796">
                  <c:v>191.69601392745972</c:v>
                </c:pt>
                <c:pt idx="1797">
                  <c:v>192.67787820952279</c:v>
                </c:pt>
                <c:pt idx="1798">
                  <c:v>194.40198009354728</c:v>
                </c:pt>
                <c:pt idx="1799">
                  <c:v>196.07732275554113</c:v>
                </c:pt>
                <c:pt idx="1800">
                  <c:v>197.94092988967896</c:v>
                </c:pt>
                <c:pt idx="1801">
                  <c:v>198.58722134998865</c:v>
                </c:pt>
                <c:pt idx="1802">
                  <c:v>198.74151233264379</c:v>
                </c:pt>
                <c:pt idx="1803">
                  <c:v>200.01898990358626</c:v>
                </c:pt>
                <c:pt idx="1804">
                  <c:v>201.56127354076929</c:v>
                </c:pt>
                <c:pt idx="1805">
                  <c:v>202.93525501659937</c:v>
                </c:pt>
                <c:pt idx="1806">
                  <c:v>204.20716510500228</c:v>
                </c:pt>
                <c:pt idx="1807">
                  <c:v>205.36430246489388</c:v>
                </c:pt>
                <c:pt idx="1808">
                  <c:v>206.6641139302935</c:v>
                </c:pt>
                <c:pt idx="1809">
                  <c:v>208.42948722839355</c:v>
                </c:pt>
                <c:pt idx="1810">
                  <c:v>210.52935685430253</c:v>
                </c:pt>
                <c:pt idx="1811">
                  <c:v>211.96751339094979</c:v>
                </c:pt>
                <c:pt idx="1812">
                  <c:v>213.82344596726554</c:v>
                </c:pt>
                <c:pt idx="1813">
                  <c:v>215.07918347631181</c:v>
                </c:pt>
                <c:pt idx="1814">
                  <c:v>216.08659032412939</c:v>
                </c:pt>
                <c:pt idx="1815">
                  <c:v>217.54166279520308</c:v>
                </c:pt>
                <c:pt idx="1816">
                  <c:v>218.57967461858476</c:v>
                </c:pt>
                <c:pt idx="1817">
                  <c:v>219.00206208229065</c:v>
                </c:pt>
                <c:pt idx="1818">
                  <c:v>219.31869292259216</c:v>
                </c:pt>
                <c:pt idx="1819">
                  <c:v>219.43219460759843</c:v>
                </c:pt>
                <c:pt idx="1820">
                  <c:v>219.68989576612199</c:v>
                </c:pt>
                <c:pt idx="1821">
                  <c:v>220.805550132479</c:v>
                </c:pt>
                <c:pt idx="1822">
                  <c:v>222.23945982115609</c:v>
                </c:pt>
                <c:pt idx="1823">
                  <c:v>223.38823195866175</c:v>
                </c:pt>
                <c:pt idx="1824">
                  <c:v>225.12585248265947</c:v>
                </c:pt>
                <c:pt idx="1825">
                  <c:v>226.42567430223738</c:v>
                </c:pt>
                <c:pt idx="1826">
                  <c:v>227.61693804604667</c:v>
                </c:pt>
                <c:pt idx="1827">
                  <c:v>228.33477510724748</c:v>
                </c:pt>
                <c:pt idx="1828">
                  <c:v>229.52217136110579</c:v>
                </c:pt>
                <c:pt idx="1829">
                  <c:v>231.19947368758065</c:v>
                </c:pt>
                <c:pt idx="1830">
                  <c:v>233.07504347392492</c:v>
                </c:pt>
                <c:pt idx="1831">
                  <c:v>234.08697267941065</c:v>
                </c:pt>
                <c:pt idx="1832">
                  <c:v>234.64431997707911</c:v>
                </c:pt>
                <c:pt idx="1833">
                  <c:v>235.13893253462655</c:v>
                </c:pt>
                <c:pt idx="1834">
                  <c:v>236.07953180585588</c:v>
                </c:pt>
                <c:pt idx="1835">
                  <c:v>237.84231802395411</c:v>
                </c:pt>
                <c:pt idx="1836">
                  <c:v>239.84442884581429</c:v>
                </c:pt>
                <c:pt idx="1837">
                  <c:v>241.98418235778809</c:v>
                </c:pt>
                <c:pt idx="1838">
                  <c:v>243.0317211151123</c:v>
                </c:pt>
                <c:pt idx="1839">
                  <c:v>244.58013789994376</c:v>
                </c:pt>
                <c:pt idx="1840">
                  <c:v>245.99539296967643</c:v>
                </c:pt>
                <c:pt idx="1841">
                  <c:v>247.38228522028243</c:v>
                </c:pt>
                <c:pt idx="1842">
                  <c:v>248.74504695619856</c:v>
                </c:pt>
                <c:pt idx="1843">
                  <c:v>248.76009726524353</c:v>
                </c:pt>
                <c:pt idx="1844">
                  <c:v>248.92101499012537</c:v>
                </c:pt>
                <c:pt idx="1845">
                  <c:v>249.25788310595922</c:v>
                </c:pt>
                <c:pt idx="1846">
                  <c:v>250.18105816841125</c:v>
                </c:pt>
                <c:pt idx="1847">
                  <c:v>250.67245755876814</c:v>
                </c:pt>
                <c:pt idx="1848">
                  <c:v>251.02595812933785</c:v>
                </c:pt>
                <c:pt idx="1849">
                  <c:v>251.72623903410775</c:v>
                </c:pt>
                <c:pt idx="1850">
                  <c:v>250.89711478778295</c:v>
                </c:pt>
                <c:pt idx="1851">
                  <c:v>250.78870330538069</c:v>
                </c:pt>
                <c:pt idx="1852">
                  <c:v>250.21772490228926</c:v>
                </c:pt>
                <c:pt idx="1853">
                  <c:v>249.7101858002799</c:v>
                </c:pt>
                <c:pt idx="1854">
                  <c:v>249.51509816305978</c:v>
                </c:pt>
                <c:pt idx="1855">
                  <c:v>249.21083600180489</c:v>
                </c:pt>
                <c:pt idx="1856">
                  <c:v>248.67758492061071</c:v>
                </c:pt>
                <c:pt idx="1857">
                  <c:v>248.78905844688416</c:v>
                </c:pt>
                <c:pt idx="1858">
                  <c:v>249.51590343884058</c:v>
                </c:pt>
                <c:pt idx="1859">
                  <c:v>250.10778154645647</c:v>
                </c:pt>
                <c:pt idx="1860">
                  <c:v>250.83488610812597</c:v>
                </c:pt>
                <c:pt idx="1861">
                  <c:v>251.00041460990906</c:v>
                </c:pt>
                <c:pt idx="1862">
                  <c:v>250.76843438829695</c:v>
                </c:pt>
                <c:pt idx="1863">
                  <c:v>250.09785904203142</c:v>
                </c:pt>
                <c:pt idx="1864">
                  <c:v>249.16646490778243</c:v>
                </c:pt>
                <c:pt idx="1865">
                  <c:v>247.72856293405806</c:v>
                </c:pt>
                <c:pt idx="1866">
                  <c:v>246.09457635879517</c:v>
                </c:pt>
                <c:pt idx="1867">
                  <c:v>244.79250322069441</c:v>
                </c:pt>
                <c:pt idx="1868">
                  <c:v>243.42285616057259</c:v>
                </c:pt>
                <c:pt idx="1869">
                  <c:v>243.070506300245</c:v>
                </c:pt>
                <c:pt idx="1870">
                  <c:v>242.19470265933447</c:v>
                </c:pt>
                <c:pt idx="1871">
                  <c:v>242.0313560962677</c:v>
                </c:pt>
                <c:pt idx="1872">
                  <c:v>241.6495180470603</c:v>
                </c:pt>
                <c:pt idx="1873">
                  <c:v>241.36616584232874</c:v>
                </c:pt>
                <c:pt idx="1874">
                  <c:v>240.57482811382837</c:v>
                </c:pt>
                <c:pt idx="1875">
                  <c:v>239.67037779944283</c:v>
                </c:pt>
                <c:pt idx="1876">
                  <c:v>243.89083126613073</c:v>
                </c:pt>
                <c:pt idx="1877">
                  <c:v>244.11554500034876</c:v>
                </c:pt>
                <c:pt idx="1878">
                  <c:v>244.28541408266341</c:v>
                </c:pt>
                <c:pt idx="1879">
                  <c:v>244.16047171183996</c:v>
                </c:pt>
                <c:pt idx="1880">
                  <c:v>244.04270890780859</c:v>
                </c:pt>
                <c:pt idx="1881">
                  <c:v>244.45502025740487</c:v>
                </c:pt>
                <c:pt idx="1882">
                  <c:v>244.40413331985474</c:v>
                </c:pt>
                <c:pt idx="1883">
                  <c:v>244.36157042639596</c:v>
                </c:pt>
                <c:pt idx="1884">
                  <c:v>243.96997553961617</c:v>
                </c:pt>
                <c:pt idx="1885">
                  <c:v>243.17739139284407</c:v>
                </c:pt>
                <c:pt idx="1886">
                  <c:v>241.93183762686593</c:v>
                </c:pt>
                <c:pt idx="1887">
                  <c:v>241.15190417425973</c:v>
                </c:pt>
                <c:pt idx="1888">
                  <c:v>240.41229619298662</c:v>
                </c:pt>
                <c:pt idx="1889">
                  <c:v>239.95285739217485</c:v>
                </c:pt>
                <c:pt idx="1890">
                  <c:v>239.38501569202967</c:v>
                </c:pt>
                <c:pt idx="1891">
                  <c:v>238.91342411722457</c:v>
                </c:pt>
                <c:pt idx="1892">
                  <c:v>238.42458162988936</c:v>
                </c:pt>
                <c:pt idx="1893">
                  <c:v>238.41482870919364</c:v>
                </c:pt>
                <c:pt idx="1894">
                  <c:v>238.74599371637618</c:v>
                </c:pt>
                <c:pt idx="1895">
                  <c:v>239.45443112509591</c:v>
                </c:pt>
                <c:pt idx="1896">
                  <c:v>239.59970937456404</c:v>
                </c:pt>
                <c:pt idx="1897">
                  <c:v>238.90936599458968</c:v>
                </c:pt>
                <c:pt idx="1898">
                  <c:v>238.72666430473328</c:v>
                </c:pt>
                <c:pt idx="1899">
                  <c:v>238.48662740843636</c:v>
                </c:pt>
                <c:pt idx="1900">
                  <c:v>238.02588571820939</c:v>
                </c:pt>
                <c:pt idx="1901">
                  <c:v>237.97048800332206</c:v>
                </c:pt>
                <c:pt idx="1902">
                  <c:v>237.9371885572161</c:v>
                </c:pt>
                <c:pt idx="1903">
                  <c:v>238.04583750452315</c:v>
                </c:pt>
                <c:pt idx="1904">
                  <c:v>233.60900350979395</c:v>
                </c:pt>
                <c:pt idx="1905">
                  <c:v>232.198618548257</c:v>
                </c:pt>
                <c:pt idx="1906">
                  <c:v>231.29405971935816</c:v>
                </c:pt>
                <c:pt idx="1907">
                  <c:v>230.58274071557182</c:v>
                </c:pt>
                <c:pt idx="1908">
                  <c:v>230.56942200660706</c:v>
                </c:pt>
                <c:pt idx="1909">
                  <c:v>230.31740358897619</c:v>
                </c:pt>
                <c:pt idx="1910">
                  <c:v>230.39433578082495</c:v>
                </c:pt>
                <c:pt idx="1911">
                  <c:v>230.72739853177751</c:v>
                </c:pt>
                <c:pt idx="1912">
                  <c:v>230.8300243786403</c:v>
                </c:pt>
                <c:pt idx="1913">
                  <c:v>230.35782493863786</c:v>
                </c:pt>
                <c:pt idx="1914">
                  <c:v>229.87355402537756</c:v>
                </c:pt>
                <c:pt idx="1915">
                  <c:v>229.79164797919137</c:v>
                </c:pt>
                <c:pt idx="1916">
                  <c:v>229.86870234353202</c:v>
                </c:pt>
                <c:pt idx="1917">
                  <c:v>230.34489982468742</c:v>
                </c:pt>
                <c:pt idx="1918">
                  <c:v>230.83234214782715</c:v>
                </c:pt>
                <c:pt idx="1919">
                  <c:v>231.43047969681876</c:v>
                </c:pt>
                <c:pt idx="1920">
                  <c:v>232.23160365649633</c:v>
                </c:pt>
                <c:pt idx="1921">
                  <c:v>232.33475109509058</c:v>
                </c:pt>
                <c:pt idx="1922">
                  <c:v>232.65444520541601</c:v>
                </c:pt>
                <c:pt idx="1923">
                  <c:v>232.52931128229415</c:v>
                </c:pt>
                <c:pt idx="1924">
                  <c:v>232.91633418628149</c:v>
                </c:pt>
                <c:pt idx="1925">
                  <c:v>233.59885879925318</c:v>
                </c:pt>
                <c:pt idx="1926">
                  <c:v>234.46553019114904</c:v>
                </c:pt>
                <c:pt idx="1927">
                  <c:v>235.28135517665319</c:v>
                </c:pt>
                <c:pt idx="1928">
                  <c:v>235.25442828450883</c:v>
                </c:pt>
                <c:pt idx="1929">
                  <c:v>235.47785769190108</c:v>
                </c:pt>
                <c:pt idx="1930">
                  <c:v>235.75840616226196</c:v>
                </c:pt>
                <c:pt idx="1931">
                  <c:v>235.65406591551644</c:v>
                </c:pt>
                <c:pt idx="1932">
                  <c:v>235.27300756318229</c:v>
                </c:pt>
                <c:pt idx="1933">
                  <c:v>235.66217132977076</c:v>
                </c:pt>
                <c:pt idx="1934">
                  <c:v>236.04301711491175</c:v>
                </c:pt>
                <c:pt idx="1935">
                  <c:v>236.55570939608984</c:v>
                </c:pt>
                <c:pt idx="1936">
                  <c:v>236.41225498063224</c:v>
                </c:pt>
                <c:pt idx="1937">
                  <c:v>236.70467914853776</c:v>
                </c:pt>
                <c:pt idx="1938">
                  <c:v>236.40392490795679</c:v>
                </c:pt>
                <c:pt idx="1939">
                  <c:v>236.31371974945068</c:v>
                </c:pt>
                <c:pt idx="1940">
                  <c:v>236.82338118553162</c:v>
                </c:pt>
                <c:pt idx="1941">
                  <c:v>238.23851895332336</c:v>
                </c:pt>
                <c:pt idx="1942">
                  <c:v>239.69279932975769</c:v>
                </c:pt>
                <c:pt idx="1943">
                  <c:v>240.57552415984017</c:v>
                </c:pt>
                <c:pt idx="1944">
                  <c:v>241.36287341799056</c:v>
                </c:pt>
                <c:pt idx="1945">
                  <c:v>241.67822984286718</c:v>
                </c:pt>
                <c:pt idx="1946">
                  <c:v>242.18889747347151</c:v>
                </c:pt>
                <c:pt idx="1947">
                  <c:v>241.97751017979212</c:v>
                </c:pt>
                <c:pt idx="1948">
                  <c:v>241.29600732667106</c:v>
                </c:pt>
                <c:pt idx="1949">
                  <c:v>240.83545439583915</c:v>
                </c:pt>
                <c:pt idx="1950">
                  <c:v>241.1514449460166</c:v>
                </c:pt>
                <c:pt idx="1951">
                  <c:v>241.53760593278068</c:v>
                </c:pt>
                <c:pt idx="1952">
                  <c:v>241.48141152518136</c:v>
                </c:pt>
                <c:pt idx="1953">
                  <c:v>241.88835075923376</c:v>
                </c:pt>
                <c:pt idx="1954">
                  <c:v>241.9838297707694</c:v>
                </c:pt>
                <c:pt idx="1955">
                  <c:v>241.66704031399317</c:v>
                </c:pt>
                <c:pt idx="1956">
                  <c:v>242.36316398211889</c:v>
                </c:pt>
                <c:pt idx="1957">
                  <c:v>242.54712639536177</c:v>
                </c:pt>
                <c:pt idx="1958">
                  <c:v>243.11847145216805</c:v>
                </c:pt>
                <c:pt idx="1959">
                  <c:v>244.08231493404932</c:v>
                </c:pt>
                <c:pt idx="1960">
                  <c:v>244.40163230895996</c:v>
                </c:pt>
                <c:pt idx="1961">
                  <c:v>244.96778004510062</c:v>
                </c:pt>
                <c:pt idx="1962">
                  <c:v>244.93778429712569</c:v>
                </c:pt>
                <c:pt idx="1963">
                  <c:v>245.11674543789454</c:v>
                </c:pt>
                <c:pt idx="1964">
                  <c:v>245.67984158652169</c:v>
                </c:pt>
                <c:pt idx="1965">
                  <c:v>245.88046615464347</c:v>
                </c:pt>
                <c:pt idx="1966">
                  <c:v>246.81530315535409</c:v>
                </c:pt>
                <c:pt idx="1967">
                  <c:v>247.90311002731323</c:v>
                </c:pt>
                <c:pt idx="1968">
                  <c:v>248.11163943154472</c:v>
                </c:pt>
                <c:pt idx="1969">
                  <c:v>248.21267979485648</c:v>
                </c:pt>
                <c:pt idx="1970">
                  <c:v>248.13597941398621</c:v>
                </c:pt>
                <c:pt idx="1971">
                  <c:v>248.21273994445801</c:v>
                </c:pt>
                <c:pt idx="1972">
                  <c:v>248.2030247279576</c:v>
                </c:pt>
                <c:pt idx="1973">
                  <c:v>250.02477775301253</c:v>
                </c:pt>
                <c:pt idx="1974">
                  <c:v>250.34878063201904</c:v>
                </c:pt>
                <c:pt idx="1975">
                  <c:v>253.81235241889954</c:v>
                </c:pt>
                <c:pt idx="1976">
                  <c:v>256.35640559877669</c:v>
                </c:pt>
                <c:pt idx="1977">
                  <c:v>258.68740633555819</c:v>
                </c:pt>
                <c:pt idx="1978">
                  <c:v>260.06333344323292</c:v>
                </c:pt>
                <c:pt idx="1979">
                  <c:v>260.87330978257313</c:v>
                </c:pt>
                <c:pt idx="1980">
                  <c:v>261.94027273995533</c:v>
                </c:pt>
                <c:pt idx="1981">
                  <c:v>262.02258760588512</c:v>
                </c:pt>
                <c:pt idx="1982">
                  <c:v>262.08960454804554</c:v>
                </c:pt>
                <c:pt idx="1983">
                  <c:v>262.88284431185042</c:v>
                </c:pt>
                <c:pt idx="1984">
                  <c:v>263.85143365178789</c:v>
                </c:pt>
                <c:pt idx="1985">
                  <c:v>264.54938541139876</c:v>
                </c:pt>
                <c:pt idx="1986">
                  <c:v>264.8464525086539</c:v>
                </c:pt>
                <c:pt idx="1987">
                  <c:v>265.43685126304626</c:v>
                </c:pt>
                <c:pt idx="1988">
                  <c:v>266.56410591942921</c:v>
                </c:pt>
                <c:pt idx="1989">
                  <c:v>267.00033487592424</c:v>
                </c:pt>
                <c:pt idx="1990">
                  <c:v>268.25114454541887</c:v>
                </c:pt>
                <c:pt idx="1991">
                  <c:v>269.39295291900635</c:v>
                </c:pt>
                <c:pt idx="1992">
                  <c:v>270.41284871101379</c:v>
                </c:pt>
                <c:pt idx="1993">
                  <c:v>270.67336423056469</c:v>
                </c:pt>
                <c:pt idx="1994">
                  <c:v>270.45390095029558</c:v>
                </c:pt>
                <c:pt idx="1995">
                  <c:v>270.13555615288868</c:v>
                </c:pt>
                <c:pt idx="1996">
                  <c:v>270.80977981431141</c:v>
                </c:pt>
                <c:pt idx="1997">
                  <c:v>271.25770742552623</c:v>
                </c:pt>
                <c:pt idx="1998">
                  <c:v>271.80350804328918</c:v>
                </c:pt>
                <c:pt idx="1999">
                  <c:v>272.32165752138411</c:v>
                </c:pt>
                <c:pt idx="2000">
                  <c:v>273.21833212035045</c:v>
                </c:pt>
                <c:pt idx="2001">
                  <c:v>272.12998090471541</c:v>
                </c:pt>
                <c:pt idx="2002">
                  <c:v>272.3949394566672</c:v>
                </c:pt>
                <c:pt idx="2003">
                  <c:v>270.12039549010143</c:v>
                </c:pt>
                <c:pt idx="2004">
                  <c:v>269.2612203189305</c:v>
                </c:pt>
                <c:pt idx="2005">
                  <c:v>268.62686439922879</c:v>
                </c:pt>
                <c:pt idx="2006">
                  <c:v>268.31248477527072</c:v>
                </c:pt>
                <c:pt idx="2007">
                  <c:v>268.33308492388045</c:v>
                </c:pt>
                <c:pt idx="2008">
                  <c:v>268.55640499932423</c:v>
                </c:pt>
                <c:pt idx="2009">
                  <c:v>269.42528448786055</c:v>
                </c:pt>
                <c:pt idx="2010">
                  <c:v>270.51639260564531</c:v>
                </c:pt>
                <c:pt idx="2011">
                  <c:v>271.0417220251901</c:v>
                </c:pt>
                <c:pt idx="2012">
                  <c:v>271.6329723426274</c:v>
                </c:pt>
                <c:pt idx="2013">
                  <c:v>272.15733150073459</c:v>
                </c:pt>
                <c:pt idx="2014">
                  <c:v>272.79907403673445</c:v>
                </c:pt>
                <c:pt idx="2015">
                  <c:v>273.13705890519276</c:v>
                </c:pt>
                <c:pt idx="2016">
                  <c:v>273.22978734970093</c:v>
                </c:pt>
                <c:pt idx="2017">
                  <c:v>273.44601195199147</c:v>
                </c:pt>
                <c:pt idx="2018">
                  <c:v>273.46826321738109</c:v>
                </c:pt>
                <c:pt idx="2019">
                  <c:v>273.58109620639254</c:v>
                </c:pt>
                <c:pt idx="2020">
                  <c:v>273.31595761435375</c:v>
                </c:pt>
                <c:pt idx="2021">
                  <c:v>273.92911764553617</c:v>
                </c:pt>
                <c:pt idx="2022">
                  <c:v>274.64032714707508</c:v>
                </c:pt>
                <c:pt idx="2023">
                  <c:v>275.23178250449047</c:v>
                </c:pt>
                <c:pt idx="2024">
                  <c:v>275.91507383755277</c:v>
                </c:pt>
                <c:pt idx="2025">
                  <c:v>276.66157940455844</c:v>
                </c:pt>
                <c:pt idx="2026">
                  <c:v>277.30698800086975</c:v>
                </c:pt>
                <c:pt idx="2027">
                  <c:v>277.5406814643315</c:v>
                </c:pt>
                <c:pt idx="2028">
                  <c:v>277.17093873023987</c:v>
                </c:pt>
                <c:pt idx="2029">
                  <c:v>277.62278451238359</c:v>
                </c:pt>
                <c:pt idx="2030">
                  <c:v>278.23044235365734</c:v>
                </c:pt>
                <c:pt idx="2031">
                  <c:v>278.94809630938937</c:v>
                </c:pt>
                <c:pt idx="2032">
                  <c:v>279.72150087356567</c:v>
                </c:pt>
                <c:pt idx="2033">
                  <c:v>280.03170684405734</c:v>
                </c:pt>
                <c:pt idx="2034">
                  <c:v>280.29050036839078</c:v>
                </c:pt>
                <c:pt idx="2035">
                  <c:v>280.57724601881847</c:v>
                </c:pt>
                <c:pt idx="2036">
                  <c:v>280.87322299821034</c:v>
                </c:pt>
                <c:pt idx="2037">
                  <c:v>280.64461721692766</c:v>
                </c:pt>
                <c:pt idx="2038">
                  <c:v>280.48161666733876</c:v>
                </c:pt>
                <c:pt idx="2039">
                  <c:v>280.54126678194319</c:v>
                </c:pt>
                <c:pt idx="2040">
                  <c:v>280.22748231887817</c:v>
                </c:pt>
                <c:pt idx="2041">
                  <c:v>279.63575891086032</c:v>
                </c:pt>
                <c:pt idx="2042">
                  <c:v>279.22173510278975</c:v>
                </c:pt>
                <c:pt idx="2043">
                  <c:v>279.18542483874728</c:v>
                </c:pt>
                <c:pt idx="2044">
                  <c:v>279.34991366522655</c:v>
                </c:pt>
                <c:pt idx="2045">
                  <c:v>279.60862885202681</c:v>
                </c:pt>
                <c:pt idx="2046">
                  <c:v>279.95822865622387</c:v>
                </c:pt>
                <c:pt idx="2047">
                  <c:v>280.13549787657604</c:v>
                </c:pt>
                <c:pt idx="2048">
                  <c:v>280.29877734184265</c:v>
                </c:pt>
                <c:pt idx="2049">
                  <c:v>280.65683112825667</c:v>
                </c:pt>
                <c:pt idx="2050">
                  <c:v>280.90694802147999</c:v>
                </c:pt>
                <c:pt idx="2051">
                  <c:v>281.21345979826793</c:v>
                </c:pt>
                <c:pt idx="2052">
                  <c:v>281.13356794629777</c:v>
                </c:pt>
                <c:pt idx="2053">
                  <c:v>281.32565430232455</c:v>
                </c:pt>
                <c:pt idx="2054">
                  <c:v>281.87556982040405</c:v>
                </c:pt>
                <c:pt idx="2055">
                  <c:v>282.31135327475414</c:v>
                </c:pt>
                <c:pt idx="2056">
                  <c:v>282.88914721352711</c:v>
                </c:pt>
                <c:pt idx="2057">
                  <c:v>282.42750525474548</c:v>
                </c:pt>
                <c:pt idx="2058">
                  <c:v>283.10671397617887</c:v>
                </c:pt>
                <c:pt idx="2059">
                  <c:v>282.94522694178988</c:v>
                </c:pt>
                <c:pt idx="2060">
                  <c:v>282.79694298335482</c:v>
                </c:pt>
                <c:pt idx="2061">
                  <c:v>282.87617628914967</c:v>
                </c:pt>
                <c:pt idx="2062">
                  <c:v>282.85521980694364</c:v>
                </c:pt>
                <c:pt idx="2063">
                  <c:v>283.02862255913868</c:v>
                </c:pt>
                <c:pt idx="2064">
                  <c:v>283.03683461461748</c:v>
                </c:pt>
                <c:pt idx="2065">
                  <c:v>283.42965841293335</c:v>
                </c:pt>
                <c:pt idx="2066">
                  <c:v>283.13079752240861</c:v>
                </c:pt>
                <c:pt idx="2067">
                  <c:v>283.03281617164612</c:v>
                </c:pt>
                <c:pt idx="2068">
                  <c:v>282.86236228261674</c:v>
                </c:pt>
                <c:pt idx="2069">
                  <c:v>283.42868324688504</c:v>
                </c:pt>
                <c:pt idx="2070">
                  <c:v>283.7057990006038</c:v>
                </c:pt>
                <c:pt idx="2071">
                  <c:v>284.15092188971386</c:v>
                </c:pt>
                <c:pt idx="2072">
                  <c:v>284.45825730051314</c:v>
                </c:pt>
                <c:pt idx="2073">
                  <c:v>284.44808210645402</c:v>
                </c:pt>
                <c:pt idx="2074">
                  <c:v>284.8316117014204</c:v>
                </c:pt>
                <c:pt idx="2075">
                  <c:v>284.65072250366211</c:v>
                </c:pt>
                <c:pt idx="2076">
                  <c:v>284.64577204840526</c:v>
                </c:pt>
                <c:pt idx="2077">
                  <c:v>284.72870911870683</c:v>
                </c:pt>
                <c:pt idx="2078">
                  <c:v>284.91535741942272</c:v>
                </c:pt>
                <c:pt idx="2079">
                  <c:v>284.59269966397966</c:v>
                </c:pt>
                <c:pt idx="2080">
                  <c:v>284.45703721046448</c:v>
                </c:pt>
                <c:pt idx="2081">
                  <c:v>283.99955657550265</c:v>
                </c:pt>
                <c:pt idx="2082">
                  <c:v>283.06243637629916</c:v>
                </c:pt>
                <c:pt idx="2083">
                  <c:v>282.68777091162548</c:v>
                </c:pt>
                <c:pt idx="2084">
                  <c:v>282.52862596511841</c:v>
                </c:pt>
                <c:pt idx="2085">
                  <c:v>283.23247766494751</c:v>
                </c:pt>
                <c:pt idx="2086">
                  <c:v>282.16609021595548</c:v>
                </c:pt>
                <c:pt idx="2087">
                  <c:v>282.33592915534973</c:v>
                </c:pt>
                <c:pt idx="2088">
                  <c:v>282.91150147574291</c:v>
                </c:pt>
                <c:pt idx="2089">
                  <c:v>283.87737093652999</c:v>
                </c:pt>
                <c:pt idx="2090">
                  <c:v>284.16811309541976</c:v>
                </c:pt>
                <c:pt idx="2091">
                  <c:v>284.91303225925992</c:v>
                </c:pt>
                <c:pt idx="2092">
                  <c:v>286.46193708692277</c:v>
                </c:pt>
                <c:pt idx="2093">
                  <c:v>288.72660810606823</c:v>
                </c:pt>
                <c:pt idx="2094">
                  <c:v>291.26758316584994</c:v>
                </c:pt>
                <c:pt idx="2095">
                  <c:v>292.32021164894104</c:v>
                </c:pt>
                <c:pt idx="2096">
                  <c:v>293.59265814508711</c:v>
                </c:pt>
                <c:pt idx="2097">
                  <c:v>294.99271239553178</c:v>
                </c:pt>
                <c:pt idx="2098">
                  <c:v>296.3215390273503</c:v>
                </c:pt>
                <c:pt idx="2099">
                  <c:v>297.83806191171919</c:v>
                </c:pt>
                <c:pt idx="2100">
                  <c:v>299.57786866596769</c:v>
                </c:pt>
                <c:pt idx="2101">
                  <c:v>301.13359321866716</c:v>
                </c:pt>
                <c:pt idx="2102">
                  <c:v>302.73559883662631</c:v>
                </c:pt>
                <c:pt idx="2103">
                  <c:v>304.99481524739946</c:v>
                </c:pt>
                <c:pt idx="2104">
                  <c:v>307.21452753884449</c:v>
                </c:pt>
                <c:pt idx="2105">
                  <c:v>309.65710255077909</c:v>
                </c:pt>
                <c:pt idx="2106">
                  <c:v>311.67680961745128</c:v>
                </c:pt>
                <c:pt idx="2107">
                  <c:v>314.01492524147034</c:v>
                </c:pt>
                <c:pt idx="2108">
                  <c:v>316.10023988996232</c:v>
                </c:pt>
                <c:pt idx="2109">
                  <c:v>319.23769416127885</c:v>
                </c:pt>
                <c:pt idx="2110">
                  <c:v>322.57692091805592</c:v>
                </c:pt>
                <c:pt idx="2111">
                  <c:v>325.37709498405457</c:v>
                </c:pt>
                <c:pt idx="2112">
                  <c:v>327.54297402926852</c:v>
                </c:pt>
                <c:pt idx="2113">
                  <c:v>329.49478728430614</c:v>
                </c:pt>
                <c:pt idx="2114">
                  <c:v>332.30959173611234</c:v>
                </c:pt>
                <c:pt idx="2115">
                  <c:v>333.97256531034196</c:v>
                </c:pt>
                <c:pt idx="2116">
                  <c:v>335.17833508763994</c:v>
                </c:pt>
                <c:pt idx="2117">
                  <c:v>336.2010610444205</c:v>
                </c:pt>
                <c:pt idx="2118">
                  <c:v>337.81622535841808</c:v>
                </c:pt>
                <c:pt idx="2119">
                  <c:v>338.87408845765248</c:v>
                </c:pt>
                <c:pt idx="2120">
                  <c:v>340.79632840837752</c:v>
                </c:pt>
                <c:pt idx="2121">
                  <c:v>341.09978246688843</c:v>
                </c:pt>
                <c:pt idx="2122">
                  <c:v>341.11741215842113</c:v>
                </c:pt>
                <c:pt idx="2123">
                  <c:v>341.98121953010559</c:v>
                </c:pt>
                <c:pt idx="2124">
                  <c:v>343.24870324134827</c:v>
                </c:pt>
                <c:pt idx="2125">
                  <c:v>344.02280340875899</c:v>
                </c:pt>
                <c:pt idx="2126">
                  <c:v>344.48034705434526</c:v>
                </c:pt>
                <c:pt idx="2127">
                  <c:v>344.72007369995117</c:v>
                </c:pt>
                <c:pt idx="2128">
                  <c:v>344.18785214424133</c:v>
                </c:pt>
                <c:pt idx="2129">
                  <c:v>344.39499994686673</c:v>
                </c:pt>
                <c:pt idx="2130">
                  <c:v>343.9951264517648</c:v>
                </c:pt>
                <c:pt idx="2131">
                  <c:v>343.29942934853688</c:v>
                </c:pt>
                <c:pt idx="2132">
                  <c:v>342.34040914263045</c:v>
                </c:pt>
                <c:pt idx="2133">
                  <c:v>340.93170111519947</c:v>
                </c:pt>
                <c:pt idx="2134">
                  <c:v>340.23754698889599</c:v>
                </c:pt>
                <c:pt idx="2135">
                  <c:v>339.53333537919178</c:v>
                </c:pt>
                <c:pt idx="2136">
                  <c:v>338.95414263861522</c:v>
                </c:pt>
                <c:pt idx="2137">
                  <c:v>336.40018374579296</c:v>
                </c:pt>
                <c:pt idx="2138">
                  <c:v>333.53176300866261</c:v>
                </c:pt>
                <c:pt idx="2139">
                  <c:v>331.88531419209073</c:v>
                </c:pt>
                <c:pt idx="2140">
                  <c:v>331.36900612286161</c:v>
                </c:pt>
                <c:pt idx="2141">
                  <c:v>330.49029547827587</c:v>
                </c:pt>
                <c:pt idx="2142">
                  <c:v>329.31051138469149</c:v>
                </c:pt>
                <c:pt idx="2143">
                  <c:v>329.07730763299122</c:v>
                </c:pt>
                <c:pt idx="2144">
                  <c:v>328.24427311761036</c:v>
                </c:pt>
                <c:pt idx="2145">
                  <c:v>327.56619538579668</c:v>
                </c:pt>
                <c:pt idx="2146">
                  <c:v>326.90219085557118</c:v>
                </c:pt>
                <c:pt idx="2147">
                  <c:v>326.56533983775546</c:v>
                </c:pt>
                <c:pt idx="2148">
                  <c:v>324.86989297185625</c:v>
                </c:pt>
                <c:pt idx="2149">
                  <c:v>324.11520225661144</c:v>
                </c:pt>
                <c:pt idx="2150">
                  <c:v>323.61784911155701</c:v>
                </c:pt>
                <c:pt idx="2151">
                  <c:v>322.54946752956937</c:v>
                </c:pt>
                <c:pt idx="2152">
                  <c:v>321.50141399247303</c:v>
                </c:pt>
                <c:pt idx="2153">
                  <c:v>321.72322770527433</c:v>
                </c:pt>
                <c:pt idx="2154">
                  <c:v>322.5093730858394</c:v>
                </c:pt>
                <c:pt idx="2155">
                  <c:v>322.38364335468839</c:v>
                </c:pt>
                <c:pt idx="2156">
                  <c:v>322.49505564144681</c:v>
                </c:pt>
                <c:pt idx="2157">
                  <c:v>322.68393305369784</c:v>
                </c:pt>
                <c:pt idx="2158">
                  <c:v>322.76582666805814</c:v>
                </c:pt>
                <c:pt idx="2159">
                  <c:v>323.04942750930786</c:v>
                </c:pt>
                <c:pt idx="2160">
                  <c:v>324.54519288880482</c:v>
                </c:pt>
                <c:pt idx="2161">
                  <c:v>325.16086809975758</c:v>
                </c:pt>
                <c:pt idx="2162">
                  <c:v>325.64090435845509</c:v>
                </c:pt>
                <c:pt idx="2163">
                  <c:v>325.88311362266541</c:v>
                </c:pt>
                <c:pt idx="2164">
                  <c:v>325.82196276528492</c:v>
                </c:pt>
                <c:pt idx="2165">
                  <c:v>326.46616148948669</c:v>
                </c:pt>
                <c:pt idx="2166">
                  <c:v>327.86481608663286</c:v>
                </c:pt>
                <c:pt idx="2167">
                  <c:v>328.24330690928866</c:v>
                </c:pt>
                <c:pt idx="2168">
                  <c:v>328.32743338176181</c:v>
                </c:pt>
                <c:pt idx="2169">
                  <c:v>328.59029531478882</c:v>
                </c:pt>
                <c:pt idx="2170">
                  <c:v>328.92139513151989</c:v>
                </c:pt>
                <c:pt idx="2171">
                  <c:v>329.33259092058455</c:v>
                </c:pt>
                <c:pt idx="2172">
                  <c:v>329.93487014089311</c:v>
                </c:pt>
                <c:pt idx="2173">
                  <c:v>330.11128939901079</c:v>
                </c:pt>
                <c:pt idx="2174">
                  <c:v>330.23658336911882</c:v>
                </c:pt>
                <c:pt idx="2175">
                  <c:v>330.46443493025646</c:v>
                </c:pt>
                <c:pt idx="2176">
                  <c:v>331.30481709752763</c:v>
                </c:pt>
                <c:pt idx="2177">
                  <c:v>332.62702001844133</c:v>
                </c:pt>
                <c:pt idx="2178">
                  <c:v>333.35878368786405</c:v>
                </c:pt>
                <c:pt idx="2179">
                  <c:v>335.41017065729415</c:v>
                </c:pt>
                <c:pt idx="2180">
                  <c:v>337.18664823259627</c:v>
                </c:pt>
                <c:pt idx="2181">
                  <c:v>338.62521842547824</c:v>
                </c:pt>
                <c:pt idx="2182">
                  <c:v>339.45629702295577</c:v>
                </c:pt>
                <c:pt idx="2183">
                  <c:v>340.81283933775768</c:v>
                </c:pt>
                <c:pt idx="2184">
                  <c:v>341.98895522526334</c:v>
                </c:pt>
                <c:pt idx="2185">
                  <c:v>342.77848540033614</c:v>
                </c:pt>
                <c:pt idx="2186">
                  <c:v>344.56071959223067</c:v>
                </c:pt>
                <c:pt idx="2187">
                  <c:v>346.27078063147411</c:v>
                </c:pt>
                <c:pt idx="2188">
                  <c:v>346.96181218964711</c:v>
                </c:pt>
                <c:pt idx="2189">
                  <c:v>348.16667032241821</c:v>
                </c:pt>
                <c:pt idx="2190">
                  <c:v>349.46491234643116</c:v>
                </c:pt>
                <c:pt idx="2191">
                  <c:v>350.47504990441456</c:v>
                </c:pt>
                <c:pt idx="2192">
                  <c:v>351.50699833461215</c:v>
                </c:pt>
                <c:pt idx="2193">
                  <c:v>353.18139389583041</c:v>
                </c:pt>
                <c:pt idx="2194">
                  <c:v>355.62607370104109</c:v>
                </c:pt>
                <c:pt idx="2195">
                  <c:v>358.15720997537886</c:v>
                </c:pt>
                <c:pt idx="2196">
                  <c:v>360.35964417457581</c:v>
                </c:pt>
                <c:pt idx="2197">
                  <c:v>363.57274021421159</c:v>
                </c:pt>
                <c:pt idx="2198">
                  <c:v>367.14642385074069</c:v>
                </c:pt>
                <c:pt idx="2199">
                  <c:v>371.15794849395752</c:v>
                </c:pt>
                <c:pt idx="2200">
                  <c:v>375.08905632155285</c:v>
                </c:pt>
                <c:pt idx="2201">
                  <c:v>379.75462903295244</c:v>
                </c:pt>
                <c:pt idx="2202">
                  <c:v>384.54284208161488</c:v>
                </c:pt>
                <c:pt idx="2203">
                  <c:v>389.79811082567488</c:v>
                </c:pt>
                <c:pt idx="2204">
                  <c:v>393.24164049965992</c:v>
                </c:pt>
                <c:pt idx="2205">
                  <c:v>396.00455917630876</c:v>
                </c:pt>
                <c:pt idx="2206">
                  <c:v>400.66993171828136</c:v>
                </c:pt>
                <c:pt idx="2207">
                  <c:v>405.38768478802274</c:v>
                </c:pt>
                <c:pt idx="2208">
                  <c:v>408.83714529446195</c:v>
                </c:pt>
                <c:pt idx="2209">
                  <c:v>410.72204204968045</c:v>
                </c:pt>
                <c:pt idx="2210">
                  <c:v>413.17666551045011</c:v>
                </c:pt>
                <c:pt idx="2211">
                  <c:v>414.61082751410351</c:v>
                </c:pt>
                <c:pt idx="2212">
                  <c:v>417.06378367968966</c:v>
                </c:pt>
                <c:pt idx="2213">
                  <c:v>418.97024927820479</c:v>
                </c:pt>
                <c:pt idx="2214">
                  <c:v>421.41525752203808</c:v>
                </c:pt>
                <c:pt idx="2215">
                  <c:v>425.60197891507829</c:v>
                </c:pt>
                <c:pt idx="2216">
                  <c:v>429.88229210036144</c:v>
                </c:pt>
                <c:pt idx="2217">
                  <c:v>437.01317327363148</c:v>
                </c:pt>
                <c:pt idx="2218">
                  <c:v>442.30163659368242</c:v>
                </c:pt>
                <c:pt idx="2219">
                  <c:v>448.19973097528731</c:v>
                </c:pt>
                <c:pt idx="2220">
                  <c:v>453.54818132945468</c:v>
                </c:pt>
                <c:pt idx="2221">
                  <c:v>459.07620743342807</c:v>
                </c:pt>
                <c:pt idx="2222">
                  <c:v>463.81005723135814</c:v>
                </c:pt>
                <c:pt idx="2223">
                  <c:v>468.77203791482106</c:v>
                </c:pt>
                <c:pt idx="2224">
                  <c:v>472.41025911058699</c:v>
                </c:pt>
                <c:pt idx="2225">
                  <c:v>474.43542855126515</c:v>
                </c:pt>
                <c:pt idx="2226">
                  <c:v>475.33221575192044</c:v>
                </c:pt>
                <c:pt idx="2227">
                  <c:v>475.06273034640719</c:v>
                </c:pt>
                <c:pt idx="2228">
                  <c:v>475.86816263198853</c:v>
                </c:pt>
                <c:pt idx="2229">
                  <c:v>475.99114905084883</c:v>
                </c:pt>
                <c:pt idx="2230">
                  <c:v>475.70343497821261</c:v>
                </c:pt>
                <c:pt idx="2231">
                  <c:v>475.21447968482971</c:v>
                </c:pt>
                <c:pt idx="2232">
                  <c:v>474.03388547897339</c:v>
                </c:pt>
                <c:pt idx="2233">
                  <c:v>474.00493741035461</c:v>
                </c:pt>
                <c:pt idx="2234">
                  <c:v>472.68598570142473</c:v>
                </c:pt>
                <c:pt idx="2235">
                  <c:v>472.03763968603954</c:v>
                </c:pt>
                <c:pt idx="2236">
                  <c:v>473.58169518198287</c:v>
                </c:pt>
                <c:pt idx="2237">
                  <c:v>474.37092910494124</c:v>
                </c:pt>
                <c:pt idx="2238">
                  <c:v>475.55048472540722</c:v>
                </c:pt>
                <c:pt idx="2239">
                  <c:v>477.67590250287736</c:v>
                </c:pt>
                <c:pt idx="2240">
                  <c:v>481.07535760743275</c:v>
                </c:pt>
                <c:pt idx="2241">
                  <c:v>483.71788001060486</c:v>
                </c:pt>
                <c:pt idx="2242">
                  <c:v>485.15915233748302</c:v>
                </c:pt>
                <c:pt idx="2243">
                  <c:v>486.16897589819774</c:v>
                </c:pt>
                <c:pt idx="2244">
                  <c:v>487.45791339874268</c:v>
                </c:pt>
                <c:pt idx="2245">
                  <c:v>485.84057610375538</c:v>
                </c:pt>
                <c:pt idx="2246">
                  <c:v>485.58537943022594</c:v>
                </c:pt>
                <c:pt idx="2247">
                  <c:v>484.80702018737793</c:v>
                </c:pt>
                <c:pt idx="2248">
                  <c:v>485.9808885029384</c:v>
                </c:pt>
                <c:pt idx="2249">
                  <c:v>485.98274666922435</c:v>
                </c:pt>
                <c:pt idx="2250">
                  <c:v>485.98643500464306</c:v>
                </c:pt>
                <c:pt idx="2251">
                  <c:v>485.81250606264388</c:v>
                </c:pt>
                <c:pt idx="2252">
                  <c:v>487.36702813420976</c:v>
                </c:pt>
                <c:pt idx="2253">
                  <c:v>489.30372537885393</c:v>
                </c:pt>
                <c:pt idx="2254">
                  <c:v>490.86623372350419</c:v>
                </c:pt>
                <c:pt idx="2255">
                  <c:v>492.95560104506359</c:v>
                </c:pt>
                <c:pt idx="2256">
                  <c:v>494.34206397192821</c:v>
                </c:pt>
                <c:pt idx="2257">
                  <c:v>497.91513282912121</c:v>
                </c:pt>
                <c:pt idx="2258">
                  <c:v>501.31879959787642</c:v>
                </c:pt>
                <c:pt idx="2259">
                  <c:v>504.60778403282166</c:v>
                </c:pt>
                <c:pt idx="2260">
                  <c:v>508.62511822155545</c:v>
                </c:pt>
                <c:pt idx="2261">
                  <c:v>510.19249582290649</c:v>
                </c:pt>
                <c:pt idx="2262">
                  <c:v>512.18220390592307</c:v>
                </c:pt>
                <c:pt idx="2263">
                  <c:v>512.36761144229342</c:v>
                </c:pt>
                <c:pt idx="2264">
                  <c:v>510.85640944753374</c:v>
                </c:pt>
                <c:pt idx="2265">
                  <c:v>511.01325586863925</c:v>
                </c:pt>
                <c:pt idx="2266">
                  <c:v>510.75775783402577</c:v>
                </c:pt>
                <c:pt idx="2267">
                  <c:v>510.81372509683882</c:v>
                </c:pt>
                <c:pt idx="2268">
                  <c:v>507.71675661631991</c:v>
                </c:pt>
                <c:pt idx="2269">
                  <c:v>506.82812888281688</c:v>
                </c:pt>
                <c:pt idx="2270">
                  <c:v>504.66413399151395</c:v>
                </c:pt>
                <c:pt idx="2271">
                  <c:v>501.73350940431868</c:v>
                </c:pt>
                <c:pt idx="2272">
                  <c:v>497.91724055153981</c:v>
                </c:pt>
                <c:pt idx="2273">
                  <c:v>494.69683711869374</c:v>
                </c:pt>
                <c:pt idx="2274">
                  <c:v>491.44949143273487</c:v>
                </c:pt>
                <c:pt idx="2275">
                  <c:v>489.47455988611495</c:v>
                </c:pt>
                <c:pt idx="2276">
                  <c:v>486.3023775305067</c:v>
                </c:pt>
                <c:pt idx="2277">
                  <c:v>483.5089109284537</c:v>
                </c:pt>
                <c:pt idx="2278">
                  <c:v>480.32841682434082</c:v>
                </c:pt>
                <c:pt idx="2279">
                  <c:v>476.97086433001925</c:v>
                </c:pt>
                <c:pt idx="2280">
                  <c:v>472.8457512514932</c:v>
                </c:pt>
                <c:pt idx="2281">
                  <c:v>468.7845765522548</c:v>
                </c:pt>
                <c:pt idx="2282">
                  <c:v>465.60119962692261</c:v>
                </c:pt>
                <c:pt idx="2283">
                  <c:v>461.57129846300398</c:v>
                </c:pt>
                <c:pt idx="2284">
                  <c:v>457.38533496856689</c:v>
                </c:pt>
                <c:pt idx="2285">
                  <c:v>451.46009526933943</c:v>
                </c:pt>
                <c:pt idx="2286">
                  <c:v>446.24200674465726</c:v>
                </c:pt>
                <c:pt idx="2287">
                  <c:v>440.37312616620744</c:v>
                </c:pt>
                <c:pt idx="2288">
                  <c:v>435.55769389016285</c:v>
                </c:pt>
                <c:pt idx="2289">
                  <c:v>431.74997735023499</c:v>
                </c:pt>
                <c:pt idx="2290">
                  <c:v>427.70096795899525</c:v>
                </c:pt>
                <c:pt idx="2291">
                  <c:v>424.46693355696544</c:v>
                </c:pt>
                <c:pt idx="2292">
                  <c:v>422.01286155836925</c:v>
                </c:pt>
                <c:pt idx="2293">
                  <c:v>418.97807802472795</c:v>
                </c:pt>
                <c:pt idx="2294">
                  <c:v>416.548807314464</c:v>
                </c:pt>
                <c:pt idx="2295">
                  <c:v>414.26315651621138</c:v>
                </c:pt>
                <c:pt idx="2296">
                  <c:v>412.47997696059093</c:v>
                </c:pt>
                <c:pt idx="2297">
                  <c:v>409.36027506419589</c:v>
                </c:pt>
                <c:pt idx="2298">
                  <c:v>408.36596308435713</c:v>
                </c:pt>
                <c:pt idx="2299">
                  <c:v>406.94958271299089</c:v>
                </c:pt>
                <c:pt idx="2300">
                  <c:v>406.50113783563887</c:v>
                </c:pt>
                <c:pt idx="2301">
                  <c:v>406.22148905481612</c:v>
                </c:pt>
                <c:pt idx="2302">
                  <c:v>406.45644252640858</c:v>
                </c:pt>
                <c:pt idx="2303">
                  <c:v>405.3211507116045</c:v>
                </c:pt>
                <c:pt idx="2304">
                  <c:v>404.20196407181874</c:v>
                </c:pt>
                <c:pt idx="2305">
                  <c:v>402.98425762993946</c:v>
                </c:pt>
                <c:pt idx="2306">
                  <c:v>403.0573731490544</c:v>
                </c:pt>
                <c:pt idx="2307">
                  <c:v>403.28955030441284</c:v>
                </c:pt>
                <c:pt idx="2308">
                  <c:v>403.7063264506204</c:v>
                </c:pt>
                <c:pt idx="2309">
                  <c:v>404.37486372675215</c:v>
                </c:pt>
                <c:pt idx="2310">
                  <c:v>404.61051699093412</c:v>
                </c:pt>
                <c:pt idx="2311">
                  <c:v>405.88557941573009</c:v>
                </c:pt>
                <c:pt idx="2312">
                  <c:v>407.80997106007169</c:v>
                </c:pt>
                <c:pt idx="2313">
                  <c:v>409.35467638288225</c:v>
                </c:pt>
                <c:pt idx="2314">
                  <c:v>410.21896440642223</c:v>
                </c:pt>
                <c:pt idx="2315">
                  <c:v>411.02814902578081</c:v>
                </c:pt>
                <c:pt idx="2316">
                  <c:v>411.47152982439314</c:v>
                </c:pt>
                <c:pt idx="2317">
                  <c:v>412.50800909314836</c:v>
                </c:pt>
                <c:pt idx="2318">
                  <c:v>412.87980444090709</c:v>
                </c:pt>
                <c:pt idx="2319">
                  <c:v>414.05968877247403</c:v>
                </c:pt>
                <c:pt idx="2320">
                  <c:v>414.86841191564287</c:v>
                </c:pt>
                <c:pt idx="2321">
                  <c:v>415.57581002371654</c:v>
                </c:pt>
                <c:pt idx="2322">
                  <c:v>414.95847865513394</c:v>
                </c:pt>
                <c:pt idx="2323">
                  <c:v>414.9400951181139</c:v>
                </c:pt>
                <c:pt idx="2324">
                  <c:v>415.71586942672729</c:v>
                </c:pt>
                <c:pt idx="2325">
                  <c:v>417.03598921639576</c:v>
                </c:pt>
                <c:pt idx="2326">
                  <c:v>417.91309329441617</c:v>
                </c:pt>
                <c:pt idx="2327">
                  <c:v>418.63340054239546</c:v>
                </c:pt>
                <c:pt idx="2328">
                  <c:v>419.93243333271573</c:v>
                </c:pt>
                <c:pt idx="2329">
                  <c:v>420.22875131879533</c:v>
                </c:pt>
                <c:pt idx="2330">
                  <c:v>420.26720121928622</c:v>
                </c:pt>
                <c:pt idx="2331">
                  <c:v>419.40355965069364</c:v>
                </c:pt>
                <c:pt idx="2332">
                  <c:v>420.73705915042331</c:v>
                </c:pt>
                <c:pt idx="2333">
                  <c:v>423.05870018686568</c:v>
                </c:pt>
                <c:pt idx="2334">
                  <c:v>422.41634229251315</c:v>
                </c:pt>
                <c:pt idx="2335">
                  <c:v>422.1275840827397</c:v>
                </c:pt>
                <c:pt idx="2336">
                  <c:v>421.56533166340421</c:v>
                </c:pt>
                <c:pt idx="2337">
                  <c:v>420.9312792505537</c:v>
                </c:pt>
                <c:pt idx="2338">
                  <c:v>421.77557410512651</c:v>
                </c:pt>
                <c:pt idx="2339">
                  <c:v>422.48534866741727</c:v>
                </c:pt>
                <c:pt idx="2340">
                  <c:v>422.9669679573604</c:v>
                </c:pt>
                <c:pt idx="2341">
                  <c:v>423.47032833099365</c:v>
                </c:pt>
                <c:pt idx="2342">
                  <c:v>425.67877653666903</c:v>
                </c:pt>
                <c:pt idx="2343">
                  <c:v>428.20130075727189</c:v>
                </c:pt>
                <c:pt idx="2344">
                  <c:v>432.09336236545016</c:v>
                </c:pt>
                <c:pt idx="2345">
                  <c:v>434.93204086167469</c:v>
                </c:pt>
                <c:pt idx="2346">
                  <c:v>437.91778213637218</c:v>
                </c:pt>
                <c:pt idx="2347">
                  <c:v>440.48698844228471</c:v>
                </c:pt>
                <c:pt idx="2348">
                  <c:v>444.5636351108551</c:v>
                </c:pt>
                <c:pt idx="2349">
                  <c:v>449.35944618497575</c:v>
                </c:pt>
                <c:pt idx="2350">
                  <c:v>453.80470330374584</c:v>
                </c:pt>
                <c:pt idx="2351">
                  <c:v>458.20485271726335</c:v>
                </c:pt>
                <c:pt idx="2352">
                  <c:v>461.97997236251831</c:v>
                </c:pt>
                <c:pt idx="2353">
                  <c:v>466.11484101840426</c:v>
                </c:pt>
                <c:pt idx="2354">
                  <c:v>471.50940530640736</c:v>
                </c:pt>
                <c:pt idx="2355">
                  <c:v>478.6743646349226</c:v>
                </c:pt>
                <c:pt idx="2356">
                  <c:v>483.44420289993286</c:v>
                </c:pt>
                <c:pt idx="2357">
                  <c:v>488.82435897418429</c:v>
                </c:pt>
                <c:pt idx="2358">
                  <c:v>492.16321131161283</c:v>
                </c:pt>
                <c:pt idx="2359">
                  <c:v>497.83684369495938</c:v>
                </c:pt>
                <c:pt idx="2360">
                  <c:v>501.51524540356229</c:v>
                </c:pt>
                <c:pt idx="2361">
                  <c:v>504.75446806635176</c:v>
                </c:pt>
                <c:pt idx="2362">
                  <c:v>509.94995965276445</c:v>
                </c:pt>
                <c:pt idx="2363">
                  <c:v>514.65794726780484</c:v>
                </c:pt>
                <c:pt idx="2364">
                  <c:v>519.58905145100186</c:v>
                </c:pt>
                <c:pt idx="2365">
                  <c:v>523.77650506155828</c:v>
                </c:pt>
                <c:pt idx="2366">
                  <c:v>525.67634854997902</c:v>
                </c:pt>
                <c:pt idx="2367">
                  <c:v>528.96875354221891</c:v>
                </c:pt>
                <c:pt idx="2368">
                  <c:v>532.46646250997276</c:v>
                </c:pt>
                <c:pt idx="2369">
                  <c:v>534.60425012452265</c:v>
                </c:pt>
                <c:pt idx="2370">
                  <c:v>536.42176924433022</c:v>
                </c:pt>
                <c:pt idx="2371">
                  <c:v>538.58592878069192</c:v>
                </c:pt>
                <c:pt idx="2372">
                  <c:v>539.86991957255771</c:v>
                </c:pt>
                <c:pt idx="2373">
                  <c:v>542.90692329406738</c:v>
                </c:pt>
                <c:pt idx="2374">
                  <c:v>544.67007269178123</c:v>
                </c:pt>
                <c:pt idx="2375">
                  <c:v>546.80907882962913</c:v>
                </c:pt>
                <c:pt idx="2376">
                  <c:v>548.13654375076294</c:v>
                </c:pt>
                <c:pt idx="2377">
                  <c:v>547.88941730771751</c:v>
                </c:pt>
                <c:pt idx="2378">
                  <c:v>549.45735369409829</c:v>
                </c:pt>
                <c:pt idx="2379">
                  <c:v>550.73471774373741</c:v>
                </c:pt>
                <c:pt idx="2380">
                  <c:v>551.66615162576943</c:v>
                </c:pt>
                <c:pt idx="2381">
                  <c:v>551.67703492300848</c:v>
                </c:pt>
                <c:pt idx="2382">
                  <c:v>549.54788347652982</c:v>
                </c:pt>
                <c:pt idx="2383">
                  <c:v>545.46273762839178</c:v>
                </c:pt>
                <c:pt idx="2384">
                  <c:v>544.03468227386475</c:v>
                </c:pt>
                <c:pt idx="2385">
                  <c:v>541.88511146817893</c:v>
                </c:pt>
                <c:pt idx="2386">
                  <c:v>542.28505975859503</c:v>
                </c:pt>
                <c:pt idx="2387">
                  <c:v>542.49397305079867</c:v>
                </c:pt>
                <c:pt idx="2388">
                  <c:v>542.76285845892767</c:v>
                </c:pt>
                <c:pt idx="2389">
                  <c:v>541.41327473095487</c:v>
                </c:pt>
                <c:pt idx="2390">
                  <c:v>540.6000666958945</c:v>
                </c:pt>
                <c:pt idx="2391">
                  <c:v>539.87174320220947</c:v>
                </c:pt>
                <c:pt idx="2392">
                  <c:v>540.29050265039712</c:v>
                </c:pt>
                <c:pt idx="2393">
                  <c:v>541.90394755772184</c:v>
                </c:pt>
                <c:pt idx="2394">
                  <c:v>546.1939533438001</c:v>
                </c:pt>
                <c:pt idx="2395">
                  <c:v>548.60111018589566</c:v>
                </c:pt>
                <c:pt idx="2396">
                  <c:v>551.41402319499423</c:v>
                </c:pt>
                <c:pt idx="2397">
                  <c:v>556.23502973147799</c:v>
                </c:pt>
                <c:pt idx="2398">
                  <c:v>563.13176706859042</c:v>
                </c:pt>
                <c:pt idx="2399">
                  <c:v>565.5698616845267</c:v>
                </c:pt>
                <c:pt idx="2400">
                  <c:v>567.59479757717679</c:v>
                </c:pt>
                <c:pt idx="2401">
                  <c:v>567.93951565878729</c:v>
                </c:pt>
                <c:pt idx="2402">
                  <c:v>570.63471535273959</c:v>
                </c:pt>
                <c:pt idx="2403">
                  <c:v>571.69439302171975</c:v>
                </c:pt>
                <c:pt idx="2404">
                  <c:v>571.62022093364169</c:v>
                </c:pt>
                <c:pt idx="2405">
                  <c:v>572.2318052223751</c:v>
                </c:pt>
                <c:pt idx="2406">
                  <c:v>572.27190845353266</c:v>
                </c:pt>
                <c:pt idx="2407">
                  <c:v>572.69689130783081</c:v>
                </c:pt>
                <c:pt idx="2408">
                  <c:v>574.27821452277044</c:v>
                </c:pt>
                <c:pt idx="2409">
                  <c:v>574.33768626621793</c:v>
                </c:pt>
                <c:pt idx="2410">
                  <c:v>573.63164091110229</c:v>
                </c:pt>
                <c:pt idx="2411">
                  <c:v>573.55430797168185</c:v>
                </c:pt>
                <c:pt idx="2412">
                  <c:v>572.95473401887079</c:v>
                </c:pt>
                <c:pt idx="2413">
                  <c:v>573.19459973062783</c:v>
                </c:pt>
                <c:pt idx="2414">
                  <c:v>573.39800095558167</c:v>
                </c:pt>
                <c:pt idx="2415">
                  <c:v>572.62096548080444</c:v>
                </c:pt>
                <c:pt idx="2416">
                  <c:v>571.8523887906756</c:v>
                </c:pt>
                <c:pt idx="2417">
                  <c:v>572.11441922187805</c:v>
                </c:pt>
                <c:pt idx="2418">
                  <c:v>571.43413077081948</c:v>
                </c:pt>
                <c:pt idx="2419">
                  <c:v>571.38594239098688</c:v>
                </c:pt>
                <c:pt idx="2420">
                  <c:v>570.28870729037692</c:v>
                </c:pt>
                <c:pt idx="2421">
                  <c:v>568.73712226322721</c:v>
                </c:pt>
                <c:pt idx="2422">
                  <c:v>564.91098686626981</c:v>
                </c:pt>
                <c:pt idx="2423">
                  <c:v>561.52585714203974</c:v>
                </c:pt>
                <c:pt idx="2424">
                  <c:v>557.06752412659785</c:v>
                </c:pt>
                <c:pt idx="2425">
                  <c:v>553.39525079727173</c:v>
                </c:pt>
                <c:pt idx="2426">
                  <c:v>546.08933568000793</c:v>
                </c:pt>
                <c:pt idx="2427">
                  <c:v>543.29521696908137</c:v>
                </c:pt>
                <c:pt idx="2428">
                  <c:v>541.04172965458463</c:v>
                </c:pt>
                <c:pt idx="2429">
                  <c:v>538.80236533709933</c:v>
                </c:pt>
                <c:pt idx="2430">
                  <c:v>535.91131629262657</c:v>
                </c:pt>
                <c:pt idx="2431">
                  <c:v>532.83989030974249</c:v>
                </c:pt>
                <c:pt idx="2432">
                  <c:v>530.65124447005132</c:v>
                </c:pt>
                <c:pt idx="2433">
                  <c:v>529.32392658506126</c:v>
                </c:pt>
                <c:pt idx="2434">
                  <c:v>527.56047017233709</c:v>
                </c:pt>
                <c:pt idx="2435">
                  <c:v>524.90565034321378</c:v>
                </c:pt>
                <c:pt idx="2436">
                  <c:v>522.67532426970342</c:v>
                </c:pt>
                <c:pt idx="2437">
                  <c:v>522.68893224852422</c:v>
                </c:pt>
                <c:pt idx="2438">
                  <c:v>524.69895069939753</c:v>
                </c:pt>
                <c:pt idx="2439">
                  <c:v>527.1171811989376</c:v>
                </c:pt>
                <c:pt idx="2440">
                  <c:v>527.99828376088828</c:v>
                </c:pt>
                <c:pt idx="2441">
                  <c:v>528.62943233762473</c:v>
                </c:pt>
                <c:pt idx="2442">
                  <c:v>529.93225765228271</c:v>
                </c:pt>
                <c:pt idx="2443">
                  <c:v>533.17895446504861</c:v>
                </c:pt>
                <c:pt idx="2444">
                  <c:v>535.52732058933805</c:v>
                </c:pt>
                <c:pt idx="2445">
                  <c:v>536.83439367158076</c:v>
                </c:pt>
                <c:pt idx="2446">
                  <c:v>539.4268637044089</c:v>
                </c:pt>
                <c:pt idx="2447">
                  <c:v>540.49425169399808</c:v>
                </c:pt>
                <c:pt idx="2448">
                  <c:v>541.51726549012324</c:v>
                </c:pt>
                <c:pt idx="2449">
                  <c:v>542.18891467366905</c:v>
                </c:pt>
                <c:pt idx="2450">
                  <c:v>544.32351429121832</c:v>
                </c:pt>
                <c:pt idx="2451">
                  <c:v>545.54245431082586</c:v>
                </c:pt>
                <c:pt idx="2452">
                  <c:v>546.94890151705056</c:v>
                </c:pt>
                <c:pt idx="2453">
                  <c:v>547.97166977609902</c:v>
                </c:pt>
                <c:pt idx="2454">
                  <c:v>549.26287705557684</c:v>
                </c:pt>
                <c:pt idx="2455">
                  <c:v>550.16145951407293</c:v>
                </c:pt>
                <c:pt idx="2456">
                  <c:v>551.93738835198542</c:v>
                </c:pt>
                <c:pt idx="2457">
                  <c:v>552.67723917961121</c:v>
                </c:pt>
                <c:pt idx="2458">
                  <c:v>554.53187714304238</c:v>
                </c:pt>
                <c:pt idx="2459">
                  <c:v>556.61865619250705</c:v>
                </c:pt>
                <c:pt idx="2460">
                  <c:v>559.53369743483404</c:v>
                </c:pt>
                <c:pt idx="2461">
                  <c:v>561.77757188252042</c:v>
                </c:pt>
                <c:pt idx="2462">
                  <c:v>562.89601445198059</c:v>
                </c:pt>
                <c:pt idx="2463">
                  <c:v>565.85506343841553</c:v>
                </c:pt>
                <c:pt idx="2464">
                  <c:v>566.746846471514</c:v>
                </c:pt>
                <c:pt idx="2465">
                  <c:v>566.95844459533691</c:v>
                </c:pt>
                <c:pt idx="2466">
                  <c:v>566.02130481175016</c:v>
                </c:pt>
                <c:pt idx="2467">
                  <c:v>564.9302929128919</c:v>
                </c:pt>
                <c:pt idx="2468">
                  <c:v>564.0028377941677</c:v>
                </c:pt>
                <c:pt idx="2469">
                  <c:v>563.852237531117</c:v>
                </c:pt>
                <c:pt idx="2470">
                  <c:v>562.39660426548551</c:v>
                </c:pt>
                <c:pt idx="2471">
                  <c:v>559.99281600543429</c:v>
                </c:pt>
                <c:pt idx="2472">
                  <c:v>558.10825204849243</c:v>
                </c:pt>
                <c:pt idx="2473">
                  <c:v>555.66541882923673</c:v>
                </c:pt>
                <c:pt idx="2474">
                  <c:v>551.69067685944697</c:v>
                </c:pt>
                <c:pt idx="2475">
                  <c:v>550.44760966300964</c:v>
                </c:pt>
                <c:pt idx="2476">
                  <c:v>550.85136389732361</c:v>
                </c:pt>
                <c:pt idx="2477">
                  <c:v>552.47948428562711</c:v>
                </c:pt>
                <c:pt idx="2478">
                  <c:v>553.04403284617831</c:v>
                </c:pt>
                <c:pt idx="2479">
                  <c:v>552.81101703643799</c:v>
                </c:pt>
                <c:pt idx="2480">
                  <c:v>552.13235030855446</c:v>
                </c:pt>
                <c:pt idx="2481">
                  <c:v>550.95648326192588</c:v>
                </c:pt>
                <c:pt idx="2482">
                  <c:v>550.19557683808466</c:v>
                </c:pt>
                <c:pt idx="2483">
                  <c:v>537.02184646470209</c:v>
                </c:pt>
              </c:numCache>
            </c:numRef>
          </c:val>
          <c:smooth val="0"/>
          <c:extLst>
            <c:ext xmlns:c16="http://schemas.microsoft.com/office/drawing/2014/chart" uri="{C3380CC4-5D6E-409C-BE32-E72D297353CC}">
              <c16:uniqueId val="{00000000-3538-4972-A47B-6C127EA114D9}"/>
            </c:ext>
          </c:extLst>
        </c:ser>
        <c:dLbls>
          <c:showLegendKey val="0"/>
          <c:showVal val="0"/>
          <c:showCatName val="0"/>
          <c:showSerName val="0"/>
          <c:showPercent val="0"/>
          <c:showBubbleSize val="0"/>
        </c:dLbls>
        <c:smooth val="0"/>
        <c:axId val="342912447"/>
        <c:axId val="342909535"/>
      </c:lineChart>
      <c:dateAx>
        <c:axId val="342912447"/>
        <c:scaling>
          <c:orientation val="minMax"/>
        </c:scaling>
        <c:delete val="0"/>
        <c:axPos val="b"/>
        <c:numFmt formatCode="yyyy/mm;@" sourceLinked="0"/>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bg1">
                    <a:lumMod val="85000"/>
                  </a:schemeClr>
                </a:solidFill>
                <a:latin typeface="+mn-lt"/>
                <a:ea typeface="+mn-ea"/>
                <a:cs typeface="+mn-cs"/>
              </a:defRPr>
            </a:pPr>
            <a:endParaRPr lang="ko-KR"/>
          </a:p>
        </c:txPr>
        <c:crossAx val="342909535"/>
        <c:crosses val="autoZero"/>
        <c:auto val="1"/>
        <c:lblOffset val="100"/>
        <c:baseTimeUnit val="days"/>
      </c:dateAx>
      <c:valAx>
        <c:axId val="342909535"/>
        <c:scaling>
          <c:orientation val="minMax"/>
          <c:max val="600"/>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bg1">
                    <a:lumMod val="85000"/>
                  </a:schemeClr>
                </a:solidFill>
                <a:latin typeface="+mn-lt"/>
                <a:ea typeface="+mn-ea"/>
                <a:cs typeface="+mn-cs"/>
              </a:defRPr>
            </a:pPr>
            <a:endParaRPr lang="ko-KR"/>
          </a:p>
        </c:txPr>
        <c:crossAx val="342912447"/>
        <c:crosses val="autoZero"/>
        <c:crossBetween val="between"/>
      </c:valAx>
      <c:spPr>
        <a:noFill/>
        <a:ln>
          <a:noFill/>
        </a:ln>
        <a:effectLst/>
      </c:spPr>
    </c:plotArea>
    <c:plotVisOnly val="1"/>
    <c:dispBlanksAs val="gap"/>
    <c:showDLblsOverMax val="0"/>
  </c:chart>
  <c:spPr>
    <a:noFill/>
    <a:ln>
      <a:noFill/>
    </a:ln>
    <a:effectLst/>
  </c:spPr>
  <c:txPr>
    <a:bodyPr/>
    <a:lstStyle/>
    <a:p>
      <a:pPr>
        <a:defRPr>
          <a:solidFill>
            <a:schemeClr val="bg1">
              <a:lumMod val="85000"/>
            </a:schemeClr>
          </a:solidFill>
        </a:defRPr>
      </a:pPr>
      <a:endParaRPr lang="ko-KR"/>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17.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50443" y="0"/>
            <a:ext cx="2945659" cy="498056"/>
          </a:xfrm>
          <a:prstGeom prst="rect">
            <a:avLst/>
          </a:prstGeom>
        </p:spPr>
        <p:txBody>
          <a:bodyPr vert="horz" lIns="91440" tIns="45720" rIns="91440" bIns="45720" rtlCol="0"/>
          <a:lstStyle>
            <a:lvl1pPr algn="r">
              <a:defRPr sz="1200"/>
            </a:lvl1pPr>
          </a:lstStyle>
          <a:p>
            <a:fld id="{7BE101CD-EBEC-4713-BC5E-716D073266EA}" type="datetimeFigureOut">
              <a:rPr lang="ko-KR" altLang="en-US" smtClean="0"/>
              <a:t>2022-05-17</a:t>
            </a:fld>
            <a:endParaRPr lang="ko-KR" altLang="en-US"/>
          </a:p>
        </p:txBody>
      </p:sp>
      <p:sp>
        <p:nvSpPr>
          <p:cNvPr id="4" name="슬라이드 이미지 개체 틀 3"/>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79768" y="4777194"/>
            <a:ext cx="5438140" cy="3908614"/>
          </a:xfrm>
          <a:prstGeom prst="rect">
            <a:avLst/>
          </a:prstGeom>
        </p:spPr>
        <p:txBody>
          <a:bodyPr vert="horz" lIns="91440" tIns="45720" rIns="91440" bIns="45720" rtlCol="0"/>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6" name="바닥글 개체 틀 5"/>
          <p:cNvSpPr>
            <a:spLocks noGrp="1"/>
          </p:cNvSpPr>
          <p:nvPr>
            <p:ph type="ftr" sz="quarter" idx="4"/>
          </p:nvPr>
        </p:nvSpPr>
        <p:spPr>
          <a:xfrm>
            <a:off x="0" y="9428584"/>
            <a:ext cx="2945659" cy="498055"/>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50443" y="9428584"/>
            <a:ext cx="2945659" cy="498055"/>
          </a:xfrm>
          <a:prstGeom prst="rect">
            <a:avLst/>
          </a:prstGeom>
        </p:spPr>
        <p:txBody>
          <a:bodyPr vert="horz" lIns="91440" tIns="45720" rIns="91440" bIns="45720" rtlCol="0" anchor="b"/>
          <a:lstStyle>
            <a:lvl1pPr algn="r">
              <a:defRPr sz="1200"/>
            </a:lvl1pPr>
          </a:lstStyle>
          <a:p>
            <a:fld id="{0454A9EE-A5B3-4995-A41F-DADDCF85C132}" type="slidenum">
              <a:rPr lang="ko-KR" altLang="en-US" smtClean="0"/>
              <a:t>‹#›</a:t>
            </a:fld>
            <a:endParaRPr lang="ko-KR" altLang="en-US"/>
          </a:p>
        </p:txBody>
      </p:sp>
    </p:spTree>
    <p:extLst>
      <p:ext uri="{BB962C8B-B14F-4D97-AF65-F5344CB8AC3E}">
        <p14:creationId xmlns:p14="http://schemas.microsoft.com/office/powerpoint/2010/main" val="1071428391"/>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ko.wikipedia.org/wiki/Keccak" TargetMode="External"/><Relationship Id="rId2" Type="http://schemas.openxmlformats.org/officeDocument/2006/relationships/slide" Target="../slides/slide25.xml"/><Relationship Id="rId1" Type="http://schemas.openxmlformats.org/officeDocument/2006/relationships/notesMaster" Target="../notesMasters/notesMaster1.xml"/><Relationship Id="rId5" Type="http://schemas.openxmlformats.org/officeDocument/2006/relationships/hyperlink" Target="https://ko.wikipedia.org/wiki/SHA-3#cite_note-2" TargetMode="External"/><Relationship Id="rId4" Type="http://schemas.openxmlformats.org/officeDocument/2006/relationships/hyperlink" Target="https://ko.wikipedia.org/wiki/SHA-3#cite_note-keccak-1" TargetMode="Externa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wiki.hash.kr/index.php/%ED%94%84%EB%9D%BC%EC%9D%B4%EB%B2%84%EC%8B%9C" TargetMode="External"/><Relationship Id="rId2" Type="http://schemas.openxmlformats.org/officeDocument/2006/relationships/slide" Target="../slides/slide5.xml"/><Relationship Id="rId1" Type="http://schemas.openxmlformats.org/officeDocument/2006/relationships/notesMaster" Target="../notesMasters/notesMaster1.xml"/><Relationship Id="rId5" Type="http://schemas.openxmlformats.org/officeDocument/2006/relationships/hyperlink" Target="http://wiki.hash.kr/index.php/%EC%82%AC%EC%9D%B4%ED%8D%BC%ED%8E%91%ED%81%AC#cite_note-5" TargetMode="External"/><Relationship Id="rId4" Type="http://schemas.openxmlformats.org/officeDocument/2006/relationships/hyperlink" Target="http://wiki.hash.kr/index.php?title=%EC%97%B4%EB%A6%B0_%EC%82%AC%ED%9A%8C&amp;action=edit&amp;redlink=1" TargetMode="Externa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wiki.hash.kr/index.php/%ED%94%84%EB%9D%BC%EC%9D%B4%EB%B2%84%EC%8B%9C" TargetMode="External"/><Relationship Id="rId2" Type="http://schemas.openxmlformats.org/officeDocument/2006/relationships/slide" Target="../slides/slide6.xml"/><Relationship Id="rId1" Type="http://schemas.openxmlformats.org/officeDocument/2006/relationships/notesMaster" Target="../notesMasters/notesMaster1.xml"/><Relationship Id="rId5" Type="http://schemas.openxmlformats.org/officeDocument/2006/relationships/hyperlink" Target="http://wiki.hash.kr/index.php/%EC%82%AC%EC%9D%B4%ED%8D%BC%ED%8E%91%ED%81%AC#cite_note-5" TargetMode="External"/><Relationship Id="rId4" Type="http://schemas.openxmlformats.org/officeDocument/2006/relationships/hyperlink" Target="http://wiki.hash.kr/index.php?title=%EC%97%B4%EB%A6%B0_%EC%82%AC%ED%9A%8C&amp;action=edit&amp;redlink=1" TargetMode="Externa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3" Type="http://schemas.openxmlformats.org/officeDocument/2006/relationships/hyperlink" Target="http://wiki.hash.kr/index.php/%EC%82%AC%ED%86%A0%EC%8B%9C_%EB%82%98%EC%B9%B4%EB%AA%A8%ED%86%A0" TargetMode="External"/><Relationship Id="rId7" Type="http://schemas.openxmlformats.org/officeDocument/2006/relationships/hyperlink" Target="http://wiki.hash.kr/index.php?title=%EB%B9%84%EC%9E%94%ED%8B%B4_%EC%9E%A5%EA%B5%B0%EC%9D%98_%EB%AC%B8%EC%A0%9C&amp;action=edit&amp;redlink=1" TargetMode="External"/><Relationship Id="rId2" Type="http://schemas.openxmlformats.org/officeDocument/2006/relationships/slide" Target="../slides/slide77.xml"/><Relationship Id="rId1" Type="http://schemas.openxmlformats.org/officeDocument/2006/relationships/notesMaster" Target="../notesMasters/notesMaster1.xml"/><Relationship Id="rId6" Type="http://schemas.openxmlformats.org/officeDocument/2006/relationships/hyperlink" Target="http://wiki.hash.kr/index.php?title=%EB%91%90_%EC%9E%A5%EA%B5%B0%EC%9D%98_%EB%AC%B8%EC%A0%9C&amp;action=edit&amp;redlink=1" TargetMode="External"/><Relationship Id="rId5" Type="http://schemas.openxmlformats.org/officeDocument/2006/relationships/hyperlink" Target="http://wiki.hash.kr/index.php?title=%EC%A0%9C%EC%9E%84%EC%8A%A4_A_%EB%8F%84%EB%84%90%EB%93%9C&amp;action=edit&amp;redlink=1" TargetMode="External"/><Relationship Id="rId4" Type="http://schemas.openxmlformats.org/officeDocument/2006/relationships/hyperlink" Target="http://wiki.hash.kr/index.php/%EB%B9%84%ED%8A%B8%EC%BD%94%EC%9D%B8" TargetMode="External"/></Relationships>
</file>

<file path=ppt/notesSlides/_rels/notesSlide43.xml.rels><?xml version="1.0" encoding="UTF-8" standalone="yes"?>
<Relationships xmlns="http://schemas.openxmlformats.org/package/2006/relationships"><Relationship Id="rId3" Type="http://schemas.openxmlformats.org/officeDocument/2006/relationships/hyperlink" Target="http://wiki.hash.kr/index.php/%EC%82%AC%ED%86%A0%EC%8B%9C_%EB%82%98%EC%B9%B4%EB%AA%A8%ED%86%A0" TargetMode="External"/><Relationship Id="rId7" Type="http://schemas.openxmlformats.org/officeDocument/2006/relationships/hyperlink" Target="http://wiki.hash.kr/index.php?title=%EB%B9%84%EC%9E%94%ED%8B%B4_%EC%9E%A5%EA%B5%B0%EC%9D%98_%EB%AC%B8%EC%A0%9C&amp;action=edit&amp;redlink=1" TargetMode="External"/><Relationship Id="rId2" Type="http://schemas.openxmlformats.org/officeDocument/2006/relationships/slide" Target="../slides/slide78.xml"/><Relationship Id="rId1" Type="http://schemas.openxmlformats.org/officeDocument/2006/relationships/notesMaster" Target="../notesMasters/notesMaster1.xml"/><Relationship Id="rId6" Type="http://schemas.openxmlformats.org/officeDocument/2006/relationships/hyperlink" Target="http://wiki.hash.kr/index.php?title=%EB%91%90_%EC%9E%A5%EA%B5%B0%EC%9D%98_%EB%AC%B8%EC%A0%9C&amp;action=edit&amp;redlink=1" TargetMode="External"/><Relationship Id="rId5" Type="http://schemas.openxmlformats.org/officeDocument/2006/relationships/hyperlink" Target="http://wiki.hash.kr/index.php?title=%EC%A0%9C%EC%9E%84%EC%8A%A4_A_%EB%8F%84%EB%84%90%EB%93%9C&amp;action=edit&amp;redlink=1" TargetMode="External"/><Relationship Id="rId4" Type="http://schemas.openxmlformats.org/officeDocument/2006/relationships/hyperlink" Target="http://wiki.hash.kr/index.php/%EB%B9%84%ED%8A%B8%EC%BD%94%EC%9D%B8" TargetMode="Externa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3" Type="http://schemas.openxmlformats.org/officeDocument/2006/relationships/hyperlink" Target="https://minerdaily.com/2021/how-are-bitcoins-difficulty-and-hash-rate-calculated/" TargetMode="External"/><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3" Type="http://schemas.openxmlformats.org/officeDocument/2006/relationships/hyperlink" Target="https://minerdaily.com/2021/how-are-bitcoins-difficulty-and-hash-rate-calculated/" TargetMode="External"/><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3" Type="http://schemas.openxmlformats.org/officeDocument/2006/relationships/hyperlink" Target="https://minerdaily.com/2021/how-are-bitcoins-difficulty-and-hash-rate-calculated/" TargetMode="External"/><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3" Type="http://schemas.openxmlformats.org/officeDocument/2006/relationships/hyperlink" Target="https://minerdaily.com/2021/how-are-bitcoins-difficulty-and-hash-rate-calculated/" TargetMode="External"/><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3" Type="http://schemas.openxmlformats.org/officeDocument/2006/relationships/hyperlink" Target="https://minerdaily.com/2021/how-are-bitcoins-difficulty-and-hash-rate-calculated/" TargetMode="External"/><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3" Type="http://schemas.openxmlformats.org/officeDocument/2006/relationships/hyperlink" Target="https://minerdaily.com/2021/how-are-bitcoins-difficulty-and-hash-rate-calculated/" TargetMode="External"/><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3" Type="http://schemas.openxmlformats.org/officeDocument/2006/relationships/hyperlink" Target="https://minerdaily.com/2021/how-are-bitcoins-difficulty-and-hash-rate-calculated/" TargetMode="External"/><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3" Type="http://schemas.openxmlformats.org/officeDocument/2006/relationships/hyperlink" Target="https://minerdaily.com/2021/how-are-bitcoins-difficulty-and-hash-rate-calculated/" TargetMode="External"/><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3" Type="http://schemas.openxmlformats.org/officeDocument/2006/relationships/hyperlink" Target="http://wiki.hash.kr/index.php/%EB%84%A4%ED%8A%B8%EC%9B%8C%ED%81%AC" TargetMode="External"/><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3" Type="http://schemas.openxmlformats.org/officeDocument/2006/relationships/hyperlink" Target="https://taeyonghwang.github.io/ethereum/uncle-reward/" TargetMode="External"/><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3" Type="http://schemas.openxmlformats.org/officeDocument/2006/relationships/hyperlink" Target="https://arxiv.org/abs/2002.03613" TargetMode="External"/><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탈중앙화</a:t>
            </a:r>
            <a:r>
              <a:rPr lang="en-US" altLang="ko-KR" dirty="0"/>
              <a:t>, </a:t>
            </a:r>
            <a:r>
              <a:rPr lang="ko-KR" altLang="en-US" dirty="0"/>
              <a:t>보안</a:t>
            </a:r>
            <a:r>
              <a:rPr lang="en-US" altLang="ko-KR" dirty="0"/>
              <a:t>, </a:t>
            </a:r>
            <a:r>
              <a:rPr lang="ko-KR" altLang="en-US" dirty="0"/>
              <a:t>블록체인 원리</a:t>
            </a:r>
            <a:endParaRPr lang="en-US" altLang="ko-KR" dirty="0"/>
          </a:p>
          <a:p>
            <a:r>
              <a:rPr lang="en-US" altLang="ko-KR" dirty="0"/>
              <a:t> -&gt; </a:t>
            </a:r>
            <a:r>
              <a:rPr lang="ko-KR" altLang="en-US" dirty="0"/>
              <a:t>불변성</a:t>
            </a:r>
            <a:r>
              <a:rPr lang="en-US" altLang="ko-KR"/>
              <a:t>, </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a:t>
            </a:fld>
            <a:endParaRPr lang="ko-KR" altLang="en-US"/>
          </a:p>
        </p:txBody>
      </p:sp>
    </p:spTree>
    <p:extLst>
      <p:ext uri="{BB962C8B-B14F-4D97-AF65-F5344CB8AC3E}">
        <p14:creationId xmlns:p14="http://schemas.microsoft.com/office/powerpoint/2010/main" val="18947586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https://m.blog.naver.com/icbanq/221727893563</a:t>
            </a:r>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19</a:t>
            </a:fld>
            <a:endParaRPr lang="ko-KR" altLang="en-US"/>
          </a:p>
        </p:txBody>
      </p:sp>
    </p:spTree>
    <p:extLst>
      <p:ext uri="{BB962C8B-B14F-4D97-AF65-F5344CB8AC3E}">
        <p14:creationId xmlns:p14="http://schemas.microsoft.com/office/powerpoint/2010/main" val="3714757408"/>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solidFill>
                  <a:srgbClr val="808080"/>
                </a:solidFill>
                <a:effectLst/>
              </a:rPr>
              <a:t>https://github.com/bitcoinjs/bip39</a:t>
            </a:r>
          </a:p>
          <a:p>
            <a:r>
              <a:rPr lang="en-US" altLang="ko-KR" dirty="0"/>
              <a:t>https://raw.githubusercontent.com/bitcoin/bips/master/bip-0039/english.txt</a:t>
            </a:r>
          </a:p>
          <a:p>
            <a:r>
              <a:rPr lang="en-US" altLang="ko-KR" b="0" i="0" dirty="0">
                <a:solidFill>
                  <a:srgbClr val="364153"/>
                </a:solidFill>
                <a:effectLst/>
                <a:latin typeface="Fira Code Regular" panose="020B0809050000020004" pitchFamily="49" charset="0"/>
              </a:rPr>
              <a:t>fire entire drive car hole credit stumble endless empty rice wash banner</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184</a:t>
            </a:fld>
            <a:endParaRPr lang="ko-KR" altLang="en-US"/>
          </a:p>
        </p:txBody>
      </p:sp>
    </p:spTree>
    <p:extLst>
      <p:ext uri="{BB962C8B-B14F-4D97-AF65-F5344CB8AC3E}">
        <p14:creationId xmlns:p14="http://schemas.microsoft.com/office/powerpoint/2010/main" val="2312116441"/>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https://github.com/MetaMask/KeyringController</a:t>
            </a:r>
          </a:p>
          <a:p>
            <a:r>
              <a:rPr lang="en-US" altLang="ko-KR" dirty="0"/>
              <a:t>https://www.wenyanet.com/opensource/ko/607b4a0f68c99e71d53c41d8.html</a:t>
            </a:r>
            <a:endParaRPr lang="ko-KR" altLang="en-US" dirty="0"/>
          </a:p>
          <a:p>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185</a:t>
            </a:fld>
            <a:endParaRPr lang="ko-KR" altLang="en-US"/>
          </a:p>
        </p:txBody>
      </p:sp>
    </p:spTree>
    <p:extLst>
      <p:ext uri="{BB962C8B-B14F-4D97-AF65-F5344CB8AC3E}">
        <p14:creationId xmlns:p14="http://schemas.microsoft.com/office/powerpoint/2010/main" val="103413682"/>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https://github.com/bitcoin/bips/blob/master/bip-0032.mediawiki</a:t>
            </a:r>
          </a:p>
          <a:p>
            <a:r>
              <a:rPr lang="en-US" altLang="ko-KR" dirty="0"/>
              <a:t>https://velog.io/@dik654/HDwallet</a:t>
            </a:r>
            <a:endParaRPr lang="ko-KR" altLang="en-US" dirty="0"/>
          </a:p>
          <a:p>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187</a:t>
            </a:fld>
            <a:endParaRPr lang="ko-KR" altLang="en-US"/>
          </a:p>
        </p:txBody>
      </p:sp>
    </p:spTree>
    <p:extLst>
      <p:ext uri="{BB962C8B-B14F-4D97-AF65-F5344CB8AC3E}">
        <p14:creationId xmlns:p14="http://schemas.microsoft.com/office/powerpoint/2010/main" val="564971851"/>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189</a:t>
            </a:fld>
            <a:endParaRPr lang="ko-KR" altLang="en-US"/>
          </a:p>
        </p:txBody>
      </p:sp>
    </p:spTree>
    <p:extLst>
      <p:ext uri="{BB962C8B-B14F-4D97-AF65-F5344CB8AC3E}">
        <p14:creationId xmlns:p14="http://schemas.microsoft.com/office/powerpoint/2010/main" val="73658888"/>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190</a:t>
            </a:fld>
            <a:endParaRPr lang="ko-KR" altLang="en-US"/>
          </a:p>
        </p:txBody>
      </p:sp>
    </p:spTree>
    <p:extLst>
      <p:ext uri="{BB962C8B-B14F-4D97-AF65-F5344CB8AC3E}">
        <p14:creationId xmlns:p14="http://schemas.microsoft.com/office/powerpoint/2010/main" val="4121827959"/>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191</a:t>
            </a:fld>
            <a:endParaRPr lang="ko-KR" altLang="en-US"/>
          </a:p>
        </p:txBody>
      </p:sp>
    </p:spTree>
    <p:extLst>
      <p:ext uri="{BB962C8B-B14F-4D97-AF65-F5344CB8AC3E}">
        <p14:creationId xmlns:p14="http://schemas.microsoft.com/office/powerpoint/2010/main" val="4260579681"/>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193</a:t>
            </a:fld>
            <a:endParaRPr lang="ko-KR" altLang="en-US"/>
          </a:p>
        </p:txBody>
      </p:sp>
    </p:spTree>
    <p:extLst>
      <p:ext uri="{BB962C8B-B14F-4D97-AF65-F5344CB8AC3E}">
        <p14:creationId xmlns:p14="http://schemas.microsoft.com/office/powerpoint/2010/main" val="3464391185"/>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http://wiki.hash.kr/index.php/BIP43</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199</a:t>
            </a:fld>
            <a:endParaRPr lang="ko-KR" altLang="en-US"/>
          </a:p>
        </p:txBody>
      </p:sp>
    </p:spTree>
    <p:extLst>
      <p:ext uri="{BB962C8B-B14F-4D97-AF65-F5344CB8AC3E}">
        <p14:creationId xmlns:p14="http://schemas.microsoft.com/office/powerpoint/2010/main" val="1919758833"/>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https://iancoleman.io/bip39/#English</a:t>
            </a:r>
          </a:p>
          <a:p>
            <a:r>
              <a:rPr lang="en-US" altLang="ko-KR" dirty="0"/>
              <a:t>https://learnmeabitcoin.com/technical/mnemonic#pbkdf2---password-based-key-derivation-function-2</a:t>
            </a:r>
          </a:p>
          <a:p>
            <a:endParaRPr lang="en-US" altLang="ko-KR" dirty="0"/>
          </a:p>
          <a:p>
            <a:r>
              <a:rPr lang="en-US" altLang="ko-KR" dirty="0"/>
              <a:t>Mnemonic: fire entire drive car hole credit stumble endless empty rice wash banner</a:t>
            </a:r>
          </a:p>
          <a:p>
            <a:r>
              <a:rPr lang="en-US" altLang="ko-KR" dirty="0" err="1"/>
              <a:t>Etropy</a:t>
            </a:r>
            <a:r>
              <a:rPr lang="en-US" altLang="ko-KR" dirty="0"/>
              <a:t>: 01010111001010010111000100001101000100010010011011001010011001100011010111101010010011010100100100110111001001111101110110001001</a:t>
            </a:r>
          </a:p>
          <a:p>
            <a:r>
              <a:rPr lang="en-US" altLang="ko-KR" dirty="0"/>
              <a:t>Checksum : 0010</a:t>
            </a:r>
          </a:p>
          <a:p>
            <a:r>
              <a:rPr lang="en-US" altLang="ko-KR" dirty="0"/>
              <a:t>Seed: 54dbfe99cce868a23c92dfddd744921b8ea0a33c2b1653833741b177760151007490bed866606483b76e5efc3db5836aa9f90ab034cc7e68fb9a7bad24007a35</a:t>
            </a:r>
          </a:p>
          <a:p>
            <a:endParaRPr lang="en-US" altLang="ko-KR" dirty="0"/>
          </a:p>
          <a:p>
            <a:endParaRPr lang="en-US" altLang="ko-KR" dirty="0"/>
          </a:p>
          <a:p>
            <a:endParaRPr lang="en-US" altLang="ko-KR"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202</a:t>
            </a:fld>
            <a:endParaRPr lang="ko-KR" altLang="en-US"/>
          </a:p>
        </p:txBody>
      </p:sp>
    </p:spTree>
    <p:extLst>
      <p:ext uri="{BB962C8B-B14F-4D97-AF65-F5344CB8AC3E}">
        <p14:creationId xmlns:p14="http://schemas.microsoft.com/office/powerpoint/2010/main" val="134129468"/>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err="1"/>
              <a:t>coinbase</a:t>
            </a:r>
            <a:endParaRPr lang="en-US" altLang="ko-KR" dirty="0"/>
          </a:p>
          <a:p>
            <a:r>
              <a:rPr lang="ko-KR" altLang="en-US" dirty="0"/>
              <a:t>금본위제</a:t>
            </a:r>
            <a:endParaRPr lang="en-US" altLang="ko-KR" dirty="0"/>
          </a:p>
          <a:p>
            <a:r>
              <a:rPr lang="ko-KR" altLang="en-US" dirty="0"/>
              <a:t>충당금 </a:t>
            </a:r>
            <a:r>
              <a:rPr lang="en-US" altLang="ko-KR" dirty="0"/>
              <a:t>100% </a:t>
            </a:r>
            <a:r>
              <a:rPr lang="ko-KR" altLang="en-US" dirty="0"/>
              <a:t>금본위제</a:t>
            </a:r>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204</a:t>
            </a:fld>
            <a:endParaRPr lang="ko-KR" altLang="en-US"/>
          </a:p>
        </p:txBody>
      </p:sp>
    </p:spTree>
    <p:extLst>
      <p:ext uri="{BB962C8B-B14F-4D97-AF65-F5344CB8AC3E}">
        <p14:creationId xmlns:p14="http://schemas.microsoft.com/office/powerpoint/2010/main" val="5151315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err="1"/>
              <a:t>모듈러</a:t>
            </a:r>
            <a:r>
              <a:rPr lang="ko-KR" altLang="en-US" dirty="0"/>
              <a:t> 연산</a:t>
            </a:r>
            <a:r>
              <a:rPr lang="en-US" altLang="ko-KR" dirty="0"/>
              <a:t>: https://www.crocus.co.kr/1231</a:t>
            </a:r>
          </a:p>
          <a:p>
            <a:endParaRPr lang="en-US" altLang="ko-KR" dirty="0"/>
          </a:p>
          <a:p>
            <a:r>
              <a:rPr lang="ko-KR" altLang="en-US" dirty="0"/>
              <a:t>동치 관계 </a:t>
            </a:r>
            <a:r>
              <a:rPr lang="en-US" altLang="ko-KR" dirty="0"/>
              <a:t>(</a:t>
            </a:r>
            <a:r>
              <a:rPr lang="ko-KR" altLang="en-US" dirty="0"/>
              <a:t>논리적으로 같다</a:t>
            </a:r>
            <a:r>
              <a:rPr lang="en-US" altLang="ko-KR" dirty="0"/>
              <a:t>)</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21</a:t>
            </a:fld>
            <a:endParaRPr lang="ko-KR" altLang="en-US"/>
          </a:p>
        </p:txBody>
      </p:sp>
    </p:spTree>
    <p:extLst>
      <p:ext uri="{BB962C8B-B14F-4D97-AF65-F5344CB8AC3E}">
        <p14:creationId xmlns:p14="http://schemas.microsoft.com/office/powerpoint/2010/main" val="561870653"/>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err="1"/>
              <a:t>coinbase</a:t>
            </a:r>
            <a:endParaRPr lang="en-US" altLang="ko-KR" dirty="0"/>
          </a:p>
          <a:p>
            <a:r>
              <a:rPr lang="ko-KR" altLang="en-US" dirty="0"/>
              <a:t>금본위제</a:t>
            </a:r>
            <a:endParaRPr lang="en-US" altLang="ko-KR" dirty="0"/>
          </a:p>
          <a:p>
            <a:r>
              <a:rPr lang="ko-KR" altLang="en-US" dirty="0"/>
              <a:t>충당금 </a:t>
            </a:r>
            <a:r>
              <a:rPr lang="en-US" altLang="ko-KR" dirty="0"/>
              <a:t>100% </a:t>
            </a:r>
            <a:r>
              <a:rPr lang="ko-KR" altLang="en-US" dirty="0"/>
              <a:t>금본위제</a:t>
            </a:r>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205</a:t>
            </a:fld>
            <a:endParaRPr lang="ko-KR" altLang="en-US"/>
          </a:p>
        </p:txBody>
      </p:sp>
    </p:spTree>
    <p:extLst>
      <p:ext uri="{BB962C8B-B14F-4D97-AF65-F5344CB8AC3E}">
        <p14:creationId xmlns:p14="http://schemas.microsoft.com/office/powerpoint/2010/main" val="3493816692"/>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블록체인 </a:t>
            </a:r>
            <a:r>
              <a:rPr lang="en-US" altLang="ko-KR" dirty="0"/>
              <a:t>= Timestamp Server</a:t>
            </a:r>
          </a:p>
          <a:p>
            <a:r>
              <a:rPr lang="en-US" altLang="ko-KR" dirty="0"/>
              <a:t>Bitcoin Paper</a:t>
            </a:r>
            <a:r>
              <a:rPr lang="ko-KR" altLang="en-US" dirty="0"/>
              <a:t>에는 블록과 체인이 따로 언급되지만</a:t>
            </a:r>
            <a:r>
              <a:rPr lang="en-US" altLang="ko-KR" dirty="0"/>
              <a:t>, </a:t>
            </a:r>
            <a:r>
              <a:rPr lang="ko-KR" altLang="en-US" dirty="0"/>
              <a:t>명시적으로 블록체인이 언급되지 않음</a:t>
            </a:r>
            <a:r>
              <a:rPr lang="en-US" altLang="ko-KR" dirty="0"/>
              <a:t>.</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206</a:t>
            </a:fld>
            <a:endParaRPr lang="ko-KR" altLang="en-US"/>
          </a:p>
        </p:txBody>
      </p:sp>
    </p:spTree>
    <p:extLst>
      <p:ext uri="{BB962C8B-B14F-4D97-AF65-F5344CB8AC3E}">
        <p14:creationId xmlns:p14="http://schemas.microsoft.com/office/powerpoint/2010/main" val="2982170307"/>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https://www.oreilly.com/library/view/mastering-bitcoin/9781491902639/ch05.html</a:t>
            </a:r>
          </a:p>
          <a:p>
            <a:r>
              <a:rPr lang="en-US" altLang="ko-KR" dirty="0"/>
              <a:t>https://academy.horizen.io/technology/expert/utxo-vs-account-model/</a:t>
            </a:r>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207</a:t>
            </a:fld>
            <a:endParaRPr lang="ko-KR" altLang="en-US"/>
          </a:p>
        </p:txBody>
      </p:sp>
    </p:spTree>
    <p:extLst>
      <p:ext uri="{BB962C8B-B14F-4D97-AF65-F5344CB8AC3E}">
        <p14:creationId xmlns:p14="http://schemas.microsoft.com/office/powerpoint/2010/main" val="750297013"/>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https://uxwing.com/page-source-code-icon/</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err="1">
                <a:ea typeface="맑은 고딕"/>
              </a:rPr>
              <a:t>이더리움</a:t>
            </a:r>
            <a:r>
              <a:rPr lang="en-US" altLang="ko-KR" dirty="0">
                <a:ea typeface="맑은 고딕"/>
              </a:rPr>
              <a:t> </a:t>
            </a:r>
            <a:r>
              <a:rPr lang="en-US" altLang="ko-KR" dirty="0" err="1">
                <a:ea typeface="맑은 고딕"/>
              </a:rPr>
              <a:t>마크</a:t>
            </a:r>
            <a:r>
              <a:rPr lang="en-US" altLang="ko-KR" dirty="0">
                <a:ea typeface="맑은 고딕"/>
              </a:rPr>
              <a:t> : https://www.pngwing.com/ko/free-png-neicv</a:t>
            </a:r>
            <a:endParaRPr lang="ko-KR" altLang="ko-KR" dirty="0">
              <a:ea typeface="맑은 고딕"/>
            </a:endParaRPr>
          </a:p>
          <a:p>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212</a:t>
            </a:fld>
            <a:endParaRPr lang="ko-KR" altLang="en-US"/>
          </a:p>
        </p:txBody>
      </p:sp>
    </p:spTree>
    <p:extLst>
      <p:ext uri="{BB962C8B-B14F-4D97-AF65-F5344CB8AC3E}">
        <p14:creationId xmlns:p14="http://schemas.microsoft.com/office/powerpoint/2010/main" val="315452999"/>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https://uxwing.com/page-source-code-icon/</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err="1">
                <a:ea typeface="맑은 고딕"/>
              </a:rPr>
              <a:t>이더리움</a:t>
            </a:r>
            <a:r>
              <a:rPr lang="en-US" altLang="ko-KR" dirty="0">
                <a:ea typeface="맑은 고딕"/>
              </a:rPr>
              <a:t> </a:t>
            </a:r>
            <a:r>
              <a:rPr lang="en-US" altLang="ko-KR" dirty="0" err="1">
                <a:ea typeface="맑은 고딕"/>
              </a:rPr>
              <a:t>마크</a:t>
            </a:r>
            <a:r>
              <a:rPr lang="en-US" altLang="ko-KR" dirty="0">
                <a:ea typeface="맑은 고딕"/>
              </a:rPr>
              <a:t> : https://www.pngwing.com/ko/free-png-neicv</a:t>
            </a:r>
            <a:endParaRPr lang="ko-KR" altLang="ko-KR" dirty="0">
              <a:ea typeface="맑은 고딕"/>
            </a:endParaRPr>
          </a:p>
          <a:p>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213</a:t>
            </a:fld>
            <a:endParaRPr lang="ko-KR" altLang="en-US"/>
          </a:p>
        </p:txBody>
      </p:sp>
    </p:spTree>
    <p:extLst>
      <p:ext uri="{BB962C8B-B14F-4D97-AF65-F5344CB8AC3E}">
        <p14:creationId xmlns:p14="http://schemas.microsoft.com/office/powerpoint/2010/main" val="1681971077"/>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스마트 계약</a:t>
            </a:r>
            <a:r>
              <a:rPr lang="en-US" altLang="ko-KR" dirty="0"/>
              <a:t>: http://wiki.hash.kr/index.php/%EC%8A%A4%EB%A7%88%ED%8A%B8_%EA%B3%84%EC%95%BD</a:t>
            </a:r>
          </a:p>
          <a:p>
            <a:r>
              <a:rPr lang="ko-KR" altLang="en-US" dirty="0"/>
              <a:t>마스터링 이더리움 </a:t>
            </a:r>
            <a:r>
              <a:rPr lang="en-US" altLang="ko-KR" dirty="0"/>
              <a:t>P.160 1990</a:t>
            </a:r>
            <a:r>
              <a:rPr lang="ko-KR" altLang="en-US" dirty="0"/>
              <a:t>년 닉 사보</a:t>
            </a:r>
            <a:r>
              <a:rPr lang="en-US" altLang="ko-KR" dirty="0"/>
              <a:t>(Nick </a:t>
            </a:r>
            <a:r>
              <a:rPr lang="en-US" altLang="ko-KR" dirty="0" err="1"/>
              <a:t>Szbo</a:t>
            </a:r>
            <a:r>
              <a:rPr lang="en-US" altLang="ko-KR" dirty="0"/>
              <a:t>) : </a:t>
            </a:r>
            <a:r>
              <a:rPr lang="ko-KR" altLang="en-US" dirty="0"/>
              <a:t>당사자들이 다른 약속에 따라 수행하는 프로토콜을 포함하여 디지털 형식으로 지정된 일련의 약속</a:t>
            </a:r>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215</a:t>
            </a:fld>
            <a:endParaRPr lang="ko-KR" altLang="en-US"/>
          </a:p>
        </p:txBody>
      </p:sp>
    </p:spTree>
    <p:extLst>
      <p:ext uri="{BB962C8B-B14F-4D97-AF65-F5344CB8AC3E}">
        <p14:creationId xmlns:p14="http://schemas.microsoft.com/office/powerpoint/2010/main" val="2155942494"/>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https://www.blockchain.com/api/blockchain_api</a:t>
            </a:r>
          </a:p>
          <a:p>
            <a:r>
              <a:rPr lang="en-US" altLang="ko-KR" dirty="0"/>
              <a:t>https://bitcoinexplorer.org/block-height/736353 -&gt; #12</a:t>
            </a:r>
          </a:p>
          <a:p>
            <a:r>
              <a:rPr lang="en-US" altLang="ko-KR" dirty="0"/>
              <a:t>https://bitcoinexplorer.org/tx/1624743d59537c931bf7f5c3d3e99a135723519baa3cf4a32f41695cd9d2f46f#JSON</a:t>
            </a:r>
          </a:p>
          <a:p>
            <a:endParaRPr lang="en-US" altLang="ko-KR" dirty="0"/>
          </a:p>
          <a:p>
            <a:endParaRPr lang="en-US" altLang="ko-KR" dirty="0"/>
          </a:p>
          <a:p>
            <a:r>
              <a:rPr lang="en-US" altLang="ko-KR" dirty="0"/>
              <a:t>https://bitcoinexplorer.org/block-height/100000 -&gt;  </a:t>
            </a:r>
            <a:br>
              <a:rPr lang="en-US" altLang="ko-KR" dirty="0"/>
            </a:br>
            <a:r>
              <a:rPr lang="en-US" altLang="ko-KR" dirty="0"/>
              <a:t>#3 https://bitcoinexplorer.org/tx/e9a66845e05d5abc0ad04ec80f774a7e585c6e8db975962d069a522137b80c1d</a:t>
            </a:r>
          </a:p>
          <a:p>
            <a:endParaRPr lang="en-US" altLang="ko-KR" dirty="0"/>
          </a:p>
          <a:p>
            <a:r>
              <a:rPr lang="en-US" altLang="ko-KR" dirty="0"/>
              <a:t>vin-&gt;</a:t>
            </a:r>
            <a:r>
              <a:rPr lang="en-US" altLang="ko-KR" dirty="0" err="1"/>
              <a:t>vout</a:t>
            </a:r>
            <a:r>
              <a:rPr lang="en-US" altLang="ko-KR" dirty="0"/>
              <a:t> : https://bitcoinexplorer.org/tx/f4515fed3dc4a19b90a317b9840c243bac26114cf637522373a7d486b372600b</a:t>
            </a:r>
          </a:p>
          <a:p>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218</a:t>
            </a:fld>
            <a:endParaRPr lang="ko-KR" altLang="en-US"/>
          </a:p>
        </p:txBody>
      </p:sp>
    </p:spTree>
    <p:extLst>
      <p:ext uri="{BB962C8B-B14F-4D97-AF65-F5344CB8AC3E}">
        <p14:creationId xmlns:p14="http://schemas.microsoft.com/office/powerpoint/2010/main" val="2026609139"/>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https://www.blockchain.com/api/blockchain_api</a:t>
            </a:r>
          </a:p>
          <a:p>
            <a:r>
              <a:rPr lang="en-US" altLang="ko-KR" dirty="0"/>
              <a:t>https://bitcoinexplorer.org/block-height/736353 -&gt; #12</a:t>
            </a:r>
          </a:p>
          <a:p>
            <a:r>
              <a:rPr lang="en-US" altLang="ko-KR" dirty="0"/>
              <a:t>https://bitcoinexplorer.org/tx/1624743d59537c931bf7f5c3d3e99a135723519baa3cf4a32f41695cd9d2f46f#JSON</a:t>
            </a:r>
          </a:p>
          <a:p>
            <a:endParaRPr lang="en-US" altLang="ko-KR" dirty="0"/>
          </a:p>
          <a:p>
            <a:endParaRPr lang="en-US" altLang="ko-KR" dirty="0"/>
          </a:p>
          <a:p>
            <a:r>
              <a:rPr lang="en-US" altLang="ko-KR" dirty="0"/>
              <a:t>https://bitcoinexplorer.org/block-height/100000 -&gt;  </a:t>
            </a:r>
            <a:br>
              <a:rPr lang="en-US" altLang="ko-KR" dirty="0"/>
            </a:br>
            <a:r>
              <a:rPr lang="en-US" altLang="ko-KR" dirty="0"/>
              <a:t>#3 https://bitcoinexplorer.org/tx/e9a66845e05d5abc0ad04ec80f774a7e585c6e8db975962d069a522137b80c1d</a:t>
            </a:r>
          </a:p>
          <a:p>
            <a:endParaRPr lang="en-US" altLang="ko-KR" dirty="0"/>
          </a:p>
          <a:p>
            <a:r>
              <a:rPr lang="en-US" altLang="ko-KR" dirty="0"/>
              <a:t>vin-&gt;</a:t>
            </a:r>
            <a:r>
              <a:rPr lang="en-US" altLang="ko-KR" dirty="0" err="1"/>
              <a:t>vout</a:t>
            </a:r>
            <a:r>
              <a:rPr lang="en-US" altLang="ko-KR" dirty="0"/>
              <a:t> : https://bitcoinexplorer.org/tx/f4515fed3dc4a19b90a317b9840c243bac26114cf637522373a7d486b372600b</a:t>
            </a:r>
          </a:p>
          <a:p>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219</a:t>
            </a:fld>
            <a:endParaRPr lang="ko-KR" altLang="en-US"/>
          </a:p>
        </p:txBody>
      </p:sp>
    </p:spTree>
    <p:extLst>
      <p:ext uri="{BB962C8B-B14F-4D97-AF65-F5344CB8AC3E}">
        <p14:creationId xmlns:p14="http://schemas.microsoft.com/office/powerpoint/2010/main" val="3947604266"/>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https://www.blockchain.com/api/blockchain_api</a:t>
            </a:r>
          </a:p>
          <a:p>
            <a:r>
              <a:rPr lang="en-US" altLang="ko-KR" dirty="0"/>
              <a:t>https://bitcoinexplorer.org/block-height/736353 -&gt; #12</a:t>
            </a:r>
          </a:p>
          <a:p>
            <a:r>
              <a:rPr lang="en-US" altLang="ko-KR" dirty="0"/>
              <a:t>https://bitcoinexplorer.org/tx/1624743d59537c931bf7f5c3d3e99a135723519baa3cf4a32f41695cd9d2f46f#JSON</a:t>
            </a:r>
          </a:p>
          <a:p>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222</a:t>
            </a:fld>
            <a:endParaRPr lang="ko-KR" altLang="en-US"/>
          </a:p>
        </p:txBody>
      </p:sp>
    </p:spTree>
    <p:extLst>
      <p:ext uri="{BB962C8B-B14F-4D97-AF65-F5344CB8AC3E}">
        <p14:creationId xmlns:p14="http://schemas.microsoft.com/office/powerpoint/2010/main" val="3645186160"/>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224</a:t>
            </a:fld>
            <a:endParaRPr lang="ko-KR" altLang="en-US"/>
          </a:p>
        </p:txBody>
      </p:sp>
    </p:spTree>
    <p:extLst>
      <p:ext uri="{BB962C8B-B14F-4D97-AF65-F5344CB8AC3E}">
        <p14:creationId xmlns:p14="http://schemas.microsoft.com/office/powerpoint/2010/main" val="19699778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digest : </a:t>
            </a:r>
            <a:r>
              <a:rPr lang="ko-KR" altLang="en-US" dirty="0"/>
              <a:t>요약</a:t>
            </a:r>
            <a:r>
              <a:rPr lang="en-US" altLang="ko-KR" dirty="0"/>
              <a:t>, </a:t>
            </a:r>
            <a:r>
              <a:rPr lang="ko-KR" altLang="en-US" dirty="0"/>
              <a:t>각 메시지마다 고유하게 산출되도록 만든 간단한 문자열</a:t>
            </a: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dirty="0"/>
              <a:t>충돌은 반드시 발생한다</a:t>
            </a:r>
            <a:r>
              <a:rPr lang="en-US" altLang="ko-KR" dirty="0"/>
              <a:t>.</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dirty="0"/>
              <a:t>역상 저항성</a:t>
            </a:r>
            <a:r>
              <a:rPr lang="en-US" altLang="ko-KR" dirty="0"/>
              <a:t>: digest </a:t>
            </a:r>
            <a:r>
              <a:rPr lang="ko-KR" altLang="en-US" dirty="0"/>
              <a:t>값의 </a:t>
            </a:r>
            <a:r>
              <a:rPr lang="en-US" altLang="ko-KR" dirty="0"/>
              <a:t>message</a:t>
            </a:r>
            <a:r>
              <a:rPr lang="ko-KR" altLang="en-US" dirty="0"/>
              <a:t>를 찾기 어려워야 한다</a:t>
            </a:r>
            <a:r>
              <a:rPr lang="en-US" altLang="ko-KR" dirty="0"/>
              <a:t>.</a:t>
            </a:r>
          </a:p>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dirty="0"/>
              <a:t>제 </a:t>
            </a:r>
            <a:r>
              <a:rPr lang="en-US" altLang="ko-KR" dirty="0"/>
              <a:t>2 </a:t>
            </a:r>
            <a:r>
              <a:rPr lang="ko-KR" altLang="en-US" dirty="0"/>
              <a:t>역상 저항성 </a:t>
            </a:r>
            <a:r>
              <a:rPr lang="en-US" altLang="ko-KR" dirty="0"/>
              <a:t>: </a:t>
            </a:r>
            <a:r>
              <a:rPr lang="ko-KR" altLang="en-US" dirty="0"/>
              <a:t>동일한 </a:t>
            </a:r>
            <a:r>
              <a:rPr lang="en-US" altLang="ko-KR" dirty="0"/>
              <a:t>digest</a:t>
            </a:r>
            <a:r>
              <a:rPr lang="ko-KR" altLang="en-US" dirty="0"/>
              <a:t>를 생성하는 다른 </a:t>
            </a:r>
            <a:r>
              <a:rPr lang="en-US" altLang="ko-KR" dirty="0"/>
              <a:t>message</a:t>
            </a:r>
            <a:r>
              <a:rPr lang="ko-KR" altLang="en-US" dirty="0"/>
              <a:t>를 찾기 어려워야 한다</a:t>
            </a: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dirty="0"/>
              <a:t>충돌 저항성</a:t>
            </a:r>
            <a:r>
              <a:rPr lang="en-US" altLang="ko-KR" dirty="0"/>
              <a:t> : </a:t>
            </a:r>
            <a:r>
              <a:rPr lang="ko-KR" altLang="en-US" dirty="0"/>
              <a:t>같은 해시 값을 생성하는 </a:t>
            </a:r>
            <a:r>
              <a:rPr lang="en-US" altLang="ko-KR" dirty="0"/>
              <a:t>2</a:t>
            </a:r>
            <a:r>
              <a:rPr lang="ko-KR" altLang="en-US" dirty="0"/>
              <a:t>개의 입력 값을 찾는 것은 어려워야 한다</a:t>
            </a:r>
            <a:r>
              <a:rPr lang="en-US" altLang="ko-KR" dirty="0"/>
              <a:t>.</a:t>
            </a:r>
          </a:p>
          <a:p>
            <a:pPr marL="0" marR="0" lvl="0" indent="0" algn="l" defTabSz="914400" rtl="0" eaLnBrk="1" fontAlgn="auto" latinLnBrk="1" hangingPunct="1">
              <a:lnSpc>
                <a:spcPct val="100000"/>
              </a:lnSpc>
              <a:spcBef>
                <a:spcPts val="0"/>
              </a:spcBef>
              <a:spcAft>
                <a:spcPts val="0"/>
              </a:spcAft>
              <a:buClrTx/>
              <a:buSzTx/>
              <a:buFontTx/>
              <a:buNone/>
              <a:tabLst/>
              <a:defRPr/>
            </a:pPr>
            <a:endParaRPr lang="ko-KR" altLang="en-US" dirty="0"/>
          </a:p>
          <a:p>
            <a:endParaRPr lang="en-US" altLang="ko-KR" dirty="0"/>
          </a:p>
          <a:p>
            <a:r>
              <a:rPr lang="ko-KR" altLang="en-US" dirty="0"/>
              <a:t>블록체인 해설서 </a:t>
            </a:r>
            <a:r>
              <a:rPr lang="en-US" altLang="ko-KR" dirty="0"/>
              <a:t>: </a:t>
            </a:r>
          </a:p>
          <a:p>
            <a:pPr>
              <a:buFont typeface="+mj-lt"/>
              <a:buAutoNum type="arabicPeriod"/>
            </a:pPr>
            <a:r>
              <a:rPr lang="ko-KR" altLang="en-US" dirty="0"/>
              <a:t>계산 용이성</a:t>
            </a:r>
          </a:p>
          <a:p>
            <a:pPr>
              <a:buFont typeface="+mj-lt"/>
              <a:buAutoNum type="arabicPeriod"/>
            </a:pPr>
            <a:r>
              <a:rPr lang="ko-KR" altLang="en-US" dirty="0"/>
              <a:t>원상 회피</a:t>
            </a:r>
          </a:p>
          <a:p>
            <a:pPr>
              <a:buFont typeface="+mj-lt"/>
              <a:buAutoNum type="arabicPeriod"/>
            </a:pPr>
            <a:r>
              <a:rPr lang="ko-KR" altLang="en-US" dirty="0"/>
              <a:t>두번째 원상 회피</a:t>
            </a:r>
          </a:p>
          <a:p>
            <a:pPr>
              <a:buFont typeface="+mj-lt"/>
              <a:buAutoNum type="arabicPeriod"/>
            </a:pPr>
            <a:r>
              <a:rPr lang="ko-KR" altLang="en-US" dirty="0"/>
              <a:t>충돌 회피</a:t>
            </a:r>
          </a:p>
          <a:p>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24</a:t>
            </a:fld>
            <a:endParaRPr lang="ko-KR" altLang="en-US"/>
          </a:p>
        </p:txBody>
      </p:sp>
    </p:spTree>
    <p:extLst>
      <p:ext uri="{BB962C8B-B14F-4D97-AF65-F5344CB8AC3E}">
        <p14:creationId xmlns:p14="http://schemas.microsoft.com/office/powerpoint/2010/main" val="501112739"/>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228</a:t>
            </a:fld>
            <a:endParaRPr lang="ko-KR" altLang="en-US"/>
          </a:p>
        </p:txBody>
      </p:sp>
    </p:spTree>
    <p:extLst>
      <p:ext uri="{BB962C8B-B14F-4D97-AF65-F5344CB8AC3E}">
        <p14:creationId xmlns:p14="http://schemas.microsoft.com/office/powerpoint/2010/main" val="587459793"/>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 ① ② ③ ④ ⑤ ⑥ ⑦ ⑧ ⑨ ⑩ ⑪ ⑫ ⑬ ⑭ ⑮</a:t>
            </a:r>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245</a:t>
            </a:fld>
            <a:endParaRPr lang="ko-KR" altLang="en-US"/>
          </a:p>
        </p:txBody>
      </p:sp>
    </p:spTree>
    <p:extLst>
      <p:ext uri="{BB962C8B-B14F-4D97-AF65-F5344CB8AC3E}">
        <p14:creationId xmlns:p14="http://schemas.microsoft.com/office/powerpoint/2010/main" val="3627567681"/>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http://www.jsonrpc.org/specification</a:t>
            </a:r>
          </a:p>
          <a:p>
            <a:r>
              <a:rPr lang="en-US" altLang="ko-KR" dirty="0"/>
              <a:t>https://playground.open-rpc.org/?schemaUrl=https://raw.githubusercontent.com/ethereum/eth1.0-apis/assembled-spec/openrpc.json&amp;uiSchema%5BappBar%5D%5Bui:splitView%5D=true&amp;uiSchema%5BappBar%5D%5Bui:input%5D=false&amp;uiSchema%5BappBar%5D%5Bui:examplesDropdown%5D=false</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248</a:t>
            </a:fld>
            <a:endParaRPr lang="ko-KR" altLang="en-US"/>
          </a:p>
        </p:txBody>
      </p:sp>
    </p:spTree>
    <p:extLst>
      <p:ext uri="{BB962C8B-B14F-4D97-AF65-F5344CB8AC3E}">
        <p14:creationId xmlns:p14="http://schemas.microsoft.com/office/powerpoint/2010/main" val="785367289"/>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https://upbit.com/terms_of_service</a:t>
            </a:r>
          </a:p>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dirty="0"/>
              <a:t>가상자산을 출금할 수 있는 권리를 가진 채권을 매수</a:t>
            </a:r>
            <a:r>
              <a:rPr lang="en-US" altLang="ko-KR" dirty="0"/>
              <a:t>, </a:t>
            </a:r>
            <a:r>
              <a:rPr lang="ko-KR" altLang="en-US" dirty="0"/>
              <a:t>매도하는 것</a:t>
            </a:r>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251</a:t>
            </a:fld>
            <a:endParaRPr lang="ko-KR" altLang="en-US"/>
          </a:p>
        </p:txBody>
      </p:sp>
    </p:spTree>
    <p:extLst>
      <p:ext uri="{BB962C8B-B14F-4D97-AF65-F5344CB8AC3E}">
        <p14:creationId xmlns:p14="http://schemas.microsoft.com/office/powerpoint/2010/main" val="3537689105"/>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 ⬅</a:t>
            </a:r>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252</a:t>
            </a:fld>
            <a:endParaRPr lang="ko-KR" altLang="en-US"/>
          </a:p>
        </p:txBody>
      </p:sp>
    </p:spTree>
    <p:extLst>
      <p:ext uri="{BB962C8B-B14F-4D97-AF65-F5344CB8AC3E}">
        <p14:creationId xmlns:p14="http://schemas.microsoft.com/office/powerpoint/2010/main" val="1477273250"/>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https://github.com/bitcoin/bitcoin/blob/master/src/primitives/block.h</a:t>
            </a:r>
          </a:p>
          <a:p>
            <a:r>
              <a:rPr lang="en-US" altLang="ko-KR" dirty="0"/>
              <a:t>https://ethereum.stackexchange.com/questions/268/ethereum-block-architecture</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254</a:t>
            </a:fld>
            <a:endParaRPr lang="ko-KR" altLang="en-US"/>
          </a:p>
        </p:txBody>
      </p:sp>
    </p:spTree>
    <p:extLst>
      <p:ext uri="{BB962C8B-B14F-4D97-AF65-F5344CB8AC3E}">
        <p14:creationId xmlns:p14="http://schemas.microsoft.com/office/powerpoint/2010/main" val="40468424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Hash</a:t>
            </a:r>
            <a:r>
              <a:rPr lang="ko-KR" altLang="en-US" dirty="0"/>
              <a:t> 알고리즘별 안정도 </a:t>
            </a:r>
            <a:r>
              <a:rPr lang="en-US" altLang="ko-KR" dirty="0"/>
              <a:t>: http://valerieaurora.org/hash.html</a:t>
            </a:r>
          </a:p>
          <a:p>
            <a:endParaRPr lang="en-US" altLang="ko-KR" dirty="0"/>
          </a:p>
          <a:p>
            <a:r>
              <a:rPr lang="en-US" altLang="ko-KR" dirty="0"/>
              <a:t>Merkle-</a:t>
            </a:r>
            <a:r>
              <a:rPr lang="en-US" altLang="ko-KR" dirty="0" err="1"/>
              <a:t>Damgard</a:t>
            </a:r>
            <a:r>
              <a:rPr lang="en-US" altLang="ko-KR" dirty="0"/>
              <a:t> </a:t>
            </a:r>
            <a:r>
              <a:rPr lang="ko-KR" altLang="en-US" dirty="0"/>
              <a:t>해시 함수</a:t>
            </a:r>
            <a:r>
              <a:rPr lang="en-US" altLang="ko-KR" dirty="0"/>
              <a:t>: https://3-24.github.io/cryptography/Merkle-Damgard/</a:t>
            </a:r>
          </a:p>
          <a:p>
            <a:r>
              <a:rPr lang="en-US" altLang="ko-KR" dirty="0"/>
              <a:t>IV: Initialization vector (</a:t>
            </a:r>
            <a:r>
              <a:rPr lang="ko-KR" altLang="en-US" dirty="0"/>
              <a:t>초기화 벡터</a:t>
            </a:r>
            <a:r>
              <a:rPr lang="en-US" altLang="ko-KR" dirty="0"/>
              <a:t>, </a:t>
            </a:r>
            <a:r>
              <a:rPr lang="ko-KR" altLang="en-US" dirty="0"/>
              <a:t>시작변수</a:t>
            </a:r>
            <a:r>
              <a:rPr lang="en-US" altLang="ko-KR" dirty="0"/>
              <a:t>[starting</a:t>
            </a:r>
            <a:r>
              <a:rPr lang="ko-KR" altLang="en-US" dirty="0"/>
              <a:t> </a:t>
            </a:r>
            <a:r>
              <a:rPr lang="en-US" altLang="ko-KR" dirty="0"/>
              <a:t>variables]) : https://en.wikipedia.org/wiki/Initialization_vector</a:t>
            </a:r>
          </a:p>
          <a:p>
            <a:endParaRPr lang="en-US" altLang="ko-KR" dirty="0"/>
          </a:p>
          <a:p>
            <a:r>
              <a:rPr lang="en-US" altLang="ko-KR" dirty="0"/>
              <a:t>SHA3 Competition Ann: https://www.federalregister.gov/documents/2007/11/02/E7-21581/announcing-request-for-candidate-algorithm-nominations-for-a-new-cryptographic-hash-algorithm-sha-3</a:t>
            </a:r>
          </a:p>
          <a:p>
            <a:endParaRPr lang="en-US" altLang="ko-KR" dirty="0"/>
          </a:p>
          <a:p>
            <a:r>
              <a:rPr lang="en-US" altLang="ko-KR" dirty="0"/>
              <a:t>NIST </a:t>
            </a:r>
            <a:r>
              <a:rPr lang="ko-KR" altLang="en-US" dirty="0" err="1"/>
              <a:t>컨테스트</a:t>
            </a:r>
            <a:r>
              <a:rPr lang="en-US" altLang="ko-KR" dirty="0"/>
              <a:t>(2007-11-02)</a:t>
            </a:r>
            <a:r>
              <a:rPr lang="ko-KR" altLang="en-US" dirty="0"/>
              <a:t> </a:t>
            </a:r>
            <a:r>
              <a:rPr lang="en-US" altLang="ko-KR" dirty="0"/>
              <a:t>: https://csrc.nist.gov/news/2007/request-for-candidate-algorithm-nominations</a:t>
            </a:r>
          </a:p>
          <a:p>
            <a:endParaRPr lang="en-US" altLang="ko-KR" dirty="0"/>
          </a:p>
          <a:p>
            <a:r>
              <a:rPr lang="en-US" altLang="ko-KR" dirty="0"/>
              <a:t>SHA3 : https://ko.wikipedia.org/wiki/SHA-3</a:t>
            </a:r>
          </a:p>
          <a:p>
            <a:pPr algn="l"/>
            <a:r>
              <a:rPr lang="en-US" altLang="ko-KR" b="0" i="0" dirty="0">
                <a:solidFill>
                  <a:srgbClr val="202122"/>
                </a:solidFill>
                <a:effectLst/>
                <a:latin typeface="Arial" panose="020B0604020202020204" pitchFamily="34" charset="0"/>
              </a:rPr>
              <a:t>2012</a:t>
            </a:r>
            <a:r>
              <a:rPr lang="ko-KR" altLang="en-US" b="0" i="0" dirty="0">
                <a:solidFill>
                  <a:srgbClr val="202122"/>
                </a:solidFill>
                <a:effectLst/>
                <a:latin typeface="Arial" panose="020B0604020202020204" pitchFamily="34" charset="0"/>
              </a:rPr>
              <a:t>년 </a:t>
            </a:r>
            <a:r>
              <a:rPr lang="en-US" altLang="ko-KR" b="0" i="0" dirty="0">
                <a:solidFill>
                  <a:srgbClr val="202122"/>
                </a:solidFill>
                <a:effectLst/>
                <a:latin typeface="Arial" panose="020B0604020202020204" pitchFamily="34" charset="0"/>
              </a:rPr>
              <a:t>10</a:t>
            </a:r>
            <a:r>
              <a:rPr lang="ko-KR" altLang="en-US" b="0" i="0" dirty="0">
                <a:solidFill>
                  <a:srgbClr val="202122"/>
                </a:solidFill>
                <a:effectLst/>
                <a:latin typeface="Arial" panose="020B0604020202020204" pitchFamily="34" charset="0"/>
              </a:rPr>
              <a:t>월 </a:t>
            </a:r>
            <a:r>
              <a:rPr lang="en-US" altLang="ko-KR" b="0" i="0" dirty="0">
                <a:solidFill>
                  <a:srgbClr val="202122"/>
                </a:solidFill>
                <a:effectLst/>
                <a:latin typeface="Arial" panose="020B0604020202020204" pitchFamily="34" charset="0"/>
              </a:rPr>
              <a:t>1</a:t>
            </a:r>
            <a:r>
              <a:rPr lang="ko-KR" altLang="en-US" b="0" i="0" dirty="0">
                <a:solidFill>
                  <a:srgbClr val="202122"/>
                </a:solidFill>
                <a:effectLst/>
                <a:latin typeface="Arial" panose="020B0604020202020204" pitchFamily="34" charset="0"/>
              </a:rPr>
              <a:t>일에 귀도 </a:t>
            </a:r>
            <a:r>
              <a:rPr lang="ko-KR" altLang="en-US" b="0" i="0" dirty="0" err="1">
                <a:solidFill>
                  <a:srgbClr val="202122"/>
                </a:solidFill>
                <a:effectLst/>
                <a:latin typeface="Arial" panose="020B0604020202020204" pitchFamily="34" charset="0"/>
              </a:rPr>
              <a:t>베르토니조앤</a:t>
            </a:r>
            <a:r>
              <a:rPr lang="ko-KR" altLang="en-US" b="0" i="0" dirty="0">
                <a:solidFill>
                  <a:srgbClr val="202122"/>
                </a:solidFill>
                <a:effectLst/>
                <a:latin typeface="Arial" panose="020B0604020202020204" pitchFamily="34" charset="0"/>
              </a:rPr>
              <a:t> </a:t>
            </a:r>
            <a:r>
              <a:rPr lang="ko-KR" altLang="en-US" b="0" i="0" dirty="0" err="1">
                <a:solidFill>
                  <a:srgbClr val="202122"/>
                </a:solidFill>
                <a:effectLst/>
                <a:latin typeface="Arial" panose="020B0604020202020204" pitchFamily="34" charset="0"/>
              </a:rPr>
              <a:t>데먼</a:t>
            </a:r>
            <a:r>
              <a:rPr lang="en-US" altLang="ko-KR" b="0" i="0" dirty="0">
                <a:solidFill>
                  <a:srgbClr val="202122"/>
                </a:solidFill>
                <a:effectLst/>
                <a:latin typeface="Arial" panose="020B0604020202020204" pitchFamily="34" charset="0"/>
              </a:rPr>
              <a:t>, </a:t>
            </a:r>
            <a:r>
              <a:rPr lang="ko-KR" altLang="en-US" b="0" i="0" dirty="0">
                <a:solidFill>
                  <a:srgbClr val="202122"/>
                </a:solidFill>
                <a:effectLst/>
                <a:latin typeface="Arial" panose="020B0604020202020204" pitchFamily="34" charset="0"/>
              </a:rPr>
              <a:t>질 반 </a:t>
            </a:r>
            <a:r>
              <a:rPr lang="ko-KR" altLang="en-US" b="0" i="0" dirty="0" err="1">
                <a:solidFill>
                  <a:srgbClr val="202122"/>
                </a:solidFill>
                <a:effectLst/>
                <a:latin typeface="Arial" panose="020B0604020202020204" pitchFamily="34" charset="0"/>
              </a:rPr>
              <a:t>아쉐</a:t>
            </a:r>
            <a:r>
              <a:rPr lang="en-US" altLang="ko-KR" b="0" i="0" dirty="0">
                <a:solidFill>
                  <a:srgbClr val="202122"/>
                </a:solidFill>
                <a:effectLst/>
                <a:latin typeface="Arial" panose="020B0604020202020204" pitchFamily="34" charset="0"/>
              </a:rPr>
              <a:t>, </a:t>
            </a:r>
            <a:r>
              <a:rPr lang="ko-KR" altLang="en-US" b="0" i="0" dirty="0">
                <a:solidFill>
                  <a:srgbClr val="202122"/>
                </a:solidFill>
                <a:effectLst/>
                <a:latin typeface="Arial" panose="020B0604020202020204" pitchFamily="34" charset="0"/>
              </a:rPr>
              <a:t>마이클 </a:t>
            </a:r>
            <a:r>
              <a:rPr lang="ko-KR" altLang="en-US" b="0" i="0" dirty="0" err="1">
                <a:solidFill>
                  <a:srgbClr val="202122"/>
                </a:solidFill>
                <a:effectLst/>
                <a:latin typeface="Arial" panose="020B0604020202020204" pitchFamily="34" charset="0"/>
              </a:rPr>
              <a:t>피터스가</a:t>
            </a:r>
            <a:r>
              <a:rPr lang="ko-KR" altLang="en-US" b="0" i="0" dirty="0">
                <a:solidFill>
                  <a:srgbClr val="202122"/>
                </a:solidFill>
                <a:effectLst/>
                <a:latin typeface="Arial" panose="020B0604020202020204" pitchFamily="34" charset="0"/>
              </a:rPr>
              <a:t> 설계한 </a:t>
            </a:r>
            <a:r>
              <a:rPr lang="en-US" altLang="ko-KR" b="0" i="0" u="none" strike="noStrike" dirty="0">
                <a:solidFill>
                  <a:srgbClr val="0645AD"/>
                </a:solidFill>
                <a:effectLst/>
                <a:latin typeface="Arial" panose="020B0604020202020204" pitchFamily="34" charset="0"/>
                <a:hlinkClick r:id="rId3" tooltip="Keccak"/>
              </a:rPr>
              <a:t>Keccak</a:t>
            </a:r>
            <a:r>
              <a:rPr lang="ko-KR" altLang="en-US" b="0" i="0" dirty="0">
                <a:solidFill>
                  <a:srgbClr val="202122"/>
                </a:solidFill>
                <a:effectLst/>
                <a:latin typeface="Arial" panose="020B0604020202020204" pitchFamily="34" charset="0"/>
              </a:rPr>
              <a:t>이 </a:t>
            </a:r>
            <a:r>
              <a:rPr lang="en-US" altLang="ko-KR" b="0" i="0" dirty="0">
                <a:solidFill>
                  <a:srgbClr val="202122"/>
                </a:solidFill>
                <a:effectLst/>
                <a:latin typeface="Arial" panose="020B0604020202020204" pitchFamily="34" charset="0"/>
              </a:rPr>
              <a:t>SHA-3</a:t>
            </a:r>
            <a:r>
              <a:rPr lang="ko-KR" altLang="en-US" b="0" i="0" dirty="0">
                <a:solidFill>
                  <a:srgbClr val="202122"/>
                </a:solidFill>
                <a:effectLst/>
                <a:latin typeface="Arial" panose="020B0604020202020204" pitchFamily="34" charset="0"/>
              </a:rPr>
              <a:t>의 해시 알고리즘으로 선정되었다</a:t>
            </a:r>
            <a:r>
              <a:rPr lang="en-US" altLang="ko-KR" b="0" i="0" dirty="0">
                <a:solidFill>
                  <a:srgbClr val="202122"/>
                </a:solidFill>
                <a:effectLst/>
                <a:latin typeface="Arial" panose="020B0604020202020204" pitchFamily="34" charset="0"/>
              </a:rPr>
              <a:t>.</a:t>
            </a:r>
            <a:r>
              <a:rPr lang="en-US" altLang="ko-KR" b="0" i="0" u="none" strike="noStrike" baseline="30000" dirty="0">
                <a:solidFill>
                  <a:srgbClr val="0645AD"/>
                </a:solidFill>
                <a:effectLst/>
                <a:latin typeface="Arial" panose="020B0604020202020204" pitchFamily="34" charset="0"/>
                <a:hlinkClick r:id="rId4"/>
              </a:rPr>
              <a:t>[1]</a:t>
            </a:r>
            <a:endParaRPr lang="ko-KR" altLang="en-US" b="0" i="0" dirty="0">
              <a:solidFill>
                <a:srgbClr val="202122"/>
              </a:solidFill>
              <a:effectLst/>
              <a:latin typeface="Arial" panose="020B0604020202020204" pitchFamily="34" charset="0"/>
            </a:endParaRPr>
          </a:p>
          <a:p>
            <a:pPr algn="l"/>
            <a:r>
              <a:rPr lang="en-US" altLang="ko-KR" b="0" i="0" dirty="0">
                <a:solidFill>
                  <a:srgbClr val="202122"/>
                </a:solidFill>
                <a:effectLst/>
                <a:latin typeface="Arial" panose="020B0604020202020204" pitchFamily="34" charset="0"/>
              </a:rPr>
              <a:t>2015</a:t>
            </a:r>
            <a:r>
              <a:rPr lang="ko-KR" altLang="en-US" b="0" i="0" dirty="0">
                <a:solidFill>
                  <a:srgbClr val="202122"/>
                </a:solidFill>
                <a:effectLst/>
                <a:latin typeface="Arial" panose="020B0604020202020204" pitchFamily="34" charset="0"/>
              </a:rPr>
              <a:t>년 </a:t>
            </a:r>
            <a:r>
              <a:rPr lang="en-US" altLang="ko-KR" b="0" i="0" dirty="0">
                <a:solidFill>
                  <a:srgbClr val="202122"/>
                </a:solidFill>
                <a:effectLst/>
                <a:latin typeface="Arial" panose="020B0604020202020204" pitchFamily="34" charset="0"/>
              </a:rPr>
              <a:t>8</a:t>
            </a:r>
            <a:r>
              <a:rPr lang="ko-KR" altLang="en-US" b="0" i="0" dirty="0">
                <a:solidFill>
                  <a:srgbClr val="202122"/>
                </a:solidFill>
                <a:effectLst/>
                <a:latin typeface="Arial" panose="020B0604020202020204" pitchFamily="34" charset="0"/>
              </a:rPr>
              <a:t>월 </a:t>
            </a:r>
            <a:r>
              <a:rPr lang="en-US" altLang="ko-KR" b="0" i="0" dirty="0">
                <a:solidFill>
                  <a:srgbClr val="202122"/>
                </a:solidFill>
                <a:effectLst/>
                <a:latin typeface="Arial" panose="020B0604020202020204" pitchFamily="34" charset="0"/>
              </a:rPr>
              <a:t>5</a:t>
            </a:r>
            <a:r>
              <a:rPr lang="ko-KR" altLang="en-US" b="0" i="0" dirty="0">
                <a:solidFill>
                  <a:srgbClr val="202122"/>
                </a:solidFill>
                <a:effectLst/>
                <a:latin typeface="Arial" panose="020B0604020202020204" pitchFamily="34" charset="0"/>
              </a:rPr>
              <a:t>일</a:t>
            </a:r>
            <a:r>
              <a:rPr lang="en-US" altLang="ko-KR" b="0" i="0" dirty="0">
                <a:solidFill>
                  <a:srgbClr val="202122"/>
                </a:solidFill>
                <a:effectLst/>
                <a:latin typeface="Arial" panose="020B0604020202020204" pitchFamily="34" charset="0"/>
              </a:rPr>
              <a:t>, </a:t>
            </a:r>
            <a:r>
              <a:rPr lang="ko-KR" altLang="en-US" b="0" i="0" dirty="0">
                <a:solidFill>
                  <a:srgbClr val="202122"/>
                </a:solidFill>
                <a:effectLst/>
                <a:latin typeface="Arial" panose="020B0604020202020204" pitchFamily="34" charset="0"/>
              </a:rPr>
              <a:t>미국 국립표준기술연구소가 </a:t>
            </a:r>
            <a:r>
              <a:rPr lang="en-US" altLang="ko-KR" b="0" i="0" dirty="0">
                <a:solidFill>
                  <a:srgbClr val="202122"/>
                </a:solidFill>
                <a:effectLst/>
                <a:latin typeface="Arial" panose="020B0604020202020204" pitchFamily="34" charset="0"/>
              </a:rPr>
              <a:t>SHA-3 </a:t>
            </a:r>
            <a:r>
              <a:rPr lang="ko-KR" altLang="en-US" b="0" i="0" dirty="0">
                <a:solidFill>
                  <a:srgbClr val="202122"/>
                </a:solidFill>
                <a:effectLst/>
                <a:latin typeface="Arial" panose="020B0604020202020204" pitchFamily="34" charset="0"/>
              </a:rPr>
              <a:t>암호화 해시 함수 표준을 발표하였다</a:t>
            </a:r>
            <a:r>
              <a:rPr lang="en-US" altLang="ko-KR" b="0" i="0" dirty="0">
                <a:solidFill>
                  <a:srgbClr val="202122"/>
                </a:solidFill>
                <a:effectLst/>
                <a:latin typeface="Arial" panose="020B0604020202020204" pitchFamily="34" charset="0"/>
              </a:rPr>
              <a:t>.</a:t>
            </a:r>
            <a:r>
              <a:rPr lang="en-US" altLang="ko-KR" b="0" i="0" u="none" strike="noStrike" baseline="30000" dirty="0">
                <a:solidFill>
                  <a:srgbClr val="0645AD"/>
                </a:solidFill>
                <a:effectLst/>
                <a:latin typeface="Arial" panose="020B0604020202020204" pitchFamily="34" charset="0"/>
                <a:hlinkClick r:id="rId5"/>
              </a:rPr>
              <a:t>[2]</a:t>
            </a:r>
            <a:endParaRPr lang="en-US" altLang="ko-KR" b="0" i="0" u="none" strike="noStrike" baseline="30000" dirty="0">
              <a:solidFill>
                <a:srgbClr val="0645AD"/>
              </a:solidFill>
              <a:effectLst/>
              <a:latin typeface="Arial" panose="020B0604020202020204" pitchFamily="34" charset="0"/>
            </a:endParaRPr>
          </a:p>
          <a:p>
            <a:pPr algn="l"/>
            <a:endParaRPr lang="en-US" altLang="ko-KR" b="0" i="0" u="none" strike="noStrike" baseline="30000" dirty="0">
              <a:solidFill>
                <a:srgbClr val="0645AD"/>
              </a:solidFill>
              <a:effectLst/>
              <a:latin typeface="Arial" panose="020B0604020202020204" pitchFamily="34" charset="0"/>
            </a:endParaRPr>
          </a:p>
          <a:p>
            <a:pPr algn="l"/>
            <a:r>
              <a:rPr lang="en-US" altLang="ko-KR" b="0" i="0" u="none" strike="noStrike" baseline="30000" dirty="0">
                <a:solidFill>
                  <a:srgbClr val="0645AD"/>
                </a:solidFill>
                <a:effectLst/>
                <a:latin typeface="Arial" panose="020B0604020202020204" pitchFamily="34" charset="0"/>
              </a:rPr>
              <a:t>NIST Example Values: https://csrc.nist.gov/projects/cryptographic-standards-and-guidelines/example-values</a:t>
            </a:r>
            <a:endParaRPr lang="ko-KR" altLang="en-US" b="0" i="0" dirty="0">
              <a:solidFill>
                <a:srgbClr val="202122"/>
              </a:solidFill>
              <a:effectLst/>
              <a:latin typeface="Arial" panose="020B0604020202020204" pitchFamily="34" charset="0"/>
            </a:endParaRPr>
          </a:p>
          <a:p>
            <a:endParaRPr lang="en-US" altLang="ko-KR" dirty="0"/>
          </a:p>
          <a:p>
            <a:r>
              <a:rPr lang="ko-KR" altLang="en-US" dirty="0"/>
              <a:t>해시함수 원리 </a:t>
            </a:r>
            <a:r>
              <a:rPr lang="en-US" altLang="ko-KR" dirty="0"/>
              <a:t>: https://velog.io/@jeong0982/%EC%95%94%ED%98%B8%ED%95%99-5</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25</a:t>
            </a:fld>
            <a:endParaRPr lang="ko-KR" altLang="en-US"/>
          </a:p>
        </p:txBody>
      </p:sp>
    </p:spTree>
    <p:extLst>
      <p:ext uri="{BB962C8B-B14F-4D97-AF65-F5344CB8AC3E}">
        <p14:creationId xmlns:p14="http://schemas.microsoft.com/office/powerpoint/2010/main" val="37837198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쇄도 효과</a:t>
            </a:r>
            <a:r>
              <a:rPr lang="en-US" altLang="ko-KR" dirty="0"/>
              <a:t>: https://ko.wikipedia.org/wiki/%EC%87%84%EB%8F%84_%ED%9A%A8%EA%B3%BC</a:t>
            </a:r>
          </a:p>
          <a:p>
            <a:r>
              <a:rPr lang="en-US" altLang="ko-KR" dirty="0"/>
              <a:t>Online hash https://emn178.github.io/online-tools/sha3_256.html</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27</a:t>
            </a:fld>
            <a:endParaRPr lang="ko-KR" altLang="en-US"/>
          </a:p>
        </p:txBody>
      </p:sp>
    </p:spTree>
    <p:extLst>
      <p:ext uri="{BB962C8B-B14F-4D97-AF65-F5344CB8AC3E}">
        <p14:creationId xmlns:p14="http://schemas.microsoft.com/office/powerpoint/2010/main" val="32948916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아이콘</a:t>
            </a:r>
            <a:r>
              <a:rPr lang="en-US" altLang="ko-KR" dirty="0"/>
              <a:t>: https://www.flaticon.com/</a:t>
            </a:r>
          </a:p>
          <a:p>
            <a:endParaRPr lang="en-US" altLang="ko-KR" dirty="0"/>
          </a:p>
          <a:p>
            <a:r>
              <a:rPr lang="en-US" altLang="ko-KR" dirty="0"/>
              <a:t>AES </a:t>
            </a:r>
            <a:r>
              <a:rPr lang="ko-KR" altLang="en-US" dirty="0"/>
              <a:t>설명</a:t>
            </a:r>
            <a:r>
              <a:rPr lang="en-US" altLang="ko-KR" dirty="0"/>
              <a:t>: https://xn--vj5b11biyw.kr/27</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29</a:t>
            </a:fld>
            <a:endParaRPr lang="ko-KR" altLang="en-US"/>
          </a:p>
        </p:txBody>
      </p:sp>
    </p:spTree>
    <p:extLst>
      <p:ext uri="{BB962C8B-B14F-4D97-AF65-F5344CB8AC3E}">
        <p14:creationId xmlns:p14="http://schemas.microsoft.com/office/powerpoint/2010/main" val="20498953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슬라이드 노트 개체 틀 2"/>
              <p:cNvSpPr>
                <a:spLocks noGrp="1"/>
              </p:cNvSpPr>
              <p:nvPr>
                <p:ph type="body" idx="1"/>
              </p:nvPr>
            </p:nvSpPr>
            <p:spPr/>
            <p:txBody>
              <a:bodyPr/>
              <a:lstStyle/>
              <a:p>
                <a:r>
                  <a:rPr lang="en-US" altLang="ko-KR" dirty="0"/>
                  <a:t>https://ko.wikipedia.org/wiki/%EC%9C%A0%ED%95%9C%EC%B2%B4</a:t>
                </a:r>
              </a:p>
              <a:p>
                <a:endParaRPr lang="en-US" altLang="ko-KR" dirty="0"/>
              </a:p>
              <a:p>
                <a:r>
                  <a:rPr lang="en-US" altLang="ko-KR" dirty="0"/>
                  <a:t>http://www.ktword.co.kr/test/view/view.php?m_temp1=3857</a:t>
                </a:r>
              </a:p>
              <a:p>
                <a:endParaRPr lang="en-US" altLang="ko-KR" dirty="0"/>
              </a:p>
              <a:p>
                <a:endParaRPr lang="en-US" altLang="ko-KR" dirty="0"/>
              </a:p>
              <a:p>
                <a:pPr indent="0">
                  <a:buNone/>
                </a:pPr>
                <a:r>
                  <a:rPr lang="ko-KR" altLang="en-US" sz="2200" b="1" dirty="0"/>
                  <a:t>유한체 </a:t>
                </a:r>
                <a:r>
                  <a:rPr lang="en-US" altLang="ko-KR" sz="2200" b="1" dirty="0"/>
                  <a:t>(Finite</a:t>
                </a:r>
                <a:r>
                  <a:rPr lang="ko-KR" altLang="en-US" sz="2200" b="1" dirty="0"/>
                  <a:t> </a:t>
                </a:r>
                <a:r>
                  <a:rPr lang="en-US" altLang="ko-KR" sz="2200" b="1" dirty="0"/>
                  <a:t>Field)</a:t>
                </a:r>
              </a:p>
              <a:p>
                <a:pPr marL="144000"/>
                <a:r>
                  <a:rPr lang="ko-KR" altLang="en-US" dirty="0">
                    <a:solidFill>
                      <a:srgbClr val="DBAC7D"/>
                    </a:solidFill>
                  </a:rPr>
                  <a:t>집합에 소해 있는 원소의 수가 한정되어 있으며</a:t>
                </a:r>
                <a:r>
                  <a:rPr lang="en-US" altLang="ko-KR" dirty="0">
                    <a:solidFill>
                      <a:srgbClr val="DBAC7D"/>
                    </a:solidFill>
                  </a:rPr>
                  <a:t>, </a:t>
                </a:r>
                <a:r>
                  <a:rPr lang="ko-KR" altLang="en-US" dirty="0">
                    <a:solidFill>
                      <a:srgbClr val="DBAC7D"/>
                    </a:solidFill>
                  </a:rPr>
                  <a:t>덧셈</a:t>
                </a:r>
                <a:r>
                  <a:rPr lang="en-US" altLang="ko-KR" dirty="0">
                    <a:solidFill>
                      <a:srgbClr val="DBAC7D"/>
                    </a:solidFill>
                  </a:rPr>
                  <a:t>, </a:t>
                </a:r>
                <a:r>
                  <a:rPr lang="ko-KR" altLang="en-US" dirty="0">
                    <a:solidFill>
                      <a:srgbClr val="DBAC7D"/>
                    </a:solidFill>
                  </a:rPr>
                  <a:t>곱셈 연산에 대하여 닫혀 있는 집합</a:t>
                </a:r>
                <a:endParaRPr lang="en-US" altLang="ko-KR" dirty="0">
                  <a:solidFill>
                    <a:srgbClr val="DBAC7D"/>
                  </a:solidFill>
                </a:endParaRPr>
              </a:p>
              <a:p>
                <a:pPr marL="504000" lvl="1"/>
                <a:r>
                  <a:rPr lang="ko-KR" altLang="en-US" dirty="0" err="1"/>
                  <a:t>닫혀있다</a:t>
                </a:r>
                <a:r>
                  <a:rPr lang="ko-KR" altLang="en-US" dirty="0"/>
                  <a:t> </a:t>
                </a:r>
                <a:r>
                  <a:rPr lang="en-US" altLang="ko-KR" dirty="0"/>
                  <a:t>: </a:t>
                </a:r>
                <a:r>
                  <a:rPr lang="ko-KR" altLang="en-US" dirty="0"/>
                  <a:t>연산의 결과 값도 집합에 </a:t>
                </a:r>
                <a:r>
                  <a:rPr lang="ko-KR" altLang="en-US" dirty="0" err="1"/>
                  <a:t>속해있다</a:t>
                </a:r>
                <a:endParaRPr lang="en-US" altLang="ko-KR" dirty="0"/>
              </a:p>
              <a:p>
                <a:pPr marL="504000" lvl="1"/>
                <a:r>
                  <a:rPr lang="ko-KR" altLang="en-US" dirty="0" err="1"/>
                  <a:t>갈로이스</a:t>
                </a:r>
                <a:r>
                  <a:rPr lang="ko-KR" altLang="en-US" dirty="0"/>
                  <a:t> 체</a:t>
                </a:r>
                <a:r>
                  <a:rPr lang="en-US" altLang="ko-KR" dirty="0"/>
                  <a:t>(Galois Field) </a:t>
                </a:r>
                <a:r>
                  <a:rPr lang="ko-KR" altLang="en-US" dirty="0" err="1"/>
                  <a:t>라고로</a:t>
                </a:r>
                <a:r>
                  <a:rPr lang="ko-KR" altLang="en-US" dirty="0"/>
                  <a:t> 불림 </a:t>
                </a:r>
                <a:r>
                  <a:rPr lang="en-US" altLang="ko-KR" dirty="0"/>
                  <a:t>(</a:t>
                </a:r>
                <a:r>
                  <a:rPr lang="ko-KR" altLang="en-US" dirty="0" err="1"/>
                  <a:t>갈로아</a:t>
                </a:r>
                <a:r>
                  <a:rPr lang="ko-KR" altLang="en-US" dirty="0"/>
                  <a:t> 이론</a:t>
                </a:r>
                <a:r>
                  <a:rPr lang="en-US" altLang="ko-KR" dirty="0"/>
                  <a:t>: </a:t>
                </a:r>
                <a:r>
                  <a:rPr lang="ko-KR" altLang="en-US" dirty="0"/>
                  <a:t>체의 대칭성 구조를 군의 구조로 바라다볼 수 있게 한 이론</a:t>
                </a:r>
                <a:r>
                  <a:rPr lang="en-US" altLang="ko-KR" dirty="0"/>
                  <a:t>)</a:t>
                </a:r>
              </a:p>
              <a:p>
                <a:pPr marL="504000" lvl="1"/>
                <a:r>
                  <a:rPr lang="ko-KR" altLang="en-US" dirty="0">
                    <a:solidFill>
                      <a:srgbClr val="DBAC7D"/>
                    </a:solidFill>
                  </a:rPr>
                  <a:t>원소의 개수가 </a:t>
                </a:r>
                <a14:m>
                  <m:oMath xmlns:m="http://schemas.openxmlformats.org/officeDocument/2006/math">
                    <m:r>
                      <a:rPr lang="en-US" altLang="ko-KR" b="0" i="1" smtClean="0">
                        <a:solidFill>
                          <a:srgbClr val="DBAC7D"/>
                        </a:solidFill>
                        <a:latin typeface="Cambria Math" panose="02040503050406030204" pitchFamily="18" charset="0"/>
                      </a:rPr>
                      <m:t>𝑝</m:t>
                    </m:r>
                  </m:oMath>
                </a14:m>
                <a:r>
                  <a:rPr lang="en-US" altLang="ko-KR" dirty="0"/>
                  <a:t> </a:t>
                </a:r>
                <a:r>
                  <a:rPr lang="ko-KR" altLang="en-US" dirty="0"/>
                  <a:t>인 </a:t>
                </a:r>
                <a:r>
                  <a:rPr lang="ko-KR" altLang="en-US" dirty="0" err="1"/>
                  <a:t>유한체</a:t>
                </a:r>
                <a:r>
                  <a:rPr lang="ko-KR" altLang="en-US" dirty="0"/>
                  <a:t> </a:t>
                </a:r>
                <a:r>
                  <a:rPr lang="en-US" altLang="ko-KR" dirty="0"/>
                  <a:t>: </a:t>
                </a:r>
                <a14:m>
                  <m:oMath xmlns:m="http://schemas.openxmlformats.org/officeDocument/2006/math">
                    <m:r>
                      <a:rPr lang="en-US" altLang="ko-KR" i="1">
                        <a:latin typeface="Cambria Math" panose="02040503050406030204" pitchFamily="18" charset="0"/>
                      </a:rPr>
                      <m:t>𝐺</m:t>
                    </m:r>
                    <m:r>
                      <a:rPr lang="ko-KR" altLang="en-US" i="1">
                        <a:latin typeface="Cambria Math" panose="02040503050406030204" pitchFamily="18" charset="0"/>
                      </a:rPr>
                      <m:t>𝔽</m:t>
                    </m:r>
                    <m:r>
                      <a:rPr lang="en-US" altLang="ko-KR" i="1">
                        <a:latin typeface="Cambria Math" panose="02040503050406030204" pitchFamily="18" charset="0"/>
                      </a:rPr>
                      <m:t>(</m:t>
                    </m:r>
                    <m:r>
                      <a:rPr lang="en-US" altLang="ko-KR" i="1">
                        <a:latin typeface="Cambria Math" panose="02040503050406030204" pitchFamily="18" charset="0"/>
                      </a:rPr>
                      <m:t>𝑝</m:t>
                    </m:r>
                    <m:r>
                      <a:rPr lang="en-US" altLang="ko-KR" i="1">
                        <a:latin typeface="Cambria Math" panose="02040503050406030204" pitchFamily="18" charset="0"/>
                      </a:rPr>
                      <m:t>)</m:t>
                    </m:r>
                  </m:oMath>
                </a14:m>
                <a:r>
                  <a:rPr lang="en-US" altLang="ko-KR" dirty="0"/>
                  <a:t> </a:t>
                </a:r>
                <a:r>
                  <a:rPr lang="ko-KR" altLang="en-US" dirty="0"/>
                  <a:t>또는</a:t>
                </a:r>
                <a:r>
                  <a:rPr lang="en-US" altLang="ko-KR" dirty="0"/>
                  <a:t> </a:t>
                </a:r>
                <a14:m>
                  <m:oMath xmlns:m="http://schemas.openxmlformats.org/officeDocument/2006/math">
                    <m:r>
                      <a:rPr lang="ko-KR" altLang="en-US" i="1" smtClean="0">
                        <a:solidFill>
                          <a:srgbClr val="00C8EB"/>
                        </a:solidFill>
                        <a:latin typeface="Cambria Math" panose="02040503050406030204" pitchFamily="18" charset="0"/>
                      </a:rPr>
                      <m:t>𝔽</m:t>
                    </m:r>
                    <m:r>
                      <a:rPr lang="en-US" altLang="ko-KR" i="1" baseline="-25000">
                        <a:solidFill>
                          <a:srgbClr val="00C8EB"/>
                        </a:solidFill>
                        <a:latin typeface="Cambria Math" panose="02040503050406030204" pitchFamily="18" charset="0"/>
                      </a:rPr>
                      <m:t>𝑝</m:t>
                    </m:r>
                  </m:oMath>
                </a14:m>
                <a:r>
                  <a:rPr lang="en-US" altLang="ko-KR" baseline="-25000" dirty="0"/>
                  <a:t> </a:t>
                </a:r>
                <a:r>
                  <a:rPr lang="ko-KR" altLang="en-US" dirty="0"/>
                  <a:t>또는 </a:t>
                </a:r>
                <a14:m>
                  <m:oMath xmlns:m="http://schemas.openxmlformats.org/officeDocument/2006/math">
                    <m:d>
                      <m:dPr>
                        <m:ctrlPr>
                          <a:rPr lang="en-US" altLang="ko-KR" b="0" i="1" smtClean="0">
                            <a:solidFill>
                              <a:srgbClr val="00C8EB"/>
                            </a:solidFill>
                            <a:latin typeface="Cambria Math" panose="02040503050406030204" pitchFamily="18" charset="0"/>
                          </a:rPr>
                        </m:ctrlPr>
                      </m:dPr>
                      <m:e>
                        <m:r>
                          <a:rPr lang="ko-KR" altLang="en-US" i="1">
                            <a:solidFill>
                              <a:srgbClr val="00C8EB"/>
                            </a:solidFill>
                            <a:latin typeface="Cambria Math" panose="02040503050406030204" pitchFamily="18" charset="0"/>
                          </a:rPr>
                          <m:t>𝔽</m:t>
                        </m:r>
                        <m:r>
                          <a:rPr lang="en-US" altLang="ko-KR" b="0" i="1" baseline="-25000" smtClean="0">
                            <a:solidFill>
                              <a:srgbClr val="00C8EB"/>
                            </a:solidFill>
                            <a:latin typeface="Cambria Math" panose="02040503050406030204" pitchFamily="18" charset="0"/>
                          </a:rPr>
                          <m:t>𝑝</m:t>
                        </m:r>
                      </m:e>
                    </m:d>
                    <m:r>
                      <a:rPr lang="en-US" altLang="ko-KR" b="0" i="1" baseline="30000" smtClean="0">
                        <a:solidFill>
                          <a:srgbClr val="00C8EB"/>
                        </a:solidFill>
                        <a:latin typeface="Cambria Math" panose="02040503050406030204" pitchFamily="18" charset="0"/>
                      </a:rPr>
                      <m:t>𝑛</m:t>
                    </m:r>
                  </m:oMath>
                </a14:m>
                <a:r>
                  <a:rPr lang="ko-KR" altLang="en-US" dirty="0"/>
                  <a:t> 표시</a:t>
                </a:r>
                <a:r>
                  <a:rPr lang="en-US" altLang="ko-KR" dirty="0"/>
                  <a:t>, </a:t>
                </a:r>
                <a:r>
                  <a:rPr lang="ko-KR" altLang="en-US" dirty="0">
                    <a:solidFill>
                      <a:srgbClr val="DBAC7D"/>
                    </a:solidFill>
                  </a:rPr>
                  <a:t>원소는 </a:t>
                </a:r>
                <a:r>
                  <a:rPr lang="en-US" altLang="ko-KR" dirty="0">
                    <a:solidFill>
                      <a:srgbClr val="DBAC7D"/>
                    </a:solidFill>
                  </a:rPr>
                  <a:t>" 0, 1, 2, …, (p-1)" </a:t>
                </a:r>
                <a:r>
                  <a:rPr lang="ko-KR" altLang="en-US" dirty="0">
                    <a:solidFill>
                      <a:srgbClr val="DBAC7D"/>
                    </a:solidFill>
                  </a:rPr>
                  <a:t>중 하나</a:t>
                </a:r>
                <a:endParaRPr lang="en-US" altLang="ko-KR" dirty="0">
                  <a:solidFill>
                    <a:srgbClr val="DBAC7D"/>
                  </a:solidFill>
                </a:endParaRPr>
              </a:p>
              <a:p>
                <a:pPr marL="504000" lvl="1"/>
                <a:r>
                  <a:rPr lang="ko-KR" altLang="en-US" dirty="0"/>
                  <a:t>표기 </a:t>
                </a:r>
                <a:r>
                  <a:rPr lang="en-US" altLang="ko-KR" dirty="0"/>
                  <a:t>: </a:t>
                </a:r>
                <a14:m>
                  <m:oMath xmlns:m="http://schemas.openxmlformats.org/officeDocument/2006/math">
                    <m:r>
                      <a:rPr lang="en-US" altLang="ko-KR" i="1" smtClean="0">
                        <a:latin typeface="Cambria Math" panose="02040503050406030204" pitchFamily="18" charset="0"/>
                      </a:rPr>
                      <m:t>𝐺</m:t>
                    </m:r>
                    <m:r>
                      <a:rPr lang="ko-KR" altLang="en-US" i="1">
                        <a:latin typeface="Cambria Math" panose="02040503050406030204" pitchFamily="18" charset="0"/>
                      </a:rPr>
                      <m:t>𝔽</m:t>
                    </m:r>
                    <m:r>
                      <a:rPr lang="en-US" altLang="ko-KR" i="1">
                        <a:latin typeface="Cambria Math" panose="02040503050406030204" pitchFamily="18" charset="0"/>
                      </a:rPr>
                      <m:t>(</m:t>
                    </m:r>
                    <m:r>
                      <a:rPr lang="en-US" altLang="ko-KR" i="1">
                        <a:latin typeface="Cambria Math" panose="02040503050406030204" pitchFamily="18" charset="0"/>
                      </a:rPr>
                      <m:t>𝑝</m:t>
                    </m:r>
                    <m:r>
                      <a:rPr lang="en-US" altLang="ko-KR" i="1">
                        <a:latin typeface="Cambria Math" panose="02040503050406030204" pitchFamily="18" charset="0"/>
                      </a:rPr>
                      <m:t>)</m:t>
                    </m:r>
                  </m:oMath>
                </a14:m>
                <a:r>
                  <a:rPr lang="en-US" altLang="ko-KR" dirty="0"/>
                  <a:t> </a:t>
                </a:r>
                <a:r>
                  <a:rPr lang="ko-KR" altLang="en-US" dirty="0"/>
                  <a:t>또는</a:t>
                </a:r>
                <a:r>
                  <a:rPr lang="en-US" altLang="ko-KR" dirty="0"/>
                  <a:t> </a:t>
                </a:r>
                <a14:m>
                  <m:oMath xmlns:m="http://schemas.openxmlformats.org/officeDocument/2006/math">
                    <m:r>
                      <a:rPr lang="ko-KR" altLang="en-US" i="1" smtClean="0">
                        <a:solidFill>
                          <a:srgbClr val="00C8EB"/>
                        </a:solidFill>
                        <a:latin typeface="Cambria Math" panose="02040503050406030204" pitchFamily="18" charset="0"/>
                      </a:rPr>
                      <m:t>𝔽</m:t>
                    </m:r>
                    <m:r>
                      <a:rPr lang="en-US" altLang="ko-KR" i="1" baseline="-25000">
                        <a:solidFill>
                          <a:srgbClr val="00C8EB"/>
                        </a:solidFill>
                        <a:latin typeface="Cambria Math" panose="02040503050406030204" pitchFamily="18" charset="0"/>
                      </a:rPr>
                      <m:t>𝑝</m:t>
                    </m:r>
                  </m:oMath>
                </a14:m>
                <a:r>
                  <a:rPr lang="en-US" altLang="ko-KR" baseline="-25000" dirty="0"/>
                  <a:t> </a:t>
                </a:r>
                <a:r>
                  <a:rPr lang="ko-KR" altLang="en-US" dirty="0"/>
                  <a:t>또는 </a:t>
                </a:r>
                <a14:m>
                  <m:oMath xmlns:m="http://schemas.openxmlformats.org/officeDocument/2006/math">
                    <m:d>
                      <m:dPr>
                        <m:ctrlPr>
                          <a:rPr lang="en-US" altLang="ko-KR" b="0" i="1" smtClean="0">
                            <a:solidFill>
                              <a:srgbClr val="00C8EB"/>
                            </a:solidFill>
                            <a:latin typeface="Cambria Math" panose="02040503050406030204" pitchFamily="18" charset="0"/>
                          </a:rPr>
                        </m:ctrlPr>
                      </m:dPr>
                      <m:e>
                        <m:r>
                          <a:rPr lang="ko-KR" altLang="en-US" i="1">
                            <a:solidFill>
                              <a:srgbClr val="00C8EB"/>
                            </a:solidFill>
                            <a:latin typeface="Cambria Math" panose="02040503050406030204" pitchFamily="18" charset="0"/>
                          </a:rPr>
                          <m:t>𝔽</m:t>
                        </m:r>
                        <m:r>
                          <a:rPr lang="en-US" altLang="ko-KR" b="0" i="1" baseline="-25000" smtClean="0">
                            <a:solidFill>
                              <a:srgbClr val="00C8EB"/>
                            </a:solidFill>
                            <a:latin typeface="Cambria Math" panose="02040503050406030204" pitchFamily="18" charset="0"/>
                          </a:rPr>
                          <m:t>𝑝</m:t>
                        </m:r>
                      </m:e>
                    </m:d>
                    <m:r>
                      <a:rPr lang="en-US" altLang="ko-KR" b="0" i="1" baseline="30000" smtClean="0">
                        <a:solidFill>
                          <a:srgbClr val="00C8EB"/>
                        </a:solidFill>
                        <a:latin typeface="Cambria Math" panose="02040503050406030204" pitchFamily="18" charset="0"/>
                      </a:rPr>
                      <m:t>𝑛</m:t>
                    </m:r>
                  </m:oMath>
                </a14:m>
                <a:r>
                  <a:rPr lang="ko-KR" altLang="en-US" dirty="0"/>
                  <a:t> </a:t>
                </a:r>
                <a:endParaRPr lang="en-US" altLang="ko-KR" dirty="0"/>
              </a:p>
              <a:p>
                <a:pPr marL="504000" lvl="1"/>
                <a:r>
                  <a:rPr lang="en-US" altLang="ko-KR" dirty="0"/>
                  <a:t>GF(</a:t>
                </a:r>
                <a:r>
                  <a:rPr lang="en-US" altLang="ko-KR" dirty="0" err="1"/>
                  <a:t>p</a:t>
                </a:r>
                <a:r>
                  <a:rPr lang="en-US" altLang="ko-KR" baseline="30000" dirty="0" err="1"/>
                  <a:t>n</a:t>
                </a:r>
                <a:r>
                  <a:rPr lang="en-US" altLang="ko-KR" dirty="0"/>
                  <a:t>) : p =  </a:t>
                </a:r>
                <a:r>
                  <a:rPr lang="ko-KR" altLang="en-US" dirty="0" err="1"/>
                  <a:t>갈로이스체</a:t>
                </a:r>
                <a:r>
                  <a:rPr lang="en-US" altLang="ko-KR" dirty="0"/>
                  <a:t>(Galois Field) </a:t>
                </a:r>
                <a:r>
                  <a:rPr lang="ko-KR" altLang="en-US" dirty="0" err="1"/>
                  <a:t>라고로</a:t>
                </a:r>
                <a:r>
                  <a:rPr lang="ko-KR" altLang="en-US" dirty="0"/>
                  <a:t> 불림</a:t>
                </a:r>
                <a:endParaRPr lang="en-US" altLang="ko-KR" baseline="-25000" dirty="0"/>
              </a:p>
              <a:p>
                <a:pPr marL="144000"/>
                <a:r>
                  <a:rPr lang="ko-KR" altLang="en-US" dirty="0"/>
                  <a:t>암호학에서 </a:t>
                </a:r>
                <a:r>
                  <a:rPr lang="ko-KR" altLang="en-US" dirty="0" err="1"/>
                  <a:t>유한체</a:t>
                </a:r>
                <a:endParaRPr lang="en-US" altLang="ko-KR" dirty="0"/>
              </a:p>
              <a:p>
                <a:pPr marL="504000" lvl="1"/>
                <a:r>
                  <a:rPr lang="ko-KR" altLang="en-US" dirty="0"/>
                  <a:t>그래프와 부딪히는 값을 추측하기 어렵도록 정의역과 </a:t>
                </a:r>
                <a:r>
                  <a:rPr lang="ko-KR" altLang="en-US" dirty="0" err="1"/>
                  <a:t>치역을</a:t>
                </a:r>
                <a:r>
                  <a:rPr lang="ko-KR" altLang="en-US" dirty="0"/>
                  <a:t> 소수</a:t>
                </a:r>
                <a:r>
                  <a:rPr lang="en-US" altLang="ko-KR" dirty="0"/>
                  <a:t>(prime) </a:t>
                </a:r>
                <a14:m>
                  <m:oMath xmlns:m="http://schemas.openxmlformats.org/officeDocument/2006/math">
                    <m:r>
                      <a:rPr lang="en-US" altLang="ko-KR" b="0" i="1" smtClean="0">
                        <a:latin typeface="Cambria Math" panose="02040503050406030204" pitchFamily="18" charset="0"/>
                      </a:rPr>
                      <m:t>𝑝</m:t>
                    </m:r>
                  </m:oMath>
                </a14:m>
                <a:r>
                  <a:rPr lang="en-US" altLang="ko-KR" dirty="0"/>
                  <a:t> </a:t>
                </a:r>
                <a:r>
                  <a:rPr lang="ko-KR" altLang="en-US" dirty="0"/>
                  <a:t>체계로 한정</a:t>
                </a:r>
                <a:endParaRPr lang="en-US" altLang="ko-KR" dirty="0"/>
              </a:p>
              <a:p>
                <a:pPr marL="504000" lvl="1"/>
                <a:r>
                  <a:rPr lang="ko-KR" altLang="en-US" dirty="0"/>
                  <a:t>연산의 결과 값에 대해 특정 수</a:t>
                </a:r>
                <a:r>
                  <a:rPr lang="en-US" altLang="ko-KR" dirty="0"/>
                  <a:t>[</a:t>
                </a:r>
                <a:r>
                  <a:rPr lang="ko-KR" altLang="en-US" dirty="0"/>
                  <a:t>암호학에선 소수</a:t>
                </a:r>
                <a:r>
                  <a:rPr lang="en-US" altLang="ko-KR" dirty="0"/>
                  <a:t>(prime)) </a:t>
                </a:r>
                <a14:m>
                  <m:oMath xmlns:m="http://schemas.openxmlformats.org/officeDocument/2006/math">
                    <m:r>
                      <a:rPr lang="en-US" altLang="ko-KR" b="0" i="1" smtClean="0">
                        <a:latin typeface="Cambria Math" panose="02040503050406030204" pitchFamily="18" charset="0"/>
                      </a:rPr>
                      <m:t>𝑝</m:t>
                    </m:r>
                  </m:oMath>
                </a14:m>
                <a:r>
                  <a:rPr lang="en-US" altLang="ko-KR" dirty="0"/>
                  <a:t>]</a:t>
                </a:r>
                <a:r>
                  <a:rPr lang="ko-KR" altLang="en-US" dirty="0"/>
                  <a:t>를 가지고 </a:t>
                </a:r>
                <a:r>
                  <a:rPr lang="en-US" altLang="ko-KR" dirty="0"/>
                  <a:t>mod </a:t>
                </a:r>
                <a:r>
                  <a:rPr lang="ko-KR" altLang="en-US" dirty="0"/>
                  <a:t>연산</a:t>
                </a:r>
                <a:endParaRPr lang="en-US" altLang="ko-KR" dirty="0"/>
              </a:p>
              <a:p>
                <a:pPr marL="144000"/>
                <a:r>
                  <a:rPr lang="ko-KR" altLang="en-US" dirty="0"/>
                  <a:t>타원곡선이 암호학에서 적합한 이유</a:t>
                </a:r>
                <a:r>
                  <a:rPr lang="en-US" altLang="ko-KR" dirty="0"/>
                  <a:t>:</a:t>
                </a:r>
                <a:r>
                  <a:rPr lang="ko-KR" altLang="en-US" dirty="0"/>
                  <a:t> 실수</a:t>
                </a:r>
                <a:r>
                  <a:rPr lang="en-US" altLang="ko-KR" dirty="0"/>
                  <a:t>(Real Number) </a:t>
                </a:r>
                <a:r>
                  <a:rPr lang="ko-KR" altLang="en-US" dirty="0"/>
                  <a:t>상에서나 </a:t>
                </a:r>
                <a:r>
                  <a:rPr lang="ko-KR" altLang="en-US" dirty="0" err="1"/>
                  <a:t>유한체</a:t>
                </a:r>
                <a:r>
                  <a:rPr lang="ko-KR" altLang="en-US" dirty="0"/>
                  <a:t> 상에서 연산 모두 동일 수학법칙 적용 가능</a:t>
                </a:r>
                <a:endParaRPr lang="en-US" altLang="ko-KR" dirty="0"/>
              </a:p>
              <a:p>
                <a:endParaRPr lang="ko-KR" altLang="en-US" dirty="0"/>
              </a:p>
              <a:p>
                <a:endParaRPr lang="ko-KR" altLang="en-US" dirty="0"/>
              </a:p>
            </p:txBody>
          </p:sp>
        </mc:Choice>
        <mc:Fallback xmlns="">
          <p:sp>
            <p:nvSpPr>
              <p:cNvPr id="3" name="슬라이드 노트 개체 틀 2"/>
              <p:cNvSpPr>
                <a:spLocks noGrp="1"/>
              </p:cNvSpPr>
              <p:nvPr>
                <p:ph type="body" idx="1"/>
              </p:nvPr>
            </p:nvSpPr>
            <p:spPr/>
            <p:txBody>
              <a:bodyPr/>
              <a:lstStyle/>
              <a:p>
                <a:r>
                  <a:rPr lang="en-US" altLang="ko-KR" dirty="0"/>
                  <a:t>https://ko.wikipedia.org/wiki/%EC%9C%A0%ED%95%9C%EC%B2%B4</a:t>
                </a:r>
              </a:p>
              <a:p>
                <a:endParaRPr lang="en-US" altLang="ko-KR" dirty="0"/>
              </a:p>
              <a:p>
                <a:r>
                  <a:rPr lang="en-US" altLang="ko-KR" dirty="0"/>
                  <a:t>http://www.ktword.co.kr/test/view/view.php?m_temp1=3857</a:t>
                </a:r>
              </a:p>
              <a:p>
                <a:endParaRPr lang="en-US" altLang="ko-KR" dirty="0"/>
              </a:p>
              <a:p>
                <a:endParaRPr lang="en-US" altLang="ko-KR" dirty="0"/>
              </a:p>
              <a:p>
                <a:pPr indent="0">
                  <a:buNone/>
                </a:pPr>
                <a:r>
                  <a:rPr lang="ko-KR" altLang="en-US" sz="2200" b="1" dirty="0"/>
                  <a:t>유한체 </a:t>
                </a:r>
                <a:r>
                  <a:rPr lang="en-US" altLang="ko-KR" sz="2200" b="1" dirty="0"/>
                  <a:t>(Finite</a:t>
                </a:r>
                <a:r>
                  <a:rPr lang="ko-KR" altLang="en-US" sz="2200" b="1" dirty="0"/>
                  <a:t> </a:t>
                </a:r>
                <a:r>
                  <a:rPr lang="en-US" altLang="ko-KR" sz="2200" b="1" dirty="0"/>
                  <a:t>Field)</a:t>
                </a:r>
              </a:p>
              <a:p>
                <a:pPr marL="144000"/>
                <a:r>
                  <a:rPr lang="ko-KR" altLang="en-US" dirty="0">
                    <a:solidFill>
                      <a:srgbClr val="DBAC7D"/>
                    </a:solidFill>
                  </a:rPr>
                  <a:t>집합에 소해 있는 원소의 수가 한정되어 있으며</a:t>
                </a:r>
                <a:r>
                  <a:rPr lang="en-US" altLang="ko-KR" dirty="0">
                    <a:solidFill>
                      <a:srgbClr val="DBAC7D"/>
                    </a:solidFill>
                  </a:rPr>
                  <a:t>, </a:t>
                </a:r>
                <a:r>
                  <a:rPr lang="ko-KR" altLang="en-US" dirty="0">
                    <a:solidFill>
                      <a:srgbClr val="DBAC7D"/>
                    </a:solidFill>
                  </a:rPr>
                  <a:t>덧셈</a:t>
                </a:r>
                <a:r>
                  <a:rPr lang="en-US" altLang="ko-KR" dirty="0">
                    <a:solidFill>
                      <a:srgbClr val="DBAC7D"/>
                    </a:solidFill>
                  </a:rPr>
                  <a:t>, </a:t>
                </a:r>
                <a:r>
                  <a:rPr lang="ko-KR" altLang="en-US" dirty="0">
                    <a:solidFill>
                      <a:srgbClr val="DBAC7D"/>
                    </a:solidFill>
                  </a:rPr>
                  <a:t>곱셈 연산에 대하여 닫혀 있는 집합</a:t>
                </a:r>
                <a:endParaRPr lang="en-US" altLang="ko-KR" dirty="0">
                  <a:solidFill>
                    <a:srgbClr val="DBAC7D"/>
                  </a:solidFill>
                </a:endParaRPr>
              </a:p>
              <a:p>
                <a:pPr marL="504000" lvl="1"/>
                <a:r>
                  <a:rPr lang="ko-KR" altLang="en-US" dirty="0" err="1"/>
                  <a:t>닫혀있다</a:t>
                </a:r>
                <a:r>
                  <a:rPr lang="ko-KR" altLang="en-US" dirty="0"/>
                  <a:t> </a:t>
                </a:r>
                <a:r>
                  <a:rPr lang="en-US" altLang="ko-KR" dirty="0"/>
                  <a:t>: </a:t>
                </a:r>
                <a:r>
                  <a:rPr lang="ko-KR" altLang="en-US" dirty="0"/>
                  <a:t>연산의 결과 값도 집합에 </a:t>
                </a:r>
                <a:r>
                  <a:rPr lang="ko-KR" altLang="en-US" dirty="0" err="1"/>
                  <a:t>속해있다</a:t>
                </a:r>
                <a:endParaRPr lang="en-US" altLang="ko-KR" dirty="0"/>
              </a:p>
              <a:p>
                <a:pPr marL="504000" lvl="1"/>
                <a:r>
                  <a:rPr lang="ko-KR" altLang="en-US" dirty="0" err="1"/>
                  <a:t>갈로이스</a:t>
                </a:r>
                <a:r>
                  <a:rPr lang="ko-KR" altLang="en-US" dirty="0"/>
                  <a:t> 체</a:t>
                </a:r>
                <a:r>
                  <a:rPr lang="en-US" altLang="ko-KR" dirty="0"/>
                  <a:t>(Galois Field) </a:t>
                </a:r>
                <a:r>
                  <a:rPr lang="ko-KR" altLang="en-US" dirty="0" err="1"/>
                  <a:t>라고로</a:t>
                </a:r>
                <a:r>
                  <a:rPr lang="ko-KR" altLang="en-US" dirty="0"/>
                  <a:t> 불림 </a:t>
                </a:r>
                <a:r>
                  <a:rPr lang="en-US" altLang="ko-KR" dirty="0"/>
                  <a:t>(</a:t>
                </a:r>
                <a:r>
                  <a:rPr lang="ko-KR" altLang="en-US" dirty="0" err="1"/>
                  <a:t>갈로아</a:t>
                </a:r>
                <a:r>
                  <a:rPr lang="ko-KR" altLang="en-US" dirty="0"/>
                  <a:t> 이론</a:t>
                </a:r>
                <a:r>
                  <a:rPr lang="en-US" altLang="ko-KR" dirty="0"/>
                  <a:t>: </a:t>
                </a:r>
                <a:r>
                  <a:rPr lang="ko-KR" altLang="en-US" dirty="0"/>
                  <a:t>체의 대칭성 구조를 군의 구조로 바라다볼 수 있게 한 이론</a:t>
                </a:r>
                <a:r>
                  <a:rPr lang="en-US" altLang="ko-KR" dirty="0"/>
                  <a:t>)</a:t>
                </a:r>
              </a:p>
              <a:p>
                <a:pPr marL="504000" lvl="1"/>
                <a:r>
                  <a:rPr lang="ko-KR" altLang="en-US" dirty="0">
                    <a:solidFill>
                      <a:srgbClr val="DBAC7D"/>
                    </a:solidFill>
                  </a:rPr>
                  <a:t>원소의 개수가 </a:t>
                </a:r>
                <a:r>
                  <a:rPr lang="en-US" altLang="ko-KR" b="0" i="0">
                    <a:solidFill>
                      <a:srgbClr val="DBAC7D"/>
                    </a:solidFill>
                    <a:latin typeface="Cambria Math" panose="02040503050406030204" pitchFamily="18" charset="0"/>
                  </a:rPr>
                  <a:t>𝑝</a:t>
                </a:r>
                <a:r>
                  <a:rPr lang="en-US" altLang="ko-KR" dirty="0"/>
                  <a:t> </a:t>
                </a:r>
                <a:r>
                  <a:rPr lang="ko-KR" altLang="en-US" dirty="0"/>
                  <a:t>인 </a:t>
                </a:r>
                <a:r>
                  <a:rPr lang="ko-KR" altLang="en-US" dirty="0" err="1"/>
                  <a:t>유한체</a:t>
                </a:r>
                <a:r>
                  <a:rPr lang="ko-KR" altLang="en-US" dirty="0"/>
                  <a:t> </a:t>
                </a:r>
                <a:r>
                  <a:rPr lang="en-US" altLang="ko-KR" dirty="0"/>
                  <a:t>: </a:t>
                </a:r>
                <a:r>
                  <a:rPr lang="en-US" altLang="ko-KR" i="0">
                    <a:latin typeface="Cambria Math" panose="02040503050406030204" pitchFamily="18" charset="0"/>
                  </a:rPr>
                  <a:t>𝐺</a:t>
                </a:r>
                <a:r>
                  <a:rPr lang="ko-KR" altLang="en-US" i="0">
                    <a:latin typeface="Cambria Math" panose="02040503050406030204" pitchFamily="18" charset="0"/>
                  </a:rPr>
                  <a:t>𝔽</a:t>
                </a:r>
                <a:r>
                  <a:rPr lang="en-US" altLang="ko-KR" i="0">
                    <a:latin typeface="Cambria Math" panose="02040503050406030204" pitchFamily="18" charset="0"/>
                  </a:rPr>
                  <a:t>(𝑝)</a:t>
                </a:r>
                <a:r>
                  <a:rPr lang="en-US" altLang="ko-KR" dirty="0"/>
                  <a:t> </a:t>
                </a:r>
                <a:r>
                  <a:rPr lang="ko-KR" altLang="en-US" dirty="0"/>
                  <a:t>또는</a:t>
                </a:r>
                <a:r>
                  <a:rPr lang="en-US" altLang="ko-KR" dirty="0"/>
                  <a:t> </a:t>
                </a:r>
                <a:r>
                  <a:rPr lang="ko-KR" altLang="en-US" i="0">
                    <a:solidFill>
                      <a:srgbClr val="00C8EB"/>
                    </a:solidFill>
                    <a:latin typeface="Cambria Math" panose="02040503050406030204" pitchFamily="18" charset="0"/>
                  </a:rPr>
                  <a:t>𝔽</a:t>
                </a:r>
                <a:r>
                  <a:rPr lang="en-US" altLang="ko-KR" i="0" baseline="-25000">
                    <a:solidFill>
                      <a:srgbClr val="00C8EB"/>
                    </a:solidFill>
                    <a:latin typeface="Cambria Math" panose="02040503050406030204" pitchFamily="18" charset="0"/>
                  </a:rPr>
                  <a:t>𝑝</a:t>
                </a:r>
                <a:r>
                  <a:rPr lang="en-US" altLang="ko-KR" baseline="-25000" dirty="0"/>
                  <a:t> </a:t>
                </a:r>
                <a:r>
                  <a:rPr lang="ko-KR" altLang="en-US" dirty="0"/>
                  <a:t>또는 </a:t>
                </a:r>
                <a:r>
                  <a:rPr lang="en-US" altLang="ko-KR" b="0" i="0">
                    <a:solidFill>
                      <a:srgbClr val="00C8EB"/>
                    </a:solidFill>
                    <a:latin typeface="Cambria Math" panose="02040503050406030204" pitchFamily="18" charset="0"/>
                  </a:rPr>
                  <a:t>(</a:t>
                </a:r>
                <a:r>
                  <a:rPr lang="ko-KR" altLang="en-US" i="0">
                    <a:solidFill>
                      <a:srgbClr val="00C8EB"/>
                    </a:solidFill>
                    <a:latin typeface="Cambria Math" panose="02040503050406030204" pitchFamily="18" charset="0"/>
                  </a:rPr>
                  <a:t>𝔽</a:t>
                </a:r>
                <a:r>
                  <a:rPr lang="en-US" altLang="ko-KR" b="0" i="0" baseline="-25000">
                    <a:solidFill>
                      <a:srgbClr val="00C8EB"/>
                    </a:solidFill>
                    <a:latin typeface="Cambria Math" panose="02040503050406030204" pitchFamily="18" charset="0"/>
                  </a:rPr>
                  <a:t>𝑝)</a:t>
                </a:r>
                <a:r>
                  <a:rPr lang="en-US" altLang="ko-KR" b="0" i="0" baseline="30000">
                    <a:solidFill>
                      <a:srgbClr val="00C8EB"/>
                    </a:solidFill>
                    <a:latin typeface="Cambria Math" panose="02040503050406030204" pitchFamily="18" charset="0"/>
                  </a:rPr>
                  <a:t>𝑛</a:t>
                </a:r>
                <a:r>
                  <a:rPr lang="ko-KR" altLang="en-US" dirty="0"/>
                  <a:t> 표시</a:t>
                </a:r>
                <a:r>
                  <a:rPr lang="en-US" altLang="ko-KR" dirty="0"/>
                  <a:t>, </a:t>
                </a:r>
                <a:r>
                  <a:rPr lang="ko-KR" altLang="en-US" dirty="0">
                    <a:solidFill>
                      <a:srgbClr val="DBAC7D"/>
                    </a:solidFill>
                  </a:rPr>
                  <a:t>원소는 </a:t>
                </a:r>
                <a:r>
                  <a:rPr lang="en-US" altLang="ko-KR" dirty="0">
                    <a:solidFill>
                      <a:srgbClr val="DBAC7D"/>
                    </a:solidFill>
                  </a:rPr>
                  <a:t>" 0, 1, 2, …, (p-1)" </a:t>
                </a:r>
                <a:r>
                  <a:rPr lang="ko-KR" altLang="en-US" dirty="0">
                    <a:solidFill>
                      <a:srgbClr val="DBAC7D"/>
                    </a:solidFill>
                  </a:rPr>
                  <a:t>중 하나</a:t>
                </a:r>
                <a:endParaRPr lang="en-US" altLang="ko-KR" dirty="0">
                  <a:solidFill>
                    <a:srgbClr val="DBAC7D"/>
                  </a:solidFill>
                </a:endParaRPr>
              </a:p>
              <a:p>
                <a:pPr marL="504000" lvl="1"/>
                <a:r>
                  <a:rPr lang="ko-KR" altLang="en-US" dirty="0"/>
                  <a:t>표기 </a:t>
                </a:r>
                <a:r>
                  <a:rPr lang="en-US" altLang="ko-KR" dirty="0"/>
                  <a:t>: </a:t>
                </a:r>
                <a:r>
                  <a:rPr lang="en-US" altLang="ko-KR" i="0">
                    <a:latin typeface="Cambria Math" panose="02040503050406030204" pitchFamily="18" charset="0"/>
                  </a:rPr>
                  <a:t>𝐺</a:t>
                </a:r>
                <a:r>
                  <a:rPr lang="ko-KR" altLang="en-US" i="0">
                    <a:latin typeface="Cambria Math" panose="02040503050406030204" pitchFamily="18" charset="0"/>
                  </a:rPr>
                  <a:t>𝔽</a:t>
                </a:r>
                <a:r>
                  <a:rPr lang="en-US" altLang="ko-KR" i="0">
                    <a:latin typeface="Cambria Math" panose="02040503050406030204" pitchFamily="18" charset="0"/>
                  </a:rPr>
                  <a:t>(𝑝)</a:t>
                </a:r>
                <a:r>
                  <a:rPr lang="en-US" altLang="ko-KR" dirty="0"/>
                  <a:t> </a:t>
                </a:r>
                <a:r>
                  <a:rPr lang="ko-KR" altLang="en-US" dirty="0"/>
                  <a:t>또는</a:t>
                </a:r>
                <a:r>
                  <a:rPr lang="en-US" altLang="ko-KR" dirty="0"/>
                  <a:t> </a:t>
                </a:r>
                <a:r>
                  <a:rPr lang="ko-KR" altLang="en-US" i="0">
                    <a:solidFill>
                      <a:srgbClr val="00C8EB"/>
                    </a:solidFill>
                    <a:latin typeface="Cambria Math" panose="02040503050406030204" pitchFamily="18" charset="0"/>
                  </a:rPr>
                  <a:t>𝔽</a:t>
                </a:r>
                <a:r>
                  <a:rPr lang="en-US" altLang="ko-KR" i="0" baseline="-25000">
                    <a:solidFill>
                      <a:srgbClr val="00C8EB"/>
                    </a:solidFill>
                    <a:latin typeface="Cambria Math" panose="02040503050406030204" pitchFamily="18" charset="0"/>
                  </a:rPr>
                  <a:t>𝑝</a:t>
                </a:r>
                <a:r>
                  <a:rPr lang="en-US" altLang="ko-KR" baseline="-25000" dirty="0"/>
                  <a:t> </a:t>
                </a:r>
                <a:r>
                  <a:rPr lang="ko-KR" altLang="en-US" dirty="0"/>
                  <a:t>또는 </a:t>
                </a:r>
                <a:r>
                  <a:rPr lang="en-US" altLang="ko-KR" b="0" i="0">
                    <a:solidFill>
                      <a:srgbClr val="00C8EB"/>
                    </a:solidFill>
                    <a:latin typeface="Cambria Math" panose="02040503050406030204" pitchFamily="18" charset="0"/>
                  </a:rPr>
                  <a:t>(</a:t>
                </a:r>
                <a:r>
                  <a:rPr lang="ko-KR" altLang="en-US" i="0">
                    <a:solidFill>
                      <a:srgbClr val="00C8EB"/>
                    </a:solidFill>
                    <a:latin typeface="Cambria Math" panose="02040503050406030204" pitchFamily="18" charset="0"/>
                  </a:rPr>
                  <a:t>𝔽</a:t>
                </a:r>
                <a:r>
                  <a:rPr lang="en-US" altLang="ko-KR" b="0" i="0" baseline="-25000">
                    <a:solidFill>
                      <a:srgbClr val="00C8EB"/>
                    </a:solidFill>
                    <a:latin typeface="Cambria Math" panose="02040503050406030204" pitchFamily="18" charset="0"/>
                  </a:rPr>
                  <a:t>𝑝)</a:t>
                </a:r>
                <a:r>
                  <a:rPr lang="en-US" altLang="ko-KR" b="0" i="0" baseline="30000">
                    <a:solidFill>
                      <a:srgbClr val="00C8EB"/>
                    </a:solidFill>
                    <a:latin typeface="Cambria Math" panose="02040503050406030204" pitchFamily="18" charset="0"/>
                  </a:rPr>
                  <a:t>𝑛</a:t>
                </a:r>
                <a:r>
                  <a:rPr lang="ko-KR" altLang="en-US" dirty="0"/>
                  <a:t> </a:t>
                </a:r>
                <a:endParaRPr lang="en-US" altLang="ko-KR" dirty="0"/>
              </a:p>
              <a:p>
                <a:pPr marL="504000" lvl="1"/>
                <a:r>
                  <a:rPr lang="en-US" altLang="ko-KR" dirty="0"/>
                  <a:t>GF(</a:t>
                </a:r>
                <a:r>
                  <a:rPr lang="en-US" altLang="ko-KR" dirty="0" err="1"/>
                  <a:t>p</a:t>
                </a:r>
                <a:r>
                  <a:rPr lang="en-US" altLang="ko-KR" baseline="30000" dirty="0" err="1"/>
                  <a:t>n</a:t>
                </a:r>
                <a:r>
                  <a:rPr lang="en-US" altLang="ko-KR" dirty="0"/>
                  <a:t>) : p =  </a:t>
                </a:r>
                <a:r>
                  <a:rPr lang="ko-KR" altLang="en-US" dirty="0" err="1"/>
                  <a:t>갈로이스체</a:t>
                </a:r>
                <a:r>
                  <a:rPr lang="en-US" altLang="ko-KR" dirty="0"/>
                  <a:t>(Galois Field) </a:t>
                </a:r>
                <a:r>
                  <a:rPr lang="ko-KR" altLang="en-US" dirty="0" err="1"/>
                  <a:t>라고로</a:t>
                </a:r>
                <a:r>
                  <a:rPr lang="ko-KR" altLang="en-US" dirty="0"/>
                  <a:t> 불림</a:t>
                </a:r>
                <a:endParaRPr lang="en-US" altLang="ko-KR" baseline="-25000" dirty="0"/>
              </a:p>
              <a:p>
                <a:pPr marL="144000"/>
                <a:r>
                  <a:rPr lang="ko-KR" altLang="en-US" dirty="0"/>
                  <a:t>암호학에서 </a:t>
                </a:r>
                <a:r>
                  <a:rPr lang="ko-KR" altLang="en-US" dirty="0" err="1"/>
                  <a:t>유한체</a:t>
                </a:r>
                <a:endParaRPr lang="en-US" altLang="ko-KR" dirty="0"/>
              </a:p>
              <a:p>
                <a:pPr marL="504000" lvl="1"/>
                <a:r>
                  <a:rPr lang="ko-KR" altLang="en-US" dirty="0"/>
                  <a:t>그래프와 부딪히는 값을 추측하기 어렵도록 정의역과 </a:t>
                </a:r>
                <a:r>
                  <a:rPr lang="ko-KR" altLang="en-US" dirty="0" err="1"/>
                  <a:t>치역을</a:t>
                </a:r>
                <a:r>
                  <a:rPr lang="ko-KR" altLang="en-US" dirty="0"/>
                  <a:t> 소수</a:t>
                </a:r>
                <a:r>
                  <a:rPr lang="en-US" altLang="ko-KR" dirty="0"/>
                  <a:t>(prime) </a:t>
                </a:r>
                <a:r>
                  <a:rPr lang="en-US" altLang="ko-KR" b="0" i="0">
                    <a:latin typeface="Cambria Math" panose="02040503050406030204" pitchFamily="18" charset="0"/>
                  </a:rPr>
                  <a:t>𝑝</a:t>
                </a:r>
                <a:r>
                  <a:rPr lang="en-US" altLang="ko-KR" dirty="0"/>
                  <a:t> </a:t>
                </a:r>
                <a:r>
                  <a:rPr lang="ko-KR" altLang="en-US" dirty="0"/>
                  <a:t>체계로 한정</a:t>
                </a:r>
                <a:endParaRPr lang="en-US" altLang="ko-KR" dirty="0"/>
              </a:p>
              <a:p>
                <a:pPr marL="504000" lvl="1"/>
                <a:r>
                  <a:rPr lang="ko-KR" altLang="en-US" dirty="0"/>
                  <a:t>연산의 결과 값에 대해 특정 수</a:t>
                </a:r>
                <a:r>
                  <a:rPr lang="en-US" altLang="ko-KR" dirty="0"/>
                  <a:t>[</a:t>
                </a:r>
                <a:r>
                  <a:rPr lang="ko-KR" altLang="en-US" dirty="0"/>
                  <a:t>암호학에선 소수</a:t>
                </a:r>
                <a:r>
                  <a:rPr lang="en-US" altLang="ko-KR" dirty="0"/>
                  <a:t>(prime)) </a:t>
                </a:r>
                <a:r>
                  <a:rPr lang="en-US" altLang="ko-KR" b="0" i="0">
                    <a:latin typeface="Cambria Math" panose="02040503050406030204" pitchFamily="18" charset="0"/>
                  </a:rPr>
                  <a:t>𝑝</a:t>
                </a:r>
                <a:r>
                  <a:rPr lang="en-US" altLang="ko-KR" dirty="0"/>
                  <a:t>]</a:t>
                </a:r>
                <a:r>
                  <a:rPr lang="ko-KR" altLang="en-US" dirty="0"/>
                  <a:t>를 가지고 </a:t>
                </a:r>
                <a:r>
                  <a:rPr lang="en-US" altLang="ko-KR" dirty="0"/>
                  <a:t>mod </a:t>
                </a:r>
                <a:r>
                  <a:rPr lang="ko-KR" altLang="en-US" dirty="0"/>
                  <a:t>연산</a:t>
                </a:r>
                <a:endParaRPr lang="en-US" altLang="ko-KR" dirty="0"/>
              </a:p>
              <a:p>
                <a:pPr marL="144000"/>
                <a:r>
                  <a:rPr lang="ko-KR" altLang="en-US" dirty="0"/>
                  <a:t>타원곡선이 암호학에서 적합한 이유</a:t>
                </a:r>
                <a:r>
                  <a:rPr lang="en-US" altLang="ko-KR" dirty="0"/>
                  <a:t>:</a:t>
                </a:r>
                <a:r>
                  <a:rPr lang="ko-KR" altLang="en-US" dirty="0"/>
                  <a:t> 실수</a:t>
                </a:r>
                <a:r>
                  <a:rPr lang="en-US" altLang="ko-KR" dirty="0"/>
                  <a:t>(Real Number) </a:t>
                </a:r>
                <a:r>
                  <a:rPr lang="ko-KR" altLang="en-US" dirty="0"/>
                  <a:t>상에서나 </a:t>
                </a:r>
                <a:r>
                  <a:rPr lang="ko-KR" altLang="en-US" dirty="0" err="1"/>
                  <a:t>유한체</a:t>
                </a:r>
                <a:r>
                  <a:rPr lang="ko-KR" altLang="en-US" dirty="0"/>
                  <a:t> 상에서 연산 모두 동일 수학법칙 적용 가능</a:t>
                </a:r>
                <a:endParaRPr lang="en-US" altLang="ko-KR" dirty="0"/>
              </a:p>
              <a:p>
                <a:endParaRPr lang="ko-KR" altLang="en-US" dirty="0"/>
              </a:p>
              <a:p>
                <a:endParaRPr lang="ko-KR" altLang="en-US" dirty="0"/>
              </a:p>
            </p:txBody>
          </p:sp>
        </mc:Fallback>
      </mc:AlternateContent>
      <p:sp>
        <p:nvSpPr>
          <p:cNvPr id="4" name="슬라이드 번호 개체 틀 3"/>
          <p:cNvSpPr>
            <a:spLocks noGrp="1"/>
          </p:cNvSpPr>
          <p:nvPr>
            <p:ph type="sldNum" sz="quarter" idx="5"/>
          </p:nvPr>
        </p:nvSpPr>
        <p:spPr/>
        <p:txBody>
          <a:bodyPr/>
          <a:lstStyle/>
          <a:p>
            <a:fld id="{0454A9EE-A5B3-4995-A41F-DADDCF85C132}" type="slidenum">
              <a:rPr lang="ko-KR" altLang="en-US" smtClean="0"/>
              <a:t>37</a:t>
            </a:fld>
            <a:endParaRPr lang="ko-KR" altLang="en-US"/>
          </a:p>
        </p:txBody>
      </p:sp>
    </p:spTree>
    <p:extLst>
      <p:ext uri="{BB962C8B-B14F-4D97-AF65-F5344CB8AC3E}">
        <p14:creationId xmlns:p14="http://schemas.microsoft.com/office/powerpoint/2010/main" val="27845607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http://www.ktword.co.kr/test/view/view.php?m_temp1=3857</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38</a:t>
            </a:fld>
            <a:endParaRPr lang="ko-KR" altLang="en-US"/>
          </a:p>
        </p:txBody>
      </p:sp>
    </p:spTree>
    <p:extLst>
      <p:ext uri="{BB962C8B-B14F-4D97-AF65-F5344CB8AC3E}">
        <p14:creationId xmlns:p14="http://schemas.microsoft.com/office/powerpoint/2010/main" val="16349056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타원곡선암호</a:t>
            </a:r>
            <a:r>
              <a:rPr lang="en-US" altLang="ko-KR" dirty="0"/>
              <a:t>: https://www.notion.so/05bda38917de41499e3a0825e9a4172c</a:t>
            </a:r>
          </a:p>
          <a:p>
            <a:endParaRPr lang="en-US" altLang="ko-KR" dirty="0"/>
          </a:p>
          <a:p>
            <a:r>
              <a:rPr lang="ko-KR" altLang="en-US" dirty="0"/>
              <a:t>밑바닥부터 시작하는 </a:t>
            </a:r>
            <a:r>
              <a:rPr lang="ko-KR" altLang="en-US" dirty="0" err="1"/>
              <a:t>비트코인</a:t>
            </a:r>
            <a:r>
              <a:rPr lang="ko-KR" altLang="en-US" dirty="0"/>
              <a:t> </a:t>
            </a:r>
            <a:r>
              <a:rPr lang="en-US" altLang="ko-KR" dirty="0"/>
              <a:t>3. </a:t>
            </a:r>
            <a:r>
              <a:rPr lang="ko-KR" altLang="en-US" dirty="0"/>
              <a:t>타원곡선 암호 </a:t>
            </a:r>
            <a:r>
              <a:rPr lang="en-US" altLang="ko-KR" dirty="0"/>
              <a:t>https://youtu.be/lHGGmJNgUEQ</a:t>
            </a:r>
          </a:p>
          <a:p>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b="1" i="0" dirty="0">
                <a:solidFill>
                  <a:srgbClr val="000000"/>
                </a:solidFill>
                <a:effectLst/>
                <a:latin typeface="-apple-system"/>
              </a:rPr>
              <a:t>ECC, ECDSA </a:t>
            </a:r>
            <a:r>
              <a:rPr lang="ko-KR" altLang="en-US" b="1" i="0" dirty="0">
                <a:solidFill>
                  <a:srgbClr val="000000"/>
                </a:solidFill>
                <a:effectLst/>
                <a:latin typeface="-apple-system"/>
              </a:rPr>
              <a:t>이해하기 </a:t>
            </a:r>
            <a:r>
              <a:rPr lang="en-US" altLang="ko-KR" b="1" i="0" dirty="0">
                <a:solidFill>
                  <a:srgbClr val="000000"/>
                </a:solidFill>
                <a:effectLst/>
                <a:latin typeface="-apple-system"/>
              </a:rPr>
              <a:t>(ft. </a:t>
            </a:r>
            <a:r>
              <a:rPr lang="ko-KR" altLang="en-US" b="1" i="0" dirty="0">
                <a:solidFill>
                  <a:srgbClr val="000000"/>
                </a:solidFill>
                <a:effectLst/>
                <a:latin typeface="-apple-system"/>
              </a:rPr>
              <a:t>수학</a:t>
            </a:r>
            <a:r>
              <a:rPr lang="en-US" altLang="ko-KR" b="1" i="0" dirty="0">
                <a:solidFill>
                  <a:srgbClr val="000000"/>
                </a:solidFill>
                <a:effectLst/>
                <a:latin typeface="-apple-system"/>
              </a:rPr>
              <a:t>) : </a:t>
            </a:r>
            <a:r>
              <a:rPr lang="en-US" altLang="ko-KR" dirty="0"/>
              <a:t>http://blog.somi.me/math/2019/06/10/understanding-ECC-ECDSA/</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http://blog.somi.me/math/2019/06/10/understanding-ECC-ECDSA/</a:t>
            </a:r>
          </a:p>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dirty="0" err="1"/>
              <a:t>유한체</a:t>
            </a:r>
            <a:r>
              <a:rPr lang="en-US" altLang="ko-KR" dirty="0"/>
              <a:t>: http://www.ktword.co.kr/test/view/view.php?m_temp1=3857</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39</a:t>
            </a:fld>
            <a:endParaRPr lang="ko-KR" altLang="en-US"/>
          </a:p>
        </p:txBody>
      </p:sp>
    </p:spTree>
    <p:extLst>
      <p:ext uri="{BB962C8B-B14F-4D97-AF65-F5344CB8AC3E}">
        <p14:creationId xmlns:p14="http://schemas.microsoft.com/office/powerpoint/2010/main" val="42821952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https://www.notion.so/05bda38917de41499e3a0825e9a4172c</a:t>
            </a:r>
          </a:p>
          <a:p>
            <a:endParaRPr lang="en-US" altLang="ko-KR" dirty="0"/>
          </a:p>
          <a:p>
            <a:r>
              <a:rPr lang="en-US" altLang="ko-KR" dirty="0"/>
              <a:t>https://mathsbyagirl.wordpress.com/2020/06/15/elliptic-curves-the-basics/</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40</a:t>
            </a:fld>
            <a:endParaRPr lang="ko-KR" altLang="en-US"/>
          </a:p>
        </p:txBody>
      </p:sp>
    </p:spTree>
    <p:extLst>
      <p:ext uri="{BB962C8B-B14F-4D97-AF65-F5344CB8AC3E}">
        <p14:creationId xmlns:p14="http://schemas.microsoft.com/office/powerpoint/2010/main" val="24044004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base" latinLnBrk="1" hangingPunct="1">
              <a:lnSpc>
                <a:spcPct val="100000"/>
              </a:lnSpc>
              <a:spcBef>
                <a:spcPts val="0"/>
              </a:spcBef>
              <a:spcAft>
                <a:spcPts val="0"/>
              </a:spcAft>
              <a:buClrTx/>
              <a:buSzTx/>
              <a:buFont typeface="Arial" panose="020B0604020202020204" pitchFamily="34" charset="0"/>
              <a:buNone/>
              <a:tabLst/>
              <a:defRPr/>
            </a:pPr>
            <a:r>
              <a:rPr lang="ko-KR" altLang="en-US" b="0" i="0" u="none" strike="noStrike" dirty="0">
                <a:solidFill>
                  <a:srgbClr val="002BB8"/>
                </a:solidFill>
                <a:effectLst/>
                <a:latin typeface="inherit"/>
                <a:hlinkClick r:id="rId3" tooltip="프라이버시"/>
              </a:rPr>
              <a:t>프라이버시</a:t>
            </a:r>
            <a:r>
              <a:rPr lang="ko-KR" altLang="en-US" b="0" i="0" dirty="0">
                <a:solidFill>
                  <a:srgbClr val="222222"/>
                </a:solidFill>
                <a:effectLst/>
                <a:latin typeface="inherit"/>
              </a:rPr>
              <a:t>는 전자 시대에서 </a:t>
            </a:r>
            <a:r>
              <a:rPr lang="ko-KR" altLang="en-US" b="0" i="0" u="none" strike="noStrike" dirty="0">
                <a:solidFill>
                  <a:srgbClr val="DD3333"/>
                </a:solidFill>
                <a:effectLst/>
                <a:latin typeface="inherit"/>
                <a:hlinkClick r:id="rId4" tooltip="열린 사회 (없는 문서)"/>
              </a:rPr>
              <a:t>열린 사회</a:t>
            </a:r>
            <a:r>
              <a:rPr lang="en-US" altLang="ko-KR" b="0" i="0" u="none" strike="noStrike" baseline="30000" dirty="0">
                <a:solidFill>
                  <a:srgbClr val="002BB8"/>
                </a:solidFill>
                <a:effectLst/>
                <a:latin typeface="inherit"/>
                <a:hlinkClick r:id="rId5"/>
              </a:rPr>
              <a:t>[5]</a:t>
            </a:r>
            <a:r>
              <a:rPr lang="ko-KR" altLang="en-US" b="0" i="0" dirty="0">
                <a:solidFill>
                  <a:srgbClr val="222222"/>
                </a:solidFill>
                <a:effectLst/>
                <a:latin typeface="inherit"/>
              </a:rPr>
              <a:t>를 위해 필수적이다</a:t>
            </a:r>
            <a:r>
              <a:rPr lang="en-US" altLang="ko-KR" b="0" i="0" dirty="0">
                <a:solidFill>
                  <a:srgbClr val="222222"/>
                </a:solidFill>
                <a:effectLst/>
                <a:latin typeface="inherit"/>
              </a:rPr>
              <a:t>. </a:t>
            </a:r>
            <a:r>
              <a:rPr lang="ko-KR" altLang="en-US" b="0" i="0" dirty="0">
                <a:solidFill>
                  <a:srgbClr val="222222"/>
                </a:solidFill>
                <a:effectLst/>
                <a:latin typeface="inherit"/>
              </a:rPr>
              <a:t>프라이버시는 비밀과 다르다</a:t>
            </a:r>
            <a:r>
              <a:rPr lang="en-US" altLang="ko-KR" b="0" i="0" dirty="0">
                <a:solidFill>
                  <a:srgbClr val="222222"/>
                </a:solidFill>
                <a:effectLst/>
                <a:latin typeface="inherit"/>
              </a:rPr>
              <a:t>. </a:t>
            </a:r>
            <a:r>
              <a:rPr lang="ko-KR" altLang="en-US" b="0" i="0" dirty="0">
                <a:solidFill>
                  <a:srgbClr val="222222"/>
                </a:solidFill>
                <a:effectLst/>
                <a:latin typeface="inherit"/>
              </a:rPr>
              <a:t>프라이버시는 세상의 모든 사람들이 알게 되는 것을 원하지 않는 것이고</a:t>
            </a:r>
            <a:r>
              <a:rPr lang="en-US" altLang="ko-KR" b="0" i="0" dirty="0">
                <a:solidFill>
                  <a:srgbClr val="222222"/>
                </a:solidFill>
                <a:effectLst/>
                <a:latin typeface="inherit"/>
              </a:rPr>
              <a:t>, </a:t>
            </a:r>
            <a:r>
              <a:rPr lang="ko-KR" altLang="en-US" b="0" i="0" dirty="0">
                <a:solidFill>
                  <a:srgbClr val="222222"/>
                </a:solidFill>
                <a:effectLst/>
                <a:latin typeface="inherit"/>
              </a:rPr>
              <a:t>비밀은 어느 누구도 알지 못하게 하는 것이다</a:t>
            </a:r>
            <a:r>
              <a:rPr lang="en-US" altLang="ko-KR" b="0" i="0" dirty="0">
                <a:solidFill>
                  <a:srgbClr val="222222"/>
                </a:solidFill>
                <a:effectLst/>
                <a:latin typeface="inherit"/>
              </a:rPr>
              <a:t>. </a:t>
            </a:r>
            <a:r>
              <a:rPr lang="ko-KR" altLang="en-US" b="0" i="0" dirty="0">
                <a:solidFill>
                  <a:srgbClr val="222222"/>
                </a:solidFill>
                <a:effectLst/>
                <a:latin typeface="inherit"/>
              </a:rPr>
              <a:t>프라이버시는 자신에 대해 선택적으로 세상에 드러낼 수 있는 힘이다</a:t>
            </a:r>
            <a:r>
              <a:rPr lang="en-US" altLang="ko-KR" b="0" i="0" dirty="0">
                <a:solidFill>
                  <a:srgbClr val="222222"/>
                </a:solidFill>
                <a:effectLst/>
                <a:latin typeface="inherit"/>
              </a:rPr>
              <a:t>.</a:t>
            </a:r>
          </a:p>
          <a:p>
            <a:pPr algn="l" fontAlgn="base">
              <a:buFont typeface="Arial" panose="020B0604020202020204" pitchFamily="34" charset="0"/>
              <a:buNone/>
            </a:pPr>
            <a:endParaRPr lang="en-US" altLang="ko-KR" b="0" i="0" dirty="0">
              <a:solidFill>
                <a:srgbClr val="222222"/>
              </a:solidFill>
              <a:effectLst/>
              <a:latin typeface="inherit"/>
            </a:endParaRPr>
          </a:p>
          <a:p>
            <a:pPr algn="l" fontAlgn="base">
              <a:buFont typeface="Arial" panose="020B0604020202020204" pitchFamily="34" charset="0"/>
              <a:buNone/>
            </a:pPr>
            <a:r>
              <a:rPr lang="ko-KR" altLang="en-US" b="0" i="0" dirty="0">
                <a:solidFill>
                  <a:srgbClr val="222222"/>
                </a:solidFill>
                <a:effectLst/>
                <a:latin typeface="inherit"/>
              </a:rPr>
              <a:t>프라이버시를 보호하려면</a:t>
            </a:r>
            <a:r>
              <a:rPr lang="en-US" altLang="ko-KR" b="0" i="0" dirty="0">
                <a:solidFill>
                  <a:srgbClr val="222222"/>
                </a:solidFill>
                <a:effectLst/>
                <a:latin typeface="inherit"/>
              </a:rPr>
              <a:t>, </a:t>
            </a:r>
            <a:r>
              <a:rPr lang="ko-KR" altLang="en-US" b="0" i="0" dirty="0">
                <a:solidFill>
                  <a:srgbClr val="222222"/>
                </a:solidFill>
                <a:effectLst/>
                <a:latin typeface="inherit"/>
              </a:rPr>
              <a:t>거래 당사자는 오직 해당 거래에 직접적으로 필요한 정보만 알아야 한다</a:t>
            </a:r>
            <a:r>
              <a:rPr lang="en-US" altLang="ko-KR" b="0" i="0" dirty="0">
                <a:solidFill>
                  <a:srgbClr val="222222"/>
                </a:solidFill>
                <a:effectLst/>
                <a:latin typeface="inherit"/>
              </a:rPr>
              <a:t>. </a:t>
            </a:r>
            <a:r>
              <a:rPr lang="ko-KR" altLang="en-US" b="0" i="0" dirty="0">
                <a:solidFill>
                  <a:srgbClr val="222222"/>
                </a:solidFill>
                <a:effectLst/>
                <a:latin typeface="inherit"/>
              </a:rPr>
              <a:t>만약 가게에서 잡지를 구매하고 점원에게 현금을 </a:t>
            </a:r>
            <a:r>
              <a:rPr lang="ko-KR" altLang="en-US" b="0" i="0" dirty="0" err="1">
                <a:solidFill>
                  <a:srgbClr val="222222"/>
                </a:solidFill>
                <a:effectLst/>
                <a:latin typeface="inherit"/>
              </a:rPr>
              <a:t>건네준다면</a:t>
            </a:r>
            <a:r>
              <a:rPr lang="en-US" altLang="ko-KR" b="0" i="0" dirty="0">
                <a:solidFill>
                  <a:srgbClr val="222222"/>
                </a:solidFill>
                <a:effectLst/>
                <a:latin typeface="inherit"/>
              </a:rPr>
              <a:t>, </a:t>
            </a:r>
            <a:r>
              <a:rPr lang="ko-KR" altLang="en-US" b="0" i="0" dirty="0">
                <a:solidFill>
                  <a:srgbClr val="222222"/>
                </a:solidFill>
                <a:effectLst/>
                <a:latin typeface="inherit"/>
              </a:rPr>
              <a:t>내가 누구인지에 대해 알려줄 필요가 없다</a:t>
            </a:r>
            <a:r>
              <a:rPr lang="en-US" altLang="ko-KR" b="0" i="0" dirty="0">
                <a:solidFill>
                  <a:srgbClr val="222222"/>
                </a:solidFill>
                <a:effectLst/>
                <a:latin typeface="inherit"/>
              </a:rPr>
              <a:t>. </a:t>
            </a:r>
            <a:r>
              <a:rPr lang="ko-KR" altLang="en-US" b="0" i="0" dirty="0">
                <a:solidFill>
                  <a:srgbClr val="222222"/>
                </a:solidFill>
                <a:effectLst/>
                <a:latin typeface="inherit"/>
              </a:rPr>
              <a:t>만약 그걸 알려줘야 한다면</a:t>
            </a:r>
            <a:r>
              <a:rPr lang="en-US" altLang="ko-KR" b="0" i="0" dirty="0">
                <a:solidFill>
                  <a:srgbClr val="222222"/>
                </a:solidFill>
                <a:effectLst/>
                <a:latin typeface="inherit"/>
              </a:rPr>
              <a:t>, </a:t>
            </a:r>
            <a:r>
              <a:rPr lang="ko-KR" altLang="en-US" b="0" i="0" dirty="0">
                <a:solidFill>
                  <a:srgbClr val="222222"/>
                </a:solidFill>
                <a:effectLst/>
                <a:latin typeface="inherit"/>
              </a:rPr>
              <a:t>프라이버시가 보호되지 않는 것이다</a:t>
            </a:r>
            <a:r>
              <a:rPr lang="en-US" altLang="ko-KR" b="0" i="0" dirty="0">
                <a:solidFill>
                  <a:srgbClr val="222222"/>
                </a:solidFill>
                <a:effectLst/>
                <a:latin typeface="inherit"/>
              </a:rPr>
              <a:t>.</a:t>
            </a:r>
          </a:p>
          <a:p>
            <a:pPr marL="0" marR="0" lvl="0" indent="0" algn="l" defTabSz="914400" rtl="0" eaLnBrk="1" fontAlgn="base" latinLnBrk="1" hangingPunct="1">
              <a:lnSpc>
                <a:spcPct val="100000"/>
              </a:lnSpc>
              <a:spcBef>
                <a:spcPts val="0"/>
              </a:spcBef>
              <a:spcAft>
                <a:spcPts val="0"/>
              </a:spcAft>
              <a:buClrTx/>
              <a:buSzTx/>
              <a:buFont typeface="Arial" panose="020B0604020202020204" pitchFamily="34" charset="0"/>
              <a:buNone/>
              <a:tabLst/>
              <a:defRPr/>
            </a:pPr>
            <a:endParaRPr lang="en-US" altLang="ko-KR" b="0" i="0" dirty="0">
              <a:solidFill>
                <a:srgbClr val="222222"/>
              </a:solidFill>
              <a:effectLst/>
              <a:latin typeface="inherit"/>
            </a:endParaRPr>
          </a:p>
          <a:p>
            <a:pPr marL="0" marR="0" lvl="0" indent="0" algn="l" defTabSz="914400" rtl="0" eaLnBrk="1" fontAlgn="base" latinLnBrk="1" hangingPunct="1">
              <a:lnSpc>
                <a:spcPct val="100000"/>
              </a:lnSpc>
              <a:spcBef>
                <a:spcPts val="0"/>
              </a:spcBef>
              <a:spcAft>
                <a:spcPts val="0"/>
              </a:spcAft>
              <a:buClrTx/>
              <a:buSzTx/>
              <a:buFont typeface="Arial" panose="020B0604020202020204" pitchFamily="34" charset="0"/>
              <a:buNone/>
              <a:tabLst/>
              <a:defRPr/>
            </a:pPr>
            <a:r>
              <a:rPr lang="ko-KR" altLang="en-US" b="0" i="0" dirty="0">
                <a:solidFill>
                  <a:srgbClr val="222222"/>
                </a:solidFill>
                <a:effectLst/>
                <a:latin typeface="inherit"/>
              </a:rPr>
              <a:t>열린 사회에서 프라이버시를 보호하려면 익명의 거래 시스템이 필요하다</a:t>
            </a:r>
            <a:r>
              <a:rPr lang="en-US" altLang="ko-KR" b="0" i="0" dirty="0">
                <a:solidFill>
                  <a:srgbClr val="222222"/>
                </a:solidFill>
                <a:effectLst/>
                <a:latin typeface="inherit"/>
              </a:rPr>
              <a:t>. </a:t>
            </a:r>
            <a:r>
              <a:rPr lang="ko-KR" altLang="en-US" b="0" i="0" dirty="0">
                <a:solidFill>
                  <a:srgbClr val="222222"/>
                </a:solidFill>
                <a:effectLst/>
                <a:latin typeface="inherit"/>
              </a:rPr>
              <a:t>지금까지는 현금이 그런 역할을 했다</a:t>
            </a:r>
            <a:r>
              <a:rPr lang="en-US" altLang="ko-KR" b="0" i="0" dirty="0">
                <a:solidFill>
                  <a:srgbClr val="222222"/>
                </a:solidFill>
                <a:effectLst/>
                <a:latin typeface="inherit"/>
              </a:rPr>
              <a:t>. </a:t>
            </a:r>
            <a:r>
              <a:rPr lang="ko-KR" altLang="en-US" b="0" i="0" dirty="0">
                <a:solidFill>
                  <a:srgbClr val="222222"/>
                </a:solidFill>
                <a:effectLst/>
                <a:latin typeface="inherit"/>
              </a:rPr>
              <a:t>익명의 거래 시스템은 비밀 거래 시스템이 아니다</a:t>
            </a:r>
            <a:r>
              <a:rPr lang="en-US" altLang="ko-KR" b="0" i="0" dirty="0">
                <a:solidFill>
                  <a:srgbClr val="222222"/>
                </a:solidFill>
                <a:effectLst/>
                <a:latin typeface="inherit"/>
              </a:rPr>
              <a:t>. </a:t>
            </a:r>
            <a:r>
              <a:rPr lang="ko-KR" altLang="en-US" b="0" i="0" dirty="0">
                <a:solidFill>
                  <a:srgbClr val="222222"/>
                </a:solidFill>
                <a:effectLst/>
                <a:latin typeface="inherit"/>
              </a:rPr>
              <a:t>익명의 거래 시스템에서 개인들은 자신이 원하는 만큼 자신에 대한 정보를 공개할 수 있다</a:t>
            </a:r>
            <a:r>
              <a:rPr lang="en-US" altLang="ko-KR" b="0" i="0" dirty="0">
                <a:solidFill>
                  <a:srgbClr val="222222"/>
                </a:solidFill>
                <a:effectLst/>
                <a:latin typeface="inherit"/>
              </a:rPr>
              <a:t>.</a:t>
            </a:r>
          </a:p>
          <a:p>
            <a:pPr algn="l" fontAlgn="base">
              <a:buFont typeface="Arial" panose="020B0604020202020204" pitchFamily="34" charset="0"/>
              <a:buNone/>
            </a:pPr>
            <a:endParaRPr lang="en-US" altLang="ko-KR" b="0" i="0" dirty="0">
              <a:solidFill>
                <a:srgbClr val="222222"/>
              </a:solidFill>
              <a:effectLst/>
              <a:latin typeface="inherit"/>
            </a:endParaRPr>
          </a:p>
          <a:p>
            <a:pPr algn="l" fontAlgn="base">
              <a:buFont typeface="Arial" panose="020B0604020202020204" pitchFamily="34" charset="0"/>
              <a:buNone/>
            </a:pPr>
            <a:endParaRPr lang="en-US" altLang="ko-KR" b="0" i="0" dirty="0">
              <a:solidFill>
                <a:srgbClr val="222222"/>
              </a:solidFill>
              <a:effectLst/>
              <a:latin typeface="inherit"/>
            </a:endParaRPr>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5</a:t>
            </a:fld>
            <a:endParaRPr lang="ko-KR" altLang="en-US"/>
          </a:p>
        </p:txBody>
      </p:sp>
    </p:spTree>
    <p:extLst>
      <p:ext uri="{BB962C8B-B14F-4D97-AF65-F5344CB8AC3E}">
        <p14:creationId xmlns:p14="http://schemas.microsoft.com/office/powerpoint/2010/main" val="274262397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https://blog.cloudflare.com/a-relatively-easy-to-understand-primer-on-elliptic-curve-cryptography/</a:t>
            </a:r>
          </a:p>
          <a:p>
            <a:endParaRPr lang="en-US" altLang="ko-KR" dirty="0"/>
          </a:p>
          <a:p>
            <a:r>
              <a:rPr lang="en-US" altLang="ko-KR" dirty="0"/>
              <a:t>https://medium.com/@VitalikButerin/exploring-elliptic-curve-pairings-c73c1864e627</a:t>
            </a:r>
          </a:p>
          <a:p>
            <a:endParaRPr lang="en-US" altLang="ko-KR" dirty="0"/>
          </a:p>
          <a:p>
            <a:r>
              <a:rPr lang="en-US" altLang="ko-KR" dirty="0"/>
              <a:t>Points</a:t>
            </a:r>
            <a:r>
              <a:rPr lang="ko-KR" altLang="en-US" dirty="0"/>
              <a:t> </a:t>
            </a:r>
            <a:r>
              <a:rPr lang="en-US" altLang="ko-KR" dirty="0"/>
              <a:t>addition</a:t>
            </a:r>
            <a:r>
              <a:rPr lang="ko-KR" altLang="en-US" dirty="0"/>
              <a:t> </a:t>
            </a:r>
            <a:r>
              <a:rPr lang="en-US" altLang="ko-KR" dirty="0"/>
              <a:t>over</a:t>
            </a:r>
            <a:r>
              <a:rPr lang="ko-KR" altLang="en-US" dirty="0"/>
              <a:t> </a:t>
            </a:r>
            <a:r>
              <a:rPr lang="en-US" altLang="ko-KR" dirty="0"/>
              <a:t>elliptic</a:t>
            </a:r>
            <a:r>
              <a:rPr lang="ko-KR" altLang="en-US" dirty="0"/>
              <a:t> </a:t>
            </a:r>
            <a:r>
              <a:rPr lang="en-US" altLang="ko-KR" dirty="0"/>
              <a:t>curves: https://hal.archives-ouvertes.fr/hal-01914807/document</a:t>
            </a:r>
          </a:p>
          <a:p>
            <a:endParaRPr lang="en-US" altLang="ko-KR" dirty="0"/>
          </a:p>
          <a:p>
            <a:r>
              <a:rPr lang="en-US" altLang="ko-KR" dirty="0" err="1"/>
              <a:t>ec</a:t>
            </a:r>
            <a:r>
              <a:rPr lang="en-US" altLang="ko-KR" dirty="0"/>
              <a:t> addition points</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41</a:t>
            </a:fld>
            <a:endParaRPr lang="ko-KR" altLang="en-US"/>
          </a:p>
        </p:txBody>
      </p:sp>
    </p:spTree>
    <p:extLst>
      <p:ext uri="{BB962C8B-B14F-4D97-AF65-F5344CB8AC3E}">
        <p14:creationId xmlns:p14="http://schemas.microsoft.com/office/powerpoint/2010/main" val="377316613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same</a:t>
            </a:r>
            <a:r>
              <a:rPr lang="ko-KR" altLang="en-US" dirty="0"/>
              <a:t> </a:t>
            </a:r>
            <a:r>
              <a:rPr lang="en-US" altLang="ko-KR" dirty="0"/>
              <a:t>point</a:t>
            </a:r>
            <a:r>
              <a:rPr lang="ko-KR" altLang="en-US" dirty="0"/>
              <a:t> </a:t>
            </a:r>
            <a:r>
              <a:rPr lang="en-US" altLang="ko-KR" dirty="0"/>
              <a:t>:</a:t>
            </a:r>
            <a:r>
              <a:rPr lang="ko-KR" altLang="en-US" dirty="0"/>
              <a:t> </a:t>
            </a:r>
            <a:r>
              <a:rPr lang="en-US" altLang="ko-KR" dirty="0"/>
              <a:t>http://www.herongyang.com/EC-Cryptography/Introduction-Same-Point-Addition-on-Elliptic-Curve.html</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43</a:t>
            </a:fld>
            <a:endParaRPr lang="ko-KR" altLang="en-US"/>
          </a:p>
        </p:txBody>
      </p:sp>
    </p:spTree>
    <p:extLst>
      <p:ext uri="{BB962C8B-B14F-4D97-AF65-F5344CB8AC3E}">
        <p14:creationId xmlns:p14="http://schemas.microsoft.com/office/powerpoint/2010/main" val="10078094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46</a:t>
            </a:fld>
            <a:endParaRPr lang="ko-KR" altLang="en-US"/>
          </a:p>
        </p:txBody>
      </p:sp>
    </p:spTree>
    <p:extLst>
      <p:ext uri="{BB962C8B-B14F-4D97-AF65-F5344CB8AC3E}">
        <p14:creationId xmlns:p14="http://schemas.microsoft.com/office/powerpoint/2010/main" val="11837122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50</a:t>
            </a:fld>
            <a:endParaRPr lang="ko-KR" altLang="en-US"/>
          </a:p>
        </p:txBody>
      </p:sp>
    </p:spTree>
    <p:extLst>
      <p:ext uri="{BB962C8B-B14F-4D97-AF65-F5344CB8AC3E}">
        <p14:creationId xmlns:p14="http://schemas.microsoft.com/office/powerpoint/2010/main" val="103281536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err="1"/>
              <a:t>비트코인</a:t>
            </a:r>
            <a:r>
              <a:rPr lang="ko-KR" altLang="en-US" dirty="0"/>
              <a:t> 주소 생성</a:t>
            </a:r>
            <a:r>
              <a:rPr lang="en-US" altLang="ko-KR" dirty="0"/>
              <a:t>: https://medium.com/coinmonks/how-to-generate-a-bitcoin-address-step-by-step-9d7fcbf1ad0b</a:t>
            </a:r>
          </a:p>
          <a:p>
            <a:r>
              <a:rPr lang="en-US" altLang="ko-KR" dirty="0"/>
              <a:t>https://pthree.org/2014/05/02/analysis-of-ripemd-160/</a:t>
            </a:r>
          </a:p>
          <a:p>
            <a:r>
              <a:rPr lang="en-US" altLang="ko-KR" dirty="0"/>
              <a:t>P2SH: https://wikidocs.net/14507</a:t>
            </a:r>
          </a:p>
          <a:p>
            <a:endParaRPr lang="en-US" altLang="ko-KR" dirty="0"/>
          </a:p>
          <a:p>
            <a:r>
              <a:rPr lang="en-US" altLang="ko-KR" dirty="0"/>
              <a:t>EIP-55 : https://github.com/ethereum/EIPs/blob/master/EIPS/eip-55.md</a:t>
            </a:r>
          </a:p>
          <a:p>
            <a:r>
              <a:rPr lang="en-US" altLang="ko-KR" dirty="0"/>
              <a:t>Bitcoin base58Check: https://en.bitcoin.it/wiki/Base58Check_encoding</a:t>
            </a:r>
          </a:p>
          <a:p>
            <a:pPr marL="171450" indent="-171450">
              <a:buFontTx/>
              <a:buChar char="-"/>
            </a:pPr>
            <a:r>
              <a:rPr lang="en-US" altLang="ko-KR" dirty="0"/>
              <a:t>0OIl </a:t>
            </a:r>
            <a:r>
              <a:rPr lang="ko-KR" altLang="en-US" dirty="0"/>
              <a:t>제거 </a:t>
            </a:r>
            <a:r>
              <a:rPr lang="en-US" altLang="ko-KR" dirty="0"/>
              <a:t>(4</a:t>
            </a:r>
            <a:r>
              <a:rPr lang="ko-KR" altLang="en-US" dirty="0"/>
              <a:t>개</a:t>
            </a:r>
            <a:r>
              <a:rPr lang="en-US" altLang="ko-KR" dirty="0"/>
              <a:t>)</a:t>
            </a:r>
          </a:p>
          <a:p>
            <a:pPr marL="171450" indent="-171450">
              <a:buFontTx/>
              <a:buChar char="-"/>
            </a:pPr>
            <a:r>
              <a:rPr lang="ko-KR" altLang="en-US" dirty="0"/>
              <a:t>숫자와 알파벳이 아닌 문자 제거 </a:t>
            </a:r>
            <a:r>
              <a:rPr lang="en-US" altLang="ko-KR" dirty="0"/>
              <a:t>62: +, 63: / (2</a:t>
            </a:r>
            <a:r>
              <a:rPr lang="ko-KR" altLang="en-US" dirty="0"/>
              <a:t>개</a:t>
            </a:r>
            <a:r>
              <a:rPr lang="en-US" altLang="ko-KR" dirty="0"/>
              <a:t>)</a:t>
            </a:r>
          </a:p>
          <a:p>
            <a:pPr marL="171450" indent="-171450">
              <a:buFontTx/>
              <a:buChar char="-"/>
            </a:pPr>
            <a:r>
              <a:rPr lang="en-US" altLang="ko-KR" dirty="0"/>
              <a:t>\n (line break </a:t>
            </a:r>
            <a:r>
              <a:rPr lang="ko-KR" altLang="en-US" dirty="0"/>
              <a:t>제거</a:t>
            </a:r>
            <a:r>
              <a:rPr lang="en-US" altLang="ko-KR" dirty="0"/>
              <a:t>) (1</a:t>
            </a:r>
            <a:r>
              <a:rPr lang="ko-KR" altLang="en-US" dirty="0"/>
              <a:t>개</a:t>
            </a:r>
            <a:r>
              <a:rPr lang="en-US" altLang="ko-KR" dirty="0"/>
              <a:t>)</a:t>
            </a:r>
          </a:p>
          <a:p>
            <a:pPr marL="171450" indent="-171450">
              <a:buFontTx/>
              <a:buChar char="-"/>
            </a:pPr>
            <a:r>
              <a:rPr lang="en-US" altLang="ko-KR" dirty="0"/>
              <a:t>alphanumeric</a:t>
            </a:r>
            <a:r>
              <a:rPr lang="ko-KR" altLang="en-US" dirty="0"/>
              <a:t> 인 경우 더블클릭으로 한번에 선택 가능</a:t>
            </a:r>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54</a:t>
            </a:fld>
            <a:endParaRPr lang="ko-KR" altLang="en-US"/>
          </a:p>
        </p:txBody>
      </p:sp>
    </p:spTree>
    <p:extLst>
      <p:ext uri="{BB962C8B-B14F-4D97-AF65-F5344CB8AC3E}">
        <p14:creationId xmlns:p14="http://schemas.microsoft.com/office/powerpoint/2010/main" val="385801705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권고 대칭 키 블록암호 알고리즘</a:t>
            </a:r>
            <a:endParaRPr lang="en-US" altLang="ko-KR" dirty="0"/>
          </a:p>
          <a:p>
            <a:r>
              <a:rPr lang="en-US" altLang="ko-KR" dirty="0"/>
              <a:t>https://www.notion.so/8c0a97944ec1483990ebcebe950a2aab#83be5d79efb344659578eb8f8befafaf</a:t>
            </a:r>
          </a:p>
          <a:p>
            <a:r>
              <a:rPr lang="en-US" altLang="ko-KR" dirty="0"/>
              <a:t>NIST </a:t>
            </a:r>
            <a:r>
              <a:rPr lang="en-US" altLang="ko-KR" b="1" dirty="0">
                <a:effectLst/>
              </a:rPr>
              <a:t>SP 800-57 Part 1 Rev. 5 (Recommendation for Key Management: Part 1 – General) (2020-05-04) p54, p56, p59</a:t>
            </a:r>
            <a:endParaRPr lang="en-US" altLang="ko-KR" dirty="0"/>
          </a:p>
          <a:p>
            <a:r>
              <a:rPr lang="en-US" altLang="ko-KR" dirty="0"/>
              <a:t>https://csrc.nist.gov/publications/detail/sp/800-57-part-1/rev-5/final</a:t>
            </a:r>
          </a:p>
          <a:p>
            <a:endParaRPr lang="en-US" altLang="ko-KR" dirty="0"/>
          </a:p>
          <a:p>
            <a:r>
              <a:rPr lang="en-US" altLang="ko-KR" dirty="0"/>
              <a:t>https://pthree.org/2014/05/02/analysis-of-ripemd-160/</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55</a:t>
            </a:fld>
            <a:endParaRPr lang="ko-KR" altLang="en-US"/>
          </a:p>
        </p:txBody>
      </p:sp>
    </p:spTree>
    <p:extLst>
      <p:ext uri="{BB962C8B-B14F-4D97-AF65-F5344CB8AC3E}">
        <p14:creationId xmlns:p14="http://schemas.microsoft.com/office/powerpoint/2010/main" val="344322803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원장이란 주요 거래를 계정과 잔고별로 모은 장부 문서</a:t>
            </a:r>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57</a:t>
            </a:fld>
            <a:endParaRPr lang="ko-KR" altLang="en-US"/>
          </a:p>
        </p:txBody>
      </p:sp>
    </p:spTree>
    <p:extLst>
      <p:ext uri="{BB962C8B-B14F-4D97-AF65-F5344CB8AC3E}">
        <p14:creationId xmlns:p14="http://schemas.microsoft.com/office/powerpoint/2010/main" val="59049168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제네시스 블록</a:t>
            </a:r>
            <a:r>
              <a:rPr lang="en-US" altLang="ko-KR" dirty="0"/>
              <a:t>: http://wiki.hash.kr/index.php/%EC%A0%9C%EB%84%A4%EC%8B%9C%EC%8A%A4%EB%B8%94%EB%A1%9D</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58</a:t>
            </a:fld>
            <a:endParaRPr lang="ko-KR" altLang="en-US"/>
          </a:p>
        </p:txBody>
      </p:sp>
    </p:spTree>
    <p:extLst>
      <p:ext uri="{BB962C8B-B14F-4D97-AF65-F5344CB8AC3E}">
        <p14:creationId xmlns:p14="http://schemas.microsoft.com/office/powerpoint/2010/main" val="20782733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블록체인 </a:t>
            </a:r>
            <a:r>
              <a:rPr lang="en-US" altLang="ko-KR" dirty="0"/>
              <a:t>= Timestamp Server</a:t>
            </a:r>
          </a:p>
          <a:p>
            <a:r>
              <a:rPr lang="en-US" altLang="ko-KR" dirty="0"/>
              <a:t>Bitcoin Paper</a:t>
            </a:r>
            <a:r>
              <a:rPr lang="ko-KR" altLang="en-US" dirty="0"/>
              <a:t>에는 블록과 체인이 따로 언급되지만</a:t>
            </a:r>
            <a:r>
              <a:rPr lang="en-US" altLang="ko-KR" dirty="0"/>
              <a:t>, </a:t>
            </a:r>
            <a:r>
              <a:rPr lang="ko-KR" altLang="en-US" dirty="0"/>
              <a:t>명시적으로 블록체인이 언급되지 않음</a:t>
            </a:r>
            <a:r>
              <a:rPr lang="en-US" altLang="ko-KR" dirty="0"/>
              <a:t>.</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59</a:t>
            </a:fld>
            <a:endParaRPr lang="ko-KR" altLang="en-US"/>
          </a:p>
        </p:txBody>
      </p:sp>
    </p:spTree>
    <p:extLst>
      <p:ext uri="{BB962C8B-B14F-4D97-AF65-F5344CB8AC3E}">
        <p14:creationId xmlns:p14="http://schemas.microsoft.com/office/powerpoint/2010/main" val="106440810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https://patents.google.com/patent/US4309569A/en</a:t>
            </a:r>
          </a:p>
          <a:p>
            <a:endParaRPr lang="en-US" altLang="ko-KR" dirty="0"/>
          </a:p>
          <a:p>
            <a:r>
              <a:rPr lang="ko-KR" altLang="en-US" dirty="0" err="1"/>
              <a:t>해시넷</a:t>
            </a:r>
            <a:r>
              <a:rPr lang="ko-KR" altLang="en-US" dirty="0"/>
              <a:t> </a:t>
            </a:r>
            <a:r>
              <a:rPr lang="en-US" altLang="ko-KR" dirty="0"/>
              <a:t>– </a:t>
            </a:r>
            <a:r>
              <a:rPr lang="ko-KR" altLang="en-US" dirty="0" err="1"/>
              <a:t>머클트리</a:t>
            </a:r>
            <a:r>
              <a:rPr lang="en-US" altLang="ko-KR" dirty="0"/>
              <a:t>: http://wiki.hash.kr/index.php/%EB%A8%B8%ED%81%B4%ED%8A%B8%EB%A6%AC</a:t>
            </a:r>
          </a:p>
          <a:p>
            <a:endParaRPr lang="en-US" altLang="ko-KR" dirty="0"/>
          </a:p>
          <a:p>
            <a:r>
              <a:rPr lang="ko-KR" altLang="en-US" dirty="0"/>
              <a:t>수학</a:t>
            </a:r>
            <a:r>
              <a:rPr lang="en-US" altLang="ko-KR" dirty="0"/>
              <a:t>, </a:t>
            </a:r>
            <a:r>
              <a:rPr lang="ko-KR" altLang="en-US" dirty="0"/>
              <a:t>특히 그래프 이론에서 회로</a:t>
            </a:r>
            <a:r>
              <a:rPr lang="en-US" altLang="ko-KR" dirty="0"/>
              <a:t>[1]</a:t>
            </a:r>
            <a:r>
              <a:rPr lang="ko-KR" altLang="en-US" dirty="0"/>
              <a:t>가 없는 연결 </a:t>
            </a:r>
            <a:r>
              <a:rPr lang="ko-KR" altLang="en-US" dirty="0" err="1"/>
              <a:t>무향</a:t>
            </a:r>
            <a:r>
              <a:rPr lang="ko-KR" altLang="en-US" dirty="0"/>
              <a:t> 그래프를 트리라고 한다</a:t>
            </a:r>
            <a:endParaRPr lang="en-US" altLang="ko-KR" dirty="0"/>
          </a:p>
          <a:p>
            <a:r>
              <a:rPr lang="en-US" altLang="ko-KR" dirty="0"/>
              <a:t>https://namu.wiki/w/%ED%8A%B8%EB%A6%AC(%EA%B7%B8%EB%9E%98%ED%94%84)</a:t>
            </a:r>
          </a:p>
          <a:p>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dirty="0"/>
              <a:t>트리 </a:t>
            </a:r>
            <a:r>
              <a:rPr lang="en-US" altLang="ko-KR" dirty="0"/>
              <a:t>: </a:t>
            </a:r>
            <a:r>
              <a:rPr lang="ko-KR" altLang="en-US" dirty="0"/>
              <a:t>그래프의 한 종류 </a:t>
            </a:r>
            <a:r>
              <a:rPr lang="en-US" altLang="ko-KR" dirty="0"/>
              <a:t>(https://gmlwjd9405.github.io/2018/08/12/data-structure-tree.html)</a:t>
            </a:r>
          </a:p>
          <a:p>
            <a:r>
              <a:rPr lang="en-US" altLang="ko-KR" dirty="0"/>
              <a:t>- </a:t>
            </a:r>
            <a:r>
              <a:rPr lang="ko-KR" altLang="en-US" dirty="0"/>
              <a:t>사이클</a:t>
            </a:r>
            <a:r>
              <a:rPr lang="en-US" altLang="ko-KR" dirty="0"/>
              <a:t>(cycle)</a:t>
            </a:r>
            <a:r>
              <a:rPr lang="ko-KR" altLang="en-US" dirty="0"/>
              <a:t>이 없는 하나의 연결 그래프</a:t>
            </a:r>
            <a:r>
              <a:rPr lang="en-US" altLang="ko-KR" dirty="0"/>
              <a:t>(Connected Graph)</a:t>
            </a:r>
          </a:p>
          <a:p>
            <a:pPr marL="171450" indent="-171450">
              <a:buFontTx/>
              <a:buChar char="-"/>
            </a:pPr>
            <a:r>
              <a:rPr lang="ko-KR" altLang="en-US" dirty="0"/>
              <a:t>또는 </a:t>
            </a:r>
            <a:r>
              <a:rPr lang="en-US" altLang="ko-KR" dirty="0"/>
              <a:t>DAG(Directed Acyclic Graph, </a:t>
            </a:r>
            <a:r>
              <a:rPr lang="ko-KR" altLang="en-US" dirty="0"/>
              <a:t>방향성이 있는 </a:t>
            </a:r>
            <a:r>
              <a:rPr lang="ko-KR" altLang="en-US" dirty="0" err="1"/>
              <a:t>비순환</a:t>
            </a:r>
            <a:r>
              <a:rPr lang="ko-KR" altLang="en-US" dirty="0"/>
              <a:t> 그래프</a:t>
            </a:r>
            <a:r>
              <a:rPr lang="en-US" altLang="ko-KR" dirty="0"/>
              <a:t>)</a:t>
            </a:r>
            <a:r>
              <a:rPr lang="ko-KR" altLang="en-US" dirty="0"/>
              <a:t>의 한 종류 이다</a:t>
            </a:r>
            <a:r>
              <a:rPr lang="en-US" altLang="ko-KR" dirty="0"/>
              <a:t>.</a:t>
            </a:r>
          </a:p>
          <a:p>
            <a:endParaRPr lang="en-US" altLang="ko-KR" dirty="0"/>
          </a:p>
          <a:p>
            <a:r>
              <a:rPr lang="ko-KR" altLang="en-US" dirty="0"/>
              <a:t>트리 구조</a:t>
            </a:r>
            <a:r>
              <a:rPr lang="en-US" altLang="ko-KR" dirty="0"/>
              <a:t>(tree </a:t>
            </a:r>
            <a:r>
              <a:rPr lang="ko-KR" altLang="en-US" dirty="0"/>
              <a:t>構造</a:t>
            </a:r>
            <a:r>
              <a:rPr lang="en-US" altLang="ko-KR" dirty="0"/>
              <a:t>, </a:t>
            </a:r>
            <a:r>
              <a:rPr lang="ko-KR" altLang="en-US" dirty="0"/>
              <a:t>문화어</a:t>
            </a:r>
            <a:r>
              <a:rPr lang="en-US" altLang="ko-KR" dirty="0"/>
              <a:t>: </a:t>
            </a:r>
            <a:r>
              <a:rPr lang="ko-KR" altLang="en-US" dirty="0"/>
              <a:t>나무구조</a:t>
            </a:r>
            <a:r>
              <a:rPr lang="en-US" altLang="ko-KR" dirty="0"/>
              <a:t>)</a:t>
            </a:r>
            <a:r>
              <a:rPr lang="ko-KR" altLang="en-US" dirty="0"/>
              <a:t>란 그래프의 일종으로</a:t>
            </a:r>
            <a:r>
              <a:rPr lang="en-US" altLang="ko-KR" dirty="0"/>
              <a:t>, </a:t>
            </a:r>
            <a:r>
              <a:rPr lang="ko-KR" altLang="en-US" dirty="0"/>
              <a:t>여러 노드가 한 노드를 가리킬 수 없는 구조이다</a:t>
            </a:r>
            <a:r>
              <a:rPr lang="en-US" altLang="ko-KR" dirty="0"/>
              <a:t>. </a:t>
            </a:r>
            <a:r>
              <a:rPr lang="ko-KR" altLang="en-US" dirty="0"/>
              <a:t>간단하게는 회로가 없고</a:t>
            </a:r>
            <a:r>
              <a:rPr lang="en-US" altLang="ko-KR" dirty="0"/>
              <a:t>, </a:t>
            </a:r>
            <a:r>
              <a:rPr lang="ko-KR" altLang="en-US" dirty="0"/>
              <a:t>서로 다른 두 노드를 잇는 길이 하나뿐인 그래프를 트리라고 부른다</a:t>
            </a:r>
            <a:r>
              <a:rPr lang="en-US" altLang="ko-KR" dirty="0"/>
              <a:t>.</a:t>
            </a:r>
          </a:p>
          <a:p>
            <a:endParaRPr lang="en-US" altLang="ko-KR" dirty="0"/>
          </a:p>
          <a:p>
            <a:r>
              <a:rPr lang="ko-KR" altLang="en-US" dirty="0"/>
              <a:t>트리에서 최상위 노드 </a:t>
            </a:r>
            <a:r>
              <a:rPr lang="en-US" altLang="ko-KR" dirty="0"/>
              <a:t>: </a:t>
            </a:r>
            <a:r>
              <a:rPr lang="ko-KR" altLang="en-US" dirty="0"/>
              <a:t>루트 노드</a:t>
            </a:r>
            <a:r>
              <a:rPr lang="en-US" altLang="ko-KR" dirty="0"/>
              <a:t>(root node), </a:t>
            </a:r>
            <a:r>
              <a:rPr lang="ko-KR" altLang="en-US" dirty="0"/>
              <a:t>부모 노드</a:t>
            </a:r>
            <a:r>
              <a:rPr lang="en-US" altLang="ko-KR" dirty="0"/>
              <a:t>(parent node), </a:t>
            </a:r>
            <a:r>
              <a:rPr lang="ko-KR" altLang="en-US" dirty="0"/>
              <a:t>자식 노드</a:t>
            </a:r>
            <a:r>
              <a:rPr lang="en-US" altLang="ko-KR" dirty="0"/>
              <a:t>(child node), </a:t>
            </a:r>
            <a:r>
              <a:rPr lang="ko-KR" altLang="en-US" dirty="0"/>
              <a:t>잎 노드</a:t>
            </a:r>
            <a:r>
              <a:rPr lang="en-US" altLang="ko-KR" dirty="0"/>
              <a:t>(leaf node) </a:t>
            </a:r>
            <a:r>
              <a:rPr lang="ko-KR" altLang="en-US" dirty="0"/>
              <a:t>자식이 없는 노드</a:t>
            </a:r>
            <a:r>
              <a:rPr lang="en-US" altLang="ko-KR" dirty="0"/>
              <a:t>, </a:t>
            </a:r>
            <a:r>
              <a:rPr lang="ko-KR" altLang="en-US" dirty="0"/>
              <a:t>잎 노드가 아닌 노드는 내부 노드</a:t>
            </a:r>
            <a:r>
              <a:rPr lang="en-US" altLang="ko-KR" dirty="0"/>
              <a:t>(internal node)</a:t>
            </a:r>
          </a:p>
          <a:p>
            <a:r>
              <a:rPr lang="en-US" altLang="ko-KR" dirty="0"/>
              <a:t>https://ko.wikipedia.org/wiki/%ED%8A%B8%EB%A6%AC_%EA%B5%AC%EC%A1%B0</a:t>
            </a:r>
          </a:p>
          <a:p>
            <a:endParaRPr lang="en-US" altLang="ko-KR" dirty="0"/>
          </a:p>
          <a:p>
            <a:r>
              <a:rPr lang="en-US" altLang="ko-KR" dirty="0"/>
              <a:t>https://gmlwjd9405.github.io/2018/08/12/data-structure-tree.html</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60</a:t>
            </a:fld>
            <a:endParaRPr lang="ko-KR" altLang="en-US"/>
          </a:p>
        </p:txBody>
      </p:sp>
    </p:spTree>
    <p:extLst>
      <p:ext uri="{BB962C8B-B14F-4D97-AF65-F5344CB8AC3E}">
        <p14:creationId xmlns:p14="http://schemas.microsoft.com/office/powerpoint/2010/main" val="30495241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base" latinLnBrk="1" hangingPunct="1">
              <a:lnSpc>
                <a:spcPct val="100000"/>
              </a:lnSpc>
              <a:spcBef>
                <a:spcPts val="0"/>
              </a:spcBef>
              <a:spcAft>
                <a:spcPts val="0"/>
              </a:spcAft>
              <a:buClrTx/>
              <a:buSzTx/>
              <a:buFont typeface="Arial" panose="020B0604020202020204" pitchFamily="34" charset="0"/>
              <a:buNone/>
              <a:tabLst/>
              <a:defRPr/>
            </a:pPr>
            <a:r>
              <a:rPr lang="ko-KR" altLang="en-US" b="0" i="0" u="none" strike="noStrike" dirty="0">
                <a:solidFill>
                  <a:srgbClr val="002BB8"/>
                </a:solidFill>
                <a:effectLst/>
                <a:latin typeface="inherit"/>
                <a:hlinkClick r:id="rId3" tooltip="프라이버시"/>
              </a:rPr>
              <a:t>프라이버시</a:t>
            </a:r>
            <a:r>
              <a:rPr lang="ko-KR" altLang="en-US" b="0" i="0" dirty="0">
                <a:solidFill>
                  <a:srgbClr val="222222"/>
                </a:solidFill>
                <a:effectLst/>
                <a:latin typeface="inherit"/>
              </a:rPr>
              <a:t>는 전자 시대에서 </a:t>
            </a:r>
            <a:r>
              <a:rPr lang="ko-KR" altLang="en-US" b="0" i="0" u="none" strike="noStrike" dirty="0">
                <a:solidFill>
                  <a:srgbClr val="DD3333"/>
                </a:solidFill>
                <a:effectLst/>
                <a:latin typeface="inherit"/>
                <a:hlinkClick r:id="rId4" tooltip="열린 사회 (없는 문서)"/>
              </a:rPr>
              <a:t>열린 사회</a:t>
            </a:r>
            <a:r>
              <a:rPr lang="en-US" altLang="ko-KR" b="0" i="0" u="none" strike="noStrike" baseline="30000" dirty="0">
                <a:solidFill>
                  <a:srgbClr val="002BB8"/>
                </a:solidFill>
                <a:effectLst/>
                <a:latin typeface="inherit"/>
                <a:hlinkClick r:id="rId5"/>
              </a:rPr>
              <a:t>[5]</a:t>
            </a:r>
            <a:r>
              <a:rPr lang="ko-KR" altLang="en-US" b="0" i="0" dirty="0">
                <a:solidFill>
                  <a:srgbClr val="222222"/>
                </a:solidFill>
                <a:effectLst/>
                <a:latin typeface="inherit"/>
              </a:rPr>
              <a:t>를 위해 필수적이다</a:t>
            </a:r>
            <a:r>
              <a:rPr lang="en-US" altLang="ko-KR" b="0" i="0" dirty="0">
                <a:solidFill>
                  <a:srgbClr val="222222"/>
                </a:solidFill>
                <a:effectLst/>
                <a:latin typeface="inherit"/>
              </a:rPr>
              <a:t>. </a:t>
            </a:r>
            <a:r>
              <a:rPr lang="ko-KR" altLang="en-US" b="0" i="0" dirty="0">
                <a:solidFill>
                  <a:srgbClr val="222222"/>
                </a:solidFill>
                <a:effectLst/>
                <a:latin typeface="inherit"/>
              </a:rPr>
              <a:t>프라이버시는 비밀과 다르다</a:t>
            </a:r>
            <a:r>
              <a:rPr lang="en-US" altLang="ko-KR" b="0" i="0" dirty="0">
                <a:solidFill>
                  <a:srgbClr val="222222"/>
                </a:solidFill>
                <a:effectLst/>
                <a:latin typeface="inherit"/>
              </a:rPr>
              <a:t>. </a:t>
            </a:r>
            <a:r>
              <a:rPr lang="ko-KR" altLang="en-US" b="0" i="0" dirty="0">
                <a:solidFill>
                  <a:srgbClr val="222222"/>
                </a:solidFill>
                <a:effectLst/>
                <a:latin typeface="inherit"/>
              </a:rPr>
              <a:t>프라이버시는 세상의 모든 사람들이 알게 되는 것을 원하지 않는 것이고</a:t>
            </a:r>
            <a:r>
              <a:rPr lang="en-US" altLang="ko-KR" b="0" i="0" dirty="0">
                <a:solidFill>
                  <a:srgbClr val="222222"/>
                </a:solidFill>
                <a:effectLst/>
                <a:latin typeface="inherit"/>
              </a:rPr>
              <a:t>, </a:t>
            </a:r>
            <a:r>
              <a:rPr lang="ko-KR" altLang="en-US" b="0" i="0" dirty="0">
                <a:solidFill>
                  <a:srgbClr val="222222"/>
                </a:solidFill>
                <a:effectLst/>
                <a:latin typeface="inherit"/>
              </a:rPr>
              <a:t>비밀은 어느 누구도 알지 못하게 하는 것이다</a:t>
            </a:r>
            <a:r>
              <a:rPr lang="en-US" altLang="ko-KR" b="0" i="0" dirty="0">
                <a:solidFill>
                  <a:srgbClr val="222222"/>
                </a:solidFill>
                <a:effectLst/>
                <a:latin typeface="inherit"/>
              </a:rPr>
              <a:t>. </a:t>
            </a:r>
            <a:r>
              <a:rPr lang="ko-KR" altLang="en-US" b="0" i="0" dirty="0">
                <a:solidFill>
                  <a:srgbClr val="222222"/>
                </a:solidFill>
                <a:effectLst/>
                <a:latin typeface="inherit"/>
              </a:rPr>
              <a:t>프라이버시는 자신에 대해 선택적으로 세상에 드러낼 수 있는 힘이다</a:t>
            </a:r>
            <a:r>
              <a:rPr lang="en-US" altLang="ko-KR" b="0" i="0" dirty="0">
                <a:solidFill>
                  <a:srgbClr val="222222"/>
                </a:solidFill>
                <a:effectLst/>
                <a:latin typeface="inherit"/>
              </a:rPr>
              <a:t>.</a:t>
            </a:r>
          </a:p>
          <a:p>
            <a:pPr algn="l" fontAlgn="base">
              <a:buFont typeface="Arial" panose="020B0604020202020204" pitchFamily="34" charset="0"/>
              <a:buNone/>
            </a:pPr>
            <a:endParaRPr lang="en-US" altLang="ko-KR" b="0" i="0" dirty="0">
              <a:solidFill>
                <a:srgbClr val="222222"/>
              </a:solidFill>
              <a:effectLst/>
              <a:latin typeface="inherit"/>
            </a:endParaRPr>
          </a:p>
          <a:p>
            <a:pPr algn="l" fontAlgn="base">
              <a:buFont typeface="Arial" panose="020B0604020202020204" pitchFamily="34" charset="0"/>
              <a:buNone/>
            </a:pPr>
            <a:r>
              <a:rPr lang="ko-KR" altLang="en-US" b="0" i="0" dirty="0">
                <a:solidFill>
                  <a:srgbClr val="222222"/>
                </a:solidFill>
                <a:effectLst/>
                <a:latin typeface="inherit"/>
              </a:rPr>
              <a:t>프라이버시를 보호하려면</a:t>
            </a:r>
            <a:r>
              <a:rPr lang="en-US" altLang="ko-KR" b="0" i="0" dirty="0">
                <a:solidFill>
                  <a:srgbClr val="222222"/>
                </a:solidFill>
                <a:effectLst/>
                <a:latin typeface="inherit"/>
              </a:rPr>
              <a:t>, </a:t>
            </a:r>
            <a:r>
              <a:rPr lang="ko-KR" altLang="en-US" b="0" i="0" dirty="0">
                <a:solidFill>
                  <a:srgbClr val="222222"/>
                </a:solidFill>
                <a:effectLst/>
                <a:latin typeface="inherit"/>
              </a:rPr>
              <a:t>거래 당사자는 오직 해당 거래에 직접적으로 필요한 정보만 알아야 한다</a:t>
            </a:r>
            <a:r>
              <a:rPr lang="en-US" altLang="ko-KR" b="0" i="0" dirty="0">
                <a:solidFill>
                  <a:srgbClr val="222222"/>
                </a:solidFill>
                <a:effectLst/>
                <a:latin typeface="inherit"/>
              </a:rPr>
              <a:t>. </a:t>
            </a:r>
            <a:r>
              <a:rPr lang="ko-KR" altLang="en-US" b="0" i="0" dirty="0">
                <a:solidFill>
                  <a:srgbClr val="222222"/>
                </a:solidFill>
                <a:effectLst/>
                <a:latin typeface="inherit"/>
              </a:rPr>
              <a:t>만약 가게에서 잡지를 구매하고 점원에게 현금을 </a:t>
            </a:r>
            <a:r>
              <a:rPr lang="ko-KR" altLang="en-US" b="0" i="0" dirty="0" err="1">
                <a:solidFill>
                  <a:srgbClr val="222222"/>
                </a:solidFill>
                <a:effectLst/>
                <a:latin typeface="inherit"/>
              </a:rPr>
              <a:t>건네준다면</a:t>
            </a:r>
            <a:r>
              <a:rPr lang="en-US" altLang="ko-KR" b="0" i="0" dirty="0">
                <a:solidFill>
                  <a:srgbClr val="222222"/>
                </a:solidFill>
                <a:effectLst/>
                <a:latin typeface="inherit"/>
              </a:rPr>
              <a:t>, </a:t>
            </a:r>
            <a:r>
              <a:rPr lang="ko-KR" altLang="en-US" b="0" i="0" dirty="0">
                <a:solidFill>
                  <a:srgbClr val="222222"/>
                </a:solidFill>
                <a:effectLst/>
                <a:latin typeface="inherit"/>
              </a:rPr>
              <a:t>내가 누구인지에 대해 알려줄 필요가 없다</a:t>
            </a:r>
            <a:r>
              <a:rPr lang="en-US" altLang="ko-KR" b="0" i="0" dirty="0">
                <a:solidFill>
                  <a:srgbClr val="222222"/>
                </a:solidFill>
                <a:effectLst/>
                <a:latin typeface="inherit"/>
              </a:rPr>
              <a:t>. </a:t>
            </a:r>
            <a:r>
              <a:rPr lang="ko-KR" altLang="en-US" b="0" i="0" dirty="0">
                <a:solidFill>
                  <a:srgbClr val="222222"/>
                </a:solidFill>
                <a:effectLst/>
                <a:latin typeface="inherit"/>
              </a:rPr>
              <a:t>만약 그걸 알려줘야 한다면</a:t>
            </a:r>
            <a:r>
              <a:rPr lang="en-US" altLang="ko-KR" b="0" i="0" dirty="0">
                <a:solidFill>
                  <a:srgbClr val="222222"/>
                </a:solidFill>
                <a:effectLst/>
                <a:latin typeface="inherit"/>
              </a:rPr>
              <a:t>, </a:t>
            </a:r>
            <a:r>
              <a:rPr lang="ko-KR" altLang="en-US" b="0" i="0" dirty="0">
                <a:solidFill>
                  <a:srgbClr val="222222"/>
                </a:solidFill>
                <a:effectLst/>
                <a:latin typeface="inherit"/>
              </a:rPr>
              <a:t>프라이버시가 보호되지 않는 것이다</a:t>
            </a:r>
            <a:r>
              <a:rPr lang="en-US" altLang="ko-KR" b="0" i="0" dirty="0">
                <a:solidFill>
                  <a:srgbClr val="222222"/>
                </a:solidFill>
                <a:effectLst/>
                <a:latin typeface="inherit"/>
              </a:rPr>
              <a:t>.</a:t>
            </a:r>
          </a:p>
          <a:p>
            <a:pPr marL="0" marR="0" lvl="0" indent="0" algn="l" defTabSz="914400" rtl="0" eaLnBrk="1" fontAlgn="base" latinLnBrk="1" hangingPunct="1">
              <a:lnSpc>
                <a:spcPct val="100000"/>
              </a:lnSpc>
              <a:spcBef>
                <a:spcPts val="0"/>
              </a:spcBef>
              <a:spcAft>
                <a:spcPts val="0"/>
              </a:spcAft>
              <a:buClrTx/>
              <a:buSzTx/>
              <a:buFont typeface="Arial" panose="020B0604020202020204" pitchFamily="34" charset="0"/>
              <a:buNone/>
              <a:tabLst/>
              <a:defRPr/>
            </a:pPr>
            <a:endParaRPr lang="en-US" altLang="ko-KR" b="0" i="0" dirty="0">
              <a:solidFill>
                <a:srgbClr val="222222"/>
              </a:solidFill>
              <a:effectLst/>
              <a:latin typeface="inherit"/>
            </a:endParaRPr>
          </a:p>
          <a:p>
            <a:pPr marL="0" marR="0" lvl="0" indent="0" algn="l" defTabSz="914400" rtl="0" eaLnBrk="1" fontAlgn="base" latinLnBrk="1" hangingPunct="1">
              <a:lnSpc>
                <a:spcPct val="100000"/>
              </a:lnSpc>
              <a:spcBef>
                <a:spcPts val="0"/>
              </a:spcBef>
              <a:spcAft>
                <a:spcPts val="0"/>
              </a:spcAft>
              <a:buClrTx/>
              <a:buSzTx/>
              <a:buFont typeface="Arial" panose="020B0604020202020204" pitchFamily="34" charset="0"/>
              <a:buNone/>
              <a:tabLst/>
              <a:defRPr/>
            </a:pPr>
            <a:r>
              <a:rPr lang="ko-KR" altLang="en-US" b="0" i="0" dirty="0">
                <a:solidFill>
                  <a:srgbClr val="222222"/>
                </a:solidFill>
                <a:effectLst/>
                <a:latin typeface="inherit"/>
              </a:rPr>
              <a:t>열린 사회에서 프라이버시를 보호하려면 익명의 거래 시스템이 필요하다</a:t>
            </a:r>
            <a:r>
              <a:rPr lang="en-US" altLang="ko-KR" b="0" i="0" dirty="0">
                <a:solidFill>
                  <a:srgbClr val="222222"/>
                </a:solidFill>
                <a:effectLst/>
                <a:latin typeface="inherit"/>
              </a:rPr>
              <a:t>. </a:t>
            </a:r>
            <a:r>
              <a:rPr lang="ko-KR" altLang="en-US" b="0" i="0" dirty="0">
                <a:solidFill>
                  <a:srgbClr val="222222"/>
                </a:solidFill>
                <a:effectLst/>
                <a:latin typeface="inherit"/>
              </a:rPr>
              <a:t>지금까지는 현금이 그런 역할을 했다</a:t>
            </a:r>
            <a:r>
              <a:rPr lang="en-US" altLang="ko-KR" b="0" i="0" dirty="0">
                <a:solidFill>
                  <a:srgbClr val="222222"/>
                </a:solidFill>
                <a:effectLst/>
                <a:latin typeface="inherit"/>
              </a:rPr>
              <a:t>. </a:t>
            </a:r>
            <a:r>
              <a:rPr lang="ko-KR" altLang="en-US" b="0" i="0" dirty="0">
                <a:solidFill>
                  <a:srgbClr val="222222"/>
                </a:solidFill>
                <a:effectLst/>
                <a:latin typeface="inherit"/>
              </a:rPr>
              <a:t>익명의 거래 시스템은 비밀 거래 시스템이 아니다</a:t>
            </a:r>
            <a:r>
              <a:rPr lang="en-US" altLang="ko-KR" b="0" i="0" dirty="0">
                <a:solidFill>
                  <a:srgbClr val="222222"/>
                </a:solidFill>
                <a:effectLst/>
                <a:latin typeface="inherit"/>
              </a:rPr>
              <a:t>. </a:t>
            </a:r>
            <a:r>
              <a:rPr lang="ko-KR" altLang="en-US" b="0" i="0" dirty="0">
                <a:solidFill>
                  <a:srgbClr val="222222"/>
                </a:solidFill>
                <a:effectLst/>
                <a:latin typeface="inherit"/>
              </a:rPr>
              <a:t>익명의 거래 시스템에서 개인들은 자신이 원하는 만큼 자신에 대한 정보를 공개할 수 있다</a:t>
            </a:r>
            <a:r>
              <a:rPr lang="en-US" altLang="ko-KR" b="0" i="0" dirty="0">
                <a:solidFill>
                  <a:srgbClr val="222222"/>
                </a:solidFill>
                <a:effectLst/>
                <a:latin typeface="inherit"/>
              </a:rPr>
              <a:t>.</a:t>
            </a:r>
          </a:p>
          <a:p>
            <a:pPr algn="l" fontAlgn="base">
              <a:buFont typeface="Arial" panose="020B0604020202020204" pitchFamily="34" charset="0"/>
              <a:buNone/>
            </a:pPr>
            <a:endParaRPr lang="en-US" altLang="ko-KR" b="0" i="0" dirty="0">
              <a:solidFill>
                <a:srgbClr val="222222"/>
              </a:solidFill>
              <a:effectLst/>
              <a:latin typeface="inherit"/>
            </a:endParaRPr>
          </a:p>
          <a:p>
            <a:pPr algn="l" fontAlgn="base">
              <a:buFont typeface="Arial" panose="020B0604020202020204" pitchFamily="34" charset="0"/>
              <a:buNone/>
            </a:pPr>
            <a:endParaRPr lang="en-US" altLang="ko-KR" b="0" i="0" dirty="0">
              <a:solidFill>
                <a:srgbClr val="222222"/>
              </a:solidFill>
              <a:effectLst/>
              <a:latin typeface="inherit"/>
            </a:endParaRPr>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6</a:t>
            </a:fld>
            <a:endParaRPr lang="ko-KR" altLang="en-US"/>
          </a:p>
        </p:txBody>
      </p:sp>
    </p:spTree>
    <p:extLst>
      <p:ext uri="{BB962C8B-B14F-4D97-AF65-F5344CB8AC3E}">
        <p14:creationId xmlns:p14="http://schemas.microsoft.com/office/powerpoint/2010/main" val="258778872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sz="1200" dirty="0">
                <a:solidFill>
                  <a:schemeClr val="bg1">
                    <a:lumMod val="85000"/>
                  </a:schemeClr>
                </a:solidFill>
              </a:rPr>
              <a:t>Hash </a:t>
            </a:r>
            <a:r>
              <a:rPr lang="ko-KR" altLang="en-US" sz="1200" dirty="0">
                <a:solidFill>
                  <a:schemeClr val="bg1">
                    <a:lumMod val="85000"/>
                  </a:schemeClr>
                </a:solidFill>
              </a:rPr>
              <a:t>결과 </a:t>
            </a:r>
            <a:r>
              <a:rPr lang="en-US" altLang="ko-KR" sz="1200" dirty="0">
                <a:solidFill>
                  <a:schemeClr val="bg1">
                    <a:lumMod val="85000"/>
                  </a:schemeClr>
                </a:solidFill>
              </a:rPr>
              <a:t>(Bitcoin Hash)</a:t>
            </a:r>
          </a:p>
          <a:p>
            <a:r>
              <a:rPr lang="en-US" altLang="ko-KR" sz="1200" dirty="0">
                <a:solidFill>
                  <a:schemeClr val="bg1">
                    <a:lumMod val="85000"/>
                  </a:schemeClr>
                </a:solidFill>
              </a:rPr>
              <a:t>hash 0: b1986b79781eb8b52d3159e41c73a26565297bf5aaa753c25e9520d81f4b15ae</a:t>
            </a:r>
          </a:p>
          <a:p>
            <a:r>
              <a:rPr lang="en-US" altLang="ko-KR" sz="1200" dirty="0">
                <a:solidFill>
                  <a:schemeClr val="bg1">
                    <a:lumMod val="85000"/>
                  </a:schemeClr>
                </a:solidFill>
              </a:rPr>
              <a:t>hash 1: 564899d74f953cf2d1942ef27f920ac26afca6b1df28fb5399cab422ae606dca</a:t>
            </a:r>
          </a:p>
          <a:p>
            <a:r>
              <a:rPr lang="en-US" altLang="ko-KR" sz="1200" dirty="0">
                <a:solidFill>
                  <a:schemeClr val="bg1">
                    <a:lumMod val="85000"/>
                  </a:schemeClr>
                </a:solidFill>
              </a:rPr>
              <a:t>hash 2: c414f06c084c3461c88ac062e3c3c3a6f4e06ac9326a952d194108c12e313fad</a:t>
            </a:r>
          </a:p>
          <a:p>
            <a:r>
              <a:rPr lang="en-US" altLang="ko-KR" sz="1200" dirty="0">
                <a:solidFill>
                  <a:schemeClr val="bg1">
                    <a:lumMod val="85000"/>
                  </a:schemeClr>
                </a:solidFill>
              </a:rPr>
              <a:t>hash 3: d9bb51792f9d2b55f0a0190bf8176b5f03de34b80b7523e4f4cfa411caf2b56d</a:t>
            </a:r>
          </a:p>
          <a:p>
            <a:r>
              <a:rPr lang="en-US" altLang="ko-KR" sz="1200" dirty="0">
                <a:solidFill>
                  <a:schemeClr val="bg1">
                    <a:lumMod val="85000"/>
                  </a:schemeClr>
                </a:solidFill>
              </a:rPr>
              <a:t>hash 4: 890c6f061c87eb764c9810c0cefaa51b16b75304c6c317a859f25b3c1b93a883</a:t>
            </a:r>
          </a:p>
          <a:p>
            <a:r>
              <a:rPr lang="en-US" altLang="ko-KR" sz="1200" dirty="0">
                <a:solidFill>
                  <a:schemeClr val="bg1">
                    <a:lumMod val="85000"/>
                  </a:schemeClr>
                </a:solidFill>
              </a:rPr>
              <a:t>hash 5: 0396852d8ee841b49dc37293a31c449fdb660937eaea0aa96312008d3ac9d947</a:t>
            </a:r>
          </a:p>
          <a:p>
            <a:r>
              <a:rPr lang="en-US" altLang="ko-KR" sz="1200" dirty="0">
                <a:solidFill>
                  <a:schemeClr val="bg1">
                    <a:lumMod val="85000"/>
                  </a:schemeClr>
                </a:solidFill>
              </a:rPr>
              <a:t>hash </a:t>
            </a:r>
            <a:r>
              <a:rPr lang="en-US" altLang="ko-KR" sz="1200" dirty="0" err="1">
                <a:solidFill>
                  <a:schemeClr val="bg1">
                    <a:lumMod val="85000"/>
                  </a:schemeClr>
                </a:solidFill>
              </a:rPr>
              <a:t>merkleRoot</a:t>
            </a:r>
            <a:r>
              <a:rPr lang="en-US" altLang="ko-KR" sz="1200" dirty="0">
                <a:solidFill>
                  <a:schemeClr val="bg1">
                    <a:lumMod val="85000"/>
                  </a:schemeClr>
                </a:solidFill>
              </a:rPr>
              <a:t>: d0f1c72f66f29381eb3c17ec8f5b88f3bbb7f138ce4af26d5919afebdfb6f820</a:t>
            </a:r>
          </a:p>
          <a:p>
            <a:endParaRPr lang="en-US" altLang="ko-KR" sz="1200" dirty="0">
              <a:solidFill>
                <a:schemeClr val="bg1">
                  <a:lumMod val="85000"/>
                </a:schemeClr>
              </a:solidFill>
            </a:endParaRPr>
          </a:p>
          <a:p>
            <a:r>
              <a:rPr lang="en-US" altLang="ko-KR" sz="1200" dirty="0">
                <a:solidFill>
                  <a:schemeClr val="bg1">
                    <a:lumMod val="85000"/>
                  </a:schemeClr>
                </a:solidFill>
              </a:rPr>
              <a:t>https://emn178.github.io/online-tools/keccak_256.html</a:t>
            </a:r>
          </a:p>
          <a:p>
            <a:r>
              <a:rPr lang="en-US" altLang="ko-KR" sz="1200" dirty="0">
                <a:solidFill>
                  <a:schemeClr val="bg1">
                    <a:lumMod val="85000"/>
                  </a:schemeClr>
                </a:solidFill>
              </a:rPr>
              <a:t>256bit -&gt; hex : 64</a:t>
            </a:r>
            <a:r>
              <a:rPr lang="ko-KR" altLang="en-US" sz="1200" dirty="0">
                <a:solidFill>
                  <a:schemeClr val="bg1">
                    <a:lumMod val="85000"/>
                  </a:schemeClr>
                </a:solidFill>
              </a:rPr>
              <a:t>자</a:t>
            </a:r>
            <a:endParaRPr lang="en-US" altLang="ko-KR" sz="1200" dirty="0">
              <a:solidFill>
                <a:schemeClr val="bg1">
                  <a:lumMod val="85000"/>
                </a:schemeClr>
              </a:solidFill>
            </a:endParaRPr>
          </a:p>
          <a:p>
            <a:endParaRPr lang="en-US" altLang="ko-KR" sz="1200" dirty="0">
              <a:solidFill>
                <a:schemeClr val="bg1">
                  <a:lumMod val="85000"/>
                </a:schemeClr>
              </a:solidFill>
            </a:endParaRPr>
          </a:p>
          <a:p>
            <a:r>
              <a:rPr lang="en-US" altLang="ko-KR" sz="1200" dirty="0">
                <a:solidFill>
                  <a:schemeClr val="bg1">
                    <a:lumMod val="85000"/>
                  </a:schemeClr>
                </a:solidFill>
              </a:rPr>
              <a:t>A </a:t>
            </a:r>
            <a:r>
              <a:rPr lang="ko-KR" altLang="en-US" sz="1200" b="0" dirty="0">
                <a:solidFill>
                  <a:schemeClr val="bg1">
                    <a:lumMod val="85000"/>
                  </a:schemeClr>
                </a:solidFill>
              </a:rPr>
              <a:t>➡ </a:t>
            </a:r>
            <a:r>
              <a:rPr lang="en-US" altLang="ko-KR" sz="1200" b="0" dirty="0">
                <a:solidFill>
                  <a:schemeClr val="bg1">
                    <a:lumMod val="85000"/>
                  </a:schemeClr>
                </a:solidFill>
              </a:rPr>
              <a:t>B 100 ETH : </a:t>
            </a:r>
            <a:r>
              <a:rPr lang="en-US" altLang="ko-KR" dirty="0"/>
              <a:t>1b039ee461b947d44bce97fbded54057e1f9a78c5d07ea13d044feb1b87c31f5</a:t>
            </a:r>
          </a:p>
          <a:p>
            <a:r>
              <a:rPr lang="en-US" altLang="ko-KR" sz="1200" dirty="0">
                <a:solidFill>
                  <a:schemeClr val="bg1">
                    <a:lumMod val="85000"/>
                  </a:schemeClr>
                </a:solidFill>
              </a:rPr>
              <a:t>B </a:t>
            </a:r>
            <a:r>
              <a:rPr lang="ko-KR" altLang="en-US" sz="1200" b="0" dirty="0">
                <a:solidFill>
                  <a:schemeClr val="bg1">
                    <a:lumMod val="85000"/>
                  </a:schemeClr>
                </a:solidFill>
              </a:rPr>
              <a:t>➡ </a:t>
            </a:r>
            <a:r>
              <a:rPr lang="en-US" altLang="ko-KR" sz="1200" dirty="0">
                <a:solidFill>
                  <a:schemeClr val="bg1">
                    <a:lumMod val="85000"/>
                  </a:schemeClr>
                </a:solidFill>
              </a:rPr>
              <a:t>C</a:t>
            </a:r>
            <a:r>
              <a:rPr lang="en-US" altLang="ko-KR" sz="1200" b="0" dirty="0">
                <a:solidFill>
                  <a:schemeClr val="bg1">
                    <a:lumMod val="85000"/>
                  </a:schemeClr>
                </a:solidFill>
              </a:rPr>
              <a:t> 200 ETH : 943c182ccea74981469a9f52491ade33e453e7fb97998144fdc426704a9e204e</a:t>
            </a:r>
          </a:p>
          <a:p>
            <a:r>
              <a:rPr lang="en-US" altLang="ko-KR" sz="1200" dirty="0">
                <a:solidFill>
                  <a:schemeClr val="bg1">
                    <a:lumMod val="85000"/>
                  </a:schemeClr>
                </a:solidFill>
              </a:rPr>
              <a:t>A </a:t>
            </a:r>
            <a:r>
              <a:rPr lang="ko-KR" altLang="en-US" sz="1200" b="0" dirty="0">
                <a:solidFill>
                  <a:schemeClr val="bg1">
                    <a:lumMod val="85000"/>
                  </a:schemeClr>
                </a:solidFill>
              </a:rPr>
              <a:t>➡ </a:t>
            </a:r>
            <a:r>
              <a:rPr lang="en-US" altLang="ko-KR" sz="1200" b="0" dirty="0">
                <a:solidFill>
                  <a:schemeClr val="bg1">
                    <a:lumMod val="85000"/>
                  </a:schemeClr>
                </a:solidFill>
              </a:rPr>
              <a:t>C 100 ETH : 7e723b466972005897162ac0acf899cd3630f85cda47ed0242de53cd375524d0</a:t>
            </a:r>
          </a:p>
          <a:p>
            <a:r>
              <a:rPr lang="en-US" altLang="ko-KR" sz="1200" dirty="0">
                <a:solidFill>
                  <a:schemeClr val="bg1">
                    <a:lumMod val="85000"/>
                  </a:schemeClr>
                </a:solidFill>
              </a:rPr>
              <a:t>C </a:t>
            </a:r>
            <a:r>
              <a:rPr lang="ko-KR" altLang="en-US" sz="1200" b="0" dirty="0">
                <a:solidFill>
                  <a:schemeClr val="bg1">
                    <a:lumMod val="85000"/>
                  </a:schemeClr>
                </a:solidFill>
              </a:rPr>
              <a:t>➡ </a:t>
            </a:r>
            <a:r>
              <a:rPr lang="en-US" altLang="ko-KR" sz="1200" b="0" dirty="0">
                <a:solidFill>
                  <a:schemeClr val="bg1">
                    <a:lumMod val="85000"/>
                  </a:schemeClr>
                </a:solidFill>
              </a:rPr>
              <a:t>D </a:t>
            </a:r>
            <a:r>
              <a:rPr lang="en-US" altLang="ko-KR" sz="1200" dirty="0">
                <a:solidFill>
                  <a:schemeClr val="bg1">
                    <a:lumMod val="85000"/>
                  </a:schemeClr>
                </a:solidFill>
              </a:rPr>
              <a:t>5</a:t>
            </a:r>
            <a:r>
              <a:rPr lang="en-US" altLang="ko-KR" sz="1200" b="0" dirty="0">
                <a:solidFill>
                  <a:schemeClr val="bg1">
                    <a:lumMod val="85000"/>
                  </a:schemeClr>
                </a:solidFill>
              </a:rPr>
              <a:t>00 ETH : 529b7a5ebc3b3c2ff2bebda86580bbc16edb3d169d5e2d3cd881501aa239e4e2</a:t>
            </a:r>
          </a:p>
          <a:p>
            <a:endParaRPr lang="en-US" altLang="ko-KR" sz="1200" b="0" dirty="0">
              <a:solidFill>
                <a:schemeClr val="bg1">
                  <a:lumMod val="85000"/>
                </a:schemeClr>
              </a:solidFill>
            </a:endParaRPr>
          </a:p>
          <a:p>
            <a:r>
              <a:rPr lang="en-US" altLang="ko-KR" sz="1200" dirty="0">
                <a:solidFill>
                  <a:schemeClr val="bg1">
                    <a:lumMod val="85000"/>
                  </a:schemeClr>
                </a:solidFill>
              </a:rPr>
              <a:t>1b0…1f5943…04e</a:t>
            </a:r>
          </a:p>
          <a:p>
            <a:r>
              <a:rPr lang="en-US" altLang="ko-KR" sz="1200" dirty="0">
                <a:solidFill>
                  <a:schemeClr val="bg1">
                    <a:lumMod val="85000"/>
                  </a:schemeClr>
                </a:solidFill>
              </a:rPr>
              <a:t>1b039ee461b947d44bce97fbded54057e1f9a78c5d07ea13d044feb1b87c31f5943c182ccea74981469a9f52491ade33e453e7fb97998144fdc426704a9e204e</a:t>
            </a:r>
          </a:p>
          <a:p>
            <a:r>
              <a:rPr lang="en-US" altLang="ko-KR" sz="1200" dirty="0">
                <a:solidFill>
                  <a:schemeClr val="bg1">
                    <a:lumMod val="85000"/>
                  </a:schemeClr>
                </a:solidFill>
              </a:rPr>
              <a:t>31eb1478789eab9a5224510f0e5ac6729de695f3f3117b549c018710044b1269</a:t>
            </a:r>
          </a:p>
          <a:p>
            <a:endParaRPr lang="en-US" altLang="ko-KR" sz="1200" dirty="0">
              <a:solidFill>
                <a:schemeClr val="bg1">
                  <a:lumMod val="85000"/>
                </a:schemeClr>
              </a:solidFill>
            </a:endParaRPr>
          </a:p>
          <a:p>
            <a:r>
              <a:rPr lang="en-US" altLang="ko-KR" sz="1200" dirty="0">
                <a:solidFill>
                  <a:schemeClr val="bg1">
                    <a:lumMod val="85000"/>
                  </a:schemeClr>
                </a:solidFill>
              </a:rPr>
              <a:t>7e7…4d0529…4e2</a:t>
            </a:r>
          </a:p>
          <a:p>
            <a:r>
              <a:rPr lang="en-US" altLang="ko-KR" sz="1200" b="0" dirty="0">
                <a:solidFill>
                  <a:schemeClr val="bg1">
                    <a:lumMod val="85000"/>
                  </a:schemeClr>
                </a:solidFill>
              </a:rPr>
              <a:t>7e723b466972005897162ac0acf899cd3630f85cda47ed0242de53cd375524d0529b7a5ebc3b3c2ff2bebda86580bbc16edb3d169d5e2d3cd881501aa239e4e2</a:t>
            </a:r>
          </a:p>
          <a:p>
            <a:r>
              <a:rPr lang="en-US" altLang="ko-KR" dirty="0"/>
              <a:t>258e7f4f193cd9ac3f120d1af47cc5b57018c6a2c3b3d6e89054aec80c573d7c</a:t>
            </a:r>
          </a:p>
          <a:p>
            <a:endParaRPr lang="en-US" altLang="ko-KR" dirty="0"/>
          </a:p>
          <a:p>
            <a:r>
              <a:rPr lang="en-US" altLang="ko-KR" sz="1200" dirty="0">
                <a:solidFill>
                  <a:schemeClr val="bg1">
                    <a:lumMod val="85000"/>
                  </a:schemeClr>
                </a:solidFill>
              </a:rPr>
              <a:t>31e…269</a:t>
            </a:r>
            <a:r>
              <a:rPr lang="en-US" altLang="ko-KR" dirty="0"/>
              <a:t>258…d7c</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solidFill>
                  <a:schemeClr val="bg1">
                    <a:lumMod val="85000"/>
                  </a:schemeClr>
                </a:solidFill>
              </a:rPr>
              <a:t>31eb1478789eab9a5224510f0e5ac6729de695f3f3117b549c018710044b1269</a:t>
            </a:r>
            <a:r>
              <a:rPr lang="en-US" altLang="ko-KR" dirty="0"/>
              <a:t>258e7f4f193cd9ac3f120d1af47cc5b57018c6a2c3b3d6e89054aec80c573d7c</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solidFill>
                  <a:schemeClr val="bg1">
                    <a:lumMod val="85000"/>
                  </a:schemeClr>
                </a:solidFill>
              </a:rPr>
              <a:t>fdb30f553b65773ea61d7762a185e74638c685341cdab8af4e164d17e6aa996e</a:t>
            </a:r>
          </a:p>
          <a:p>
            <a:endParaRPr lang="en-US" altLang="ko-KR" dirty="0"/>
          </a:p>
          <a:p>
            <a:endParaRPr lang="en-US" altLang="ko-KR" dirty="0"/>
          </a:p>
          <a:p>
            <a:r>
              <a:rPr lang="en-US" altLang="ko-KR" sz="1200" b="0" dirty="0">
                <a:solidFill>
                  <a:schemeClr val="bg1">
                    <a:lumMod val="85000"/>
                  </a:schemeClr>
                </a:solidFill>
              </a:rPr>
              <a:t>7e723b466972005897162ac0acf899cd3630f85cda47ed0242de53cd375524d0</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0" dirty="0">
                <a:solidFill>
                  <a:schemeClr val="bg1">
                    <a:lumMod val="85000"/>
                  </a:schemeClr>
                </a:solidFill>
              </a:rPr>
              <a:t>000000000000000000000000000000000000000000000000000000000000</a:t>
            </a:r>
            <a:r>
              <a:rPr lang="en-US" altLang="ko-KR" dirty="0"/>
              <a:t>0000</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7e723b466972005897162ac0acf899cd3630f85cda47ed0242de53cd375524d00000000000000000000000000000000000000000000000000000000000000000</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cba63f1530cbadbbbae26700145a3f44227ac2121e2d5e12a844a96e1de10b6f</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62</a:t>
            </a:fld>
            <a:endParaRPr lang="ko-KR" altLang="en-US"/>
          </a:p>
        </p:txBody>
      </p:sp>
    </p:spTree>
    <p:extLst>
      <p:ext uri="{BB962C8B-B14F-4D97-AF65-F5344CB8AC3E}">
        <p14:creationId xmlns:p14="http://schemas.microsoft.com/office/powerpoint/2010/main" val="174616698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sz="1200" dirty="0">
                <a:solidFill>
                  <a:schemeClr val="bg1">
                    <a:lumMod val="85000"/>
                  </a:schemeClr>
                </a:solidFill>
              </a:rPr>
              <a:t>블록 내 트랜잭션의 </a:t>
            </a:r>
            <a:r>
              <a:rPr lang="ko-KR" altLang="en-US" sz="1200" dirty="0" err="1">
                <a:solidFill>
                  <a:schemeClr val="bg1">
                    <a:lumMod val="85000"/>
                  </a:schemeClr>
                </a:solidFill>
              </a:rPr>
              <a:t>위변조</a:t>
            </a:r>
            <a:r>
              <a:rPr lang="ko-KR" altLang="en-US" sz="1200" dirty="0">
                <a:solidFill>
                  <a:schemeClr val="bg1">
                    <a:lumMod val="85000"/>
                  </a:schemeClr>
                </a:solidFill>
              </a:rPr>
              <a:t> 탐지</a:t>
            </a:r>
            <a:endParaRPr lang="en-US" altLang="ko-KR" sz="1200" dirty="0">
              <a:solidFill>
                <a:schemeClr val="bg1">
                  <a:lumMod val="85000"/>
                </a:schemeClr>
              </a:solidFill>
            </a:endParaRPr>
          </a:p>
          <a:p>
            <a:endParaRPr lang="en-US" altLang="ko-KR" sz="1200" dirty="0">
              <a:solidFill>
                <a:schemeClr val="bg1">
                  <a:lumMod val="85000"/>
                </a:schemeClr>
              </a:solidFill>
            </a:endParaRPr>
          </a:p>
          <a:p>
            <a:r>
              <a:rPr lang="en-US" altLang="ko-KR" sz="1200" dirty="0">
                <a:solidFill>
                  <a:schemeClr val="bg1">
                    <a:lumMod val="85000"/>
                  </a:schemeClr>
                </a:solidFill>
              </a:rPr>
              <a:t>https://emn178.github.io/online-tools/keccak_256.html</a:t>
            </a:r>
          </a:p>
          <a:p>
            <a:r>
              <a:rPr lang="en-US" altLang="ko-KR" sz="1200" dirty="0">
                <a:solidFill>
                  <a:schemeClr val="bg1">
                    <a:lumMod val="85000"/>
                  </a:schemeClr>
                </a:solidFill>
              </a:rPr>
              <a:t>256bit -&gt; hex : 64</a:t>
            </a:r>
            <a:r>
              <a:rPr lang="ko-KR" altLang="en-US" sz="1200" dirty="0">
                <a:solidFill>
                  <a:schemeClr val="bg1">
                    <a:lumMod val="85000"/>
                  </a:schemeClr>
                </a:solidFill>
              </a:rPr>
              <a:t>자</a:t>
            </a:r>
            <a:endParaRPr lang="en-US" altLang="ko-KR" sz="1200" dirty="0">
              <a:solidFill>
                <a:schemeClr val="bg1">
                  <a:lumMod val="85000"/>
                </a:schemeClr>
              </a:solidFill>
            </a:endParaRPr>
          </a:p>
          <a:p>
            <a:endParaRPr lang="en-US" altLang="ko-KR" sz="1200" dirty="0">
              <a:solidFill>
                <a:schemeClr val="bg1">
                  <a:lumMod val="85000"/>
                </a:schemeClr>
              </a:solidFill>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solidFill>
                  <a:schemeClr val="bg1">
                    <a:lumMod val="85000"/>
                  </a:schemeClr>
                </a:solidFill>
              </a:rPr>
              <a:t>A </a:t>
            </a:r>
            <a:r>
              <a:rPr lang="ko-KR" altLang="en-US" sz="1200" b="0" dirty="0">
                <a:solidFill>
                  <a:schemeClr val="bg1">
                    <a:lumMod val="85000"/>
                  </a:schemeClr>
                </a:solidFill>
              </a:rPr>
              <a:t>➡ </a:t>
            </a:r>
            <a:r>
              <a:rPr lang="en-US" altLang="ko-KR" sz="1200" b="0" dirty="0">
                <a:solidFill>
                  <a:schemeClr val="bg1">
                    <a:lumMod val="85000"/>
                  </a:schemeClr>
                </a:solidFill>
              </a:rPr>
              <a:t>B 100 ETH : </a:t>
            </a:r>
            <a:r>
              <a:rPr lang="en-US" altLang="ko-KR" dirty="0"/>
              <a:t>1b039ee461b947d44bce97fbded54057e1f9a78c5d07ea13d044feb1b87c31f5</a:t>
            </a:r>
            <a:endParaRPr lang="en-US" altLang="ko-KR" sz="1200" dirty="0">
              <a:solidFill>
                <a:schemeClr val="bg1">
                  <a:lumMod val="85000"/>
                </a:schemeClr>
              </a:solidFill>
            </a:endParaRPr>
          </a:p>
          <a:p>
            <a:r>
              <a:rPr lang="en-US" altLang="ko-KR" sz="1200" dirty="0">
                <a:solidFill>
                  <a:schemeClr val="bg1">
                    <a:lumMod val="85000"/>
                  </a:schemeClr>
                </a:solidFill>
              </a:rPr>
              <a:t>B </a:t>
            </a:r>
            <a:r>
              <a:rPr lang="ko-KR" altLang="en-US" sz="1200" b="0" dirty="0">
                <a:solidFill>
                  <a:schemeClr val="bg1">
                    <a:lumMod val="85000"/>
                  </a:schemeClr>
                </a:solidFill>
              </a:rPr>
              <a:t>➡ </a:t>
            </a:r>
            <a:r>
              <a:rPr lang="en-US" altLang="ko-KR" sz="1200" b="0" dirty="0">
                <a:solidFill>
                  <a:schemeClr val="bg1">
                    <a:lumMod val="85000"/>
                  </a:schemeClr>
                </a:solidFill>
              </a:rPr>
              <a:t>H 200 ETH : 242c5b25690f1e3f124e165286c0d5994e8b9be0508488b445557c9db8acce69</a:t>
            </a:r>
          </a:p>
          <a:p>
            <a:endParaRPr lang="en-US" altLang="ko-KR" sz="1200" b="0" dirty="0">
              <a:solidFill>
                <a:schemeClr val="bg1">
                  <a:lumMod val="85000"/>
                </a:schemeClr>
              </a:solidFill>
            </a:endParaRPr>
          </a:p>
          <a:p>
            <a:r>
              <a:rPr lang="en-US" altLang="ko-KR" dirty="0"/>
              <a:t>1b039ee461b947d44bce97fbded54057e1f9a78c5d07ea13d044feb1b87c31f5</a:t>
            </a:r>
            <a:r>
              <a:rPr lang="en-US" altLang="ko-KR" sz="1200" b="0" dirty="0">
                <a:solidFill>
                  <a:schemeClr val="bg1">
                    <a:lumMod val="85000"/>
                  </a:schemeClr>
                </a:solidFill>
              </a:rPr>
              <a:t>242c5b25690f1e3f124e165286c0d5994e8b9be0508488b445557c9db8acce69</a:t>
            </a:r>
          </a:p>
          <a:p>
            <a:r>
              <a:rPr lang="en-US" altLang="ko-KR" sz="1200" b="0" dirty="0">
                <a:solidFill>
                  <a:schemeClr val="bg1">
                    <a:lumMod val="85000"/>
                  </a:schemeClr>
                </a:solidFill>
              </a:rPr>
              <a:t>3d29118bf7c80ae0d31eb593014d0da2039e54266d58d6579b960af46832254c</a:t>
            </a:r>
          </a:p>
          <a:p>
            <a:endParaRPr lang="en-US" altLang="ko-KR" sz="1200" b="0" dirty="0">
              <a:solidFill>
                <a:schemeClr val="bg1">
                  <a:lumMod val="85000"/>
                </a:schemeClr>
              </a:solidFill>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0" dirty="0">
                <a:solidFill>
                  <a:schemeClr val="bg1">
                    <a:lumMod val="85000"/>
                  </a:schemeClr>
                </a:solidFill>
              </a:rPr>
              <a:t>3d29118bf7c80ae0d31eb593014d0da2039e54266d58d6579b960af46832254c</a:t>
            </a:r>
            <a:r>
              <a:rPr lang="en-US" altLang="ko-KR" dirty="0"/>
              <a:t>258e7f4f193cd9ac3f120d1af47cc5b57018c6a2c3b3d6e89054aec80c573d7c</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bf812b3dcb6abc82d4638b507d4c75f84fd217efa3f3aa1692aa3d7028f5dbbf</a:t>
            </a:r>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63</a:t>
            </a:fld>
            <a:endParaRPr lang="ko-KR" altLang="en-US"/>
          </a:p>
        </p:txBody>
      </p:sp>
    </p:spTree>
    <p:extLst>
      <p:ext uri="{BB962C8B-B14F-4D97-AF65-F5344CB8AC3E}">
        <p14:creationId xmlns:p14="http://schemas.microsoft.com/office/powerpoint/2010/main" val="126795425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https://blog.ethereum.org/2015/11/15/merkling-in-ethereum/</a:t>
            </a:r>
            <a:br>
              <a:rPr lang="en-US" altLang="ko-KR" dirty="0"/>
            </a:br>
            <a:r>
              <a:rPr lang="ko-KR" altLang="en-US" dirty="0" err="1"/>
              <a:t>비트코인</a:t>
            </a:r>
            <a:r>
              <a:rPr lang="ko-KR" altLang="en-US" dirty="0"/>
              <a:t> 헤더</a:t>
            </a:r>
            <a:r>
              <a:rPr lang="en-US" altLang="ko-KR" dirty="0"/>
              <a:t>: https://www.datadriveninvestor.com/2019/11/21/a-decomposition-of-the-bitcoin-block-header/</a:t>
            </a:r>
          </a:p>
          <a:p>
            <a:endParaRPr lang="en-US" altLang="ko-KR" dirty="0"/>
          </a:p>
          <a:p>
            <a:r>
              <a:rPr lang="en-US" altLang="ko-KR" dirty="0"/>
              <a:t>Nonce</a:t>
            </a:r>
            <a:r>
              <a:rPr lang="ko-KR" altLang="en-US" dirty="0"/>
              <a:t>는 합의 알고리즘에서 설명</a:t>
            </a:r>
            <a:endParaRPr lang="en-US" altLang="ko-KR" dirty="0"/>
          </a:p>
          <a:p>
            <a:endParaRPr lang="en-US" altLang="ko-KR" dirty="0"/>
          </a:p>
          <a:p>
            <a:r>
              <a:rPr lang="en-US" altLang="ko-KR" dirty="0"/>
              <a:t>Bitcoin Genesis</a:t>
            </a:r>
            <a:r>
              <a:rPr lang="ko-KR" altLang="en-US" dirty="0"/>
              <a:t> </a:t>
            </a:r>
            <a:r>
              <a:rPr lang="en-US" altLang="ko-KR" dirty="0"/>
              <a:t>block previous hash: 0000000000000000000000000000000000000000000000000000000000000000</a:t>
            </a:r>
          </a:p>
          <a:p>
            <a:r>
              <a:rPr lang="en-US" altLang="ko-KR" dirty="0"/>
              <a:t>https://en.bitcoin.it/wiki/Genesis_block</a:t>
            </a:r>
          </a:p>
          <a:p>
            <a:endParaRPr lang="en-US" altLang="ko-KR" dirty="0"/>
          </a:p>
          <a:p>
            <a:r>
              <a:rPr lang="en-US" altLang="ko-KR" dirty="0"/>
              <a:t>Ethereum Genesis block previous hash: </a:t>
            </a:r>
            <a:r>
              <a:rPr lang="en-US" altLang="ko-KR" b="0" i="0" dirty="0">
                <a:solidFill>
                  <a:srgbClr val="1E2022"/>
                </a:solidFill>
                <a:effectLst/>
                <a:latin typeface="Helvetica" panose="020B0604020202020204" pitchFamily="34" charset="0"/>
              </a:rPr>
              <a:t>0x0000000000000000000000000000000000000000000000000000000000000000</a:t>
            </a:r>
            <a:endParaRPr lang="en-US" altLang="ko-KR" dirty="0"/>
          </a:p>
          <a:p>
            <a:r>
              <a:rPr lang="en-US" altLang="ko-KR" dirty="0"/>
              <a:t>https://etherscan.io/block/0</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64</a:t>
            </a:fld>
            <a:endParaRPr lang="ko-KR" altLang="en-US"/>
          </a:p>
        </p:txBody>
      </p:sp>
    </p:spTree>
    <p:extLst>
      <p:ext uri="{BB962C8B-B14F-4D97-AF65-F5344CB8AC3E}">
        <p14:creationId xmlns:p14="http://schemas.microsoft.com/office/powerpoint/2010/main" val="383214706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err="1"/>
              <a:t>해시넷</a:t>
            </a:r>
            <a:r>
              <a:rPr lang="ko-KR" altLang="en-US" dirty="0"/>
              <a:t> </a:t>
            </a:r>
            <a:r>
              <a:rPr lang="en-US" altLang="ko-KR" dirty="0"/>
              <a:t>– </a:t>
            </a:r>
            <a:r>
              <a:rPr lang="ko-KR" altLang="en-US" dirty="0"/>
              <a:t>타임스탬프</a:t>
            </a:r>
            <a:r>
              <a:rPr lang="en-US" altLang="ko-KR" dirty="0"/>
              <a:t>: http://wiki.hash.kr/index.php/%ED%83%80%EC%9E%84%EC%8A%A4%ED%83%AC%ED%94%84</a:t>
            </a:r>
          </a:p>
          <a:p>
            <a:r>
              <a:rPr lang="en-US" altLang="ko-KR" sz="1200" dirty="0"/>
              <a:t>'</a:t>
            </a:r>
            <a:r>
              <a:rPr lang="ko-KR" altLang="en-US" sz="1200" dirty="0"/>
              <a:t>시간</a:t>
            </a:r>
            <a:r>
              <a:rPr lang="en-US" altLang="ko-KR" sz="1200" dirty="0"/>
              <a:t>(time)' + '</a:t>
            </a:r>
            <a:r>
              <a:rPr lang="ko-KR" altLang="en-US" sz="1200" dirty="0"/>
              <a:t>도장을 찍다</a:t>
            </a:r>
            <a:r>
              <a:rPr lang="en-US" altLang="ko-KR" sz="1200" dirty="0"/>
              <a:t>(stamp)' </a:t>
            </a:r>
            <a:r>
              <a:rPr lang="ko-KR" altLang="en-US" sz="1200" dirty="0"/>
              <a:t>의 합성어</a:t>
            </a:r>
            <a:r>
              <a:rPr lang="en-US" altLang="ko-KR" sz="1200" dirty="0"/>
              <a:t> : </a:t>
            </a:r>
            <a:r>
              <a:rPr lang="ko-KR" altLang="en-US" sz="1200" dirty="0"/>
              <a:t>어떤 일이 일어난 시간을 기록하는 것</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65</a:t>
            </a:fld>
            <a:endParaRPr lang="ko-KR" altLang="en-US"/>
          </a:p>
        </p:txBody>
      </p:sp>
    </p:spTree>
    <p:extLst>
      <p:ext uri="{BB962C8B-B14F-4D97-AF65-F5344CB8AC3E}">
        <p14:creationId xmlns:p14="http://schemas.microsoft.com/office/powerpoint/2010/main" val="222678763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err="1"/>
              <a:t>해시넷</a:t>
            </a:r>
            <a:r>
              <a:rPr lang="ko-KR" altLang="en-US" dirty="0"/>
              <a:t> </a:t>
            </a:r>
            <a:r>
              <a:rPr lang="en-US" altLang="ko-KR" dirty="0"/>
              <a:t>– </a:t>
            </a:r>
            <a:r>
              <a:rPr lang="ko-KR" altLang="en-US" dirty="0"/>
              <a:t>타임스탬프</a:t>
            </a:r>
            <a:r>
              <a:rPr lang="en-US" altLang="ko-KR" dirty="0"/>
              <a:t>: http://wiki.hash.kr/index.php/%ED%83%80%EC%9E%84%EC%8A%A4%ED%83%AC%ED%94%84</a:t>
            </a:r>
          </a:p>
          <a:p>
            <a:r>
              <a:rPr lang="en-US" altLang="ko-KR" sz="1200" dirty="0"/>
              <a:t>'</a:t>
            </a:r>
            <a:r>
              <a:rPr lang="ko-KR" altLang="en-US" sz="1200" dirty="0"/>
              <a:t>시간</a:t>
            </a:r>
            <a:r>
              <a:rPr lang="en-US" altLang="ko-KR" sz="1200" dirty="0"/>
              <a:t>(time)' + '</a:t>
            </a:r>
            <a:r>
              <a:rPr lang="ko-KR" altLang="en-US" sz="1200" dirty="0"/>
              <a:t>도장을 찍다</a:t>
            </a:r>
            <a:r>
              <a:rPr lang="en-US" altLang="ko-KR" sz="1200" dirty="0"/>
              <a:t>(stamp)' </a:t>
            </a:r>
            <a:r>
              <a:rPr lang="ko-KR" altLang="en-US" sz="1200" dirty="0"/>
              <a:t>의 합성어</a:t>
            </a:r>
            <a:r>
              <a:rPr lang="en-US" altLang="ko-KR" sz="1200" dirty="0"/>
              <a:t> : </a:t>
            </a:r>
            <a:r>
              <a:rPr lang="ko-KR" altLang="en-US" sz="1200" dirty="0"/>
              <a:t>어떤 일이 일어난 시간을 기록하는 것</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66</a:t>
            </a:fld>
            <a:endParaRPr lang="ko-KR" altLang="en-US"/>
          </a:p>
        </p:txBody>
      </p:sp>
    </p:spTree>
    <p:extLst>
      <p:ext uri="{BB962C8B-B14F-4D97-AF65-F5344CB8AC3E}">
        <p14:creationId xmlns:p14="http://schemas.microsoft.com/office/powerpoint/2010/main" val="64377730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Bitcoin Genesis</a:t>
            </a:r>
            <a:r>
              <a:rPr lang="ko-KR" altLang="en-US" dirty="0"/>
              <a:t> </a:t>
            </a:r>
            <a:r>
              <a:rPr lang="en-US" altLang="ko-KR" dirty="0"/>
              <a:t>block previous hash: 0000000000000000000000000000000000000000000000000000000000000000</a:t>
            </a:r>
          </a:p>
          <a:p>
            <a:r>
              <a:rPr lang="en-US" altLang="ko-KR" dirty="0"/>
              <a:t>https://en.bitcoin.it/wiki/Genesis_block</a:t>
            </a:r>
          </a:p>
          <a:p>
            <a:endParaRPr lang="en-US" altLang="ko-KR" dirty="0"/>
          </a:p>
          <a:p>
            <a:r>
              <a:rPr lang="en-US" altLang="ko-KR" dirty="0"/>
              <a:t>Ethereum Genesis block previous hash: </a:t>
            </a:r>
            <a:r>
              <a:rPr lang="en-US" altLang="ko-KR" b="0" i="0" dirty="0">
                <a:solidFill>
                  <a:srgbClr val="1E2022"/>
                </a:solidFill>
                <a:effectLst/>
                <a:latin typeface="Helvetica" panose="020B0604020202020204" pitchFamily="34" charset="0"/>
              </a:rPr>
              <a:t>0x0000000000000000000000000000000000000000000000000000000000000000</a:t>
            </a:r>
            <a:endParaRPr lang="en-US" altLang="ko-KR" dirty="0"/>
          </a:p>
          <a:p>
            <a:r>
              <a:rPr lang="en-US" altLang="ko-KR" dirty="0"/>
              <a:t>https://etherscan.io/block/0</a:t>
            </a:r>
            <a:endParaRPr lang="ko-KR" altLang="en-US" dirty="0"/>
          </a:p>
          <a:p>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67</a:t>
            </a:fld>
            <a:endParaRPr lang="ko-KR" altLang="en-US"/>
          </a:p>
        </p:txBody>
      </p:sp>
    </p:spTree>
    <p:extLst>
      <p:ext uri="{BB962C8B-B14F-4D97-AF65-F5344CB8AC3E}">
        <p14:creationId xmlns:p14="http://schemas.microsoft.com/office/powerpoint/2010/main" val="159371394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Bitcoin Genesis</a:t>
            </a:r>
            <a:r>
              <a:rPr lang="ko-KR" altLang="en-US" dirty="0"/>
              <a:t> </a:t>
            </a:r>
            <a:r>
              <a:rPr lang="en-US" altLang="ko-KR" dirty="0"/>
              <a:t>block previous hash: 0000000000000000000000000000000000000000000000000000000000000000</a:t>
            </a:r>
          </a:p>
          <a:p>
            <a:r>
              <a:rPr lang="en-US" altLang="ko-KR" dirty="0"/>
              <a:t>https://en.bitcoin.it/wiki/Genesis_block</a:t>
            </a:r>
          </a:p>
          <a:p>
            <a:endParaRPr lang="en-US" altLang="ko-KR" dirty="0"/>
          </a:p>
          <a:p>
            <a:r>
              <a:rPr lang="en-US" altLang="ko-KR" dirty="0"/>
              <a:t>Ethereum Genesis block previous hash: </a:t>
            </a:r>
            <a:r>
              <a:rPr lang="en-US" altLang="ko-KR" b="0" i="0" dirty="0">
                <a:solidFill>
                  <a:srgbClr val="1E2022"/>
                </a:solidFill>
                <a:effectLst/>
                <a:latin typeface="Helvetica" panose="020B0604020202020204" pitchFamily="34" charset="0"/>
              </a:rPr>
              <a:t>0x0000000000000000000000000000000000000000000000000000000000000000</a:t>
            </a:r>
            <a:endParaRPr lang="en-US" altLang="ko-KR" dirty="0"/>
          </a:p>
          <a:p>
            <a:r>
              <a:rPr lang="en-US" altLang="ko-KR" dirty="0"/>
              <a:t>https://etherscan.io/block/0</a:t>
            </a:r>
            <a:endParaRPr lang="ko-KR" altLang="en-US" dirty="0"/>
          </a:p>
          <a:p>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68</a:t>
            </a:fld>
            <a:endParaRPr lang="ko-KR" altLang="en-US"/>
          </a:p>
        </p:txBody>
      </p:sp>
    </p:spTree>
    <p:extLst>
      <p:ext uri="{BB962C8B-B14F-4D97-AF65-F5344CB8AC3E}">
        <p14:creationId xmlns:p14="http://schemas.microsoft.com/office/powerpoint/2010/main" val="158107289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트랜잭션 목록은 </a:t>
            </a:r>
            <a:r>
              <a:rPr lang="ko-KR" altLang="en-US" dirty="0" err="1"/>
              <a:t>머클루트로</a:t>
            </a:r>
            <a:r>
              <a:rPr lang="ko-KR" altLang="en-US" dirty="0"/>
              <a:t> 집약되고</a:t>
            </a:r>
            <a:endParaRPr lang="en-US" altLang="ko-KR" dirty="0"/>
          </a:p>
          <a:p>
            <a:r>
              <a:rPr lang="ko-KR" altLang="en-US" dirty="0"/>
              <a:t>블록 정보는 블록해시로 집약</a:t>
            </a:r>
            <a:endParaRPr lang="en-US" altLang="ko-KR" dirty="0"/>
          </a:p>
          <a:p>
            <a:r>
              <a:rPr lang="ko-KR" altLang="en-US" dirty="0"/>
              <a:t>이 블록해시를 다음 블록의 이전 블록해시로 사용함으로써</a:t>
            </a:r>
            <a:r>
              <a:rPr lang="en-US" altLang="ko-KR" dirty="0"/>
              <a:t>, </a:t>
            </a:r>
            <a:r>
              <a:rPr lang="ko-KR" altLang="en-US" dirty="0"/>
              <a:t>이전 블록의 존재를 인정</a:t>
            </a:r>
            <a:endParaRPr lang="en-US" altLang="ko-KR" dirty="0"/>
          </a:p>
          <a:p>
            <a:r>
              <a:rPr lang="ko-KR" altLang="en-US" dirty="0"/>
              <a:t>이전 블록이 유효하지 않거나 존재하지 않는다면 다음 블록도 유효하지 않음</a:t>
            </a:r>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69</a:t>
            </a:fld>
            <a:endParaRPr lang="ko-KR" altLang="en-US"/>
          </a:p>
        </p:txBody>
      </p:sp>
    </p:spTree>
    <p:extLst>
      <p:ext uri="{BB962C8B-B14F-4D97-AF65-F5344CB8AC3E}">
        <p14:creationId xmlns:p14="http://schemas.microsoft.com/office/powerpoint/2010/main" val="391110529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sz="1200" dirty="0">
                <a:solidFill>
                  <a:schemeClr val="bg1">
                    <a:lumMod val="85000"/>
                  </a:schemeClr>
                </a:solidFill>
              </a:rPr>
              <a:t>A </a:t>
            </a:r>
            <a:r>
              <a:rPr lang="ko-KR" altLang="en-US" sz="1200" b="0" dirty="0">
                <a:solidFill>
                  <a:schemeClr val="bg1">
                    <a:lumMod val="85000"/>
                  </a:schemeClr>
                </a:solidFill>
              </a:rPr>
              <a:t>➡ </a:t>
            </a:r>
            <a:r>
              <a:rPr lang="en-US" altLang="ko-KR" sz="1200" b="0" dirty="0">
                <a:solidFill>
                  <a:schemeClr val="bg1">
                    <a:lumMod val="85000"/>
                  </a:schemeClr>
                </a:solidFill>
              </a:rPr>
              <a:t>B 100 ETH : </a:t>
            </a:r>
            <a:r>
              <a:rPr lang="en-US" altLang="ko-KR" dirty="0"/>
              <a:t>1b039ee461b947d44bce97fbded54057e1f9a78c5d07ea13d044feb1b87c31f5</a:t>
            </a:r>
          </a:p>
          <a:p>
            <a:r>
              <a:rPr lang="en-US" altLang="ko-KR" sz="1200" dirty="0">
                <a:solidFill>
                  <a:schemeClr val="bg1">
                    <a:lumMod val="85000"/>
                  </a:schemeClr>
                </a:solidFill>
              </a:rPr>
              <a:t>B </a:t>
            </a:r>
            <a:r>
              <a:rPr lang="ko-KR" altLang="en-US" sz="1200" b="0" dirty="0">
                <a:solidFill>
                  <a:schemeClr val="bg1">
                    <a:lumMod val="85000"/>
                  </a:schemeClr>
                </a:solidFill>
              </a:rPr>
              <a:t>➡ </a:t>
            </a:r>
            <a:r>
              <a:rPr lang="en-US" altLang="ko-KR" sz="1200" b="0" dirty="0">
                <a:solidFill>
                  <a:srgbClr val="EF296B"/>
                </a:solidFill>
              </a:rPr>
              <a:t>H</a:t>
            </a:r>
            <a:r>
              <a:rPr lang="en-US" altLang="ko-KR" sz="1200" b="0" dirty="0">
                <a:solidFill>
                  <a:schemeClr val="bg1">
                    <a:lumMod val="85000"/>
                  </a:schemeClr>
                </a:solidFill>
              </a:rPr>
              <a:t> 200 ETH : </a:t>
            </a:r>
            <a:r>
              <a:rPr lang="en-US" altLang="ko-KR" dirty="0"/>
              <a:t>242c5b25690f1e3f124e165286c0d5994e8b9be0508488b445557c9db8acce69</a:t>
            </a:r>
          </a:p>
          <a:p>
            <a:endParaRPr lang="en-US" altLang="ko-KR" dirty="0"/>
          </a:p>
          <a:p>
            <a:r>
              <a:rPr lang="en-US" altLang="ko-KR" dirty="0"/>
              <a:t>3d29118bf7c80ae0d31eb593014d0da2039e54266d58d6579b960af46832254c</a:t>
            </a:r>
            <a:endParaRPr lang="ko-KR" altLang="en-US" dirty="0"/>
          </a:p>
          <a:p>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70</a:t>
            </a:fld>
            <a:endParaRPr lang="ko-KR" altLang="en-US"/>
          </a:p>
        </p:txBody>
      </p:sp>
    </p:spTree>
    <p:extLst>
      <p:ext uri="{BB962C8B-B14F-4D97-AF65-F5344CB8AC3E}">
        <p14:creationId xmlns:p14="http://schemas.microsoft.com/office/powerpoint/2010/main" val="353408941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err="1"/>
              <a:t>컨펌</a:t>
            </a:r>
            <a:r>
              <a:rPr lang="ko-KR" altLang="en-US" dirty="0"/>
              <a:t> </a:t>
            </a:r>
            <a:r>
              <a:rPr lang="en-US" altLang="ko-KR" dirty="0"/>
              <a:t>: </a:t>
            </a:r>
            <a:r>
              <a:rPr lang="ko-KR" altLang="en-US" dirty="0"/>
              <a:t>승인</a:t>
            </a:r>
            <a:r>
              <a:rPr lang="en-US" altLang="ko-KR" dirty="0"/>
              <a:t>, </a:t>
            </a:r>
            <a:r>
              <a:rPr lang="ko-KR" altLang="en-US" dirty="0"/>
              <a:t>확인</a:t>
            </a:r>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72</a:t>
            </a:fld>
            <a:endParaRPr lang="ko-KR" altLang="en-US"/>
          </a:p>
        </p:txBody>
      </p:sp>
    </p:spTree>
    <p:extLst>
      <p:ext uri="{BB962C8B-B14F-4D97-AF65-F5344CB8AC3E}">
        <p14:creationId xmlns:p14="http://schemas.microsoft.com/office/powerpoint/2010/main" val="18994947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https://sceweb.sce.uhcl.edu/yang/teaching/csci5234WebSecurityFall2011/Chaum-blind-signatures.PDF</a:t>
            </a:r>
          </a:p>
          <a:p>
            <a:endParaRPr lang="en-US" altLang="ko-KR" dirty="0"/>
          </a:p>
          <a:p>
            <a:endParaRPr lang="en-US" altLang="ko-KR" dirty="0"/>
          </a:p>
          <a:p>
            <a:r>
              <a:rPr lang="en-US" altLang="ko-KR" dirty="0" err="1"/>
              <a:t>ecash</a:t>
            </a:r>
            <a:r>
              <a:rPr lang="en-US" altLang="ko-KR" dirty="0"/>
              <a:t>(1982): http://www.hit.bme.hu/~buttyan/courses/BMEVIHIM219/2009/Chaum.BlindSigForPayment.1982.PDF</a:t>
            </a:r>
          </a:p>
          <a:p>
            <a:r>
              <a:rPr lang="en-US" altLang="ko-KR" dirty="0"/>
              <a:t>https://link.springer.com/chapter/10.1007/978-1-4757-0602-4_18</a:t>
            </a:r>
          </a:p>
          <a:p>
            <a:r>
              <a:rPr lang="en-US" altLang="ko-KR" dirty="0"/>
              <a:t>wiki: https://en.wikipedia.org/wiki/Ecash</a:t>
            </a:r>
          </a:p>
          <a:p>
            <a:endParaRPr lang="en-US" altLang="ko-KR" dirty="0"/>
          </a:p>
          <a:p>
            <a:r>
              <a:rPr lang="en-US" altLang="ko-KR" dirty="0" err="1"/>
              <a:t>Hashcash</a:t>
            </a:r>
            <a:r>
              <a:rPr lang="en-US" altLang="ko-KR" dirty="0"/>
              <a:t> : https://en.wikipedia.org/wiki/Hashcash (1997 </a:t>
            </a:r>
            <a:r>
              <a:rPr lang="ko-KR" altLang="en-US" dirty="0"/>
              <a:t>제안 </a:t>
            </a:r>
            <a:r>
              <a:rPr lang="en-US" altLang="ko-KR" dirty="0"/>
              <a:t>0&gt; 2002 </a:t>
            </a:r>
            <a:r>
              <a:rPr lang="ko-KR" altLang="en-US" dirty="0"/>
              <a:t>설명</a:t>
            </a:r>
            <a:r>
              <a:rPr lang="en-US" altLang="ko-KR" dirty="0"/>
              <a:t> , http://www.hashcash.org/papers/hashcash.pdf</a:t>
            </a:r>
          </a:p>
          <a:p>
            <a:r>
              <a:rPr lang="en-US" altLang="ko-KR" dirty="0" err="1"/>
              <a:t>PoW</a:t>
            </a:r>
            <a:r>
              <a:rPr lang="en-US" altLang="ko-KR" dirty="0"/>
              <a:t>(</a:t>
            </a:r>
            <a:r>
              <a:rPr lang="en-US" altLang="ko-KR" dirty="0" err="1"/>
              <a:t>RPoW</a:t>
            </a:r>
            <a:r>
              <a:rPr lang="en-US" altLang="ko-KR" dirty="0"/>
              <a:t>) : https://en.wikipedia.org/wiki/Proof_of_work</a:t>
            </a:r>
          </a:p>
          <a:p>
            <a:r>
              <a:rPr lang="en-US" altLang="ko-KR" dirty="0" err="1"/>
              <a:t>RPoW</a:t>
            </a:r>
            <a:r>
              <a:rPr lang="en-US" altLang="ko-KR" dirty="0"/>
              <a:t> : https://web.archive.org/web/20071222072154/http://rpow.net/</a:t>
            </a:r>
          </a:p>
          <a:p>
            <a:r>
              <a:rPr lang="en-US" altLang="ko-KR" dirty="0"/>
              <a:t>B-Money : https://en.bitcoin.it/wiki/B-money</a:t>
            </a:r>
          </a:p>
          <a:p>
            <a:r>
              <a:rPr lang="en-US" altLang="ko-KR" dirty="0"/>
              <a:t>B-Money: http://www.weidai.com/bmoney.txt</a:t>
            </a:r>
          </a:p>
          <a:p>
            <a:r>
              <a:rPr lang="en-US" altLang="ko-KR" dirty="0"/>
              <a:t>Bit Gold(2005-12-29) : https://nakamotoinstitute.org/bit-gold/</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8</a:t>
            </a:fld>
            <a:endParaRPr lang="ko-KR" altLang="en-US"/>
          </a:p>
        </p:txBody>
      </p:sp>
    </p:spTree>
    <p:extLst>
      <p:ext uri="{BB962C8B-B14F-4D97-AF65-F5344CB8AC3E}">
        <p14:creationId xmlns:p14="http://schemas.microsoft.com/office/powerpoint/2010/main" val="394222497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73</a:t>
            </a:fld>
            <a:endParaRPr lang="ko-KR" altLang="en-US"/>
          </a:p>
        </p:txBody>
      </p:sp>
    </p:spTree>
    <p:extLst>
      <p:ext uri="{BB962C8B-B14F-4D97-AF65-F5344CB8AC3E}">
        <p14:creationId xmlns:p14="http://schemas.microsoft.com/office/powerpoint/2010/main" val="77916124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74</a:t>
            </a:fld>
            <a:endParaRPr lang="ko-KR" altLang="en-US"/>
          </a:p>
        </p:txBody>
      </p:sp>
    </p:spTree>
    <p:extLst>
      <p:ext uri="{BB962C8B-B14F-4D97-AF65-F5344CB8AC3E}">
        <p14:creationId xmlns:p14="http://schemas.microsoft.com/office/powerpoint/2010/main" val="427890297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분산 환경 내 데이터 상태에서 서로 믿을 수 없는 컴퓨터들간 여러 데이터의 상태 값을 공유할 수 있는 방법은</a:t>
            </a:r>
            <a:r>
              <a:rPr lang="en-US" altLang="ko-KR" dirty="0"/>
              <a:t>?</a:t>
            </a:r>
          </a:p>
          <a:p>
            <a:endParaRPr lang="en-US" altLang="ko-KR" dirty="0"/>
          </a:p>
          <a:p>
            <a:r>
              <a:rPr lang="en-US" altLang="ko-KR" dirty="0"/>
              <a:t>https://satoshi.nakamotoinstitute.org/emails/cryptography/threads/1/#014847</a:t>
            </a:r>
          </a:p>
          <a:p>
            <a:endParaRPr lang="en-US" altLang="ko-KR" dirty="0"/>
          </a:p>
          <a:p>
            <a:r>
              <a:rPr lang="en-US" altLang="ko-KR" dirty="0"/>
              <a:t>https://wiki.ncsoft.com/pages/viewpage.action?pageId=466690987</a:t>
            </a:r>
          </a:p>
          <a:p>
            <a:r>
              <a:rPr lang="en-US" altLang="ko-KR" dirty="0"/>
              <a:t>Practical </a:t>
            </a:r>
            <a:r>
              <a:rPr lang="ko-KR" altLang="en-US" dirty="0"/>
              <a:t>실용적인</a:t>
            </a:r>
            <a:endParaRPr lang="en-US" altLang="ko-KR" dirty="0"/>
          </a:p>
          <a:p>
            <a:endParaRPr lang="en-US" altLang="ko-KR" dirty="0"/>
          </a:p>
          <a:p>
            <a:r>
              <a:rPr lang="en-US" altLang="ko-KR" dirty="0"/>
              <a:t>https://dl.acm.org/doi/10.1145/357172.357176</a:t>
            </a:r>
          </a:p>
          <a:p>
            <a:endParaRPr lang="en-US" altLang="ko-KR" dirty="0"/>
          </a:p>
          <a:p>
            <a:r>
              <a:rPr lang="ko-KR" altLang="en-US" dirty="0" err="1"/>
              <a:t>레슬리</a:t>
            </a:r>
            <a:r>
              <a:rPr lang="ko-KR" altLang="en-US" dirty="0"/>
              <a:t> </a:t>
            </a:r>
            <a:r>
              <a:rPr lang="ko-KR" altLang="en-US" dirty="0" err="1"/>
              <a:t>램포트</a:t>
            </a:r>
            <a:r>
              <a:rPr lang="en-US" altLang="ko-KR" dirty="0"/>
              <a:t> – </a:t>
            </a:r>
            <a:r>
              <a:rPr lang="en-US" altLang="ko-KR" dirty="0" err="1"/>
              <a:t>Paxos</a:t>
            </a:r>
            <a:r>
              <a:rPr lang="en-US" altLang="ko-KR" dirty="0"/>
              <a:t> </a:t>
            </a:r>
            <a:r>
              <a:rPr lang="ko-KR" altLang="en-US" dirty="0"/>
              <a:t>제안</a:t>
            </a:r>
            <a:r>
              <a:rPr lang="en-US" altLang="ko-KR" dirty="0"/>
              <a:t>, </a:t>
            </a:r>
            <a:r>
              <a:rPr lang="ko-KR" altLang="en-US" dirty="0" err="1"/>
              <a:t>프레드</a:t>
            </a:r>
            <a:r>
              <a:rPr lang="ko-KR" altLang="en-US" dirty="0"/>
              <a:t> </a:t>
            </a:r>
            <a:r>
              <a:rPr lang="ko-KR" altLang="en-US" dirty="0" err="1"/>
              <a:t>슈나이더에</a:t>
            </a:r>
            <a:r>
              <a:rPr lang="ko-KR" altLang="en-US" dirty="0"/>
              <a:t> 의해 검증 </a:t>
            </a:r>
            <a:r>
              <a:rPr lang="en-US" altLang="ko-KR" dirty="0"/>
              <a:t>-&gt; </a:t>
            </a:r>
            <a:r>
              <a:rPr lang="ko-KR" altLang="en-US" dirty="0"/>
              <a:t>분산 컴퓨팅을 위한 상태 기계 접근법 기초</a:t>
            </a:r>
            <a:endParaRPr lang="en-US" altLang="ko-KR" dirty="0"/>
          </a:p>
          <a:p>
            <a:endParaRPr lang="en-US" altLang="ko-KR" dirty="0"/>
          </a:p>
          <a:p>
            <a:r>
              <a:rPr lang="ko-KR" altLang="en-US" dirty="0" err="1"/>
              <a:t>해시넷</a:t>
            </a:r>
            <a:r>
              <a:rPr lang="ko-KR" altLang="en-US" dirty="0"/>
              <a:t> </a:t>
            </a:r>
            <a:r>
              <a:rPr lang="en-US" altLang="ko-KR" dirty="0"/>
              <a:t>– </a:t>
            </a:r>
            <a:r>
              <a:rPr lang="ko-KR" altLang="en-US" dirty="0"/>
              <a:t>비잔틴 장애 허용</a:t>
            </a:r>
            <a:r>
              <a:rPr lang="en-US" altLang="ko-KR" dirty="0"/>
              <a:t>: http://wiki.hash.kr/index.php/%EB%B9%84%EC%9E%94%ED%8B%B4_%EC%9E%A5%EC%95%A0_%ED%97%88%EC%9A%A9</a:t>
            </a:r>
          </a:p>
          <a:p>
            <a:r>
              <a:rPr lang="ko-KR" altLang="en-US" b="0" i="0" dirty="0">
                <a:solidFill>
                  <a:srgbClr val="222222"/>
                </a:solidFill>
                <a:effectLst/>
                <a:latin typeface="Helvetica Neue"/>
              </a:rPr>
              <a:t>첫 번째 솔루션은 전달된 메시지가 위조될 수도 있다는 시나리오를 가정한다</a:t>
            </a:r>
            <a:r>
              <a:rPr lang="en-US" altLang="ko-KR" b="0" i="0" dirty="0">
                <a:solidFill>
                  <a:srgbClr val="222222"/>
                </a:solidFill>
                <a:effectLst/>
                <a:latin typeface="Helvetica Neue"/>
              </a:rPr>
              <a:t>. </a:t>
            </a:r>
            <a:endParaRPr lang="en-US" altLang="ko-KR" dirty="0"/>
          </a:p>
          <a:p>
            <a:r>
              <a:rPr lang="ko-KR" altLang="en-US" dirty="0"/>
              <a:t>두 번째 솔루션은 메시지의 서명이 위조될 수 없다는 전제로 한다</a:t>
            </a:r>
            <a:r>
              <a:rPr lang="en-US" altLang="ko-KR" dirty="0"/>
              <a:t>.</a:t>
            </a:r>
          </a:p>
          <a:p>
            <a:endParaRPr lang="en-US" altLang="ko-KR" dirty="0"/>
          </a:p>
          <a:p>
            <a:r>
              <a:rPr lang="ko-KR" altLang="en-US" b="0" i="0" dirty="0">
                <a:solidFill>
                  <a:srgbClr val="222222"/>
                </a:solidFill>
                <a:effectLst/>
                <a:latin typeface="Helvetica Neue"/>
              </a:rPr>
              <a:t>“모두가 </a:t>
            </a:r>
            <a:r>
              <a:rPr lang="en-US" altLang="ko-KR" b="0" i="0" dirty="0">
                <a:solidFill>
                  <a:srgbClr val="222222"/>
                </a:solidFill>
                <a:effectLst/>
                <a:latin typeface="Helvetica Neue"/>
              </a:rPr>
              <a:t>X</a:t>
            </a:r>
            <a:r>
              <a:rPr lang="ko-KR" altLang="en-US" b="0" i="0" dirty="0">
                <a:solidFill>
                  <a:srgbClr val="222222"/>
                </a:solidFill>
                <a:effectLst/>
                <a:latin typeface="Helvetica Neue"/>
              </a:rPr>
              <a:t>를 안다는 사실로는 충분하지 않습니다</a:t>
            </a:r>
            <a:r>
              <a:rPr lang="en-US" altLang="ko-KR" b="0" i="0" dirty="0">
                <a:solidFill>
                  <a:srgbClr val="222222"/>
                </a:solidFill>
                <a:effectLst/>
                <a:latin typeface="Helvetica Neue"/>
              </a:rPr>
              <a:t>. </a:t>
            </a:r>
            <a:r>
              <a:rPr lang="ko-KR" altLang="en-US" b="0" i="0" dirty="0">
                <a:solidFill>
                  <a:srgbClr val="222222"/>
                </a:solidFill>
                <a:effectLst/>
                <a:latin typeface="Helvetica Neue"/>
              </a:rPr>
              <a:t>모두가 </a:t>
            </a:r>
            <a:r>
              <a:rPr lang="en-US" altLang="ko-KR" b="0" i="0" dirty="0">
                <a:solidFill>
                  <a:srgbClr val="222222"/>
                </a:solidFill>
                <a:effectLst/>
                <a:latin typeface="Helvetica Neue"/>
              </a:rPr>
              <a:t>X</a:t>
            </a:r>
            <a:r>
              <a:rPr lang="ko-KR" altLang="en-US" b="0" i="0" dirty="0">
                <a:solidFill>
                  <a:srgbClr val="222222"/>
                </a:solidFill>
                <a:effectLst/>
                <a:latin typeface="Helvetica Neue"/>
              </a:rPr>
              <a:t>를 안다는 사실도 모두가 알아야 하며</a:t>
            </a:r>
            <a:r>
              <a:rPr lang="en-US" altLang="ko-KR" b="0" i="0" dirty="0">
                <a:solidFill>
                  <a:srgbClr val="222222"/>
                </a:solidFill>
                <a:effectLst/>
                <a:latin typeface="Helvetica Neue"/>
              </a:rPr>
              <a:t>, </a:t>
            </a:r>
            <a:r>
              <a:rPr lang="ko-KR" altLang="en-US" b="0" i="0" dirty="0">
                <a:solidFill>
                  <a:srgbClr val="222222"/>
                </a:solidFill>
                <a:effectLst/>
                <a:latin typeface="Helvetica Neue"/>
              </a:rPr>
              <a:t>또 모두가 </a:t>
            </a:r>
            <a:r>
              <a:rPr lang="en-US" altLang="ko-KR" b="0" i="0" dirty="0">
                <a:solidFill>
                  <a:srgbClr val="222222"/>
                </a:solidFill>
                <a:effectLst/>
                <a:latin typeface="Helvetica Neue"/>
              </a:rPr>
              <a:t>X</a:t>
            </a:r>
            <a:r>
              <a:rPr lang="ko-KR" altLang="en-US" b="0" i="0" dirty="0">
                <a:solidFill>
                  <a:srgbClr val="222222"/>
                </a:solidFill>
                <a:effectLst/>
                <a:latin typeface="Helvetica Neue"/>
              </a:rPr>
              <a:t>를 안다는 사실을 우리가 모두 다 안다는 사실도 전원이 알아야 한다</a:t>
            </a:r>
            <a:r>
              <a:rPr lang="en-US" altLang="ko-KR" b="0" i="0" dirty="0">
                <a:solidFill>
                  <a:srgbClr val="222222"/>
                </a:solidFill>
                <a:effectLst/>
                <a:latin typeface="Helvetica Neue"/>
              </a:rPr>
              <a:t>. </a:t>
            </a:r>
            <a:r>
              <a:rPr lang="ko-KR" altLang="en-US" b="0" i="0" dirty="0">
                <a:solidFill>
                  <a:srgbClr val="222222"/>
                </a:solidFill>
                <a:effectLst/>
                <a:latin typeface="Helvetica Neue"/>
              </a:rPr>
              <a:t>이는 비잔틴 장군의 문제처럼</a:t>
            </a:r>
            <a:r>
              <a:rPr lang="en-US" altLang="ko-KR" b="0" i="0" dirty="0">
                <a:solidFill>
                  <a:srgbClr val="222222"/>
                </a:solidFill>
                <a:effectLst/>
                <a:latin typeface="Helvetica Neue"/>
              </a:rPr>
              <a:t>, </a:t>
            </a:r>
            <a:r>
              <a:rPr lang="ko-KR" altLang="en-US" b="0" i="0" dirty="0">
                <a:solidFill>
                  <a:srgbClr val="222222"/>
                </a:solidFill>
                <a:effectLst/>
                <a:latin typeface="Helvetica Neue"/>
              </a:rPr>
              <a:t>분산 데이터 시스템에서 오래된 난제이다</a:t>
            </a:r>
            <a:r>
              <a:rPr lang="en-US" altLang="ko-KR" b="0" i="0" dirty="0">
                <a:solidFill>
                  <a:srgbClr val="222222"/>
                </a:solidFill>
                <a:effectLst/>
                <a:latin typeface="Helvetica Neue"/>
              </a:rPr>
              <a:t>.” </a:t>
            </a:r>
            <a:r>
              <a:rPr lang="ko-KR" altLang="en-US" b="0" i="0" dirty="0">
                <a:solidFill>
                  <a:srgbClr val="222222"/>
                </a:solidFill>
                <a:effectLst/>
                <a:latin typeface="Helvetica Neue"/>
              </a:rPr>
              <a:t>이는 </a:t>
            </a:r>
            <a:r>
              <a:rPr lang="en-US" altLang="ko-KR" b="0" i="0" dirty="0">
                <a:solidFill>
                  <a:srgbClr val="222222"/>
                </a:solidFill>
                <a:effectLst/>
                <a:latin typeface="Helvetica Neue"/>
              </a:rPr>
              <a:t>2008</a:t>
            </a:r>
            <a:r>
              <a:rPr lang="ko-KR" altLang="en-US" b="0" i="0" dirty="0">
                <a:solidFill>
                  <a:srgbClr val="222222"/>
                </a:solidFill>
                <a:effectLst/>
                <a:latin typeface="Helvetica Neue"/>
              </a:rPr>
              <a:t>년 </a:t>
            </a:r>
            <a:r>
              <a:rPr lang="en-US" altLang="ko-KR" b="0" i="0" dirty="0">
                <a:solidFill>
                  <a:srgbClr val="222222"/>
                </a:solidFill>
                <a:effectLst/>
                <a:latin typeface="Helvetica Neue"/>
              </a:rPr>
              <a:t>11</a:t>
            </a:r>
            <a:r>
              <a:rPr lang="ko-KR" altLang="en-US" b="0" i="0" dirty="0">
                <a:solidFill>
                  <a:srgbClr val="222222"/>
                </a:solidFill>
                <a:effectLst/>
                <a:latin typeface="Helvetica Neue"/>
              </a:rPr>
              <a:t>월 </a:t>
            </a:r>
            <a:r>
              <a:rPr lang="en-US" altLang="ko-KR" b="0" i="0" dirty="0">
                <a:solidFill>
                  <a:srgbClr val="222222"/>
                </a:solidFill>
                <a:effectLst/>
                <a:latin typeface="Helvetica Neue"/>
              </a:rPr>
              <a:t>13</a:t>
            </a:r>
            <a:r>
              <a:rPr lang="ko-KR" altLang="en-US" b="0" i="0" dirty="0">
                <a:solidFill>
                  <a:srgbClr val="222222"/>
                </a:solidFill>
                <a:effectLst/>
                <a:latin typeface="Helvetica Neue"/>
              </a:rPr>
              <a:t>일 </a:t>
            </a:r>
            <a:r>
              <a:rPr lang="ko-KR" altLang="en-US" b="0" i="0" u="none" strike="noStrike" dirty="0" err="1">
                <a:solidFill>
                  <a:srgbClr val="002BB8"/>
                </a:solidFill>
                <a:effectLst/>
                <a:latin typeface="Helvetica Neue"/>
                <a:hlinkClick r:id="rId3" tooltip="사토시 나카모토"/>
              </a:rPr>
              <a:t>사토시</a:t>
            </a:r>
            <a:r>
              <a:rPr lang="ko-KR" altLang="en-US" b="0" i="0" u="none" strike="noStrike" dirty="0">
                <a:solidFill>
                  <a:srgbClr val="002BB8"/>
                </a:solidFill>
                <a:effectLst/>
                <a:latin typeface="Helvetica Neue"/>
                <a:hlinkClick r:id="rId3" tooltip="사토시 나카모토"/>
              </a:rPr>
              <a:t> </a:t>
            </a:r>
            <a:r>
              <a:rPr lang="ko-KR" altLang="en-US" b="0" i="0" u="none" strike="noStrike" dirty="0" err="1">
                <a:solidFill>
                  <a:srgbClr val="002BB8"/>
                </a:solidFill>
                <a:effectLst/>
                <a:latin typeface="Helvetica Neue"/>
                <a:hlinkClick r:id="rId3" tooltip="사토시 나카모토"/>
              </a:rPr>
              <a:t>나카모토</a:t>
            </a:r>
            <a:r>
              <a:rPr lang="ko-KR" altLang="en-US" b="0" i="0" dirty="0" err="1">
                <a:solidFill>
                  <a:srgbClr val="222222"/>
                </a:solidFill>
                <a:effectLst/>
                <a:latin typeface="Helvetica Neue"/>
              </a:rPr>
              <a:t>와</a:t>
            </a:r>
            <a:r>
              <a:rPr lang="ko-KR" altLang="en-US" b="0" i="0" dirty="0">
                <a:solidFill>
                  <a:srgbClr val="222222"/>
                </a:solidFill>
                <a:effectLst/>
                <a:latin typeface="Helvetica Neue"/>
              </a:rPr>
              <a:t> </a:t>
            </a:r>
            <a:r>
              <a:rPr lang="ko-KR" altLang="en-US" b="0" i="0" u="none" strike="noStrike" dirty="0" err="1">
                <a:solidFill>
                  <a:srgbClr val="002BB8"/>
                </a:solidFill>
                <a:effectLst/>
                <a:latin typeface="Helvetica Neue"/>
                <a:hlinkClick r:id="rId4" tooltip="비트코인"/>
              </a:rPr>
              <a:t>비트코인</a:t>
            </a:r>
            <a:r>
              <a:rPr lang="ko-KR" altLang="en-US" b="0" i="0" dirty="0">
                <a:solidFill>
                  <a:srgbClr val="222222"/>
                </a:solidFill>
                <a:effectLst/>
                <a:latin typeface="Helvetica Neue"/>
              </a:rPr>
              <a:t> 개발 작업을 협업했던 </a:t>
            </a:r>
            <a:r>
              <a:rPr lang="ko-KR" altLang="en-US" b="0" i="0" u="none" strike="noStrike" dirty="0">
                <a:solidFill>
                  <a:srgbClr val="DD3333"/>
                </a:solidFill>
                <a:effectLst/>
                <a:latin typeface="Helvetica Neue"/>
                <a:hlinkClick r:id="rId5" tooltip="제임스 A 도널드 (없는 문서)"/>
              </a:rPr>
              <a:t>제임스 </a:t>
            </a:r>
            <a:r>
              <a:rPr lang="en-US" altLang="ko-KR" b="0" i="0" u="none" strike="noStrike" dirty="0">
                <a:solidFill>
                  <a:srgbClr val="DD3333"/>
                </a:solidFill>
                <a:effectLst/>
                <a:latin typeface="Helvetica Neue"/>
                <a:hlinkClick r:id="rId5" tooltip="제임스 A 도널드 (없는 문서)"/>
              </a:rPr>
              <a:t>A </a:t>
            </a:r>
            <a:r>
              <a:rPr lang="ko-KR" altLang="en-US" b="0" i="0" u="none" strike="noStrike" dirty="0">
                <a:solidFill>
                  <a:srgbClr val="DD3333"/>
                </a:solidFill>
                <a:effectLst/>
                <a:latin typeface="Helvetica Neue"/>
                <a:hlinkClick r:id="rId5" tooltip="제임스 A 도널드 (없는 문서)"/>
              </a:rPr>
              <a:t>도널드</a:t>
            </a:r>
            <a:r>
              <a:rPr lang="ko-KR" altLang="en-US" b="0" i="0" dirty="0">
                <a:solidFill>
                  <a:srgbClr val="222222"/>
                </a:solidFill>
                <a:effectLst/>
                <a:latin typeface="Helvetica Neue"/>
              </a:rPr>
              <a:t>가 사토시에게 보낸 이메일의 일부 내용이다</a:t>
            </a:r>
            <a:r>
              <a:rPr lang="en-US" altLang="ko-KR" b="0" i="0" dirty="0">
                <a:solidFill>
                  <a:srgbClr val="222222"/>
                </a:solidFill>
                <a:effectLst/>
                <a:latin typeface="Helvetica Neue"/>
              </a:rPr>
              <a:t>. </a:t>
            </a:r>
            <a:r>
              <a:rPr lang="ko-KR" altLang="en-US" b="0" i="0" dirty="0">
                <a:solidFill>
                  <a:srgbClr val="222222"/>
                </a:solidFill>
                <a:effectLst/>
                <a:latin typeface="Helvetica Neue"/>
              </a:rPr>
              <a:t>제임스 </a:t>
            </a:r>
            <a:r>
              <a:rPr lang="en-US" altLang="ko-KR" b="0" i="0" dirty="0">
                <a:solidFill>
                  <a:srgbClr val="222222"/>
                </a:solidFill>
                <a:effectLst/>
                <a:latin typeface="Helvetica Neue"/>
              </a:rPr>
              <a:t>A </a:t>
            </a:r>
            <a:r>
              <a:rPr lang="ko-KR" altLang="en-US" b="0" i="0" dirty="0">
                <a:solidFill>
                  <a:srgbClr val="222222"/>
                </a:solidFill>
                <a:effectLst/>
                <a:latin typeface="Helvetica Neue"/>
              </a:rPr>
              <a:t>도널드가 보낸 말꼬리를 계속 잡는 문구는 컴퓨터 네트워크 분야에서 주로 다루는 ‘</a:t>
            </a:r>
            <a:r>
              <a:rPr lang="ko-KR" altLang="en-US" b="0" i="0" u="none" strike="noStrike" dirty="0">
                <a:solidFill>
                  <a:srgbClr val="DD3333"/>
                </a:solidFill>
                <a:effectLst/>
                <a:latin typeface="Helvetica Neue"/>
                <a:hlinkClick r:id="rId6" tooltip="두 장군의 문제 (없는 문서)"/>
              </a:rPr>
              <a:t>두 장군의 문제</a:t>
            </a:r>
            <a:r>
              <a:rPr lang="ko-KR" altLang="en-US" b="0" i="0" dirty="0">
                <a:solidFill>
                  <a:srgbClr val="222222"/>
                </a:solidFill>
                <a:effectLst/>
                <a:latin typeface="Helvetica Neue"/>
              </a:rPr>
              <a:t>’</a:t>
            </a:r>
            <a:r>
              <a:rPr lang="en-US" altLang="ko-KR" b="0" i="0" dirty="0">
                <a:solidFill>
                  <a:srgbClr val="222222"/>
                </a:solidFill>
                <a:effectLst/>
                <a:latin typeface="Helvetica Neue"/>
              </a:rPr>
              <a:t>(Two Generals Problem)</a:t>
            </a:r>
            <a:r>
              <a:rPr lang="ko-KR" altLang="en-US" b="0" i="0" dirty="0">
                <a:solidFill>
                  <a:srgbClr val="222222"/>
                </a:solidFill>
                <a:effectLst/>
                <a:latin typeface="Helvetica Neue"/>
              </a:rPr>
              <a:t>에서 출발한다</a:t>
            </a:r>
            <a:r>
              <a:rPr lang="en-US" altLang="ko-KR" b="0" i="0" dirty="0">
                <a:solidFill>
                  <a:srgbClr val="222222"/>
                </a:solidFill>
                <a:effectLst/>
                <a:latin typeface="Helvetica Neue"/>
              </a:rPr>
              <a:t>. </a:t>
            </a:r>
            <a:r>
              <a:rPr lang="ko-KR" altLang="en-US" b="0" i="0" dirty="0">
                <a:solidFill>
                  <a:srgbClr val="222222"/>
                </a:solidFill>
                <a:effectLst/>
                <a:latin typeface="Helvetica Neue"/>
              </a:rPr>
              <a:t>이후 이 문제는 ‘</a:t>
            </a:r>
            <a:r>
              <a:rPr lang="ko-KR" altLang="en-US" b="0" i="0" u="none" strike="noStrike" dirty="0">
                <a:solidFill>
                  <a:srgbClr val="DD3333"/>
                </a:solidFill>
                <a:effectLst/>
                <a:latin typeface="Helvetica Neue"/>
                <a:hlinkClick r:id="rId7" tooltip="비잔틴 장군의 문제 (없는 문서)"/>
              </a:rPr>
              <a:t>비잔틴 장군의 </a:t>
            </a:r>
            <a:r>
              <a:rPr lang="ko-KR" altLang="en-US" b="0" i="0" u="none" strike="noStrike" dirty="0" err="1">
                <a:solidFill>
                  <a:srgbClr val="DD3333"/>
                </a:solidFill>
                <a:effectLst/>
                <a:latin typeface="Helvetica Neue"/>
                <a:hlinkClick r:id="rId7" tooltip="비잔틴 장군의 문제 (없는 문서)"/>
              </a:rPr>
              <a:t>문제</a:t>
            </a:r>
            <a:r>
              <a:rPr lang="ko-KR" altLang="en-US" b="0" i="0" dirty="0" err="1">
                <a:solidFill>
                  <a:srgbClr val="222222"/>
                </a:solidFill>
                <a:effectLst/>
                <a:latin typeface="Helvetica Neue"/>
              </a:rPr>
              <a:t>’로</a:t>
            </a:r>
            <a:r>
              <a:rPr lang="ko-KR" altLang="en-US" b="0" i="0" dirty="0">
                <a:solidFill>
                  <a:srgbClr val="222222"/>
                </a:solidFill>
                <a:effectLst/>
                <a:latin typeface="Helvetica Neue"/>
              </a:rPr>
              <a:t> 확장이 된다</a:t>
            </a:r>
            <a:r>
              <a:rPr lang="en-US" altLang="ko-KR" b="0" i="0" dirty="0">
                <a:solidFill>
                  <a:srgbClr val="222222"/>
                </a:solidFill>
                <a:effectLst/>
                <a:latin typeface="Helvetica Neue"/>
              </a:rPr>
              <a:t>.</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77</a:t>
            </a:fld>
            <a:endParaRPr lang="ko-KR" altLang="en-US"/>
          </a:p>
        </p:txBody>
      </p:sp>
    </p:spTree>
    <p:extLst>
      <p:ext uri="{BB962C8B-B14F-4D97-AF65-F5344CB8AC3E}">
        <p14:creationId xmlns:p14="http://schemas.microsoft.com/office/powerpoint/2010/main" val="151826317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https://satoshi.nakamotoinstitute.org/emails/cryptography/threads/1/#014847</a:t>
            </a:r>
          </a:p>
          <a:p>
            <a:endParaRPr lang="en-US" altLang="ko-KR" dirty="0"/>
          </a:p>
          <a:p>
            <a:r>
              <a:rPr lang="en-US" altLang="ko-KR" dirty="0"/>
              <a:t>https://wiki.ncsoft.com/pages/viewpage.action?pageId=466690987</a:t>
            </a:r>
          </a:p>
          <a:p>
            <a:r>
              <a:rPr lang="en-US" altLang="ko-KR" dirty="0"/>
              <a:t>Practical </a:t>
            </a:r>
            <a:r>
              <a:rPr lang="ko-KR" altLang="en-US" dirty="0"/>
              <a:t>실용적인</a:t>
            </a:r>
            <a:endParaRPr lang="en-US" altLang="ko-KR" dirty="0"/>
          </a:p>
          <a:p>
            <a:endParaRPr lang="en-US" altLang="ko-KR" dirty="0"/>
          </a:p>
          <a:p>
            <a:r>
              <a:rPr lang="en-US" altLang="ko-KR" dirty="0"/>
              <a:t>https://dl.acm.org/doi/10.1145/357172.357176</a:t>
            </a:r>
          </a:p>
          <a:p>
            <a:r>
              <a:rPr lang="ko-KR" altLang="en-US" dirty="0" err="1"/>
              <a:t>레슬리</a:t>
            </a:r>
            <a:r>
              <a:rPr lang="ko-KR" altLang="en-US" dirty="0"/>
              <a:t> </a:t>
            </a:r>
            <a:r>
              <a:rPr lang="ko-KR" altLang="en-US" dirty="0" err="1"/>
              <a:t>램포트</a:t>
            </a:r>
            <a:r>
              <a:rPr lang="en-US" altLang="ko-KR" dirty="0"/>
              <a:t> – </a:t>
            </a:r>
            <a:r>
              <a:rPr lang="en-US" altLang="ko-KR" dirty="0" err="1"/>
              <a:t>Paxos</a:t>
            </a:r>
            <a:r>
              <a:rPr lang="en-US" altLang="ko-KR" dirty="0"/>
              <a:t> </a:t>
            </a:r>
            <a:r>
              <a:rPr lang="ko-KR" altLang="en-US" dirty="0"/>
              <a:t>제안</a:t>
            </a:r>
            <a:r>
              <a:rPr lang="en-US" altLang="ko-KR" dirty="0"/>
              <a:t>, </a:t>
            </a:r>
            <a:r>
              <a:rPr lang="ko-KR" altLang="en-US" dirty="0" err="1"/>
              <a:t>프레드</a:t>
            </a:r>
            <a:r>
              <a:rPr lang="ko-KR" altLang="en-US" dirty="0"/>
              <a:t> </a:t>
            </a:r>
            <a:r>
              <a:rPr lang="ko-KR" altLang="en-US" dirty="0" err="1"/>
              <a:t>슈나이더에</a:t>
            </a:r>
            <a:r>
              <a:rPr lang="ko-KR" altLang="en-US" dirty="0"/>
              <a:t> 의해 검증 </a:t>
            </a:r>
            <a:r>
              <a:rPr lang="en-US" altLang="ko-KR" dirty="0"/>
              <a:t>-&gt; </a:t>
            </a:r>
            <a:r>
              <a:rPr lang="ko-KR" altLang="en-US" dirty="0"/>
              <a:t>분산 컴퓨팅을 위한 상태 기계 접근법 기초</a:t>
            </a:r>
            <a:endParaRPr lang="en-US" altLang="ko-KR" dirty="0"/>
          </a:p>
          <a:p>
            <a:r>
              <a:rPr lang="ko-KR" altLang="en-US" dirty="0"/>
              <a:t>한글</a:t>
            </a:r>
            <a:r>
              <a:rPr lang="en-US" altLang="ko-KR" dirty="0"/>
              <a:t>: https://boohyung.gitbook.io/tech/research/byzantine-generals-problem</a:t>
            </a:r>
          </a:p>
          <a:p>
            <a:endParaRPr lang="en-US" altLang="ko-KR" dirty="0"/>
          </a:p>
          <a:p>
            <a:r>
              <a:rPr lang="ko-KR" altLang="en-US" dirty="0" err="1"/>
              <a:t>해시넷</a:t>
            </a:r>
            <a:r>
              <a:rPr lang="ko-KR" altLang="en-US" dirty="0"/>
              <a:t> </a:t>
            </a:r>
            <a:r>
              <a:rPr lang="en-US" altLang="ko-KR" dirty="0"/>
              <a:t>– </a:t>
            </a:r>
            <a:r>
              <a:rPr lang="ko-KR" altLang="en-US" dirty="0"/>
              <a:t>비잔틴 장애 허용</a:t>
            </a:r>
            <a:r>
              <a:rPr lang="en-US" altLang="ko-KR" dirty="0"/>
              <a:t>: http://wiki.hash.kr/index.php/%EB%B9%84%EC%9E%94%ED%8B%B4_%EC%9E%A5%EC%95%A0_%ED%97%88%EC%9A%A9</a:t>
            </a:r>
          </a:p>
          <a:p>
            <a:r>
              <a:rPr lang="ko-KR" altLang="en-US" b="0" i="0" dirty="0">
                <a:solidFill>
                  <a:srgbClr val="222222"/>
                </a:solidFill>
                <a:effectLst/>
                <a:latin typeface="Helvetica Neue"/>
              </a:rPr>
              <a:t>첫 번째 솔루션은 전달된 메시지가 위조될 수도 있다는 시나리오를 가정한다</a:t>
            </a:r>
            <a:r>
              <a:rPr lang="en-US" altLang="ko-KR" b="0" i="0" dirty="0">
                <a:solidFill>
                  <a:srgbClr val="222222"/>
                </a:solidFill>
                <a:effectLst/>
                <a:latin typeface="Helvetica Neue"/>
              </a:rPr>
              <a:t>. </a:t>
            </a:r>
            <a:endParaRPr lang="en-US" altLang="ko-KR" dirty="0"/>
          </a:p>
          <a:p>
            <a:r>
              <a:rPr lang="ko-KR" altLang="en-US" dirty="0"/>
              <a:t>두 번째 솔루션은 메시지의 서명이 위조될 수 없다는 전제로 한다</a:t>
            </a:r>
            <a:r>
              <a:rPr lang="en-US" altLang="ko-KR" dirty="0"/>
              <a:t>.</a:t>
            </a:r>
          </a:p>
          <a:p>
            <a:endParaRPr lang="en-US" altLang="ko-KR" dirty="0"/>
          </a:p>
          <a:p>
            <a:r>
              <a:rPr lang="ko-KR" altLang="en-US" b="0" i="0" dirty="0">
                <a:solidFill>
                  <a:srgbClr val="222222"/>
                </a:solidFill>
                <a:effectLst/>
                <a:latin typeface="Helvetica Neue"/>
              </a:rPr>
              <a:t>“모두가 </a:t>
            </a:r>
            <a:r>
              <a:rPr lang="en-US" altLang="ko-KR" b="0" i="0" dirty="0">
                <a:solidFill>
                  <a:srgbClr val="222222"/>
                </a:solidFill>
                <a:effectLst/>
                <a:latin typeface="Helvetica Neue"/>
              </a:rPr>
              <a:t>X</a:t>
            </a:r>
            <a:r>
              <a:rPr lang="ko-KR" altLang="en-US" b="0" i="0" dirty="0">
                <a:solidFill>
                  <a:srgbClr val="222222"/>
                </a:solidFill>
                <a:effectLst/>
                <a:latin typeface="Helvetica Neue"/>
              </a:rPr>
              <a:t>를 안다는 사실로는 충분하지 않습니다</a:t>
            </a:r>
            <a:r>
              <a:rPr lang="en-US" altLang="ko-KR" b="0" i="0" dirty="0">
                <a:solidFill>
                  <a:srgbClr val="222222"/>
                </a:solidFill>
                <a:effectLst/>
                <a:latin typeface="Helvetica Neue"/>
              </a:rPr>
              <a:t>. </a:t>
            </a:r>
            <a:r>
              <a:rPr lang="ko-KR" altLang="en-US" b="0" i="0" dirty="0">
                <a:solidFill>
                  <a:srgbClr val="222222"/>
                </a:solidFill>
                <a:effectLst/>
                <a:latin typeface="Helvetica Neue"/>
              </a:rPr>
              <a:t>모두가 </a:t>
            </a:r>
            <a:r>
              <a:rPr lang="en-US" altLang="ko-KR" b="0" i="0" dirty="0">
                <a:solidFill>
                  <a:srgbClr val="222222"/>
                </a:solidFill>
                <a:effectLst/>
                <a:latin typeface="Helvetica Neue"/>
              </a:rPr>
              <a:t>X</a:t>
            </a:r>
            <a:r>
              <a:rPr lang="ko-KR" altLang="en-US" b="0" i="0" dirty="0">
                <a:solidFill>
                  <a:srgbClr val="222222"/>
                </a:solidFill>
                <a:effectLst/>
                <a:latin typeface="Helvetica Neue"/>
              </a:rPr>
              <a:t>를 안다는 사실도 모두가 알아야 하며</a:t>
            </a:r>
            <a:r>
              <a:rPr lang="en-US" altLang="ko-KR" b="0" i="0" dirty="0">
                <a:solidFill>
                  <a:srgbClr val="222222"/>
                </a:solidFill>
                <a:effectLst/>
                <a:latin typeface="Helvetica Neue"/>
              </a:rPr>
              <a:t>, </a:t>
            </a:r>
            <a:r>
              <a:rPr lang="ko-KR" altLang="en-US" b="0" i="0" dirty="0">
                <a:solidFill>
                  <a:srgbClr val="222222"/>
                </a:solidFill>
                <a:effectLst/>
                <a:latin typeface="Helvetica Neue"/>
              </a:rPr>
              <a:t>또 모두가 </a:t>
            </a:r>
            <a:r>
              <a:rPr lang="en-US" altLang="ko-KR" b="0" i="0" dirty="0">
                <a:solidFill>
                  <a:srgbClr val="222222"/>
                </a:solidFill>
                <a:effectLst/>
                <a:latin typeface="Helvetica Neue"/>
              </a:rPr>
              <a:t>X</a:t>
            </a:r>
            <a:r>
              <a:rPr lang="ko-KR" altLang="en-US" b="0" i="0" dirty="0">
                <a:solidFill>
                  <a:srgbClr val="222222"/>
                </a:solidFill>
                <a:effectLst/>
                <a:latin typeface="Helvetica Neue"/>
              </a:rPr>
              <a:t>를 안다는 사실을 우리가 모두 다 안다는 사실도 전원이 알아야 한다</a:t>
            </a:r>
            <a:r>
              <a:rPr lang="en-US" altLang="ko-KR" b="0" i="0" dirty="0">
                <a:solidFill>
                  <a:srgbClr val="222222"/>
                </a:solidFill>
                <a:effectLst/>
                <a:latin typeface="Helvetica Neue"/>
              </a:rPr>
              <a:t>. </a:t>
            </a:r>
            <a:r>
              <a:rPr lang="ko-KR" altLang="en-US" b="0" i="0" dirty="0">
                <a:solidFill>
                  <a:srgbClr val="222222"/>
                </a:solidFill>
                <a:effectLst/>
                <a:latin typeface="Helvetica Neue"/>
              </a:rPr>
              <a:t>이는 비잔틴 장군의 문제처럼</a:t>
            </a:r>
            <a:r>
              <a:rPr lang="en-US" altLang="ko-KR" b="0" i="0" dirty="0">
                <a:solidFill>
                  <a:srgbClr val="222222"/>
                </a:solidFill>
                <a:effectLst/>
                <a:latin typeface="Helvetica Neue"/>
              </a:rPr>
              <a:t>, </a:t>
            </a:r>
            <a:r>
              <a:rPr lang="ko-KR" altLang="en-US" b="0" i="0" dirty="0">
                <a:solidFill>
                  <a:srgbClr val="222222"/>
                </a:solidFill>
                <a:effectLst/>
                <a:latin typeface="Helvetica Neue"/>
              </a:rPr>
              <a:t>분산 데이터 시스템에서 오래된 난제이다</a:t>
            </a:r>
            <a:r>
              <a:rPr lang="en-US" altLang="ko-KR" b="0" i="0" dirty="0">
                <a:solidFill>
                  <a:srgbClr val="222222"/>
                </a:solidFill>
                <a:effectLst/>
                <a:latin typeface="Helvetica Neue"/>
              </a:rPr>
              <a:t>.” </a:t>
            </a:r>
            <a:r>
              <a:rPr lang="ko-KR" altLang="en-US" b="0" i="0" dirty="0">
                <a:solidFill>
                  <a:srgbClr val="222222"/>
                </a:solidFill>
                <a:effectLst/>
                <a:latin typeface="Helvetica Neue"/>
              </a:rPr>
              <a:t>이는 </a:t>
            </a:r>
            <a:r>
              <a:rPr lang="en-US" altLang="ko-KR" b="0" i="0" dirty="0">
                <a:solidFill>
                  <a:srgbClr val="222222"/>
                </a:solidFill>
                <a:effectLst/>
                <a:latin typeface="Helvetica Neue"/>
              </a:rPr>
              <a:t>2008</a:t>
            </a:r>
            <a:r>
              <a:rPr lang="ko-KR" altLang="en-US" b="0" i="0" dirty="0">
                <a:solidFill>
                  <a:srgbClr val="222222"/>
                </a:solidFill>
                <a:effectLst/>
                <a:latin typeface="Helvetica Neue"/>
              </a:rPr>
              <a:t>년 </a:t>
            </a:r>
            <a:r>
              <a:rPr lang="en-US" altLang="ko-KR" b="0" i="0" dirty="0">
                <a:solidFill>
                  <a:srgbClr val="222222"/>
                </a:solidFill>
                <a:effectLst/>
                <a:latin typeface="Helvetica Neue"/>
              </a:rPr>
              <a:t>11</a:t>
            </a:r>
            <a:r>
              <a:rPr lang="ko-KR" altLang="en-US" b="0" i="0" dirty="0">
                <a:solidFill>
                  <a:srgbClr val="222222"/>
                </a:solidFill>
                <a:effectLst/>
                <a:latin typeface="Helvetica Neue"/>
              </a:rPr>
              <a:t>월 </a:t>
            </a:r>
            <a:r>
              <a:rPr lang="en-US" altLang="ko-KR" b="0" i="0" dirty="0">
                <a:solidFill>
                  <a:srgbClr val="222222"/>
                </a:solidFill>
                <a:effectLst/>
                <a:latin typeface="Helvetica Neue"/>
              </a:rPr>
              <a:t>13</a:t>
            </a:r>
            <a:r>
              <a:rPr lang="ko-KR" altLang="en-US" b="0" i="0" dirty="0">
                <a:solidFill>
                  <a:srgbClr val="222222"/>
                </a:solidFill>
                <a:effectLst/>
                <a:latin typeface="Helvetica Neue"/>
              </a:rPr>
              <a:t>일 </a:t>
            </a:r>
            <a:r>
              <a:rPr lang="ko-KR" altLang="en-US" b="0" i="0" u="none" strike="noStrike" dirty="0" err="1">
                <a:solidFill>
                  <a:srgbClr val="002BB8"/>
                </a:solidFill>
                <a:effectLst/>
                <a:latin typeface="Helvetica Neue"/>
                <a:hlinkClick r:id="rId3" tooltip="사토시 나카모토"/>
              </a:rPr>
              <a:t>사토시</a:t>
            </a:r>
            <a:r>
              <a:rPr lang="ko-KR" altLang="en-US" b="0" i="0" u="none" strike="noStrike" dirty="0">
                <a:solidFill>
                  <a:srgbClr val="002BB8"/>
                </a:solidFill>
                <a:effectLst/>
                <a:latin typeface="Helvetica Neue"/>
                <a:hlinkClick r:id="rId3" tooltip="사토시 나카모토"/>
              </a:rPr>
              <a:t> </a:t>
            </a:r>
            <a:r>
              <a:rPr lang="ko-KR" altLang="en-US" b="0" i="0" u="none" strike="noStrike" dirty="0" err="1">
                <a:solidFill>
                  <a:srgbClr val="002BB8"/>
                </a:solidFill>
                <a:effectLst/>
                <a:latin typeface="Helvetica Neue"/>
                <a:hlinkClick r:id="rId3" tooltip="사토시 나카모토"/>
              </a:rPr>
              <a:t>나카모토</a:t>
            </a:r>
            <a:r>
              <a:rPr lang="ko-KR" altLang="en-US" b="0" i="0" dirty="0" err="1">
                <a:solidFill>
                  <a:srgbClr val="222222"/>
                </a:solidFill>
                <a:effectLst/>
                <a:latin typeface="Helvetica Neue"/>
              </a:rPr>
              <a:t>와</a:t>
            </a:r>
            <a:r>
              <a:rPr lang="ko-KR" altLang="en-US" b="0" i="0" dirty="0">
                <a:solidFill>
                  <a:srgbClr val="222222"/>
                </a:solidFill>
                <a:effectLst/>
                <a:latin typeface="Helvetica Neue"/>
              </a:rPr>
              <a:t> </a:t>
            </a:r>
            <a:r>
              <a:rPr lang="ko-KR" altLang="en-US" b="0" i="0" u="none" strike="noStrike" dirty="0" err="1">
                <a:solidFill>
                  <a:srgbClr val="002BB8"/>
                </a:solidFill>
                <a:effectLst/>
                <a:latin typeface="Helvetica Neue"/>
                <a:hlinkClick r:id="rId4" tooltip="비트코인"/>
              </a:rPr>
              <a:t>비트코인</a:t>
            </a:r>
            <a:r>
              <a:rPr lang="ko-KR" altLang="en-US" b="0" i="0" dirty="0">
                <a:solidFill>
                  <a:srgbClr val="222222"/>
                </a:solidFill>
                <a:effectLst/>
                <a:latin typeface="Helvetica Neue"/>
              </a:rPr>
              <a:t> 개발 작업을 협업했던 </a:t>
            </a:r>
            <a:r>
              <a:rPr lang="ko-KR" altLang="en-US" b="0" i="0" u="none" strike="noStrike" dirty="0">
                <a:solidFill>
                  <a:srgbClr val="DD3333"/>
                </a:solidFill>
                <a:effectLst/>
                <a:latin typeface="Helvetica Neue"/>
                <a:hlinkClick r:id="rId5" tooltip="제임스 A 도널드 (없는 문서)"/>
              </a:rPr>
              <a:t>제임스 </a:t>
            </a:r>
            <a:r>
              <a:rPr lang="en-US" altLang="ko-KR" b="0" i="0" u="none" strike="noStrike" dirty="0">
                <a:solidFill>
                  <a:srgbClr val="DD3333"/>
                </a:solidFill>
                <a:effectLst/>
                <a:latin typeface="Helvetica Neue"/>
                <a:hlinkClick r:id="rId5" tooltip="제임스 A 도널드 (없는 문서)"/>
              </a:rPr>
              <a:t>A </a:t>
            </a:r>
            <a:r>
              <a:rPr lang="ko-KR" altLang="en-US" b="0" i="0" u="none" strike="noStrike" dirty="0">
                <a:solidFill>
                  <a:srgbClr val="DD3333"/>
                </a:solidFill>
                <a:effectLst/>
                <a:latin typeface="Helvetica Neue"/>
                <a:hlinkClick r:id="rId5" tooltip="제임스 A 도널드 (없는 문서)"/>
              </a:rPr>
              <a:t>도널드</a:t>
            </a:r>
            <a:r>
              <a:rPr lang="ko-KR" altLang="en-US" b="0" i="0" dirty="0">
                <a:solidFill>
                  <a:srgbClr val="222222"/>
                </a:solidFill>
                <a:effectLst/>
                <a:latin typeface="Helvetica Neue"/>
              </a:rPr>
              <a:t>가 사토시에게 보낸 이메일의 일부 내용이다</a:t>
            </a:r>
            <a:r>
              <a:rPr lang="en-US" altLang="ko-KR" b="0" i="0" dirty="0">
                <a:solidFill>
                  <a:srgbClr val="222222"/>
                </a:solidFill>
                <a:effectLst/>
                <a:latin typeface="Helvetica Neue"/>
              </a:rPr>
              <a:t>. </a:t>
            </a:r>
            <a:r>
              <a:rPr lang="ko-KR" altLang="en-US" b="0" i="0" dirty="0">
                <a:solidFill>
                  <a:srgbClr val="222222"/>
                </a:solidFill>
                <a:effectLst/>
                <a:latin typeface="Helvetica Neue"/>
              </a:rPr>
              <a:t>제임스 </a:t>
            </a:r>
            <a:r>
              <a:rPr lang="en-US" altLang="ko-KR" b="0" i="0" dirty="0">
                <a:solidFill>
                  <a:srgbClr val="222222"/>
                </a:solidFill>
                <a:effectLst/>
                <a:latin typeface="Helvetica Neue"/>
              </a:rPr>
              <a:t>A </a:t>
            </a:r>
            <a:r>
              <a:rPr lang="ko-KR" altLang="en-US" b="0" i="0" dirty="0">
                <a:solidFill>
                  <a:srgbClr val="222222"/>
                </a:solidFill>
                <a:effectLst/>
                <a:latin typeface="Helvetica Neue"/>
              </a:rPr>
              <a:t>도널드가 보낸 말꼬리를 계속 잡는 문구는 컴퓨터 네트워크 분야에서 주로 다루는 ‘</a:t>
            </a:r>
            <a:r>
              <a:rPr lang="ko-KR" altLang="en-US" b="0" i="0" u="none" strike="noStrike" dirty="0">
                <a:solidFill>
                  <a:srgbClr val="DD3333"/>
                </a:solidFill>
                <a:effectLst/>
                <a:latin typeface="Helvetica Neue"/>
                <a:hlinkClick r:id="rId6" tooltip="두 장군의 문제 (없는 문서)"/>
              </a:rPr>
              <a:t>두 장군의 문제</a:t>
            </a:r>
            <a:r>
              <a:rPr lang="ko-KR" altLang="en-US" b="0" i="0" dirty="0">
                <a:solidFill>
                  <a:srgbClr val="222222"/>
                </a:solidFill>
                <a:effectLst/>
                <a:latin typeface="Helvetica Neue"/>
              </a:rPr>
              <a:t>’</a:t>
            </a:r>
            <a:r>
              <a:rPr lang="en-US" altLang="ko-KR" b="0" i="0" dirty="0">
                <a:solidFill>
                  <a:srgbClr val="222222"/>
                </a:solidFill>
                <a:effectLst/>
                <a:latin typeface="Helvetica Neue"/>
              </a:rPr>
              <a:t>(Two Generals Problem)</a:t>
            </a:r>
            <a:r>
              <a:rPr lang="ko-KR" altLang="en-US" b="0" i="0" dirty="0">
                <a:solidFill>
                  <a:srgbClr val="222222"/>
                </a:solidFill>
                <a:effectLst/>
                <a:latin typeface="Helvetica Neue"/>
              </a:rPr>
              <a:t>에서 출발한다</a:t>
            </a:r>
            <a:r>
              <a:rPr lang="en-US" altLang="ko-KR" b="0" i="0" dirty="0">
                <a:solidFill>
                  <a:srgbClr val="222222"/>
                </a:solidFill>
                <a:effectLst/>
                <a:latin typeface="Helvetica Neue"/>
              </a:rPr>
              <a:t>. </a:t>
            </a:r>
            <a:r>
              <a:rPr lang="ko-KR" altLang="en-US" b="0" i="0" dirty="0">
                <a:solidFill>
                  <a:srgbClr val="222222"/>
                </a:solidFill>
                <a:effectLst/>
                <a:latin typeface="Helvetica Neue"/>
              </a:rPr>
              <a:t>이후 이 문제는 ‘</a:t>
            </a:r>
            <a:r>
              <a:rPr lang="ko-KR" altLang="en-US" b="0" i="0" u="none" strike="noStrike" dirty="0">
                <a:solidFill>
                  <a:srgbClr val="DD3333"/>
                </a:solidFill>
                <a:effectLst/>
                <a:latin typeface="Helvetica Neue"/>
                <a:hlinkClick r:id="rId7" tooltip="비잔틴 장군의 문제 (없는 문서)"/>
              </a:rPr>
              <a:t>비잔틴 장군의 </a:t>
            </a:r>
            <a:r>
              <a:rPr lang="ko-KR" altLang="en-US" b="0" i="0" u="none" strike="noStrike" dirty="0" err="1">
                <a:solidFill>
                  <a:srgbClr val="DD3333"/>
                </a:solidFill>
                <a:effectLst/>
                <a:latin typeface="Helvetica Neue"/>
                <a:hlinkClick r:id="rId7" tooltip="비잔틴 장군의 문제 (없는 문서)"/>
              </a:rPr>
              <a:t>문제</a:t>
            </a:r>
            <a:r>
              <a:rPr lang="ko-KR" altLang="en-US" b="0" i="0" dirty="0" err="1">
                <a:solidFill>
                  <a:srgbClr val="222222"/>
                </a:solidFill>
                <a:effectLst/>
                <a:latin typeface="Helvetica Neue"/>
              </a:rPr>
              <a:t>’로</a:t>
            </a:r>
            <a:r>
              <a:rPr lang="ko-KR" altLang="en-US" b="0" i="0" dirty="0">
                <a:solidFill>
                  <a:srgbClr val="222222"/>
                </a:solidFill>
                <a:effectLst/>
                <a:latin typeface="Helvetica Neue"/>
              </a:rPr>
              <a:t> 확장이 된다</a:t>
            </a:r>
            <a:r>
              <a:rPr lang="en-US" altLang="ko-KR" b="0" i="0" dirty="0">
                <a:solidFill>
                  <a:srgbClr val="222222"/>
                </a:solidFill>
                <a:effectLst/>
                <a:latin typeface="Helvetica Neue"/>
              </a:rPr>
              <a:t>.</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78</a:t>
            </a:fld>
            <a:endParaRPr lang="ko-KR" altLang="en-US"/>
          </a:p>
        </p:txBody>
      </p:sp>
    </p:spTree>
    <p:extLst>
      <p:ext uri="{BB962C8B-B14F-4D97-AF65-F5344CB8AC3E}">
        <p14:creationId xmlns:p14="http://schemas.microsoft.com/office/powerpoint/2010/main" val="297277150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b="1">
                <a:effectLst/>
              </a:rPr>
              <a:t>https://boohyung.gitbook.io/tech/research/byzantine-generals-problem</a:t>
            </a:r>
          </a:p>
          <a:p>
            <a:r>
              <a:rPr lang="en-US" altLang="ko-KR" b="1" dirty="0">
                <a:effectLst/>
              </a:rPr>
              <a:t>Pass Conditions: </a:t>
            </a:r>
            <a:r>
              <a:rPr lang="ko-KR" altLang="en-US" b="1" dirty="0">
                <a:effectLst/>
              </a:rPr>
              <a:t>어떻게 해야 전쟁에서 승리할 수 있을까</a:t>
            </a:r>
            <a:r>
              <a:rPr lang="en-US" altLang="ko-KR" b="1" dirty="0">
                <a:effectLst/>
              </a:rPr>
              <a:t>?</a:t>
            </a:r>
          </a:p>
          <a:p>
            <a:r>
              <a:rPr lang="ko-KR" altLang="en-US" dirty="0">
                <a:effectLst/>
              </a:rPr>
              <a:t>만약 사령관이 </a:t>
            </a:r>
            <a:r>
              <a:rPr lang="en-US" altLang="ko-KR" dirty="0">
                <a:effectLst/>
              </a:rPr>
              <a:t>"</a:t>
            </a:r>
            <a:r>
              <a:rPr lang="ko-KR" altLang="en-US" dirty="0">
                <a:effectLst/>
              </a:rPr>
              <a:t>공격</a:t>
            </a:r>
            <a:r>
              <a:rPr lang="en-US" altLang="ko-KR" dirty="0">
                <a:effectLst/>
              </a:rPr>
              <a:t>" </a:t>
            </a:r>
            <a:r>
              <a:rPr lang="ko-KR" altLang="en-US" dirty="0">
                <a:effectLst/>
              </a:rPr>
              <a:t>명령을 하달했을 때 메시지를 받은 장군들이 모두 </a:t>
            </a:r>
            <a:r>
              <a:rPr lang="en-US" altLang="ko-KR" dirty="0">
                <a:effectLst/>
              </a:rPr>
              <a:t>"</a:t>
            </a:r>
            <a:r>
              <a:rPr lang="ko-KR" altLang="en-US" dirty="0">
                <a:effectLst/>
              </a:rPr>
              <a:t>공격</a:t>
            </a:r>
            <a:r>
              <a:rPr lang="en-US" altLang="ko-KR" dirty="0">
                <a:effectLst/>
              </a:rPr>
              <a:t>" </a:t>
            </a:r>
            <a:r>
              <a:rPr lang="ko-KR" altLang="en-US" dirty="0">
                <a:effectLst/>
              </a:rPr>
              <a:t>을 이행해야 전쟁에서 승리할 수 있다</a:t>
            </a:r>
            <a:r>
              <a:rPr lang="en-US" altLang="ko-KR" dirty="0">
                <a:effectLst/>
              </a:rPr>
              <a:t>. </a:t>
            </a:r>
            <a:r>
              <a:rPr lang="ko-KR" altLang="en-US" dirty="0">
                <a:effectLst/>
              </a:rPr>
              <a:t>그렇기 때문에 배신자의 방해가 있더라도 모두 같은 결정을 할 수 있어야 한다</a:t>
            </a:r>
            <a:r>
              <a:rPr lang="en-US" altLang="ko-KR" dirty="0">
                <a:effectLst/>
              </a:rPr>
              <a:t>. </a:t>
            </a:r>
            <a:r>
              <a:rPr lang="ko-KR" altLang="en-US" dirty="0">
                <a:effectLst/>
              </a:rPr>
              <a:t>이에 저자는 추가적으로 아래의 두 가지 조건을 제시한다</a:t>
            </a:r>
            <a:r>
              <a:rPr lang="en-US" altLang="ko-KR" dirty="0">
                <a:effectLst/>
              </a:rPr>
              <a:t>. (IC, Interactive Consistency)</a:t>
            </a:r>
          </a:p>
          <a:p>
            <a:pPr>
              <a:buFont typeface="Arial" panose="020B0604020202020204" pitchFamily="34" charset="0"/>
              <a:buChar char="•"/>
            </a:pPr>
            <a:r>
              <a:rPr lang="en-US" altLang="ko-KR" dirty="0">
                <a:effectLst/>
              </a:rPr>
              <a:t>IC1: </a:t>
            </a:r>
            <a:r>
              <a:rPr lang="ko-KR" altLang="en-US" dirty="0">
                <a:effectLst/>
              </a:rPr>
              <a:t>배신자가 아닌 모든 장군들은 같은 명령을 이행한다</a:t>
            </a:r>
            <a:r>
              <a:rPr lang="en-US" altLang="ko-KR" dirty="0">
                <a:effectLst/>
              </a:rPr>
              <a:t>.</a:t>
            </a:r>
          </a:p>
          <a:p>
            <a:pPr>
              <a:buFont typeface="Arial" panose="020B0604020202020204" pitchFamily="34" charset="0"/>
              <a:buChar char="•"/>
            </a:pPr>
            <a:r>
              <a:rPr lang="en-US" altLang="ko-KR" dirty="0">
                <a:effectLst/>
              </a:rPr>
              <a:t>IC2: </a:t>
            </a:r>
            <a:r>
              <a:rPr lang="ko-KR" altLang="en-US" dirty="0">
                <a:effectLst/>
              </a:rPr>
              <a:t>만약 사령관이 배신자가 아니라면</a:t>
            </a:r>
            <a:r>
              <a:rPr lang="en-US" altLang="ko-KR" dirty="0">
                <a:effectLst/>
              </a:rPr>
              <a:t>, </a:t>
            </a:r>
            <a:r>
              <a:rPr lang="ko-KR" altLang="en-US" dirty="0">
                <a:effectLst/>
              </a:rPr>
              <a:t>배신자를 제외한 모든 장군들은 사령관의 명령을 이행한다</a:t>
            </a:r>
            <a:r>
              <a:rPr lang="en-US" altLang="ko-KR" dirty="0">
                <a:effectLst/>
              </a:rPr>
              <a:t>.</a:t>
            </a:r>
          </a:p>
          <a:p>
            <a:r>
              <a:rPr lang="en-US" altLang="ko-KR" dirty="0">
                <a:effectLst/>
              </a:rPr>
              <a:t>BGP</a:t>
            </a:r>
            <a:r>
              <a:rPr lang="ko-KR" altLang="en-US" dirty="0">
                <a:effectLst/>
              </a:rPr>
              <a:t>가 생길 수 있는 최소 조건은 아래와 같이 합의 대상이 </a:t>
            </a:r>
            <a:r>
              <a:rPr lang="en-US" altLang="ko-KR" dirty="0">
                <a:effectLst/>
              </a:rPr>
              <a:t>3</a:t>
            </a:r>
            <a:r>
              <a:rPr lang="ko-KR" altLang="en-US" dirty="0">
                <a:effectLst/>
              </a:rPr>
              <a:t>명일 때이다</a:t>
            </a:r>
            <a:r>
              <a:rPr lang="en-US" altLang="ko-KR" dirty="0">
                <a:effectLst/>
              </a:rPr>
              <a:t>. </a:t>
            </a:r>
          </a:p>
          <a:p>
            <a:r>
              <a:rPr lang="en-US" altLang="ko-KR" dirty="0" err="1">
                <a:effectLst/>
              </a:rPr>
              <a:t>V_i</a:t>
            </a:r>
            <a:r>
              <a:rPr lang="ko-KR" altLang="en-US" dirty="0">
                <a:effectLst/>
              </a:rPr>
              <a:t>가 </a:t>
            </a:r>
            <a:r>
              <a:rPr lang="en-US" altLang="ko-KR" dirty="0" err="1">
                <a:effectLst/>
              </a:rPr>
              <a:t>i</a:t>
            </a:r>
            <a:r>
              <a:rPr lang="ko-KR" altLang="en-US" dirty="0">
                <a:effectLst/>
              </a:rPr>
              <a:t>번째 장군이 받은 메시지의 집합이라고 할 때</a:t>
            </a:r>
            <a:r>
              <a:rPr lang="en-US" altLang="ko-KR" dirty="0">
                <a:effectLst/>
              </a:rPr>
              <a:t>, </a:t>
            </a:r>
            <a:r>
              <a:rPr lang="ko-KR" altLang="en-US" dirty="0">
                <a:effectLst/>
              </a:rPr>
              <a:t>일정 시간 이후 배신자가 아닌 장군들은 자신이 받은 메시지 내용으로 </a:t>
            </a:r>
            <a:r>
              <a:rPr lang="en-US" altLang="ko-KR" dirty="0">
                <a:effectLst/>
              </a:rPr>
              <a:t>"</a:t>
            </a:r>
            <a:r>
              <a:rPr lang="ko-KR" altLang="en-US" dirty="0">
                <a:effectLst/>
              </a:rPr>
              <a:t>공격</a:t>
            </a:r>
            <a:r>
              <a:rPr lang="en-US" altLang="ko-KR" dirty="0">
                <a:effectLst/>
              </a:rPr>
              <a:t>"</a:t>
            </a:r>
            <a:r>
              <a:rPr lang="ko-KR" altLang="en-US" dirty="0">
                <a:effectLst/>
              </a:rPr>
              <a:t>과 </a:t>
            </a:r>
            <a:r>
              <a:rPr lang="en-US" altLang="ko-KR" dirty="0">
                <a:effectLst/>
              </a:rPr>
              <a:t>"</a:t>
            </a:r>
            <a:r>
              <a:rPr lang="ko-KR" altLang="en-US" dirty="0">
                <a:effectLst/>
              </a:rPr>
              <a:t>후퇴</a:t>
            </a:r>
            <a:r>
              <a:rPr lang="en-US" altLang="ko-KR" dirty="0">
                <a:effectLst/>
              </a:rPr>
              <a:t>" </a:t>
            </a:r>
            <a:r>
              <a:rPr lang="ko-KR" altLang="en-US" dirty="0">
                <a:effectLst/>
              </a:rPr>
              <a:t>중 하나를 선택하여 이행한다</a:t>
            </a:r>
            <a:r>
              <a:rPr lang="en-US" altLang="ko-KR" dirty="0">
                <a:effectLst/>
              </a:rPr>
              <a:t>. (</a:t>
            </a:r>
            <a:r>
              <a:rPr lang="ko-KR" altLang="en-US" dirty="0">
                <a:effectLst/>
              </a:rPr>
              <a:t>과반수 우선 선택 기준</a:t>
            </a:r>
            <a:r>
              <a:rPr lang="en-US" altLang="ko-KR" dirty="0">
                <a:effectLst/>
              </a:rPr>
              <a:t>) </a:t>
            </a:r>
          </a:p>
          <a:p>
            <a:pPr>
              <a:buFont typeface="+mj-lt"/>
              <a:buAutoNum type="arabicPeriod"/>
            </a:pPr>
            <a:r>
              <a:rPr lang="en-US" altLang="ko-KR" dirty="0">
                <a:effectLst/>
              </a:rPr>
              <a:t>1.</a:t>
            </a:r>
            <a:r>
              <a:rPr lang="ko-KR" altLang="en-US" dirty="0">
                <a:effectLst/>
              </a:rPr>
              <a:t>사령관이 배신자일 경우</a:t>
            </a:r>
            <a:r>
              <a:rPr lang="en-US" altLang="ko-KR" dirty="0">
                <a:effectLst/>
              </a:rPr>
              <a:t>: </a:t>
            </a:r>
            <a:r>
              <a:rPr lang="ko-KR" altLang="en-US" dirty="0">
                <a:effectLst/>
              </a:rPr>
              <a:t>사령관이 보낸 메시지는 진하게 표시</a:t>
            </a:r>
          </a:p>
          <a:p>
            <a:pPr>
              <a:buFont typeface="+mj-lt"/>
              <a:buAutoNum type="arabicPeriod"/>
            </a:pPr>
            <a:r>
              <a:rPr lang="en-US" altLang="ko-KR" dirty="0">
                <a:effectLst/>
              </a:rPr>
              <a:t>V_1 = {</a:t>
            </a:r>
            <a:r>
              <a:rPr lang="en-US" altLang="ko-KR" b="1" dirty="0">
                <a:effectLst/>
              </a:rPr>
              <a:t>"</a:t>
            </a:r>
            <a:r>
              <a:rPr lang="ko-KR" altLang="en-US" b="1" dirty="0">
                <a:effectLst/>
              </a:rPr>
              <a:t>공격</a:t>
            </a:r>
            <a:r>
              <a:rPr lang="en-US" altLang="ko-KR" b="1" dirty="0">
                <a:effectLst/>
              </a:rPr>
              <a:t>"</a:t>
            </a:r>
            <a:r>
              <a:rPr lang="en-US" altLang="ko-KR" dirty="0">
                <a:effectLst/>
              </a:rPr>
              <a:t>, "</a:t>
            </a:r>
            <a:r>
              <a:rPr lang="ko-KR" altLang="en-US" dirty="0">
                <a:effectLst/>
              </a:rPr>
              <a:t>후퇴</a:t>
            </a:r>
            <a:r>
              <a:rPr lang="en-US" altLang="ko-KR" dirty="0">
                <a:effectLst/>
              </a:rPr>
              <a:t>"} -&gt; </a:t>
            </a:r>
            <a:r>
              <a:rPr lang="ko-KR" altLang="en-US" dirty="0">
                <a:effectLst/>
              </a:rPr>
              <a:t>장군 </a:t>
            </a:r>
            <a:r>
              <a:rPr lang="en-US" altLang="ko-KR" dirty="0">
                <a:effectLst/>
              </a:rPr>
              <a:t>1</a:t>
            </a:r>
            <a:r>
              <a:rPr lang="ko-KR" altLang="en-US" dirty="0">
                <a:effectLst/>
              </a:rPr>
              <a:t>은 </a:t>
            </a:r>
            <a:r>
              <a:rPr lang="en-US" altLang="ko-KR" dirty="0">
                <a:effectLst/>
              </a:rPr>
              <a:t>"</a:t>
            </a:r>
            <a:r>
              <a:rPr lang="ko-KR" altLang="en-US" dirty="0">
                <a:effectLst/>
              </a:rPr>
              <a:t>공격</a:t>
            </a:r>
            <a:r>
              <a:rPr lang="en-US" altLang="ko-KR" dirty="0">
                <a:effectLst/>
              </a:rPr>
              <a:t>" </a:t>
            </a:r>
            <a:r>
              <a:rPr lang="ko-KR" altLang="en-US" dirty="0">
                <a:effectLst/>
              </a:rPr>
              <a:t>으로 결정</a:t>
            </a:r>
          </a:p>
          <a:p>
            <a:pPr>
              <a:buFont typeface="+mj-lt"/>
              <a:buAutoNum type="arabicPeriod"/>
            </a:pPr>
            <a:r>
              <a:rPr lang="en-US" altLang="ko-KR" dirty="0">
                <a:effectLst/>
              </a:rPr>
              <a:t>V_2 = {</a:t>
            </a:r>
            <a:r>
              <a:rPr lang="en-US" altLang="ko-KR" b="1" dirty="0">
                <a:effectLst/>
              </a:rPr>
              <a:t>"</a:t>
            </a:r>
            <a:r>
              <a:rPr lang="ko-KR" altLang="en-US" b="1" dirty="0">
                <a:effectLst/>
              </a:rPr>
              <a:t>후퇴</a:t>
            </a:r>
            <a:r>
              <a:rPr lang="en-US" altLang="ko-KR" b="1" dirty="0">
                <a:effectLst/>
              </a:rPr>
              <a:t>"</a:t>
            </a:r>
            <a:r>
              <a:rPr lang="en-US" altLang="ko-KR" dirty="0">
                <a:effectLst/>
              </a:rPr>
              <a:t>, "</a:t>
            </a:r>
            <a:r>
              <a:rPr lang="ko-KR" altLang="en-US" dirty="0">
                <a:effectLst/>
              </a:rPr>
              <a:t>공격</a:t>
            </a:r>
            <a:r>
              <a:rPr lang="en-US" altLang="ko-KR" dirty="0">
                <a:effectLst/>
              </a:rPr>
              <a:t>"} -&gt; </a:t>
            </a:r>
            <a:r>
              <a:rPr lang="ko-KR" altLang="en-US" dirty="0">
                <a:effectLst/>
              </a:rPr>
              <a:t>장군 </a:t>
            </a:r>
            <a:r>
              <a:rPr lang="en-US" altLang="ko-KR" dirty="0">
                <a:effectLst/>
              </a:rPr>
              <a:t>2</a:t>
            </a:r>
            <a:r>
              <a:rPr lang="ko-KR" altLang="en-US" dirty="0">
                <a:effectLst/>
              </a:rPr>
              <a:t>는 </a:t>
            </a:r>
            <a:r>
              <a:rPr lang="en-US" altLang="ko-KR" dirty="0">
                <a:effectLst/>
              </a:rPr>
              <a:t>"</a:t>
            </a:r>
            <a:r>
              <a:rPr lang="ko-KR" altLang="en-US" dirty="0">
                <a:effectLst/>
              </a:rPr>
              <a:t>후퇴</a:t>
            </a:r>
            <a:r>
              <a:rPr lang="en-US" altLang="ko-KR" dirty="0">
                <a:effectLst/>
              </a:rPr>
              <a:t>" </a:t>
            </a:r>
            <a:r>
              <a:rPr lang="ko-KR" altLang="en-US" dirty="0">
                <a:effectLst/>
              </a:rPr>
              <a:t>로 결정</a:t>
            </a:r>
          </a:p>
          <a:p>
            <a:pPr>
              <a:buFont typeface="+mj-lt"/>
              <a:buAutoNum type="arabicPeriod"/>
            </a:pPr>
            <a:r>
              <a:rPr lang="en-US" altLang="ko-KR" dirty="0">
                <a:effectLst/>
              </a:rPr>
              <a:t>2.</a:t>
            </a:r>
            <a:r>
              <a:rPr lang="ko-KR" altLang="en-US" dirty="0">
                <a:effectLst/>
              </a:rPr>
              <a:t>장군 </a:t>
            </a:r>
            <a:r>
              <a:rPr lang="en-US" altLang="ko-KR" dirty="0">
                <a:effectLst/>
              </a:rPr>
              <a:t>2</a:t>
            </a:r>
            <a:r>
              <a:rPr lang="ko-KR" altLang="en-US" dirty="0">
                <a:effectLst/>
              </a:rPr>
              <a:t>가 배신자일 경우</a:t>
            </a:r>
            <a:r>
              <a:rPr lang="en-US" altLang="ko-KR" dirty="0">
                <a:effectLst/>
              </a:rPr>
              <a:t>: </a:t>
            </a:r>
            <a:r>
              <a:rPr lang="ko-KR" altLang="en-US" dirty="0">
                <a:effectLst/>
              </a:rPr>
              <a:t>사령관이 보낸 메시지는 진하게 표시</a:t>
            </a:r>
          </a:p>
          <a:p>
            <a:pPr>
              <a:buFont typeface="+mj-lt"/>
              <a:buAutoNum type="arabicPeriod"/>
            </a:pPr>
            <a:r>
              <a:rPr lang="en-US" altLang="ko-KR" dirty="0">
                <a:effectLst/>
              </a:rPr>
              <a:t>V_1 = {</a:t>
            </a:r>
            <a:r>
              <a:rPr lang="en-US" altLang="ko-KR" b="1" dirty="0">
                <a:effectLst/>
              </a:rPr>
              <a:t>"</a:t>
            </a:r>
            <a:r>
              <a:rPr lang="ko-KR" altLang="en-US" b="1" dirty="0">
                <a:effectLst/>
              </a:rPr>
              <a:t>공격</a:t>
            </a:r>
            <a:r>
              <a:rPr lang="en-US" altLang="ko-KR" b="1" dirty="0">
                <a:effectLst/>
              </a:rPr>
              <a:t>"</a:t>
            </a:r>
            <a:r>
              <a:rPr lang="en-US" altLang="ko-KR" dirty="0">
                <a:effectLst/>
              </a:rPr>
              <a:t>, "</a:t>
            </a:r>
            <a:r>
              <a:rPr lang="ko-KR" altLang="en-US" dirty="0">
                <a:effectLst/>
              </a:rPr>
              <a:t>후퇴</a:t>
            </a:r>
            <a:r>
              <a:rPr lang="en-US" altLang="ko-KR" dirty="0">
                <a:effectLst/>
              </a:rPr>
              <a:t>"} -&gt; </a:t>
            </a:r>
            <a:r>
              <a:rPr lang="ko-KR" altLang="en-US" dirty="0">
                <a:effectLst/>
              </a:rPr>
              <a:t>장군 </a:t>
            </a:r>
            <a:r>
              <a:rPr lang="en-US" altLang="ko-KR" dirty="0">
                <a:effectLst/>
              </a:rPr>
              <a:t>1</a:t>
            </a:r>
            <a:r>
              <a:rPr lang="ko-KR" altLang="en-US" dirty="0">
                <a:effectLst/>
              </a:rPr>
              <a:t>은 </a:t>
            </a:r>
            <a:r>
              <a:rPr lang="en-US" altLang="ko-KR" dirty="0">
                <a:effectLst/>
              </a:rPr>
              <a:t>"</a:t>
            </a:r>
            <a:r>
              <a:rPr lang="ko-KR" altLang="en-US" dirty="0">
                <a:effectLst/>
              </a:rPr>
              <a:t>공격</a:t>
            </a:r>
            <a:r>
              <a:rPr lang="en-US" altLang="ko-KR" dirty="0">
                <a:effectLst/>
              </a:rPr>
              <a:t>" </a:t>
            </a:r>
            <a:r>
              <a:rPr lang="ko-KR" altLang="en-US" dirty="0">
                <a:effectLst/>
              </a:rPr>
              <a:t>으로 결정</a:t>
            </a:r>
          </a:p>
          <a:p>
            <a:r>
              <a:rPr lang="en-US" altLang="ko-KR" b="1" dirty="0">
                <a:effectLst/>
              </a:rPr>
              <a:t>m</a:t>
            </a:r>
            <a:r>
              <a:rPr lang="ko-KR" altLang="en-US" b="1" dirty="0">
                <a:effectLst/>
              </a:rPr>
              <a:t>의 수를 늘려서 </a:t>
            </a:r>
            <a:r>
              <a:rPr lang="en-US" altLang="ko-KR" b="1" dirty="0">
                <a:effectLst/>
              </a:rPr>
              <a:t>(m = 2, 3, ...)</a:t>
            </a:r>
            <a:r>
              <a:rPr lang="ko-KR" altLang="en-US" b="1" dirty="0">
                <a:effectLst/>
              </a:rPr>
              <a:t>장군의 수가 총 </a:t>
            </a:r>
            <a:r>
              <a:rPr lang="en-US" altLang="ko-KR" b="1" dirty="0">
                <a:effectLst/>
              </a:rPr>
              <a:t>3m</a:t>
            </a:r>
            <a:r>
              <a:rPr lang="ko-KR" altLang="en-US" b="1" dirty="0">
                <a:effectLst/>
              </a:rPr>
              <a:t>일 때를 생각해보면 배신자 집단에 사령관이 포함될 경우 정직한 장군들이 잘못된 결정을 하도록 조작이 가능함을 알 수 있다</a:t>
            </a:r>
            <a:r>
              <a:rPr lang="en-US" altLang="ko-KR" b="1" dirty="0">
                <a:effectLst/>
              </a:rPr>
              <a:t>. </a:t>
            </a:r>
            <a:endParaRPr lang="ko-KR" altLang="en-US" dirty="0">
              <a:effectLst/>
            </a:endParaRPr>
          </a:p>
          <a:p>
            <a:r>
              <a:rPr lang="ko-KR" altLang="en-US" dirty="0">
                <a:effectLst/>
              </a:rPr>
              <a:t>안정적인 합의를 위해서는 </a:t>
            </a:r>
            <a:r>
              <a:rPr lang="ko-KR" altLang="en-US" b="1" dirty="0">
                <a:effectLst/>
              </a:rPr>
              <a:t>장군들은 모두 같은 알고리즘을 통해 메시지를 전달하고</a:t>
            </a:r>
            <a:r>
              <a:rPr lang="en-US" altLang="ko-KR" b="1" dirty="0">
                <a:effectLst/>
              </a:rPr>
              <a:t>, </a:t>
            </a:r>
            <a:r>
              <a:rPr lang="ko-KR" altLang="en-US" b="1" dirty="0">
                <a:effectLst/>
              </a:rPr>
              <a:t>전달받은 메시지에서 </a:t>
            </a:r>
            <a:r>
              <a:rPr lang="en-US" altLang="ko-KR" b="1" dirty="0">
                <a:effectLst/>
              </a:rPr>
              <a:t>"</a:t>
            </a:r>
            <a:r>
              <a:rPr lang="ko-KR" altLang="en-US" b="1" dirty="0">
                <a:effectLst/>
              </a:rPr>
              <a:t>공격</a:t>
            </a:r>
            <a:r>
              <a:rPr lang="en-US" altLang="ko-KR" b="1" dirty="0">
                <a:effectLst/>
              </a:rPr>
              <a:t>"</a:t>
            </a:r>
            <a:r>
              <a:rPr lang="ko-KR" altLang="en-US" b="1" dirty="0">
                <a:effectLst/>
              </a:rPr>
              <a:t>이나 </a:t>
            </a:r>
            <a:r>
              <a:rPr lang="en-US" altLang="ko-KR" b="1" dirty="0">
                <a:effectLst/>
              </a:rPr>
              <a:t>"</a:t>
            </a:r>
            <a:r>
              <a:rPr lang="ko-KR" altLang="en-US" b="1" dirty="0">
                <a:effectLst/>
              </a:rPr>
              <a:t>후퇴</a:t>
            </a:r>
            <a:r>
              <a:rPr lang="en-US" altLang="ko-KR" b="1" dirty="0">
                <a:effectLst/>
              </a:rPr>
              <a:t>" </a:t>
            </a:r>
            <a:r>
              <a:rPr lang="ko-KR" altLang="en-US" b="1" dirty="0">
                <a:effectLst/>
              </a:rPr>
              <a:t>중 일치된 하나의 메시지를 도출할 수 있어야 한다</a:t>
            </a:r>
            <a:r>
              <a:rPr lang="en-US" altLang="ko-KR" b="1" dirty="0">
                <a:effectLst/>
              </a:rPr>
              <a:t>.</a:t>
            </a:r>
            <a:r>
              <a:rPr lang="ko-KR" altLang="en-US" dirty="0">
                <a:effectLst/>
              </a:rPr>
              <a:t> 이를 위해 저자는 두 가지 알고리즘을 제시한다</a:t>
            </a:r>
            <a:r>
              <a:rPr lang="en-US" altLang="ko-KR" dirty="0">
                <a:effectLst/>
              </a:rPr>
              <a:t>. </a:t>
            </a:r>
          </a:p>
          <a:p>
            <a:pPr indent="0">
              <a:buNone/>
            </a:pPr>
            <a:endParaRPr lang="ko-KR" altLang="en-US" dirty="0"/>
          </a:p>
          <a:p>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79</a:t>
            </a:fld>
            <a:endParaRPr lang="ko-KR" altLang="en-US"/>
          </a:p>
        </p:txBody>
      </p:sp>
    </p:spTree>
    <p:extLst>
      <p:ext uri="{BB962C8B-B14F-4D97-AF65-F5344CB8AC3E}">
        <p14:creationId xmlns:p14="http://schemas.microsoft.com/office/powerpoint/2010/main" val="205817751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err="1"/>
              <a:t>coinbase</a:t>
            </a:r>
            <a:endParaRPr lang="en-US" altLang="ko-KR" dirty="0"/>
          </a:p>
          <a:p>
            <a:r>
              <a:rPr lang="ko-KR" altLang="en-US" dirty="0"/>
              <a:t>금본위제</a:t>
            </a:r>
            <a:endParaRPr lang="en-US" altLang="ko-KR" dirty="0"/>
          </a:p>
          <a:p>
            <a:r>
              <a:rPr lang="ko-KR" altLang="en-US" dirty="0"/>
              <a:t>충당금 </a:t>
            </a:r>
            <a:r>
              <a:rPr lang="en-US" altLang="ko-KR" dirty="0"/>
              <a:t>100% </a:t>
            </a:r>
            <a:r>
              <a:rPr lang="ko-KR" altLang="en-US" dirty="0"/>
              <a:t>금본위제</a:t>
            </a:r>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82</a:t>
            </a:fld>
            <a:endParaRPr lang="ko-KR" altLang="en-US"/>
          </a:p>
        </p:txBody>
      </p:sp>
    </p:spTree>
    <p:extLst>
      <p:ext uri="{BB962C8B-B14F-4D97-AF65-F5344CB8AC3E}">
        <p14:creationId xmlns:p14="http://schemas.microsoft.com/office/powerpoint/2010/main" val="161501942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83</a:t>
            </a:fld>
            <a:endParaRPr lang="ko-KR" altLang="en-US"/>
          </a:p>
        </p:txBody>
      </p:sp>
    </p:spTree>
    <p:extLst>
      <p:ext uri="{BB962C8B-B14F-4D97-AF65-F5344CB8AC3E}">
        <p14:creationId xmlns:p14="http://schemas.microsoft.com/office/powerpoint/2010/main" val="377210029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err="1"/>
              <a:t>퓨어</a:t>
            </a:r>
            <a:r>
              <a:rPr lang="ko-KR" altLang="en-US" dirty="0"/>
              <a:t> </a:t>
            </a:r>
            <a:r>
              <a:rPr lang="en-US" altLang="ko-KR" dirty="0"/>
              <a:t>P2P</a:t>
            </a:r>
            <a:r>
              <a:rPr lang="ko-KR" altLang="en-US" dirty="0"/>
              <a:t>형 시스템은 중앙서버 없이 노드 탐색을 실현하기 위해 응용프로그램 수준의 네트워크를 구축해야 한다</a:t>
            </a:r>
            <a:r>
              <a:rPr lang="en-US" altLang="ko-KR" dirty="0"/>
              <a:t>.</a:t>
            </a:r>
          </a:p>
          <a:p>
            <a:r>
              <a:rPr lang="ko-KR" altLang="en-US" dirty="0"/>
              <a:t>오버레이 네트워크</a:t>
            </a:r>
            <a:endParaRPr lang="en-US" altLang="ko-KR" dirty="0"/>
          </a:p>
          <a:p>
            <a:r>
              <a:rPr lang="ko-KR" altLang="en-US" dirty="0"/>
              <a:t>오버레이 네트워크는 각 </a:t>
            </a:r>
            <a:r>
              <a:rPr lang="ko-KR" altLang="en-US" dirty="0" err="1"/>
              <a:t>노으와</a:t>
            </a:r>
            <a:r>
              <a:rPr lang="ko-KR" altLang="en-US" dirty="0"/>
              <a:t> 노드간 통신경로에서 구성돼 실제 네트워크와는 다른 네트워크 토폴로지를 가진다</a:t>
            </a:r>
            <a:r>
              <a:rPr lang="en-US" altLang="ko-KR" dirty="0"/>
              <a:t>.</a:t>
            </a:r>
          </a:p>
          <a:p>
            <a:r>
              <a:rPr lang="ko-KR" altLang="en-US" dirty="0"/>
              <a:t>오버레이 네트워크는 토폴로지와 노드의 검색방법에 따라 비구조화 오버레이와 구조화 오버레이로 나뉜다</a:t>
            </a:r>
            <a:r>
              <a:rPr lang="en-US" altLang="ko-KR" dirty="0"/>
              <a:t>.</a:t>
            </a:r>
          </a:p>
          <a:p>
            <a:pPr marL="0" marR="0" lvl="0" indent="0" algn="l" defTabSz="914400" rtl="0" eaLnBrk="1" fontAlgn="auto" latinLnBrk="1" hangingPunct="1">
              <a:lnSpc>
                <a:spcPct val="100000"/>
              </a:lnSpc>
              <a:spcBef>
                <a:spcPts val="0"/>
              </a:spcBef>
              <a:spcAft>
                <a:spcPts val="0"/>
              </a:spcAft>
              <a:buClrTx/>
              <a:buSzTx/>
              <a:buFontTx/>
              <a:buNone/>
              <a:tabLst/>
              <a:defRPr/>
            </a:pPr>
            <a:br>
              <a:rPr lang="ko-KR" altLang="en-US" b="0" i="0" u="none" strike="noStrike" dirty="0">
                <a:solidFill>
                  <a:srgbClr val="8AB4F8"/>
                </a:solidFill>
                <a:effectLst/>
                <a:latin typeface="Apple SD Gothic Neo"/>
              </a:rPr>
            </a:br>
            <a:r>
              <a:rPr lang="ko-KR" altLang="en-US" b="0" i="0" u="none" strike="noStrike" dirty="0">
                <a:solidFill>
                  <a:srgbClr val="8AB4F8"/>
                </a:solidFill>
                <a:effectLst/>
                <a:latin typeface="Apple SD Gothic Neo"/>
              </a:rPr>
              <a:t>↔↔</a:t>
            </a:r>
            <a:endParaRPr lang="ko-KR" altLang="en-US" dirty="0"/>
          </a:p>
          <a:p>
            <a:pPr marL="0" marR="0" lvl="0" indent="0" algn="l" defTabSz="914400" rtl="0" eaLnBrk="1" fontAlgn="auto" latinLnBrk="1" hangingPunct="1">
              <a:lnSpc>
                <a:spcPct val="100000"/>
              </a:lnSpc>
              <a:spcBef>
                <a:spcPts val="0"/>
              </a:spcBef>
              <a:spcAft>
                <a:spcPts val="0"/>
              </a:spcAft>
              <a:buClrTx/>
              <a:buSzTx/>
              <a:buFontTx/>
              <a:buNone/>
              <a:tabLst/>
              <a:defRPr/>
            </a:pPr>
            <a:endParaRPr lang="ko-KR" altLang="en-US" dirty="0"/>
          </a:p>
          <a:p>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86</a:t>
            </a:fld>
            <a:endParaRPr lang="ko-KR" altLang="en-US"/>
          </a:p>
        </p:txBody>
      </p:sp>
    </p:spTree>
    <p:extLst>
      <p:ext uri="{BB962C8B-B14F-4D97-AF65-F5344CB8AC3E}">
        <p14:creationId xmlns:p14="http://schemas.microsoft.com/office/powerpoint/2010/main" val="124364465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94</a:t>
            </a:fld>
            <a:endParaRPr lang="ko-KR" altLang="en-US"/>
          </a:p>
        </p:txBody>
      </p:sp>
    </p:spTree>
    <p:extLst>
      <p:ext uri="{BB962C8B-B14F-4D97-AF65-F5344CB8AC3E}">
        <p14:creationId xmlns:p14="http://schemas.microsoft.com/office/powerpoint/2010/main" val="73219102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https://medium.com/programming-bitcoin/chapter-7-%ED%8A%B8%EB%9E%9C%EC%9E%AD%EC%85%98-%EA%B2%80%EC%A6%9D%EA%B3%BC-%EC%83%9D%EC%84%B1-b03535cc8d74</a:t>
            </a:r>
          </a:p>
          <a:p>
            <a:r>
              <a:rPr lang="en-US" altLang="ko-KR" dirty="0"/>
              <a:t>raw</a:t>
            </a:r>
            <a:r>
              <a:rPr lang="ko-KR" altLang="en-US" dirty="0"/>
              <a:t> </a:t>
            </a:r>
            <a:r>
              <a:rPr lang="en-US" altLang="ko-KR" dirty="0"/>
              <a:t>bitcoin</a:t>
            </a:r>
            <a:r>
              <a:rPr lang="ko-KR" altLang="en-US" dirty="0"/>
              <a:t> </a:t>
            </a:r>
            <a:r>
              <a:rPr lang="en-US" altLang="ko-KR" dirty="0"/>
              <a:t>transaction</a:t>
            </a:r>
            <a:r>
              <a:rPr lang="ko-KR" altLang="en-US" dirty="0"/>
              <a:t> </a:t>
            </a:r>
            <a:r>
              <a:rPr lang="en-US" altLang="ko-KR" dirty="0"/>
              <a:t>:</a:t>
            </a:r>
            <a:r>
              <a:rPr lang="ko-KR" altLang="en-US" dirty="0"/>
              <a:t> </a:t>
            </a:r>
            <a:r>
              <a:rPr lang="en-US" altLang="ko-KR" dirty="0"/>
              <a:t>https://hamait.tistory.com/958</a:t>
            </a:r>
          </a:p>
          <a:p>
            <a:endParaRPr lang="en-US" altLang="ko-KR" dirty="0"/>
          </a:p>
          <a:p>
            <a:r>
              <a:rPr lang="ko-KR" altLang="en-US" dirty="0" err="1"/>
              <a:t>비트코인</a:t>
            </a:r>
            <a:r>
              <a:rPr lang="en-US" altLang="ko-KR" dirty="0"/>
              <a:t>: https://developer.bitcoin.org/reference/transactions.html</a:t>
            </a:r>
          </a:p>
          <a:p>
            <a:pPr algn="l"/>
            <a:r>
              <a:rPr lang="ko-KR" altLang="en-US" b="0" i="0" dirty="0">
                <a:solidFill>
                  <a:srgbClr val="292929"/>
                </a:solidFill>
                <a:effectLst/>
                <a:latin typeface="charter"/>
              </a:rPr>
              <a:t>즉 전자서명을 생성하기 위해선 </a:t>
            </a:r>
            <a:r>
              <a:rPr lang="ko-KR" altLang="en-US" b="0" i="0" dirty="0" err="1">
                <a:solidFill>
                  <a:srgbClr val="292929"/>
                </a:solidFill>
                <a:effectLst/>
                <a:latin typeface="charter"/>
              </a:rPr>
              <a:t>직렬화된</a:t>
            </a:r>
            <a:r>
              <a:rPr lang="ko-KR" altLang="en-US" b="0" i="0" dirty="0">
                <a:solidFill>
                  <a:srgbClr val="292929"/>
                </a:solidFill>
                <a:effectLst/>
                <a:latin typeface="charter"/>
              </a:rPr>
              <a:t> 트랜잭션 데이터가 필요하다</a:t>
            </a:r>
            <a:r>
              <a:rPr lang="en-US" altLang="ko-KR" b="0" i="0" dirty="0">
                <a:solidFill>
                  <a:srgbClr val="292929"/>
                </a:solidFill>
                <a:effectLst/>
                <a:latin typeface="charter"/>
              </a:rPr>
              <a:t>. </a:t>
            </a:r>
            <a:r>
              <a:rPr lang="ko-KR" altLang="en-US" b="0" i="0" dirty="0">
                <a:solidFill>
                  <a:srgbClr val="292929"/>
                </a:solidFill>
                <a:effectLst/>
                <a:latin typeface="charter"/>
              </a:rPr>
              <a:t>여기서 문제가 발생한다</a:t>
            </a:r>
            <a:r>
              <a:rPr lang="en-US" altLang="ko-KR" b="0" i="0" dirty="0">
                <a:solidFill>
                  <a:srgbClr val="292929"/>
                </a:solidFill>
                <a:effectLst/>
                <a:latin typeface="charter"/>
              </a:rPr>
              <a:t>. </a:t>
            </a:r>
            <a:r>
              <a:rPr lang="ko-KR" altLang="en-US" b="0" i="0" dirty="0">
                <a:solidFill>
                  <a:srgbClr val="292929"/>
                </a:solidFill>
                <a:effectLst/>
                <a:latin typeface="charter"/>
              </a:rPr>
              <a:t>트랜잭션에는 전자서명이 포함되고</a:t>
            </a:r>
            <a:r>
              <a:rPr lang="en-US" altLang="ko-KR" b="0" i="0" dirty="0">
                <a:solidFill>
                  <a:srgbClr val="292929"/>
                </a:solidFill>
                <a:effectLst/>
                <a:latin typeface="charter"/>
              </a:rPr>
              <a:t>, </a:t>
            </a:r>
            <a:r>
              <a:rPr lang="ko-KR" altLang="en-US" b="0" i="0" dirty="0">
                <a:solidFill>
                  <a:srgbClr val="292929"/>
                </a:solidFill>
                <a:effectLst/>
                <a:latin typeface="charter"/>
              </a:rPr>
              <a:t>전자서명을 생성하기 위해서는 트랜잭션 데이터가 필요하여 무한 재귀에 빠지게 된다</a:t>
            </a:r>
            <a:r>
              <a:rPr lang="en-US" altLang="ko-KR" b="0" i="0" dirty="0">
                <a:solidFill>
                  <a:srgbClr val="292929"/>
                </a:solidFill>
                <a:effectLst/>
                <a:latin typeface="charter"/>
              </a:rPr>
              <a:t>.</a:t>
            </a:r>
          </a:p>
          <a:p>
            <a:pPr algn="l"/>
            <a:r>
              <a:rPr lang="ko-KR" altLang="en-US" b="0" i="0" dirty="0">
                <a:solidFill>
                  <a:srgbClr val="292929"/>
                </a:solidFill>
                <a:effectLst/>
                <a:latin typeface="charter"/>
              </a:rPr>
              <a:t>이 문제를 해결하기 위해서 전자서명에 사용되는 트랜잭션 직렬화 데이터를 생성할 때 전자서명 부분을 제외한 체 </a:t>
            </a:r>
            <a:r>
              <a:rPr lang="ko-KR" altLang="en-US" b="0" i="0" dirty="0" err="1">
                <a:solidFill>
                  <a:srgbClr val="292929"/>
                </a:solidFill>
                <a:effectLst/>
                <a:latin typeface="charter"/>
              </a:rPr>
              <a:t>직렬화한다</a:t>
            </a:r>
            <a:r>
              <a:rPr lang="en-US" altLang="ko-KR" b="0" i="0" dirty="0">
                <a:solidFill>
                  <a:srgbClr val="292929"/>
                </a:solidFill>
                <a:effectLst/>
                <a:latin typeface="charter"/>
              </a:rPr>
              <a:t>. </a:t>
            </a:r>
            <a:r>
              <a:rPr lang="ko-KR" altLang="en-US" b="0" i="0" dirty="0">
                <a:solidFill>
                  <a:srgbClr val="292929"/>
                </a:solidFill>
                <a:effectLst/>
                <a:latin typeface="charter"/>
              </a:rPr>
              <a:t>제외 한 부분에는 참조하는 </a:t>
            </a:r>
            <a:r>
              <a:rPr lang="en-US" altLang="ko-KR" b="0" i="0" dirty="0">
                <a:solidFill>
                  <a:srgbClr val="292929"/>
                </a:solidFill>
                <a:effectLst/>
                <a:latin typeface="charter"/>
              </a:rPr>
              <a:t>UTXO</a:t>
            </a:r>
            <a:r>
              <a:rPr lang="ko-KR" altLang="en-US" b="0" i="0" dirty="0">
                <a:solidFill>
                  <a:srgbClr val="292929"/>
                </a:solidFill>
                <a:effectLst/>
                <a:latin typeface="charter"/>
              </a:rPr>
              <a:t>의 잠금 스크립트를 대신 채워 넣는다</a:t>
            </a:r>
            <a:r>
              <a:rPr lang="en-US" altLang="ko-KR" b="0" i="0" dirty="0">
                <a:solidFill>
                  <a:srgbClr val="292929"/>
                </a:solidFill>
                <a:effectLst/>
                <a:latin typeface="charter"/>
              </a:rPr>
              <a:t>.</a:t>
            </a:r>
          </a:p>
          <a:p>
            <a:endParaRPr lang="en-US" altLang="ko-KR" dirty="0"/>
          </a:p>
          <a:p>
            <a:endParaRPr lang="en-US" altLang="ko-KR" dirty="0"/>
          </a:p>
          <a:p>
            <a:r>
              <a:rPr lang="ko-KR" altLang="en-US" dirty="0" err="1"/>
              <a:t>이더리움</a:t>
            </a:r>
            <a:r>
              <a:rPr lang="en-US" altLang="ko-KR" dirty="0"/>
              <a:t>: </a:t>
            </a:r>
            <a:r>
              <a:rPr lang="en-US" altLang="ko-KR" dirty="0" err="1"/>
              <a:t>v,r,s</a:t>
            </a:r>
            <a:endParaRPr lang="en-US" altLang="ko-KR" dirty="0"/>
          </a:p>
          <a:p>
            <a:endParaRPr lang="en-US" altLang="ko-KR" dirty="0"/>
          </a:p>
          <a:p>
            <a:r>
              <a:rPr lang="ko-KR" altLang="en-US" dirty="0"/>
              <a:t>마스터링 </a:t>
            </a:r>
            <a:r>
              <a:rPr lang="ko-KR" altLang="en-US" dirty="0" err="1"/>
              <a:t>비트코인</a:t>
            </a:r>
            <a:r>
              <a:rPr lang="en-US" altLang="ko-KR" dirty="0"/>
              <a:t>: https://www.oreilly.com/library/view/mastering-bitcoin-2nd/9781491954379/ch04.html</a:t>
            </a:r>
          </a:p>
          <a:p>
            <a:endParaRPr lang="en-US" altLang="ko-KR" dirty="0"/>
          </a:p>
          <a:p>
            <a:r>
              <a:rPr lang="ko-KR" altLang="en-US" dirty="0" err="1"/>
              <a:t>비트코인</a:t>
            </a:r>
            <a:endParaRPr lang="en-US" altLang="ko-KR" dirty="0"/>
          </a:p>
          <a:p>
            <a:r>
              <a:rPr lang="en-US" altLang="ko-KR" dirty="0"/>
              <a:t> * </a:t>
            </a:r>
            <a:r>
              <a:rPr lang="ko-KR" altLang="en-US" dirty="0"/>
              <a:t>직렬화</a:t>
            </a:r>
            <a:r>
              <a:rPr lang="en-US" altLang="ko-KR" dirty="0"/>
              <a:t>: https://medium.com/programming-bitcoin/chapter-4-%EC%A7%81%EB%A0%AC%ED%99%94-6e3cd2092692 (</a:t>
            </a:r>
            <a:r>
              <a:rPr lang="ko-KR" altLang="en-US" dirty="0"/>
              <a:t>공개키 직렬화</a:t>
            </a:r>
            <a:r>
              <a:rPr lang="en-US" altLang="ko-KR" dirty="0"/>
              <a:t>, </a:t>
            </a:r>
            <a:r>
              <a:rPr lang="ko-KR" altLang="en-US" dirty="0"/>
              <a:t>서명 직렬화</a:t>
            </a:r>
            <a:r>
              <a:rPr lang="en-US" altLang="ko-KR" dirty="0"/>
              <a:t>)</a:t>
            </a:r>
          </a:p>
          <a:p>
            <a:r>
              <a:rPr lang="en-US" altLang="ko-KR" dirty="0"/>
              <a:t> * </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95</a:t>
            </a:fld>
            <a:endParaRPr lang="ko-KR" altLang="en-US"/>
          </a:p>
        </p:txBody>
      </p:sp>
    </p:spTree>
    <p:extLst>
      <p:ext uri="{BB962C8B-B14F-4D97-AF65-F5344CB8AC3E}">
        <p14:creationId xmlns:p14="http://schemas.microsoft.com/office/powerpoint/2010/main" val="4755110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https://satoshi.nakamotoinstitute.org/emails/cryptography/threads/1/</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9</a:t>
            </a:fld>
            <a:endParaRPr lang="ko-KR" altLang="en-US"/>
          </a:p>
        </p:txBody>
      </p:sp>
    </p:spTree>
    <p:extLst>
      <p:ext uri="{BB962C8B-B14F-4D97-AF65-F5344CB8AC3E}">
        <p14:creationId xmlns:p14="http://schemas.microsoft.com/office/powerpoint/2010/main" val="313499298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https://medium.com/@chamirachid/your-journey-to-consensus-part-1-6a88a6f818f6</a:t>
            </a:r>
          </a:p>
          <a:p>
            <a:r>
              <a:rPr lang="en-US" altLang="ko-KR" dirty="0"/>
              <a:t>https://101blockchains.com/%d0%ba%d0%be%d0%bd%d1%81%d0%b5%d0%bd%d1%81%d1%83%d1%81%d0%bd%d1%8b%d0%b5-%d0%b0%d0%bb%d0%b3%d0%be%d1%80%d0%b8%d1%82%d0%bc%d1%8b/#prettyPhoto</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99</a:t>
            </a:fld>
            <a:endParaRPr lang="ko-KR" altLang="en-US"/>
          </a:p>
        </p:txBody>
      </p:sp>
    </p:spTree>
    <p:extLst>
      <p:ext uri="{BB962C8B-B14F-4D97-AF65-F5344CB8AC3E}">
        <p14:creationId xmlns:p14="http://schemas.microsoft.com/office/powerpoint/2010/main" val="65045787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101</a:t>
            </a:fld>
            <a:endParaRPr lang="ko-KR" altLang="en-US"/>
          </a:p>
        </p:txBody>
      </p:sp>
    </p:spTree>
    <p:extLst>
      <p:ext uri="{BB962C8B-B14F-4D97-AF65-F5344CB8AC3E}">
        <p14:creationId xmlns:p14="http://schemas.microsoft.com/office/powerpoint/2010/main" val="90179691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err="1"/>
              <a:t>coinbase</a:t>
            </a:r>
            <a:endParaRPr lang="en-US" altLang="ko-KR" dirty="0"/>
          </a:p>
          <a:p>
            <a:r>
              <a:rPr lang="ko-KR" altLang="en-US" dirty="0"/>
              <a:t>금본위제</a:t>
            </a:r>
            <a:endParaRPr lang="en-US" altLang="ko-KR" dirty="0"/>
          </a:p>
          <a:p>
            <a:r>
              <a:rPr lang="ko-KR" altLang="en-US" dirty="0"/>
              <a:t>충당금 </a:t>
            </a:r>
            <a:r>
              <a:rPr lang="en-US" altLang="ko-KR" dirty="0"/>
              <a:t>100% </a:t>
            </a:r>
            <a:r>
              <a:rPr lang="ko-KR" altLang="en-US" dirty="0"/>
              <a:t>금본위제</a:t>
            </a:r>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102</a:t>
            </a:fld>
            <a:endParaRPr lang="ko-KR" altLang="en-US"/>
          </a:p>
        </p:txBody>
      </p:sp>
    </p:spTree>
    <p:extLst>
      <p:ext uri="{BB962C8B-B14F-4D97-AF65-F5344CB8AC3E}">
        <p14:creationId xmlns:p14="http://schemas.microsoft.com/office/powerpoint/2010/main" val="180407729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err="1"/>
              <a:t>coinbase</a:t>
            </a:r>
            <a:endParaRPr lang="en-US" altLang="ko-KR" dirty="0"/>
          </a:p>
          <a:p>
            <a:r>
              <a:rPr lang="ko-KR" altLang="en-US" dirty="0"/>
              <a:t>금본위제</a:t>
            </a:r>
            <a:endParaRPr lang="en-US" altLang="ko-KR" dirty="0"/>
          </a:p>
          <a:p>
            <a:r>
              <a:rPr lang="ko-KR" altLang="en-US" dirty="0"/>
              <a:t>충당금 </a:t>
            </a:r>
            <a:r>
              <a:rPr lang="en-US" altLang="ko-KR" dirty="0"/>
              <a:t>100% </a:t>
            </a:r>
            <a:r>
              <a:rPr lang="ko-KR" altLang="en-US" dirty="0"/>
              <a:t>금본위제</a:t>
            </a:r>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103</a:t>
            </a:fld>
            <a:endParaRPr lang="ko-KR" altLang="en-US"/>
          </a:p>
        </p:txBody>
      </p:sp>
    </p:spTree>
    <p:extLst>
      <p:ext uri="{BB962C8B-B14F-4D97-AF65-F5344CB8AC3E}">
        <p14:creationId xmlns:p14="http://schemas.microsoft.com/office/powerpoint/2010/main" val="52784920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https://ethereum.org/en/developers/docs/blocks/</a:t>
            </a:r>
          </a:p>
          <a:p>
            <a:endParaRPr lang="en-US" altLang="ko-KR" dirty="0"/>
          </a:p>
          <a:p>
            <a:r>
              <a:rPr lang="en-US" altLang="ko-KR" dirty="0"/>
              <a:t>P37. https://docs.google.com/presentation/d/1UE4mMz7395pZmVOhFecnNv33AN0sGaNsmyr0hB2uNDs/edit#slide=id.g427855eac7_0_115</a:t>
            </a:r>
          </a:p>
          <a:p>
            <a:r>
              <a:rPr lang="en-US" altLang="ko-KR" sz="1800" b="0" i="0" u="none" strike="noStrike" dirty="0" err="1">
                <a:solidFill>
                  <a:srgbClr val="434343"/>
                </a:solidFill>
                <a:effectLst/>
                <a:latin typeface="Arial" panose="020B0604020202020204" pitchFamily="34" charset="0"/>
              </a:rPr>
              <a:t>PoW</a:t>
            </a:r>
            <a:r>
              <a:rPr lang="ko-KR" altLang="en-US" sz="1800" b="0" i="0" u="none" strike="noStrike" dirty="0">
                <a:solidFill>
                  <a:srgbClr val="434343"/>
                </a:solidFill>
                <a:effectLst/>
                <a:latin typeface="Arial" panose="020B0604020202020204" pitchFamily="34" charset="0"/>
              </a:rPr>
              <a:t>는 합의를 도출하기 위한 수단이 아니라</a:t>
            </a:r>
            <a:r>
              <a:rPr lang="en-US" altLang="ko-KR" sz="1800" b="0" i="0" u="none" strike="noStrike" dirty="0">
                <a:solidFill>
                  <a:srgbClr val="434343"/>
                </a:solidFill>
                <a:effectLst/>
                <a:latin typeface="Arial" panose="020B0604020202020204" pitchFamily="34" charset="0"/>
              </a:rPr>
              <a:t>, </a:t>
            </a:r>
            <a:r>
              <a:rPr lang="ko-KR" altLang="en-US" sz="1800" b="0" i="0" u="none" strike="noStrike" dirty="0">
                <a:solidFill>
                  <a:srgbClr val="434343"/>
                </a:solidFill>
                <a:effectLst/>
                <a:latin typeface="Arial" panose="020B0604020202020204" pitchFamily="34" charset="0"/>
              </a:rPr>
              <a:t>속도를 제한하기 위한 수단이다</a:t>
            </a:r>
            <a:r>
              <a:rPr lang="en-US" altLang="ko-KR" sz="1800" b="0" i="0" u="none" strike="noStrike" dirty="0">
                <a:solidFill>
                  <a:srgbClr val="434343"/>
                </a:solidFill>
                <a:effectLst/>
                <a:latin typeface="Arial" panose="020B0604020202020204" pitchFamily="34" charset="0"/>
              </a:rPr>
              <a:t>. Ethereum</a:t>
            </a:r>
            <a:r>
              <a:rPr lang="ko-KR" altLang="en-US" sz="1800" b="0" i="0" u="none" strike="noStrike" dirty="0">
                <a:solidFill>
                  <a:srgbClr val="434343"/>
                </a:solidFill>
                <a:effectLst/>
                <a:latin typeface="Arial" panose="020B0604020202020204" pitchFamily="34" charset="0"/>
              </a:rPr>
              <a:t>의 </a:t>
            </a:r>
            <a:r>
              <a:rPr lang="en-US" altLang="ko-KR" sz="1800" b="0" i="0" u="none" strike="noStrike" dirty="0">
                <a:solidFill>
                  <a:srgbClr val="434343"/>
                </a:solidFill>
                <a:effectLst/>
                <a:latin typeface="Arial" panose="020B0604020202020204" pitchFamily="34" charset="0"/>
              </a:rPr>
              <a:t>GHOST </a:t>
            </a:r>
            <a:r>
              <a:rPr lang="ko-KR" altLang="en-US" sz="1800" b="0" i="0" u="none" strike="noStrike" dirty="0">
                <a:solidFill>
                  <a:srgbClr val="434343"/>
                </a:solidFill>
                <a:effectLst/>
                <a:latin typeface="Arial" panose="020B0604020202020204" pitchFamily="34" charset="0"/>
              </a:rPr>
              <a:t>프로토콜이 합의에 수단으로 사용된다</a:t>
            </a:r>
            <a:r>
              <a:rPr lang="en-US" altLang="ko-KR" sz="1800" b="0" i="0" u="none" strike="noStrike" dirty="0">
                <a:solidFill>
                  <a:srgbClr val="434343"/>
                </a:solidFill>
                <a:effectLst/>
                <a:latin typeface="Arial" panose="020B0604020202020204" pitchFamily="34" charset="0"/>
              </a:rPr>
              <a:t>.</a:t>
            </a:r>
          </a:p>
          <a:p>
            <a:endParaRPr lang="en-US" altLang="ko-KR" sz="1800" b="0" i="0" u="none" strike="noStrike" dirty="0">
              <a:solidFill>
                <a:srgbClr val="434343"/>
              </a:solidFill>
              <a:effectLst/>
              <a:latin typeface="Arial" panose="020B0604020202020204" pitchFamily="34" charset="0"/>
            </a:endParaRPr>
          </a:p>
          <a:p>
            <a:r>
              <a:rPr lang="en-US" altLang="ko-KR" dirty="0"/>
              <a:t>https://wikidocs.net/14501</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104</a:t>
            </a:fld>
            <a:endParaRPr lang="ko-KR" altLang="en-US"/>
          </a:p>
        </p:txBody>
      </p:sp>
    </p:spTree>
    <p:extLst>
      <p:ext uri="{BB962C8B-B14F-4D97-AF65-F5344CB8AC3E}">
        <p14:creationId xmlns:p14="http://schemas.microsoft.com/office/powerpoint/2010/main" val="175268312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https://ethereum.org/en/developers/docs/blocks/</a:t>
            </a:r>
          </a:p>
          <a:p>
            <a:endParaRPr lang="en-US" altLang="ko-KR" dirty="0"/>
          </a:p>
          <a:p>
            <a:r>
              <a:rPr lang="en-US" altLang="ko-KR" dirty="0"/>
              <a:t>P37. https://docs.google.com/presentation/d/1UE4mMz7395pZmVOhFecnNv33AN0sGaNsmyr0hB2uNDs/edit#slide=id.g427855eac7_0_115</a:t>
            </a:r>
          </a:p>
          <a:p>
            <a:r>
              <a:rPr lang="en-US" altLang="ko-KR" sz="1800" b="0" i="0" u="none" strike="noStrike" dirty="0" err="1">
                <a:solidFill>
                  <a:srgbClr val="434343"/>
                </a:solidFill>
                <a:effectLst/>
                <a:latin typeface="Arial" panose="020B0604020202020204" pitchFamily="34" charset="0"/>
              </a:rPr>
              <a:t>PoW</a:t>
            </a:r>
            <a:r>
              <a:rPr lang="ko-KR" altLang="en-US" sz="1800" b="0" i="0" u="none" strike="noStrike" dirty="0">
                <a:solidFill>
                  <a:srgbClr val="434343"/>
                </a:solidFill>
                <a:effectLst/>
                <a:latin typeface="Arial" panose="020B0604020202020204" pitchFamily="34" charset="0"/>
              </a:rPr>
              <a:t>는 합의를 도출하기 위한 수단이 아니라</a:t>
            </a:r>
            <a:r>
              <a:rPr lang="en-US" altLang="ko-KR" sz="1800" b="0" i="0" u="none" strike="noStrike" dirty="0">
                <a:solidFill>
                  <a:srgbClr val="434343"/>
                </a:solidFill>
                <a:effectLst/>
                <a:latin typeface="Arial" panose="020B0604020202020204" pitchFamily="34" charset="0"/>
              </a:rPr>
              <a:t>, </a:t>
            </a:r>
            <a:r>
              <a:rPr lang="ko-KR" altLang="en-US" sz="1800" b="0" i="0" u="none" strike="noStrike" dirty="0">
                <a:solidFill>
                  <a:srgbClr val="434343"/>
                </a:solidFill>
                <a:effectLst/>
                <a:latin typeface="Arial" panose="020B0604020202020204" pitchFamily="34" charset="0"/>
              </a:rPr>
              <a:t>속도를 제한하기 위한 수단이다</a:t>
            </a:r>
            <a:r>
              <a:rPr lang="en-US" altLang="ko-KR" sz="1800" b="0" i="0" u="none" strike="noStrike" dirty="0">
                <a:solidFill>
                  <a:srgbClr val="434343"/>
                </a:solidFill>
                <a:effectLst/>
                <a:latin typeface="Arial" panose="020B0604020202020204" pitchFamily="34" charset="0"/>
              </a:rPr>
              <a:t>. Ethereum</a:t>
            </a:r>
            <a:r>
              <a:rPr lang="ko-KR" altLang="en-US" sz="1800" b="0" i="0" u="none" strike="noStrike" dirty="0">
                <a:solidFill>
                  <a:srgbClr val="434343"/>
                </a:solidFill>
                <a:effectLst/>
                <a:latin typeface="Arial" panose="020B0604020202020204" pitchFamily="34" charset="0"/>
              </a:rPr>
              <a:t>의 </a:t>
            </a:r>
            <a:r>
              <a:rPr lang="en-US" altLang="ko-KR" sz="1800" b="0" i="0" u="none" strike="noStrike" dirty="0">
                <a:solidFill>
                  <a:srgbClr val="434343"/>
                </a:solidFill>
                <a:effectLst/>
                <a:latin typeface="Arial" panose="020B0604020202020204" pitchFamily="34" charset="0"/>
              </a:rPr>
              <a:t>GHOST </a:t>
            </a:r>
            <a:r>
              <a:rPr lang="ko-KR" altLang="en-US" sz="1800" b="0" i="0" u="none" strike="noStrike" dirty="0">
                <a:solidFill>
                  <a:srgbClr val="434343"/>
                </a:solidFill>
                <a:effectLst/>
                <a:latin typeface="Arial" panose="020B0604020202020204" pitchFamily="34" charset="0"/>
              </a:rPr>
              <a:t>프로토콜이 합의에 수단으로 사용된다</a:t>
            </a:r>
            <a:r>
              <a:rPr lang="en-US" altLang="ko-KR" sz="1800" b="0" i="0" u="none" strike="noStrike" dirty="0">
                <a:solidFill>
                  <a:srgbClr val="434343"/>
                </a:solidFill>
                <a:effectLst/>
                <a:latin typeface="Arial" panose="020B0604020202020204" pitchFamily="34" charset="0"/>
              </a:rPr>
              <a:t>.</a:t>
            </a:r>
          </a:p>
          <a:p>
            <a:endParaRPr lang="en-US" altLang="ko-KR" sz="1800" b="0" i="0" u="none" strike="noStrike" dirty="0">
              <a:solidFill>
                <a:srgbClr val="434343"/>
              </a:solidFill>
              <a:effectLst/>
              <a:latin typeface="Arial" panose="020B0604020202020204" pitchFamily="34" charset="0"/>
            </a:endParaRPr>
          </a:p>
          <a:p>
            <a:r>
              <a:rPr lang="en-US" altLang="ko-KR" dirty="0"/>
              <a:t>https://wikidocs.net/14501</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105</a:t>
            </a:fld>
            <a:endParaRPr lang="ko-KR" altLang="en-US"/>
          </a:p>
        </p:txBody>
      </p:sp>
    </p:spTree>
    <p:extLst>
      <p:ext uri="{BB962C8B-B14F-4D97-AF65-F5344CB8AC3E}">
        <p14:creationId xmlns:p14="http://schemas.microsoft.com/office/powerpoint/2010/main" val="359600224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https://ethereum.org/en/developers/docs/blocks/</a:t>
            </a:r>
          </a:p>
          <a:p>
            <a:endParaRPr lang="en-US" altLang="ko-KR" dirty="0"/>
          </a:p>
          <a:p>
            <a:r>
              <a:rPr lang="en-US" altLang="ko-KR" dirty="0"/>
              <a:t>P37. https://docs.google.com/presentation/d/1UE4mMz7395pZmVOhFecnNv33AN0sGaNsmyr0hB2uNDs/edit#slide=id.g427855eac7_0_115</a:t>
            </a:r>
          </a:p>
          <a:p>
            <a:r>
              <a:rPr lang="en-US" altLang="ko-KR" sz="1800" b="0" i="0" u="none" strike="noStrike" dirty="0" err="1">
                <a:solidFill>
                  <a:srgbClr val="434343"/>
                </a:solidFill>
                <a:effectLst/>
                <a:latin typeface="Arial" panose="020B0604020202020204" pitchFamily="34" charset="0"/>
              </a:rPr>
              <a:t>PoW</a:t>
            </a:r>
            <a:r>
              <a:rPr lang="ko-KR" altLang="en-US" sz="1800" b="0" i="0" u="none" strike="noStrike" dirty="0">
                <a:solidFill>
                  <a:srgbClr val="434343"/>
                </a:solidFill>
                <a:effectLst/>
                <a:latin typeface="Arial" panose="020B0604020202020204" pitchFamily="34" charset="0"/>
              </a:rPr>
              <a:t>는 합의를 도출하기 위한 수단이 아니라</a:t>
            </a:r>
            <a:r>
              <a:rPr lang="en-US" altLang="ko-KR" sz="1800" b="0" i="0" u="none" strike="noStrike" dirty="0">
                <a:solidFill>
                  <a:srgbClr val="434343"/>
                </a:solidFill>
                <a:effectLst/>
                <a:latin typeface="Arial" panose="020B0604020202020204" pitchFamily="34" charset="0"/>
              </a:rPr>
              <a:t>, </a:t>
            </a:r>
            <a:r>
              <a:rPr lang="ko-KR" altLang="en-US" sz="1800" b="0" i="0" u="none" strike="noStrike" dirty="0">
                <a:solidFill>
                  <a:srgbClr val="434343"/>
                </a:solidFill>
                <a:effectLst/>
                <a:latin typeface="Arial" panose="020B0604020202020204" pitchFamily="34" charset="0"/>
              </a:rPr>
              <a:t>속도를 제한하기 위한 수단이다</a:t>
            </a:r>
            <a:r>
              <a:rPr lang="en-US" altLang="ko-KR" sz="1800" b="0" i="0" u="none" strike="noStrike" dirty="0">
                <a:solidFill>
                  <a:srgbClr val="434343"/>
                </a:solidFill>
                <a:effectLst/>
                <a:latin typeface="Arial" panose="020B0604020202020204" pitchFamily="34" charset="0"/>
              </a:rPr>
              <a:t>. Ethereum</a:t>
            </a:r>
            <a:r>
              <a:rPr lang="ko-KR" altLang="en-US" sz="1800" b="0" i="0" u="none" strike="noStrike" dirty="0">
                <a:solidFill>
                  <a:srgbClr val="434343"/>
                </a:solidFill>
                <a:effectLst/>
                <a:latin typeface="Arial" panose="020B0604020202020204" pitchFamily="34" charset="0"/>
              </a:rPr>
              <a:t>의 </a:t>
            </a:r>
            <a:r>
              <a:rPr lang="en-US" altLang="ko-KR" sz="1800" b="0" i="0" u="none" strike="noStrike" dirty="0">
                <a:solidFill>
                  <a:srgbClr val="434343"/>
                </a:solidFill>
                <a:effectLst/>
                <a:latin typeface="Arial" panose="020B0604020202020204" pitchFamily="34" charset="0"/>
              </a:rPr>
              <a:t>GHOST </a:t>
            </a:r>
            <a:r>
              <a:rPr lang="ko-KR" altLang="en-US" sz="1800" b="0" i="0" u="none" strike="noStrike" dirty="0">
                <a:solidFill>
                  <a:srgbClr val="434343"/>
                </a:solidFill>
                <a:effectLst/>
                <a:latin typeface="Arial" panose="020B0604020202020204" pitchFamily="34" charset="0"/>
              </a:rPr>
              <a:t>프로토콜이 합의에 수단으로 사용된다</a:t>
            </a:r>
            <a:r>
              <a:rPr lang="en-US" altLang="ko-KR" sz="1800" b="0" i="0" u="none" strike="noStrike" dirty="0">
                <a:solidFill>
                  <a:srgbClr val="434343"/>
                </a:solidFill>
                <a:effectLst/>
                <a:latin typeface="Arial" panose="020B0604020202020204" pitchFamily="34" charset="0"/>
              </a:rPr>
              <a:t>.</a:t>
            </a:r>
          </a:p>
          <a:p>
            <a:endParaRPr lang="en-US" altLang="ko-KR" sz="1800" b="0" i="0" u="none" strike="noStrike" dirty="0">
              <a:solidFill>
                <a:srgbClr val="434343"/>
              </a:solidFill>
              <a:effectLst/>
              <a:latin typeface="Arial" panose="020B0604020202020204" pitchFamily="34" charset="0"/>
            </a:endParaRPr>
          </a:p>
          <a:p>
            <a:r>
              <a:rPr lang="en-US" altLang="ko-KR" dirty="0"/>
              <a:t>https://wikidocs.net/14501</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106</a:t>
            </a:fld>
            <a:endParaRPr lang="ko-KR" altLang="en-US"/>
          </a:p>
        </p:txBody>
      </p:sp>
    </p:spTree>
    <p:extLst>
      <p:ext uri="{BB962C8B-B14F-4D97-AF65-F5344CB8AC3E}">
        <p14:creationId xmlns:p14="http://schemas.microsoft.com/office/powerpoint/2010/main" val="307138357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&gt; node .\nonce.js</a:t>
            </a:r>
          </a:p>
          <a:p>
            <a:r>
              <a:rPr lang="en-US" altLang="ko-KR" dirty="0"/>
              <a:t>input: 0, hash: 0x044852b2a670ade5407e78fb2863c51de9fcb96542a07186fe3aeda6bb8a116d</a:t>
            </a:r>
          </a:p>
          <a:p>
            <a:r>
              <a:rPr lang="en-US" altLang="ko-KR" dirty="0"/>
              <a:t>input: 54, hash: 0x006b3e710f3089a74ecb6b0f5948e5ff07a3db6ba4da475d2be17624ba96b95b</a:t>
            </a:r>
          </a:p>
          <a:p>
            <a:r>
              <a:rPr lang="en-US" altLang="ko-KR" dirty="0"/>
              <a:t>input: 3090, hash: 0x0002acedfab50d6a80ad93af534e1daf25dc0cc20e73407607e38e2829e84fbf</a:t>
            </a:r>
          </a:p>
          <a:p>
            <a:r>
              <a:rPr lang="en-US" altLang="ko-KR" dirty="0"/>
              <a:t>input: 114066, hash: 0x0000d299e6ec960e2ae1c5e623a9fddf414b766b7a1259832b5a473be461a6c2</a:t>
            </a:r>
          </a:p>
          <a:p>
            <a:r>
              <a:rPr lang="en-US" altLang="ko-KR" dirty="0"/>
              <a:t>input: 1457263, hash: 0x0000023aeb88ed23d6f6d1121b4e05640cf917580f56b72faafd92160f1859fd</a:t>
            </a:r>
          </a:p>
          <a:p>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&gt; node .\nonce2.js</a:t>
            </a:r>
          </a:p>
          <a:p>
            <a:r>
              <a:rPr lang="en-US" altLang="ko-KR" dirty="0"/>
              <a:t>number: 7, 0 length: 1, hash: 0x0e9b80a0e46a4624d5f9d3ae02c9a3180f263d332bc109e61456d155de29b5c4</a:t>
            </a:r>
          </a:p>
          <a:p>
            <a:r>
              <a:rPr lang="en-US" altLang="ko-KR" dirty="0"/>
              <a:t>number: 604, 0 length: 2, hash: 0x00bb9f5f6617cc83190bfcae6431184e58d887c1062f1db3f65c77f5a1ae4e0a</a:t>
            </a:r>
          </a:p>
          <a:p>
            <a:r>
              <a:rPr lang="en-US" altLang="ko-KR" dirty="0"/>
              <a:t>number: 8181, 0 length: 4, hash: 0x0000e8d780492c1b9cdaa17edb6144a1ef37f6332df3a22e700c8c89ef48f012</a:t>
            </a:r>
          </a:p>
          <a:p>
            <a:r>
              <a:rPr lang="en-US" altLang="ko-KR" dirty="0"/>
              <a:t>number: 311931, 0 length: 5, hash: 0x00000c8e3778bc57ec33b2cc8116436db7ba63574d8bfac4bdabbdba021911cb</a:t>
            </a:r>
          </a:p>
          <a:p>
            <a:r>
              <a:rPr lang="en-US" altLang="ko-KR" dirty="0"/>
              <a:t>number: 16079576, 0 length: 6, hash: 0x0000003d9d700667b0ef527c6dfdd1301db42e935e9ed5c6504ad12ee28a1af5</a:t>
            </a:r>
          </a:p>
          <a:p>
            <a:endParaRPr lang="en-US" altLang="ko-KR" dirty="0"/>
          </a:p>
          <a:p>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108</a:t>
            </a:fld>
            <a:endParaRPr lang="ko-KR" altLang="en-US"/>
          </a:p>
        </p:txBody>
      </p:sp>
    </p:spTree>
    <p:extLst>
      <p:ext uri="{BB962C8B-B14F-4D97-AF65-F5344CB8AC3E}">
        <p14:creationId xmlns:p14="http://schemas.microsoft.com/office/powerpoint/2010/main" val="321193625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https://www.datadriveninvestor.com/2019/11/21/a-decomposition-of-the-bitcoin-block-header/</a:t>
            </a:r>
          </a:p>
          <a:p>
            <a:r>
              <a:rPr lang="en-US" altLang="ko-KR" dirty="0"/>
              <a:t>https://dlt-repo.net/how-to-calculate-a-bitcoin-block-hash-manually/</a:t>
            </a:r>
          </a:p>
          <a:p>
            <a:endParaRPr lang="en-US" altLang="ko-KR" dirty="0"/>
          </a:p>
          <a:p>
            <a:r>
              <a:rPr lang="en-US" altLang="ko-KR" dirty="0"/>
              <a:t>https://github.com/bitcoin/bitcoin/blob/master/contrib/signet/miner#L348</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110</a:t>
            </a:fld>
            <a:endParaRPr lang="ko-KR" altLang="en-US"/>
          </a:p>
        </p:txBody>
      </p:sp>
    </p:spTree>
    <p:extLst>
      <p:ext uri="{BB962C8B-B14F-4D97-AF65-F5344CB8AC3E}">
        <p14:creationId xmlns:p14="http://schemas.microsoft.com/office/powerpoint/2010/main" val="163543437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hlinkClick r:id="rId3"/>
              </a:rPr>
              <a:t>https://en.bitcoin.it/wiki/Difficulty</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hlinkClick r:id="rId3"/>
              </a:rPr>
              <a:t>https://minerdaily.com/2021/how-are-bitcoins-difficulty-and-hash-rate-calculated/</a:t>
            </a: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https://steemit.com/kr/@loum/21zhq3-how-to-calculate-the-difficulty-of-bitcoin</a:t>
            </a:r>
          </a:p>
          <a:p>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111</a:t>
            </a:fld>
            <a:endParaRPr lang="ko-KR" altLang="en-US"/>
          </a:p>
        </p:txBody>
      </p:sp>
    </p:spTree>
    <p:extLst>
      <p:ext uri="{BB962C8B-B14F-4D97-AF65-F5344CB8AC3E}">
        <p14:creationId xmlns:p14="http://schemas.microsoft.com/office/powerpoint/2010/main" val="32882652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https://blockchair.com/bitcoin/block/0</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11</a:t>
            </a:fld>
            <a:endParaRPr lang="ko-KR" altLang="en-US"/>
          </a:p>
        </p:txBody>
      </p:sp>
    </p:spTree>
    <p:extLst>
      <p:ext uri="{BB962C8B-B14F-4D97-AF65-F5344CB8AC3E}">
        <p14:creationId xmlns:p14="http://schemas.microsoft.com/office/powerpoint/2010/main" val="110771757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hlinkClick r:id="rId3"/>
              </a:rPr>
              <a:t>https://en.bitcoin.it/wiki/Difficulty</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hlinkClick r:id="rId3"/>
              </a:rPr>
              <a:t>https://minerdaily.com/2021/how-are-bitcoins-difficulty-and-hash-rate-calculated/</a:t>
            </a: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https://steemit.com/kr/@loum/21zhq3-how-to-calculate-the-difficulty-of-bitcoin</a:t>
            </a:r>
          </a:p>
          <a:p>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112</a:t>
            </a:fld>
            <a:endParaRPr lang="ko-KR" altLang="en-US"/>
          </a:p>
        </p:txBody>
      </p:sp>
    </p:spTree>
    <p:extLst>
      <p:ext uri="{BB962C8B-B14F-4D97-AF65-F5344CB8AC3E}">
        <p14:creationId xmlns:p14="http://schemas.microsoft.com/office/powerpoint/2010/main" val="389413098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hlinkClick r:id="rId3"/>
              </a:rPr>
              <a:t>https://en.bitcoin.it/wiki/Difficulty</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hlinkClick r:id="rId3"/>
              </a:rPr>
              <a:t>https://minerdaily.com/2021/how-are-bitcoins-difficulty-and-hash-rate-calculated/</a:t>
            </a: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https://steemit.com/kr/@loum/21zhq3-how-to-calculate-the-difficulty-of-bitcoin</a:t>
            </a:r>
          </a:p>
          <a:p>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113</a:t>
            </a:fld>
            <a:endParaRPr lang="ko-KR" altLang="en-US"/>
          </a:p>
        </p:txBody>
      </p:sp>
    </p:spTree>
    <p:extLst>
      <p:ext uri="{BB962C8B-B14F-4D97-AF65-F5344CB8AC3E}">
        <p14:creationId xmlns:p14="http://schemas.microsoft.com/office/powerpoint/2010/main" val="328826526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hlinkClick r:id="rId3"/>
              </a:rPr>
              <a:t>https://en.bitcoin.it/wiki/Difficulty</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hlinkClick r:id="rId3"/>
              </a:rPr>
              <a:t>https://minerdaily.com/2021/how-are-bitcoins-difficulty-and-hash-rate-calculated/</a:t>
            </a: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https://steemit.com/kr/@loum/21zhq3-how-to-calculate-the-difficulty-of-bitcoin</a:t>
            </a:r>
          </a:p>
          <a:p>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114</a:t>
            </a:fld>
            <a:endParaRPr lang="ko-KR" altLang="en-US"/>
          </a:p>
        </p:txBody>
      </p:sp>
    </p:spTree>
    <p:extLst>
      <p:ext uri="{BB962C8B-B14F-4D97-AF65-F5344CB8AC3E}">
        <p14:creationId xmlns:p14="http://schemas.microsoft.com/office/powerpoint/2010/main" val="296739515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hlinkClick r:id="rId3"/>
              </a:rPr>
              <a:t>https://en.bitcoin.it/wiki/Difficulty</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hlinkClick r:id="rId3"/>
              </a:rPr>
              <a:t>https://minerdaily.com/2021/how-are-bitcoins-difficulty-and-hash-rate-calculated/</a:t>
            </a: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https://steemit.com/kr/@loum/21zhq3-how-to-calculate-the-difficulty-of-bitcoin</a:t>
            </a:r>
          </a:p>
          <a:p>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115</a:t>
            </a:fld>
            <a:endParaRPr lang="ko-KR" altLang="en-US"/>
          </a:p>
        </p:txBody>
      </p:sp>
    </p:spTree>
    <p:extLst>
      <p:ext uri="{BB962C8B-B14F-4D97-AF65-F5344CB8AC3E}">
        <p14:creationId xmlns:p14="http://schemas.microsoft.com/office/powerpoint/2010/main" val="385883514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hlinkClick r:id="rId3"/>
              </a:rPr>
              <a:t>https://en.bitcoin.it/wiki/Difficulty</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hlinkClick r:id="rId3"/>
              </a:rPr>
              <a:t>https://minerdaily.com/2021/how-are-bitcoins-difficulty-and-hash-rate-calculated/</a:t>
            </a: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https://steemit.com/kr/@loum/21zhq3-how-to-calculate-the-difficulty-of-bitcoin</a:t>
            </a:r>
          </a:p>
          <a:p>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116</a:t>
            </a:fld>
            <a:endParaRPr lang="ko-KR" altLang="en-US"/>
          </a:p>
        </p:txBody>
      </p:sp>
    </p:spTree>
    <p:extLst>
      <p:ext uri="{BB962C8B-B14F-4D97-AF65-F5344CB8AC3E}">
        <p14:creationId xmlns:p14="http://schemas.microsoft.com/office/powerpoint/2010/main" val="309239570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hlinkClick r:id="rId3"/>
              </a:rPr>
              <a:t>https://en.bitcoin.it/wiki/Difficulty</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hlinkClick r:id="rId3"/>
              </a:rPr>
              <a:t>https://minerdaily.com/2021/how-are-bitcoins-difficulty-and-hash-rate-calculated/</a:t>
            </a: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https://steemit.com/kr/@loum/21zhq3-how-to-calculate-the-difficulty-of-bitcoin</a:t>
            </a:r>
          </a:p>
          <a:p>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117</a:t>
            </a:fld>
            <a:endParaRPr lang="ko-KR" altLang="en-US"/>
          </a:p>
        </p:txBody>
      </p:sp>
    </p:spTree>
    <p:extLst>
      <p:ext uri="{BB962C8B-B14F-4D97-AF65-F5344CB8AC3E}">
        <p14:creationId xmlns:p14="http://schemas.microsoft.com/office/powerpoint/2010/main" val="298150683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hlinkClick r:id="rId3"/>
              </a:rPr>
              <a:t>https://en.bitcoin.it/wiki/Difficulty</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hlinkClick r:id="rId3"/>
              </a:rPr>
              <a:t>https://minerdaily.com/2021/how-are-bitcoins-difficulty-and-hash-rate-calculated/</a:t>
            </a: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https://steemit.com/kr/@loum/21zhq3-how-to-calculate-the-difficulty-of-bitcoin</a:t>
            </a:r>
          </a:p>
          <a:p>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118</a:t>
            </a:fld>
            <a:endParaRPr lang="ko-KR" altLang="en-US"/>
          </a:p>
        </p:txBody>
      </p:sp>
    </p:spTree>
    <p:extLst>
      <p:ext uri="{BB962C8B-B14F-4D97-AF65-F5344CB8AC3E}">
        <p14:creationId xmlns:p14="http://schemas.microsoft.com/office/powerpoint/2010/main" val="293806950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https://xilinx.github.io/blockchainacceleration/kernel_design.html#dag-gen-kernel</a:t>
            </a:r>
          </a:p>
          <a:p>
            <a:r>
              <a:rPr lang="en-US" altLang="ko-KR" dirty="0"/>
              <a:t>https://link.springer.com/article/10.1007/s11227-020-03263-5</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122</a:t>
            </a:fld>
            <a:endParaRPr lang="ko-KR" altLang="en-US"/>
          </a:p>
        </p:txBody>
      </p:sp>
    </p:spTree>
    <p:extLst>
      <p:ext uri="{BB962C8B-B14F-4D97-AF65-F5344CB8AC3E}">
        <p14:creationId xmlns:p14="http://schemas.microsoft.com/office/powerpoint/2010/main" val="192296030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err="1"/>
              <a:t>coinbase</a:t>
            </a:r>
            <a:endParaRPr lang="en-US" altLang="ko-KR" dirty="0"/>
          </a:p>
          <a:p>
            <a:r>
              <a:rPr lang="ko-KR" altLang="en-US" dirty="0"/>
              <a:t>금본위제</a:t>
            </a:r>
            <a:endParaRPr lang="en-US" altLang="ko-KR" dirty="0"/>
          </a:p>
          <a:p>
            <a:r>
              <a:rPr lang="ko-KR" altLang="en-US" dirty="0"/>
              <a:t>충당금 </a:t>
            </a:r>
            <a:r>
              <a:rPr lang="en-US" altLang="ko-KR" dirty="0"/>
              <a:t>100% </a:t>
            </a:r>
            <a:r>
              <a:rPr lang="ko-KR" altLang="en-US" dirty="0"/>
              <a:t>금본위제</a:t>
            </a:r>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123</a:t>
            </a:fld>
            <a:endParaRPr lang="ko-KR" altLang="en-US"/>
          </a:p>
        </p:txBody>
      </p:sp>
    </p:spTree>
    <p:extLst>
      <p:ext uri="{BB962C8B-B14F-4D97-AF65-F5344CB8AC3E}">
        <p14:creationId xmlns:p14="http://schemas.microsoft.com/office/powerpoint/2010/main" val="418766192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err="1"/>
              <a:t>coinbase</a:t>
            </a:r>
            <a:endParaRPr lang="en-US" altLang="ko-KR" dirty="0"/>
          </a:p>
          <a:p>
            <a:r>
              <a:rPr lang="ko-KR" altLang="en-US" dirty="0"/>
              <a:t>금본위제</a:t>
            </a:r>
            <a:endParaRPr lang="en-US" altLang="ko-KR" dirty="0"/>
          </a:p>
          <a:p>
            <a:r>
              <a:rPr lang="ko-KR" altLang="en-US" dirty="0"/>
              <a:t>충당금 </a:t>
            </a:r>
            <a:r>
              <a:rPr lang="en-US" altLang="ko-KR" dirty="0"/>
              <a:t>100% </a:t>
            </a:r>
            <a:r>
              <a:rPr lang="ko-KR" altLang="en-US" dirty="0"/>
              <a:t>금본위제</a:t>
            </a:r>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124</a:t>
            </a:fld>
            <a:endParaRPr lang="ko-KR" altLang="en-US"/>
          </a:p>
        </p:txBody>
      </p:sp>
    </p:spTree>
    <p:extLst>
      <p:ext uri="{BB962C8B-B14F-4D97-AF65-F5344CB8AC3E}">
        <p14:creationId xmlns:p14="http://schemas.microsoft.com/office/powerpoint/2010/main" val="21398595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https://ethereum.org/en/history/</a:t>
            </a:r>
          </a:p>
          <a:p>
            <a:r>
              <a:rPr lang="en-US" altLang="ko-KR" dirty="0"/>
              <a:t>https://etherscan.io/block/0</a:t>
            </a:r>
          </a:p>
          <a:p>
            <a:r>
              <a:rPr lang="en-US" altLang="ko-KR" dirty="0"/>
              <a:t>https://ethereum.org/en/whitepaper/</a:t>
            </a:r>
          </a:p>
          <a:p>
            <a:r>
              <a:rPr lang="ko-KR" altLang="en-US" dirty="0"/>
              <a:t>번역</a:t>
            </a:r>
            <a:r>
              <a:rPr lang="en-US" altLang="ko-KR" dirty="0"/>
              <a:t>: https://github.com/ethereum/wiki/wiki/%5BKorean%5D-White-Paper</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13</a:t>
            </a:fld>
            <a:endParaRPr lang="ko-KR" altLang="en-US"/>
          </a:p>
        </p:txBody>
      </p:sp>
    </p:spTree>
    <p:extLst>
      <p:ext uri="{BB962C8B-B14F-4D97-AF65-F5344CB8AC3E}">
        <p14:creationId xmlns:p14="http://schemas.microsoft.com/office/powerpoint/2010/main" val="269048854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https://www.geeksforgeeks.org/what-is-coinbase-transaction/</a:t>
            </a:r>
          </a:p>
          <a:p>
            <a:r>
              <a:rPr lang="en-US" altLang="ko-KR" dirty="0"/>
              <a:t>https://blockchair.com/bitcoin/block/736019</a:t>
            </a:r>
          </a:p>
          <a:p>
            <a:r>
              <a:rPr lang="en-US" altLang="ko-KR" dirty="0"/>
              <a:t>https://blockstream.info/block/00000000000000000008921ecf3c072e488ae40744afdb34a31ffcf4ab831ec7</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125</a:t>
            </a:fld>
            <a:endParaRPr lang="ko-KR" altLang="en-US"/>
          </a:p>
        </p:txBody>
      </p:sp>
    </p:spTree>
    <p:extLst>
      <p:ext uri="{BB962C8B-B14F-4D97-AF65-F5344CB8AC3E}">
        <p14:creationId xmlns:p14="http://schemas.microsoft.com/office/powerpoint/2010/main" val="232413602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https://www.coindeskkorea.com/news/articleView.html?idxno=70609</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126</a:t>
            </a:fld>
            <a:endParaRPr lang="ko-KR" altLang="en-US"/>
          </a:p>
        </p:txBody>
      </p:sp>
    </p:spTree>
    <p:extLst>
      <p:ext uri="{BB962C8B-B14F-4D97-AF65-F5344CB8AC3E}">
        <p14:creationId xmlns:p14="http://schemas.microsoft.com/office/powerpoint/2010/main" val="190632154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mining.cpp</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127</a:t>
            </a:fld>
            <a:endParaRPr lang="ko-KR" altLang="en-US"/>
          </a:p>
        </p:txBody>
      </p:sp>
    </p:spTree>
    <p:extLst>
      <p:ext uri="{BB962C8B-B14F-4D97-AF65-F5344CB8AC3E}">
        <p14:creationId xmlns:p14="http://schemas.microsoft.com/office/powerpoint/2010/main" val="143063497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mining.cpp</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128</a:t>
            </a:fld>
            <a:endParaRPr lang="ko-KR" altLang="en-US"/>
          </a:p>
        </p:txBody>
      </p:sp>
    </p:spTree>
    <p:extLst>
      <p:ext uri="{BB962C8B-B14F-4D97-AF65-F5344CB8AC3E}">
        <p14:creationId xmlns:p14="http://schemas.microsoft.com/office/powerpoint/2010/main" val="228189144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miner.cpp - </a:t>
            </a:r>
            <a:r>
              <a:rPr lang="en-US" altLang="ko-KR" dirty="0" err="1"/>
              <a:t>CreateNewBlock</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131</a:t>
            </a:fld>
            <a:endParaRPr lang="ko-KR" altLang="en-US"/>
          </a:p>
        </p:txBody>
      </p:sp>
    </p:spTree>
    <p:extLst>
      <p:ext uri="{BB962C8B-B14F-4D97-AF65-F5344CB8AC3E}">
        <p14:creationId xmlns:p14="http://schemas.microsoft.com/office/powerpoint/2010/main" val="260272928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solidFill>
                  <a:schemeClr val="bg1">
                    <a:lumMod val="85000"/>
                  </a:schemeClr>
                </a:solidFill>
                <a:latin typeface="Arial" panose="020B0604020202020204" pitchFamily="34" charset="0"/>
              </a:rPr>
              <a:t>MAX_FUTURE_BLOCK_TIME = 2 * 60 * 60)</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bg1">
                  <a:lumMod val="85000"/>
                </a:schemeClr>
              </a:solidFill>
              <a:latin typeface="Arial" panose="020B0604020202020204" pitchFamily="34" charset="0"/>
            </a:endParaRPr>
          </a:p>
          <a:p>
            <a:endParaRPr lang="en-US" altLang="ko-KR" dirty="0"/>
          </a:p>
          <a:p>
            <a:r>
              <a:rPr lang="en-US" altLang="ko-KR" dirty="0"/>
              <a:t>https://learn.saylor.org/mod/book/view.php?id=36380&amp;forceview=1</a:t>
            </a:r>
          </a:p>
          <a:p>
            <a:r>
              <a:rPr lang="en-US" altLang="ko-KR" dirty="0"/>
              <a:t>https://github.com/bitcoin/bitcoin/blob/5d53cf38784df9ad9ed10306bf3fba3002fd9244/src/net_processing.cpp#L1742</a:t>
            </a:r>
          </a:p>
          <a:p>
            <a:endParaRPr lang="en-US" altLang="ko-KR" dirty="0"/>
          </a:p>
          <a:p>
            <a:r>
              <a:rPr lang="en-US" altLang="ko-KR" dirty="0"/>
              <a:t>https://github.com/bitcoin/bitcoin/blob/master/src/validation.cpp#L3327</a:t>
            </a:r>
          </a:p>
          <a:p>
            <a:endParaRPr lang="en-US" altLang="ko-KR" dirty="0"/>
          </a:p>
          <a:p>
            <a:r>
              <a:rPr lang="ko-KR" altLang="en-US" dirty="0"/>
              <a:t>블록 크기</a:t>
            </a:r>
            <a:r>
              <a:rPr lang="en-US" altLang="ko-KR" dirty="0"/>
              <a:t>: https://ko.bitcoinethereumnews.com/bitcoin/what-is-the-bitcoin-block-size-debate-and-why-does-it-matter/</a:t>
            </a:r>
          </a:p>
          <a:p>
            <a:r>
              <a:rPr lang="en-US" altLang="ko-KR" dirty="0"/>
              <a:t>1MB (4MB)</a:t>
            </a:r>
          </a:p>
          <a:p>
            <a:r>
              <a:rPr lang="en-US" altLang="ko-KR" dirty="0"/>
              <a:t>https://github.com/bitcoin/bips/blob/master/bip-0141.mediawiki</a:t>
            </a:r>
          </a:p>
          <a:p>
            <a:endParaRPr lang="en-US" altLang="ko-KR" dirty="0"/>
          </a:p>
          <a:p>
            <a:r>
              <a:rPr lang="en-US" altLang="ko-KR" dirty="0"/>
              <a:t>validation.cpp</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err="1"/>
              <a:t>GenerateBlock</a:t>
            </a:r>
            <a:r>
              <a:rPr lang="en-US" altLang="ko-KR" dirty="0"/>
              <a:t>(</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  </a:t>
            </a:r>
            <a:r>
              <a:rPr lang="en-US" altLang="ko-KR" dirty="0" err="1"/>
              <a:t>block.hashMerkleRoot</a:t>
            </a:r>
            <a:r>
              <a:rPr lang="en-US" altLang="ko-KR" dirty="0"/>
              <a:t> = </a:t>
            </a:r>
            <a:r>
              <a:rPr lang="en-US" altLang="ko-KR" dirty="0" err="1"/>
              <a:t>BlockMerkleRoot</a:t>
            </a:r>
            <a:r>
              <a:rPr lang="en-US" altLang="ko-KR" dirty="0"/>
              <a:t>(block);</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  </a:t>
            </a:r>
            <a:r>
              <a:rPr lang="en-US" altLang="ko-KR" dirty="0" err="1"/>
              <a:t>findNonce</a:t>
            </a: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  </a:t>
            </a:r>
            <a:r>
              <a:rPr lang="en-US" altLang="ko-KR" dirty="0" err="1"/>
              <a:t>ChainstateManager</a:t>
            </a:r>
            <a:r>
              <a:rPr lang="en-US" altLang="ko-KR" dirty="0"/>
              <a:t>::</a:t>
            </a:r>
            <a:r>
              <a:rPr lang="en-US" altLang="ko-KR" dirty="0" err="1"/>
              <a:t>ProcessNewBlock</a:t>
            </a:r>
            <a:r>
              <a:rPr lang="en-US" altLang="ko-KR" dirty="0"/>
              <a:t>(</a:t>
            </a:r>
            <a:br>
              <a:rPr lang="en-US" altLang="ko-KR" dirty="0"/>
            </a:br>
            <a:r>
              <a:rPr lang="en-US" altLang="ko-KR" dirty="0"/>
              <a:t>    bool </a:t>
            </a:r>
            <a:r>
              <a:rPr lang="en-US" altLang="ko-KR" dirty="0" err="1"/>
              <a:t>CheckBlock</a:t>
            </a:r>
            <a:r>
              <a:rPr lang="en-US" altLang="ko-KR" dirty="0"/>
              <a:t>() validation.cpp</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      </a:t>
            </a:r>
            <a:r>
              <a:rPr lang="en-US" altLang="ko-KR" dirty="0">
                <a:solidFill>
                  <a:srgbClr val="CC7832"/>
                </a:solidFill>
                <a:effectLst/>
              </a:rPr>
              <a:t>static bool </a:t>
            </a:r>
            <a:r>
              <a:rPr lang="en-US" altLang="ko-KR" dirty="0" err="1"/>
              <a:t>CheckBlockHeader</a:t>
            </a:r>
            <a:r>
              <a:rPr lang="en-US" altLang="ko-KR" dirty="0"/>
              <a:t>( validation.cpp Check </a:t>
            </a:r>
            <a:r>
              <a:rPr lang="en-US" altLang="ko-KR" dirty="0" err="1"/>
              <a:t>PoW</a:t>
            </a:r>
            <a:endParaRPr lang="en-US" altLang="ko-KR" dirty="0"/>
          </a:p>
          <a:p>
            <a:r>
              <a:rPr lang="en-US" altLang="ko-KR" dirty="0"/>
              <a:t>    bool </a:t>
            </a:r>
            <a:r>
              <a:rPr lang="en-US" altLang="ko-KR" dirty="0" err="1"/>
              <a:t>CChainState</a:t>
            </a:r>
            <a:r>
              <a:rPr lang="en-US" altLang="ko-KR" dirty="0"/>
              <a:t>::</a:t>
            </a:r>
            <a:r>
              <a:rPr lang="en-US" altLang="ko-KR" dirty="0" err="1"/>
              <a:t>AcceptBlock</a:t>
            </a:r>
            <a:r>
              <a:rPr lang="en-US" altLang="ko-KR" dirty="0"/>
              <a:t>(</a:t>
            </a:r>
          </a:p>
          <a:p>
            <a:r>
              <a:rPr lang="en-US" altLang="ko-KR" dirty="0"/>
              <a:t>      </a:t>
            </a:r>
            <a:r>
              <a:rPr lang="en-US" altLang="ko-KR" dirty="0" err="1"/>
              <a:t>ChainstateManager</a:t>
            </a:r>
            <a:r>
              <a:rPr lang="en-US" altLang="ko-KR" dirty="0"/>
              <a:t>::</a:t>
            </a:r>
            <a:r>
              <a:rPr lang="en-US" altLang="ko-KR" dirty="0" err="1"/>
              <a:t>AcceptBlockHeader</a:t>
            </a:r>
            <a:r>
              <a:rPr lang="en-US" altLang="ko-KR" dirty="0"/>
              <a:t>(</a:t>
            </a:r>
          </a:p>
          <a:p>
            <a:r>
              <a:rPr lang="en-US" altLang="ko-KR" dirty="0"/>
              <a:t>        </a:t>
            </a:r>
            <a:r>
              <a:rPr lang="en-US" altLang="ko-KR" dirty="0" err="1"/>
              <a:t>CheckBlockHeader</a:t>
            </a:r>
            <a:r>
              <a:rPr lang="en-US" altLang="ko-KR" dirty="0"/>
              <a:t>() -&gt; </a:t>
            </a:r>
            <a:r>
              <a:rPr lang="en-US" altLang="ko-KR" dirty="0" err="1"/>
              <a:t>CheckProofOfWork</a:t>
            </a:r>
            <a:r>
              <a:rPr lang="en-US" altLang="ko-KR" dirty="0"/>
              <a:t>()</a:t>
            </a:r>
          </a:p>
          <a:p>
            <a:r>
              <a:rPr lang="en-US" altLang="ko-KR" dirty="0"/>
              <a:t>        </a:t>
            </a:r>
            <a:r>
              <a:rPr lang="en-US" altLang="ko-KR" dirty="0" err="1"/>
              <a:t>ContextualCheckBlockHeader</a:t>
            </a:r>
            <a:r>
              <a:rPr lang="en-US" altLang="ko-KR" dirty="0"/>
              <a:t>() validation.cpp</a:t>
            </a:r>
          </a:p>
          <a:p>
            <a:r>
              <a:rPr lang="en-US" altLang="ko-KR" dirty="0"/>
              <a:t>          </a:t>
            </a:r>
            <a:r>
              <a:rPr lang="en-US" altLang="ko-KR" dirty="0" err="1"/>
              <a:t>GetNextWorkRequired</a:t>
            </a:r>
            <a:r>
              <a:rPr lang="en-US" altLang="ko-KR" dirty="0"/>
              <a:t>( - pow.cpp</a:t>
            </a:r>
          </a:p>
          <a:p>
            <a:r>
              <a:rPr lang="en-US" altLang="ko-KR" dirty="0"/>
              <a:t>            </a:t>
            </a:r>
            <a:r>
              <a:rPr lang="en-US" altLang="ko-KR" dirty="0" err="1"/>
              <a:t>CalculateNextWorkRequired</a:t>
            </a:r>
            <a:r>
              <a:rPr lang="en-US" altLang="ko-KR" dirty="0"/>
              <a:t>( </a:t>
            </a:r>
            <a:r>
              <a:rPr lang="en-US" altLang="ko-KR" dirty="0" err="1"/>
              <a:t>pow.capp</a:t>
            </a:r>
            <a:br>
              <a:rPr lang="en-US" altLang="ko-KR" dirty="0"/>
            </a:br>
            <a:br>
              <a:rPr lang="en-US" altLang="ko-KR" dirty="0"/>
            </a:br>
            <a:r>
              <a:rPr lang="en-US" altLang="ko-KR" dirty="0"/>
              <a:t>          </a:t>
            </a:r>
            <a:r>
              <a:rPr lang="en-US" altLang="ko-KR" dirty="0" err="1"/>
              <a:t>GetMedianTimePast</a:t>
            </a:r>
            <a:r>
              <a:rPr lang="en-US" altLang="ko-KR" dirty="0"/>
              <a:t>() - </a:t>
            </a:r>
            <a:r>
              <a:rPr lang="en-US" altLang="ko-KR" dirty="0" err="1"/>
              <a:t>chain.h</a:t>
            </a:r>
            <a:br>
              <a:rPr lang="en-US" altLang="ko-KR" dirty="0"/>
            </a:br>
            <a:r>
              <a:rPr lang="en-US" altLang="ko-KR" dirty="0"/>
              <a:t>        </a:t>
            </a:r>
            <a:r>
              <a:rPr lang="en-US" altLang="ko-KR" dirty="0" err="1"/>
              <a:t>AddToBlockIndex</a:t>
            </a:r>
            <a:r>
              <a:rPr lang="en-US" altLang="ko-KR" dirty="0"/>
              <a:t>(block, </a:t>
            </a:r>
            <a:br>
              <a:rPr lang="en-US" altLang="ko-KR" dirty="0"/>
            </a:br>
            <a:r>
              <a:rPr lang="en-US" altLang="ko-KR" dirty="0"/>
              <a:t>      </a:t>
            </a:r>
            <a:r>
              <a:rPr lang="en-US" altLang="ko-KR" dirty="0" err="1"/>
              <a:t>FlushStateToDisk</a:t>
            </a:r>
            <a:r>
              <a:rPr lang="en-US" altLang="ko-KR" dirty="0"/>
              <a:t>(state, </a:t>
            </a:r>
            <a:r>
              <a:rPr lang="en-US" altLang="ko-KR" dirty="0" err="1"/>
              <a:t>FlushStateMode</a:t>
            </a:r>
            <a:r>
              <a:rPr lang="en-US" altLang="ko-KR" dirty="0"/>
              <a:t>::NONE);</a:t>
            </a:r>
          </a:p>
          <a:p>
            <a:r>
              <a:rPr lang="en-US" altLang="ko-KR" dirty="0"/>
              <a:t>    </a:t>
            </a:r>
            <a:r>
              <a:rPr lang="en-US" altLang="ko-KR" dirty="0" err="1"/>
              <a:t>NotifyHeaderTip</a:t>
            </a:r>
            <a:r>
              <a:rPr lang="en-US" altLang="ko-KR" dirty="0"/>
              <a:t>(</a:t>
            </a:r>
            <a:r>
              <a:rPr lang="en-US" altLang="ko-KR" dirty="0" err="1"/>
              <a:t>ActiveChainstate</a:t>
            </a:r>
            <a:r>
              <a:rPr lang="en-US" altLang="ko-KR" dirty="0"/>
              <a:t>());</a:t>
            </a:r>
          </a:p>
          <a:p>
            <a:r>
              <a:rPr lang="en-US" altLang="ko-KR" dirty="0"/>
              <a:t>    </a:t>
            </a:r>
            <a:r>
              <a:rPr lang="en-US" altLang="ko-KR" dirty="0" err="1"/>
              <a:t>ActivateBestChain</a:t>
            </a:r>
            <a:r>
              <a:rPr lang="en-US" altLang="ko-KR" dirty="0"/>
              <a:t>(state, block)</a:t>
            </a:r>
          </a:p>
          <a:p>
            <a:r>
              <a:rPr lang="en-US" altLang="ko-KR" dirty="0"/>
              <a:t>  </a:t>
            </a:r>
            <a:r>
              <a:rPr lang="en-US" altLang="ko-KR" dirty="0" err="1"/>
              <a:t>block_hash</a:t>
            </a:r>
            <a:r>
              <a:rPr lang="en-US" altLang="ko-KR" dirty="0"/>
              <a:t> = </a:t>
            </a:r>
            <a:r>
              <a:rPr lang="en-US" altLang="ko-KR" dirty="0" err="1"/>
              <a:t>block.GetHash</a:t>
            </a:r>
            <a:r>
              <a:rPr lang="en-US" altLang="ko-KR" dirty="0"/>
              <a:t>();</a:t>
            </a:r>
          </a:p>
          <a:p>
            <a:endParaRPr lang="en-US" altLang="ko-KR" dirty="0"/>
          </a:p>
          <a:p>
            <a:r>
              <a:rPr lang="en-US" altLang="ko-KR" dirty="0" err="1"/>
              <a:t>pblock</a:t>
            </a:r>
            <a:r>
              <a:rPr lang="en-US" altLang="ko-KR" dirty="0">
                <a:solidFill>
                  <a:srgbClr val="0F9795"/>
                </a:solidFill>
                <a:effectLst/>
              </a:rPr>
              <a:t>-&gt;</a:t>
            </a:r>
            <a:r>
              <a:rPr lang="en-US" altLang="ko-KR" dirty="0" err="1"/>
              <a:t>nTime</a:t>
            </a:r>
            <a:r>
              <a:rPr lang="en-US" altLang="ko-KR" dirty="0"/>
              <a:t> = </a:t>
            </a:r>
            <a:r>
              <a:rPr lang="en-US" altLang="ko-KR" dirty="0" err="1"/>
              <a:t>GetAdjustedTime</a:t>
            </a:r>
            <a:r>
              <a:rPr lang="en-US" altLang="ko-KR" dirty="0"/>
              <a:t>();</a:t>
            </a:r>
            <a:br>
              <a:rPr lang="en-US" altLang="ko-KR" dirty="0"/>
            </a:br>
            <a:r>
              <a:rPr lang="en-US" altLang="ko-KR" dirty="0" err="1"/>
              <a:t>m_lock_time_cutoff</a:t>
            </a:r>
            <a:r>
              <a:rPr lang="en-US" altLang="ko-KR" dirty="0"/>
              <a:t> = </a:t>
            </a:r>
            <a:r>
              <a:rPr lang="en-US" altLang="ko-KR" dirty="0" err="1"/>
              <a:t>pindexPrev</a:t>
            </a:r>
            <a:r>
              <a:rPr lang="en-US" altLang="ko-KR" dirty="0">
                <a:solidFill>
                  <a:srgbClr val="0F9795"/>
                </a:solidFill>
                <a:effectLst/>
              </a:rPr>
              <a:t>-&gt;</a:t>
            </a:r>
            <a:r>
              <a:rPr lang="en-US" altLang="ko-KR" dirty="0" err="1"/>
              <a:t>GetMedianTimePast</a:t>
            </a:r>
            <a:r>
              <a:rPr lang="en-US" altLang="ko-KR" dirty="0"/>
              <a:t>();</a:t>
            </a:r>
          </a:p>
          <a:p>
            <a:endParaRPr lang="en-US" altLang="ko-KR" dirty="0"/>
          </a:p>
          <a:p>
            <a:endParaRPr lang="en-US" altLang="ko-KR" dirty="0"/>
          </a:p>
          <a:p>
            <a:r>
              <a:rPr lang="en-US" altLang="ko-KR" dirty="0">
                <a:solidFill>
                  <a:srgbClr val="647F94"/>
                </a:solidFill>
                <a:effectLst/>
              </a:rPr>
              <a:t>/** The maximum allowed number of signature check operations in a block (network rule) */</a:t>
            </a:r>
            <a:br>
              <a:rPr lang="en-US" altLang="ko-KR" dirty="0">
                <a:solidFill>
                  <a:srgbClr val="647F94"/>
                </a:solidFill>
                <a:effectLst/>
              </a:rPr>
            </a:br>
            <a:r>
              <a:rPr lang="en-US" altLang="ko-KR" dirty="0">
                <a:solidFill>
                  <a:srgbClr val="CC7832"/>
                </a:solidFill>
                <a:effectLst/>
              </a:rPr>
              <a:t>static const </a:t>
            </a:r>
            <a:r>
              <a:rPr lang="en-US" altLang="ko-KR" dirty="0"/>
              <a:t>int64_t MAX_BLOCK_SIGOPS_COST = </a:t>
            </a:r>
            <a:r>
              <a:rPr lang="en-US" altLang="ko-KR" dirty="0">
                <a:solidFill>
                  <a:srgbClr val="6897BB"/>
                </a:solidFill>
                <a:effectLst/>
              </a:rPr>
              <a:t>80000</a:t>
            </a:r>
            <a:r>
              <a:rPr lang="en-US" altLang="ko-KR" dirty="0"/>
              <a:t>;</a:t>
            </a:r>
          </a:p>
          <a:p>
            <a:endParaRPr lang="en-US" altLang="ko-KR" dirty="0"/>
          </a:p>
          <a:p>
            <a:endParaRPr lang="en-US" altLang="ko-KR" dirty="0"/>
          </a:p>
          <a:p>
            <a:endParaRPr lang="en-US" altLang="ko-KR" dirty="0"/>
          </a:p>
          <a:p>
            <a:endParaRPr lang="en-US" altLang="ko-KR" dirty="0"/>
          </a:p>
          <a:p>
            <a:r>
              <a:rPr lang="ko-KR" altLang="en-US" sz="1200" dirty="0">
                <a:solidFill>
                  <a:schemeClr val="bg1">
                    <a:lumMod val="85000"/>
                  </a:schemeClr>
                </a:solidFill>
                <a:latin typeface="Arial" panose="020B0604020202020204" pitchFamily="34" charset="0"/>
              </a:rPr>
              <a:t>블록 데이터 구조 유효성</a:t>
            </a:r>
            <a:endParaRPr lang="en-US" altLang="ko-KR" sz="1200" dirty="0">
              <a:solidFill>
                <a:schemeClr val="bg1">
                  <a:lumMod val="85000"/>
                </a:schemeClr>
              </a:solidFill>
              <a:latin typeface="Arial" panose="020B0604020202020204" pitchFamily="34" charset="0"/>
            </a:endParaRPr>
          </a:p>
          <a:p>
            <a:r>
              <a:rPr lang="ko-KR" altLang="en-US" sz="1200" dirty="0">
                <a:solidFill>
                  <a:schemeClr val="bg1">
                    <a:lumMod val="85000"/>
                  </a:schemeClr>
                </a:solidFill>
                <a:latin typeface="Arial" panose="020B0604020202020204" pitchFamily="34" charset="0"/>
              </a:rPr>
              <a:t>블록 헤더 </a:t>
            </a:r>
            <a:r>
              <a:rPr lang="en-US" altLang="ko-KR" sz="1200" dirty="0">
                <a:solidFill>
                  <a:schemeClr val="bg1">
                    <a:lumMod val="85000"/>
                  </a:schemeClr>
                </a:solidFill>
                <a:latin typeface="Arial" panose="020B0604020202020204" pitchFamily="34" charset="0"/>
              </a:rPr>
              <a:t>Hash &lt; Difficulty Target (</a:t>
            </a:r>
            <a:r>
              <a:rPr lang="en-US" altLang="ko-KR" sz="1200" dirty="0" err="1">
                <a:solidFill>
                  <a:schemeClr val="bg1">
                    <a:lumMod val="85000"/>
                  </a:schemeClr>
                </a:solidFill>
                <a:latin typeface="Arial" panose="020B0604020202020204" pitchFamily="34" charset="0"/>
              </a:rPr>
              <a:t>PoW</a:t>
            </a:r>
            <a:r>
              <a:rPr lang="en-US" altLang="ko-KR" sz="1200" dirty="0">
                <a:solidFill>
                  <a:schemeClr val="bg1">
                    <a:lumMod val="85000"/>
                  </a:schemeClr>
                </a:solidFill>
                <a:latin typeface="Arial" panose="020B0604020202020204" pitchFamily="34" charset="0"/>
              </a:rPr>
              <a:t>)</a:t>
            </a:r>
          </a:p>
          <a:p>
            <a:r>
              <a:rPr lang="en-US" altLang="ko-KR" sz="1200" dirty="0">
                <a:solidFill>
                  <a:schemeClr val="bg1">
                    <a:lumMod val="85000"/>
                  </a:schemeClr>
                </a:solidFill>
                <a:latin typeface="Arial" panose="020B0604020202020204" pitchFamily="34" charset="0"/>
              </a:rPr>
              <a:t>Timestamp</a:t>
            </a:r>
            <a:r>
              <a:rPr lang="ko-KR" altLang="en-US" sz="1200" dirty="0">
                <a:solidFill>
                  <a:schemeClr val="bg1">
                    <a:lumMod val="85000"/>
                  </a:schemeClr>
                </a:solidFill>
                <a:latin typeface="Arial" panose="020B0604020202020204" pitchFamily="34" charset="0"/>
              </a:rPr>
              <a:t> </a:t>
            </a:r>
            <a:r>
              <a:rPr lang="en-US" altLang="ko-KR" sz="1200" dirty="0">
                <a:solidFill>
                  <a:schemeClr val="bg1">
                    <a:lumMod val="85000"/>
                  </a:schemeClr>
                </a:solidFill>
                <a:latin typeface="Arial" panose="020B0604020202020204" pitchFamily="34" charset="0"/>
              </a:rPr>
              <a:t>&lt;</a:t>
            </a:r>
            <a:r>
              <a:rPr lang="ko-KR" altLang="en-US" sz="1200" dirty="0">
                <a:solidFill>
                  <a:schemeClr val="bg1">
                    <a:lumMod val="85000"/>
                  </a:schemeClr>
                </a:solidFill>
                <a:latin typeface="Arial" panose="020B0604020202020204" pitchFamily="34" charset="0"/>
              </a:rPr>
              <a:t> </a:t>
            </a:r>
            <a:r>
              <a:rPr lang="en-US" altLang="ko-KR" sz="1200" dirty="0">
                <a:solidFill>
                  <a:schemeClr val="bg1">
                    <a:lumMod val="85000"/>
                  </a:schemeClr>
                </a:solidFill>
                <a:latin typeface="Arial" panose="020B0604020202020204" pitchFamily="34" charset="0"/>
              </a:rPr>
              <a:t>Now + 2 Hours</a:t>
            </a:r>
          </a:p>
          <a:p>
            <a:r>
              <a:rPr lang="en-US" altLang="ko-KR" sz="1200" dirty="0">
                <a:solidFill>
                  <a:schemeClr val="bg1">
                    <a:lumMod val="85000"/>
                  </a:schemeClr>
                </a:solidFill>
                <a:latin typeface="Arial" panose="020B0604020202020204" pitchFamily="34" charset="0"/>
              </a:rPr>
              <a:t>Merkle</a:t>
            </a:r>
            <a:r>
              <a:rPr lang="ko-KR" altLang="en-US" sz="1200" dirty="0">
                <a:solidFill>
                  <a:schemeClr val="bg1">
                    <a:lumMod val="85000"/>
                  </a:schemeClr>
                </a:solidFill>
                <a:latin typeface="Arial" panose="020B0604020202020204" pitchFamily="34" charset="0"/>
              </a:rPr>
              <a:t> </a:t>
            </a:r>
            <a:r>
              <a:rPr lang="en-US" altLang="ko-KR" sz="1200" dirty="0">
                <a:solidFill>
                  <a:schemeClr val="bg1">
                    <a:lumMod val="85000"/>
                  </a:schemeClr>
                </a:solidFill>
                <a:latin typeface="Arial" panose="020B0604020202020204" pitchFamily="34" charset="0"/>
              </a:rPr>
              <a:t>Root</a:t>
            </a:r>
            <a:r>
              <a:rPr lang="ko-KR" altLang="en-US" sz="1200" dirty="0">
                <a:solidFill>
                  <a:schemeClr val="bg1">
                    <a:lumMod val="85000"/>
                  </a:schemeClr>
                </a:solidFill>
                <a:latin typeface="Arial" panose="020B0604020202020204" pitchFamily="34" charset="0"/>
              </a:rPr>
              <a:t> 확인</a:t>
            </a:r>
            <a:endParaRPr lang="en-US" altLang="ko-KR" sz="1200" dirty="0">
              <a:solidFill>
                <a:schemeClr val="bg1">
                  <a:lumMod val="85000"/>
                </a:schemeClr>
              </a:solidFill>
              <a:latin typeface="Arial" panose="020B0604020202020204" pitchFamily="34" charset="0"/>
            </a:endParaRPr>
          </a:p>
          <a:p>
            <a:r>
              <a:rPr lang="en-US" altLang="ko-KR" sz="1200" dirty="0" err="1">
                <a:solidFill>
                  <a:schemeClr val="bg1">
                    <a:lumMod val="85000"/>
                  </a:schemeClr>
                </a:solidFill>
                <a:latin typeface="Arial" panose="020B0604020202020204" pitchFamily="34" charset="0"/>
              </a:rPr>
              <a:t>SizeLimit</a:t>
            </a:r>
            <a:r>
              <a:rPr lang="en-US" altLang="ko-KR" sz="1200" dirty="0">
                <a:solidFill>
                  <a:schemeClr val="bg1">
                    <a:lumMod val="85000"/>
                  </a:schemeClr>
                </a:solidFill>
                <a:latin typeface="Arial" panose="020B0604020202020204" pitchFamily="34" charset="0"/>
              </a:rPr>
              <a:t> </a:t>
            </a:r>
            <a:r>
              <a:rPr lang="ko-KR" altLang="en-US" sz="1200" dirty="0">
                <a:solidFill>
                  <a:schemeClr val="bg1">
                    <a:lumMod val="85000"/>
                  </a:schemeClr>
                </a:solidFill>
                <a:latin typeface="Arial" panose="020B0604020202020204" pitchFamily="34" charset="0"/>
              </a:rPr>
              <a:t>확인 </a:t>
            </a:r>
            <a:r>
              <a:rPr lang="en-US" altLang="ko-KR" sz="1200" dirty="0">
                <a:solidFill>
                  <a:schemeClr val="bg1">
                    <a:lumMod val="85000"/>
                  </a:schemeClr>
                </a:solidFill>
                <a:latin typeface="Arial" panose="020B0604020202020204" pitchFamily="34" charset="0"/>
              </a:rPr>
              <a:t>(&lt;= 4000000 bytes) *</a:t>
            </a:r>
          </a:p>
          <a:p>
            <a:r>
              <a:rPr lang="ko-KR" altLang="en-US" sz="1200" dirty="0">
                <a:solidFill>
                  <a:schemeClr val="bg1">
                    <a:lumMod val="85000"/>
                  </a:schemeClr>
                </a:solidFill>
                <a:latin typeface="Arial" panose="020B0604020202020204" pitchFamily="34" charset="0"/>
              </a:rPr>
              <a:t>첫번째 트랜잭션만 </a:t>
            </a:r>
            <a:r>
              <a:rPr lang="en-US" altLang="ko-KR" sz="1200" dirty="0">
                <a:solidFill>
                  <a:schemeClr val="bg1">
                    <a:lumMod val="85000"/>
                  </a:schemeClr>
                </a:solidFill>
                <a:latin typeface="Arial" panose="020B0604020202020204" pitchFamily="34" charset="0"/>
              </a:rPr>
              <a:t>Coinbase Transaction </a:t>
            </a:r>
            <a:r>
              <a:rPr lang="ko-KR" altLang="en-US" sz="1200" dirty="0">
                <a:solidFill>
                  <a:schemeClr val="bg1">
                    <a:lumMod val="85000"/>
                  </a:schemeClr>
                </a:solidFill>
                <a:latin typeface="Arial" panose="020B0604020202020204" pitchFamily="34" charset="0"/>
              </a:rPr>
              <a:t>여부</a:t>
            </a:r>
            <a:endParaRPr lang="en-US" altLang="ko-KR" sz="1200" dirty="0">
              <a:solidFill>
                <a:schemeClr val="bg1">
                  <a:lumMod val="85000"/>
                </a:schemeClr>
              </a:solidFill>
              <a:latin typeface="Arial" panose="020B0604020202020204" pitchFamily="34" charset="0"/>
            </a:endParaRPr>
          </a:p>
          <a:p>
            <a:r>
              <a:rPr lang="ko-KR" altLang="en-US" sz="1200" dirty="0">
                <a:solidFill>
                  <a:schemeClr val="bg1">
                    <a:lumMod val="85000"/>
                  </a:schemeClr>
                </a:solidFill>
                <a:latin typeface="Arial" panose="020B0604020202020204" pitchFamily="34" charset="0"/>
              </a:rPr>
              <a:t>모든 트랜잭션 유효성 체크</a:t>
            </a:r>
            <a:endParaRPr lang="en-US" altLang="ko-KR" sz="1200" dirty="0">
              <a:solidFill>
                <a:schemeClr val="bg1">
                  <a:lumMod val="85000"/>
                </a:schemeClr>
              </a:solidFill>
              <a:latin typeface="Arial" panose="020B0604020202020204" pitchFamily="34" charset="0"/>
            </a:endParaRPr>
          </a:p>
          <a:p>
            <a:r>
              <a:rPr lang="en-US" altLang="ko-KR" sz="1200" dirty="0" err="1">
                <a:solidFill>
                  <a:schemeClr val="bg1">
                    <a:lumMod val="85000"/>
                  </a:schemeClr>
                </a:solidFill>
                <a:latin typeface="Arial" panose="020B0604020202020204" pitchFamily="34" charset="0"/>
              </a:rPr>
              <a:t>maxSigopCount</a:t>
            </a:r>
            <a:r>
              <a:rPr lang="en-US" altLang="ko-KR" sz="1200" dirty="0">
                <a:solidFill>
                  <a:schemeClr val="bg1">
                    <a:lumMod val="85000"/>
                  </a:schemeClr>
                </a:solidFill>
                <a:latin typeface="Arial" panose="020B0604020202020204" pitchFamily="34" charset="0"/>
              </a:rPr>
              <a:t> &lt;= 80000</a:t>
            </a:r>
          </a:p>
          <a:p>
            <a:endParaRPr lang="en-US" altLang="ko-KR" sz="1200" dirty="0">
              <a:solidFill>
                <a:schemeClr val="bg1">
                  <a:lumMod val="85000"/>
                </a:schemeClr>
              </a:solidFill>
              <a:latin typeface="Arial" panose="020B0604020202020204" pitchFamily="34" charset="0"/>
            </a:endParaRPr>
          </a:p>
          <a:p>
            <a:endParaRPr lang="ko-KR" altLang="en-US" sz="1200" dirty="0">
              <a:solidFill>
                <a:schemeClr val="bg1">
                  <a:lumMod val="85000"/>
                </a:schemeClr>
              </a:solidFill>
              <a:latin typeface="Arial" panose="020B0604020202020204" pitchFamily="34" charset="0"/>
            </a:endParaRPr>
          </a:p>
          <a:p>
            <a:r>
              <a:rPr lang="en-US" altLang="ko-KR" sz="1200" dirty="0">
                <a:solidFill>
                  <a:schemeClr val="bg1">
                    <a:lumMod val="85000"/>
                  </a:schemeClr>
                </a:solidFill>
                <a:latin typeface="Arial" panose="020B0604020202020204" pitchFamily="34" charset="0"/>
              </a:rPr>
              <a:t>bits(difficulty) </a:t>
            </a:r>
            <a:r>
              <a:rPr lang="ko-KR" altLang="en-US" sz="1200" dirty="0">
                <a:solidFill>
                  <a:schemeClr val="bg1">
                    <a:lumMod val="85000"/>
                  </a:schemeClr>
                </a:solidFill>
                <a:latin typeface="Arial" panose="020B0604020202020204" pitchFamily="34" charset="0"/>
              </a:rPr>
              <a:t>유효성</a:t>
            </a:r>
            <a:endParaRPr lang="en-US" altLang="ko-KR" sz="1200" dirty="0">
              <a:solidFill>
                <a:schemeClr val="bg1">
                  <a:lumMod val="85000"/>
                </a:schemeClr>
              </a:solidFill>
              <a:latin typeface="Arial" panose="020B0604020202020204" pitchFamily="34" charset="0"/>
            </a:endParaRPr>
          </a:p>
          <a:p>
            <a:r>
              <a:rPr lang="en-US" altLang="ko-KR" sz="1200" dirty="0" err="1">
                <a:solidFill>
                  <a:schemeClr val="bg1">
                    <a:lumMod val="85000"/>
                  </a:schemeClr>
                </a:solidFill>
                <a:latin typeface="Arial" panose="020B0604020202020204" pitchFamily="34" charset="0"/>
              </a:rPr>
              <a:t>blockTime</a:t>
            </a:r>
            <a:r>
              <a:rPr lang="en-US" altLang="ko-KR" sz="1200" dirty="0">
                <a:solidFill>
                  <a:schemeClr val="bg1">
                    <a:lumMod val="85000"/>
                  </a:schemeClr>
                </a:solidFill>
                <a:latin typeface="Arial" panose="020B0604020202020204" pitchFamily="34" charset="0"/>
              </a:rPr>
              <a:t>&lt;= </a:t>
            </a:r>
            <a:r>
              <a:rPr lang="en-US" altLang="ko-KR" sz="1200" dirty="0" err="1">
                <a:solidFill>
                  <a:schemeClr val="bg1">
                    <a:lumMod val="85000"/>
                  </a:schemeClr>
                </a:solidFill>
                <a:latin typeface="Arial" panose="020B0604020202020204" pitchFamily="34" charset="0"/>
              </a:rPr>
              <a:t>prev</a:t>
            </a:r>
            <a:endParaRPr lang="en-US" altLang="ko-KR" sz="1200" dirty="0">
              <a:solidFill>
                <a:schemeClr val="bg1">
                  <a:lumMod val="85000"/>
                </a:schemeClr>
              </a:solidFill>
              <a:latin typeface="Arial" panose="020B0604020202020204" pitchFamily="34" charset="0"/>
            </a:endParaRPr>
          </a:p>
          <a:p>
            <a:r>
              <a:rPr lang="en-US" altLang="ko-KR" sz="1200" dirty="0" err="1">
                <a:solidFill>
                  <a:schemeClr val="bg1">
                    <a:lumMod val="85000"/>
                  </a:schemeClr>
                </a:solidFill>
                <a:latin typeface="Arial" panose="020B0604020202020204" pitchFamily="34" charset="0"/>
              </a:rPr>
              <a:t>blockTime</a:t>
            </a:r>
            <a:r>
              <a:rPr lang="en-US" altLang="ko-KR" sz="1200" dirty="0">
                <a:solidFill>
                  <a:schemeClr val="bg1">
                    <a:lumMod val="85000"/>
                  </a:schemeClr>
                </a:solidFill>
                <a:latin typeface="Arial" panose="020B0604020202020204" pitchFamily="34" charset="0"/>
              </a:rPr>
              <a:t> &lt; </a:t>
            </a:r>
            <a:r>
              <a:rPr lang="en-US" altLang="ko-KR" sz="1200" dirty="0" err="1">
                <a:solidFill>
                  <a:schemeClr val="bg1">
                    <a:lumMod val="85000"/>
                  </a:schemeClr>
                </a:solidFill>
                <a:latin typeface="Arial" panose="020B0604020202020204" pitchFamily="34" charset="0"/>
              </a:rPr>
              <a:t>blockTime</a:t>
            </a:r>
            <a:r>
              <a:rPr lang="en-US" altLang="ko-KR" sz="1200" dirty="0">
                <a:solidFill>
                  <a:schemeClr val="bg1">
                    <a:lumMod val="85000"/>
                  </a:schemeClr>
                </a:solidFill>
                <a:latin typeface="Arial" panose="020B0604020202020204" pitchFamily="34" charset="0"/>
              </a:rPr>
              <a:t> + 2 </a:t>
            </a:r>
            <a:r>
              <a:rPr lang="en-US" altLang="ko-KR" sz="1200" dirty="0" err="1">
                <a:solidFill>
                  <a:schemeClr val="bg1">
                    <a:lumMod val="85000"/>
                  </a:schemeClr>
                </a:solidFill>
                <a:latin typeface="Arial" panose="020B0604020202020204" pitchFamily="34" charset="0"/>
              </a:rPr>
              <a:t>hous</a:t>
            </a:r>
            <a:r>
              <a:rPr lang="en-US" altLang="ko-KR" sz="1200" dirty="0">
                <a:solidFill>
                  <a:schemeClr val="bg1">
                    <a:lumMod val="85000"/>
                  </a:schemeClr>
                </a:solidFill>
                <a:latin typeface="Arial" panose="020B0604020202020204" pitchFamily="34" charset="0"/>
              </a:rPr>
              <a:t>(MAX_FUTURE_BLOCK_TIME = 2 * 60 * 60)</a:t>
            </a:r>
          </a:p>
          <a:p>
            <a:r>
              <a:rPr lang="en-US" altLang="ko-KR" sz="1200" dirty="0">
                <a:solidFill>
                  <a:schemeClr val="bg1">
                    <a:lumMod val="85000"/>
                  </a:schemeClr>
                </a:solidFill>
                <a:latin typeface="Arial" panose="020B0604020202020204" pitchFamily="34" charset="0"/>
              </a:rPr>
              <a:t>version </a:t>
            </a:r>
            <a:r>
              <a:rPr lang="ko-KR" altLang="en-US" sz="1200" dirty="0">
                <a:solidFill>
                  <a:schemeClr val="bg1">
                    <a:lumMod val="85000"/>
                  </a:schemeClr>
                </a:solidFill>
                <a:latin typeface="Arial" panose="020B0604020202020204" pitchFamily="34" charset="0"/>
              </a:rPr>
              <a:t>체크</a:t>
            </a:r>
            <a:endParaRPr lang="en-US" altLang="ko-KR" sz="1200" dirty="0">
              <a:solidFill>
                <a:schemeClr val="bg1">
                  <a:lumMod val="85000"/>
                </a:schemeClr>
              </a:solidFill>
              <a:latin typeface="Arial" panose="020B0604020202020204" pitchFamily="34" charset="0"/>
            </a:endParaRPr>
          </a:p>
          <a:p>
            <a:endParaRPr lang="en-US" altLang="ko-KR" sz="1200" dirty="0">
              <a:solidFill>
                <a:schemeClr val="bg1">
                  <a:lumMod val="85000"/>
                </a:schemeClr>
              </a:solidFill>
              <a:latin typeface="Arial" panose="020B0604020202020204" pitchFamily="34" charset="0"/>
            </a:endParaRPr>
          </a:p>
          <a:p>
            <a:endParaRPr lang="ko-KR" altLang="en-US" sz="1200" dirty="0">
              <a:solidFill>
                <a:schemeClr val="bg1">
                  <a:lumMod val="85000"/>
                </a:schemeClr>
              </a:solidFill>
              <a:latin typeface="Arial" panose="020B0604020202020204" pitchFamily="34" charset="0"/>
            </a:endParaRPr>
          </a:p>
          <a:p>
            <a:r>
              <a:rPr lang="ko-KR" altLang="en-US" sz="1200" dirty="0">
                <a:solidFill>
                  <a:schemeClr val="bg1">
                    <a:lumMod val="85000"/>
                  </a:schemeClr>
                </a:solidFill>
                <a:latin typeface="Arial" panose="020B0604020202020204" pitchFamily="34" charset="0"/>
              </a:rPr>
              <a:t>트랜잭션</a:t>
            </a:r>
            <a:endParaRPr lang="en-US" altLang="ko-KR" sz="1200" dirty="0">
              <a:solidFill>
                <a:schemeClr val="bg1">
                  <a:lumMod val="85000"/>
                </a:schemeClr>
              </a:solidFill>
              <a:latin typeface="Arial" panose="020B0604020202020204" pitchFamily="34" charset="0"/>
            </a:endParaRPr>
          </a:p>
          <a:p>
            <a:r>
              <a:rPr lang="en-US" altLang="ko-KR" sz="1200" dirty="0">
                <a:solidFill>
                  <a:schemeClr val="bg1">
                    <a:lumMod val="85000"/>
                  </a:schemeClr>
                </a:solidFill>
                <a:latin typeface="Arial" panose="020B0604020202020204" pitchFamily="34" charset="0"/>
              </a:rPr>
              <a:t> vin not empty</a:t>
            </a:r>
          </a:p>
          <a:p>
            <a:r>
              <a:rPr lang="en-US" altLang="ko-KR" sz="1200" dirty="0">
                <a:solidFill>
                  <a:schemeClr val="bg1">
                    <a:lumMod val="85000"/>
                  </a:schemeClr>
                </a:solidFill>
                <a:latin typeface="Arial" panose="020B0604020202020204" pitchFamily="34" charset="0"/>
              </a:rPr>
              <a:t> </a:t>
            </a:r>
            <a:r>
              <a:rPr lang="en-US" altLang="ko-KR" sz="1200" dirty="0" err="1">
                <a:solidFill>
                  <a:schemeClr val="bg1">
                    <a:lumMod val="85000"/>
                  </a:schemeClr>
                </a:solidFill>
                <a:latin typeface="Arial" panose="020B0604020202020204" pitchFamily="34" charset="0"/>
              </a:rPr>
              <a:t>vout</a:t>
            </a:r>
            <a:r>
              <a:rPr lang="en-US" altLang="ko-KR" sz="1200" dirty="0">
                <a:solidFill>
                  <a:schemeClr val="bg1">
                    <a:lumMod val="85000"/>
                  </a:schemeClr>
                </a:solidFill>
                <a:latin typeface="Arial" panose="020B0604020202020204" pitchFamily="34" charset="0"/>
              </a:rPr>
              <a:t> not empty</a:t>
            </a:r>
          </a:p>
          <a:p>
            <a:r>
              <a:rPr lang="en-US" altLang="ko-KR" sz="1200" dirty="0">
                <a:solidFill>
                  <a:schemeClr val="bg1">
                    <a:lumMod val="85000"/>
                  </a:schemeClr>
                </a:solidFill>
                <a:latin typeface="Arial" panose="020B0604020202020204" pitchFamily="34" charset="0"/>
              </a:rPr>
              <a:t> size &lt;= 4000000 bytes</a:t>
            </a:r>
          </a:p>
          <a:p>
            <a:r>
              <a:rPr lang="en-US" altLang="ko-KR" sz="1200" dirty="0">
                <a:solidFill>
                  <a:schemeClr val="bg1">
                    <a:lumMod val="85000"/>
                  </a:schemeClr>
                </a:solidFill>
                <a:latin typeface="Arial" panose="020B0604020202020204" pitchFamily="34" charset="0"/>
              </a:rPr>
              <a:t> </a:t>
            </a:r>
            <a:r>
              <a:rPr lang="en-US" altLang="ko-KR" sz="1200" dirty="0" err="1">
                <a:solidFill>
                  <a:schemeClr val="bg1">
                    <a:lumMod val="85000"/>
                  </a:schemeClr>
                </a:solidFill>
                <a:latin typeface="Arial" panose="020B0604020202020204" pitchFamily="34" charset="0"/>
              </a:rPr>
              <a:t>vout</a:t>
            </a:r>
            <a:r>
              <a:rPr lang="en-US" altLang="ko-KR" sz="1200" dirty="0">
                <a:solidFill>
                  <a:schemeClr val="bg1">
                    <a:lumMod val="85000"/>
                  </a:schemeClr>
                </a:solidFill>
                <a:latin typeface="Arial" panose="020B0604020202020204" pitchFamily="34" charset="0"/>
              </a:rPr>
              <a:t>  </a:t>
            </a:r>
            <a:r>
              <a:rPr lang="ko-KR" altLang="en-US" sz="1200" dirty="0">
                <a:solidFill>
                  <a:schemeClr val="bg1">
                    <a:lumMod val="85000"/>
                  </a:schemeClr>
                </a:solidFill>
                <a:latin typeface="Arial" panose="020B0604020202020204" pitchFamily="34" charset="0"/>
              </a:rPr>
              <a:t>음수 또는 </a:t>
            </a:r>
            <a:r>
              <a:rPr lang="en-US" altLang="ko-KR" sz="1200" dirty="0">
                <a:solidFill>
                  <a:schemeClr val="bg1">
                    <a:lumMod val="85000"/>
                  </a:schemeClr>
                </a:solidFill>
                <a:latin typeface="Arial" panose="020B0604020202020204" pitchFamily="34" charset="0"/>
              </a:rPr>
              <a:t>overflow </a:t>
            </a:r>
            <a:r>
              <a:rPr lang="ko-KR" altLang="en-US" sz="1200" dirty="0">
                <a:solidFill>
                  <a:schemeClr val="bg1">
                    <a:lumMod val="85000"/>
                  </a:schemeClr>
                </a:solidFill>
                <a:latin typeface="Arial" panose="020B0604020202020204" pitchFamily="34" charset="0"/>
              </a:rPr>
              <a:t>체크</a:t>
            </a:r>
            <a:endParaRPr lang="en-US" altLang="ko-KR" sz="1200" dirty="0">
              <a:solidFill>
                <a:schemeClr val="bg1">
                  <a:lumMod val="85000"/>
                </a:schemeClr>
              </a:solidFill>
              <a:latin typeface="Arial" panose="020B0604020202020204" pitchFamily="34" charset="0"/>
            </a:endParaRPr>
          </a:p>
          <a:p>
            <a:r>
              <a:rPr lang="en-US" altLang="ko-KR" sz="1200" dirty="0">
                <a:solidFill>
                  <a:schemeClr val="bg1">
                    <a:lumMod val="85000"/>
                  </a:schemeClr>
                </a:solidFill>
                <a:latin typeface="Arial" panose="020B0604020202020204" pitchFamily="34" charset="0"/>
              </a:rPr>
              <a:t> </a:t>
            </a:r>
            <a:r>
              <a:rPr lang="ko-KR" altLang="en-US" sz="1200" dirty="0">
                <a:solidFill>
                  <a:schemeClr val="bg1">
                    <a:lumMod val="85000"/>
                  </a:schemeClr>
                </a:solidFill>
                <a:latin typeface="Arial" panose="020B0604020202020204" pitchFamily="34" charset="0"/>
              </a:rPr>
              <a:t>중복 </a:t>
            </a:r>
            <a:r>
              <a:rPr lang="en-US" altLang="ko-KR" sz="1200" dirty="0">
                <a:solidFill>
                  <a:schemeClr val="bg1">
                    <a:lumMod val="85000"/>
                  </a:schemeClr>
                </a:solidFill>
                <a:latin typeface="Arial" panose="020B0604020202020204" pitchFamily="34" charset="0"/>
              </a:rPr>
              <a:t>inputs </a:t>
            </a:r>
            <a:r>
              <a:rPr lang="ko-KR" altLang="en-US" sz="1200" dirty="0">
                <a:solidFill>
                  <a:schemeClr val="bg1">
                    <a:lumMod val="85000"/>
                  </a:schemeClr>
                </a:solidFill>
                <a:latin typeface="Arial" panose="020B0604020202020204" pitchFamily="34" charset="0"/>
              </a:rPr>
              <a:t>체크</a:t>
            </a:r>
            <a:endParaRPr lang="en-US" altLang="ko-KR" sz="1200" dirty="0">
              <a:solidFill>
                <a:schemeClr val="bg1">
                  <a:lumMod val="85000"/>
                </a:schemeClr>
              </a:solidFill>
              <a:latin typeface="Arial" panose="020B0604020202020204" pitchFamily="34" charset="0"/>
            </a:endParaRPr>
          </a:p>
          <a:p>
            <a:r>
              <a:rPr lang="en-US" altLang="ko-KR" sz="1200" dirty="0">
                <a:solidFill>
                  <a:schemeClr val="bg1">
                    <a:lumMod val="85000"/>
                  </a:schemeClr>
                </a:solidFill>
                <a:latin typeface="Arial" panose="020B0604020202020204" pitchFamily="34" charset="0"/>
              </a:rPr>
              <a:t>  </a:t>
            </a:r>
            <a:r>
              <a:rPr lang="en-US" altLang="ko-KR" sz="1200" dirty="0" err="1">
                <a:solidFill>
                  <a:schemeClr val="bg1">
                    <a:lumMod val="85000"/>
                  </a:schemeClr>
                </a:solidFill>
                <a:latin typeface="Arial" panose="020B0604020202020204" pitchFamily="34" charset="0"/>
              </a:rPr>
              <a:t>coinbase</a:t>
            </a:r>
            <a:r>
              <a:rPr lang="en-US" altLang="ko-KR" sz="1200" dirty="0">
                <a:solidFill>
                  <a:schemeClr val="bg1">
                    <a:lumMod val="85000"/>
                  </a:schemeClr>
                </a:solidFill>
                <a:latin typeface="Arial" panose="020B0604020202020204" pitchFamily="34" charset="0"/>
              </a:rPr>
              <a:t> -&gt; </a:t>
            </a:r>
            <a:r>
              <a:rPr lang="ko-KR" altLang="en-US" sz="1200" dirty="0">
                <a:solidFill>
                  <a:schemeClr val="bg1">
                    <a:lumMod val="85000"/>
                  </a:schemeClr>
                </a:solidFill>
                <a:latin typeface="Arial" panose="020B0604020202020204" pitchFamily="34" charset="0"/>
              </a:rPr>
              <a:t>유효성 체크 </a:t>
            </a:r>
            <a:r>
              <a:rPr lang="en-US" altLang="ko-KR" sz="1200" dirty="0">
                <a:solidFill>
                  <a:schemeClr val="bg1">
                    <a:lumMod val="85000"/>
                  </a:schemeClr>
                </a:solidFill>
                <a:latin typeface="Arial" panose="020B0604020202020204" pitchFamily="34" charset="0"/>
              </a:rPr>
              <a:t>2 &lt;=</a:t>
            </a:r>
            <a:r>
              <a:rPr lang="en-US" altLang="ko-KR" sz="1200" dirty="0" err="1">
                <a:solidFill>
                  <a:schemeClr val="bg1">
                    <a:lumMod val="85000"/>
                  </a:schemeClr>
                </a:solidFill>
                <a:latin typeface="Arial" panose="020B0604020202020204" pitchFamily="34" charset="0"/>
              </a:rPr>
              <a:t>scriptsigSize</a:t>
            </a:r>
            <a:r>
              <a:rPr lang="en-US" altLang="ko-KR" sz="1200" dirty="0">
                <a:solidFill>
                  <a:schemeClr val="bg1">
                    <a:lumMod val="85000"/>
                  </a:schemeClr>
                </a:solidFill>
                <a:latin typeface="Arial" panose="020B0604020202020204" pitchFamily="34" charset="0"/>
              </a:rPr>
              <a:t> &lt;= 100</a:t>
            </a:r>
          </a:p>
          <a:p>
            <a:r>
              <a:rPr lang="en-US" altLang="ko-KR" sz="1200" dirty="0">
                <a:solidFill>
                  <a:schemeClr val="bg1">
                    <a:lumMod val="85000"/>
                  </a:schemeClr>
                </a:solidFill>
                <a:latin typeface="Arial" panose="020B0604020202020204" pitchFamily="34" charset="0"/>
              </a:rPr>
              <a:t>  !</a:t>
            </a:r>
            <a:r>
              <a:rPr lang="en-US" altLang="ko-KR" sz="1200" dirty="0" err="1">
                <a:solidFill>
                  <a:schemeClr val="bg1">
                    <a:lumMod val="85000"/>
                  </a:schemeClr>
                </a:solidFill>
                <a:latin typeface="Arial" panose="020B0604020202020204" pitchFamily="34" charset="0"/>
              </a:rPr>
              <a:t>notCoinbase</a:t>
            </a:r>
            <a:r>
              <a:rPr lang="en-US" altLang="ko-KR" sz="1200" dirty="0">
                <a:solidFill>
                  <a:schemeClr val="bg1">
                    <a:lumMod val="85000"/>
                  </a:schemeClr>
                </a:solidFill>
                <a:latin typeface="Arial" panose="020B0604020202020204" pitchFamily="34" charset="0"/>
              </a:rPr>
              <a:t> -&gt; in-&gt;out != null</a:t>
            </a:r>
          </a:p>
          <a:p>
            <a:r>
              <a:rPr lang="en-US" altLang="ko-KR" sz="1200" dirty="0">
                <a:solidFill>
                  <a:schemeClr val="bg1">
                    <a:lumMod val="85000"/>
                  </a:schemeClr>
                </a:solidFill>
                <a:latin typeface="Arial" panose="020B0604020202020204" pitchFamily="34" charset="0"/>
              </a:rPr>
              <a:t>  </a:t>
            </a:r>
          </a:p>
          <a:p>
            <a:r>
              <a:rPr lang="en-US" altLang="ko-KR" sz="1200" dirty="0">
                <a:solidFill>
                  <a:schemeClr val="bg1">
                    <a:lumMod val="85000"/>
                  </a:schemeClr>
                </a:solidFill>
                <a:latin typeface="Arial" panose="020B0604020202020204" pitchFamily="34" charset="0"/>
              </a:rPr>
              <a:t>if (</a:t>
            </a:r>
            <a:r>
              <a:rPr lang="en-US" altLang="ko-KR" sz="1200" dirty="0" err="1">
                <a:solidFill>
                  <a:schemeClr val="bg1">
                    <a:lumMod val="85000"/>
                  </a:schemeClr>
                </a:solidFill>
                <a:latin typeface="Arial" panose="020B0604020202020204" pitchFamily="34" charset="0"/>
              </a:rPr>
              <a:t>txout.nValue</a:t>
            </a:r>
            <a:r>
              <a:rPr lang="en-US" altLang="ko-KR" sz="1200" dirty="0">
                <a:solidFill>
                  <a:schemeClr val="bg1">
                    <a:lumMod val="85000"/>
                  </a:schemeClr>
                </a:solidFill>
                <a:latin typeface="Arial" panose="020B0604020202020204" pitchFamily="34" charset="0"/>
              </a:rPr>
              <a:t> &gt; MAX_MONEY)</a:t>
            </a:r>
          </a:p>
          <a:p>
            <a:r>
              <a:rPr lang="en-US" altLang="ko-KR" sz="1200" dirty="0">
                <a:solidFill>
                  <a:schemeClr val="bg1">
                    <a:lumMod val="85000"/>
                  </a:schemeClr>
                </a:solidFill>
                <a:latin typeface="Arial" panose="020B0604020202020204" pitchFamily="34" charset="0"/>
              </a:rPr>
              <a:t>MAX_MONEY</a:t>
            </a:r>
          </a:p>
          <a:p>
            <a:endParaRPr lang="en-US" altLang="ko-KR" sz="1200" dirty="0">
              <a:solidFill>
                <a:schemeClr val="bg1">
                  <a:lumMod val="85000"/>
                </a:schemeClr>
              </a:solidFill>
              <a:latin typeface="Arial" panose="020B0604020202020204" pitchFamily="34" charset="0"/>
            </a:endParaRPr>
          </a:p>
          <a:p>
            <a:endParaRPr lang="en-US" altLang="ko-KR" sz="1200" dirty="0">
              <a:solidFill>
                <a:schemeClr val="bg1">
                  <a:lumMod val="85000"/>
                </a:schemeClr>
              </a:solidFill>
              <a:latin typeface="Arial" panose="020B0604020202020204" pitchFamily="34" charset="0"/>
            </a:endParaRPr>
          </a:p>
          <a:p>
            <a:r>
              <a:rPr lang="en-US" altLang="ko-KR" sz="1200" dirty="0">
                <a:solidFill>
                  <a:schemeClr val="bg1">
                    <a:lumMod val="85000"/>
                  </a:schemeClr>
                </a:solidFill>
                <a:latin typeface="Arial" panose="020B0604020202020204" pitchFamily="34" charset="0"/>
              </a:rPr>
              <a:t>COIN = 100000000  # 1 </a:t>
            </a:r>
            <a:r>
              <a:rPr lang="en-US" altLang="ko-KR" sz="1200" dirty="0" err="1">
                <a:solidFill>
                  <a:schemeClr val="bg1">
                    <a:lumMod val="85000"/>
                  </a:schemeClr>
                </a:solidFill>
                <a:latin typeface="Arial" panose="020B0604020202020204" pitchFamily="34" charset="0"/>
              </a:rPr>
              <a:t>btc</a:t>
            </a:r>
            <a:r>
              <a:rPr lang="en-US" altLang="ko-KR" sz="1200" dirty="0">
                <a:solidFill>
                  <a:schemeClr val="bg1">
                    <a:lumMod val="85000"/>
                  </a:schemeClr>
                </a:solidFill>
                <a:latin typeface="Arial" panose="020B0604020202020204" pitchFamily="34" charset="0"/>
              </a:rPr>
              <a:t> in </a:t>
            </a:r>
            <a:r>
              <a:rPr lang="en-US" altLang="ko-KR" sz="1200" dirty="0" err="1">
                <a:solidFill>
                  <a:schemeClr val="bg1">
                    <a:lumMod val="85000"/>
                  </a:schemeClr>
                </a:solidFill>
                <a:latin typeface="Arial" panose="020B0604020202020204" pitchFamily="34" charset="0"/>
              </a:rPr>
              <a:t>satoshis</a:t>
            </a:r>
            <a:endParaRPr lang="en-US" altLang="ko-KR" sz="1200" dirty="0">
              <a:solidFill>
                <a:schemeClr val="bg1">
                  <a:lumMod val="85000"/>
                </a:schemeClr>
              </a:solidFill>
              <a:latin typeface="Arial" panose="020B0604020202020204" pitchFamily="34" charset="0"/>
            </a:endParaRPr>
          </a:p>
          <a:p>
            <a:r>
              <a:rPr lang="en-US" altLang="ko-KR" sz="1200" dirty="0">
                <a:solidFill>
                  <a:schemeClr val="bg1">
                    <a:lumMod val="85000"/>
                  </a:schemeClr>
                </a:solidFill>
                <a:latin typeface="Arial" panose="020B0604020202020204" pitchFamily="34" charset="0"/>
              </a:rPr>
              <a:t>static </a:t>
            </a:r>
            <a:r>
              <a:rPr lang="en-US" altLang="ko-KR" sz="1200" dirty="0" err="1">
                <a:solidFill>
                  <a:schemeClr val="bg1">
                    <a:lumMod val="85000"/>
                  </a:schemeClr>
                </a:solidFill>
                <a:latin typeface="Arial" panose="020B0604020202020204" pitchFamily="34" charset="0"/>
              </a:rPr>
              <a:t>constexpr</a:t>
            </a:r>
            <a:r>
              <a:rPr lang="en-US" altLang="ko-KR" sz="1200" dirty="0">
                <a:solidFill>
                  <a:schemeClr val="bg1">
                    <a:lumMod val="85000"/>
                  </a:schemeClr>
                </a:solidFill>
                <a:latin typeface="Arial" panose="020B0604020202020204" pitchFamily="34" charset="0"/>
              </a:rPr>
              <a:t> </a:t>
            </a:r>
            <a:r>
              <a:rPr lang="en-US" altLang="ko-KR" sz="1200" dirty="0" err="1">
                <a:solidFill>
                  <a:schemeClr val="bg1">
                    <a:lumMod val="85000"/>
                  </a:schemeClr>
                </a:solidFill>
                <a:latin typeface="Arial" panose="020B0604020202020204" pitchFamily="34" charset="0"/>
              </a:rPr>
              <a:t>CAmount</a:t>
            </a:r>
            <a:r>
              <a:rPr lang="en-US" altLang="ko-KR" sz="1200" dirty="0">
                <a:solidFill>
                  <a:schemeClr val="bg1">
                    <a:lumMod val="85000"/>
                  </a:schemeClr>
                </a:solidFill>
                <a:latin typeface="Arial" panose="020B0604020202020204" pitchFamily="34" charset="0"/>
              </a:rPr>
              <a:t> MAX_MONEY = 21000000 * COIN;</a:t>
            </a:r>
          </a:p>
          <a:p>
            <a:r>
              <a:rPr lang="en-US" altLang="ko-KR" sz="1200" dirty="0">
                <a:solidFill>
                  <a:schemeClr val="bg1">
                    <a:lumMod val="85000"/>
                  </a:schemeClr>
                </a:solidFill>
                <a:latin typeface="Arial" panose="020B0604020202020204" pitchFamily="34" charset="0"/>
              </a:rPr>
              <a:t>inline bool </a:t>
            </a:r>
            <a:r>
              <a:rPr lang="en-US" altLang="ko-KR" sz="1200" dirty="0" err="1">
                <a:solidFill>
                  <a:schemeClr val="bg1">
                    <a:lumMod val="85000"/>
                  </a:schemeClr>
                </a:solidFill>
                <a:latin typeface="Arial" panose="020B0604020202020204" pitchFamily="34" charset="0"/>
              </a:rPr>
              <a:t>MoneyRange</a:t>
            </a:r>
            <a:r>
              <a:rPr lang="en-US" altLang="ko-KR" sz="1200" dirty="0">
                <a:solidFill>
                  <a:schemeClr val="bg1">
                    <a:lumMod val="85000"/>
                  </a:schemeClr>
                </a:solidFill>
                <a:latin typeface="Arial" panose="020B0604020202020204" pitchFamily="34" charset="0"/>
              </a:rPr>
              <a:t>(const </a:t>
            </a:r>
            <a:r>
              <a:rPr lang="en-US" altLang="ko-KR" sz="1200" dirty="0" err="1">
                <a:solidFill>
                  <a:schemeClr val="bg1">
                    <a:lumMod val="85000"/>
                  </a:schemeClr>
                </a:solidFill>
                <a:latin typeface="Arial" panose="020B0604020202020204" pitchFamily="34" charset="0"/>
              </a:rPr>
              <a:t>CAmount</a:t>
            </a:r>
            <a:r>
              <a:rPr lang="en-US" altLang="ko-KR" sz="1200" dirty="0">
                <a:solidFill>
                  <a:schemeClr val="bg1">
                    <a:lumMod val="85000"/>
                  </a:schemeClr>
                </a:solidFill>
                <a:latin typeface="Arial" panose="020B0604020202020204" pitchFamily="34" charset="0"/>
              </a:rPr>
              <a:t>&amp; </a:t>
            </a:r>
            <a:r>
              <a:rPr lang="en-US" altLang="ko-KR" sz="1200" dirty="0" err="1">
                <a:solidFill>
                  <a:schemeClr val="bg1">
                    <a:lumMod val="85000"/>
                  </a:schemeClr>
                </a:solidFill>
                <a:latin typeface="Arial" panose="020B0604020202020204" pitchFamily="34" charset="0"/>
              </a:rPr>
              <a:t>nValue</a:t>
            </a:r>
            <a:r>
              <a:rPr lang="en-US" altLang="ko-KR" sz="1200" dirty="0">
                <a:solidFill>
                  <a:schemeClr val="bg1">
                    <a:lumMod val="85000"/>
                  </a:schemeClr>
                </a:solidFill>
                <a:latin typeface="Arial" panose="020B0604020202020204" pitchFamily="34" charset="0"/>
              </a:rPr>
              <a:t>) { return (</a:t>
            </a:r>
            <a:r>
              <a:rPr lang="en-US" altLang="ko-KR" sz="1200" dirty="0" err="1">
                <a:solidFill>
                  <a:schemeClr val="bg1">
                    <a:lumMod val="85000"/>
                  </a:schemeClr>
                </a:solidFill>
                <a:latin typeface="Arial" panose="020B0604020202020204" pitchFamily="34" charset="0"/>
              </a:rPr>
              <a:t>nValue</a:t>
            </a:r>
            <a:r>
              <a:rPr lang="en-US" altLang="ko-KR" sz="1200" dirty="0">
                <a:solidFill>
                  <a:schemeClr val="bg1">
                    <a:lumMod val="85000"/>
                  </a:schemeClr>
                </a:solidFill>
                <a:latin typeface="Arial" panose="020B0604020202020204" pitchFamily="34" charset="0"/>
              </a:rPr>
              <a:t> &gt;= 0 &amp;&amp; </a:t>
            </a:r>
            <a:r>
              <a:rPr lang="en-US" altLang="ko-KR" sz="1200" dirty="0" err="1">
                <a:solidFill>
                  <a:schemeClr val="bg1">
                    <a:lumMod val="85000"/>
                  </a:schemeClr>
                </a:solidFill>
                <a:latin typeface="Arial" panose="020B0604020202020204" pitchFamily="34" charset="0"/>
              </a:rPr>
              <a:t>nValue</a:t>
            </a:r>
            <a:r>
              <a:rPr lang="en-US" altLang="ko-KR" sz="1200" dirty="0">
                <a:solidFill>
                  <a:schemeClr val="bg1">
                    <a:lumMod val="85000"/>
                  </a:schemeClr>
                </a:solidFill>
                <a:latin typeface="Arial" panose="020B0604020202020204" pitchFamily="34" charset="0"/>
              </a:rPr>
              <a:t> &lt;= MAX_MONEY); }</a:t>
            </a:r>
            <a:endParaRPr lang="ko-KR" altLang="en-US" sz="1200" dirty="0">
              <a:solidFill>
                <a:schemeClr val="bg1">
                  <a:lumMod val="85000"/>
                </a:schemeClr>
              </a:solidFill>
              <a:latin typeface="Arial" panose="020B0604020202020204" pitchFamily="34" charset="0"/>
            </a:endParaRPr>
          </a:p>
          <a:p>
            <a:endParaRPr lang="en-US" altLang="ko-KR" dirty="0"/>
          </a:p>
          <a:p>
            <a:endParaRPr lang="en-US" altLang="ko-KR"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132</a:t>
            </a:fld>
            <a:endParaRPr lang="ko-KR" altLang="en-US"/>
          </a:p>
        </p:txBody>
      </p:sp>
    </p:spTree>
    <p:extLst>
      <p:ext uri="{BB962C8B-B14F-4D97-AF65-F5344CB8AC3E}">
        <p14:creationId xmlns:p14="http://schemas.microsoft.com/office/powerpoint/2010/main" val="64610169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b="0" i="0" dirty="0">
                <a:solidFill>
                  <a:srgbClr val="222222"/>
                </a:solidFill>
                <a:effectLst/>
                <a:latin typeface="Helvetica Neue"/>
              </a:rPr>
              <a:t>http://wiki.hash.kr/index.php/%EC%88%98%EC%A0%95_%EA%B3%A0%EC%8A%A4%ED%8A%B8_%ED%94%84%EB%A1%9C%ED%86%A0%EC%BD%9C</a:t>
            </a:r>
          </a:p>
          <a:p>
            <a:endParaRPr lang="en-US" altLang="ko-KR" b="0" i="0" dirty="0">
              <a:solidFill>
                <a:srgbClr val="222222"/>
              </a:solidFill>
              <a:effectLst/>
              <a:latin typeface="Helvetica Neue"/>
            </a:endParaRPr>
          </a:p>
          <a:p>
            <a:r>
              <a:rPr lang="ko-KR" altLang="en-US" b="0" i="0" dirty="0">
                <a:solidFill>
                  <a:srgbClr val="222222"/>
                </a:solidFill>
                <a:effectLst/>
                <a:latin typeface="Helvetica Neue"/>
              </a:rPr>
              <a:t>고아블록은 블록체인에 연결되지 않기 때문에 채굴하는데 소비된 시간과 비용이 낭비되고</a:t>
            </a:r>
            <a:r>
              <a:rPr lang="en-US" altLang="ko-KR" b="0" i="0" dirty="0">
                <a:solidFill>
                  <a:srgbClr val="222222"/>
                </a:solidFill>
                <a:effectLst/>
                <a:latin typeface="Helvetica Neue"/>
              </a:rPr>
              <a:t>, </a:t>
            </a:r>
            <a:r>
              <a:rPr lang="ko-KR" altLang="en-US" b="0" i="0" dirty="0">
                <a:solidFill>
                  <a:srgbClr val="222222"/>
                </a:solidFill>
                <a:effectLst/>
                <a:latin typeface="Helvetica Neue"/>
              </a:rPr>
              <a:t>이로 인해 </a:t>
            </a:r>
            <a:r>
              <a:rPr lang="ko-KR" altLang="en-US" b="0" i="0" u="none" strike="noStrike" dirty="0">
                <a:solidFill>
                  <a:srgbClr val="002BB8"/>
                </a:solidFill>
                <a:effectLst/>
                <a:latin typeface="Helvetica Neue"/>
                <a:hlinkClick r:id="rId3" tooltip="네트워크"/>
              </a:rPr>
              <a:t>네트워크</a:t>
            </a:r>
            <a:r>
              <a:rPr lang="ko-KR" altLang="en-US" b="0" i="0" dirty="0">
                <a:solidFill>
                  <a:srgbClr val="222222"/>
                </a:solidFill>
                <a:effectLst/>
                <a:latin typeface="Helvetica Neue"/>
              </a:rPr>
              <a:t> 블록 생성 난이도가 감소되어 네트워크의 보안 수준은 낮아지게 된다</a:t>
            </a:r>
            <a:r>
              <a:rPr lang="en-US" altLang="ko-KR" b="0" i="0" dirty="0">
                <a:solidFill>
                  <a:srgbClr val="222222"/>
                </a:solidFill>
                <a:effectLst/>
                <a:latin typeface="Helvetica Neue"/>
              </a:rPr>
              <a:t>.</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138</a:t>
            </a:fld>
            <a:endParaRPr lang="ko-KR" altLang="en-US"/>
          </a:p>
        </p:txBody>
      </p:sp>
    </p:spTree>
    <p:extLst>
      <p:ext uri="{BB962C8B-B14F-4D97-AF65-F5344CB8AC3E}">
        <p14:creationId xmlns:p14="http://schemas.microsoft.com/office/powerpoint/2010/main" val="414290002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t>chainwork </a:t>
            </a:r>
            <a:r>
              <a:rPr lang="ko-KR" altLang="en-US" sz="1200" dirty="0"/>
              <a:t>가 높은 체인을 선택 </a:t>
            </a:r>
            <a:r>
              <a:rPr lang="en-US" altLang="ko-KR" sz="1200" dirty="0"/>
              <a:t>(</a:t>
            </a:r>
            <a:r>
              <a:rPr lang="ko-KR" altLang="en-US" sz="1200" dirty="0"/>
              <a:t>이전 블록 </a:t>
            </a:r>
            <a:r>
              <a:rPr lang="en-US" altLang="ko-KR" sz="1200" dirty="0"/>
              <a:t>chainwork</a:t>
            </a:r>
            <a:r>
              <a:rPr lang="ko-KR" altLang="en-US" sz="1200" dirty="0"/>
              <a:t>와 </a:t>
            </a:r>
            <a:r>
              <a:rPr lang="en-US" altLang="ko-KR" sz="1200" dirty="0"/>
              <a:t>difficult</a:t>
            </a:r>
            <a:r>
              <a:rPr lang="ko-KR" altLang="en-US" sz="1200" dirty="0"/>
              <a:t>만 영향 </a:t>
            </a:r>
            <a:r>
              <a:rPr lang="en-US" altLang="ko-KR" sz="1200" dirty="0"/>
              <a:t>-&gt; </a:t>
            </a:r>
            <a:r>
              <a:rPr lang="ko-KR" altLang="en-US" sz="1200" dirty="0"/>
              <a:t>가장 긴 체인 선택</a:t>
            </a:r>
            <a:r>
              <a:rPr lang="en-US" altLang="ko-KR" sz="1200" dirty="0"/>
              <a:t>)</a:t>
            </a:r>
            <a:endParaRPr lang="en-US" altLang="ko-KR" dirty="0"/>
          </a:p>
          <a:p>
            <a:endParaRPr lang="en-US" altLang="ko-KR" dirty="0"/>
          </a:p>
          <a:p>
            <a:r>
              <a:rPr lang="en-US" altLang="ko-KR" dirty="0"/>
              <a:t>https://ethereum.org/en/developers/docs/blocks/</a:t>
            </a:r>
          </a:p>
          <a:p>
            <a:endParaRPr lang="en-US" altLang="ko-KR" dirty="0"/>
          </a:p>
          <a:p>
            <a:r>
              <a:rPr lang="en-US" altLang="ko-KR" dirty="0"/>
              <a:t>P37. https://docs.google.com/presentation/d/1UE4mMz7395pZmVOhFecnNv33AN0sGaNsmyr0hB2uNDs/edit#slide=id.g427855eac7_0_115</a:t>
            </a:r>
          </a:p>
          <a:p>
            <a:r>
              <a:rPr lang="en-US" altLang="ko-KR" sz="1800" b="0" i="0" u="none" strike="noStrike" dirty="0" err="1">
                <a:solidFill>
                  <a:srgbClr val="434343"/>
                </a:solidFill>
                <a:effectLst/>
                <a:latin typeface="Arial" panose="020B0604020202020204" pitchFamily="34" charset="0"/>
              </a:rPr>
              <a:t>PoW</a:t>
            </a:r>
            <a:r>
              <a:rPr lang="ko-KR" altLang="en-US" sz="1800" b="0" i="0" u="none" strike="noStrike" dirty="0">
                <a:solidFill>
                  <a:srgbClr val="434343"/>
                </a:solidFill>
                <a:effectLst/>
                <a:latin typeface="Arial" panose="020B0604020202020204" pitchFamily="34" charset="0"/>
              </a:rPr>
              <a:t>는 합의를 도출하기 위한 수단이 아니라</a:t>
            </a:r>
            <a:r>
              <a:rPr lang="en-US" altLang="ko-KR" sz="1800" b="0" i="0" u="none" strike="noStrike" dirty="0">
                <a:solidFill>
                  <a:srgbClr val="434343"/>
                </a:solidFill>
                <a:effectLst/>
                <a:latin typeface="Arial" panose="020B0604020202020204" pitchFamily="34" charset="0"/>
              </a:rPr>
              <a:t>, </a:t>
            </a:r>
            <a:r>
              <a:rPr lang="ko-KR" altLang="en-US" sz="1800" b="0" i="0" u="none" strike="noStrike" dirty="0">
                <a:solidFill>
                  <a:srgbClr val="434343"/>
                </a:solidFill>
                <a:effectLst/>
                <a:latin typeface="Arial" panose="020B0604020202020204" pitchFamily="34" charset="0"/>
              </a:rPr>
              <a:t>속도를 제한하기 위한 수단이다</a:t>
            </a:r>
            <a:r>
              <a:rPr lang="en-US" altLang="ko-KR" sz="1800" b="0" i="0" u="none" strike="noStrike" dirty="0">
                <a:solidFill>
                  <a:srgbClr val="434343"/>
                </a:solidFill>
                <a:effectLst/>
                <a:latin typeface="Arial" panose="020B0604020202020204" pitchFamily="34" charset="0"/>
              </a:rPr>
              <a:t>. Ethereum</a:t>
            </a:r>
            <a:r>
              <a:rPr lang="ko-KR" altLang="en-US" sz="1800" b="0" i="0" u="none" strike="noStrike" dirty="0">
                <a:solidFill>
                  <a:srgbClr val="434343"/>
                </a:solidFill>
                <a:effectLst/>
                <a:latin typeface="Arial" panose="020B0604020202020204" pitchFamily="34" charset="0"/>
              </a:rPr>
              <a:t>의 </a:t>
            </a:r>
            <a:r>
              <a:rPr lang="en-US" altLang="ko-KR" sz="1800" b="0" i="0" u="none" strike="noStrike" dirty="0">
                <a:solidFill>
                  <a:srgbClr val="434343"/>
                </a:solidFill>
                <a:effectLst/>
                <a:latin typeface="Arial" panose="020B0604020202020204" pitchFamily="34" charset="0"/>
              </a:rPr>
              <a:t>GHOST </a:t>
            </a:r>
            <a:r>
              <a:rPr lang="ko-KR" altLang="en-US" sz="1800" b="0" i="0" u="none" strike="noStrike" dirty="0">
                <a:solidFill>
                  <a:srgbClr val="434343"/>
                </a:solidFill>
                <a:effectLst/>
                <a:latin typeface="Arial" panose="020B0604020202020204" pitchFamily="34" charset="0"/>
              </a:rPr>
              <a:t>프로토콜이 합의에 수단으로 사용된다</a:t>
            </a:r>
            <a:r>
              <a:rPr lang="en-US" altLang="ko-KR" sz="1800" b="0" i="0" u="none" strike="noStrike" dirty="0">
                <a:solidFill>
                  <a:srgbClr val="434343"/>
                </a:solidFill>
                <a:effectLst/>
                <a:latin typeface="Arial" panose="020B0604020202020204" pitchFamily="34" charset="0"/>
              </a:rPr>
              <a:t>.</a:t>
            </a:r>
          </a:p>
          <a:p>
            <a:endParaRPr lang="en-US" altLang="ko-KR" sz="1800" b="0" i="0" u="none" strike="noStrike" dirty="0">
              <a:solidFill>
                <a:srgbClr val="434343"/>
              </a:solidFill>
              <a:effectLst/>
              <a:latin typeface="Arial" panose="020B0604020202020204" pitchFamily="34" charset="0"/>
            </a:endParaRPr>
          </a:p>
          <a:p>
            <a:r>
              <a:rPr lang="en-US" altLang="ko-KR" dirty="0"/>
              <a:t>https://wikidocs.net/14501</a:t>
            </a:r>
          </a:p>
          <a:p>
            <a:endParaRPr lang="en-US" altLang="ko-KR" dirty="0"/>
          </a:p>
          <a:p>
            <a:r>
              <a:rPr lang="en-US" altLang="ko-KR" dirty="0"/>
              <a:t>https://learnmeabitcoin.com/technical/longest-chain</a:t>
            </a:r>
          </a:p>
          <a:p>
            <a:r>
              <a:rPr lang="en-US" altLang="ko-KR" dirty="0"/>
              <a:t>chainwork: https://bitcoin.stackexchange.com/questions/26869/what-is-chainwork/26894#26894</a:t>
            </a:r>
          </a:p>
          <a:p>
            <a:endParaRPr lang="en-US" altLang="ko-KR" dirty="0"/>
          </a:p>
          <a:p>
            <a:endParaRPr lang="en-US" altLang="ko-KR" dirty="0"/>
          </a:p>
          <a:p>
            <a:r>
              <a:rPr lang="en-US" altLang="ko-KR" dirty="0"/>
              <a:t>[0x7e00,0x7e00,0x7e00] = 32256 * [1.0] * [0x01,0001,0001]</a:t>
            </a:r>
          </a:p>
          <a:p>
            <a:endParaRPr lang="en-US" altLang="ko-KR" dirty="0"/>
          </a:p>
          <a:p>
            <a:r>
              <a:rPr lang="en-US" altLang="ko-KR" dirty="0"/>
              <a:t>"difficulty": 1.182899534312841</a:t>
            </a:r>
          </a:p>
          <a:p>
            <a:endParaRPr lang="en-US" altLang="ko-KR" dirty="0"/>
          </a:p>
          <a:p>
            <a:r>
              <a:rPr lang="en-US" altLang="ko-KR" dirty="0"/>
              <a:t>[chainwork value] = [previous chainwork value] + [difficulty] * [0x01,0001,0001]</a:t>
            </a:r>
          </a:p>
          <a:p>
            <a:r>
              <a:rPr lang="en-US" altLang="ko-KR" dirty="0"/>
              <a:t>[0x7e01,acd4,2dd2] = [0x7e00,0x7e00,0x7e00] + [1.182899534312841] * [0x01,0001,0001]</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140</a:t>
            </a:fld>
            <a:endParaRPr lang="ko-KR" altLang="en-US"/>
          </a:p>
        </p:txBody>
      </p:sp>
    </p:spTree>
    <p:extLst>
      <p:ext uri="{BB962C8B-B14F-4D97-AF65-F5344CB8AC3E}">
        <p14:creationId xmlns:p14="http://schemas.microsoft.com/office/powerpoint/2010/main" val="108279646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https://ethereum.org/en/developers/docs/blocks/</a:t>
            </a:r>
          </a:p>
          <a:p>
            <a:endParaRPr lang="en-US" altLang="ko-KR" dirty="0"/>
          </a:p>
          <a:p>
            <a:r>
              <a:rPr lang="en-US" altLang="ko-KR" dirty="0"/>
              <a:t>P37. https://docs.google.com/presentation/d/1UE4mMz7395pZmVOhFecnNv33AN0sGaNsmyr0hB2uNDs/edit#slide=id.g427855eac7_0_115</a:t>
            </a:r>
          </a:p>
          <a:p>
            <a:r>
              <a:rPr lang="en-US" altLang="ko-KR" sz="1800" b="0" i="0" u="none" strike="noStrike" dirty="0" err="1">
                <a:solidFill>
                  <a:srgbClr val="434343"/>
                </a:solidFill>
                <a:effectLst/>
                <a:latin typeface="Arial" panose="020B0604020202020204" pitchFamily="34" charset="0"/>
              </a:rPr>
              <a:t>PoW</a:t>
            </a:r>
            <a:r>
              <a:rPr lang="ko-KR" altLang="en-US" sz="1800" b="0" i="0" u="none" strike="noStrike" dirty="0">
                <a:solidFill>
                  <a:srgbClr val="434343"/>
                </a:solidFill>
                <a:effectLst/>
                <a:latin typeface="Arial" panose="020B0604020202020204" pitchFamily="34" charset="0"/>
              </a:rPr>
              <a:t>는 합의를 도출하기 위한 수단이 아니라</a:t>
            </a:r>
            <a:r>
              <a:rPr lang="en-US" altLang="ko-KR" sz="1800" b="0" i="0" u="none" strike="noStrike" dirty="0">
                <a:solidFill>
                  <a:srgbClr val="434343"/>
                </a:solidFill>
                <a:effectLst/>
                <a:latin typeface="Arial" panose="020B0604020202020204" pitchFamily="34" charset="0"/>
              </a:rPr>
              <a:t>, </a:t>
            </a:r>
            <a:r>
              <a:rPr lang="ko-KR" altLang="en-US" sz="1800" b="0" i="0" u="none" strike="noStrike" dirty="0">
                <a:solidFill>
                  <a:srgbClr val="434343"/>
                </a:solidFill>
                <a:effectLst/>
                <a:latin typeface="Arial" panose="020B0604020202020204" pitchFamily="34" charset="0"/>
              </a:rPr>
              <a:t>속도를 제한하기 위한 수단이다</a:t>
            </a:r>
            <a:r>
              <a:rPr lang="en-US" altLang="ko-KR" sz="1800" b="0" i="0" u="none" strike="noStrike" dirty="0">
                <a:solidFill>
                  <a:srgbClr val="434343"/>
                </a:solidFill>
                <a:effectLst/>
                <a:latin typeface="Arial" panose="020B0604020202020204" pitchFamily="34" charset="0"/>
              </a:rPr>
              <a:t>. Ethereum</a:t>
            </a:r>
            <a:r>
              <a:rPr lang="ko-KR" altLang="en-US" sz="1800" b="0" i="0" u="none" strike="noStrike" dirty="0">
                <a:solidFill>
                  <a:srgbClr val="434343"/>
                </a:solidFill>
                <a:effectLst/>
                <a:latin typeface="Arial" panose="020B0604020202020204" pitchFamily="34" charset="0"/>
              </a:rPr>
              <a:t>의 </a:t>
            </a:r>
            <a:r>
              <a:rPr lang="en-US" altLang="ko-KR" sz="1800" b="0" i="0" u="none" strike="noStrike" dirty="0">
                <a:solidFill>
                  <a:srgbClr val="434343"/>
                </a:solidFill>
                <a:effectLst/>
                <a:latin typeface="Arial" panose="020B0604020202020204" pitchFamily="34" charset="0"/>
              </a:rPr>
              <a:t>GHOST </a:t>
            </a:r>
            <a:r>
              <a:rPr lang="ko-KR" altLang="en-US" sz="1800" b="0" i="0" u="none" strike="noStrike" dirty="0">
                <a:solidFill>
                  <a:srgbClr val="434343"/>
                </a:solidFill>
                <a:effectLst/>
                <a:latin typeface="Arial" panose="020B0604020202020204" pitchFamily="34" charset="0"/>
              </a:rPr>
              <a:t>프로토콜이 합의에 수단으로 사용된다</a:t>
            </a:r>
            <a:r>
              <a:rPr lang="en-US" altLang="ko-KR" sz="1800" b="0" i="0" u="none" strike="noStrike" dirty="0">
                <a:solidFill>
                  <a:srgbClr val="434343"/>
                </a:solidFill>
                <a:effectLst/>
                <a:latin typeface="Arial" panose="020B0604020202020204" pitchFamily="34" charset="0"/>
              </a:rPr>
              <a:t>.</a:t>
            </a:r>
          </a:p>
          <a:p>
            <a:endParaRPr lang="en-US" altLang="ko-KR" sz="1800" b="0" i="0" u="none" strike="noStrike" dirty="0">
              <a:solidFill>
                <a:srgbClr val="434343"/>
              </a:solidFill>
              <a:effectLst/>
              <a:latin typeface="Arial" panose="020B0604020202020204" pitchFamily="34" charset="0"/>
            </a:endParaRPr>
          </a:p>
          <a:p>
            <a:r>
              <a:rPr lang="en-US" altLang="ko-KR" dirty="0"/>
              <a:t>https://wikidocs.net/14501</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2</a:t>
            </a:r>
            <a:r>
              <a:rPr lang="ko-KR" altLang="en-US" dirty="0"/>
              <a:t>개 이상의 노드가 동시에 블록을 생성한다면</a:t>
            </a:r>
            <a:r>
              <a:rPr lang="en-US" altLang="ko-KR" dirty="0"/>
              <a:t>?</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http://wiki.hash.kr/index.php/%EA%B3%A0%EC%8A%A4%ED%8A%B8_%ED%94%84%EB%A1%9C%ED%86%A0%EC%BD%9C</a:t>
            </a:r>
            <a:endParaRPr lang="ko-KR" altLang="en-US" dirty="0"/>
          </a:p>
          <a:p>
            <a:endParaRPr lang="en-US" altLang="ko-KR" dirty="0"/>
          </a:p>
          <a:p>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hlinkClick r:id="rId3"/>
              </a:rPr>
              <a:t>https://taeyonghwang.github.io/ethereum/uncle-reward/</a:t>
            </a:r>
            <a:endParaRPr lang="en-US" altLang="ko-KR" dirty="0"/>
          </a:p>
          <a:p>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142</a:t>
            </a:fld>
            <a:endParaRPr lang="ko-KR" altLang="en-US"/>
          </a:p>
        </p:txBody>
      </p:sp>
    </p:spTree>
    <p:extLst>
      <p:ext uri="{BB962C8B-B14F-4D97-AF65-F5344CB8AC3E}">
        <p14:creationId xmlns:p14="http://schemas.microsoft.com/office/powerpoint/2010/main" val="57913133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높은 난이도</a:t>
            </a:r>
            <a:r>
              <a:rPr lang="en-US" altLang="ko-KR" dirty="0"/>
              <a:t>(10</a:t>
            </a:r>
            <a:r>
              <a:rPr lang="ko-KR" altLang="en-US" dirty="0"/>
              <a:t>분</a:t>
            </a:r>
            <a:r>
              <a:rPr lang="en-US" altLang="ko-KR" dirty="0"/>
              <a:t>)</a:t>
            </a:r>
            <a:r>
              <a:rPr lang="ko-KR" altLang="en-US" dirty="0"/>
              <a:t>을 적용하여 불규칙한 블록타입 발생</a:t>
            </a:r>
            <a:endParaRPr lang="en-US" altLang="ko-KR" dirty="0"/>
          </a:p>
          <a:p>
            <a:r>
              <a:rPr lang="ko-KR" altLang="en-US" dirty="0"/>
              <a:t>분산 환경에서는 장점</a:t>
            </a:r>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143</a:t>
            </a:fld>
            <a:endParaRPr lang="ko-KR" altLang="en-US"/>
          </a:p>
        </p:txBody>
      </p:sp>
    </p:spTree>
    <p:extLst>
      <p:ext uri="{BB962C8B-B14F-4D97-AF65-F5344CB8AC3E}">
        <p14:creationId xmlns:p14="http://schemas.microsoft.com/office/powerpoint/2010/main" val="2996414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16</a:t>
            </a:fld>
            <a:endParaRPr lang="ko-KR" altLang="en-US"/>
          </a:p>
        </p:txBody>
      </p:sp>
    </p:spTree>
    <p:extLst>
      <p:ext uri="{BB962C8B-B14F-4D97-AF65-F5344CB8AC3E}">
        <p14:creationId xmlns:p14="http://schemas.microsoft.com/office/powerpoint/2010/main" val="627980448"/>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8.2 </a:t>
            </a:r>
            <a:r>
              <a:rPr lang="ko-KR" altLang="en-US" dirty="0" err="1"/>
              <a:t>계산량에</a:t>
            </a:r>
            <a:r>
              <a:rPr lang="ko-KR" altLang="en-US" dirty="0"/>
              <a:t> 따른 증명</a:t>
            </a:r>
            <a:r>
              <a:rPr lang="en-US" altLang="ko-KR" dirty="0"/>
              <a:t>(Proof of Work)</a:t>
            </a:r>
            <a:r>
              <a:rPr lang="ko-KR" altLang="en-US" dirty="0"/>
              <a:t>의 문제점</a:t>
            </a:r>
            <a:br>
              <a:rPr lang="en-US" altLang="ko-KR" dirty="0"/>
            </a:br>
            <a:r>
              <a:rPr lang="en-US" altLang="ko-KR" dirty="0"/>
              <a:t>https://www.notion.so/9fa0d54b849846fba25c0f88d5ae14b4</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145</a:t>
            </a:fld>
            <a:endParaRPr lang="ko-KR" altLang="en-US"/>
          </a:p>
        </p:txBody>
      </p:sp>
    </p:spTree>
    <p:extLst>
      <p:ext uri="{BB962C8B-B14F-4D97-AF65-F5344CB8AC3E}">
        <p14:creationId xmlns:p14="http://schemas.microsoft.com/office/powerpoint/2010/main" val="446803269"/>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146</a:t>
            </a:fld>
            <a:endParaRPr lang="ko-KR" altLang="en-US"/>
          </a:p>
        </p:txBody>
      </p:sp>
    </p:spTree>
    <p:extLst>
      <p:ext uri="{BB962C8B-B14F-4D97-AF65-F5344CB8AC3E}">
        <p14:creationId xmlns:p14="http://schemas.microsoft.com/office/powerpoint/2010/main" val="296195318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http://wiki.hash.kr/index.php/%EC%9D%B4%EC%A4%91%EC%A7%80%EB%B6%88</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148</a:t>
            </a:fld>
            <a:endParaRPr lang="ko-KR" altLang="en-US"/>
          </a:p>
        </p:txBody>
      </p:sp>
    </p:spTree>
    <p:extLst>
      <p:ext uri="{BB962C8B-B14F-4D97-AF65-F5344CB8AC3E}">
        <p14:creationId xmlns:p14="http://schemas.microsoft.com/office/powerpoint/2010/main" val="50051908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a:t>
            </a:r>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150</a:t>
            </a:fld>
            <a:endParaRPr lang="ko-KR" altLang="en-US"/>
          </a:p>
        </p:txBody>
      </p:sp>
    </p:spTree>
    <p:extLst>
      <p:ext uri="{BB962C8B-B14F-4D97-AF65-F5344CB8AC3E}">
        <p14:creationId xmlns:p14="http://schemas.microsoft.com/office/powerpoint/2010/main" val="238356174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https://docs.traderjoexyz.com/main/welcome/guides/avalanche-bridge-tutorial</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152</a:t>
            </a:fld>
            <a:endParaRPr lang="ko-KR" altLang="en-US"/>
          </a:p>
        </p:txBody>
      </p:sp>
    </p:spTree>
    <p:extLst>
      <p:ext uri="{BB962C8B-B14F-4D97-AF65-F5344CB8AC3E}">
        <p14:creationId xmlns:p14="http://schemas.microsoft.com/office/powerpoint/2010/main" val="4006002756"/>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https://www.statista.com/statistics/647523/worldwide-bitcoin-blockchain-size/</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154</a:t>
            </a:fld>
            <a:endParaRPr lang="ko-KR" altLang="en-US"/>
          </a:p>
        </p:txBody>
      </p:sp>
    </p:spTree>
    <p:extLst>
      <p:ext uri="{BB962C8B-B14F-4D97-AF65-F5344CB8AC3E}">
        <p14:creationId xmlns:p14="http://schemas.microsoft.com/office/powerpoint/2010/main" val="1853147153"/>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https://blockchair.com/ethereum/charts/blockchain-size</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155</a:t>
            </a:fld>
            <a:endParaRPr lang="ko-KR" altLang="en-US"/>
          </a:p>
        </p:txBody>
      </p:sp>
    </p:spTree>
    <p:extLst>
      <p:ext uri="{BB962C8B-B14F-4D97-AF65-F5344CB8AC3E}">
        <p14:creationId xmlns:p14="http://schemas.microsoft.com/office/powerpoint/2010/main" val="2449329688"/>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https://www.mk.co.kr/news/economy/view/2018/12/765325/</a:t>
            </a:r>
          </a:p>
          <a:p>
            <a:r>
              <a:rPr lang="en-US" altLang="ko-KR" dirty="0"/>
              <a:t>https://steemit.com/kr/@kblock/44-1-pow-pos</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156</a:t>
            </a:fld>
            <a:endParaRPr lang="ko-KR" altLang="en-US"/>
          </a:p>
        </p:txBody>
      </p:sp>
    </p:spTree>
    <p:extLst>
      <p:ext uri="{BB962C8B-B14F-4D97-AF65-F5344CB8AC3E}">
        <p14:creationId xmlns:p14="http://schemas.microsoft.com/office/powerpoint/2010/main" val="3023175940"/>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https://steemit.com/consensus/@kblock/48-pbft-consensus-algorithm</a:t>
            </a:r>
          </a:p>
          <a:p>
            <a:endParaRPr lang="en-US" altLang="ko-KR" dirty="0"/>
          </a:p>
          <a:p>
            <a:r>
              <a:rPr lang="en-US" altLang="ko-KR" dirty="0"/>
              <a:t>https://ko.docs.klaytn.com/klaytn/design/consensus-mechanism</a:t>
            </a:r>
          </a:p>
          <a:p>
            <a:endParaRPr lang="en-US" altLang="ko-KR" i="1" dirty="0"/>
          </a:p>
          <a:p>
            <a:r>
              <a:rPr lang="en-US" altLang="ko-KR" dirty="0"/>
              <a:t>http://wiki.hash.kr/index.php/%ED%94%84%EB%9E%99%ED%8B%B0%EC%BB%AC_%EB%B9%84%EC%9E%94%ED%8B%B4_%EC%9E%A5%EC%95%A0_%ED%97%88%EC%9A%A9</a:t>
            </a:r>
          </a:p>
          <a:p>
            <a:endParaRPr lang="en-US" altLang="ko-KR" dirty="0"/>
          </a:p>
          <a:p>
            <a:r>
              <a:rPr lang="en-US" altLang="ko-KR" dirty="0"/>
              <a:t>https://steemit.com/kr/@kanghamin/istanbul-byzantine-fault-tolerance</a:t>
            </a:r>
            <a:endParaRPr lang="ko-KR" altLang="en-US" dirty="0"/>
          </a:p>
          <a:p>
            <a:r>
              <a:rPr lang="en-US" altLang="ko-KR" dirty="0"/>
              <a:t>https://docs.klaytn.foundation/klaytn/design/consensus-mechanism</a:t>
            </a:r>
            <a:endParaRPr lang="ko-KR" altLang="en-US" dirty="0"/>
          </a:p>
          <a:p>
            <a:endParaRPr lang="en-US" altLang="ko-KR"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158</a:t>
            </a:fld>
            <a:endParaRPr lang="ko-KR" altLang="en-US"/>
          </a:p>
        </p:txBody>
      </p:sp>
    </p:spTree>
    <p:extLst>
      <p:ext uri="{BB962C8B-B14F-4D97-AF65-F5344CB8AC3E}">
        <p14:creationId xmlns:p14="http://schemas.microsoft.com/office/powerpoint/2010/main" val="4061135274"/>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https://steemit.com/consensus/@kblock/48-pbft-consensus-algorithm</a:t>
            </a:r>
          </a:p>
          <a:p>
            <a:endParaRPr lang="en-US" altLang="ko-KR" dirty="0"/>
          </a:p>
          <a:p>
            <a:r>
              <a:rPr lang="en-US" altLang="ko-KR" dirty="0"/>
              <a:t>https://ko.docs.klaytn.com/klaytn/design/consensus-mechanism</a:t>
            </a:r>
          </a:p>
          <a:p>
            <a:endParaRPr lang="en-US" altLang="ko-KR" i="1" dirty="0"/>
          </a:p>
          <a:p>
            <a:r>
              <a:rPr lang="en-US" altLang="ko-KR" dirty="0"/>
              <a:t>http://wiki.hash.kr/index.php/%ED%94%84%EB%9E%99%ED%8B%B0%EC%BB%AC_%EB%B9%84%EC%9E%94%ED%8B%B4_%EC%9E%A5%EC%95%A0_%ED%97%88%EC%9A%A9</a:t>
            </a:r>
          </a:p>
          <a:p>
            <a:endParaRPr lang="en-US" altLang="ko-KR" dirty="0"/>
          </a:p>
          <a:p>
            <a:r>
              <a:rPr lang="en-US" altLang="ko-KR" dirty="0"/>
              <a:t>https://steemit.com/kr/@kanghamin/istanbul-byzantine-fault-tolerance</a:t>
            </a:r>
            <a:endParaRPr lang="ko-KR" altLang="en-US" dirty="0"/>
          </a:p>
          <a:p>
            <a:r>
              <a:rPr lang="en-US" altLang="ko-KR" dirty="0"/>
              <a:t>https://docs.klaytn.foundation/klaytn/design/consensus-mechanism</a:t>
            </a:r>
            <a:endParaRPr lang="ko-KR" altLang="en-US" dirty="0"/>
          </a:p>
          <a:p>
            <a:endParaRPr lang="en-US" altLang="ko-KR"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159</a:t>
            </a:fld>
            <a:endParaRPr lang="ko-KR" altLang="en-US"/>
          </a:p>
        </p:txBody>
      </p:sp>
    </p:spTree>
    <p:extLst>
      <p:ext uri="{BB962C8B-B14F-4D97-AF65-F5344CB8AC3E}">
        <p14:creationId xmlns:p14="http://schemas.microsoft.com/office/powerpoint/2010/main" val="30883291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https://github.com/bitcoin/bips</a:t>
            </a:r>
          </a:p>
          <a:p>
            <a:r>
              <a:rPr lang="en-US" altLang="ko-KR" dirty="0"/>
              <a:t>https://github.com/ethereum/EIPs</a:t>
            </a:r>
          </a:p>
          <a:p>
            <a:r>
              <a:rPr lang="en-US" altLang="ko-KR" b="0" i="0" dirty="0">
                <a:solidFill>
                  <a:srgbClr val="555555"/>
                </a:solidFill>
                <a:effectLst/>
                <a:latin typeface="se-nanumgothic"/>
              </a:rPr>
              <a:t>https://eips.ethereum.org/erc</a:t>
            </a:r>
          </a:p>
          <a:p>
            <a:endParaRPr lang="en-US" altLang="ko-KR" b="0" i="0" dirty="0">
              <a:solidFill>
                <a:srgbClr val="555555"/>
              </a:solidFill>
              <a:effectLst/>
              <a:latin typeface="se-nanumgothic"/>
            </a:endParaRPr>
          </a:p>
          <a:p>
            <a:r>
              <a:rPr lang="en-US" altLang="ko-KR" b="0" i="0" dirty="0">
                <a:solidFill>
                  <a:srgbClr val="555555"/>
                </a:solidFill>
                <a:effectLst/>
                <a:latin typeface="se-nanumgothic"/>
              </a:rPr>
              <a:t>BIP: https://en.bitcoinwiki.org/wiki/Bitcoin_Improvement_Proposals</a:t>
            </a:r>
          </a:p>
          <a:p>
            <a:r>
              <a:rPr lang="en-US" altLang="ko-KR" b="0" i="0" dirty="0">
                <a:solidFill>
                  <a:srgbClr val="555555"/>
                </a:solidFill>
                <a:effectLst/>
                <a:latin typeface="se-nanumgothic"/>
              </a:rPr>
              <a:t>EIP</a:t>
            </a:r>
            <a:r>
              <a:rPr lang="ko-KR" altLang="en-US" b="0" i="0" dirty="0">
                <a:solidFill>
                  <a:srgbClr val="555555"/>
                </a:solidFill>
                <a:effectLst/>
                <a:latin typeface="se-nanumgothic"/>
              </a:rPr>
              <a:t> </a:t>
            </a:r>
            <a:r>
              <a:rPr lang="en-US" altLang="ko-KR" b="0" i="0" dirty="0">
                <a:solidFill>
                  <a:srgbClr val="555555"/>
                </a:solidFill>
                <a:effectLst/>
                <a:latin typeface="se-nanumgothic"/>
              </a:rPr>
              <a:t>:</a:t>
            </a:r>
            <a:r>
              <a:rPr lang="ko-KR" altLang="en-US" b="0" i="0" dirty="0">
                <a:solidFill>
                  <a:srgbClr val="555555"/>
                </a:solidFill>
                <a:effectLst/>
                <a:latin typeface="se-nanumgothic"/>
              </a:rPr>
              <a:t> </a:t>
            </a:r>
            <a:r>
              <a:rPr lang="en-US" altLang="ko-KR" b="0" i="0" dirty="0">
                <a:solidFill>
                  <a:srgbClr val="555555"/>
                </a:solidFill>
                <a:effectLst/>
                <a:latin typeface="se-nanumgothic"/>
              </a:rPr>
              <a:t>https://miro.medium.com/max/1400/1*J5s4FqYvj38K9a1x1koYRg.png</a:t>
            </a:r>
          </a:p>
          <a:p>
            <a:r>
              <a:rPr lang="en-US" altLang="ko-KR" b="0" i="0" dirty="0">
                <a:solidFill>
                  <a:srgbClr val="555555"/>
                </a:solidFill>
                <a:effectLst/>
                <a:latin typeface="se-nanumgothic"/>
              </a:rPr>
              <a:t>What is EIP: https://medium.com/coinmonks/what-the-heck-is-eip-and-how-can-i-create-one-ethereum-standards-eip-erc-faqs-2fd1194eebe0</a:t>
            </a:r>
          </a:p>
          <a:p>
            <a:endParaRPr lang="en-US" altLang="ko-KR" b="0" i="0" dirty="0">
              <a:solidFill>
                <a:srgbClr val="555555"/>
              </a:solidFill>
              <a:effectLst/>
              <a:latin typeface="se-nanumgothic"/>
            </a:endParaRPr>
          </a:p>
          <a:p>
            <a:r>
              <a:rPr lang="en-US" altLang="ko-KR" b="0" i="0" dirty="0">
                <a:solidFill>
                  <a:srgbClr val="555555"/>
                </a:solidFill>
                <a:effectLst/>
                <a:latin typeface="se-nanumgothic"/>
              </a:rPr>
              <a:t>ERC:</a:t>
            </a:r>
            <a:r>
              <a:rPr lang="ko-KR" altLang="en-US" b="0" i="0" dirty="0">
                <a:solidFill>
                  <a:srgbClr val="555555"/>
                </a:solidFill>
                <a:effectLst/>
                <a:latin typeface="se-nanumgothic"/>
              </a:rPr>
              <a:t> </a:t>
            </a:r>
            <a:r>
              <a:rPr lang="en-US" altLang="ko-KR" b="0" i="0" dirty="0">
                <a:solidFill>
                  <a:srgbClr val="555555"/>
                </a:solidFill>
                <a:effectLst/>
                <a:latin typeface="se-nanumgothic"/>
              </a:rPr>
              <a:t>https://ethereum.org/en/developers/docs/standards/</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17</a:t>
            </a:fld>
            <a:endParaRPr lang="ko-KR" altLang="en-US"/>
          </a:p>
        </p:txBody>
      </p:sp>
    </p:spTree>
    <p:extLst>
      <p:ext uri="{BB962C8B-B14F-4D97-AF65-F5344CB8AC3E}">
        <p14:creationId xmlns:p14="http://schemas.microsoft.com/office/powerpoint/2010/main" val="2930657700"/>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https://consensys.net/blog/enterprise-blockchain/scaling-consensus-for-enterprise-explaining-the-ibft-algorithm/</a:t>
            </a:r>
          </a:p>
          <a:p>
            <a:r>
              <a:rPr lang="en-US" altLang="ko-KR" dirty="0"/>
              <a:t>https://arxiv.org/abs/2107.11144</a:t>
            </a:r>
          </a:p>
          <a:p>
            <a:endParaRPr lang="en-US" altLang="ko-KR" dirty="0"/>
          </a:p>
          <a:p>
            <a:r>
              <a:rPr lang="en-US" altLang="ko-KR" dirty="0"/>
              <a:t>Safety, Liveness: https://m.blog.naver.com/pcmola/222088297820</a:t>
            </a:r>
          </a:p>
          <a:p>
            <a:r>
              <a:rPr lang="en-US" altLang="ko-KR" dirty="0"/>
              <a:t>https://blog.naver.com/PostView.nhn?isHttpsRedirect=true&amp;blogId=pcmola&amp;logNo=222090486807&amp;categoryNo=50&amp;parentCategoryNo=0&amp;viewDate=&amp;currentPage=1&amp;postListTopCurrentPage=1&amp;from=postView</a:t>
            </a:r>
          </a:p>
          <a:p>
            <a:endParaRPr lang="en-US" altLang="ko-KR" dirty="0"/>
          </a:p>
          <a:p>
            <a:r>
              <a:rPr lang="en-US" altLang="ko-KR" dirty="0"/>
              <a:t>https://consensys.net/blog/news/another-day-another-consensus-algorithm-why-ibft-2-0/</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167</a:t>
            </a:fld>
            <a:endParaRPr lang="ko-KR" altLang="en-US"/>
          </a:p>
        </p:txBody>
      </p:sp>
    </p:spTree>
    <p:extLst>
      <p:ext uri="{BB962C8B-B14F-4D97-AF65-F5344CB8AC3E}">
        <p14:creationId xmlns:p14="http://schemas.microsoft.com/office/powerpoint/2010/main" val="2418371941"/>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https://www.reddit.com/r/ethereum/comments/b81ugh/edcon_insight_ibft/</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168</a:t>
            </a:fld>
            <a:endParaRPr lang="ko-KR" altLang="en-US"/>
          </a:p>
        </p:txBody>
      </p:sp>
    </p:spTree>
    <p:extLst>
      <p:ext uri="{BB962C8B-B14F-4D97-AF65-F5344CB8AC3E}">
        <p14:creationId xmlns:p14="http://schemas.microsoft.com/office/powerpoint/2010/main" val="2967508699"/>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https://consensys.net/blog/enterprise-blockchain/scaling-consensus-for-enterprise-explaining-the-ibft-algorithm/</a:t>
            </a:r>
          </a:p>
          <a:p>
            <a:r>
              <a:rPr lang="en-US" altLang="ko-KR" dirty="0"/>
              <a:t>https://consensys.net/blog/news/another-day-another-consensus-algorithm-why-ibft-2-0/</a:t>
            </a:r>
          </a:p>
          <a:p>
            <a:endParaRPr lang="en-US" altLang="ko-KR" dirty="0"/>
          </a:p>
          <a:p>
            <a:endParaRPr lang="en-US" altLang="ko-KR" dirty="0"/>
          </a:p>
          <a:p>
            <a:r>
              <a:rPr lang="en-US" altLang="ko-KR" dirty="0"/>
              <a:t>The Istanbul BFT Consensus Algorithm</a:t>
            </a:r>
          </a:p>
          <a:p>
            <a:r>
              <a:rPr lang="en-US" altLang="ko-KR" dirty="0"/>
              <a:t>In this paper, we present Istanbul BFT (IBFT), a Byzantine </a:t>
            </a:r>
            <a:r>
              <a:rPr lang="en-US" altLang="ko-KR" dirty="0" err="1"/>
              <a:t>faulttolerant</a:t>
            </a:r>
            <a:r>
              <a:rPr lang="en-US" altLang="ko-KR" dirty="0"/>
              <a:t> (BFT) consensus algorithm that is used for implementing state-machine replication in the Quorum blockchain. Quorum is an open source permissioned blockchain platform. It is based on Ethereum and designed for enterprise applications.</a:t>
            </a:r>
          </a:p>
          <a:p>
            <a:r>
              <a:rPr lang="en-US" altLang="ko-KR" sz="1200" dirty="0">
                <a:solidFill>
                  <a:schemeClr val="bg1">
                    <a:lumMod val="85000"/>
                  </a:schemeClr>
                </a:solidFill>
                <a:latin typeface="Arial" panose="020B0604020202020204" pitchFamily="34" charset="0"/>
              </a:rPr>
              <a:t> </a:t>
            </a:r>
            <a:r>
              <a:rPr lang="en-US" altLang="ko-KR" sz="1200" dirty="0">
                <a:solidFill>
                  <a:schemeClr val="bg1">
                    <a:lumMod val="85000"/>
                  </a:schemeClr>
                </a:solidFill>
                <a:latin typeface="Arial" panose="020B0604020202020204" pitchFamily="34" charset="0"/>
                <a:hlinkClick r:id="rId3">
                  <a:extLst>
                    <a:ext uri="{A12FA001-AC4F-418D-AE19-62706E023703}">
                      <ahyp:hlinkClr xmlns:ahyp="http://schemas.microsoft.com/office/drawing/2018/hyperlinkcolor" val="tx"/>
                    </a:ext>
                  </a:extLst>
                </a:hlinkClick>
              </a:rPr>
              <a:t>https://arxiv.org/abs/2002.03613</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169</a:t>
            </a:fld>
            <a:endParaRPr lang="ko-KR" altLang="en-US"/>
          </a:p>
        </p:txBody>
      </p:sp>
    </p:spTree>
    <p:extLst>
      <p:ext uri="{BB962C8B-B14F-4D97-AF65-F5344CB8AC3E}">
        <p14:creationId xmlns:p14="http://schemas.microsoft.com/office/powerpoint/2010/main" val="2255274082"/>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https://consensys.net/blog/news/another-day-another-consensus-algorithm-why-ibft-2-0/</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170</a:t>
            </a:fld>
            <a:endParaRPr lang="ko-KR" altLang="en-US"/>
          </a:p>
        </p:txBody>
      </p:sp>
    </p:spTree>
    <p:extLst>
      <p:ext uri="{BB962C8B-B14F-4D97-AF65-F5344CB8AC3E}">
        <p14:creationId xmlns:p14="http://schemas.microsoft.com/office/powerpoint/2010/main" val="1712714065"/>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https://consensys.net/blog/news/another-day-another-consensus-algorithm-why-ibft-2-0/</a:t>
            </a:r>
          </a:p>
          <a:p>
            <a:r>
              <a:rPr lang="en-US" altLang="ko-KR" dirty="0"/>
              <a:t>https://consensys.net/blog/enterprise-blockchain/scaling-consensus-for-enterprise-explaining-the-ibft-algorithm/</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172</a:t>
            </a:fld>
            <a:endParaRPr lang="ko-KR" altLang="en-US"/>
          </a:p>
        </p:txBody>
      </p:sp>
    </p:spTree>
    <p:extLst>
      <p:ext uri="{BB962C8B-B14F-4D97-AF65-F5344CB8AC3E}">
        <p14:creationId xmlns:p14="http://schemas.microsoft.com/office/powerpoint/2010/main" val="1338024019"/>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err="1"/>
              <a:t>AppendEntry</a:t>
            </a:r>
            <a:endParaRPr lang="en-US" altLang="ko-KR" dirty="0"/>
          </a:p>
          <a:p>
            <a:endParaRPr lang="en-US" altLang="ko-KR" dirty="0"/>
          </a:p>
          <a:p>
            <a:r>
              <a:rPr lang="en-US" altLang="ko-KR" dirty="0"/>
              <a:t>https://ko.docs.klaytn.com/klaytn/design/consensus-mechanism</a:t>
            </a:r>
          </a:p>
          <a:p>
            <a:endParaRPr lang="en-US" altLang="ko-KR" dirty="0"/>
          </a:p>
          <a:p>
            <a:r>
              <a:rPr lang="en-US" altLang="ko-KR" dirty="0"/>
              <a:t>http://wiki.hash.kr/index.php/%ED%94%84%EB%9E%99%ED%8B%B0%EC%BB%AC_%EB%B9%84%EC%9E%94%ED%8B%B4_%EC%9E%A5%EC%95%A0_%ED%97%88%EC%9A%A9</a:t>
            </a:r>
          </a:p>
          <a:p>
            <a:endParaRPr lang="en-US" altLang="ko-KR" dirty="0"/>
          </a:p>
          <a:p>
            <a:endParaRPr lang="en-US" altLang="ko-KR" dirty="0"/>
          </a:p>
          <a:p>
            <a:r>
              <a:rPr lang="en-US" altLang="ko-KR" dirty="0"/>
              <a:t>https://raft.github.io/</a:t>
            </a:r>
          </a:p>
          <a:p>
            <a:r>
              <a:rPr lang="en-US" altLang="ko-KR" dirty="0"/>
              <a:t>https://d2.naver.com/helloworld/5663184</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173</a:t>
            </a:fld>
            <a:endParaRPr lang="ko-KR" altLang="en-US"/>
          </a:p>
        </p:txBody>
      </p:sp>
    </p:spTree>
    <p:extLst>
      <p:ext uri="{BB962C8B-B14F-4D97-AF65-F5344CB8AC3E}">
        <p14:creationId xmlns:p14="http://schemas.microsoft.com/office/powerpoint/2010/main" val="1122297666"/>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176</a:t>
            </a:fld>
            <a:endParaRPr lang="ko-KR" altLang="en-US"/>
          </a:p>
        </p:txBody>
      </p:sp>
    </p:spTree>
    <p:extLst>
      <p:ext uri="{BB962C8B-B14F-4D97-AF65-F5344CB8AC3E}">
        <p14:creationId xmlns:p14="http://schemas.microsoft.com/office/powerpoint/2010/main" val="1733324450"/>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https://iancoleman.io/bip39/#English</a:t>
            </a:r>
          </a:p>
          <a:p>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178</a:t>
            </a:fld>
            <a:endParaRPr lang="ko-KR" altLang="en-US"/>
          </a:p>
        </p:txBody>
      </p:sp>
    </p:spTree>
    <p:extLst>
      <p:ext uri="{BB962C8B-B14F-4D97-AF65-F5344CB8AC3E}">
        <p14:creationId xmlns:p14="http://schemas.microsoft.com/office/powerpoint/2010/main" val="648712199"/>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179</a:t>
            </a:fld>
            <a:endParaRPr lang="ko-KR" altLang="en-US"/>
          </a:p>
        </p:txBody>
      </p:sp>
    </p:spTree>
    <p:extLst>
      <p:ext uri="{BB962C8B-B14F-4D97-AF65-F5344CB8AC3E}">
        <p14:creationId xmlns:p14="http://schemas.microsoft.com/office/powerpoint/2010/main" val="1235130117"/>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https://iancoleman.io/bip39/#English</a:t>
            </a:r>
          </a:p>
          <a:p>
            <a:r>
              <a:rPr lang="en-US" altLang="ko-KR" dirty="0"/>
              <a:t>https://learnmeabitcoin.com/technical/mnemonic#pbkdf2---password-based-key-derivation-function-2</a:t>
            </a:r>
          </a:p>
          <a:p>
            <a:endParaRPr lang="en-US" altLang="ko-KR" dirty="0"/>
          </a:p>
          <a:p>
            <a:r>
              <a:rPr lang="en-US" altLang="ko-KR" dirty="0"/>
              <a:t>Mnemonic: fire entire drive car hole credit stumble endless empty rice wash banner</a:t>
            </a:r>
          </a:p>
          <a:p>
            <a:r>
              <a:rPr lang="en-US" altLang="ko-KR" dirty="0" err="1"/>
              <a:t>Etropy</a:t>
            </a:r>
            <a:r>
              <a:rPr lang="en-US" altLang="ko-KR" dirty="0"/>
              <a:t>: 01010111001010010111000100001101000100010010011011001010011001100011010111101010010011010100100100110111001001111101110110001001</a:t>
            </a:r>
          </a:p>
          <a:p>
            <a:r>
              <a:rPr lang="en-US" altLang="ko-KR" dirty="0"/>
              <a:t>Checksum : 0010</a:t>
            </a:r>
          </a:p>
          <a:p>
            <a:r>
              <a:rPr lang="en-US" altLang="ko-KR" dirty="0"/>
              <a:t>Seed: 54dbfe99cce868a23c92dfddd744921b8ea0a33c2b1653833741b177760151007490bed866606483b76e5efc3db5836aa9f90ab034cc7e68fb9a7bad24007a35</a:t>
            </a:r>
          </a:p>
          <a:p>
            <a:endParaRPr lang="en-US" altLang="ko-KR" dirty="0"/>
          </a:p>
          <a:p>
            <a:endParaRPr lang="en-US" altLang="ko-KR" dirty="0"/>
          </a:p>
          <a:p>
            <a:endParaRPr lang="en-US" altLang="ko-KR"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181</a:t>
            </a:fld>
            <a:endParaRPr lang="ko-KR" altLang="en-US"/>
          </a:p>
        </p:txBody>
      </p:sp>
    </p:spTree>
    <p:extLst>
      <p:ext uri="{BB962C8B-B14F-4D97-AF65-F5344CB8AC3E}">
        <p14:creationId xmlns:p14="http://schemas.microsoft.com/office/powerpoint/2010/main" val="34431727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bg>
      <p:bgPr>
        <a:solidFill>
          <a:srgbClr val="262626"/>
        </a:solidFill>
        <a:effectLst/>
      </p:bgPr>
    </p:bg>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B494A07-E2D8-4E20-898B-51BDB068F5D1}"/>
              </a:ext>
            </a:extLst>
          </p:cNvPr>
          <p:cNvSpPr>
            <a:spLocks noGrp="1"/>
          </p:cNvSpPr>
          <p:nvPr>
            <p:ph type="ctrTitle" hasCustomPrompt="1"/>
          </p:nvPr>
        </p:nvSpPr>
        <p:spPr>
          <a:xfrm>
            <a:off x="696368" y="580677"/>
            <a:ext cx="9144000" cy="953648"/>
          </a:xfrm>
        </p:spPr>
        <p:txBody>
          <a:bodyPr anchor="b"/>
          <a:lstStyle>
            <a:lvl1pPr algn="l">
              <a:defRPr sz="6000" b="1">
                <a:solidFill>
                  <a:schemeClr val="bg1">
                    <a:lumMod val="85000"/>
                  </a:schemeClr>
                </a:solidFill>
              </a:defRPr>
            </a:lvl1pPr>
          </a:lstStyle>
          <a:p>
            <a:r>
              <a:rPr lang="ko-KR" altLang="en-US" dirty="0"/>
              <a:t>제목</a:t>
            </a:r>
          </a:p>
        </p:txBody>
      </p:sp>
      <p:sp>
        <p:nvSpPr>
          <p:cNvPr id="3" name="부제목 2">
            <a:extLst>
              <a:ext uri="{FF2B5EF4-FFF2-40B4-BE49-F238E27FC236}">
                <a16:creationId xmlns:a16="http://schemas.microsoft.com/office/drawing/2014/main" id="{1F72532D-ECE9-46F4-8CC6-574E376F6E3D}"/>
              </a:ext>
            </a:extLst>
          </p:cNvPr>
          <p:cNvSpPr>
            <a:spLocks noGrp="1"/>
          </p:cNvSpPr>
          <p:nvPr>
            <p:ph type="subTitle" idx="1" hasCustomPrompt="1"/>
          </p:nvPr>
        </p:nvSpPr>
        <p:spPr>
          <a:xfrm>
            <a:off x="696368" y="1534325"/>
            <a:ext cx="9144000" cy="574802"/>
          </a:xfrm>
        </p:spPr>
        <p:txBody>
          <a:bodyPr/>
          <a:lstStyle>
            <a:lvl1pPr marL="0" indent="0" algn="l">
              <a:buNone/>
              <a:defRPr sz="2400">
                <a:solidFill>
                  <a:schemeClr val="bg1">
                    <a:lumMod val="8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dirty="0"/>
              <a:t>부제목</a:t>
            </a:r>
          </a:p>
        </p:txBody>
      </p:sp>
      <p:sp>
        <p:nvSpPr>
          <p:cNvPr id="4" name="날짜 개체 틀 3">
            <a:extLst>
              <a:ext uri="{FF2B5EF4-FFF2-40B4-BE49-F238E27FC236}">
                <a16:creationId xmlns:a16="http://schemas.microsoft.com/office/drawing/2014/main" id="{B9B4641E-3A91-4DBD-A598-EFAA0BFFD622}"/>
              </a:ext>
            </a:extLst>
          </p:cNvPr>
          <p:cNvSpPr>
            <a:spLocks noGrp="1"/>
          </p:cNvSpPr>
          <p:nvPr>
            <p:ph type="dt" sz="half" idx="10"/>
          </p:nvPr>
        </p:nvSpPr>
        <p:spPr/>
        <p:txBody>
          <a:bodyPr/>
          <a:lstStyle/>
          <a:p>
            <a:fld id="{9D09A7C4-EE60-4503-9C87-23E2BF76D128}" type="datetimeFigureOut">
              <a:rPr lang="ko-KR" altLang="en-US" smtClean="0"/>
              <a:t>2022-05-17</a:t>
            </a:fld>
            <a:endParaRPr lang="ko-KR" altLang="en-US"/>
          </a:p>
        </p:txBody>
      </p:sp>
      <p:sp>
        <p:nvSpPr>
          <p:cNvPr id="5" name="바닥글 개체 틀 4">
            <a:extLst>
              <a:ext uri="{FF2B5EF4-FFF2-40B4-BE49-F238E27FC236}">
                <a16:creationId xmlns:a16="http://schemas.microsoft.com/office/drawing/2014/main" id="{CFA99A30-76BF-47B1-B8B2-347A5138BC29}"/>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B4320BAF-5843-4F84-971F-F71F937F438B}"/>
              </a:ext>
            </a:extLst>
          </p:cNvPr>
          <p:cNvSpPr>
            <a:spLocks noGrp="1"/>
          </p:cNvSpPr>
          <p:nvPr>
            <p:ph type="sldNum" sz="quarter" idx="12"/>
          </p:nvPr>
        </p:nvSpPr>
        <p:spPr/>
        <p:txBody>
          <a:bodyPr/>
          <a:lstStyle/>
          <a:p>
            <a:fld id="{B24396EE-110F-41A5-ABBB-D45E5F9D7E34}" type="slidenum">
              <a:rPr lang="ko-KR" altLang="en-US" smtClean="0"/>
              <a:t>‹#›</a:t>
            </a:fld>
            <a:endParaRPr lang="ko-KR" altLang="en-US"/>
          </a:p>
        </p:txBody>
      </p:sp>
    </p:spTree>
    <p:extLst>
      <p:ext uri="{BB962C8B-B14F-4D97-AF65-F5344CB8AC3E}">
        <p14:creationId xmlns:p14="http://schemas.microsoft.com/office/powerpoint/2010/main" val="27869177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5F45D81-2EB3-45B6-80D9-FF3DF2A4C172}"/>
              </a:ext>
            </a:extLst>
          </p:cNvPr>
          <p:cNvSpPr>
            <a:spLocks noGrp="1"/>
          </p:cNvSpPr>
          <p:nvPr>
            <p:ph type="title"/>
          </p:nvPr>
        </p:nvSpPr>
        <p:spPr/>
        <p:txBody>
          <a:bodyPr/>
          <a:lstStyle/>
          <a:p>
            <a:r>
              <a:rPr lang="ko-KR" altLang="en-US"/>
              <a:t>마스터 제목 스타일 편집</a:t>
            </a:r>
          </a:p>
        </p:txBody>
      </p:sp>
      <p:sp>
        <p:nvSpPr>
          <p:cNvPr id="3" name="세로 텍스트 개체 틀 2">
            <a:extLst>
              <a:ext uri="{FF2B5EF4-FFF2-40B4-BE49-F238E27FC236}">
                <a16:creationId xmlns:a16="http://schemas.microsoft.com/office/drawing/2014/main" id="{7D8B0D54-7B75-4330-8878-AD47D812BB0C}"/>
              </a:ext>
            </a:extLst>
          </p:cNvPr>
          <p:cNvSpPr>
            <a:spLocks noGrp="1"/>
          </p:cNvSpPr>
          <p:nvPr>
            <p:ph type="body" orient="vert" idx="1"/>
          </p:nvPr>
        </p:nvSpPr>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9D9ADE25-2C07-4DA5-B591-06BF129DE5A1}"/>
              </a:ext>
            </a:extLst>
          </p:cNvPr>
          <p:cNvSpPr>
            <a:spLocks noGrp="1"/>
          </p:cNvSpPr>
          <p:nvPr>
            <p:ph type="dt" sz="half" idx="10"/>
          </p:nvPr>
        </p:nvSpPr>
        <p:spPr/>
        <p:txBody>
          <a:bodyPr/>
          <a:lstStyle/>
          <a:p>
            <a:fld id="{9D09A7C4-EE60-4503-9C87-23E2BF76D128}" type="datetimeFigureOut">
              <a:rPr lang="ko-KR" altLang="en-US" smtClean="0"/>
              <a:t>2022-05-17</a:t>
            </a:fld>
            <a:endParaRPr lang="ko-KR" altLang="en-US"/>
          </a:p>
        </p:txBody>
      </p:sp>
      <p:sp>
        <p:nvSpPr>
          <p:cNvPr id="5" name="바닥글 개체 틀 4">
            <a:extLst>
              <a:ext uri="{FF2B5EF4-FFF2-40B4-BE49-F238E27FC236}">
                <a16:creationId xmlns:a16="http://schemas.microsoft.com/office/drawing/2014/main" id="{4668EF9F-B768-4058-ABC0-114522977559}"/>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A6C43AFC-F076-4C9B-A50B-5DD6AAC47AF7}"/>
              </a:ext>
            </a:extLst>
          </p:cNvPr>
          <p:cNvSpPr>
            <a:spLocks noGrp="1"/>
          </p:cNvSpPr>
          <p:nvPr>
            <p:ph type="sldNum" sz="quarter" idx="12"/>
          </p:nvPr>
        </p:nvSpPr>
        <p:spPr/>
        <p:txBody>
          <a:bodyPr/>
          <a:lstStyle/>
          <a:p>
            <a:fld id="{B24396EE-110F-41A5-ABBB-D45E5F9D7E34}" type="slidenum">
              <a:rPr lang="ko-KR" altLang="en-US" smtClean="0"/>
              <a:t>‹#›</a:t>
            </a:fld>
            <a:endParaRPr lang="ko-KR" altLang="en-US"/>
          </a:p>
        </p:txBody>
      </p:sp>
    </p:spTree>
    <p:extLst>
      <p:ext uri="{BB962C8B-B14F-4D97-AF65-F5344CB8AC3E}">
        <p14:creationId xmlns:p14="http://schemas.microsoft.com/office/powerpoint/2010/main" val="15734657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a:extLst>
              <a:ext uri="{FF2B5EF4-FFF2-40B4-BE49-F238E27FC236}">
                <a16:creationId xmlns:a16="http://schemas.microsoft.com/office/drawing/2014/main" id="{E137AE24-09D0-4631-B0A1-106CA8E57E62}"/>
              </a:ext>
            </a:extLst>
          </p:cNvPr>
          <p:cNvSpPr>
            <a:spLocks noGrp="1"/>
          </p:cNvSpPr>
          <p:nvPr>
            <p:ph type="title" orient="vert"/>
          </p:nvPr>
        </p:nvSpPr>
        <p:spPr>
          <a:xfrm>
            <a:off x="8724900" y="365125"/>
            <a:ext cx="2628900" cy="5811838"/>
          </a:xfrm>
        </p:spPr>
        <p:txBody>
          <a:bodyPr vert="eaVert"/>
          <a:lstStyle/>
          <a:p>
            <a:r>
              <a:rPr lang="ko-KR" altLang="en-US"/>
              <a:t>마스터 제목 스타일 편집</a:t>
            </a:r>
          </a:p>
        </p:txBody>
      </p:sp>
      <p:sp>
        <p:nvSpPr>
          <p:cNvPr id="3" name="세로 텍스트 개체 틀 2">
            <a:extLst>
              <a:ext uri="{FF2B5EF4-FFF2-40B4-BE49-F238E27FC236}">
                <a16:creationId xmlns:a16="http://schemas.microsoft.com/office/drawing/2014/main" id="{2B78387D-4A45-4E0F-92B3-1C6B28B4CD10}"/>
              </a:ext>
            </a:extLst>
          </p:cNvPr>
          <p:cNvSpPr>
            <a:spLocks noGrp="1"/>
          </p:cNvSpPr>
          <p:nvPr>
            <p:ph type="body" orient="vert" idx="1"/>
          </p:nvPr>
        </p:nvSpPr>
        <p:spPr>
          <a:xfrm>
            <a:off x="838200" y="365125"/>
            <a:ext cx="7734300" cy="5811838"/>
          </a:xfrm>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50179382-257C-4DFF-AA1F-DD3E2386BC12}"/>
              </a:ext>
            </a:extLst>
          </p:cNvPr>
          <p:cNvSpPr>
            <a:spLocks noGrp="1"/>
          </p:cNvSpPr>
          <p:nvPr>
            <p:ph type="dt" sz="half" idx="10"/>
          </p:nvPr>
        </p:nvSpPr>
        <p:spPr/>
        <p:txBody>
          <a:bodyPr/>
          <a:lstStyle/>
          <a:p>
            <a:fld id="{9D09A7C4-EE60-4503-9C87-23E2BF76D128}" type="datetimeFigureOut">
              <a:rPr lang="ko-KR" altLang="en-US" smtClean="0"/>
              <a:t>2022-05-17</a:t>
            </a:fld>
            <a:endParaRPr lang="ko-KR" altLang="en-US"/>
          </a:p>
        </p:txBody>
      </p:sp>
      <p:sp>
        <p:nvSpPr>
          <p:cNvPr id="5" name="바닥글 개체 틀 4">
            <a:extLst>
              <a:ext uri="{FF2B5EF4-FFF2-40B4-BE49-F238E27FC236}">
                <a16:creationId xmlns:a16="http://schemas.microsoft.com/office/drawing/2014/main" id="{AE41BE79-28FD-431D-A7C3-6E786BC0DDE1}"/>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AC7F1450-8B87-41FF-A23D-28F9F897F4DE}"/>
              </a:ext>
            </a:extLst>
          </p:cNvPr>
          <p:cNvSpPr>
            <a:spLocks noGrp="1"/>
          </p:cNvSpPr>
          <p:nvPr>
            <p:ph type="sldNum" sz="quarter" idx="12"/>
          </p:nvPr>
        </p:nvSpPr>
        <p:spPr/>
        <p:txBody>
          <a:bodyPr/>
          <a:lstStyle/>
          <a:p>
            <a:fld id="{B24396EE-110F-41A5-ABBB-D45E5F9D7E34}" type="slidenum">
              <a:rPr lang="ko-KR" altLang="en-US" smtClean="0"/>
              <a:t>‹#›</a:t>
            </a:fld>
            <a:endParaRPr lang="ko-KR" altLang="en-US"/>
          </a:p>
        </p:txBody>
      </p:sp>
    </p:spTree>
    <p:extLst>
      <p:ext uri="{BB962C8B-B14F-4D97-AF65-F5344CB8AC3E}">
        <p14:creationId xmlns:p14="http://schemas.microsoft.com/office/powerpoint/2010/main" val="213790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제목 및 내용">
    <p:spTree>
      <p:nvGrpSpPr>
        <p:cNvPr id="1" name=""/>
        <p:cNvGrpSpPr/>
        <p:nvPr/>
      </p:nvGrpSpPr>
      <p:grpSpPr>
        <a:xfrm>
          <a:off x="0" y="0"/>
          <a:ext cx="0" cy="0"/>
          <a:chOff x="0" y="0"/>
          <a:chExt cx="0" cy="0"/>
        </a:xfrm>
      </p:grpSpPr>
      <p:sp>
        <p:nvSpPr>
          <p:cNvPr id="3" name="내용 개체 틀 2">
            <a:extLst>
              <a:ext uri="{FF2B5EF4-FFF2-40B4-BE49-F238E27FC236}">
                <a16:creationId xmlns:a16="http://schemas.microsoft.com/office/drawing/2014/main" id="{CAED00BB-A7F3-4527-92F2-44D61049BA5D}"/>
              </a:ext>
            </a:extLst>
          </p:cNvPr>
          <p:cNvSpPr>
            <a:spLocks noGrp="1"/>
          </p:cNvSpPr>
          <p:nvPr>
            <p:ph idx="1"/>
          </p:nvPr>
        </p:nvSpPr>
        <p:spPr>
          <a:xfrm>
            <a:off x="241299" y="674860"/>
            <a:ext cx="11683999" cy="4351338"/>
          </a:xfrm>
        </p:spPr>
        <p:txBody>
          <a:bodyPr/>
          <a:lstStyle>
            <a:lvl1pPr marL="0">
              <a:defRPr sz="2000" baseline="0">
                <a:latin typeface="Arial" panose="020B0604020202020204" pitchFamily="34" charset="0"/>
                <a:ea typeface="맑은 고딕" panose="020B0503020000020004" pitchFamily="50" charset="-127"/>
              </a:defRPr>
            </a:lvl1pPr>
            <a:lvl2pPr>
              <a:defRPr sz="1800" baseline="0">
                <a:latin typeface="Arial" panose="020B0604020202020204" pitchFamily="34" charset="0"/>
                <a:ea typeface="맑은 고딕" panose="020B0503020000020004" pitchFamily="50" charset="-127"/>
              </a:defRPr>
            </a:lvl2pPr>
            <a:lvl3pPr>
              <a:defRPr sz="1600" baseline="0">
                <a:latin typeface="Arial" panose="020B0604020202020204" pitchFamily="34" charset="0"/>
                <a:ea typeface="맑은 고딕" panose="020B0503020000020004" pitchFamily="50" charset="-127"/>
              </a:defRPr>
            </a:lvl3pPr>
            <a:lvl4pPr>
              <a:defRPr sz="1500" baseline="0">
                <a:latin typeface="Arial" panose="020B0604020202020204" pitchFamily="34" charset="0"/>
                <a:ea typeface="맑은 고딕" panose="020B0503020000020004" pitchFamily="50" charset="-127"/>
              </a:defRPr>
            </a:lvl4pPr>
            <a:lvl5pPr>
              <a:defRPr sz="1400" baseline="0">
                <a:latin typeface="Arial" panose="020B0604020202020204" pitchFamily="34" charset="0"/>
                <a:ea typeface="맑은 고딕" panose="020B0503020000020004" pitchFamily="50" charset="-127"/>
              </a:defRPr>
            </a:lvl5pPr>
          </a:lstStyle>
          <a:p>
            <a:pPr lvl="0"/>
            <a:r>
              <a:rPr lang="ko-KR" altLang="en-US" dirty="0"/>
              <a:t>마스터 텍스트 스타일을 편집하려면 클릭</a:t>
            </a:r>
          </a:p>
          <a:p>
            <a:pPr lvl="1"/>
            <a:r>
              <a:rPr lang="ko-KR" altLang="en-US" dirty="0"/>
              <a:t>두 번째 수준</a:t>
            </a:r>
          </a:p>
          <a:p>
            <a:pPr lvl="2"/>
            <a:r>
              <a:rPr lang="ko-KR" altLang="en-US" dirty="0"/>
              <a:t>세 번째 수준</a:t>
            </a:r>
          </a:p>
          <a:p>
            <a:pPr lvl="3"/>
            <a:r>
              <a:rPr lang="ko-KR" altLang="en-US" dirty="0"/>
              <a:t>네 번째 수준</a:t>
            </a:r>
          </a:p>
          <a:p>
            <a:pPr lvl="4"/>
            <a:r>
              <a:rPr lang="ko-KR" altLang="en-US" dirty="0"/>
              <a:t>다섯 번째 수준</a:t>
            </a:r>
          </a:p>
        </p:txBody>
      </p:sp>
      <p:cxnSp>
        <p:nvCxnSpPr>
          <p:cNvPr id="7" name="직선 연결선 6">
            <a:extLst>
              <a:ext uri="{FF2B5EF4-FFF2-40B4-BE49-F238E27FC236}">
                <a16:creationId xmlns:a16="http://schemas.microsoft.com/office/drawing/2014/main" id="{4117B333-E087-442E-8433-5EFA3D89706B}"/>
              </a:ext>
            </a:extLst>
          </p:cNvPr>
          <p:cNvCxnSpPr/>
          <p:nvPr userDrawn="1"/>
        </p:nvCxnSpPr>
        <p:spPr>
          <a:xfrm>
            <a:off x="241300" y="508000"/>
            <a:ext cx="11684000" cy="0"/>
          </a:xfrm>
          <a:prstGeom prst="line">
            <a:avLst/>
          </a:prstGeom>
          <a:ln>
            <a:solidFill>
              <a:schemeClr val="bg1">
                <a:lumMod val="95000"/>
                <a:alpha val="80000"/>
              </a:schemeClr>
            </a:solidFill>
          </a:ln>
        </p:spPr>
        <p:style>
          <a:lnRef idx="1">
            <a:schemeClr val="accent1"/>
          </a:lnRef>
          <a:fillRef idx="0">
            <a:schemeClr val="accent1"/>
          </a:fillRef>
          <a:effectRef idx="0">
            <a:schemeClr val="accent1"/>
          </a:effectRef>
          <a:fontRef idx="minor">
            <a:schemeClr val="tx1"/>
          </a:fontRef>
        </p:style>
      </p:cxnSp>
      <p:sp>
        <p:nvSpPr>
          <p:cNvPr id="11" name="제목 10">
            <a:extLst>
              <a:ext uri="{FF2B5EF4-FFF2-40B4-BE49-F238E27FC236}">
                <a16:creationId xmlns:a16="http://schemas.microsoft.com/office/drawing/2014/main" id="{FF9921B8-52D2-4CB0-92BA-A3BF2D0F1F2D}"/>
              </a:ext>
            </a:extLst>
          </p:cNvPr>
          <p:cNvSpPr>
            <a:spLocks noGrp="1"/>
          </p:cNvSpPr>
          <p:nvPr>
            <p:ph type="title" hasCustomPrompt="1"/>
          </p:nvPr>
        </p:nvSpPr>
        <p:spPr>
          <a:xfrm>
            <a:off x="241300" y="192088"/>
            <a:ext cx="11709400" cy="315912"/>
          </a:xfrm>
        </p:spPr>
        <p:txBody>
          <a:bodyPr/>
          <a:lstStyle>
            <a:lvl1pPr>
              <a:defRPr baseline="0">
                <a:latin typeface="Arial" panose="020B0604020202020204" pitchFamily="34" charset="0"/>
                <a:ea typeface="맑은 고딕" panose="020B0503020000020004" pitchFamily="50" charset="-127"/>
              </a:defRPr>
            </a:lvl1pPr>
          </a:lstStyle>
          <a:p>
            <a:r>
              <a:rPr lang="ko-KR" altLang="en-US" dirty="0"/>
              <a:t>제목 </a:t>
            </a:r>
            <a:r>
              <a:rPr lang="en-US" altLang="ko-KR" dirty="0"/>
              <a:t>[</a:t>
            </a:r>
            <a:r>
              <a:rPr lang="ko-KR" altLang="en-US" dirty="0"/>
              <a:t>소제목</a:t>
            </a:r>
            <a:r>
              <a:rPr lang="en-US" altLang="ko-KR" dirty="0"/>
              <a:t>]</a:t>
            </a:r>
            <a:endParaRPr lang="ko-KR" altLang="en-US" dirty="0"/>
          </a:p>
        </p:txBody>
      </p:sp>
    </p:spTree>
    <p:extLst>
      <p:ext uri="{BB962C8B-B14F-4D97-AF65-F5344CB8AC3E}">
        <p14:creationId xmlns:p14="http://schemas.microsoft.com/office/powerpoint/2010/main" val="11545192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4D5B1AA-0040-49F6-B02F-C5727A4A32B2}"/>
              </a:ext>
            </a:extLst>
          </p:cNvPr>
          <p:cNvSpPr>
            <a:spLocks noGrp="1"/>
          </p:cNvSpPr>
          <p:nvPr>
            <p:ph type="title"/>
          </p:nvPr>
        </p:nvSpPr>
        <p:spPr>
          <a:xfrm>
            <a:off x="831850" y="1709738"/>
            <a:ext cx="10515600" cy="2852737"/>
          </a:xfrm>
        </p:spPr>
        <p:txBody>
          <a:bodyPr anchor="b"/>
          <a:lstStyle>
            <a:lvl1pPr>
              <a:defRPr sz="6000"/>
            </a:lvl1pPr>
          </a:lstStyle>
          <a:p>
            <a:r>
              <a:rPr lang="ko-KR" altLang="en-US"/>
              <a:t>마스터 제목 스타일 편집</a:t>
            </a:r>
          </a:p>
        </p:txBody>
      </p:sp>
      <p:sp>
        <p:nvSpPr>
          <p:cNvPr id="3" name="텍스트 개체 틀 2">
            <a:extLst>
              <a:ext uri="{FF2B5EF4-FFF2-40B4-BE49-F238E27FC236}">
                <a16:creationId xmlns:a16="http://schemas.microsoft.com/office/drawing/2014/main" id="{AC2B2D38-2671-45E3-8860-7496243D87D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a:t>마스터 텍스트 스타일을 편집하려면 클릭</a:t>
            </a:r>
          </a:p>
        </p:txBody>
      </p:sp>
      <p:sp>
        <p:nvSpPr>
          <p:cNvPr id="4" name="날짜 개체 틀 3">
            <a:extLst>
              <a:ext uri="{FF2B5EF4-FFF2-40B4-BE49-F238E27FC236}">
                <a16:creationId xmlns:a16="http://schemas.microsoft.com/office/drawing/2014/main" id="{21E98C97-C049-4869-98B3-C55675DEA89E}"/>
              </a:ext>
            </a:extLst>
          </p:cNvPr>
          <p:cNvSpPr>
            <a:spLocks noGrp="1"/>
          </p:cNvSpPr>
          <p:nvPr>
            <p:ph type="dt" sz="half" idx="10"/>
          </p:nvPr>
        </p:nvSpPr>
        <p:spPr/>
        <p:txBody>
          <a:bodyPr/>
          <a:lstStyle/>
          <a:p>
            <a:fld id="{9D09A7C4-EE60-4503-9C87-23E2BF76D128}" type="datetimeFigureOut">
              <a:rPr lang="ko-KR" altLang="en-US" smtClean="0"/>
              <a:t>2022-05-17</a:t>
            </a:fld>
            <a:endParaRPr lang="ko-KR" altLang="en-US"/>
          </a:p>
        </p:txBody>
      </p:sp>
      <p:sp>
        <p:nvSpPr>
          <p:cNvPr id="5" name="바닥글 개체 틀 4">
            <a:extLst>
              <a:ext uri="{FF2B5EF4-FFF2-40B4-BE49-F238E27FC236}">
                <a16:creationId xmlns:a16="http://schemas.microsoft.com/office/drawing/2014/main" id="{76D0FB33-1489-46B4-95CC-D776FF0FB2F4}"/>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FB936B39-D45F-43C8-BDBD-0B51589BA698}"/>
              </a:ext>
            </a:extLst>
          </p:cNvPr>
          <p:cNvSpPr>
            <a:spLocks noGrp="1"/>
          </p:cNvSpPr>
          <p:nvPr>
            <p:ph type="sldNum" sz="quarter" idx="12"/>
          </p:nvPr>
        </p:nvSpPr>
        <p:spPr/>
        <p:txBody>
          <a:bodyPr/>
          <a:lstStyle/>
          <a:p>
            <a:fld id="{B24396EE-110F-41A5-ABBB-D45E5F9D7E34}" type="slidenum">
              <a:rPr lang="ko-KR" altLang="en-US" smtClean="0"/>
              <a:t>‹#›</a:t>
            </a:fld>
            <a:endParaRPr lang="ko-KR" altLang="en-US"/>
          </a:p>
        </p:txBody>
      </p:sp>
    </p:spTree>
    <p:extLst>
      <p:ext uri="{BB962C8B-B14F-4D97-AF65-F5344CB8AC3E}">
        <p14:creationId xmlns:p14="http://schemas.microsoft.com/office/powerpoint/2010/main" val="17497530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2B2DC54-7DEB-42F7-9563-40F3AD0B3D32}"/>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24178F47-737B-4E81-A9FC-80A66E33CA9C}"/>
              </a:ext>
            </a:extLst>
          </p:cNvPr>
          <p:cNvSpPr>
            <a:spLocks noGrp="1"/>
          </p:cNvSpPr>
          <p:nvPr>
            <p:ph sz="half" idx="1"/>
          </p:nvPr>
        </p:nvSpPr>
        <p:spPr>
          <a:xfrm>
            <a:off x="838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내용 개체 틀 3">
            <a:extLst>
              <a:ext uri="{FF2B5EF4-FFF2-40B4-BE49-F238E27FC236}">
                <a16:creationId xmlns:a16="http://schemas.microsoft.com/office/drawing/2014/main" id="{1D4C55B6-BC24-4D84-8F04-E716701F52F9}"/>
              </a:ext>
            </a:extLst>
          </p:cNvPr>
          <p:cNvSpPr>
            <a:spLocks noGrp="1"/>
          </p:cNvSpPr>
          <p:nvPr>
            <p:ph sz="half" idx="2"/>
          </p:nvPr>
        </p:nvSpPr>
        <p:spPr>
          <a:xfrm>
            <a:off x="6172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날짜 개체 틀 4">
            <a:extLst>
              <a:ext uri="{FF2B5EF4-FFF2-40B4-BE49-F238E27FC236}">
                <a16:creationId xmlns:a16="http://schemas.microsoft.com/office/drawing/2014/main" id="{D9960670-8CEE-456C-A12E-ADD6C35AB387}"/>
              </a:ext>
            </a:extLst>
          </p:cNvPr>
          <p:cNvSpPr>
            <a:spLocks noGrp="1"/>
          </p:cNvSpPr>
          <p:nvPr>
            <p:ph type="dt" sz="half" idx="10"/>
          </p:nvPr>
        </p:nvSpPr>
        <p:spPr/>
        <p:txBody>
          <a:bodyPr/>
          <a:lstStyle/>
          <a:p>
            <a:fld id="{9D09A7C4-EE60-4503-9C87-23E2BF76D128}" type="datetimeFigureOut">
              <a:rPr lang="ko-KR" altLang="en-US" smtClean="0"/>
              <a:t>2022-05-17</a:t>
            </a:fld>
            <a:endParaRPr lang="ko-KR" altLang="en-US"/>
          </a:p>
        </p:txBody>
      </p:sp>
      <p:sp>
        <p:nvSpPr>
          <p:cNvPr id="6" name="바닥글 개체 틀 5">
            <a:extLst>
              <a:ext uri="{FF2B5EF4-FFF2-40B4-BE49-F238E27FC236}">
                <a16:creationId xmlns:a16="http://schemas.microsoft.com/office/drawing/2014/main" id="{F31B3636-6768-4698-8BD6-69CE6D418AC9}"/>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9A50D746-4D87-49BB-A6FD-ADF190DFF37E}"/>
              </a:ext>
            </a:extLst>
          </p:cNvPr>
          <p:cNvSpPr>
            <a:spLocks noGrp="1"/>
          </p:cNvSpPr>
          <p:nvPr>
            <p:ph type="sldNum" sz="quarter" idx="12"/>
          </p:nvPr>
        </p:nvSpPr>
        <p:spPr/>
        <p:txBody>
          <a:bodyPr/>
          <a:lstStyle/>
          <a:p>
            <a:fld id="{B24396EE-110F-41A5-ABBB-D45E5F9D7E34}" type="slidenum">
              <a:rPr lang="ko-KR" altLang="en-US" smtClean="0"/>
              <a:t>‹#›</a:t>
            </a:fld>
            <a:endParaRPr lang="ko-KR" altLang="en-US"/>
          </a:p>
        </p:txBody>
      </p:sp>
    </p:spTree>
    <p:extLst>
      <p:ext uri="{BB962C8B-B14F-4D97-AF65-F5344CB8AC3E}">
        <p14:creationId xmlns:p14="http://schemas.microsoft.com/office/powerpoint/2010/main" val="2625595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AD23BD3-2EB0-4E0A-8B0F-BA057C5518A8}"/>
              </a:ext>
            </a:extLst>
          </p:cNvPr>
          <p:cNvSpPr>
            <a:spLocks noGrp="1"/>
          </p:cNvSpPr>
          <p:nvPr>
            <p:ph type="title"/>
          </p:nvPr>
        </p:nvSpPr>
        <p:spPr>
          <a:xfrm>
            <a:off x="839788" y="365125"/>
            <a:ext cx="10515600" cy="1325563"/>
          </a:xfrm>
        </p:spPr>
        <p:txBody>
          <a:bodyPr/>
          <a:lstStyle/>
          <a:p>
            <a:r>
              <a:rPr lang="ko-KR" altLang="en-US"/>
              <a:t>마스터 제목 스타일 편집</a:t>
            </a:r>
          </a:p>
        </p:txBody>
      </p:sp>
      <p:sp>
        <p:nvSpPr>
          <p:cNvPr id="3" name="텍스트 개체 틀 2">
            <a:extLst>
              <a:ext uri="{FF2B5EF4-FFF2-40B4-BE49-F238E27FC236}">
                <a16:creationId xmlns:a16="http://schemas.microsoft.com/office/drawing/2014/main" id="{FF490238-6B55-4DA5-B764-E02AD59D8B9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4" name="내용 개체 틀 3">
            <a:extLst>
              <a:ext uri="{FF2B5EF4-FFF2-40B4-BE49-F238E27FC236}">
                <a16:creationId xmlns:a16="http://schemas.microsoft.com/office/drawing/2014/main" id="{3DB590A4-C75D-4BA0-8C9E-ACC78B75CDAD}"/>
              </a:ext>
            </a:extLst>
          </p:cNvPr>
          <p:cNvSpPr>
            <a:spLocks noGrp="1"/>
          </p:cNvSpPr>
          <p:nvPr>
            <p:ph sz="half" idx="2"/>
          </p:nvPr>
        </p:nvSpPr>
        <p:spPr>
          <a:xfrm>
            <a:off x="839788" y="2505075"/>
            <a:ext cx="5157787"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텍스트 개체 틀 4">
            <a:extLst>
              <a:ext uri="{FF2B5EF4-FFF2-40B4-BE49-F238E27FC236}">
                <a16:creationId xmlns:a16="http://schemas.microsoft.com/office/drawing/2014/main" id="{5FB85365-0089-4E4D-A1B5-D3FDF86BCB7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6" name="내용 개체 틀 5">
            <a:extLst>
              <a:ext uri="{FF2B5EF4-FFF2-40B4-BE49-F238E27FC236}">
                <a16:creationId xmlns:a16="http://schemas.microsoft.com/office/drawing/2014/main" id="{475CC63B-21BF-4ED8-ADFC-559029330F02}"/>
              </a:ext>
            </a:extLst>
          </p:cNvPr>
          <p:cNvSpPr>
            <a:spLocks noGrp="1"/>
          </p:cNvSpPr>
          <p:nvPr>
            <p:ph sz="quarter" idx="4"/>
          </p:nvPr>
        </p:nvSpPr>
        <p:spPr>
          <a:xfrm>
            <a:off x="6172200" y="2505075"/>
            <a:ext cx="5183188"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7" name="날짜 개체 틀 6">
            <a:extLst>
              <a:ext uri="{FF2B5EF4-FFF2-40B4-BE49-F238E27FC236}">
                <a16:creationId xmlns:a16="http://schemas.microsoft.com/office/drawing/2014/main" id="{C88DA6C8-4359-4F5A-8E62-75D3087756DE}"/>
              </a:ext>
            </a:extLst>
          </p:cNvPr>
          <p:cNvSpPr>
            <a:spLocks noGrp="1"/>
          </p:cNvSpPr>
          <p:nvPr>
            <p:ph type="dt" sz="half" idx="10"/>
          </p:nvPr>
        </p:nvSpPr>
        <p:spPr/>
        <p:txBody>
          <a:bodyPr/>
          <a:lstStyle/>
          <a:p>
            <a:fld id="{9D09A7C4-EE60-4503-9C87-23E2BF76D128}" type="datetimeFigureOut">
              <a:rPr lang="ko-KR" altLang="en-US" smtClean="0"/>
              <a:t>2022-05-17</a:t>
            </a:fld>
            <a:endParaRPr lang="ko-KR" altLang="en-US"/>
          </a:p>
        </p:txBody>
      </p:sp>
      <p:sp>
        <p:nvSpPr>
          <p:cNvPr id="8" name="바닥글 개체 틀 7">
            <a:extLst>
              <a:ext uri="{FF2B5EF4-FFF2-40B4-BE49-F238E27FC236}">
                <a16:creationId xmlns:a16="http://schemas.microsoft.com/office/drawing/2014/main" id="{F4538751-C002-4EDD-9D8E-805273B12065}"/>
              </a:ext>
            </a:extLst>
          </p:cNvPr>
          <p:cNvSpPr>
            <a:spLocks noGrp="1"/>
          </p:cNvSpPr>
          <p:nvPr>
            <p:ph type="ftr" sz="quarter" idx="11"/>
          </p:nvPr>
        </p:nvSpPr>
        <p:spPr/>
        <p:txBody>
          <a:bodyPr/>
          <a:lstStyle/>
          <a:p>
            <a:endParaRPr lang="ko-KR" altLang="en-US"/>
          </a:p>
        </p:txBody>
      </p:sp>
      <p:sp>
        <p:nvSpPr>
          <p:cNvPr id="9" name="슬라이드 번호 개체 틀 8">
            <a:extLst>
              <a:ext uri="{FF2B5EF4-FFF2-40B4-BE49-F238E27FC236}">
                <a16:creationId xmlns:a16="http://schemas.microsoft.com/office/drawing/2014/main" id="{A80988A0-801B-473D-8F0F-4DCBD29BA62E}"/>
              </a:ext>
            </a:extLst>
          </p:cNvPr>
          <p:cNvSpPr>
            <a:spLocks noGrp="1"/>
          </p:cNvSpPr>
          <p:nvPr>
            <p:ph type="sldNum" sz="quarter" idx="12"/>
          </p:nvPr>
        </p:nvSpPr>
        <p:spPr/>
        <p:txBody>
          <a:bodyPr/>
          <a:lstStyle/>
          <a:p>
            <a:fld id="{B24396EE-110F-41A5-ABBB-D45E5F9D7E34}" type="slidenum">
              <a:rPr lang="ko-KR" altLang="en-US" smtClean="0"/>
              <a:t>‹#›</a:t>
            </a:fld>
            <a:endParaRPr lang="ko-KR" altLang="en-US"/>
          </a:p>
        </p:txBody>
      </p:sp>
    </p:spTree>
    <p:extLst>
      <p:ext uri="{BB962C8B-B14F-4D97-AF65-F5344CB8AC3E}">
        <p14:creationId xmlns:p14="http://schemas.microsoft.com/office/powerpoint/2010/main" val="31032386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6ED90E1-D6EA-499D-895A-7E534DFF611C}"/>
              </a:ext>
            </a:extLst>
          </p:cNvPr>
          <p:cNvSpPr>
            <a:spLocks noGrp="1"/>
          </p:cNvSpPr>
          <p:nvPr>
            <p:ph type="title"/>
          </p:nvPr>
        </p:nvSpPr>
        <p:spPr/>
        <p:txBody>
          <a:bodyPr/>
          <a:lstStyle/>
          <a:p>
            <a:r>
              <a:rPr lang="ko-KR" altLang="en-US"/>
              <a:t>마스터 제목 스타일 편집</a:t>
            </a:r>
          </a:p>
        </p:txBody>
      </p:sp>
      <p:sp>
        <p:nvSpPr>
          <p:cNvPr id="3" name="날짜 개체 틀 2">
            <a:extLst>
              <a:ext uri="{FF2B5EF4-FFF2-40B4-BE49-F238E27FC236}">
                <a16:creationId xmlns:a16="http://schemas.microsoft.com/office/drawing/2014/main" id="{F9DEAC4E-8431-45DB-A82E-6DCF08125840}"/>
              </a:ext>
            </a:extLst>
          </p:cNvPr>
          <p:cNvSpPr>
            <a:spLocks noGrp="1"/>
          </p:cNvSpPr>
          <p:nvPr>
            <p:ph type="dt" sz="half" idx="10"/>
          </p:nvPr>
        </p:nvSpPr>
        <p:spPr/>
        <p:txBody>
          <a:bodyPr/>
          <a:lstStyle/>
          <a:p>
            <a:fld id="{9D09A7C4-EE60-4503-9C87-23E2BF76D128}" type="datetimeFigureOut">
              <a:rPr lang="ko-KR" altLang="en-US" smtClean="0"/>
              <a:t>2022-05-17</a:t>
            </a:fld>
            <a:endParaRPr lang="ko-KR" altLang="en-US"/>
          </a:p>
        </p:txBody>
      </p:sp>
      <p:sp>
        <p:nvSpPr>
          <p:cNvPr id="4" name="바닥글 개체 틀 3">
            <a:extLst>
              <a:ext uri="{FF2B5EF4-FFF2-40B4-BE49-F238E27FC236}">
                <a16:creationId xmlns:a16="http://schemas.microsoft.com/office/drawing/2014/main" id="{FB3FEE9B-B107-4C66-8D66-D84227068ECB}"/>
              </a:ext>
            </a:extLst>
          </p:cNvPr>
          <p:cNvSpPr>
            <a:spLocks noGrp="1"/>
          </p:cNvSpPr>
          <p:nvPr>
            <p:ph type="ftr" sz="quarter" idx="11"/>
          </p:nvPr>
        </p:nvSpPr>
        <p:spPr/>
        <p:txBody>
          <a:bodyPr/>
          <a:lstStyle/>
          <a:p>
            <a:endParaRPr lang="ko-KR" altLang="en-US"/>
          </a:p>
        </p:txBody>
      </p:sp>
      <p:sp>
        <p:nvSpPr>
          <p:cNvPr id="5" name="슬라이드 번호 개체 틀 4">
            <a:extLst>
              <a:ext uri="{FF2B5EF4-FFF2-40B4-BE49-F238E27FC236}">
                <a16:creationId xmlns:a16="http://schemas.microsoft.com/office/drawing/2014/main" id="{D6FD5F39-F4D7-47B0-9B8B-D8FA488BE556}"/>
              </a:ext>
            </a:extLst>
          </p:cNvPr>
          <p:cNvSpPr>
            <a:spLocks noGrp="1"/>
          </p:cNvSpPr>
          <p:nvPr>
            <p:ph type="sldNum" sz="quarter" idx="12"/>
          </p:nvPr>
        </p:nvSpPr>
        <p:spPr/>
        <p:txBody>
          <a:bodyPr/>
          <a:lstStyle/>
          <a:p>
            <a:fld id="{B24396EE-110F-41A5-ABBB-D45E5F9D7E34}" type="slidenum">
              <a:rPr lang="ko-KR" altLang="en-US" smtClean="0"/>
              <a:t>‹#›</a:t>
            </a:fld>
            <a:endParaRPr lang="ko-KR" altLang="en-US"/>
          </a:p>
        </p:txBody>
      </p:sp>
    </p:spTree>
    <p:extLst>
      <p:ext uri="{BB962C8B-B14F-4D97-AF65-F5344CB8AC3E}">
        <p14:creationId xmlns:p14="http://schemas.microsoft.com/office/powerpoint/2010/main" val="27480820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FF05E346-7156-410D-90CF-B43DB0A0D5C4}"/>
              </a:ext>
            </a:extLst>
          </p:cNvPr>
          <p:cNvSpPr>
            <a:spLocks noGrp="1"/>
          </p:cNvSpPr>
          <p:nvPr>
            <p:ph type="dt" sz="half" idx="10"/>
          </p:nvPr>
        </p:nvSpPr>
        <p:spPr/>
        <p:txBody>
          <a:bodyPr/>
          <a:lstStyle/>
          <a:p>
            <a:fld id="{9D09A7C4-EE60-4503-9C87-23E2BF76D128}" type="datetimeFigureOut">
              <a:rPr lang="ko-KR" altLang="en-US" smtClean="0"/>
              <a:t>2022-05-17</a:t>
            </a:fld>
            <a:endParaRPr lang="ko-KR" altLang="en-US"/>
          </a:p>
        </p:txBody>
      </p:sp>
      <p:sp>
        <p:nvSpPr>
          <p:cNvPr id="3" name="바닥글 개체 틀 2">
            <a:extLst>
              <a:ext uri="{FF2B5EF4-FFF2-40B4-BE49-F238E27FC236}">
                <a16:creationId xmlns:a16="http://schemas.microsoft.com/office/drawing/2014/main" id="{C318B6DA-7C3D-4917-9CF0-FF7C3D0B40AD}"/>
              </a:ext>
            </a:extLst>
          </p:cNvPr>
          <p:cNvSpPr>
            <a:spLocks noGrp="1"/>
          </p:cNvSpPr>
          <p:nvPr>
            <p:ph type="ftr" sz="quarter" idx="11"/>
          </p:nvPr>
        </p:nvSpPr>
        <p:spPr/>
        <p:txBody>
          <a:bodyPr/>
          <a:lstStyle/>
          <a:p>
            <a:endParaRPr lang="ko-KR" altLang="en-US"/>
          </a:p>
        </p:txBody>
      </p:sp>
      <p:sp>
        <p:nvSpPr>
          <p:cNvPr id="4" name="슬라이드 번호 개체 틀 3">
            <a:extLst>
              <a:ext uri="{FF2B5EF4-FFF2-40B4-BE49-F238E27FC236}">
                <a16:creationId xmlns:a16="http://schemas.microsoft.com/office/drawing/2014/main" id="{6C0DD93A-28C4-44E3-AA6F-ABDF75751720}"/>
              </a:ext>
            </a:extLst>
          </p:cNvPr>
          <p:cNvSpPr>
            <a:spLocks noGrp="1"/>
          </p:cNvSpPr>
          <p:nvPr>
            <p:ph type="sldNum" sz="quarter" idx="12"/>
          </p:nvPr>
        </p:nvSpPr>
        <p:spPr/>
        <p:txBody>
          <a:bodyPr/>
          <a:lstStyle/>
          <a:p>
            <a:fld id="{B24396EE-110F-41A5-ABBB-D45E5F9D7E34}" type="slidenum">
              <a:rPr lang="ko-KR" altLang="en-US" smtClean="0"/>
              <a:t>‹#›</a:t>
            </a:fld>
            <a:endParaRPr lang="ko-KR" altLang="en-US"/>
          </a:p>
        </p:txBody>
      </p:sp>
    </p:spTree>
    <p:extLst>
      <p:ext uri="{BB962C8B-B14F-4D97-AF65-F5344CB8AC3E}">
        <p14:creationId xmlns:p14="http://schemas.microsoft.com/office/powerpoint/2010/main" val="6414191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3422A91-2897-48EE-B1EC-0ACFE859F7DE}"/>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내용 개체 틀 2">
            <a:extLst>
              <a:ext uri="{FF2B5EF4-FFF2-40B4-BE49-F238E27FC236}">
                <a16:creationId xmlns:a16="http://schemas.microsoft.com/office/drawing/2014/main" id="{FC21CEDF-C29D-47CE-8B42-DF4AEE5BEA3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텍스트 개체 틀 3">
            <a:extLst>
              <a:ext uri="{FF2B5EF4-FFF2-40B4-BE49-F238E27FC236}">
                <a16:creationId xmlns:a16="http://schemas.microsoft.com/office/drawing/2014/main" id="{CDFD89BF-1AB5-451A-8680-D65CE506789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C276D983-3F99-4154-9378-256EABD08042}"/>
              </a:ext>
            </a:extLst>
          </p:cNvPr>
          <p:cNvSpPr>
            <a:spLocks noGrp="1"/>
          </p:cNvSpPr>
          <p:nvPr>
            <p:ph type="dt" sz="half" idx="10"/>
          </p:nvPr>
        </p:nvSpPr>
        <p:spPr/>
        <p:txBody>
          <a:bodyPr/>
          <a:lstStyle/>
          <a:p>
            <a:fld id="{9D09A7C4-EE60-4503-9C87-23E2BF76D128}" type="datetimeFigureOut">
              <a:rPr lang="ko-KR" altLang="en-US" smtClean="0"/>
              <a:t>2022-05-17</a:t>
            </a:fld>
            <a:endParaRPr lang="ko-KR" altLang="en-US"/>
          </a:p>
        </p:txBody>
      </p:sp>
      <p:sp>
        <p:nvSpPr>
          <p:cNvPr id="6" name="바닥글 개체 틀 5">
            <a:extLst>
              <a:ext uri="{FF2B5EF4-FFF2-40B4-BE49-F238E27FC236}">
                <a16:creationId xmlns:a16="http://schemas.microsoft.com/office/drawing/2014/main" id="{E51DCB05-42D5-4EB5-8983-4D75A874F6F1}"/>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E28548D8-F655-4C61-8671-E0DE58DEA0EC}"/>
              </a:ext>
            </a:extLst>
          </p:cNvPr>
          <p:cNvSpPr>
            <a:spLocks noGrp="1"/>
          </p:cNvSpPr>
          <p:nvPr>
            <p:ph type="sldNum" sz="quarter" idx="12"/>
          </p:nvPr>
        </p:nvSpPr>
        <p:spPr/>
        <p:txBody>
          <a:bodyPr/>
          <a:lstStyle/>
          <a:p>
            <a:fld id="{B24396EE-110F-41A5-ABBB-D45E5F9D7E34}" type="slidenum">
              <a:rPr lang="ko-KR" altLang="en-US" smtClean="0"/>
              <a:t>‹#›</a:t>
            </a:fld>
            <a:endParaRPr lang="ko-KR" altLang="en-US"/>
          </a:p>
        </p:txBody>
      </p:sp>
    </p:spTree>
    <p:extLst>
      <p:ext uri="{BB962C8B-B14F-4D97-AF65-F5344CB8AC3E}">
        <p14:creationId xmlns:p14="http://schemas.microsoft.com/office/powerpoint/2010/main" val="7191821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8CB1ED8-9C31-4706-A7D1-9FE968788113}"/>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그림 개체 틀 2">
            <a:extLst>
              <a:ext uri="{FF2B5EF4-FFF2-40B4-BE49-F238E27FC236}">
                <a16:creationId xmlns:a16="http://schemas.microsoft.com/office/drawing/2014/main" id="{7AA85752-E6F5-4DE5-A161-C5DF6C50267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a:extLst>
              <a:ext uri="{FF2B5EF4-FFF2-40B4-BE49-F238E27FC236}">
                <a16:creationId xmlns:a16="http://schemas.microsoft.com/office/drawing/2014/main" id="{A6BDCC75-9973-49F8-B4A8-33323AD4B17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3BA399F1-C43E-4556-B909-CC7DB6BDAB75}"/>
              </a:ext>
            </a:extLst>
          </p:cNvPr>
          <p:cNvSpPr>
            <a:spLocks noGrp="1"/>
          </p:cNvSpPr>
          <p:nvPr>
            <p:ph type="dt" sz="half" idx="10"/>
          </p:nvPr>
        </p:nvSpPr>
        <p:spPr/>
        <p:txBody>
          <a:bodyPr/>
          <a:lstStyle/>
          <a:p>
            <a:fld id="{9D09A7C4-EE60-4503-9C87-23E2BF76D128}" type="datetimeFigureOut">
              <a:rPr lang="ko-KR" altLang="en-US" smtClean="0"/>
              <a:t>2022-05-17</a:t>
            </a:fld>
            <a:endParaRPr lang="ko-KR" altLang="en-US"/>
          </a:p>
        </p:txBody>
      </p:sp>
      <p:sp>
        <p:nvSpPr>
          <p:cNvPr id="6" name="바닥글 개체 틀 5">
            <a:extLst>
              <a:ext uri="{FF2B5EF4-FFF2-40B4-BE49-F238E27FC236}">
                <a16:creationId xmlns:a16="http://schemas.microsoft.com/office/drawing/2014/main" id="{C54CF802-F6C5-4BA6-A496-23CE1A407B97}"/>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4213DA13-7C28-4702-8D1F-0330944AAD19}"/>
              </a:ext>
            </a:extLst>
          </p:cNvPr>
          <p:cNvSpPr>
            <a:spLocks noGrp="1"/>
          </p:cNvSpPr>
          <p:nvPr>
            <p:ph type="sldNum" sz="quarter" idx="12"/>
          </p:nvPr>
        </p:nvSpPr>
        <p:spPr/>
        <p:txBody>
          <a:bodyPr/>
          <a:lstStyle/>
          <a:p>
            <a:fld id="{B24396EE-110F-41A5-ABBB-D45E5F9D7E34}" type="slidenum">
              <a:rPr lang="ko-KR" altLang="en-US" smtClean="0"/>
              <a:t>‹#›</a:t>
            </a:fld>
            <a:endParaRPr lang="ko-KR" altLang="en-US"/>
          </a:p>
        </p:txBody>
      </p:sp>
    </p:spTree>
    <p:extLst>
      <p:ext uri="{BB962C8B-B14F-4D97-AF65-F5344CB8AC3E}">
        <p14:creationId xmlns:p14="http://schemas.microsoft.com/office/powerpoint/2010/main" val="21035144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2" name="제목 개체 틀 1">
            <a:extLst>
              <a:ext uri="{FF2B5EF4-FFF2-40B4-BE49-F238E27FC236}">
                <a16:creationId xmlns:a16="http://schemas.microsoft.com/office/drawing/2014/main" id="{36268E61-C58B-490A-A4A0-32AC3D75E0BA}"/>
              </a:ext>
            </a:extLst>
          </p:cNvPr>
          <p:cNvSpPr>
            <a:spLocks noGrp="1"/>
          </p:cNvSpPr>
          <p:nvPr>
            <p:ph type="title"/>
          </p:nvPr>
        </p:nvSpPr>
        <p:spPr>
          <a:xfrm>
            <a:off x="241300" y="192088"/>
            <a:ext cx="10515600" cy="315912"/>
          </a:xfrm>
          <a:prstGeom prst="rect">
            <a:avLst/>
          </a:prstGeom>
        </p:spPr>
        <p:txBody>
          <a:bodyPr vert="horz" lIns="0" tIns="45720" rIns="0" bIns="45720" rtlCol="0" anchor="ctr">
            <a:normAutofit/>
          </a:bodyPr>
          <a:lstStyle/>
          <a:p>
            <a:r>
              <a:rPr lang="ko-KR" altLang="en-US" dirty="0"/>
              <a:t>마스터 제목 스타일 편집</a:t>
            </a:r>
          </a:p>
        </p:txBody>
      </p:sp>
      <p:sp>
        <p:nvSpPr>
          <p:cNvPr id="3" name="텍스트 개체 틀 2">
            <a:extLst>
              <a:ext uri="{FF2B5EF4-FFF2-40B4-BE49-F238E27FC236}">
                <a16:creationId xmlns:a16="http://schemas.microsoft.com/office/drawing/2014/main" id="{4613762C-5095-4EEF-881C-5DCA77B62E84}"/>
              </a:ext>
            </a:extLst>
          </p:cNvPr>
          <p:cNvSpPr>
            <a:spLocks noGrp="1"/>
          </p:cNvSpPr>
          <p:nvPr>
            <p:ph type="body" idx="1"/>
          </p:nvPr>
        </p:nvSpPr>
        <p:spPr>
          <a:xfrm>
            <a:off x="241300" y="674860"/>
            <a:ext cx="10515600" cy="4351338"/>
          </a:xfrm>
          <a:prstGeom prst="rect">
            <a:avLst/>
          </a:prstGeom>
        </p:spPr>
        <p:txBody>
          <a:bodyPr vert="horz" lIns="91440" tIns="45720" rIns="91440" bIns="45720" rtlCol="0">
            <a:normAutofit/>
          </a:bodyPr>
          <a:lstStyle/>
          <a:p>
            <a:pPr lvl="0"/>
            <a:r>
              <a:rPr lang="ko-KR" altLang="en-US" dirty="0"/>
              <a:t>마스터 텍스트 스타일을 편집하려면 클릭</a:t>
            </a:r>
          </a:p>
          <a:p>
            <a:pPr lvl="1"/>
            <a:r>
              <a:rPr lang="ko-KR" altLang="en-US" dirty="0"/>
              <a:t>두 번째 수준</a:t>
            </a:r>
          </a:p>
          <a:p>
            <a:pPr lvl="2"/>
            <a:r>
              <a:rPr lang="ko-KR" altLang="en-US" dirty="0"/>
              <a:t>세 번째 수준</a:t>
            </a:r>
          </a:p>
          <a:p>
            <a:pPr lvl="3"/>
            <a:r>
              <a:rPr lang="ko-KR" altLang="en-US" dirty="0"/>
              <a:t>네 번째 수준</a:t>
            </a:r>
          </a:p>
          <a:p>
            <a:pPr lvl="4"/>
            <a:r>
              <a:rPr lang="ko-KR" altLang="en-US" dirty="0"/>
              <a:t>다섯 번째 수준</a:t>
            </a:r>
          </a:p>
        </p:txBody>
      </p:sp>
      <p:sp>
        <p:nvSpPr>
          <p:cNvPr id="4" name="날짜 개체 틀 3">
            <a:extLst>
              <a:ext uri="{FF2B5EF4-FFF2-40B4-BE49-F238E27FC236}">
                <a16:creationId xmlns:a16="http://schemas.microsoft.com/office/drawing/2014/main" id="{5A497BDC-250E-4FA2-B7F1-CC7F879EA42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lnSpc>
                <a:spcPct val="105000"/>
              </a:lnSpc>
              <a:defRPr sz="1200" spc="-90" baseline="0">
                <a:solidFill>
                  <a:schemeClr val="tx1">
                    <a:tint val="75000"/>
                  </a:schemeClr>
                </a:solidFill>
                <a:latin typeface="Arial" panose="020B0604020202020204" pitchFamily="34" charset="0"/>
                <a:ea typeface="맑은 고딕" panose="020B0503020000020004" pitchFamily="50" charset="-127"/>
              </a:defRPr>
            </a:lvl1pPr>
          </a:lstStyle>
          <a:p>
            <a:fld id="{9D09A7C4-EE60-4503-9C87-23E2BF76D128}" type="datetimeFigureOut">
              <a:rPr lang="ko-KR" altLang="en-US" smtClean="0"/>
              <a:pPr/>
              <a:t>2022-05-17</a:t>
            </a:fld>
            <a:endParaRPr lang="ko-KR" altLang="en-US"/>
          </a:p>
        </p:txBody>
      </p:sp>
      <p:sp>
        <p:nvSpPr>
          <p:cNvPr id="5" name="바닥글 개체 틀 4">
            <a:extLst>
              <a:ext uri="{FF2B5EF4-FFF2-40B4-BE49-F238E27FC236}">
                <a16:creationId xmlns:a16="http://schemas.microsoft.com/office/drawing/2014/main" id="{17B93BF7-F513-42AF-8F7D-D9B7EEF29BB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lnSpc>
                <a:spcPct val="105000"/>
              </a:lnSpc>
              <a:defRPr sz="1200" spc="-90" baseline="0">
                <a:solidFill>
                  <a:schemeClr val="tx1">
                    <a:tint val="75000"/>
                  </a:schemeClr>
                </a:solidFill>
                <a:latin typeface="Arial" panose="020B0604020202020204" pitchFamily="34" charset="0"/>
                <a:ea typeface="맑은 고딕" panose="020B0503020000020004" pitchFamily="50" charset="-127"/>
              </a:defRPr>
            </a:lvl1pPr>
          </a:lstStyle>
          <a:p>
            <a:endParaRPr lang="ko-KR" altLang="en-US"/>
          </a:p>
        </p:txBody>
      </p:sp>
      <p:sp>
        <p:nvSpPr>
          <p:cNvPr id="6" name="슬라이드 번호 개체 틀 5">
            <a:extLst>
              <a:ext uri="{FF2B5EF4-FFF2-40B4-BE49-F238E27FC236}">
                <a16:creationId xmlns:a16="http://schemas.microsoft.com/office/drawing/2014/main" id="{7777B774-2BC4-4CF8-962D-98D30C0129D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lnSpc>
                <a:spcPct val="105000"/>
              </a:lnSpc>
              <a:defRPr sz="1200" spc="-90" baseline="0">
                <a:solidFill>
                  <a:schemeClr val="tx1">
                    <a:tint val="75000"/>
                  </a:schemeClr>
                </a:solidFill>
                <a:latin typeface="Arial" panose="020B0604020202020204" pitchFamily="34" charset="0"/>
                <a:ea typeface="맑은 고딕" panose="020B0503020000020004" pitchFamily="50" charset="-127"/>
              </a:defRPr>
            </a:lvl1pPr>
          </a:lstStyle>
          <a:p>
            <a:fld id="{B24396EE-110F-41A5-ABBB-D45E5F9D7E34}" type="slidenum">
              <a:rPr lang="ko-KR" altLang="en-US" smtClean="0"/>
              <a:pPr/>
              <a:t>‹#›</a:t>
            </a:fld>
            <a:endParaRPr lang="ko-KR" altLang="en-US"/>
          </a:p>
        </p:txBody>
      </p:sp>
    </p:spTree>
    <p:extLst>
      <p:ext uri="{BB962C8B-B14F-4D97-AF65-F5344CB8AC3E}">
        <p14:creationId xmlns:p14="http://schemas.microsoft.com/office/powerpoint/2010/main" val="186515719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1" hangingPunct="1">
        <a:lnSpc>
          <a:spcPct val="105000"/>
        </a:lnSpc>
        <a:spcBef>
          <a:spcPct val="0"/>
        </a:spcBef>
        <a:buNone/>
        <a:defRPr sz="1300" kern="1200" spc="-90" baseline="0">
          <a:solidFill>
            <a:schemeClr val="bg1">
              <a:lumMod val="85000"/>
            </a:schemeClr>
          </a:solidFill>
          <a:latin typeface="Arial" panose="020B0604020202020204" pitchFamily="34" charset="0"/>
          <a:ea typeface="맑은 고딕" panose="020B0503020000020004" pitchFamily="50" charset="-127"/>
          <a:cs typeface="+mj-cs"/>
        </a:defRPr>
      </a:lvl1pPr>
    </p:titleStyle>
    <p:bodyStyle>
      <a:lvl1pPr marL="144000" indent="-144000" algn="l" defTabSz="914400" rtl="0" eaLnBrk="1" latinLnBrk="1" hangingPunct="1">
        <a:lnSpc>
          <a:spcPct val="105000"/>
        </a:lnSpc>
        <a:spcBef>
          <a:spcPts val="1000"/>
        </a:spcBef>
        <a:buFont typeface="Arial" panose="020B0604020202020204" pitchFamily="34" charset="0"/>
        <a:buChar char="•"/>
        <a:defRPr sz="1800" kern="1200" spc="-90" baseline="0">
          <a:solidFill>
            <a:schemeClr val="bg1">
              <a:lumMod val="85000"/>
            </a:schemeClr>
          </a:solidFill>
          <a:latin typeface="Arial" panose="020B0604020202020204" pitchFamily="34" charset="0"/>
          <a:ea typeface="맑은 고딕" panose="020B0503020000020004" pitchFamily="50" charset="-127"/>
          <a:cs typeface="+mn-cs"/>
        </a:defRPr>
      </a:lvl1pPr>
      <a:lvl2pPr marL="360000" indent="-144000" algn="l" defTabSz="914400" rtl="0" eaLnBrk="1" latinLnBrk="1" hangingPunct="1">
        <a:lnSpc>
          <a:spcPct val="105000"/>
        </a:lnSpc>
        <a:spcBef>
          <a:spcPts val="500"/>
        </a:spcBef>
        <a:buFont typeface="Arial" panose="020B0604020202020204" pitchFamily="34" charset="0"/>
        <a:buChar char="•"/>
        <a:defRPr sz="1600" kern="1200" spc="-90" baseline="0">
          <a:solidFill>
            <a:schemeClr val="bg1">
              <a:lumMod val="85000"/>
            </a:schemeClr>
          </a:solidFill>
          <a:latin typeface="Arial" panose="020B0604020202020204" pitchFamily="34" charset="0"/>
          <a:ea typeface="맑은 고딕" panose="020B0503020000020004" pitchFamily="50" charset="-127"/>
          <a:cs typeface="+mn-cs"/>
        </a:defRPr>
      </a:lvl2pPr>
      <a:lvl3pPr marL="540000" indent="-144000" algn="l" defTabSz="914400" rtl="0" eaLnBrk="1" latinLnBrk="1" hangingPunct="1">
        <a:lnSpc>
          <a:spcPct val="105000"/>
        </a:lnSpc>
        <a:spcBef>
          <a:spcPts val="500"/>
        </a:spcBef>
        <a:buFont typeface="Arial" panose="020B0604020202020204" pitchFamily="34" charset="0"/>
        <a:buChar char="•"/>
        <a:defRPr sz="1400" kern="1200" spc="-90" baseline="0">
          <a:solidFill>
            <a:schemeClr val="bg1">
              <a:lumMod val="85000"/>
            </a:schemeClr>
          </a:solidFill>
          <a:latin typeface="Arial" panose="020B0604020202020204" pitchFamily="34" charset="0"/>
          <a:ea typeface="맑은 고딕" panose="020B0503020000020004" pitchFamily="50" charset="-127"/>
          <a:cs typeface="+mn-cs"/>
        </a:defRPr>
      </a:lvl3pPr>
      <a:lvl4pPr marL="720000" indent="-144000" algn="l" defTabSz="914400" rtl="0" eaLnBrk="1" latinLnBrk="1" hangingPunct="1">
        <a:lnSpc>
          <a:spcPct val="105000"/>
        </a:lnSpc>
        <a:spcBef>
          <a:spcPts val="500"/>
        </a:spcBef>
        <a:buFont typeface="Arial" panose="020B0604020202020204" pitchFamily="34" charset="0"/>
        <a:buChar char="•"/>
        <a:defRPr sz="1300" kern="1200" spc="-90" baseline="0">
          <a:solidFill>
            <a:schemeClr val="bg1">
              <a:lumMod val="85000"/>
            </a:schemeClr>
          </a:solidFill>
          <a:latin typeface="Arial" panose="020B0604020202020204" pitchFamily="34" charset="0"/>
          <a:ea typeface="맑은 고딕" panose="020B0503020000020004" pitchFamily="50" charset="-127"/>
          <a:cs typeface="+mn-cs"/>
        </a:defRPr>
      </a:lvl4pPr>
      <a:lvl5pPr marL="900000" indent="-144000" algn="l" defTabSz="914400" rtl="0" eaLnBrk="1" latinLnBrk="1" hangingPunct="1">
        <a:lnSpc>
          <a:spcPct val="105000"/>
        </a:lnSpc>
        <a:spcBef>
          <a:spcPts val="500"/>
        </a:spcBef>
        <a:buFont typeface="Arial" panose="020B0604020202020204" pitchFamily="34" charset="0"/>
        <a:buChar char="•"/>
        <a:defRPr sz="1200" kern="1200" spc="-90" baseline="0">
          <a:solidFill>
            <a:schemeClr val="bg1">
              <a:lumMod val="85000"/>
            </a:schemeClr>
          </a:solidFill>
          <a:latin typeface="Arial" panose="020B0604020202020204" pitchFamily="34" charset="0"/>
          <a:ea typeface="맑은 고딕" panose="020B0503020000020004"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8" Type="http://schemas.openxmlformats.org/officeDocument/2006/relationships/image" Target="../media/image60.svg"/><Relationship Id="rId3" Type="http://schemas.openxmlformats.org/officeDocument/2006/relationships/image" Target="../media/image57.png"/><Relationship Id="rId7" Type="http://schemas.openxmlformats.org/officeDocument/2006/relationships/image" Target="../media/image59.png"/><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image" Target="../media/image80.svg"/><Relationship Id="rId11" Type="http://schemas.openxmlformats.org/officeDocument/2006/relationships/image" Target="../media/image83.png"/><Relationship Id="rId5" Type="http://schemas.openxmlformats.org/officeDocument/2006/relationships/image" Target="../media/image79.png"/><Relationship Id="rId10" Type="http://schemas.openxmlformats.org/officeDocument/2006/relationships/image" Target="../media/image82.svg"/><Relationship Id="rId4" Type="http://schemas.openxmlformats.org/officeDocument/2006/relationships/image" Target="../media/image58.svg"/><Relationship Id="rId9" Type="http://schemas.openxmlformats.org/officeDocument/2006/relationships/image" Target="../media/image81.png"/></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hyperlink" Target="https://blockchair.com/bitcoin/block/0" TargetMode="External"/><Relationship Id="rId4" Type="http://schemas.openxmlformats.org/officeDocument/2006/relationships/image" Target="../media/image12.png"/></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hyperlink" Target="https://satoshi.nakamotoinstitute.org/emails/cryptography/16/#selection-123.0-151.16" TargetMode="External"/><Relationship Id="rId2" Type="http://schemas.openxmlformats.org/officeDocument/2006/relationships/notesSlide" Target="../notesSlides/notesSlide71.xml"/><Relationship Id="rId1" Type="http://schemas.openxmlformats.org/officeDocument/2006/relationships/slideLayout" Target="../slideLayouts/slideLayout2.xml"/><Relationship Id="rId4" Type="http://schemas.openxmlformats.org/officeDocument/2006/relationships/chart" Target="../charts/chart1.xml"/></Relationships>
</file>

<file path=ppt/slides/_rels/slide127.xml.rels><?xml version="1.0" encoding="UTF-8" standalone="yes"?>
<Relationships xmlns="http://schemas.openxmlformats.org/package/2006/relationships"><Relationship Id="rId3" Type="http://schemas.openxmlformats.org/officeDocument/2006/relationships/hyperlink" Target="https://github.com/bitcoin/bitcoin/blob/master/src/rpc/mining.cpp#L117" TargetMode="External"/><Relationship Id="rId2" Type="http://schemas.openxmlformats.org/officeDocument/2006/relationships/notesSlide" Target="../notesSlides/notesSlide72.xml"/><Relationship Id="rId1" Type="http://schemas.openxmlformats.org/officeDocument/2006/relationships/slideLayout" Target="../slideLayouts/slideLayout2.xml"/><Relationship Id="rId5" Type="http://schemas.openxmlformats.org/officeDocument/2006/relationships/hyperlink" Target="https://github.com/bitcoin/bitcoin/blob/master/src/primitives/block.cpp#L11" TargetMode="External"/><Relationship Id="rId4" Type="http://schemas.openxmlformats.org/officeDocument/2006/relationships/hyperlink" Target="https://github.com/bitcoin/bitcoin/blob/master/src/primitives/block.h#L20" TargetMode="External"/></Relationships>
</file>

<file path=ppt/slides/_rels/slide128.xml.rels><?xml version="1.0" encoding="UTF-8" standalone="yes"?>
<Relationships xmlns="http://schemas.openxmlformats.org/package/2006/relationships"><Relationship Id="rId3" Type="http://schemas.openxmlformats.org/officeDocument/2006/relationships/hyperlink" Target="https://github.com/bitcoin/bitcoin/blob/master/src/rpc/mining.cpp#L117" TargetMode="External"/><Relationship Id="rId2" Type="http://schemas.openxmlformats.org/officeDocument/2006/relationships/notesSlide" Target="../notesSlides/notesSlide73.xml"/><Relationship Id="rId1" Type="http://schemas.openxmlformats.org/officeDocument/2006/relationships/slideLayout" Target="../slideLayouts/slideLayout2.xml"/><Relationship Id="rId5" Type="http://schemas.openxmlformats.org/officeDocument/2006/relationships/hyperlink" Target="https://github.com/bitcoin/bitcoin/blob/master/src/arith_uint256.cpp#L198" TargetMode="External"/><Relationship Id="rId4" Type="http://schemas.openxmlformats.org/officeDocument/2006/relationships/hyperlink" Target="https://github.com/bitcoin/bitcoin/blob/master/src/pow.cpp#L74" TargetMode="External"/></Relationships>
</file>

<file path=ppt/slides/_rels/slide129.xml.rels><?xml version="1.0" encoding="UTF-8" standalone="yes"?>
<Relationships xmlns="http://schemas.openxmlformats.org/package/2006/relationships"><Relationship Id="rId2" Type="http://schemas.openxmlformats.org/officeDocument/2006/relationships/hyperlink" Target="https://github.com/bitcoin/bitcoin/blob/master/src/pow.cpp#L13"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hyperlink" Target="https://github.com/ethereum/wiki/wiki/%5BKorean%5D-White-Paper"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hyperlink" Target="https://ethereum.org/en/whitepaper/" TargetMode="External"/><Relationship Id="rId5" Type="http://schemas.openxmlformats.org/officeDocument/2006/relationships/hyperlink" Target="https://etherscan.io/block/0" TargetMode="External"/><Relationship Id="rId4" Type="http://schemas.openxmlformats.org/officeDocument/2006/relationships/image" Target="../media/image16.png"/></Relationships>
</file>

<file path=ppt/slides/_rels/slide130.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hyperlink" Target="https://en.bitcoin.it/wiki/BIP_0034" TargetMode="External"/><Relationship Id="rId2" Type="http://schemas.openxmlformats.org/officeDocument/2006/relationships/notesSlide" Target="../notesSlides/notesSlide75.xml"/><Relationship Id="rId1" Type="http://schemas.openxmlformats.org/officeDocument/2006/relationships/slideLayout" Target="../slideLayouts/slideLayout2.xml"/><Relationship Id="rId5" Type="http://schemas.openxmlformats.org/officeDocument/2006/relationships/hyperlink" Target="https://en.bitcoin.it/wiki/BIP_0065" TargetMode="External"/><Relationship Id="rId4" Type="http://schemas.openxmlformats.org/officeDocument/2006/relationships/hyperlink" Target="https://en.bitcoin.it/wiki/BIP_0066" TargetMode="Externa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79.xml"/><Relationship Id="rId1" Type="http://schemas.openxmlformats.org/officeDocument/2006/relationships/slideLayout" Target="../slideLayouts/slideLayout2.xml"/><Relationship Id="rId4" Type="http://schemas.openxmlformats.org/officeDocument/2006/relationships/hyperlink" Target="https://data.bitcoinity.org/bitcoin/block_time/5y?r=day&amp;t=l" TargetMode="External"/></Relationships>
</file>

<file path=ppt/slides/_rels/slide144.xml.rels><?xml version="1.0" encoding="UTF-8" standalone="yes"?>
<Relationships xmlns="http://schemas.openxmlformats.org/package/2006/relationships"><Relationship Id="rId3" Type="http://schemas.openxmlformats.org/officeDocument/2006/relationships/hyperlink" Target="https://etherscan.io/chart/blocktime" TargetMode="External"/><Relationship Id="rId2" Type="http://schemas.openxmlformats.org/officeDocument/2006/relationships/chart" Target="../charts/chart3.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8" Type="http://schemas.openxmlformats.org/officeDocument/2006/relationships/image" Target="../media/image58.svg"/><Relationship Id="rId3" Type="http://schemas.openxmlformats.org/officeDocument/2006/relationships/image" Target="../media/image29.png"/><Relationship Id="rId7" Type="http://schemas.openxmlformats.org/officeDocument/2006/relationships/image" Target="../media/image57.png"/><Relationship Id="rId2" Type="http://schemas.openxmlformats.org/officeDocument/2006/relationships/notesSlide" Target="../notesSlides/notesSlide81.xml"/><Relationship Id="rId1" Type="http://schemas.openxmlformats.org/officeDocument/2006/relationships/slideLayout" Target="../slideLayouts/slideLayout2.xml"/><Relationship Id="rId6" Type="http://schemas.openxmlformats.org/officeDocument/2006/relationships/image" Target="../media/image94.svg"/><Relationship Id="rId5" Type="http://schemas.openxmlformats.org/officeDocument/2006/relationships/image" Target="../media/image93.png"/><Relationship Id="rId4" Type="http://schemas.openxmlformats.org/officeDocument/2006/relationships/image" Target="../media/image30.svg"/></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hyperlink" Target="https://satoshi.nakamotoinstitute.org/emails/cryptography/threads/1/#014843" TargetMode="External"/><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84.xml"/><Relationship Id="rId1" Type="http://schemas.openxmlformats.org/officeDocument/2006/relationships/slideLayout" Target="../slideLayouts/slideLayout2.xml"/><Relationship Id="rId5" Type="http://schemas.openxmlformats.org/officeDocument/2006/relationships/image" Target="../media/image97.png"/><Relationship Id="rId4" Type="http://schemas.openxmlformats.org/officeDocument/2006/relationships/hyperlink" Target="https://bridge.avax.network/" TargetMode="Externa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hyperlink" Target="https://groups.csail.mit.edu/tds/papers/Lynch/jacm85.pdf" TargetMode="External"/><Relationship Id="rId2" Type="http://schemas.openxmlformats.org/officeDocument/2006/relationships/notesSlide" Target="../notesSlides/notesSlide88.xml"/><Relationship Id="rId1" Type="http://schemas.openxmlformats.org/officeDocument/2006/relationships/slideLayout" Target="../slideLayouts/slideLayout2.xml"/><Relationship Id="rId4" Type="http://schemas.openxmlformats.org/officeDocument/2006/relationships/hyperlink" Target="https://pmg.csail.mit.edu/papers/osdi99.pdf" TargetMode="External"/></Relationships>
</file>

<file path=ppt/slides/_rels/slide159.xml.rels><?xml version="1.0" encoding="UTF-8" standalone="yes"?>
<Relationships xmlns="http://schemas.openxmlformats.org/package/2006/relationships"><Relationship Id="rId3" Type="http://schemas.openxmlformats.org/officeDocument/2006/relationships/hyperlink" Target="https://lamport.azurewebsites.net/pubs/byz.pdf" TargetMode="External"/><Relationship Id="rId2" Type="http://schemas.openxmlformats.org/officeDocument/2006/relationships/notesSlide" Target="../notesSlides/notesSlide89.xml"/><Relationship Id="rId1" Type="http://schemas.openxmlformats.org/officeDocument/2006/relationships/slideLayout" Target="../slideLayouts/slideLayout2.xml"/><Relationship Id="rId5" Type="http://schemas.openxmlformats.org/officeDocument/2006/relationships/image" Target="../media/image99.png"/><Relationship Id="rId4" Type="http://schemas.openxmlformats.org/officeDocument/2006/relationships/hyperlink" Target="https://pmg.csail.mit.edu/papers/osdi99.pdf" TargetMode="Externa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image" Target="../media/image100.jpe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image" Target="../media/image101.jpe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hyperlink" Target="https://velog.io/@dik654/BFT-3f1%EC%9D%B8-%EC%9D%B4%EC%9C%A0" TargetMode="External"/><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3" Type="http://schemas.openxmlformats.org/officeDocument/2006/relationships/hyperlink" Target="https://github.com/ethereum/EIPs/issues/650" TargetMode="External"/><Relationship Id="rId2" Type="http://schemas.openxmlformats.org/officeDocument/2006/relationships/notesSlide" Target="../notesSlides/notesSlide90.xml"/><Relationship Id="rId1" Type="http://schemas.openxmlformats.org/officeDocument/2006/relationships/slideLayout" Target="../slideLayouts/slideLayout2.xml"/><Relationship Id="rId5" Type="http://schemas.openxmlformats.org/officeDocument/2006/relationships/image" Target="../media/image103.png"/><Relationship Id="rId4" Type="http://schemas.openxmlformats.org/officeDocument/2006/relationships/hyperlink" Target="https://arxiv.org/abs/1901.07160" TargetMode="External"/></Relationships>
</file>

<file path=ppt/slides/_rels/slide168.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3" Type="http://schemas.openxmlformats.org/officeDocument/2006/relationships/hyperlink" Target="https://arxiv.org/pdf/1909.10194v1.pdf" TargetMode="External"/><Relationship Id="rId2" Type="http://schemas.openxmlformats.org/officeDocument/2006/relationships/notesSlide" Target="../notesSlides/notesSlide92.xml"/><Relationship Id="rId1" Type="http://schemas.openxmlformats.org/officeDocument/2006/relationships/slideLayout" Target="../slideLayouts/slideLayout2.xml"/><Relationship Id="rId5" Type="http://schemas.openxmlformats.org/officeDocument/2006/relationships/image" Target="../media/image106.jpeg"/><Relationship Id="rId4" Type="http://schemas.openxmlformats.org/officeDocument/2006/relationships/image" Target="../media/image105.png"/></Relationships>
</file>

<file path=ppt/slides/_rels/slide17.xml.rels><?xml version="1.0" encoding="UTF-8" standalone="yes"?>
<Relationships xmlns="http://schemas.openxmlformats.org/package/2006/relationships"><Relationship Id="rId8" Type="http://schemas.openxmlformats.org/officeDocument/2006/relationships/oleObject" Target="../embeddings/oleObject1.bin"/><Relationship Id="rId3" Type="http://schemas.openxmlformats.org/officeDocument/2006/relationships/notesSlide" Target="../notesSlides/notesSlide9.xml"/><Relationship Id="rId7" Type="http://schemas.openxmlformats.org/officeDocument/2006/relationships/image" Target="../media/image18.png"/><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hyperlink" Target="https://eips.ethereum.org/erc" TargetMode="External"/><Relationship Id="rId5" Type="http://schemas.openxmlformats.org/officeDocument/2006/relationships/hyperlink" Target="https://github.com/ethereum/EIPs" TargetMode="External"/><Relationship Id="rId4" Type="http://schemas.openxmlformats.org/officeDocument/2006/relationships/hyperlink" Target="https://github.com/bitcoin/bips" TargetMode="External"/><Relationship Id="rId9" Type="http://schemas.openxmlformats.org/officeDocument/2006/relationships/image" Target="../media/image17.wmf"/></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8" Type="http://schemas.openxmlformats.org/officeDocument/2006/relationships/image" Target="../media/image113.png"/><Relationship Id="rId3" Type="http://schemas.openxmlformats.org/officeDocument/2006/relationships/hyperlink" Target="https://raft.github.io/raft.pdf" TargetMode="External"/><Relationship Id="rId7" Type="http://schemas.openxmlformats.org/officeDocument/2006/relationships/image" Target="../media/image112.gif"/><Relationship Id="rId12" Type="http://schemas.openxmlformats.org/officeDocument/2006/relationships/image" Target="../media/image116.png"/><Relationship Id="rId2" Type="http://schemas.openxmlformats.org/officeDocument/2006/relationships/notesSlide" Target="../notesSlides/notesSlide95.xml"/><Relationship Id="rId1" Type="http://schemas.openxmlformats.org/officeDocument/2006/relationships/slideLayout" Target="../slideLayouts/slideLayout2.xml"/><Relationship Id="rId6" Type="http://schemas.openxmlformats.org/officeDocument/2006/relationships/image" Target="../media/image111.png"/><Relationship Id="rId11" Type="http://schemas.openxmlformats.org/officeDocument/2006/relationships/image" Target="../media/image115.png"/><Relationship Id="rId5" Type="http://schemas.openxmlformats.org/officeDocument/2006/relationships/image" Target="../media/image110.png"/><Relationship Id="rId10" Type="http://schemas.openxmlformats.org/officeDocument/2006/relationships/image" Target="../media/image114.png"/><Relationship Id="rId4" Type="http://schemas.openxmlformats.org/officeDocument/2006/relationships/image" Target="../media/image109.png"/><Relationship Id="rId9" Type="http://schemas.openxmlformats.org/officeDocument/2006/relationships/hyperlink" Target="https://raft.github.io/" TargetMode="Externa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8" Type="http://schemas.openxmlformats.org/officeDocument/2006/relationships/image" Target="../media/image123.png"/><Relationship Id="rId3" Type="http://schemas.openxmlformats.org/officeDocument/2006/relationships/image" Target="../media/image118.svg"/><Relationship Id="rId7" Type="http://schemas.openxmlformats.org/officeDocument/2006/relationships/image" Target="../media/image122.svg"/><Relationship Id="rId2" Type="http://schemas.openxmlformats.org/officeDocument/2006/relationships/image" Target="../media/image117.png"/><Relationship Id="rId1" Type="http://schemas.openxmlformats.org/officeDocument/2006/relationships/slideLayout" Target="../slideLayouts/slideLayout2.xml"/><Relationship Id="rId6" Type="http://schemas.openxmlformats.org/officeDocument/2006/relationships/image" Target="../media/image121.png"/><Relationship Id="rId5" Type="http://schemas.openxmlformats.org/officeDocument/2006/relationships/image" Target="../media/image120.svg"/><Relationship Id="rId4" Type="http://schemas.openxmlformats.org/officeDocument/2006/relationships/image" Target="../media/image119.png"/><Relationship Id="rId9" Type="http://schemas.openxmlformats.org/officeDocument/2006/relationships/image" Target="../media/image124.png"/></Relationships>
</file>

<file path=ppt/slides/_rels/slide176.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8" Type="http://schemas.openxmlformats.org/officeDocument/2006/relationships/image" Target="../media/image131.png"/><Relationship Id="rId3" Type="http://schemas.openxmlformats.org/officeDocument/2006/relationships/image" Target="../media/image126.png"/><Relationship Id="rId7" Type="http://schemas.openxmlformats.org/officeDocument/2006/relationships/image" Target="../media/image130.png"/><Relationship Id="rId2" Type="http://schemas.openxmlformats.org/officeDocument/2006/relationships/notesSlide" Target="../notesSlides/notesSlide98.xml"/><Relationship Id="rId1" Type="http://schemas.openxmlformats.org/officeDocument/2006/relationships/slideLayout" Target="../slideLayouts/slideLayout2.xml"/><Relationship Id="rId6" Type="http://schemas.openxmlformats.org/officeDocument/2006/relationships/image" Target="../media/image129.png"/><Relationship Id="rId5" Type="http://schemas.openxmlformats.org/officeDocument/2006/relationships/image" Target="../media/image128.png"/><Relationship Id="rId4" Type="http://schemas.openxmlformats.org/officeDocument/2006/relationships/image" Target="../media/image12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3" Type="http://schemas.openxmlformats.org/officeDocument/2006/relationships/hyperlink" Target="https://github.com/bitcoin/bips/blob/master/bip-0039.mediawiki" TargetMode="External"/><Relationship Id="rId2" Type="http://schemas.openxmlformats.org/officeDocument/2006/relationships/hyperlink" Target="https://github.com/bitcoin/bips/blob/master/bip-0032.mediawiki" TargetMode="External"/><Relationship Id="rId1" Type="http://schemas.openxmlformats.org/officeDocument/2006/relationships/slideLayout" Target="../slideLayouts/slideLayout2.xml"/><Relationship Id="rId5" Type="http://schemas.openxmlformats.org/officeDocument/2006/relationships/hyperlink" Target="https://github.com/bitcoin/bips/blob/master/bip-0044.mediawiki" TargetMode="External"/><Relationship Id="rId4" Type="http://schemas.openxmlformats.org/officeDocument/2006/relationships/hyperlink" Target="https://github.com/bitcoin/bips/blob/master/bip-0043.mediawiki" TargetMode="External"/></Relationships>
</file>

<file path=ppt/slides/_rels/slide183.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hyperlink" Target="https://github.com/bitcoin/bips/blob/master/bip-0039.mediawiki" TargetMode="External"/><Relationship Id="rId1" Type="http://schemas.openxmlformats.org/officeDocument/2006/relationships/slideLayout" Target="../slideLayouts/slideLayout2.xml"/><Relationship Id="rId4" Type="http://schemas.openxmlformats.org/officeDocument/2006/relationships/hyperlink" Target="https://csrc.nist.gov/glossary/term/deterministic_random_bit_generator" TargetMode="External"/></Relationships>
</file>

<file path=ppt/slides/_rels/slide184.xml.rels><?xml version="1.0" encoding="UTF-8" standalone="yes"?>
<Relationships xmlns="http://schemas.openxmlformats.org/package/2006/relationships"><Relationship Id="rId3" Type="http://schemas.openxmlformats.org/officeDocument/2006/relationships/hyperlink" Target="https://raw.githubusercontent.com/bitcoin/bips/master/bip-0039/english.txt" TargetMode="External"/><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3" Type="http://schemas.openxmlformats.org/officeDocument/2006/relationships/hyperlink" Target="https://iancoleman.io/bip39/#english" TargetMode="External"/><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102.xml"/><Relationship Id="rId1" Type="http://schemas.openxmlformats.org/officeDocument/2006/relationships/slideLayout" Target="../slideLayouts/slideLayout2.xml"/><Relationship Id="rId4" Type="http://schemas.openxmlformats.org/officeDocument/2006/relationships/hyperlink" Target="https://github.com/bitcoin/bips/blob/master/bip-0032.mediawiki" TargetMode="External"/></Relationships>
</file>

<file path=ppt/slides/_rels/slide188.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3" Type="http://schemas.openxmlformats.org/officeDocument/2006/relationships/image" Target="../media/image1170.png"/><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3" Type="http://schemas.openxmlformats.org/officeDocument/2006/relationships/image" Target="../media/image1170.png"/><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3" Type="http://schemas.openxmlformats.org/officeDocument/2006/relationships/image" Target="../media/image1170.png"/><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3" Type="http://schemas.openxmlformats.org/officeDocument/2006/relationships/hyperlink" Target="https://github.com/satoshilabs/slips" TargetMode="External"/><Relationship Id="rId2" Type="http://schemas.openxmlformats.org/officeDocument/2006/relationships/notesSlide" Target="../notesSlides/notesSlide107.xml"/><Relationship Id="rId1" Type="http://schemas.openxmlformats.org/officeDocument/2006/relationships/slideLayout" Target="../slideLayouts/slideLayout2.xml"/><Relationship Id="rId4" Type="http://schemas.openxmlformats.org/officeDocument/2006/relationships/hyperlink" Target="https://github.com/bitcoin/bips/blob/master/bip-0043.mediawiki"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3" Type="http://schemas.openxmlformats.org/officeDocument/2006/relationships/hyperlink" Target="https://github.com/satoshilabs/slips/blob/master/slip-0044.md" TargetMode="External"/><Relationship Id="rId2" Type="http://schemas.openxmlformats.org/officeDocument/2006/relationships/hyperlink" Target="https://github.com/bitcoin/bips/blob/master/bip-0044.mediawiki" TargetMode="External"/><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111.xml"/><Relationship Id="rId1" Type="http://schemas.openxmlformats.org/officeDocument/2006/relationships/slideLayout" Target="../slideLayouts/slideLayout2.xml"/><Relationship Id="rId4" Type="http://schemas.openxmlformats.org/officeDocument/2006/relationships/image" Target="../media/image143.png"/></Relationships>
</file>

<file path=ppt/slides/_rels/slide207.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112.xml"/><Relationship Id="rId1" Type="http://schemas.openxmlformats.org/officeDocument/2006/relationships/slideLayout" Target="../slideLayouts/slideLayout2.xml"/><Relationship Id="rId5" Type="http://schemas.openxmlformats.org/officeDocument/2006/relationships/image" Target="../media/image146.svg"/><Relationship Id="rId4" Type="http://schemas.openxmlformats.org/officeDocument/2006/relationships/image" Target="../media/image145.png"/></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113.xml"/><Relationship Id="rId1" Type="http://schemas.openxmlformats.org/officeDocument/2006/relationships/slideLayout" Target="../slideLayouts/slideLayout2.xml"/><Relationship Id="rId5" Type="http://schemas.openxmlformats.org/officeDocument/2006/relationships/image" Target="../media/image146.svg"/><Relationship Id="rId4" Type="http://schemas.openxmlformats.org/officeDocument/2006/relationships/image" Target="../media/image145.png"/></Relationships>
</file>

<file path=ppt/slides/_rels/slide213.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3" Type="http://schemas.openxmlformats.org/officeDocument/2006/relationships/hyperlink" Target="https://www.fon.hum.uva.nl/rob/Courses/InformationInSpeech/CDROM/Literature/LOTwinterschool2006/szabo.best.vwh.net/smart.contracts.html" TargetMode="External"/><Relationship Id="rId2" Type="http://schemas.openxmlformats.org/officeDocument/2006/relationships/notesSlide" Target="../notesSlides/notesSlide115.xml"/><Relationship Id="rId1" Type="http://schemas.openxmlformats.org/officeDocument/2006/relationships/slideLayout" Target="../slideLayouts/slideLayout2.xml"/><Relationship Id="rId5" Type="http://schemas.openxmlformats.org/officeDocument/2006/relationships/hyperlink" Target="https://www.fon.hum.uva.nl/rob/Courses/InformationInSpeech/CDROM/Literature/LOTwinterschool2006/szabo.best.vwh.net/smart_contracts_2.html" TargetMode="External"/><Relationship Id="rId4" Type="http://schemas.openxmlformats.org/officeDocument/2006/relationships/hyperlink" Target="https://www.fon.hum.uva.nl/rob/Courses/InformationInSpeech/CDROM/Literature/LOTwinterschool2006/szabo.best.vwh.net/smart_contracts_glossary.html" TargetMode="Externa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3" Type="http://schemas.openxmlformats.org/officeDocument/2006/relationships/hyperlink" Target="https://en.bitcoin.it/wiki/Script" TargetMode="External"/><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2" Type="http://schemas.openxmlformats.org/officeDocument/2006/relationships/hyperlink" Target="https://bitcoinexplorer.org/tx/f4515fed3dc4a19b90a317b9840c243bac26114cf637522373a7d486b372600b" TargetMode="External"/><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2" Type="http://schemas.openxmlformats.org/officeDocument/2006/relationships/hyperlink" Target="https://bitcoinexplorer.org/tx/f4515fed3dc4a19b90a317b9840c243bac26114cf637522373a7d486b372600b" TargetMode="External"/><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3" Type="http://schemas.openxmlformats.org/officeDocument/2006/relationships/hyperlink" Target="https://bitcoinexplorer.org/tx/e9a66845e05d5abc0ad04ec80f774a7e585c6e8db975962d069a522137b80c1d" TargetMode="External"/><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2" Type="http://schemas.openxmlformats.org/officeDocument/2006/relationships/hyperlink" Target="https://bitcoinexplorer.org/tx/e9a66845e05d5abc0ad04ec80f774a7e585c6e8db975962d069a522137b80c1d" TargetMode="External"/><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3" Type="http://schemas.openxmlformats.org/officeDocument/2006/relationships/image" Target="../media/image146.svg"/><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120.xml"/><Relationship Id="rId1" Type="http://schemas.openxmlformats.org/officeDocument/2006/relationships/slideLayout" Target="../slideLayouts/slideLayout2.xml"/><Relationship Id="rId4" Type="http://schemas.openxmlformats.org/officeDocument/2006/relationships/image" Target="../media/image148.svg"/></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Layout" Target="../slideLayouts/slideLayout2.xml"/><Relationship Id="rId5" Type="http://schemas.openxmlformats.org/officeDocument/2006/relationships/image" Target="../media/image150.svg"/><Relationship Id="rId4" Type="http://schemas.openxmlformats.org/officeDocument/2006/relationships/image" Target="../media/image149.png"/></Relationships>
</file>

<file path=ppt/slides/_rels/slide24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1.xml"/><Relationship Id="rId1" Type="http://schemas.openxmlformats.org/officeDocument/2006/relationships/slideLayout" Target="../slideLayouts/slideLayout2.xml"/><Relationship Id="rId4" Type="http://schemas.openxmlformats.org/officeDocument/2006/relationships/image" Target="../media/image30.svg"/></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8" Type="http://schemas.openxmlformats.org/officeDocument/2006/relationships/hyperlink" Target="http://docs.nethereum.com/" TargetMode="External"/><Relationship Id="rId3" Type="http://schemas.openxmlformats.org/officeDocument/2006/relationships/hyperlink" Target="https://playground.open-rpc.org/?schemaUrl=https://raw.githubusercontent.com/ethereum/eth1.0-apis/assembled-spec/openrpc.json&amp;uiSchema%5BappBar%5D%5Bui:splitView%5D=true&amp;uiSchema%5BappBar%5D%5Bui:input%5D=false&amp;uiSchema%5BappBar%5D%5Bui:examplesDropdown%5D=false" TargetMode="External"/><Relationship Id="rId7" Type="http://schemas.openxmlformats.org/officeDocument/2006/relationships/hyperlink" Target="https://web3py.readthedocs.io/" TargetMode="External"/><Relationship Id="rId2" Type="http://schemas.openxmlformats.org/officeDocument/2006/relationships/notesSlide" Target="../notesSlides/notesSlide122.xml"/><Relationship Id="rId1" Type="http://schemas.openxmlformats.org/officeDocument/2006/relationships/slideLayout" Target="../slideLayouts/slideLayout2.xml"/><Relationship Id="rId6" Type="http://schemas.openxmlformats.org/officeDocument/2006/relationships/hyperlink" Target="https://docs.web3j.io/" TargetMode="External"/><Relationship Id="rId11" Type="http://schemas.openxmlformats.org/officeDocument/2006/relationships/image" Target="../media/image153.png"/><Relationship Id="rId5" Type="http://schemas.openxmlformats.org/officeDocument/2006/relationships/hyperlink" Target="https://web3js.readthedocs.io/" TargetMode="External"/><Relationship Id="rId10" Type="http://schemas.openxmlformats.org/officeDocument/2006/relationships/image" Target="../media/image152.png"/><Relationship Id="rId4" Type="http://schemas.openxmlformats.org/officeDocument/2006/relationships/hyperlink" Target="https://www.jsonrpc.org/specification" TargetMode="External"/><Relationship Id="rId9" Type="http://schemas.openxmlformats.org/officeDocument/2006/relationships/image" Target="../media/image151.png"/></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hyperlink" Target="https://security.googleblog.com/2017/02/announcing-first-sha1-collision.html" TargetMode="External"/><Relationship Id="rId7"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hyperlink" Target="https://www.federalregister.gov/documents/2015/08/05/2015-19181/announcing-approval-of-federal-information-processing-standard-fips-202-sha-3-standard" TargetMode="External"/><Relationship Id="rId5" Type="http://schemas.openxmlformats.org/officeDocument/2006/relationships/hyperlink" Target="https://www.nist.gov/news-events/news/2012/10/nist-selects-winner-secure-hash-algorithm-sha-3-competition" TargetMode="External"/><Relationship Id="rId4" Type="http://schemas.openxmlformats.org/officeDocument/2006/relationships/hyperlink" Target="https://csrc.nist.gov/projects/hash-functions/sha-3-project" TargetMode="External"/><Relationship Id="rId9" Type="http://schemas.openxmlformats.org/officeDocument/2006/relationships/image" Target="../media/image26.png"/></Relationships>
</file>

<file path=ppt/slides/_rels/slide250.xml.rels><?xml version="1.0" encoding="UTF-8" standalone="yes"?>
<Relationships xmlns="http://schemas.openxmlformats.org/package/2006/relationships"><Relationship Id="rId8" Type="http://schemas.openxmlformats.org/officeDocument/2006/relationships/image" Target="../media/image158.png"/><Relationship Id="rId13" Type="http://schemas.openxmlformats.org/officeDocument/2006/relationships/image" Target="../media/image163.svg"/><Relationship Id="rId3" Type="http://schemas.openxmlformats.org/officeDocument/2006/relationships/image" Target="../media/image80.svg"/><Relationship Id="rId7" Type="http://schemas.openxmlformats.org/officeDocument/2006/relationships/image" Target="../media/image157.svg"/><Relationship Id="rId12" Type="http://schemas.openxmlformats.org/officeDocument/2006/relationships/image" Target="../media/image162.png"/><Relationship Id="rId2" Type="http://schemas.openxmlformats.org/officeDocument/2006/relationships/image" Target="../media/image79.png"/><Relationship Id="rId16" Type="http://schemas.openxmlformats.org/officeDocument/2006/relationships/image" Target="../media/image166.png"/><Relationship Id="rId1" Type="http://schemas.openxmlformats.org/officeDocument/2006/relationships/slideLayout" Target="../slideLayouts/slideLayout2.xml"/><Relationship Id="rId6" Type="http://schemas.openxmlformats.org/officeDocument/2006/relationships/image" Target="../media/image156.png"/><Relationship Id="rId11" Type="http://schemas.openxmlformats.org/officeDocument/2006/relationships/image" Target="../media/image161.svg"/><Relationship Id="rId5" Type="http://schemas.openxmlformats.org/officeDocument/2006/relationships/image" Target="../media/image155.svg"/><Relationship Id="rId15" Type="http://schemas.openxmlformats.org/officeDocument/2006/relationships/image" Target="../media/image165.svg"/><Relationship Id="rId10" Type="http://schemas.openxmlformats.org/officeDocument/2006/relationships/image" Target="../media/image160.png"/><Relationship Id="rId4" Type="http://schemas.openxmlformats.org/officeDocument/2006/relationships/image" Target="../media/image154.png"/><Relationship Id="rId9" Type="http://schemas.openxmlformats.org/officeDocument/2006/relationships/image" Target="../media/image159.svg"/><Relationship Id="rId14" Type="http://schemas.openxmlformats.org/officeDocument/2006/relationships/image" Target="../media/image164.png"/></Relationships>
</file>

<file path=ppt/slides/_rels/slide251.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125.xml"/><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emn178.github.io/online-tools/keccak_256.html"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image" Target="../media/image30.svg"/><Relationship Id="rId3" Type="http://schemas.openxmlformats.org/officeDocument/2006/relationships/hyperlink" Target="https://csrc.nist.gov/publications/detail/fips/197/final" TargetMode="External"/><Relationship Id="rId7"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hyperlink" Target="https://csrc.nist.gov/news/1997/announcing-development-of-fips-for-advanced-encryp"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30.svg"/><Relationship Id="rId3" Type="http://schemas.openxmlformats.org/officeDocument/2006/relationships/image" Target="../media/image28.svg"/><Relationship Id="rId7" Type="http://schemas.openxmlformats.org/officeDocument/2006/relationships/image" Target="../media/image29.png"/><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33.svg"/><Relationship Id="rId5" Type="http://schemas.openxmlformats.org/officeDocument/2006/relationships/image" Target="../media/image32.svg"/><Relationship Id="rId4" Type="http://schemas.openxmlformats.org/officeDocument/2006/relationships/image" Target="../media/image3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3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hyperlink" Target="https://www.activism.net/cypherpunk/manifesto.html"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34.gif"/></Relationships>
</file>

<file path=ppt/slides/_rels/slide4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43.jpeg"/><Relationship Id="rId4" Type="http://schemas.openxmlformats.org/officeDocument/2006/relationships/image" Target="../media/image45.png"/></Relationships>
</file>

<file path=ppt/slides/_rels/slide42.xml.rels><?xml version="1.0" encoding="UTF-8" standalone="yes"?>
<Relationships xmlns="http://schemas.openxmlformats.org/package/2006/relationships"><Relationship Id="rId2" Type="http://schemas.openxmlformats.org/officeDocument/2006/relationships/image" Target="../media/image44.gi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hyperlink" Target="https://www.secg.org/sec2-v2.pdf" TargetMode="External"/><Relationship Id="rId2" Type="http://schemas.openxmlformats.org/officeDocument/2006/relationships/hyperlink" Target="https://nvlpubs.nist.gov/nistpubs/FIPS/NIST.FIPS.186-4.pdf" TargetMode="External"/><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51.png"/></Relationships>
</file>

<file path=ppt/slides/_rels/slide4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www.activism.net/cypherpunk/manifesto.html"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hyperlink" Target="http://www.secg.org/sec1-v2.pdf"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5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60.svg"/><Relationship Id="rId5" Type="http://schemas.openxmlformats.org/officeDocument/2006/relationships/image" Target="../media/image59.png"/><Relationship Id="rId4" Type="http://schemas.openxmlformats.org/officeDocument/2006/relationships/image" Target="../media/image58.sv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8" Type="http://schemas.openxmlformats.org/officeDocument/2006/relationships/image" Target="../media/image66.svg"/><Relationship Id="rId3" Type="http://schemas.openxmlformats.org/officeDocument/2006/relationships/image" Target="../media/image61.png"/><Relationship Id="rId7" Type="http://schemas.openxmlformats.org/officeDocument/2006/relationships/image" Target="../media/image65.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64.svg"/><Relationship Id="rId5" Type="http://schemas.openxmlformats.org/officeDocument/2006/relationships/image" Target="../media/image63.png"/><Relationship Id="rId4" Type="http://schemas.openxmlformats.org/officeDocument/2006/relationships/image" Target="../media/image62.sv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6.xml.rels><?xml version="1.0" encoding="UTF-8" standalone="yes"?>
<Relationships xmlns="http://schemas.openxmlformats.org/package/2006/relationships"><Relationship Id="rId3" Type="http://schemas.openxmlformats.org/officeDocument/2006/relationships/hyperlink" Target="https://www.activism.net/cypherpunk/manifesto.html"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hyperlink" Target="https://www.activism.net/cypherpunk/manifesto.html" TargetMode="Externa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hyperlink" Target="https://dl.acm.org/doi/10.1145/357172.357176" TargetMode="External"/><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hyperlink" Target="https://satoshi.nakamotoinstitute.org/emails/cryptography/threads/1/#014847" TargetMode="External"/><Relationship Id="rId5" Type="http://schemas.openxmlformats.org/officeDocument/2006/relationships/hyperlink" Target="https://namu.wiki/w/%EB%B9%84%EC%9E%94%ED%8B%B0%EC%9B%80%20%EC%9E%A5%EA%B5%B0%20%EB%AC%B8%EC%A0%9C" TargetMode="External"/><Relationship Id="rId4" Type="http://schemas.openxmlformats.org/officeDocument/2006/relationships/hyperlink" Target="https://ko.wikipedia.org/wiki/%EB%B9%84%EC%9E%94%ED%8B%B0%EC%9B%80_%EC%9E%A5%EC%95%A0_%ED%97%88%EC%9A%A9" TargetMode="External"/></Relationships>
</file>

<file path=ppt/slides/_rels/slide78.xml.rels><?xml version="1.0" encoding="UTF-8" standalone="yes"?>
<Relationships xmlns="http://schemas.openxmlformats.org/package/2006/relationships"><Relationship Id="rId3" Type="http://schemas.openxmlformats.org/officeDocument/2006/relationships/hyperlink" Target="https://dl.acm.org/doi/10.1145/357172.357176" TargetMode="External"/><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hyperlink" Target="https://boohyung.gitbook.io/tech/research/byzantine-generals-problem" TargetMode="Externa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image" Target="../media/image1.jpeg"/><Relationship Id="rId7"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4.jpeg"/><Relationship Id="rId5" Type="http://schemas.openxmlformats.org/officeDocument/2006/relationships/image" Target="../media/image3.jpeg"/><Relationship Id="rId10" Type="http://schemas.openxmlformats.org/officeDocument/2006/relationships/image" Target="../media/image8.jpeg"/><Relationship Id="rId4" Type="http://schemas.openxmlformats.org/officeDocument/2006/relationships/image" Target="../media/image2.jpeg"/><Relationship Id="rId9" Type="http://schemas.openxmlformats.org/officeDocument/2006/relationships/image" Target="../media/image7.jpe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70.sv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70.sv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72.sv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hyperlink" Target="https://satoshi.nakamotoinstitute.org/emails/cryptography/"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hyperlink" Target="https://bitcoin.org/files/bitcoin-paper/bitcoin_ko.pdf" TargetMode="External"/><Relationship Id="rId4" Type="http://schemas.openxmlformats.org/officeDocument/2006/relationships/hyperlink" Target="https://bitcoin.org/bitcoin.pdf" TargetMode="External"/></Relationships>
</file>

<file path=ppt/slides/_rels/slide90.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30.svg"/></Relationships>
</file>

<file path=ppt/slides/_rels/slide9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9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54D6752-2169-4EB0-8389-F4A3388DA5CE}"/>
              </a:ext>
            </a:extLst>
          </p:cNvPr>
          <p:cNvSpPr>
            <a:spLocks noGrp="1"/>
          </p:cNvSpPr>
          <p:nvPr>
            <p:ph type="ctrTitle"/>
          </p:nvPr>
        </p:nvSpPr>
        <p:spPr/>
        <p:txBody>
          <a:bodyPr>
            <a:normAutofit fontScale="90000"/>
          </a:bodyPr>
          <a:lstStyle/>
          <a:p>
            <a:r>
              <a:rPr lang="en-US" altLang="ko-KR" dirty="0"/>
              <a:t>Blockchain?!</a:t>
            </a:r>
            <a:endParaRPr lang="ko-KR" altLang="en-US" dirty="0"/>
          </a:p>
        </p:txBody>
      </p:sp>
      <p:sp>
        <p:nvSpPr>
          <p:cNvPr id="3" name="부제목 2">
            <a:extLst>
              <a:ext uri="{FF2B5EF4-FFF2-40B4-BE49-F238E27FC236}">
                <a16:creationId xmlns:a16="http://schemas.microsoft.com/office/drawing/2014/main" id="{17FE2A17-F4E7-45FB-81AE-0824B6B292E8}"/>
              </a:ext>
            </a:extLst>
          </p:cNvPr>
          <p:cNvSpPr>
            <a:spLocks noGrp="1"/>
          </p:cNvSpPr>
          <p:nvPr>
            <p:ph type="subTitle" idx="1"/>
          </p:nvPr>
        </p:nvSpPr>
        <p:spPr/>
        <p:txBody>
          <a:bodyPr/>
          <a:lstStyle/>
          <a:p>
            <a:r>
              <a:rPr lang="ko-KR" altLang="en-US" dirty="0"/>
              <a:t>블록체인은 어떻게 동작하는가</a:t>
            </a:r>
            <a:r>
              <a:rPr lang="en-US" altLang="ko-KR" dirty="0"/>
              <a:t>? (feat. </a:t>
            </a:r>
            <a:r>
              <a:rPr lang="ko-KR" altLang="en-US" dirty="0" err="1"/>
              <a:t>비트코인</a:t>
            </a:r>
            <a:r>
              <a:rPr lang="en-US" altLang="ko-KR" dirty="0"/>
              <a:t>,</a:t>
            </a:r>
            <a:r>
              <a:rPr lang="ko-KR" altLang="en-US" dirty="0"/>
              <a:t> </a:t>
            </a:r>
            <a:r>
              <a:rPr lang="ko-KR" altLang="en-US" dirty="0" err="1"/>
              <a:t>이더리움</a:t>
            </a:r>
            <a:r>
              <a:rPr lang="en-US" altLang="ko-KR" dirty="0"/>
              <a:t>)</a:t>
            </a:r>
            <a:endParaRPr lang="ko-KR" altLang="en-US" dirty="0"/>
          </a:p>
        </p:txBody>
      </p:sp>
    </p:spTree>
    <p:extLst>
      <p:ext uri="{BB962C8B-B14F-4D97-AF65-F5344CB8AC3E}">
        <p14:creationId xmlns:p14="http://schemas.microsoft.com/office/powerpoint/2010/main" val="23449953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C5599C6A-655D-4BFF-8B0E-5D5219FA7C9B}"/>
              </a:ext>
            </a:extLst>
          </p:cNvPr>
          <p:cNvSpPr>
            <a:spLocks noGrp="1"/>
          </p:cNvSpPr>
          <p:nvPr>
            <p:ph idx="1"/>
          </p:nvPr>
        </p:nvSpPr>
        <p:spPr>
          <a:xfrm>
            <a:off x="241299" y="674860"/>
            <a:ext cx="11687735" cy="5991052"/>
          </a:xfrm>
        </p:spPr>
        <p:txBody>
          <a:bodyPr>
            <a:normAutofit/>
          </a:bodyPr>
          <a:lstStyle/>
          <a:p>
            <a:pPr indent="0">
              <a:buNone/>
            </a:pPr>
            <a:r>
              <a:rPr lang="en-US" altLang="ko-KR" dirty="0"/>
              <a:t>1. Introduction</a:t>
            </a:r>
          </a:p>
          <a:p>
            <a:pPr indent="0">
              <a:buNone/>
            </a:pPr>
            <a:r>
              <a:rPr lang="ko-KR" altLang="en-US" sz="1600" dirty="0"/>
              <a:t>인터넷 기반 상거래는 </a:t>
            </a:r>
            <a:r>
              <a:rPr lang="ko-KR" altLang="en-US" sz="1600" dirty="0">
                <a:solidFill>
                  <a:srgbClr val="DBAC7D"/>
                </a:solidFill>
              </a:rPr>
              <a:t>전자 결제를 처리할 신뢰받는 제 </a:t>
            </a:r>
            <a:r>
              <a:rPr lang="en-US" altLang="ko-KR" sz="1600" dirty="0">
                <a:solidFill>
                  <a:srgbClr val="DBAC7D"/>
                </a:solidFill>
              </a:rPr>
              <a:t>3 </a:t>
            </a:r>
            <a:r>
              <a:rPr lang="ko-KR" altLang="en-US" sz="1600" dirty="0">
                <a:solidFill>
                  <a:srgbClr val="DBAC7D"/>
                </a:solidFill>
              </a:rPr>
              <a:t>자 역할을 거의 전적으로 금융기관에 의존</a:t>
            </a:r>
            <a:r>
              <a:rPr lang="ko-KR" altLang="en-US" sz="1600" dirty="0"/>
              <a:t>해 왔다</a:t>
            </a:r>
            <a:r>
              <a:rPr lang="en-US" altLang="ko-KR" sz="1600" dirty="0"/>
              <a:t>. </a:t>
            </a:r>
            <a:r>
              <a:rPr lang="ko-KR" altLang="en-US" sz="1600" dirty="0"/>
              <a:t>이 시스템은 대다수 거래에 충분히 잘 동작하지만</a:t>
            </a:r>
            <a:r>
              <a:rPr lang="en-US" altLang="ko-KR" sz="1600" dirty="0"/>
              <a:t>, </a:t>
            </a:r>
            <a:r>
              <a:rPr lang="ko-KR" altLang="en-US" sz="1600" dirty="0"/>
              <a:t>여전히 신뢰 기반 모델의 태생적 약점을 극복하지 못한다</a:t>
            </a:r>
            <a:r>
              <a:rPr lang="en-US" altLang="ko-KR" sz="1600" dirty="0"/>
              <a:t>.</a:t>
            </a:r>
          </a:p>
          <a:p>
            <a:pPr indent="0">
              <a:buNone/>
            </a:pPr>
            <a:r>
              <a:rPr lang="en-US" altLang="ko-KR" sz="1600" dirty="0"/>
              <a:t>Commerce on the Internet has come to </a:t>
            </a:r>
            <a:r>
              <a:rPr lang="en-US" altLang="ko-KR" sz="1600" i="1" dirty="0">
                <a:solidFill>
                  <a:srgbClr val="DBAC7D"/>
                </a:solidFill>
              </a:rPr>
              <a:t>rely almost exclusively on financial institutions serving as trusted third parties to process electronic payments</a:t>
            </a:r>
            <a:r>
              <a:rPr lang="en-US" altLang="ko-KR" sz="1600" dirty="0"/>
              <a:t>. While the system works well enough for most transactions, it still suffers from the inherent weaknesses of the trust based model.</a:t>
            </a:r>
          </a:p>
          <a:p>
            <a:pPr indent="0">
              <a:buNone/>
            </a:pPr>
            <a:r>
              <a:rPr lang="en-US" altLang="ko-KR" sz="1600" dirty="0"/>
              <a:t>…</a:t>
            </a:r>
          </a:p>
          <a:p>
            <a:pPr indent="0">
              <a:buNone/>
            </a:pPr>
            <a:r>
              <a:rPr lang="ko-KR" altLang="en-US" sz="1600" dirty="0"/>
              <a:t>필요한 것은 </a:t>
            </a:r>
            <a:r>
              <a:rPr lang="ko-KR" altLang="en-US" sz="1600" dirty="0">
                <a:solidFill>
                  <a:srgbClr val="DBAC7D"/>
                </a:solidFill>
              </a:rPr>
              <a:t>신뢰 대신 </a:t>
            </a:r>
            <a:r>
              <a:rPr lang="ko-KR" altLang="en-US" sz="1600" dirty="0">
                <a:solidFill>
                  <a:srgbClr val="00C8EB"/>
                </a:solidFill>
              </a:rPr>
              <a:t>암호학적 증명</a:t>
            </a:r>
            <a:r>
              <a:rPr lang="en-US" altLang="ko-KR" sz="1600" dirty="0">
                <a:solidFill>
                  <a:srgbClr val="DBAC7D"/>
                </a:solidFill>
              </a:rPr>
              <a:t>(cryptographic proof)</a:t>
            </a:r>
            <a:r>
              <a:rPr lang="ko-KR" altLang="en-US" sz="1600" dirty="0">
                <a:solidFill>
                  <a:srgbClr val="DBAC7D"/>
                </a:solidFill>
              </a:rPr>
              <a:t>에 기반해</a:t>
            </a:r>
            <a:r>
              <a:rPr lang="en-US" altLang="ko-KR" sz="1600" dirty="0">
                <a:solidFill>
                  <a:srgbClr val="DBAC7D"/>
                </a:solidFill>
              </a:rPr>
              <a:t>), </a:t>
            </a:r>
            <a:r>
              <a:rPr lang="ko-KR" altLang="en-US" sz="1600" dirty="0">
                <a:solidFill>
                  <a:srgbClr val="DBAC7D"/>
                </a:solidFill>
              </a:rPr>
              <a:t>거래 의사가 있는 두 당사자가 </a:t>
            </a:r>
            <a:r>
              <a:rPr lang="ko-KR" altLang="en-US" sz="1600" dirty="0">
                <a:solidFill>
                  <a:srgbClr val="00C8EB"/>
                </a:solidFill>
              </a:rPr>
              <a:t>신뢰받는 제 </a:t>
            </a:r>
            <a:r>
              <a:rPr lang="en-US" altLang="ko-KR" sz="1600" dirty="0">
                <a:solidFill>
                  <a:srgbClr val="00C8EB"/>
                </a:solidFill>
              </a:rPr>
              <a:t>3 </a:t>
            </a:r>
            <a:r>
              <a:rPr lang="ko-KR" altLang="en-US" sz="1600" dirty="0">
                <a:solidFill>
                  <a:srgbClr val="00C8EB"/>
                </a:solidFill>
              </a:rPr>
              <a:t>자를 필요로 하지 않고</a:t>
            </a:r>
            <a:r>
              <a:rPr lang="ko-KR" altLang="en-US" sz="1600" dirty="0">
                <a:solidFill>
                  <a:srgbClr val="DBAC7D"/>
                </a:solidFill>
              </a:rPr>
              <a:t> 서로 직접 거래하게 해주는 </a:t>
            </a:r>
            <a:r>
              <a:rPr lang="ko-KR" altLang="en-US" sz="1600" dirty="0">
                <a:solidFill>
                  <a:srgbClr val="00C8EB"/>
                </a:solidFill>
              </a:rPr>
              <a:t>전자 화폐 시스템</a:t>
            </a:r>
            <a:r>
              <a:rPr lang="ko-KR" altLang="en-US" sz="1600" dirty="0"/>
              <a:t>이다</a:t>
            </a:r>
            <a:r>
              <a:rPr lang="en-US" altLang="ko-KR" sz="1600" dirty="0"/>
              <a:t>.</a:t>
            </a:r>
          </a:p>
          <a:p>
            <a:pPr indent="0">
              <a:buNone/>
            </a:pPr>
            <a:r>
              <a:rPr lang="en-US" altLang="ko-KR" sz="1600" dirty="0"/>
              <a:t>What is needed is </a:t>
            </a:r>
            <a:r>
              <a:rPr lang="en-US" altLang="ko-KR" sz="1600" dirty="0">
                <a:solidFill>
                  <a:srgbClr val="00C8EB"/>
                </a:solidFill>
              </a:rPr>
              <a:t>an electronic payment system</a:t>
            </a:r>
            <a:r>
              <a:rPr lang="en-US" altLang="ko-KR" sz="1600" dirty="0"/>
              <a:t> </a:t>
            </a:r>
            <a:r>
              <a:rPr lang="en-US" altLang="ko-KR" sz="1600" dirty="0">
                <a:solidFill>
                  <a:srgbClr val="DBAC7D"/>
                </a:solidFill>
              </a:rPr>
              <a:t>based on </a:t>
            </a:r>
            <a:r>
              <a:rPr lang="en-US" altLang="ko-KR" sz="1600" dirty="0">
                <a:solidFill>
                  <a:srgbClr val="00C8EB"/>
                </a:solidFill>
              </a:rPr>
              <a:t>cryptographic proof</a:t>
            </a:r>
            <a:r>
              <a:rPr lang="en-US" altLang="ko-KR" sz="1600" dirty="0">
                <a:solidFill>
                  <a:srgbClr val="DBAC7D"/>
                </a:solidFill>
              </a:rPr>
              <a:t> instead of trust, allowing any two willing parties to transact directly with each other </a:t>
            </a:r>
            <a:r>
              <a:rPr lang="en-US" altLang="ko-KR" sz="1600" dirty="0">
                <a:solidFill>
                  <a:srgbClr val="00C8EB"/>
                </a:solidFill>
              </a:rPr>
              <a:t>without the need for a trusted third party</a:t>
            </a:r>
            <a:r>
              <a:rPr lang="en-US" altLang="ko-KR" sz="1600" dirty="0"/>
              <a:t>.</a:t>
            </a:r>
          </a:p>
          <a:p>
            <a:pPr indent="0">
              <a:buNone/>
            </a:pPr>
            <a:r>
              <a:rPr lang="en-US" altLang="ko-KR" sz="1600" dirty="0"/>
              <a:t>…</a:t>
            </a:r>
          </a:p>
          <a:p>
            <a:pPr indent="0">
              <a:buNone/>
            </a:pPr>
            <a:endParaRPr lang="en-US" altLang="ko-KR" sz="1600" dirty="0"/>
          </a:p>
          <a:p>
            <a:pPr indent="0">
              <a:buNone/>
            </a:pPr>
            <a:r>
              <a:rPr lang="en-US" altLang="ko-KR" dirty="0"/>
              <a:t>12. Conclusion</a:t>
            </a:r>
          </a:p>
          <a:p>
            <a:pPr indent="0">
              <a:buNone/>
            </a:pPr>
            <a:r>
              <a:rPr lang="ko-KR" altLang="en-US" sz="1600" dirty="0"/>
              <a:t>우리는 </a:t>
            </a:r>
            <a:r>
              <a:rPr lang="ko-KR" altLang="en-US" sz="1600" dirty="0">
                <a:solidFill>
                  <a:srgbClr val="00C8EB"/>
                </a:solidFill>
              </a:rPr>
              <a:t>신뢰에 의존하지 않는 </a:t>
            </a:r>
            <a:r>
              <a:rPr lang="ko-KR" altLang="en-US" sz="1600" dirty="0"/>
              <a:t>전자거래용 시스템을 제안했다</a:t>
            </a:r>
            <a:r>
              <a:rPr lang="en-US" altLang="ko-KR" sz="1600" dirty="0"/>
              <a:t>. …</a:t>
            </a:r>
          </a:p>
          <a:p>
            <a:pPr indent="0">
              <a:buNone/>
            </a:pPr>
            <a:r>
              <a:rPr lang="en-US" altLang="ko-KR" sz="1600" dirty="0"/>
              <a:t>We have proposed a system for electronic transactions </a:t>
            </a:r>
            <a:r>
              <a:rPr lang="en-US" altLang="ko-KR" sz="1600" dirty="0">
                <a:solidFill>
                  <a:srgbClr val="00C8EB"/>
                </a:solidFill>
              </a:rPr>
              <a:t>without relying on trust</a:t>
            </a:r>
            <a:r>
              <a:rPr lang="en-US" altLang="ko-KR" sz="1600" dirty="0"/>
              <a:t>. …</a:t>
            </a:r>
          </a:p>
        </p:txBody>
      </p:sp>
      <p:sp>
        <p:nvSpPr>
          <p:cNvPr id="3" name="제목 2">
            <a:extLst>
              <a:ext uri="{FF2B5EF4-FFF2-40B4-BE49-F238E27FC236}">
                <a16:creationId xmlns:a16="http://schemas.microsoft.com/office/drawing/2014/main" id="{7584918C-A048-443F-BB30-7E34A6D1E0B2}"/>
              </a:ext>
            </a:extLst>
          </p:cNvPr>
          <p:cNvSpPr>
            <a:spLocks noGrp="1"/>
          </p:cNvSpPr>
          <p:nvPr>
            <p:ph type="title"/>
          </p:nvPr>
        </p:nvSpPr>
        <p:spPr/>
        <p:txBody>
          <a:bodyPr/>
          <a:lstStyle/>
          <a:p>
            <a:r>
              <a:rPr lang="ko-KR" altLang="en-US" dirty="0" err="1"/>
              <a:t>비트코인</a:t>
            </a:r>
            <a:r>
              <a:rPr lang="ko-KR" altLang="en-US" dirty="0"/>
              <a:t> </a:t>
            </a:r>
            <a:r>
              <a:rPr lang="en-US" altLang="ko-KR" dirty="0"/>
              <a:t>[</a:t>
            </a:r>
            <a:r>
              <a:rPr lang="ko-KR" altLang="en-US" dirty="0"/>
              <a:t> </a:t>
            </a:r>
            <a:r>
              <a:rPr lang="en-US" altLang="ko-KR" dirty="0"/>
              <a:t>Bitcoin: A Peer-to-Peer Electronic Cash System (2008-10-31) ]</a:t>
            </a:r>
            <a:endParaRPr lang="ko-KR" altLang="en-US" dirty="0"/>
          </a:p>
        </p:txBody>
      </p:sp>
    </p:spTree>
    <p:extLst>
      <p:ext uri="{BB962C8B-B14F-4D97-AF65-F5344CB8AC3E}">
        <p14:creationId xmlns:p14="http://schemas.microsoft.com/office/powerpoint/2010/main" val="29867463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39A44E48-A46E-4585-8734-11A4D6DE8CDC}"/>
              </a:ext>
            </a:extLst>
          </p:cNvPr>
          <p:cNvSpPr>
            <a:spLocks noGrp="1"/>
          </p:cNvSpPr>
          <p:nvPr>
            <p:ph type="title"/>
          </p:nvPr>
        </p:nvSpPr>
        <p:spPr/>
        <p:txBody>
          <a:bodyPr/>
          <a:lstStyle/>
          <a:p>
            <a:r>
              <a:rPr lang="ko-KR" altLang="en-US" dirty="0"/>
              <a:t>합의 알고리즘 </a:t>
            </a:r>
            <a:r>
              <a:rPr lang="en-US" altLang="ko-KR" dirty="0"/>
              <a:t>(Consensus</a:t>
            </a:r>
            <a:r>
              <a:rPr lang="ko-KR" altLang="en-US" dirty="0"/>
              <a:t> </a:t>
            </a:r>
            <a:r>
              <a:rPr lang="en-US" altLang="ko-KR" dirty="0"/>
              <a:t>Algorithm)</a:t>
            </a:r>
            <a:endParaRPr lang="ko-KR" altLang="en-US" dirty="0"/>
          </a:p>
        </p:txBody>
      </p:sp>
      <p:pic>
        <p:nvPicPr>
          <p:cNvPr id="4" name="그림 3">
            <a:extLst>
              <a:ext uri="{FF2B5EF4-FFF2-40B4-BE49-F238E27FC236}">
                <a16:creationId xmlns:a16="http://schemas.microsoft.com/office/drawing/2014/main" id="{62F7EB0A-2B13-4EAB-987F-B2676CAEDEC2}"/>
              </a:ext>
            </a:extLst>
          </p:cNvPr>
          <p:cNvPicPr>
            <a:picLocks noChangeAspect="1"/>
          </p:cNvPicPr>
          <p:nvPr/>
        </p:nvPicPr>
        <p:blipFill>
          <a:blip r:embed="rId2"/>
          <a:stretch>
            <a:fillRect/>
          </a:stretch>
        </p:blipFill>
        <p:spPr>
          <a:xfrm>
            <a:off x="3125975" y="657225"/>
            <a:ext cx="5937199" cy="5932959"/>
          </a:xfrm>
          <a:prstGeom prst="rect">
            <a:avLst/>
          </a:prstGeom>
        </p:spPr>
      </p:pic>
      <p:sp>
        <p:nvSpPr>
          <p:cNvPr id="5" name="TextBox 4">
            <a:extLst>
              <a:ext uri="{FF2B5EF4-FFF2-40B4-BE49-F238E27FC236}">
                <a16:creationId xmlns:a16="http://schemas.microsoft.com/office/drawing/2014/main" id="{12DBDCA3-FFE9-47E3-952B-33AB733F19B8}"/>
              </a:ext>
            </a:extLst>
          </p:cNvPr>
          <p:cNvSpPr txBox="1"/>
          <p:nvPr/>
        </p:nvSpPr>
        <p:spPr>
          <a:xfrm>
            <a:off x="3039139" y="6590184"/>
            <a:ext cx="6120714" cy="230832"/>
          </a:xfrm>
          <a:prstGeom prst="rect">
            <a:avLst/>
          </a:prstGeom>
          <a:noFill/>
        </p:spPr>
        <p:txBody>
          <a:bodyPr wrap="square">
            <a:spAutoFit/>
          </a:bodyPr>
          <a:lstStyle/>
          <a:p>
            <a:pPr algn="ctr"/>
            <a:r>
              <a:rPr lang="en-US" altLang="ko-KR" sz="900" dirty="0">
                <a:solidFill>
                  <a:schemeClr val="bg1">
                    <a:lumMod val="85000"/>
                  </a:schemeClr>
                </a:solidFill>
              </a:rPr>
              <a:t>https://101blockchains.com/wp-content/uploads/2018/08/Different_Consensus_Algorithms.png</a:t>
            </a:r>
            <a:endParaRPr lang="ko-KR" altLang="en-US" sz="900" dirty="0">
              <a:solidFill>
                <a:schemeClr val="bg1">
                  <a:lumMod val="85000"/>
                </a:schemeClr>
              </a:solidFill>
            </a:endParaRPr>
          </a:p>
        </p:txBody>
      </p:sp>
    </p:spTree>
    <p:extLst>
      <p:ext uri="{BB962C8B-B14F-4D97-AF65-F5344CB8AC3E}">
        <p14:creationId xmlns:p14="http://schemas.microsoft.com/office/powerpoint/2010/main" val="426627968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D69B025F-C6D7-42D3-861D-8695ACAA46C9}"/>
              </a:ext>
            </a:extLst>
          </p:cNvPr>
          <p:cNvSpPr>
            <a:spLocks noGrp="1"/>
          </p:cNvSpPr>
          <p:nvPr>
            <p:ph idx="1"/>
          </p:nvPr>
        </p:nvSpPr>
        <p:spPr>
          <a:xfrm>
            <a:off x="241299" y="674860"/>
            <a:ext cx="5854701" cy="6030740"/>
          </a:xfrm>
        </p:spPr>
        <p:txBody>
          <a:bodyPr anchor="t" anchorCtr="0">
            <a:normAutofit/>
          </a:bodyPr>
          <a:lstStyle/>
          <a:p>
            <a:pPr indent="0">
              <a:lnSpc>
                <a:spcPct val="200000"/>
              </a:lnSpc>
              <a:buNone/>
            </a:pPr>
            <a:r>
              <a:rPr lang="en-US" altLang="ko-KR" sz="4000" dirty="0" err="1"/>
              <a:t>PoW</a:t>
            </a:r>
            <a:r>
              <a:rPr lang="en-US" altLang="ko-KR" sz="4000" dirty="0"/>
              <a:t> (Proof of Work)</a:t>
            </a:r>
          </a:p>
          <a:p>
            <a:pPr indent="0">
              <a:lnSpc>
                <a:spcPct val="200000"/>
              </a:lnSpc>
              <a:buNone/>
            </a:pPr>
            <a:r>
              <a:rPr lang="en-US" altLang="ko-KR" sz="4000" dirty="0" err="1"/>
              <a:t>PoS</a:t>
            </a:r>
            <a:r>
              <a:rPr lang="en-US" altLang="ko-KR" sz="4000" dirty="0"/>
              <a:t> (Proof of State)</a:t>
            </a:r>
          </a:p>
          <a:p>
            <a:pPr indent="0">
              <a:lnSpc>
                <a:spcPct val="200000"/>
              </a:lnSpc>
              <a:buNone/>
            </a:pPr>
            <a:r>
              <a:rPr lang="en-US" altLang="ko-KR" sz="4000" dirty="0"/>
              <a:t>PBFT</a:t>
            </a:r>
          </a:p>
          <a:p>
            <a:pPr indent="0">
              <a:lnSpc>
                <a:spcPct val="200000"/>
              </a:lnSpc>
              <a:buNone/>
            </a:pPr>
            <a:r>
              <a:rPr lang="en-US" altLang="ko-KR" sz="4000" dirty="0"/>
              <a:t>Raft</a:t>
            </a:r>
            <a:endParaRPr lang="ko-KR" altLang="en-US" sz="4000" dirty="0"/>
          </a:p>
        </p:txBody>
      </p:sp>
      <p:sp>
        <p:nvSpPr>
          <p:cNvPr id="3" name="제목 2">
            <a:extLst>
              <a:ext uri="{FF2B5EF4-FFF2-40B4-BE49-F238E27FC236}">
                <a16:creationId xmlns:a16="http://schemas.microsoft.com/office/drawing/2014/main" id="{0B66014E-EC5B-4F10-9CB9-5647DBCEADD3}"/>
              </a:ext>
            </a:extLst>
          </p:cNvPr>
          <p:cNvSpPr>
            <a:spLocks noGrp="1"/>
          </p:cNvSpPr>
          <p:nvPr>
            <p:ph type="title"/>
          </p:nvPr>
        </p:nvSpPr>
        <p:spPr/>
        <p:txBody>
          <a:bodyPr/>
          <a:lstStyle/>
          <a:p>
            <a:r>
              <a:rPr lang="ko-KR" altLang="en-US" dirty="0"/>
              <a:t>합의 알고리즘 </a:t>
            </a:r>
            <a:r>
              <a:rPr lang="en-US" altLang="ko-KR" dirty="0"/>
              <a:t>(Consensus</a:t>
            </a:r>
            <a:r>
              <a:rPr lang="ko-KR" altLang="en-US" dirty="0"/>
              <a:t> </a:t>
            </a:r>
            <a:r>
              <a:rPr lang="en-US" altLang="ko-KR" dirty="0"/>
              <a:t>Algorithm)</a:t>
            </a:r>
            <a:endParaRPr lang="ko-KR" altLang="en-US" dirty="0"/>
          </a:p>
        </p:txBody>
      </p:sp>
      <p:sp>
        <p:nvSpPr>
          <p:cNvPr id="5" name="내용 개체 틀 1">
            <a:extLst>
              <a:ext uri="{FF2B5EF4-FFF2-40B4-BE49-F238E27FC236}">
                <a16:creationId xmlns:a16="http://schemas.microsoft.com/office/drawing/2014/main" id="{5190CC50-8A7F-4A81-B267-93A779EBF500}"/>
              </a:ext>
            </a:extLst>
          </p:cNvPr>
          <p:cNvSpPr txBox="1">
            <a:spLocks/>
          </p:cNvSpPr>
          <p:nvPr/>
        </p:nvSpPr>
        <p:spPr>
          <a:xfrm>
            <a:off x="6104216" y="665908"/>
            <a:ext cx="5854701" cy="6030740"/>
          </a:xfrm>
          <a:prstGeom prst="rect">
            <a:avLst/>
          </a:prstGeom>
        </p:spPr>
        <p:txBody>
          <a:bodyPr vert="horz" lIns="91440" tIns="45720" rIns="91440" bIns="45720" rtlCol="0" anchor="t" anchorCtr="0">
            <a:normAutofit/>
          </a:bodyPr>
          <a:lstStyle>
            <a:lvl1pPr marL="0" indent="-144000" algn="l" defTabSz="914400" rtl="0" eaLnBrk="1" latinLnBrk="1" hangingPunct="1">
              <a:lnSpc>
                <a:spcPct val="105000"/>
              </a:lnSpc>
              <a:spcBef>
                <a:spcPts val="1000"/>
              </a:spcBef>
              <a:buFont typeface="Arial" panose="020B0604020202020204" pitchFamily="34" charset="0"/>
              <a:buChar char="•"/>
              <a:defRPr sz="1800" kern="1200" spc="-90" baseline="0">
                <a:solidFill>
                  <a:schemeClr val="bg1">
                    <a:lumMod val="85000"/>
                  </a:schemeClr>
                </a:solidFill>
                <a:latin typeface="Arial" panose="020B0604020202020204" pitchFamily="34" charset="0"/>
                <a:ea typeface="맑은 고딕" panose="020B0503020000020004" pitchFamily="50" charset="-127"/>
                <a:cs typeface="+mn-cs"/>
              </a:defRPr>
            </a:lvl1pPr>
            <a:lvl2pPr marL="360000" indent="-144000" algn="l" defTabSz="914400" rtl="0" eaLnBrk="1" latinLnBrk="1" hangingPunct="1">
              <a:lnSpc>
                <a:spcPct val="105000"/>
              </a:lnSpc>
              <a:spcBef>
                <a:spcPts val="500"/>
              </a:spcBef>
              <a:buFont typeface="Arial" panose="020B0604020202020204" pitchFamily="34" charset="0"/>
              <a:buChar char="•"/>
              <a:defRPr sz="1600" kern="1200" spc="-90" baseline="0">
                <a:solidFill>
                  <a:schemeClr val="bg1">
                    <a:lumMod val="85000"/>
                  </a:schemeClr>
                </a:solidFill>
                <a:latin typeface="Arial" panose="020B0604020202020204" pitchFamily="34" charset="0"/>
                <a:ea typeface="맑은 고딕" panose="020B0503020000020004" pitchFamily="50" charset="-127"/>
                <a:cs typeface="+mn-cs"/>
              </a:defRPr>
            </a:lvl2pPr>
            <a:lvl3pPr marL="540000" indent="-144000" algn="l" defTabSz="914400" rtl="0" eaLnBrk="1" latinLnBrk="1" hangingPunct="1">
              <a:lnSpc>
                <a:spcPct val="105000"/>
              </a:lnSpc>
              <a:spcBef>
                <a:spcPts val="500"/>
              </a:spcBef>
              <a:buFont typeface="Arial" panose="020B0604020202020204" pitchFamily="34" charset="0"/>
              <a:buChar char="•"/>
              <a:defRPr sz="1400" kern="1200" spc="-90" baseline="0">
                <a:solidFill>
                  <a:schemeClr val="bg1">
                    <a:lumMod val="85000"/>
                  </a:schemeClr>
                </a:solidFill>
                <a:latin typeface="Arial" panose="020B0604020202020204" pitchFamily="34" charset="0"/>
                <a:ea typeface="맑은 고딕" panose="020B0503020000020004" pitchFamily="50" charset="-127"/>
                <a:cs typeface="+mn-cs"/>
              </a:defRPr>
            </a:lvl3pPr>
            <a:lvl4pPr marL="720000" indent="-144000" algn="l" defTabSz="914400" rtl="0" eaLnBrk="1" latinLnBrk="1" hangingPunct="1">
              <a:lnSpc>
                <a:spcPct val="105000"/>
              </a:lnSpc>
              <a:spcBef>
                <a:spcPts val="500"/>
              </a:spcBef>
              <a:buFont typeface="Arial" panose="020B0604020202020204" pitchFamily="34" charset="0"/>
              <a:buChar char="•"/>
              <a:defRPr sz="1300" kern="1200" spc="-90" baseline="0">
                <a:solidFill>
                  <a:schemeClr val="bg1">
                    <a:lumMod val="85000"/>
                  </a:schemeClr>
                </a:solidFill>
                <a:latin typeface="Arial" panose="020B0604020202020204" pitchFamily="34" charset="0"/>
                <a:ea typeface="맑은 고딕" panose="020B0503020000020004" pitchFamily="50" charset="-127"/>
                <a:cs typeface="+mn-cs"/>
              </a:defRPr>
            </a:lvl4pPr>
            <a:lvl5pPr marL="900000" indent="-144000" algn="l" defTabSz="914400" rtl="0" eaLnBrk="1" latinLnBrk="1" hangingPunct="1">
              <a:lnSpc>
                <a:spcPct val="105000"/>
              </a:lnSpc>
              <a:spcBef>
                <a:spcPts val="500"/>
              </a:spcBef>
              <a:buFont typeface="Arial" panose="020B0604020202020204" pitchFamily="34" charset="0"/>
              <a:buChar char="•"/>
              <a:defRPr sz="1200" kern="1200" spc="-90" baseline="0">
                <a:solidFill>
                  <a:schemeClr val="bg1">
                    <a:lumMod val="85000"/>
                  </a:schemeClr>
                </a:solidFill>
                <a:latin typeface="Arial" panose="020B0604020202020204" pitchFamily="34" charset="0"/>
                <a:ea typeface="맑은 고딕" panose="020B0503020000020004"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lnSpc>
                <a:spcPct val="200000"/>
              </a:lnSpc>
              <a:buFont typeface="Arial" panose="020B0604020202020204" pitchFamily="34" charset="0"/>
              <a:buNone/>
            </a:pPr>
            <a:r>
              <a:rPr lang="en-US" altLang="ko-KR" sz="4000" dirty="0"/>
              <a:t>➡       Bitcoin,</a:t>
            </a:r>
            <a:r>
              <a:rPr lang="ko-KR" altLang="en-US" sz="4000" dirty="0"/>
              <a:t>    </a:t>
            </a:r>
            <a:r>
              <a:rPr lang="en-US" altLang="ko-KR" sz="4000" dirty="0"/>
              <a:t>Ethereum</a:t>
            </a:r>
          </a:p>
          <a:p>
            <a:pPr indent="0">
              <a:lnSpc>
                <a:spcPct val="200000"/>
              </a:lnSpc>
              <a:buFont typeface="Arial" panose="020B0604020202020204" pitchFamily="34" charset="0"/>
              <a:buNone/>
            </a:pPr>
            <a:r>
              <a:rPr lang="en-US" altLang="ko-KR" sz="4000" dirty="0"/>
              <a:t>➡     Ethereum 2.0</a:t>
            </a:r>
          </a:p>
          <a:p>
            <a:pPr indent="0">
              <a:lnSpc>
                <a:spcPct val="200000"/>
              </a:lnSpc>
              <a:buFont typeface="Arial" panose="020B0604020202020204" pitchFamily="34" charset="0"/>
              <a:buNone/>
            </a:pPr>
            <a:r>
              <a:rPr lang="en-US" altLang="ko-KR" sz="4000" dirty="0"/>
              <a:t>➡       </a:t>
            </a:r>
            <a:r>
              <a:rPr lang="en-US" altLang="ko-KR" sz="4000" dirty="0" err="1"/>
              <a:t>Klaytn</a:t>
            </a:r>
            <a:r>
              <a:rPr lang="en-US" altLang="ko-KR" sz="4000" dirty="0"/>
              <a:t>, Line</a:t>
            </a:r>
          </a:p>
          <a:p>
            <a:pPr indent="0">
              <a:lnSpc>
                <a:spcPct val="200000"/>
              </a:lnSpc>
              <a:buFont typeface="Arial" panose="020B0604020202020204" pitchFamily="34" charset="0"/>
              <a:buNone/>
            </a:pPr>
            <a:r>
              <a:rPr lang="en-US" altLang="ko-KR" sz="4000" dirty="0"/>
              <a:t>➡       Hyperledger Fabric</a:t>
            </a:r>
            <a:endParaRPr lang="ko-KR" altLang="en-US" sz="4000" dirty="0"/>
          </a:p>
        </p:txBody>
      </p:sp>
      <p:pic>
        <p:nvPicPr>
          <p:cNvPr id="6" name="그래픽 5">
            <a:extLst>
              <a:ext uri="{FF2B5EF4-FFF2-40B4-BE49-F238E27FC236}">
                <a16:creationId xmlns:a16="http://schemas.microsoft.com/office/drawing/2014/main" id="{6F7CA519-8063-4606-935B-8CD578BAE47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843912" y="1132767"/>
            <a:ext cx="612000" cy="612000"/>
          </a:xfrm>
          <a:prstGeom prst="rect">
            <a:avLst/>
          </a:prstGeom>
        </p:spPr>
      </p:pic>
      <p:pic>
        <p:nvPicPr>
          <p:cNvPr id="7" name="그래픽 6">
            <a:extLst>
              <a:ext uri="{FF2B5EF4-FFF2-40B4-BE49-F238E27FC236}">
                <a16:creationId xmlns:a16="http://schemas.microsoft.com/office/drawing/2014/main" id="{1BD58443-C366-4D44-87FD-2E3E3750177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249015" y="1132767"/>
            <a:ext cx="375712" cy="612000"/>
          </a:xfrm>
          <a:prstGeom prst="rect">
            <a:avLst/>
          </a:prstGeom>
        </p:spPr>
      </p:pic>
      <p:pic>
        <p:nvPicPr>
          <p:cNvPr id="8" name="그래픽 7">
            <a:extLst>
              <a:ext uri="{FF2B5EF4-FFF2-40B4-BE49-F238E27FC236}">
                <a16:creationId xmlns:a16="http://schemas.microsoft.com/office/drawing/2014/main" id="{E147A689-9457-431C-AD44-9E8EF8CDF9A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843912" y="2434530"/>
            <a:ext cx="427981" cy="648000"/>
          </a:xfrm>
          <a:prstGeom prst="rect">
            <a:avLst/>
          </a:prstGeom>
        </p:spPr>
      </p:pic>
      <p:pic>
        <p:nvPicPr>
          <p:cNvPr id="9" name="그래픽 8">
            <a:extLst>
              <a:ext uri="{FF2B5EF4-FFF2-40B4-BE49-F238E27FC236}">
                <a16:creationId xmlns:a16="http://schemas.microsoft.com/office/drawing/2014/main" id="{B8062E99-2B76-4FAE-9A2F-AA3B921E53E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843912" y="3826081"/>
            <a:ext cx="656203" cy="648000"/>
          </a:xfrm>
          <a:prstGeom prst="rect">
            <a:avLst/>
          </a:prstGeom>
        </p:spPr>
      </p:pic>
      <p:pic>
        <p:nvPicPr>
          <p:cNvPr id="10" name="Picture 2" descr="하이퍼레저 패브릭(Hyperledger Fabric)">
            <a:extLst>
              <a:ext uri="{FF2B5EF4-FFF2-40B4-BE49-F238E27FC236}">
                <a16:creationId xmlns:a16="http://schemas.microsoft.com/office/drawing/2014/main" id="{7241CFFB-3087-416C-8349-BF6F92CD43D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843912" y="5163844"/>
            <a:ext cx="648000" cy="64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409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D71EC512-9186-4EF0-920E-D5ADA23E1D7E}"/>
              </a:ext>
            </a:extLst>
          </p:cNvPr>
          <p:cNvSpPr>
            <a:spLocks noGrp="1"/>
          </p:cNvSpPr>
          <p:nvPr>
            <p:ph idx="1"/>
          </p:nvPr>
        </p:nvSpPr>
        <p:spPr>
          <a:xfrm>
            <a:off x="241299" y="674860"/>
            <a:ext cx="11683999" cy="6030740"/>
          </a:xfrm>
        </p:spPr>
        <p:txBody>
          <a:bodyPr>
            <a:normAutofit/>
          </a:bodyPr>
          <a:lstStyle/>
          <a:p>
            <a:pPr indent="0">
              <a:buNone/>
            </a:pPr>
            <a:r>
              <a:rPr lang="en-US" altLang="ko-KR" dirty="0"/>
              <a:t>4. </a:t>
            </a:r>
            <a:r>
              <a:rPr lang="ko-KR" altLang="en-US" dirty="0"/>
              <a:t>작업증명</a:t>
            </a:r>
          </a:p>
          <a:p>
            <a:pPr indent="0">
              <a:lnSpc>
                <a:spcPct val="110000"/>
              </a:lnSpc>
              <a:buNone/>
            </a:pPr>
            <a:r>
              <a:rPr lang="ko-KR" altLang="en-US" sz="1600" dirty="0">
                <a:solidFill>
                  <a:srgbClr val="DBAC7D"/>
                </a:solidFill>
              </a:rPr>
              <a:t> 개인 대 개인 기반으로 </a:t>
            </a:r>
            <a:r>
              <a:rPr lang="ko-KR" altLang="en-US" sz="1600" dirty="0">
                <a:solidFill>
                  <a:srgbClr val="00C8EB"/>
                </a:solidFill>
              </a:rPr>
              <a:t>분산 타임스탬프 서버를 구현</a:t>
            </a:r>
            <a:r>
              <a:rPr lang="ko-KR" altLang="en-US" sz="1600" dirty="0"/>
              <a:t>하기 위해 우리는 신문이나 유즈넷 게시물 대신 </a:t>
            </a:r>
            <a:r>
              <a:rPr lang="ko-KR" altLang="en-US" sz="1600" dirty="0">
                <a:solidFill>
                  <a:srgbClr val="DBAC7D"/>
                </a:solidFill>
              </a:rPr>
              <a:t>애덤 백의 </a:t>
            </a:r>
            <a:r>
              <a:rPr lang="ko-KR" altLang="en-US" sz="1600" dirty="0" err="1">
                <a:solidFill>
                  <a:srgbClr val="DBAC7D"/>
                </a:solidFill>
              </a:rPr>
              <a:t>해시캐시</a:t>
            </a:r>
            <a:r>
              <a:rPr lang="en-US" altLang="ko-KR" sz="1600" dirty="0">
                <a:solidFill>
                  <a:srgbClr val="DBAC7D"/>
                </a:solidFill>
              </a:rPr>
              <a:t>(Adam Back's </a:t>
            </a:r>
            <a:r>
              <a:rPr lang="en-US" altLang="ko-KR" sz="1600" dirty="0" err="1">
                <a:solidFill>
                  <a:srgbClr val="DBAC7D"/>
                </a:solidFill>
              </a:rPr>
              <a:t>Hashcash</a:t>
            </a:r>
            <a:r>
              <a:rPr lang="en-US" altLang="ko-KR" sz="1600" dirty="0">
                <a:solidFill>
                  <a:srgbClr val="DBAC7D"/>
                </a:solidFill>
              </a:rPr>
              <a:t>)</a:t>
            </a:r>
            <a:r>
              <a:rPr lang="ko-KR" altLang="en-US" sz="1600" dirty="0">
                <a:solidFill>
                  <a:srgbClr val="DBAC7D"/>
                </a:solidFill>
              </a:rPr>
              <a:t>와 유사한 </a:t>
            </a:r>
            <a:r>
              <a:rPr lang="ko-KR" altLang="en-US" sz="1600" dirty="0">
                <a:solidFill>
                  <a:srgbClr val="00C8EB"/>
                </a:solidFill>
              </a:rPr>
              <a:t>작업증명</a:t>
            </a:r>
            <a:r>
              <a:rPr lang="ko-KR" altLang="en-US" sz="1600" dirty="0">
                <a:solidFill>
                  <a:srgbClr val="DBAC7D"/>
                </a:solidFill>
              </a:rPr>
              <a:t> 시스템</a:t>
            </a:r>
            <a:r>
              <a:rPr lang="en-US" altLang="ko-KR" sz="1600" baseline="30000" dirty="0">
                <a:solidFill>
                  <a:srgbClr val="DBAC7D"/>
                </a:solidFill>
              </a:rPr>
              <a:t>[6]</a:t>
            </a:r>
            <a:r>
              <a:rPr lang="ko-KR" altLang="en-US" sz="1600" dirty="0">
                <a:solidFill>
                  <a:srgbClr val="DBAC7D"/>
                </a:solidFill>
              </a:rPr>
              <a:t>을 사용</a:t>
            </a:r>
            <a:r>
              <a:rPr lang="ko-KR" altLang="en-US" sz="1600" dirty="0"/>
              <a:t>할 필요가 있다</a:t>
            </a:r>
            <a:r>
              <a:rPr lang="en-US" altLang="ko-KR" sz="1600" dirty="0"/>
              <a:t>. </a:t>
            </a:r>
            <a:r>
              <a:rPr lang="ko-KR" altLang="en-US" sz="1600" dirty="0">
                <a:solidFill>
                  <a:srgbClr val="DBAC7D"/>
                </a:solidFill>
              </a:rPr>
              <a:t>작업증명은 </a:t>
            </a:r>
            <a:r>
              <a:rPr lang="en-US" altLang="ko-KR" sz="1600" dirty="0">
                <a:solidFill>
                  <a:srgbClr val="DBAC7D"/>
                </a:solidFill>
              </a:rPr>
              <a:t>SHA-256 </a:t>
            </a:r>
            <a:r>
              <a:rPr lang="ko-KR" altLang="en-US" sz="1600" dirty="0" err="1">
                <a:solidFill>
                  <a:srgbClr val="DBAC7D"/>
                </a:solidFill>
              </a:rPr>
              <a:t>같은걸로</a:t>
            </a:r>
            <a:r>
              <a:rPr lang="ko-KR" altLang="en-US" sz="1600" dirty="0">
                <a:solidFill>
                  <a:srgbClr val="DBAC7D"/>
                </a:solidFill>
              </a:rPr>
              <a:t> </a:t>
            </a:r>
            <a:r>
              <a:rPr lang="ko-KR" altLang="en-US" sz="1600" dirty="0">
                <a:solidFill>
                  <a:srgbClr val="00C8EB"/>
                </a:solidFill>
              </a:rPr>
              <a:t>해시 연산을 거친 결과가 </a:t>
            </a:r>
            <a:r>
              <a:rPr lang="en-US" altLang="ko-KR" sz="1600" dirty="0">
                <a:solidFill>
                  <a:srgbClr val="00C8EB"/>
                </a:solidFill>
              </a:rPr>
              <a:t>0 </a:t>
            </a:r>
            <a:r>
              <a:rPr lang="ko-KR" altLang="en-US" sz="1600" dirty="0">
                <a:solidFill>
                  <a:srgbClr val="00C8EB"/>
                </a:solidFill>
              </a:rPr>
              <a:t>비트</a:t>
            </a:r>
            <a:r>
              <a:rPr lang="en-US" altLang="ko-KR" sz="1600" dirty="0">
                <a:solidFill>
                  <a:srgbClr val="00C8EB"/>
                </a:solidFill>
              </a:rPr>
              <a:t>(zero bits) </a:t>
            </a:r>
            <a:r>
              <a:rPr lang="ko-KR" altLang="en-US" sz="1600" dirty="0">
                <a:solidFill>
                  <a:srgbClr val="00C8EB"/>
                </a:solidFill>
              </a:rPr>
              <a:t>여러 개로 시작할</a:t>
            </a:r>
            <a:r>
              <a:rPr lang="en-US" altLang="ko-KR" sz="1600" dirty="0">
                <a:solidFill>
                  <a:srgbClr val="00C8EB"/>
                </a:solidFill>
              </a:rPr>
              <a:t>, </a:t>
            </a:r>
            <a:r>
              <a:rPr lang="ko-KR" altLang="en-US" sz="1600" dirty="0">
                <a:solidFill>
                  <a:srgbClr val="00C8EB"/>
                </a:solidFill>
              </a:rPr>
              <a:t>특정 값을 찾는 작업</a:t>
            </a:r>
            <a:r>
              <a:rPr lang="ko-KR" altLang="en-US" sz="1600" dirty="0"/>
              <a:t>을 수반한다</a:t>
            </a:r>
            <a:r>
              <a:rPr lang="en-US" altLang="ko-KR" sz="1600" dirty="0"/>
              <a:t>. </a:t>
            </a:r>
            <a:r>
              <a:rPr lang="ko-KR" altLang="en-US" sz="1600" dirty="0"/>
              <a:t>여기에 평균적으로 필요한 연산 작업은 결과값에 필요한 </a:t>
            </a:r>
            <a:r>
              <a:rPr lang="en-US" altLang="ko-KR" sz="1600" dirty="0"/>
              <a:t>0 </a:t>
            </a:r>
            <a:r>
              <a:rPr lang="ko-KR" altLang="en-US" sz="1600" dirty="0"/>
              <a:t>비트 개수에 따라 지수적으로 달라지며 </a:t>
            </a:r>
            <a:r>
              <a:rPr lang="ko-KR" altLang="en-US" sz="1600" dirty="0">
                <a:solidFill>
                  <a:srgbClr val="DBAC7D"/>
                </a:solidFill>
              </a:rPr>
              <a:t>해시 연산을 </a:t>
            </a:r>
            <a:r>
              <a:rPr lang="ko-KR" altLang="en-US" sz="1600" dirty="0">
                <a:solidFill>
                  <a:srgbClr val="00C8EB"/>
                </a:solidFill>
              </a:rPr>
              <a:t>한 번</a:t>
            </a:r>
            <a:r>
              <a:rPr lang="ko-KR" altLang="en-US" sz="1600" dirty="0">
                <a:solidFill>
                  <a:srgbClr val="DBAC7D"/>
                </a:solidFill>
              </a:rPr>
              <a:t> </a:t>
            </a:r>
            <a:r>
              <a:rPr lang="ko-KR" altLang="en-US" sz="1600" dirty="0">
                <a:solidFill>
                  <a:srgbClr val="00C8EB"/>
                </a:solidFill>
              </a:rPr>
              <a:t>실행</a:t>
            </a:r>
            <a:r>
              <a:rPr lang="ko-KR" altLang="en-US" sz="1600" dirty="0">
                <a:solidFill>
                  <a:srgbClr val="DBAC7D"/>
                </a:solidFill>
              </a:rPr>
              <a:t>하는 걸로 </a:t>
            </a:r>
            <a:r>
              <a:rPr lang="ko-KR" altLang="en-US" sz="1600" dirty="0">
                <a:solidFill>
                  <a:srgbClr val="00C8EB"/>
                </a:solidFill>
              </a:rPr>
              <a:t>검증</a:t>
            </a:r>
            <a:r>
              <a:rPr lang="ko-KR" altLang="en-US" sz="1600" dirty="0"/>
              <a:t>될 수 있다</a:t>
            </a:r>
            <a:r>
              <a:rPr lang="en-US" altLang="ko-KR" sz="1600" dirty="0"/>
              <a:t>.</a:t>
            </a:r>
          </a:p>
          <a:p>
            <a:pPr indent="0">
              <a:lnSpc>
                <a:spcPct val="110000"/>
              </a:lnSpc>
              <a:buNone/>
            </a:pPr>
            <a:endParaRPr lang="en-US" altLang="ko-KR" sz="100" dirty="0"/>
          </a:p>
          <a:p>
            <a:pPr indent="0">
              <a:lnSpc>
                <a:spcPct val="110000"/>
              </a:lnSpc>
              <a:buNone/>
            </a:pPr>
            <a:r>
              <a:rPr lang="ko-KR" altLang="en-US" sz="1600" dirty="0"/>
              <a:t> 타임스탬프 네트워크용으로</a:t>
            </a:r>
            <a:r>
              <a:rPr lang="en-US" altLang="ko-KR" sz="1600" dirty="0"/>
              <a:t>, </a:t>
            </a:r>
            <a:r>
              <a:rPr lang="ko-KR" altLang="en-US" sz="1600" dirty="0"/>
              <a:t>우리는 </a:t>
            </a:r>
            <a:r>
              <a:rPr lang="ko-KR" altLang="en-US" sz="1600" dirty="0">
                <a:solidFill>
                  <a:srgbClr val="DBAC7D"/>
                </a:solidFill>
              </a:rPr>
              <a:t>블록의 해시에 필요한 </a:t>
            </a:r>
            <a:r>
              <a:rPr lang="en-US" altLang="ko-KR" sz="1600" dirty="0">
                <a:solidFill>
                  <a:srgbClr val="DBAC7D"/>
                </a:solidFill>
              </a:rPr>
              <a:t>0 </a:t>
            </a:r>
            <a:r>
              <a:rPr lang="ko-KR" altLang="en-US" sz="1600" dirty="0">
                <a:solidFill>
                  <a:srgbClr val="DBAC7D"/>
                </a:solidFill>
              </a:rPr>
              <a:t>비트를 주는 값이 발견될 때까지 블록 안에 </a:t>
            </a:r>
            <a:r>
              <a:rPr lang="ko-KR" altLang="en-US" sz="1600" dirty="0" err="1">
                <a:solidFill>
                  <a:srgbClr val="00C8EB"/>
                </a:solidFill>
              </a:rPr>
              <a:t>임시값을</a:t>
            </a:r>
            <a:r>
              <a:rPr lang="ko-KR" altLang="en-US" sz="1600" dirty="0">
                <a:solidFill>
                  <a:srgbClr val="00C8EB"/>
                </a:solidFill>
              </a:rPr>
              <a:t> 증분</a:t>
            </a:r>
            <a:r>
              <a:rPr lang="en-US" altLang="ko-KR" sz="1600" dirty="0">
                <a:solidFill>
                  <a:srgbClr val="00C8EB"/>
                </a:solidFill>
              </a:rPr>
              <a:t>(incrementing a nonce)</a:t>
            </a:r>
            <a:r>
              <a:rPr lang="ko-KR" altLang="en-US" sz="1600" dirty="0">
                <a:solidFill>
                  <a:srgbClr val="DBAC7D"/>
                </a:solidFill>
              </a:rPr>
              <a:t>하는 것으로 작업증명을 구현</a:t>
            </a:r>
            <a:r>
              <a:rPr lang="ko-KR" altLang="en-US" sz="1600" dirty="0"/>
              <a:t>했다</a:t>
            </a:r>
            <a:r>
              <a:rPr lang="en-US" altLang="ko-KR" sz="1600" dirty="0"/>
              <a:t>. CPU </a:t>
            </a:r>
            <a:r>
              <a:rPr lang="ko-KR" altLang="en-US" sz="1600" dirty="0"/>
              <a:t>동작</a:t>
            </a:r>
            <a:r>
              <a:rPr lang="en-US" altLang="ko-KR" sz="1600" dirty="0"/>
              <a:t>(CPU effort)</a:t>
            </a:r>
            <a:r>
              <a:rPr lang="ko-KR" altLang="en-US" sz="1600" dirty="0"/>
              <a:t>이 한 번 작업증명을 충족하는 데 동원됐다면</a:t>
            </a:r>
            <a:r>
              <a:rPr lang="en-US" altLang="ko-KR" sz="1600" dirty="0"/>
              <a:t>, </a:t>
            </a:r>
            <a:r>
              <a:rPr lang="ko-KR" altLang="en-US" sz="1600" dirty="0"/>
              <a:t>그 블록은 해당 작업을 </a:t>
            </a:r>
            <a:r>
              <a:rPr lang="ko-KR" altLang="en-US" sz="1600" dirty="0" err="1"/>
              <a:t>재수행하지</a:t>
            </a:r>
            <a:r>
              <a:rPr lang="ko-KR" altLang="en-US" sz="1600" dirty="0"/>
              <a:t> 않고는 변경될 수 없다</a:t>
            </a:r>
            <a:r>
              <a:rPr lang="en-US" altLang="ko-KR" sz="1600" dirty="0"/>
              <a:t>. </a:t>
            </a:r>
            <a:r>
              <a:rPr lang="ko-KR" altLang="en-US" sz="1600" dirty="0"/>
              <a:t>그 뒤에 이어서 나중에 생성된 블록이 </a:t>
            </a:r>
            <a:r>
              <a:rPr lang="ko-KR" altLang="en-US" sz="1600" dirty="0" err="1"/>
              <a:t>연결되는만큼</a:t>
            </a:r>
            <a:r>
              <a:rPr lang="en-US" altLang="ko-KR" sz="1600" dirty="0"/>
              <a:t>, </a:t>
            </a:r>
            <a:r>
              <a:rPr lang="ko-KR" altLang="en-US" sz="1600" dirty="0"/>
              <a:t>그 블록을 변경하는 </a:t>
            </a:r>
            <a:r>
              <a:rPr lang="ko-KR" altLang="en-US" sz="1600" dirty="0" err="1"/>
              <a:t>재수행</a:t>
            </a:r>
            <a:r>
              <a:rPr lang="ko-KR" altLang="en-US" sz="1600" dirty="0"/>
              <a:t> 작업은 그 뒤 모든 블록을 생성하는 연산까지 포함한다</a:t>
            </a:r>
            <a:r>
              <a:rPr lang="en-US" altLang="ko-KR" sz="1600" dirty="0"/>
              <a:t>.</a:t>
            </a:r>
            <a:r>
              <a:rPr lang="ko-KR" altLang="en-US" sz="1600" dirty="0"/>
              <a:t> </a:t>
            </a:r>
            <a:endParaRPr lang="en-US" altLang="ko-KR" sz="1600" dirty="0"/>
          </a:p>
          <a:p>
            <a:pPr indent="0">
              <a:lnSpc>
                <a:spcPct val="110000"/>
              </a:lnSpc>
              <a:buNone/>
            </a:pPr>
            <a:endParaRPr lang="en-US" altLang="ko-KR" sz="100" dirty="0"/>
          </a:p>
          <a:p>
            <a:pPr indent="0">
              <a:lnSpc>
                <a:spcPct val="110000"/>
              </a:lnSpc>
              <a:buNone/>
            </a:pPr>
            <a:r>
              <a:rPr lang="ko-KR" altLang="en-US" sz="1600" dirty="0"/>
              <a:t> 작업증명은 </a:t>
            </a:r>
            <a:r>
              <a:rPr lang="ko-KR" altLang="en-US" sz="1600" dirty="0">
                <a:solidFill>
                  <a:srgbClr val="DBAC7D"/>
                </a:solidFill>
              </a:rPr>
              <a:t>다수결</a:t>
            </a:r>
            <a:r>
              <a:rPr lang="en-US" altLang="ko-KR" sz="1600" dirty="0">
                <a:solidFill>
                  <a:srgbClr val="DBAC7D"/>
                </a:solidFill>
              </a:rPr>
              <a:t>(majority decision making)</a:t>
            </a:r>
            <a:r>
              <a:rPr lang="ko-KR" altLang="en-US" sz="1600" dirty="0">
                <a:solidFill>
                  <a:srgbClr val="DBAC7D"/>
                </a:solidFill>
              </a:rPr>
              <a:t>의 대표성 문제도 해결</a:t>
            </a:r>
            <a:r>
              <a:rPr lang="ko-KR" altLang="en-US" sz="1600" dirty="0"/>
              <a:t>한다</a:t>
            </a:r>
            <a:r>
              <a:rPr lang="en-US" altLang="ko-KR" sz="1600" dirty="0"/>
              <a:t>. IP </a:t>
            </a:r>
            <a:r>
              <a:rPr lang="ko-KR" altLang="en-US" sz="1600" dirty="0"/>
              <a:t>주소당 </a:t>
            </a:r>
            <a:r>
              <a:rPr lang="en-US" altLang="ko-KR" sz="1600" dirty="0"/>
              <a:t>1 </a:t>
            </a:r>
            <a:r>
              <a:rPr lang="ko-KR" altLang="en-US" sz="1600" dirty="0"/>
              <a:t>표에 기반한 다수 조건이라 면 누구든지 많은 </a:t>
            </a:r>
            <a:r>
              <a:rPr lang="en-US" altLang="ko-KR" sz="1600" dirty="0"/>
              <a:t>IP </a:t>
            </a:r>
            <a:r>
              <a:rPr lang="ko-KR" altLang="en-US" sz="1600" dirty="0"/>
              <a:t>를 할당할 수 있는 이에 의해 장악될</a:t>
            </a:r>
            <a:r>
              <a:rPr lang="en-US" altLang="ko-KR" sz="1600" dirty="0"/>
              <a:t>(subverted) </a:t>
            </a:r>
            <a:r>
              <a:rPr lang="ko-KR" altLang="en-US" sz="1600" dirty="0"/>
              <a:t>수 있다</a:t>
            </a:r>
            <a:r>
              <a:rPr lang="en-US" altLang="ko-KR" sz="1600" dirty="0"/>
              <a:t>. </a:t>
            </a:r>
            <a:r>
              <a:rPr lang="ko-KR" altLang="en-US" sz="1600" dirty="0"/>
              <a:t>작업증명은 </a:t>
            </a:r>
            <a:r>
              <a:rPr lang="ko-KR" altLang="en-US" sz="1600" dirty="0">
                <a:solidFill>
                  <a:srgbClr val="DBAC7D"/>
                </a:solidFill>
              </a:rPr>
              <a:t>기본적으로 </a:t>
            </a:r>
            <a:r>
              <a:rPr lang="en-US" altLang="ko-KR" sz="1600" dirty="0">
                <a:solidFill>
                  <a:srgbClr val="DBAC7D"/>
                </a:solidFill>
              </a:rPr>
              <a:t>CPU </a:t>
            </a:r>
            <a:r>
              <a:rPr lang="ko-KR" altLang="en-US" sz="1600" dirty="0">
                <a:solidFill>
                  <a:srgbClr val="DBAC7D"/>
                </a:solidFill>
              </a:rPr>
              <a:t>당 </a:t>
            </a:r>
            <a:r>
              <a:rPr lang="en-US" altLang="ko-KR" sz="1600" dirty="0">
                <a:solidFill>
                  <a:srgbClr val="DBAC7D"/>
                </a:solidFill>
              </a:rPr>
              <a:t>1 </a:t>
            </a:r>
            <a:r>
              <a:rPr lang="ko-KR" altLang="en-US" sz="1600" dirty="0">
                <a:solidFill>
                  <a:srgbClr val="DBAC7D"/>
                </a:solidFill>
              </a:rPr>
              <a:t>표</a:t>
            </a:r>
            <a:r>
              <a:rPr lang="ko-KR" altLang="en-US" sz="1600" dirty="0"/>
              <a:t>다</a:t>
            </a:r>
            <a:r>
              <a:rPr lang="en-US" altLang="ko-KR" sz="1600" dirty="0"/>
              <a:t>. </a:t>
            </a:r>
            <a:r>
              <a:rPr lang="ko-KR" altLang="en-US" sz="1600" dirty="0">
                <a:solidFill>
                  <a:srgbClr val="00C8EB"/>
                </a:solidFill>
              </a:rPr>
              <a:t>다수의사</a:t>
            </a:r>
            <a:r>
              <a:rPr lang="ko-KR" altLang="en-US" sz="1600" dirty="0">
                <a:solidFill>
                  <a:srgbClr val="DBAC7D"/>
                </a:solidFill>
              </a:rPr>
              <a:t>는 최다 작업증명 동작이 투입된 </a:t>
            </a:r>
            <a:r>
              <a:rPr lang="ko-KR" altLang="en-US" sz="1600" dirty="0">
                <a:solidFill>
                  <a:srgbClr val="00C8EB"/>
                </a:solidFill>
              </a:rPr>
              <a:t>가장 긴 사슬</a:t>
            </a:r>
            <a:r>
              <a:rPr lang="ko-KR" altLang="en-US" sz="1600" dirty="0">
                <a:solidFill>
                  <a:srgbClr val="DBAC7D"/>
                </a:solidFill>
              </a:rPr>
              <a:t>로 대표</a:t>
            </a:r>
            <a:r>
              <a:rPr lang="ko-KR" altLang="en-US" sz="1600" dirty="0"/>
              <a:t>된다</a:t>
            </a:r>
            <a:r>
              <a:rPr lang="en-US" altLang="ko-KR" sz="1600" dirty="0"/>
              <a:t>. </a:t>
            </a:r>
            <a:r>
              <a:rPr lang="ko-KR" altLang="en-US" sz="1600" dirty="0"/>
              <a:t>만일 다수 </a:t>
            </a:r>
            <a:r>
              <a:rPr lang="en-US" altLang="ko-KR" sz="1600" dirty="0"/>
              <a:t>CPU </a:t>
            </a:r>
            <a:r>
              <a:rPr lang="ko-KR" altLang="en-US" sz="1600" dirty="0"/>
              <a:t>파워가 정직한 노드에 의해 통제된다면</a:t>
            </a:r>
            <a:r>
              <a:rPr lang="en-US" altLang="ko-KR" sz="1600" dirty="0"/>
              <a:t>, </a:t>
            </a:r>
            <a:r>
              <a:rPr lang="ko-KR" altLang="en-US" sz="1600" dirty="0"/>
              <a:t>가장 정직한 사슬이 가장 빠르게 늘어나 다른 경쟁 사슬을 압도</a:t>
            </a:r>
            <a:r>
              <a:rPr lang="en-US" altLang="ko-KR" sz="1600" dirty="0"/>
              <a:t>(outpace)</a:t>
            </a:r>
            <a:r>
              <a:rPr lang="ko-KR" altLang="en-US" sz="1600" dirty="0"/>
              <a:t>할 것이다</a:t>
            </a:r>
            <a:r>
              <a:rPr lang="en-US" altLang="ko-KR" sz="1600" dirty="0"/>
              <a:t>. </a:t>
            </a:r>
            <a:r>
              <a:rPr lang="ko-KR" altLang="en-US" sz="1600" dirty="0"/>
              <a:t>과거 블록을 변경하려면 공격자는 그 블록과 그 뒤를 잇는 모든 블록의 작업증명을 재수행해야 하고 그러면서 가장 정직한 노드들의 작업을 따라잡아 앞질러야 한다</a:t>
            </a:r>
            <a:r>
              <a:rPr lang="en-US" altLang="ko-KR" sz="1600" dirty="0"/>
              <a:t>. </a:t>
            </a:r>
            <a:r>
              <a:rPr lang="ko-KR" altLang="en-US" sz="1600" dirty="0"/>
              <a:t>뒤에서 우리는 </a:t>
            </a:r>
            <a:r>
              <a:rPr lang="ko-KR" altLang="en-US" sz="1600" dirty="0">
                <a:solidFill>
                  <a:srgbClr val="00C8EB"/>
                </a:solidFill>
              </a:rPr>
              <a:t>이어지는 블록이 추가</a:t>
            </a:r>
            <a:r>
              <a:rPr lang="ko-KR" altLang="en-US" sz="1600" dirty="0">
                <a:solidFill>
                  <a:srgbClr val="DBAC7D"/>
                </a:solidFill>
              </a:rPr>
              <a:t>될수록 더 느린 </a:t>
            </a:r>
            <a:r>
              <a:rPr lang="ko-KR" altLang="en-US" sz="1600" dirty="0">
                <a:solidFill>
                  <a:srgbClr val="00C8EB"/>
                </a:solidFill>
              </a:rPr>
              <a:t>공격자가 따라잡을 확률이 지수적으로 감소</a:t>
            </a:r>
            <a:r>
              <a:rPr lang="ko-KR" altLang="en-US" sz="1600" dirty="0"/>
              <a:t>함을 보이겠다</a:t>
            </a:r>
            <a:r>
              <a:rPr lang="en-US" altLang="ko-KR" sz="1600" dirty="0"/>
              <a:t>.</a:t>
            </a:r>
          </a:p>
          <a:p>
            <a:pPr indent="0">
              <a:lnSpc>
                <a:spcPct val="110000"/>
              </a:lnSpc>
              <a:buNone/>
            </a:pPr>
            <a:endParaRPr lang="en-US" altLang="ko-KR" sz="100" dirty="0"/>
          </a:p>
          <a:p>
            <a:pPr indent="0">
              <a:lnSpc>
                <a:spcPct val="110000"/>
              </a:lnSpc>
              <a:buNone/>
            </a:pPr>
            <a:r>
              <a:rPr lang="ko-KR" altLang="en-US" sz="1600" dirty="0"/>
              <a:t> 시간이 지날수록 노드를 구동하는 하드웨어의 속도 증가와 변화하는 관여도</a:t>
            </a:r>
            <a:r>
              <a:rPr lang="en-US" altLang="ko-KR" sz="1600" dirty="0"/>
              <a:t>(interest)</a:t>
            </a:r>
            <a:r>
              <a:rPr lang="ko-KR" altLang="en-US" sz="1600" dirty="0"/>
              <a:t>를 보상하기 위해</a:t>
            </a:r>
            <a:r>
              <a:rPr lang="en-US" altLang="ko-KR" sz="1600" dirty="0"/>
              <a:t>, </a:t>
            </a:r>
            <a:r>
              <a:rPr lang="ko-KR" altLang="en-US" sz="1600" dirty="0">
                <a:solidFill>
                  <a:srgbClr val="DBAC7D"/>
                </a:solidFill>
              </a:rPr>
              <a:t>작업증명 난도</a:t>
            </a:r>
            <a:r>
              <a:rPr lang="en-US" altLang="ko-KR" sz="1600" dirty="0">
                <a:solidFill>
                  <a:srgbClr val="DBAC7D"/>
                </a:solidFill>
              </a:rPr>
              <a:t>(difficulty)</a:t>
            </a:r>
            <a:r>
              <a:rPr lang="ko-KR" altLang="en-US" sz="1600" dirty="0">
                <a:solidFill>
                  <a:srgbClr val="DBAC7D"/>
                </a:solidFill>
              </a:rPr>
              <a:t>는 시간당 평균 블록 수에 따른 평균 목표치를 조정해 결정</a:t>
            </a:r>
            <a:r>
              <a:rPr lang="ko-KR" altLang="en-US" sz="1600" dirty="0"/>
              <a:t>된다</a:t>
            </a:r>
            <a:r>
              <a:rPr lang="en-US" altLang="ko-KR" sz="1600" dirty="0"/>
              <a:t>. </a:t>
            </a:r>
            <a:r>
              <a:rPr lang="ko-KR" altLang="en-US" sz="1600" dirty="0"/>
              <a:t>그것들</a:t>
            </a:r>
            <a:r>
              <a:rPr lang="en-US" altLang="ko-KR" sz="1600" dirty="0"/>
              <a:t>(</a:t>
            </a:r>
            <a:r>
              <a:rPr lang="ko-KR" altLang="en-US" sz="1600" dirty="0"/>
              <a:t>블록</a:t>
            </a:r>
            <a:r>
              <a:rPr lang="en-US" altLang="ko-KR" sz="1600" dirty="0"/>
              <a:t>)</a:t>
            </a:r>
            <a:r>
              <a:rPr lang="ko-KR" altLang="en-US" sz="1600" dirty="0"/>
              <a:t>이 </a:t>
            </a:r>
            <a:r>
              <a:rPr lang="ko-KR" altLang="en-US" sz="1600" dirty="0">
                <a:solidFill>
                  <a:srgbClr val="DBAC7D"/>
                </a:solidFill>
              </a:rPr>
              <a:t>너무 </a:t>
            </a:r>
            <a:r>
              <a:rPr lang="ko-KR" altLang="en-US" sz="1600" dirty="0">
                <a:solidFill>
                  <a:srgbClr val="00C8EB"/>
                </a:solidFill>
              </a:rPr>
              <a:t>빨리 생성</a:t>
            </a:r>
            <a:r>
              <a:rPr lang="ko-KR" altLang="en-US" sz="1600" dirty="0">
                <a:solidFill>
                  <a:srgbClr val="DBAC7D"/>
                </a:solidFill>
              </a:rPr>
              <a:t>되면 </a:t>
            </a:r>
            <a:r>
              <a:rPr lang="ko-KR" altLang="en-US" sz="1600" dirty="0">
                <a:solidFill>
                  <a:srgbClr val="00C8EB"/>
                </a:solidFill>
              </a:rPr>
              <a:t>난도가 증가</a:t>
            </a:r>
            <a:r>
              <a:rPr lang="ko-KR" altLang="en-US" sz="1600" dirty="0"/>
              <a:t>한다</a:t>
            </a:r>
            <a:r>
              <a:rPr lang="en-US" altLang="ko-KR" sz="1600" dirty="0"/>
              <a:t>.</a:t>
            </a:r>
          </a:p>
        </p:txBody>
      </p:sp>
      <p:sp>
        <p:nvSpPr>
          <p:cNvPr id="3" name="제목 2">
            <a:extLst>
              <a:ext uri="{FF2B5EF4-FFF2-40B4-BE49-F238E27FC236}">
                <a16:creationId xmlns:a16="http://schemas.microsoft.com/office/drawing/2014/main" id="{BEA5FBFF-8C71-441F-B3DE-8384709AB67B}"/>
              </a:ext>
            </a:extLst>
          </p:cNvPr>
          <p:cNvSpPr>
            <a:spLocks noGrp="1"/>
          </p:cNvSpPr>
          <p:nvPr>
            <p:ph type="title"/>
          </p:nvPr>
        </p:nvSpPr>
        <p:spPr/>
        <p:txBody>
          <a:bodyPr/>
          <a:lstStyle/>
          <a:p>
            <a:r>
              <a:rPr lang="ko-KR" altLang="en-US" dirty="0"/>
              <a:t>합의 알고리즘  </a:t>
            </a:r>
            <a:r>
              <a:rPr lang="en-US" altLang="ko-KR" dirty="0"/>
              <a:t>[ Bitcoin </a:t>
            </a:r>
            <a:r>
              <a:rPr lang="en-US" altLang="ko-KR" dirty="0" err="1"/>
              <a:t>PoW</a:t>
            </a:r>
            <a:r>
              <a:rPr lang="en-US" altLang="ko-KR" dirty="0"/>
              <a:t> (Proof of Work) ]</a:t>
            </a:r>
            <a:endParaRPr lang="ko-KR" altLang="en-US" dirty="0"/>
          </a:p>
        </p:txBody>
      </p:sp>
    </p:spTree>
    <p:extLst>
      <p:ext uri="{BB962C8B-B14F-4D97-AF65-F5344CB8AC3E}">
        <p14:creationId xmlns:p14="http://schemas.microsoft.com/office/powerpoint/2010/main" val="94886644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D71EC512-9186-4EF0-920E-D5ADA23E1D7E}"/>
              </a:ext>
            </a:extLst>
          </p:cNvPr>
          <p:cNvSpPr>
            <a:spLocks noGrp="1"/>
          </p:cNvSpPr>
          <p:nvPr>
            <p:ph idx="1"/>
          </p:nvPr>
        </p:nvSpPr>
        <p:spPr>
          <a:xfrm>
            <a:off x="241299" y="674860"/>
            <a:ext cx="11683999" cy="6030740"/>
          </a:xfrm>
        </p:spPr>
        <p:txBody>
          <a:bodyPr>
            <a:normAutofit/>
          </a:bodyPr>
          <a:lstStyle/>
          <a:p>
            <a:pPr indent="0">
              <a:buNone/>
            </a:pPr>
            <a:r>
              <a:rPr lang="en-US" altLang="ko-KR" dirty="0"/>
              <a:t>4. Proof-of-Work</a:t>
            </a:r>
            <a:endParaRPr lang="ko-KR" altLang="en-US" dirty="0"/>
          </a:p>
          <a:p>
            <a:pPr indent="0">
              <a:lnSpc>
                <a:spcPct val="120000"/>
              </a:lnSpc>
              <a:buNone/>
            </a:pPr>
            <a:r>
              <a:rPr lang="en-US" altLang="ko-KR" sz="1600" dirty="0"/>
              <a:t> To implement a distributed timestamp server on a peer-to-peer basis, we will need to use a </a:t>
            </a:r>
            <a:r>
              <a:rPr lang="en-US" altLang="ko-KR" sz="1600" dirty="0" err="1"/>
              <a:t>proofof</a:t>
            </a:r>
            <a:r>
              <a:rPr lang="en-US" altLang="ko-KR" sz="1600" dirty="0"/>
              <a:t>-work system similar to Adam Back's </a:t>
            </a:r>
            <a:r>
              <a:rPr lang="en-US" altLang="ko-KR" sz="1600" dirty="0" err="1"/>
              <a:t>Hashcash</a:t>
            </a:r>
            <a:r>
              <a:rPr lang="en-US" altLang="ko-KR" sz="1600" dirty="0"/>
              <a:t> [6], rather than newspaper or Usenet posts. The proof-of-work involves scanning for a value that when hashed, such as with SHA-256, the hash begins with a number of zero bits. The average work required is exponential in the number of zero bits required and can be verified by executing a single hash.</a:t>
            </a:r>
          </a:p>
          <a:p>
            <a:pPr indent="0">
              <a:lnSpc>
                <a:spcPct val="120000"/>
              </a:lnSpc>
              <a:buNone/>
            </a:pPr>
            <a:endParaRPr lang="en-US" altLang="ko-KR" sz="100" dirty="0"/>
          </a:p>
          <a:p>
            <a:pPr indent="0">
              <a:lnSpc>
                <a:spcPct val="120000"/>
              </a:lnSpc>
              <a:buNone/>
            </a:pPr>
            <a:r>
              <a:rPr lang="en-US" altLang="ko-KR" sz="1600" dirty="0"/>
              <a:t> For our timestamp network, we implement the proof-of-work by incrementing a nonce in the block until a value is found that gives the block's hash the required zero bits. Once the CPU effort has been expended to make it satisfy the proof-of-work, the block cannot be changed without redoing the work. As later blocks are chained after it, the work to change the block would include redoing all the blocks after it.</a:t>
            </a:r>
          </a:p>
          <a:p>
            <a:pPr indent="0">
              <a:lnSpc>
                <a:spcPct val="120000"/>
              </a:lnSpc>
              <a:buNone/>
            </a:pPr>
            <a:endParaRPr lang="en-US" altLang="ko-KR" sz="100" dirty="0"/>
          </a:p>
          <a:p>
            <a:pPr indent="0">
              <a:lnSpc>
                <a:spcPct val="120000"/>
              </a:lnSpc>
              <a:buNone/>
            </a:pPr>
            <a:r>
              <a:rPr lang="en-US" altLang="ko-KR" sz="1600" dirty="0"/>
              <a:t> The proof-of-work also solves the problem of determining representation in majority decision making. If the majority were based on one-IP-address-one-vote, it could be subverted by anyone able to allocate many IPs. Proof-of-work is essentially one-CPU-one-vote. The majority decision is represented by the longest chain, which has the greatest proof-of-work effort invested in it. If a majority of CPU power is controlled by honest nodes, the honest chain will grow the fastest and outpace any competing chains. To modify a past block, an attacker would have to redo the proof-of-work of the block and all blocks after it and then catch up with and surpass the work of the honest nodes. We will show later that the probability of a slower attacker catching up diminishes exponentially as subsequent blocks are added.</a:t>
            </a:r>
          </a:p>
          <a:p>
            <a:pPr indent="0">
              <a:lnSpc>
                <a:spcPct val="120000"/>
              </a:lnSpc>
              <a:buNone/>
            </a:pPr>
            <a:endParaRPr lang="en-US" altLang="ko-KR" sz="100" dirty="0"/>
          </a:p>
          <a:p>
            <a:pPr indent="0">
              <a:lnSpc>
                <a:spcPct val="120000"/>
              </a:lnSpc>
              <a:buNone/>
            </a:pPr>
            <a:r>
              <a:rPr lang="en-US" altLang="ko-KR" sz="1600" dirty="0"/>
              <a:t> To compensate for increasing hardware speed and varying interest in running nodes over time, the proof-of-work difficulty is determined by a moving average targeting an average number of blocks per hour. If they're generated too fast, the difficulty increases.</a:t>
            </a:r>
          </a:p>
        </p:txBody>
      </p:sp>
      <p:sp>
        <p:nvSpPr>
          <p:cNvPr id="3" name="제목 2">
            <a:extLst>
              <a:ext uri="{FF2B5EF4-FFF2-40B4-BE49-F238E27FC236}">
                <a16:creationId xmlns:a16="http://schemas.microsoft.com/office/drawing/2014/main" id="{BEA5FBFF-8C71-441F-B3DE-8384709AB67B}"/>
              </a:ext>
            </a:extLst>
          </p:cNvPr>
          <p:cNvSpPr>
            <a:spLocks noGrp="1"/>
          </p:cNvSpPr>
          <p:nvPr>
            <p:ph type="title"/>
          </p:nvPr>
        </p:nvSpPr>
        <p:spPr/>
        <p:txBody>
          <a:bodyPr/>
          <a:lstStyle/>
          <a:p>
            <a:r>
              <a:rPr lang="ko-KR" altLang="en-US" dirty="0"/>
              <a:t>합의 알고리즘  </a:t>
            </a:r>
            <a:r>
              <a:rPr lang="en-US" altLang="ko-KR" dirty="0"/>
              <a:t>[ Bitcoin </a:t>
            </a:r>
            <a:r>
              <a:rPr lang="en-US" altLang="ko-KR" dirty="0" err="1"/>
              <a:t>PoW</a:t>
            </a:r>
            <a:r>
              <a:rPr lang="en-US" altLang="ko-KR" dirty="0"/>
              <a:t> (Proof of Work) ]</a:t>
            </a:r>
            <a:endParaRPr lang="ko-KR" altLang="en-US" dirty="0"/>
          </a:p>
        </p:txBody>
      </p:sp>
    </p:spTree>
    <p:extLst>
      <p:ext uri="{BB962C8B-B14F-4D97-AF65-F5344CB8AC3E}">
        <p14:creationId xmlns:p14="http://schemas.microsoft.com/office/powerpoint/2010/main" val="177338220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D69B025F-C6D7-42D3-861D-8695ACAA46C9}"/>
              </a:ext>
            </a:extLst>
          </p:cNvPr>
          <p:cNvSpPr>
            <a:spLocks noGrp="1"/>
          </p:cNvSpPr>
          <p:nvPr>
            <p:ph idx="1"/>
          </p:nvPr>
        </p:nvSpPr>
        <p:spPr>
          <a:xfrm>
            <a:off x="241299" y="674860"/>
            <a:ext cx="11683999" cy="6030740"/>
          </a:xfrm>
        </p:spPr>
        <p:txBody>
          <a:bodyPr>
            <a:normAutofit/>
          </a:bodyPr>
          <a:lstStyle/>
          <a:p>
            <a:pPr indent="0">
              <a:buNone/>
            </a:pPr>
            <a:r>
              <a:rPr lang="en-US" altLang="ko-KR" sz="2500" dirty="0" err="1"/>
              <a:t>PoW</a:t>
            </a:r>
            <a:r>
              <a:rPr lang="en-US" altLang="ko-KR" sz="2500" dirty="0"/>
              <a:t>(Proof of Work, </a:t>
            </a:r>
            <a:r>
              <a:rPr lang="ko-KR" altLang="en-US" sz="2500" dirty="0"/>
              <a:t>작업증명</a:t>
            </a:r>
            <a:r>
              <a:rPr lang="en-US" altLang="ko-KR" sz="2500" dirty="0"/>
              <a:t>) : </a:t>
            </a:r>
            <a:r>
              <a:rPr lang="ko-KR" altLang="en-US" sz="2500" dirty="0"/>
              <a:t>누가 블록을 </a:t>
            </a:r>
            <a:r>
              <a:rPr lang="ko-KR" altLang="en-US" sz="2500" dirty="0" err="1"/>
              <a:t>만들것인가</a:t>
            </a:r>
            <a:r>
              <a:rPr lang="en-US" altLang="ko-KR" sz="2500" dirty="0"/>
              <a:t>?</a:t>
            </a:r>
          </a:p>
          <a:p>
            <a:r>
              <a:rPr lang="ko-KR" altLang="en-US" dirty="0"/>
              <a:t>퍼즐 문제를 빨리 푼 사람이 리더로서 블록 생성</a:t>
            </a:r>
            <a:endParaRPr lang="en-US" altLang="ko-KR" dirty="0"/>
          </a:p>
          <a:p>
            <a:r>
              <a:rPr lang="ko-KR" altLang="en-US" dirty="0"/>
              <a:t>퍼즐 </a:t>
            </a:r>
            <a:r>
              <a:rPr lang="en-US" altLang="ko-KR" dirty="0"/>
              <a:t>: Block</a:t>
            </a:r>
            <a:r>
              <a:rPr lang="ko-KR" altLang="en-US" dirty="0"/>
              <a:t> </a:t>
            </a:r>
            <a:r>
              <a:rPr lang="en-US" altLang="ko-KR" dirty="0"/>
              <a:t>Hash</a:t>
            </a:r>
            <a:r>
              <a:rPr lang="ko-KR" altLang="en-US" dirty="0"/>
              <a:t>값이 일정 값 이하가</a:t>
            </a:r>
            <a:r>
              <a:rPr lang="en-US" altLang="ko-KR" dirty="0"/>
              <a:t> </a:t>
            </a:r>
            <a:r>
              <a:rPr lang="ko-KR" altLang="en-US" dirty="0"/>
              <a:t>되는 </a:t>
            </a:r>
            <a:r>
              <a:rPr lang="en-US" altLang="ko-KR" dirty="0"/>
              <a:t>Nonce</a:t>
            </a:r>
            <a:r>
              <a:rPr lang="ko-KR" altLang="en-US" dirty="0"/>
              <a:t>를 찾는 문제</a:t>
            </a:r>
            <a:endParaRPr lang="en-US" altLang="ko-KR" dirty="0"/>
          </a:p>
          <a:p>
            <a:r>
              <a:rPr lang="ko-KR" altLang="en-US" dirty="0" err="1"/>
              <a:t>논스</a:t>
            </a:r>
            <a:r>
              <a:rPr lang="ko-KR" altLang="en-US" dirty="0"/>
              <a:t> </a:t>
            </a:r>
            <a:r>
              <a:rPr lang="en-US" altLang="ko-KR" dirty="0"/>
              <a:t>(Block</a:t>
            </a:r>
            <a:r>
              <a:rPr lang="ko-KR" altLang="en-US" dirty="0"/>
              <a:t> </a:t>
            </a:r>
            <a:r>
              <a:rPr lang="en-US" altLang="ko-KR" dirty="0"/>
              <a:t>Nonce) : Block Hash </a:t>
            </a:r>
            <a:r>
              <a:rPr lang="ko-KR" altLang="en-US" dirty="0"/>
              <a:t>값을 변경시키기 위한 임의의 값</a:t>
            </a:r>
            <a:endParaRPr lang="en-US" altLang="ko-KR" dirty="0"/>
          </a:p>
          <a:p>
            <a:r>
              <a:rPr lang="ko-KR" altLang="en-US" dirty="0"/>
              <a:t>채굴</a:t>
            </a:r>
            <a:r>
              <a:rPr lang="en-US" altLang="ko-KR" dirty="0"/>
              <a:t>(Mining) : </a:t>
            </a:r>
            <a:r>
              <a:rPr lang="ko-KR" altLang="en-US" dirty="0"/>
              <a:t>퍼즐을 풀어 블록을 생성하고 전파하는 것</a:t>
            </a:r>
            <a:endParaRPr lang="en-US" altLang="ko-KR" dirty="0"/>
          </a:p>
          <a:p>
            <a:r>
              <a:rPr lang="ko-KR" altLang="en-US" dirty="0"/>
              <a:t>블록 생성 시간 </a:t>
            </a:r>
            <a:r>
              <a:rPr lang="en-US" altLang="ko-KR" dirty="0"/>
              <a:t>&amp; </a:t>
            </a:r>
            <a:r>
              <a:rPr lang="ko-KR" altLang="en-US" dirty="0"/>
              <a:t>난이도 조정 </a:t>
            </a:r>
            <a:r>
              <a:rPr lang="en-US" altLang="ko-KR" dirty="0"/>
              <a:t>(Target Block Time &amp; Difficulty Target)</a:t>
            </a:r>
          </a:p>
          <a:p>
            <a:pPr lvl="1"/>
            <a:r>
              <a:rPr lang="ko-KR" altLang="en-US" dirty="0" err="1"/>
              <a:t>비트코인</a:t>
            </a:r>
            <a:r>
              <a:rPr lang="ko-KR" altLang="en-US" dirty="0"/>
              <a:t> </a:t>
            </a:r>
            <a:r>
              <a:rPr lang="en-US" altLang="ko-KR" dirty="0"/>
              <a:t>: </a:t>
            </a:r>
            <a:r>
              <a:rPr lang="ko-KR" altLang="en-US" dirty="0"/>
              <a:t>블록당 </a:t>
            </a:r>
            <a:r>
              <a:rPr lang="en-US" altLang="ko-KR" dirty="0"/>
              <a:t>10</a:t>
            </a:r>
            <a:r>
              <a:rPr lang="ko-KR" altLang="en-US" dirty="0"/>
              <a:t>분 </a:t>
            </a:r>
            <a:r>
              <a:rPr lang="ko-KR" altLang="en-US" dirty="0" err="1"/>
              <a:t>타켓</a:t>
            </a:r>
            <a:r>
              <a:rPr lang="en-US" altLang="ko-KR" dirty="0"/>
              <a:t>, </a:t>
            </a:r>
            <a:r>
              <a:rPr lang="ko-KR" altLang="en-US" dirty="0"/>
              <a:t>블록 </a:t>
            </a:r>
            <a:r>
              <a:rPr lang="en-US" altLang="ko-KR" dirty="0"/>
              <a:t>40000</a:t>
            </a:r>
            <a:r>
              <a:rPr lang="ko-KR" altLang="en-US" dirty="0"/>
              <a:t>개 마다  난이도 조정 </a:t>
            </a:r>
            <a:r>
              <a:rPr lang="en-US" altLang="ko-KR" dirty="0"/>
              <a:t>(2016</a:t>
            </a:r>
            <a:r>
              <a:rPr lang="ko-KR" altLang="en-US" dirty="0"/>
              <a:t>블록 마다 재계산</a:t>
            </a:r>
            <a:r>
              <a:rPr lang="en-US" altLang="ko-KR" dirty="0"/>
              <a:t>)</a:t>
            </a:r>
          </a:p>
          <a:p>
            <a:pPr lvl="1"/>
            <a:r>
              <a:rPr lang="ko-KR" altLang="en-US" dirty="0"/>
              <a:t>이더리움 </a:t>
            </a:r>
            <a:r>
              <a:rPr lang="en-US" altLang="ko-KR" dirty="0"/>
              <a:t>: </a:t>
            </a:r>
            <a:r>
              <a:rPr lang="ko-KR" altLang="en-US" dirty="0"/>
              <a:t>블록당 </a:t>
            </a:r>
            <a:r>
              <a:rPr lang="en-US" altLang="ko-KR" dirty="0"/>
              <a:t>12~14</a:t>
            </a:r>
            <a:r>
              <a:rPr lang="ko-KR" altLang="en-US" dirty="0"/>
              <a:t>초 </a:t>
            </a:r>
            <a:r>
              <a:rPr lang="ko-KR" altLang="en-US" dirty="0" err="1"/>
              <a:t>타켓</a:t>
            </a:r>
            <a:r>
              <a:rPr lang="en-US" altLang="ko-KR" dirty="0"/>
              <a:t>, </a:t>
            </a:r>
            <a:r>
              <a:rPr lang="ko-KR" altLang="en-US" dirty="0"/>
              <a:t>블록마다 난이도 조정</a:t>
            </a:r>
            <a:endParaRPr lang="en-US" altLang="ko-KR" dirty="0"/>
          </a:p>
          <a:p>
            <a:r>
              <a:rPr lang="ko-KR" altLang="en-US" dirty="0"/>
              <a:t>보상</a:t>
            </a:r>
            <a:r>
              <a:rPr lang="en-US" altLang="ko-KR" dirty="0"/>
              <a:t>(Reward)</a:t>
            </a:r>
            <a:r>
              <a:rPr lang="ko-KR" altLang="en-US" dirty="0"/>
              <a:t> </a:t>
            </a:r>
            <a:r>
              <a:rPr lang="en-US" altLang="ko-KR" dirty="0"/>
              <a:t>: </a:t>
            </a:r>
            <a:r>
              <a:rPr lang="ko-KR" altLang="en-US" dirty="0"/>
              <a:t>블록생성</a:t>
            </a:r>
            <a:r>
              <a:rPr lang="en-US" altLang="ko-KR" dirty="0"/>
              <a:t>(</a:t>
            </a:r>
            <a:r>
              <a:rPr lang="ko-KR" altLang="en-US" dirty="0"/>
              <a:t>채굴</a:t>
            </a:r>
            <a:r>
              <a:rPr lang="en-US" altLang="ko-KR" dirty="0"/>
              <a:t>)</a:t>
            </a:r>
            <a:r>
              <a:rPr lang="ko-KR" altLang="en-US" dirty="0"/>
              <a:t>에 대한 보상 및 트랜잭션 수수료</a:t>
            </a:r>
            <a:endParaRPr lang="en-US" altLang="ko-KR" dirty="0"/>
          </a:p>
          <a:p>
            <a:pPr lvl="1"/>
            <a:r>
              <a:rPr lang="ko-KR" altLang="en-US" dirty="0" err="1"/>
              <a:t>비트코인</a:t>
            </a:r>
            <a:r>
              <a:rPr lang="ko-KR" altLang="en-US" dirty="0"/>
              <a:t> </a:t>
            </a:r>
            <a:r>
              <a:rPr lang="en-US" altLang="ko-KR" dirty="0"/>
              <a:t>: </a:t>
            </a:r>
            <a:r>
              <a:rPr lang="ko-KR" altLang="en-US" dirty="0"/>
              <a:t>블록생성 보상과 트랜잭션 수수료</a:t>
            </a:r>
            <a:endParaRPr lang="en-US" altLang="ko-KR" dirty="0"/>
          </a:p>
          <a:p>
            <a:pPr lvl="1"/>
            <a:r>
              <a:rPr lang="ko-KR" altLang="en-US" dirty="0" err="1"/>
              <a:t>이더리움</a:t>
            </a:r>
            <a:r>
              <a:rPr lang="ko-KR" altLang="en-US" dirty="0"/>
              <a:t> </a:t>
            </a:r>
            <a:r>
              <a:rPr lang="en-US" altLang="ko-KR" dirty="0"/>
              <a:t>: </a:t>
            </a:r>
            <a:r>
              <a:rPr lang="ko-KR" altLang="en-US" dirty="0"/>
              <a:t>블록생성 보상</a:t>
            </a:r>
            <a:r>
              <a:rPr lang="en-US" altLang="ko-KR" dirty="0"/>
              <a:t>, </a:t>
            </a:r>
            <a:r>
              <a:rPr lang="ko-KR" altLang="en-US" dirty="0"/>
              <a:t>삼촌 블록 포함 보상  및 트랜잭션 수수료</a:t>
            </a:r>
            <a:endParaRPr lang="en-US" altLang="ko-KR" dirty="0"/>
          </a:p>
        </p:txBody>
      </p:sp>
      <p:sp>
        <p:nvSpPr>
          <p:cNvPr id="3" name="제목 2">
            <a:extLst>
              <a:ext uri="{FF2B5EF4-FFF2-40B4-BE49-F238E27FC236}">
                <a16:creationId xmlns:a16="http://schemas.microsoft.com/office/drawing/2014/main" id="{0B66014E-EC5B-4F10-9CB9-5647DBCEADD3}"/>
              </a:ext>
            </a:extLst>
          </p:cNvPr>
          <p:cNvSpPr>
            <a:spLocks noGrp="1"/>
          </p:cNvSpPr>
          <p:nvPr>
            <p:ph type="title"/>
          </p:nvPr>
        </p:nvSpPr>
        <p:spPr/>
        <p:txBody>
          <a:bodyPr/>
          <a:lstStyle/>
          <a:p>
            <a:r>
              <a:rPr lang="en-US" altLang="ko-KR" dirty="0" err="1"/>
              <a:t>PoW</a:t>
            </a:r>
            <a:r>
              <a:rPr lang="en-US" altLang="ko-KR" dirty="0"/>
              <a:t> (Proof of Work) </a:t>
            </a:r>
            <a:endParaRPr lang="ko-KR" altLang="en-US" dirty="0"/>
          </a:p>
        </p:txBody>
      </p:sp>
    </p:spTree>
    <p:extLst>
      <p:ext uri="{BB962C8B-B14F-4D97-AF65-F5344CB8AC3E}">
        <p14:creationId xmlns:p14="http://schemas.microsoft.com/office/powerpoint/2010/main" val="365899451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D69B025F-C6D7-42D3-861D-8695ACAA46C9}"/>
              </a:ext>
            </a:extLst>
          </p:cNvPr>
          <p:cNvSpPr>
            <a:spLocks noGrp="1"/>
          </p:cNvSpPr>
          <p:nvPr>
            <p:ph idx="1"/>
          </p:nvPr>
        </p:nvSpPr>
        <p:spPr>
          <a:xfrm>
            <a:off x="241299" y="674860"/>
            <a:ext cx="11683999" cy="6183140"/>
          </a:xfrm>
        </p:spPr>
        <p:txBody>
          <a:bodyPr>
            <a:normAutofit/>
          </a:bodyPr>
          <a:lstStyle/>
          <a:p>
            <a:pPr indent="0">
              <a:buNone/>
            </a:pPr>
            <a:r>
              <a:rPr lang="ko-KR" altLang="en-US" dirty="0" err="1"/>
              <a:t>비트코인</a:t>
            </a:r>
            <a:r>
              <a:rPr lang="ko-KR" altLang="en-US" dirty="0"/>
              <a:t> 블록 </a:t>
            </a:r>
            <a:r>
              <a:rPr lang="en-US" altLang="ko-KR" dirty="0"/>
              <a:t>Reward</a:t>
            </a:r>
          </a:p>
          <a:p>
            <a:r>
              <a:rPr lang="ko-KR" altLang="en-US" dirty="0"/>
              <a:t>블록생성 보상 및 트랜잭션 수수료</a:t>
            </a:r>
            <a:endParaRPr lang="en-US" altLang="ko-KR" dirty="0"/>
          </a:p>
          <a:p>
            <a:r>
              <a:rPr lang="en-US" altLang="ko-KR" dirty="0"/>
              <a:t>Block</a:t>
            </a:r>
            <a:r>
              <a:rPr lang="ko-KR" altLang="en-US" dirty="0"/>
              <a:t>의 첫번째 </a:t>
            </a:r>
            <a:r>
              <a:rPr lang="en-US" altLang="ko-KR" dirty="0"/>
              <a:t>Transaction</a:t>
            </a:r>
            <a:r>
              <a:rPr lang="ko-KR" altLang="en-US" dirty="0"/>
              <a:t>은 </a:t>
            </a:r>
            <a:r>
              <a:rPr lang="en-US" altLang="ko-KR" dirty="0"/>
              <a:t>Miner</a:t>
            </a:r>
            <a:r>
              <a:rPr lang="ko-KR" altLang="en-US" dirty="0"/>
              <a:t>에게 </a:t>
            </a:r>
            <a:r>
              <a:rPr lang="en-US" altLang="ko-KR" dirty="0"/>
              <a:t>Bitcoin</a:t>
            </a:r>
            <a:r>
              <a:rPr lang="ko-KR" altLang="en-US" dirty="0"/>
              <a:t> </a:t>
            </a:r>
            <a:r>
              <a:rPr lang="en-US" altLang="ko-KR" dirty="0"/>
              <a:t>Reward</a:t>
            </a:r>
            <a:r>
              <a:rPr lang="ko-KR" altLang="en-US" dirty="0"/>
              <a:t> 지급 ➡ 화폐 유통</a:t>
            </a:r>
            <a:endParaRPr lang="en-US" altLang="ko-KR" dirty="0"/>
          </a:p>
          <a:p>
            <a:pPr lvl="1"/>
            <a:r>
              <a:rPr lang="en-US" altLang="ko-KR" dirty="0"/>
              <a:t>Bitcoin</a:t>
            </a:r>
            <a:r>
              <a:rPr lang="ko-KR" altLang="en-US" dirty="0"/>
              <a:t> 생성 트랜잭션 ➡</a:t>
            </a:r>
            <a:r>
              <a:rPr lang="en-US" altLang="ko-KR" dirty="0"/>
              <a:t> Coinbase Transaction </a:t>
            </a:r>
            <a:r>
              <a:rPr lang="ko-KR" altLang="en-US" dirty="0"/>
              <a:t>➡</a:t>
            </a:r>
            <a:r>
              <a:rPr lang="en-US" altLang="ko-KR" dirty="0"/>
              <a:t> 100 Block </a:t>
            </a:r>
            <a:r>
              <a:rPr lang="ko-KR" altLang="en-US" dirty="0"/>
              <a:t>동안 사용 불가</a:t>
            </a:r>
            <a:endParaRPr lang="en-US" altLang="ko-KR" dirty="0"/>
          </a:p>
          <a:p>
            <a:r>
              <a:rPr lang="en-US" altLang="ko-KR" dirty="0"/>
              <a:t>50 BTC </a:t>
            </a:r>
            <a:r>
              <a:rPr lang="ko-KR" altLang="en-US" dirty="0"/>
              <a:t>시작</a:t>
            </a:r>
            <a:r>
              <a:rPr lang="en-US" altLang="ko-KR" dirty="0"/>
              <a:t>, 21</a:t>
            </a:r>
            <a:r>
              <a:rPr lang="ko-KR" altLang="en-US" dirty="0"/>
              <a:t>만 블록 </a:t>
            </a:r>
            <a:r>
              <a:rPr lang="en-US" altLang="ko-KR" dirty="0"/>
              <a:t>(</a:t>
            </a:r>
            <a:r>
              <a:rPr lang="ko-KR" altLang="en-US" dirty="0"/>
              <a:t>약 </a:t>
            </a:r>
            <a:r>
              <a:rPr lang="en-US" altLang="ko-KR" dirty="0"/>
              <a:t>4</a:t>
            </a:r>
            <a:r>
              <a:rPr lang="ko-KR" altLang="en-US" dirty="0"/>
              <a:t>년</a:t>
            </a:r>
            <a:r>
              <a:rPr lang="en-US" altLang="ko-KR" dirty="0"/>
              <a:t>)</a:t>
            </a:r>
            <a:r>
              <a:rPr lang="ko-KR" altLang="en-US" dirty="0"/>
              <a:t>마다 절반으로 감소</a:t>
            </a:r>
            <a:r>
              <a:rPr lang="en-US" altLang="ko-KR" dirty="0"/>
              <a:t>, </a:t>
            </a:r>
            <a:r>
              <a:rPr lang="ko-KR" altLang="en-US" dirty="0"/>
              <a:t>총 </a:t>
            </a:r>
            <a:r>
              <a:rPr lang="en-US" altLang="ko-KR" dirty="0"/>
              <a:t>21,000,000 BTC </a:t>
            </a:r>
          </a:p>
          <a:p>
            <a:r>
              <a:rPr lang="ko-KR" altLang="en-US" dirty="0"/>
              <a:t>트랜잭션 수수료는 </a:t>
            </a:r>
            <a:r>
              <a:rPr lang="en-US" altLang="ko-KR" dirty="0"/>
              <a:t>byte </a:t>
            </a:r>
            <a:r>
              <a:rPr lang="ko-KR" altLang="en-US" dirty="0"/>
              <a:t>당 지불</a:t>
            </a:r>
            <a:r>
              <a:rPr lang="en-US" altLang="ko-KR" dirty="0"/>
              <a:t>.</a:t>
            </a:r>
          </a:p>
        </p:txBody>
      </p:sp>
      <p:sp>
        <p:nvSpPr>
          <p:cNvPr id="3" name="제목 2">
            <a:extLst>
              <a:ext uri="{FF2B5EF4-FFF2-40B4-BE49-F238E27FC236}">
                <a16:creationId xmlns:a16="http://schemas.microsoft.com/office/drawing/2014/main" id="{0B66014E-EC5B-4F10-9CB9-5647DBCEADD3}"/>
              </a:ext>
            </a:extLst>
          </p:cNvPr>
          <p:cNvSpPr>
            <a:spLocks noGrp="1"/>
          </p:cNvSpPr>
          <p:nvPr>
            <p:ph type="title"/>
          </p:nvPr>
        </p:nvSpPr>
        <p:spPr/>
        <p:txBody>
          <a:bodyPr/>
          <a:lstStyle/>
          <a:p>
            <a:r>
              <a:rPr lang="en-US" altLang="ko-KR" dirty="0" err="1"/>
              <a:t>PoW</a:t>
            </a:r>
            <a:r>
              <a:rPr lang="en-US" altLang="ko-KR" dirty="0"/>
              <a:t> [ Bitcoin Block Reward ]</a:t>
            </a:r>
            <a:endParaRPr lang="ko-KR" altLang="en-US" dirty="0"/>
          </a:p>
        </p:txBody>
      </p:sp>
    </p:spTree>
    <p:extLst>
      <p:ext uri="{BB962C8B-B14F-4D97-AF65-F5344CB8AC3E}">
        <p14:creationId xmlns:p14="http://schemas.microsoft.com/office/powerpoint/2010/main" val="258545192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D69B025F-C6D7-42D3-861D-8695ACAA46C9}"/>
              </a:ext>
            </a:extLst>
          </p:cNvPr>
          <p:cNvSpPr>
            <a:spLocks noGrp="1"/>
          </p:cNvSpPr>
          <p:nvPr>
            <p:ph idx="1"/>
          </p:nvPr>
        </p:nvSpPr>
        <p:spPr>
          <a:xfrm>
            <a:off x="241299" y="674860"/>
            <a:ext cx="11683999" cy="6183140"/>
          </a:xfrm>
        </p:spPr>
        <p:txBody>
          <a:bodyPr>
            <a:normAutofit/>
          </a:bodyPr>
          <a:lstStyle/>
          <a:p>
            <a:pPr indent="0">
              <a:buNone/>
            </a:pPr>
            <a:r>
              <a:rPr lang="ko-KR" altLang="en-US" dirty="0" err="1"/>
              <a:t>이더리움</a:t>
            </a:r>
            <a:r>
              <a:rPr lang="ko-KR" altLang="en-US" dirty="0"/>
              <a:t> 블록 </a:t>
            </a:r>
            <a:r>
              <a:rPr lang="en-US" altLang="ko-KR" dirty="0"/>
              <a:t>Reward</a:t>
            </a:r>
          </a:p>
          <a:p>
            <a:r>
              <a:rPr lang="ko-KR" altLang="en-US" dirty="0"/>
              <a:t>블록 생성 보상</a:t>
            </a:r>
            <a:r>
              <a:rPr lang="en-US" altLang="ko-KR" dirty="0"/>
              <a:t>, </a:t>
            </a:r>
            <a:r>
              <a:rPr lang="ko-KR" altLang="en-US" dirty="0"/>
              <a:t>삼촌 블록 포함 보상 및 가스 수수료</a:t>
            </a:r>
            <a:endParaRPr lang="en-US" altLang="ko-KR" dirty="0"/>
          </a:p>
          <a:p>
            <a:r>
              <a:rPr lang="en-US" altLang="ko-KR" dirty="0"/>
              <a:t>Block</a:t>
            </a:r>
            <a:r>
              <a:rPr lang="ko-KR" altLang="en-US" dirty="0"/>
              <a:t>의 </a:t>
            </a:r>
            <a:r>
              <a:rPr lang="en-US" altLang="ko-KR" dirty="0"/>
              <a:t>Beneficiary(Coinbase)</a:t>
            </a:r>
            <a:r>
              <a:rPr lang="ko-KR" altLang="en-US" dirty="0"/>
              <a:t>를 </a:t>
            </a:r>
            <a:r>
              <a:rPr lang="en-US" altLang="ko-KR" dirty="0"/>
              <a:t>Miner</a:t>
            </a:r>
            <a:r>
              <a:rPr lang="ko-KR" altLang="en-US" dirty="0"/>
              <a:t>로 지정하고</a:t>
            </a:r>
            <a:r>
              <a:rPr lang="en-US" altLang="ko-KR" dirty="0"/>
              <a:t>, Miner</a:t>
            </a:r>
            <a:r>
              <a:rPr lang="ko-KR" altLang="en-US" dirty="0"/>
              <a:t>의 상태를 수정하여 지급</a:t>
            </a:r>
            <a:endParaRPr lang="en-US" altLang="ko-KR" dirty="0"/>
          </a:p>
          <a:p>
            <a:r>
              <a:rPr lang="en-US" altLang="ko-KR" dirty="0"/>
              <a:t>5 ETH (Frontier) </a:t>
            </a:r>
            <a:r>
              <a:rPr lang="ko-KR" altLang="en-US" dirty="0"/>
              <a:t>➡ </a:t>
            </a:r>
            <a:r>
              <a:rPr lang="en-US" altLang="ko-KR" dirty="0"/>
              <a:t>3 ETH(Byzantium, 2017-10-16) </a:t>
            </a:r>
            <a:r>
              <a:rPr lang="ko-KR" altLang="en-US" dirty="0"/>
              <a:t>➡ </a:t>
            </a:r>
            <a:r>
              <a:rPr lang="en-US" altLang="ko-KR" dirty="0"/>
              <a:t>2 ETH (Constantinople, 2019-02-28)</a:t>
            </a:r>
          </a:p>
          <a:p>
            <a:r>
              <a:rPr lang="ko-KR" altLang="en-US" dirty="0"/>
              <a:t>삼촌 블록 포함 시</a:t>
            </a:r>
            <a:r>
              <a:rPr lang="en-US" altLang="ko-KR" dirty="0"/>
              <a:t>, </a:t>
            </a:r>
            <a:r>
              <a:rPr lang="ko-KR" altLang="en-US" dirty="0"/>
              <a:t>블록 당 블록 보상의 </a:t>
            </a:r>
            <a:r>
              <a:rPr lang="en-US" altLang="ko-KR" dirty="0"/>
              <a:t>3.125% (</a:t>
            </a:r>
            <a:r>
              <a:rPr lang="ko-KR" altLang="en-US" dirty="0"/>
              <a:t>최대 </a:t>
            </a:r>
            <a:r>
              <a:rPr lang="en-US" altLang="ko-KR" dirty="0"/>
              <a:t>2</a:t>
            </a:r>
            <a:r>
              <a:rPr lang="ko-KR" altLang="en-US" dirty="0"/>
              <a:t>개</a:t>
            </a:r>
            <a:r>
              <a:rPr lang="en-US" altLang="ko-KR" dirty="0"/>
              <a:t>)</a:t>
            </a:r>
          </a:p>
          <a:p>
            <a:r>
              <a:rPr lang="ko-KR" altLang="en-US" dirty="0"/>
              <a:t>가스 수수료 </a:t>
            </a:r>
            <a:r>
              <a:rPr lang="en-US" altLang="ko-KR" dirty="0"/>
              <a:t>(</a:t>
            </a:r>
            <a:r>
              <a:rPr lang="ko-KR" altLang="en-US" dirty="0"/>
              <a:t>가스</a:t>
            </a:r>
            <a:r>
              <a:rPr lang="en-US" altLang="ko-KR" dirty="0"/>
              <a:t> : </a:t>
            </a:r>
            <a:r>
              <a:rPr lang="ko-KR" altLang="en-US" dirty="0"/>
              <a:t>트랜잭션 처리 비용 측정 단위</a:t>
            </a:r>
            <a:r>
              <a:rPr lang="en-US" altLang="ko-KR" dirty="0"/>
              <a:t>. ADD: 3, DIV: 5)</a:t>
            </a:r>
          </a:p>
          <a:p>
            <a:pPr lvl="1"/>
            <a:r>
              <a:rPr lang="en-US" altLang="ko-KR" dirty="0"/>
              <a:t>Before EIP-1559 : Gas Price </a:t>
            </a:r>
            <a:r>
              <a:rPr lang="en-US" altLang="ko-KR" dirty="0">
                <a:latin typeface="Noto Sans CJK KR Medium" panose="020B0600000000000000" pitchFamily="34" charset="-127"/>
              </a:rPr>
              <a:t>*</a:t>
            </a:r>
            <a:r>
              <a:rPr lang="en-US" altLang="ko-KR" dirty="0"/>
              <a:t> Gas Used</a:t>
            </a:r>
          </a:p>
          <a:p>
            <a:pPr lvl="1"/>
            <a:r>
              <a:rPr lang="en-US" altLang="ko-KR" dirty="0"/>
              <a:t>After EIP-1559 : (Gas Price - Base Fee) </a:t>
            </a:r>
            <a:r>
              <a:rPr lang="en-US" altLang="ko-KR" dirty="0">
                <a:latin typeface="Noto Sans CJK KR Medium" panose="020B0600000000000000" pitchFamily="34" charset="-127"/>
              </a:rPr>
              <a:t>*</a:t>
            </a:r>
            <a:r>
              <a:rPr lang="en-US" altLang="ko-KR" dirty="0"/>
              <a:t> Gas Used</a:t>
            </a:r>
          </a:p>
        </p:txBody>
      </p:sp>
      <p:sp>
        <p:nvSpPr>
          <p:cNvPr id="3" name="제목 2">
            <a:extLst>
              <a:ext uri="{FF2B5EF4-FFF2-40B4-BE49-F238E27FC236}">
                <a16:creationId xmlns:a16="http://schemas.microsoft.com/office/drawing/2014/main" id="{0B66014E-EC5B-4F10-9CB9-5647DBCEADD3}"/>
              </a:ext>
            </a:extLst>
          </p:cNvPr>
          <p:cNvSpPr>
            <a:spLocks noGrp="1"/>
          </p:cNvSpPr>
          <p:nvPr>
            <p:ph type="title"/>
          </p:nvPr>
        </p:nvSpPr>
        <p:spPr/>
        <p:txBody>
          <a:bodyPr/>
          <a:lstStyle/>
          <a:p>
            <a:r>
              <a:rPr lang="en-US" altLang="ko-KR" dirty="0" err="1"/>
              <a:t>PoW</a:t>
            </a:r>
            <a:r>
              <a:rPr lang="en-US" altLang="ko-KR" dirty="0"/>
              <a:t> [ Ethereum Block Reward ]</a:t>
            </a:r>
            <a:endParaRPr lang="ko-KR" altLang="en-US" dirty="0"/>
          </a:p>
        </p:txBody>
      </p:sp>
    </p:spTree>
    <p:extLst>
      <p:ext uri="{BB962C8B-B14F-4D97-AF65-F5344CB8AC3E}">
        <p14:creationId xmlns:p14="http://schemas.microsoft.com/office/powerpoint/2010/main" val="218593804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203E1CD8-3741-4BA2-B3EE-F927E5112375}"/>
              </a:ext>
            </a:extLst>
          </p:cNvPr>
          <p:cNvSpPr>
            <a:spLocks noGrp="1"/>
          </p:cNvSpPr>
          <p:nvPr>
            <p:ph type="title"/>
          </p:nvPr>
        </p:nvSpPr>
        <p:spPr/>
        <p:txBody>
          <a:bodyPr/>
          <a:lstStyle/>
          <a:p>
            <a:r>
              <a:rPr lang="en-US" altLang="ko-KR" dirty="0" err="1"/>
              <a:t>PoW</a:t>
            </a:r>
            <a:r>
              <a:rPr lang="en-US" altLang="ko-KR" dirty="0"/>
              <a:t> [ Puzzle ]</a:t>
            </a:r>
            <a:endParaRPr lang="ko-KR" altLang="en-US" dirty="0"/>
          </a:p>
        </p:txBody>
      </p:sp>
      <p:sp>
        <p:nvSpPr>
          <p:cNvPr id="4" name="원통형 3">
            <a:extLst>
              <a:ext uri="{FF2B5EF4-FFF2-40B4-BE49-F238E27FC236}">
                <a16:creationId xmlns:a16="http://schemas.microsoft.com/office/drawing/2014/main" id="{BE7C2ABD-D5F3-4FA9-AA70-0B3F5B6C403C}"/>
              </a:ext>
            </a:extLst>
          </p:cNvPr>
          <p:cNvSpPr/>
          <p:nvPr/>
        </p:nvSpPr>
        <p:spPr>
          <a:xfrm>
            <a:off x="532617" y="1406399"/>
            <a:ext cx="3593709" cy="4779633"/>
          </a:xfrm>
          <a:prstGeom prst="can">
            <a:avLst/>
          </a:prstGeom>
          <a:noFill/>
          <a:ln w="317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타원 4">
            <a:extLst>
              <a:ext uri="{FF2B5EF4-FFF2-40B4-BE49-F238E27FC236}">
                <a16:creationId xmlns:a16="http://schemas.microsoft.com/office/drawing/2014/main" id="{646E35AF-254B-49AB-9F11-852990115ADD}"/>
              </a:ext>
            </a:extLst>
          </p:cNvPr>
          <p:cNvSpPr>
            <a:spLocks noChangeAspect="1"/>
          </p:cNvSpPr>
          <p:nvPr/>
        </p:nvSpPr>
        <p:spPr>
          <a:xfrm>
            <a:off x="1050446" y="4976033"/>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1</a:t>
            </a:r>
            <a:endParaRPr lang="ko-KR" altLang="en-US" sz="200" dirty="0"/>
          </a:p>
        </p:txBody>
      </p:sp>
      <p:sp>
        <p:nvSpPr>
          <p:cNvPr id="6" name="타원 5">
            <a:extLst>
              <a:ext uri="{FF2B5EF4-FFF2-40B4-BE49-F238E27FC236}">
                <a16:creationId xmlns:a16="http://schemas.microsoft.com/office/drawing/2014/main" id="{FD9B93B8-C8BB-49A2-A0CB-C80839171A6E}"/>
              </a:ext>
            </a:extLst>
          </p:cNvPr>
          <p:cNvSpPr>
            <a:spLocks noChangeAspect="1"/>
          </p:cNvSpPr>
          <p:nvPr/>
        </p:nvSpPr>
        <p:spPr>
          <a:xfrm>
            <a:off x="2609474" y="2869943"/>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2</a:t>
            </a:r>
            <a:endParaRPr lang="ko-KR" altLang="en-US" sz="200" dirty="0"/>
          </a:p>
        </p:txBody>
      </p:sp>
      <p:sp>
        <p:nvSpPr>
          <p:cNvPr id="10" name="타원 9">
            <a:extLst>
              <a:ext uri="{FF2B5EF4-FFF2-40B4-BE49-F238E27FC236}">
                <a16:creationId xmlns:a16="http://schemas.microsoft.com/office/drawing/2014/main" id="{15426FE0-BA25-4244-B09F-D8B1625174A1}"/>
              </a:ext>
            </a:extLst>
          </p:cNvPr>
          <p:cNvSpPr>
            <a:spLocks noChangeAspect="1"/>
          </p:cNvSpPr>
          <p:nvPr/>
        </p:nvSpPr>
        <p:spPr>
          <a:xfrm>
            <a:off x="1714797" y="3517460"/>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3</a:t>
            </a:r>
            <a:endParaRPr lang="ko-KR" altLang="en-US" sz="200" dirty="0"/>
          </a:p>
        </p:txBody>
      </p:sp>
      <p:sp>
        <p:nvSpPr>
          <p:cNvPr id="11" name="타원 10">
            <a:extLst>
              <a:ext uri="{FF2B5EF4-FFF2-40B4-BE49-F238E27FC236}">
                <a16:creationId xmlns:a16="http://schemas.microsoft.com/office/drawing/2014/main" id="{4969B19B-634D-41EB-803C-F6BB309A3BC4}"/>
              </a:ext>
            </a:extLst>
          </p:cNvPr>
          <p:cNvSpPr>
            <a:spLocks noChangeAspect="1"/>
          </p:cNvSpPr>
          <p:nvPr/>
        </p:nvSpPr>
        <p:spPr>
          <a:xfrm>
            <a:off x="3315533" y="3589943"/>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4</a:t>
            </a:r>
            <a:endParaRPr lang="ko-KR" altLang="en-US" sz="200" dirty="0"/>
          </a:p>
        </p:txBody>
      </p:sp>
      <p:sp>
        <p:nvSpPr>
          <p:cNvPr id="12" name="타원 11">
            <a:extLst>
              <a:ext uri="{FF2B5EF4-FFF2-40B4-BE49-F238E27FC236}">
                <a16:creationId xmlns:a16="http://schemas.microsoft.com/office/drawing/2014/main" id="{A0A625EE-49A8-4F5A-B350-C13106080960}"/>
              </a:ext>
            </a:extLst>
          </p:cNvPr>
          <p:cNvSpPr>
            <a:spLocks noChangeAspect="1"/>
          </p:cNvSpPr>
          <p:nvPr/>
        </p:nvSpPr>
        <p:spPr>
          <a:xfrm>
            <a:off x="834061" y="3771972"/>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5</a:t>
            </a:r>
            <a:endParaRPr lang="ko-KR" altLang="en-US" sz="200" dirty="0"/>
          </a:p>
        </p:txBody>
      </p:sp>
      <p:sp>
        <p:nvSpPr>
          <p:cNvPr id="13" name="타원 12">
            <a:extLst>
              <a:ext uri="{FF2B5EF4-FFF2-40B4-BE49-F238E27FC236}">
                <a16:creationId xmlns:a16="http://schemas.microsoft.com/office/drawing/2014/main" id="{C250C331-A575-428F-B660-5A08F41DDA8C}"/>
              </a:ext>
            </a:extLst>
          </p:cNvPr>
          <p:cNvSpPr>
            <a:spLocks noChangeAspect="1"/>
          </p:cNvSpPr>
          <p:nvPr/>
        </p:nvSpPr>
        <p:spPr>
          <a:xfrm>
            <a:off x="1953622" y="4644669"/>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6</a:t>
            </a:r>
            <a:endParaRPr lang="ko-KR" altLang="en-US" sz="200" dirty="0"/>
          </a:p>
        </p:txBody>
      </p:sp>
      <p:sp>
        <p:nvSpPr>
          <p:cNvPr id="14" name="타원 13">
            <a:extLst>
              <a:ext uri="{FF2B5EF4-FFF2-40B4-BE49-F238E27FC236}">
                <a16:creationId xmlns:a16="http://schemas.microsoft.com/office/drawing/2014/main" id="{D6A2B1AA-A0F6-48B4-B914-E0A0F87D2371}"/>
              </a:ext>
            </a:extLst>
          </p:cNvPr>
          <p:cNvSpPr>
            <a:spLocks noChangeAspect="1"/>
          </p:cNvSpPr>
          <p:nvPr/>
        </p:nvSpPr>
        <p:spPr>
          <a:xfrm>
            <a:off x="3039974" y="4616033"/>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7</a:t>
            </a:r>
            <a:endParaRPr lang="ko-KR" altLang="en-US" sz="200" dirty="0"/>
          </a:p>
        </p:txBody>
      </p:sp>
      <p:sp>
        <p:nvSpPr>
          <p:cNvPr id="15" name="타원 14">
            <a:extLst>
              <a:ext uri="{FF2B5EF4-FFF2-40B4-BE49-F238E27FC236}">
                <a16:creationId xmlns:a16="http://schemas.microsoft.com/office/drawing/2014/main" id="{0ADBE822-3B63-4308-BF71-1299694A8B1F}"/>
              </a:ext>
            </a:extLst>
          </p:cNvPr>
          <p:cNvSpPr>
            <a:spLocks noChangeAspect="1"/>
          </p:cNvSpPr>
          <p:nvPr/>
        </p:nvSpPr>
        <p:spPr>
          <a:xfrm>
            <a:off x="658424" y="2854500"/>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8</a:t>
            </a:r>
            <a:endParaRPr lang="ko-KR" altLang="en-US" sz="200" dirty="0"/>
          </a:p>
        </p:txBody>
      </p:sp>
      <p:sp>
        <p:nvSpPr>
          <p:cNvPr id="20" name="TextBox 19">
            <a:extLst>
              <a:ext uri="{FF2B5EF4-FFF2-40B4-BE49-F238E27FC236}">
                <a16:creationId xmlns:a16="http://schemas.microsoft.com/office/drawing/2014/main" id="{E1E8A389-2C8C-49E2-9DAC-CC6F56F9F969}"/>
              </a:ext>
            </a:extLst>
          </p:cNvPr>
          <p:cNvSpPr txBox="1"/>
          <p:nvPr/>
        </p:nvSpPr>
        <p:spPr>
          <a:xfrm>
            <a:off x="1730589" y="652896"/>
            <a:ext cx="1197764" cy="630942"/>
          </a:xfrm>
          <a:prstGeom prst="rect">
            <a:avLst/>
          </a:prstGeom>
          <a:noFill/>
        </p:spPr>
        <p:txBody>
          <a:bodyPr wrap="none" rtlCol="0">
            <a:spAutoFit/>
          </a:bodyPr>
          <a:lstStyle/>
          <a:p>
            <a:pPr algn="ctr"/>
            <a:r>
              <a:rPr lang="en-US" altLang="ko-KR" sz="3500" dirty="0">
                <a:solidFill>
                  <a:schemeClr val="bg1">
                    <a:lumMod val="85000"/>
                  </a:schemeClr>
                </a:solidFill>
                <a:latin typeface="Arial" panose="020B0604020202020204" pitchFamily="34" charset="0"/>
              </a:rPr>
              <a:t>1 ~ 8</a:t>
            </a:r>
            <a:endParaRPr lang="ko-KR" altLang="en-US" sz="3500" dirty="0">
              <a:solidFill>
                <a:schemeClr val="bg1">
                  <a:lumMod val="85000"/>
                </a:schemeClr>
              </a:solidFill>
              <a:latin typeface="Arial" panose="020B0604020202020204" pitchFamily="34" charset="0"/>
            </a:endParaRPr>
          </a:p>
        </p:txBody>
      </p:sp>
      <p:sp>
        <p:nvSpPr>
          <p:cNvPr id="18" name="TextBox 17">
            <a:extLst>
              <a:ext uri="{FF2B5EF4-FFF2-40B4-BE49-F238E27FC236}">
                <a16:creationId xmlns:a16="http://schemas.microsoft.com/office/drawing/2014/main" id="{1D3FF148-8841-43EB-9BA1-D06656469571}"/>
              </a:ext>
            </a:extLst>
          </p:cNvPr>
          <p:cNvSpPr txBox="1"/>
          <p:nvPr/>
        </p:nvSpPr>
        <p:spPr>
          <a:xfrm>
            <a:off x="4872313" y="1572369"/>
            <a:ext cx="4105611" cy="477054"/>
          </a:xfrm>
          <a:prstGeom prst="rect">
            <a:avLst/>
          </a:prstGeom>
          <a:noFill/>
        </p:spPr>
        <p:txBody>
          <a:bodyPr wrap="none" rtlCol="0">
            <a:spAutoFit/>
          </a:bodyPr>
          <a:lstStyle/>
          <a:p>
            <a:r>
              <a:rPr lang="en-US" altLang="ko-KR" sz="2500" dirty="0">
                <a:solidFill>
                  <a:schemeClr val="bg1">
                    <a:lumMod val="85000"/>
                  </a:schemeClr>
                </a:solidFill>
                <a:latin typeface="Arial" panose="020B0604020202020204" pitchFamily="34" charset="0"/>
              </a:rPr>
              <a:t>8</a:t>
            </a:r>
            <a:r>
              <a:rPr lang="ko-KR" altLang="en-US" sz="2500" dirty="0">
                <a:solidFill>
                  <a:schemeClr val="bg1">
                    <a:lumMod val="85000"/>
                  </a:schemeClr>
                </a:solidFill>
                <a:latin typeface="Arial" panose="020B0604020202020204" pitchFamily="34" charset="0"/>
              </a:rPr>
              <a:t>이하를 뽑을 확률 ➡ </a:t>
            </a:r>
            <a:r>
              <a:rPr lang="en-US" altLang="ko-KR" sz="2500" dirty="0">
                <a:solidFill>
                  <a:schemeClr val="bg1">
                    <a:lumMod val="85000"/>
                  </a:schemeClr>
                </a:solidFill>
                <a:latin typeface="Arial" panose="020B0604020202020204" pitchFamily="34" charset="0"/>
              </a:rPr>
              <a:t>100%</a:t>
            </a:r>
            <a:endParaRPr lang="ko-KR" altLang="en-US" sz="2500" dirty="0">
              <a:solidFill>
                <a:schemeClr val="bg1">
                  <a:lumMod val="85000"/>
                </a:schemeClr>
              </a:solidFill>
              <a:latin typeface="Arial" panose="020B0604020202020204" pitchFamily="34" charset="0"/>
            </a:endParaRPr>
          </a:p>
        </p:txBody>
      </p:sp>
      <p:sp>
        <p:nvSpPr>
          <p:cNvPr id="19" name="TextBox 18">
            <a:extLst>
              <a:ext uri="{FF2B5EF4-FFF2-40B4-BE49-F238E27FC236}">
                <a16:creationId xmlns:a16="http://schemas.microsoft.com/office/drawing/2014/main" id="{09DCB548-5B00-4E76-9E7B-BBDA1D056088}"/>
              </a:ext>
            </a:extLst>
          </p:cNvPr>
          <p:cNvSpPr txBox="1"/>
          <p:nvPr/>
        </p:nvSpPr>
        <p:spPr>
          <a:xfrm>
            <a:off x="4880374" y="2823234"/>
            <a:ext cx="3927678" cy="477054"/>
          </a:xfrm>
          <a:prstGeom prst="rect">
            <a:avLst/>
          </a:prstGeom>
          <a:noFill/>
        </p:spPr>
        <p:txBody>
          <a:bodyPr wrap="none" rtlCol="0">
            <a:spAutoFit/>
          </a:bodyPr>
          <a:lstStyle/>
          <a:p>
            <a:r>
              <a:rPr lang="en-US" altLang="ko-KR" sz="2500" dirty="0">
                <a:solidFill>
                  <a:schemeClr val="bg1">
                    <a:lumMod val="85000"/>
                  </a:schemeClr>
                </a:solidFill>
                <a:latin typeface="Arial" panose="020B0604020202020204" pitchFamily="34" charset="0"/>
              </a:rPr>
              <a:t>4</a:t>
            </a:r>
            <a:r>
              <a:rPr lang="ko-KR" altLang="en-US" sz="2500" dirty="0">
                <a:solidFill>
                  <a:schemeClr val="bg1">
                    <a:lumMod val="85000"/>
                  </a:schemeClr>
                </a:solidFill>
                <a:latin typeface="Arial" panose="020B0604020202020204" pitchFamily="34" charset="0"/>
              </a:rPr>
              <a:t>이하를 뽑을 확률 ➡ </a:t>
            </a:r>
            <a:r>
              <a:rPr lang="en-US" altLang="ko-KR" sz="2500" dirty="0">
                <a:solidFill>
                  <a:schemeClr val="bg1">
                    <a:lumMod val="85000"/>
                  </a:schemeClr>
                </a:solidFill>
                <a:latin typeface="Arial" panose="020B0604020202020204" pitchFamily="34" charset="0"/>
              </a:rPr>
              <a:t>50%</a:t>
            </a:r>
            <a:endParaRPr lang="ko-KR" altLang="en-US" sz="2500" dirty="0">
              <a:solidFill>
                <a:schemeClr val="bg1">
                  <a:lumMod val="85000"/>
                </a:schemeClr>
              </a:solidFill>
              <a:latin typeface="Arial" panose="020B0604020202020204" pitchFamily="34" charset="0"/>
            </a:endParaRPr>
          </a:p>
        </p:txBody>
      </p:sp>
      <p:sp>
        <p:nvSpPr>
          <p:cNvPr id="21" name="TextBox 20">
            <a:extLst>
              <a:ext uri="{FF2B5EF4-FFF2-40B4-BE49-F238E27FC236}">
                <a16:creationId xmlns:a16="http://schemas.microsoft.com/office/drawing/2014/main" id="{1BDAF814-EB3B-45D7-A02A-5E3287287EFA}"/>
              </a:ext>
            </a:extLst>
          </p:cNvPr>
          <p:cNvSpPr txBox="1"/>
          <p:nvPr/>
        </p:nvSpPr>
        <p:spPr>
          <a:xfrm>
            <a:off x="4880374" y="4074099"/>
            <a:ext cx="3927678" cy="477054"/>
          </a:xfrm>
          <a:prstGeom prst="rect">
            <a:avLst/>
          </a:prstGeom>
          <a:noFill/>
        </p:spPr>
        <p:txBody>
          <a:bodyPr wrap="none" rtlCol="0">
            <a:spAutoFit/>
          </a:bodyPr>
          <a:lstStyle/>
          <a:p>
            <a:r>
              <a:rPr lang="en-US" altLang="ko-KR" sz="2500" dirty="0">
                <a:solidFill>
                  <a:schemeClr val="bg1">
                    <a:lumMod val="85000"/>
                  </a:schemeClr>
                </a:solidFill>
                <a:latin typeface="Arial" panose="020B0604020202020204" pitchFamily="34" charset="0"/>
              </a:rPr>
              <a:t>2</a:t>
            </a:r>
            <a:r>
              <a:rPr lang="ko-KR" altLang="en-US" sz="2500" dirty="0">
                <a:solidFill>
                  <a:schemeClr val="bg1">
                    <a:lumMod val="85000"/>
                  </a:schemeClr>
                </a:solidFill>
                <a:latin typeface="Arial" panose="020B0604020202020204" pitchFamily="34" charset="0"/>
              </a:rPr>
              <a:t>이하를 뽑을 확률 ➡ </a:t>
            </a:r>
            <a:r>
              <a:rPr lang="en-US" altLang="ko-KR" sz="2500" dirty="0">
                <a:solidFill>
                  <a:schemeClr val="bg1">
                    <a:lumMod val="85000"/>
                  </a:schemeClr>
                </a:solidFill>
                <a:latin typeface="Arial" panose="020B0604020202020204" pitchFamily="34" charset="0"/>
              </a:rPr>
              <a:t>25%</a:t>
            </a:r>
            <a:endParaRPr lang="ko-KR" altLang="en-US" sz="2500" dirty="0">
              <a:solidFill>
                <a:schemeClr val="bg1">
                  <a:lumMod val="85000"/>
                </a:schemeClr>
              </a:solidFill>
              <a:latin typeface="Arial" panose="020B0604020202020204" pitchFamily="34" charset="0"/>
            </a:endParaRPr>
          </a:p>
        </p:txBody>
      </p:sp>
      <p:sp>
        <p:nvSpPr>
          <p:cNvPr id="22" name="TextBox 21">
            <a:extLst>
              <a:ext uri="{FF2B5EF4-FFF2-40B4-BE49-F238E27FC236}">
                <a16:creationId xmlns:a16="http://schemas.microsoft.com/office/drawing/2014/main" id="{6254AE62-D852-4F4B-B13F-B04109C6F1FD}"/>
              </a:ext>
            </a:extLst>
          </p:cNvPr>
          <p:cNvSpPr txBox="1"/>
          <p:nvPr/>
        </p:nvSpPr>
        <p:spPr>
          <a:xfrm>
            <a:off x="4880374" y="5324964"/>
            <a:ext cx="4195379" cy="477054"/>
          </a:xfrm>
          <a:prstGeom prst="rect">
            <a:avLst/>
          </a:prstGeom>
          <a:noFill/>
        </p:spPr>
        <p:txBody>
          <a:bodyPr wrap="none" rtlCol="0">
            <a:spAutoFit/>
          </a:bodyPr>
          <a:lstStyle/>
          <a:p>
            <a:r>
              <a:rPr lang="en-US" altLang="ko-KR" sz="2500" dirty="0">
                <a:solidFill>
                  <a:schemeClr val="bg1">
                    <a:lumMod val="85000"/>
                  </a:schemeClr>
                </a:solidFill>
                <a:latin typeface="Arial" panose="020B0604020202020204" pitchFamily="34" charset="0"/>
              </a:rPr>
              <a:t>1</a:t>
            </a:r>
            <a:r>
              <a:rPr lang="ko-KR" altLang="en-US" sz="2500" dirty="0">
                <a:solidFill>
                  <a:schemeClr val="bg1">
                    <a:lumMod val="85000"/>
                  </a:schemeClr>
                </a:solidFill>
                <a:latin typeface="Arial" panose="020B0604020202020204" pitchFamily="34" charset="0"/>
              </a:rPr>
              <a:t>이하를 뽑을 확률 ➡ </a:t>
            </a:r>
            <a:r>
              <a:rPr lang="en-US" altLang="ko-KR" sz="2500" dirty="0">
                <a:solidFill>
                  <a:schemeClr val="bg1">
                    <a:lumMod val="85000"/>
                  </a:schemeClr>
                </a:solidFill>
                <a:latin typeface="Arial" panose="020B0604020202020204" pitchFamily="34" charset="0"/>
              </a:rPr>
              <a:t>12.5%</a:t>
            </a:r>
            <a:endParaRPr lang="ko-KR" altLang="en-US" sz="2500" dirty="0">
              <a:solidFill>
                <a:schemeClr val="bg1">
                  <a:lumMod val="85000"/>
                </a:schemeClr>
              </a:solidFill>
              <a:latin typeface="Arial" panose="020B0604020202020204" pitchFamily="34" charset="0"/>
            </a:endParaRPr>
          </a:p>
        </p:txBody>
      </p:sp>
      <p:sp>
        <p:nvSpPr>
          <p:cNvPr id="24" name="TextBox 23">
            <a:extLst>
              <a:ext uri="{FF2B5EF4-FFF2-40B4-BE49-F238E27FC236}">
                <a16:creationId xmlns:a16="http://schemas.microsoft.com/office/drawing/2014/main" id="{A7B4F219-F8E1-40B1-81DC-1D08568B8DA2}"/>
              </a:ext>
            </a:extLst>
          </p:cNvPr>
          <p:cNvSpPr txBox="1"/>
          <p:nvPr/>
        </p:nvSpPr>
        <p:spPr>
          <a:xfrm>
            <a:off x="9329161" y="2526689"/>
            <a:ext cx="2377574" cy="2323713"/>
          </a:xfrm>
          <a:prstGeom prst="rect">
            <a:avLst/>
          </a:prstGeom>
          <a:noFill/>
        </p:spPr>
        <p:txBody>
          <a:bodyPr wrap="none" rtlCol="0">
            <a:spAutoFit/>
          </a:bodyPr>
          <a:lstStyle/>
          <a:p>
            <a:pPr algn="ctr"/>
            <a:r>
              <a:rPr lang="ko-KR" altLang="en-US" sz="2500" dirty="0">
                <a:solidFill>
                  <a:schemeClr val="bg1">
                    <a:lumMod val="85000"/>
                  </a:schemeClr>
                </a:solidFill>
                <a:latin typeface="Arial" panose="020B0604020202020204" pitchFamily="34" charset="0"/>
              </a:rPr>
              <a:t>대상  숫자 감소</a:t>
            </a:r>
            <a:endParaRPr lang="en-US" altLang="ko-KR" sz="2500" dirty="0">
              <a:solidFill>
                <a:schemeClr val="bg1">
                  <a:lumMod val="85000"/>
                </a:schemeClr>
              </a:solidFill>
              <a:latin typeface="Arial" panose="020B0604020202020204" pitchFamily="34" charset="0"/>
            </a:endParaRPr>
          </a:p>
          <a:p>
            <a:pPr algn="ctr"/>
            <a:endParaRPr lang="en-US" altLang="ko-KR" sz="2500" dirty="0">
              <a:solidFill>
                <a:schemeClr val="bg1">
                  <a:lumMod val="85000"/>
                </a:schemeClr>
              </a:solidFill>
              <a:latin typeface="Arial" panose="020B0604020202020204" pitchFamily="34" charset="0"/>
            </a:endParaRPr>
          </a:p>
          <a:p>
            <a:pPr algn="ctr"/>
            <a:r>
              <a:rPr lang="en-US" altLang="ko-KR" sz="3500" b="1" dirty="0">
                <a:solidFill>
                  <a:schemeClr val="bg1">
                    <a:lumMod val="85000"/>
                  </a:schemeClr>
                </a:solidFill>
                <a:latin typeface="Arial" panose="020B0604020202020204" pitchFamily="34" charset="0"/>
              </a:rPr>
              <a:t>↓</a:t>
            </a:r>
          </a:p>
          <a:p>
            <a:pPr algn="ctr"/>
            <a:endParaRPr lang="en-US" altLang="ko-KR" sz="3500" b="1" dirty="0">
              <a:solidFill>
                <a:schemeClr val="bg1">
                  <a:lumMod val="85000"/>
                </a:schemeClr>
              </a:solidFill>
              <a:latin typeface="Arial" panose="020B0604020202020204" pitchFamily="34" charset="0"/>
            </a:endParaRPr>
          </a:p>
          <a:p>
            <a:pPr algn="ctr"/>
            <a:r>
              <a:rPr lang="ko-KR" altLang="en-US" sz="2500" dirty="0">
                <a:solidFill>
                  <a:schemeClr val="bg1">
                    <a:lumMod val="85000"/>
                  </a:schemeClr>
                </a:solidFill>
                <a:latin typeface="Arial" panose="020B0604020202020204" pitchFamily="34" charset="0"/>
              </a:rPr>
              <a:t>난이도 증가</a:t>
            </a:r>
          </a:p>
        </p:txBody>
      </p:sp>
    </p:spTree>
    <p:extLst>
      <p:ext uri="{BB962C8B-B14F-4D97-AF65-F5344CB8AC3E}">
        <p14:creationId xmlns:p14="http://schemas.microsoft.com/office/powerpoint/2010/main" val="1452650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1" grpId="0"/>
      <p:bldP spid="22" grpId="0"/>
      <p:bldP spid="24" grpId="0"/>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C717F4BF-56FF-4AEB-B8A6-41F25CFEB692}"/>
              </a:ext>
            </a:extLst>
          </p:cNvPr>
          <p:cNvSpPr>
            <a:spLocks noGrp="1"/>
          </p:cNvSpPr>
          <p:nvPr>
            <p:ph type="title"/>
          </p:nvPr>
        </p:nvSpPr>
        <p:spPr/>
        <p:txBody>
          <a:bodyPr/>
          <a:lstStyle/>
          <a:p>
            <a:r>
              <a:rPr lang="en-US" altLang="ko-KR" dirty="0" err="1"/>
              <a:t>PoW</a:t>
            </a:r>
            <a:r>
              <a:rPr lang="en-US" altLang="ko-KR" dirty="0"/>
              <a:t> [ Puzzle ]</a:t>
            </a:r>
            <a:endParaRPr lang="ko-KR" altLang="en-US" dirty="0"/>
          </a:p>
        </p:txBody>
      </p:sp>
      <p:sp>
        <p:nvSpPr>
          <p:cNvPr id="7" name="TextBox 6">
            <a:extLst>
              <a:ext uri="{FF2B5EF4-FFF2-40B4-BE49-F238E27FC236}">
                <a16:creationId xmlns:a16="http://schemas.microsoft.com/office/drawing/2014/main" id="{3922EC75-B2C4-4C32-9055-FDB9B5501805}"/>
              </a:ext>
            </a:extLst>
          </p:cNvPr>
          <p:cNvSpPr txBox="1"/>
          <p:nvPr/>
        </p:nvSpPr>
        <p:spPr>
          <a:xfrm>
            <a:off x="5721071" y="3432074"/>
            <a:ext cx="5318123" cy="369332"/>
          </a:xfrm>
          <a:prstGeom prst="rect">
            <a:avLst/>
          </a:prstGeom>
          <a:noFill/>
        </p:spPr>
        <p:txBody>
          <a:bodyPr wrap="none" lIns="0" rtlCol="0">
            <a:spAutoFit/>
          </a:bodyPr>
          <a:lstStyle/>
          <a:p>
            <a:r>
              <a:rPr lang="ko-KR" altLang="en-US" dirty="0">
                <a:solidFill>
                  <a:schemeClr val="bg1">
                    <a:lumMod val="85000"/>
                  </a:schemeClr>
                </a:solidFill>
                <a:latin typeface="Arial" panose="020B0604020202020204" pitchFamily="34" charset="0"/>
              </a:rPr>
              <a:t>숫자 찾기 프로그램</a:t>
            </a:r>
            <a:r>
              <a:rPr lang="en-US" altLang="ko-KR" dirty="0">
                <a:solidFill>
                  <a:schemeClr val="bg1">
                    <a:lumMod val="85000"/>
                  </a:schemeClr>
                </a:solidFill>
                <a:latin typeface="Arial" panose="020B0604020202020204" pitchFamily="34" charset="0"/>
              </a:rPr>
              <a:t>, hash = SHA-256(SHA-256(</a:t>
            </a:r>
            <a:r>
              <a:rPr lang="en-US" altLang="ko-KR" dirty="0" err="1">
                <a:solidFill>
                  <a:schemeClr val="bg1">
                    <a:lumMod val="85000"/>
                  </a:schemeClr>
                </a:solidFill>
                <a:latin typeface="Arial" panose="020B0604020202020204" pitchFamily="34" charset="0"/>
              </a:rPr>
              <a:t>tx</a:t>
            </a:r>
            <a:r>
              <a:rPr lang="en-US" altLang="ko-KR" dirty="0">
                <a:solidFill>
                  <a:schemeClr val="bg1">
                    <a:lumMod val="85000"/>
                  </a:schemeClr>
                </a:solidFill>
                <a:latin typeface="Arial" panose="020B0604020202020204" pitchFamily="34" charset="0"/>
              </a:rPr>
              <a:t>))</a:t>
            </a:r>
            <a:endParaRPr lang="ko-KR" altLang="en-US" dirty="0">
              <a:solidFill>
                <a:schemeClr val="bg1">
                  <a:lumMod val="85000"/>
                </a:schemeClr>
              </a:solidFill>
              <a:latin typeface="Arial" panose="020B0604020202020204" pitchFamily="34" charset="0"/>
            </a:endParaRPr>
          </a:p>
        </p:txBody>
      </p:sp>
      <p:sp>
        <p:nvSpPr>
          <p:cNvPr id="8" name="TextBox 7">
            <a:extLst>
              <a:ext uri="{FF2B5EF4-FFF2-40B4-BE49-F238E27FC236}">
                <a16:creationId xmlns:a16="http://schemas.microsoft.com/office/drawing/2014/main" id="{6FC2A712-7A16-4432-BBFD-33A9794B0E20}"/>
              </a:ext>
            </a:extLst>
          </p:cNvPr>
          <p:cNvSpPr txBox="1"/>
          <p:nvPr/>
        </p:nvSpPr>
        <p:spPr>
          <a:xfrm>
            <a:off x="236016" y="664950"/>
            <a:ext cx="4929555" cy="369332"/>
          </a:xfrm>
          <a:prstGeom prst="rect">
            <a:avLst/>
          </a:prstGeom>
          <a:noFill/>
        </p:spPr>
        <p:txBody>
          <a:bodyPr wrap="none" rtlCol="0">
            <a:spAutoFit/>
          </a:bodyPr>
          <a:lstStyle/>
          <a:p>
            <a:r>
              <a:rPr lang="en-US" altLang="ko-KR" dirty="0">
                <a:solidFill>
                  <a:schemeClr val="bg1">
                    <a:lumMod val="85000"/>
                  </a:schemeClr>
                </a:solidFill>
                <a:latin typeface="Arial" panose="020B0604020202020204" pitchFamily="34" charset="0"/>
              </a:rPr>
              <a:t>Hash </a:t>
            </a:r>
            <a:r>
              <a:rPr lang="ko-KR" altLang="en-US" dirty="0">
                <a:solidFill>
                  <a:schemeClr val="bg1">
                    <a:lumMod val="85000"/>
                  </a:schemeClr>
                </a:solidFill>
                <a:latin typeface="Arial" panose="020B0604020202020204" pitchFamily="34" charset="0"/>
              </a:rPr>
              <a:t>결과의 처음 </a:t>
            </a:r>
            <a:r>
              <a:rPr lang="en-US" altLang="ko-KR" dirty="0">
                <a:solidFill>
                  <a:schemeClr val="bg1">
                    <a:lumMod val="85000"/>
                  </a:schemeClr>
                </a:solidFill>
                <a:latin typeface="Arial" panose="020B0604020202020204" pitchFamily="34" charset="0"/>
              </a:rPr>
              <a:t>0</a:t>
            </a:r>
            <a:r>
              <a:rPr lang="ko-KR" altLang="en-US" dirty="0">
                <a:solidFill>
                  <a:schemeClr val="bg1">
                    <a:lumMod val="85000"/>
                  </a:schemeClr>
                </a:solidFill>
                <a:latin typeface="Arial" panose="020B0604020202020204" pitchFamily="34" charset="0"/>
              </a:rPr>
              <a:t>길이가 증가하는 숫자 찾기</a:t>
            </a:r>
          </a:p>
        </p:txBody>
      </p:sp>
      <p:graphicFrame>
        <p:nvGraphicFramePr>
          <p:cNvPr id="10" name="표 10">
            <a:extLst>
              <a:ext uri="{FF2B5EF4-FFF2-40B4-BE49-F238E27FC236}">
                <a16:creationId xmlns:a16="http://schemas.microsoft.com/office/drawing/2014/main" id="{9D6EC317-A272-4B47-B7D2-BD7AE9F327D2}"/>
              </a:ext>
            </a:extLst>
          </p:cNvPr>
          <p:cNvGraphicFramePr>
            <a:graphicFrameLocks noGrp="1"/>
          </p:cNvGraphicFramePr>
          <p:nvPr>
            <p:extLst>
              <p:ext uri="{D42A27DB-BD31-4B8C-83A1-F6EECF244321}">
                <p14:modId xmlns:p14="http://schemas.microsoft.com/office/powerpoint/2010/main" val="1887089053"/>
              </p:ext>
            </p:extLst>
          </p:nvPr>
        </p:nvGraphicFramePr>
        <p:xfrm>
          <a:off x="236016" y="1032134"/>
          <a:ext cx="11692459" cy="2212975"/>
        </p:xfrm>
        <a:graphic>
          <a:graphicData uri="http://schemas.openxmlformats.org/drawingml/2006/table">
            <a:tbl>
              <a:tblPr firstRow="1" bandRow="1">
                <a:tableStyleId>{5C22544A-7EE6-4342-B048-85BDC9FD1C3A}</a:tableStyleId>
              </a:tblPr>
              <a:tblGrid>
                <a:gridCol w="1002065">
                  <a:extLst>
                    <a:ext uri="{9D8B030D-6E8A-4147-A177-3AD203B41FA5}">
                      <a16:colId xmlns:a16="http://schemas.microsoft.com/office/drawing/2014/main" val="2852317043"/>
                    </a:ext>
                  </a:extLst>
                </a:gridCol>
                <a:gridCol w="1124793">
                  <a:extLst>
                    <a:ext uri="{9D8B030D-6E8A-4147-A177-3AD203B41FA5}">
                      <a16:colId xmlns:a16="http://schemas.microsoft.com/office/drawing/2014/main" val="3835921749"/>
                    </a:ext>
                  </a:extLst>
                </a:gridCol>
                <a:gridCol w="9565601">
                  <a:extLst>
                    <a:ext uri="{9D8B030D-6E8A-4147-A177-3AD203B41FA5}">
                      <a16:colId xmlns:a16="http://schemas.microsoft.com/office/drawing/2014/main" val="3143586813"/>
                    </a:ext>
                  </a:extLst>
                </a:gridCol>
              </a:tblGrid>
              <a:tr h="0">
                <a:tc>
                  <a:txBody>
                    <a:bodyPr/>
                    <a:lstStyle/>
                    <a:p>
                      <a:pPr algn="ctr" latinLnBrk="1"/>
                      <a:r>
                        <a:rPr lang="en-US" altLang="ko-KR" sz="1600" b="1" baseline="0" dirty="0">
                          <a:solidFill>
                            <a:srgbClr val="3F3F3F"/>
                          </a:solidFill>
                          <a:latin typeface="Arial" panose="020B0604020202020204" pitchFamily="34" charset="0"/>
                        </a:rPr>
                        <a:t>0 </a:t>
                      </a:r>
                      <a:r>
                        <a:rPr lang="ko-KR" altLang="en-US" sz="1600" b="1" baseline="0" dirty="0">
                          <a:solidFill>
                            <a:srgbClr val="3F3F3F"/>
                          </a:solidFill>
                          <a:latin typeface="Arial" panose="020B0604020202020204" pitchFamily="34" charset="0"/>
                        </a:rPr>
                        <a:t>길이</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ko-KR" altLang="en-US" sz="1600" b="1" baseline="0" dirty="0">
                          <a:solidFill>
                            <a:srgbClr val="3F3F3F"/>
                          </a:solidFill>
                          <a:latin typeface="Arial" panose="020B0604020202020204" pitchFamily="34" charset="0"/>
                        </a:rPr>
                        <a:t>숫자</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600" b="1" baseline="0" dirty="0">
                          <a:solidFill>
                            <a:srgbClr val="3F3F3F"/>
                          </a:solidFill>
                          <a:latin typeface="Arial" panose="020B0604020202020204" pitchFamily="34" charset="0"/>
                        </a:rPr>
                        <a:t>Hash</a:t>
                      </a:r>
                      <a:endParaRPr lang="ko-KR" altLang="en-US" sz="1600" b="1" baseline="0" dirty="0">
                        <a:solidFill>
                          <a:srgbClr val="3F3F3F"/>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65370935"/>
                  </a:ext>
                </a:extLst>
              </a:tr>
              <a:tr h="375539">
                <a:tc>
                  <a:txBody>
                    <a:bodyPr/>
                    <a:lstStyle/>
                    <a:p>
                      <a:pPr algn="ctr" latinLnBrk="1"/>
                      <a:r>
                        <a:rPr lang="en-US" altLang="ko-KR" sz="1600" baseline="0" dirty="0">
                          <a:solidFill>
                            <a:schemeClr val="bg1">
                              <a:lumMod val="85000"/>
                            </a:schemeClr>
                          </a:solidFill>
                          <a:latin typeface="Arial" panose="020B0604020202020204" pitchFamily="34" charset="0"/>
                        </a:rPr>
                        <a:t>1</a:t>
                      </a:r>
                      <a:endParaRPr lang="ko-KR" altLang="en-US" sz="16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r" latinLnBrk="1"/>
                      <a:r>
                        <a:rPr lang="en-US" altLang="ko-KR" sz="1600" baseline="0" dirty="0">
                          <a:solidFill>
                            <a:schemeClr val="bg1">
                              <a:lumMod val="85000"/>
                            </a:schemeClr>
                          </a:solidFill>
                          <a:latin typeface="Arial" panose="020B0604020202020204" pitchFamily="34" charset="0"/>
                        </a:rPr>
                        <a:t>7</a:t>
                      </a:r>
                      <a:endParaRPr lang="ko-KR" altLang="en-US" sz="16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l" latinLnBrk="1"/>
                      <a:r>
                        <a:rPr lang="en-US" altLang="ko-KR" sz="1600" baseline="0" dirty="0">
                          <a:solidFill>
                            <a:schemeClr val="bg1">
                              <a:lumMod val="85000"/>
                            </a:schemeClr>
                          </a:solidFill>
                          <a:latin typeface="Consolas" panose="020B0609020204030204" pitchFamily="49" charset="0"/>
                        </a:rPr>
                        <a:t>0x</a:t>
                      </a:r>
                      <a:r>
                        <a:rPr lang="en-US" altLang="ko-KR" sz="1600" baseline="0" dirty="0">
                          <a:solidFill>
                            <a:srgbClr val="00C8EB"/>
                          </a:solidFill>
                          <a:latin typeface="Consolas" panose="020B0609020204030204" pitchFamily="49" charset="0"/>
                        </a:rPr>
                        <a:t>0</a:t>
                      </a:r>
                      <a:r>
                        <a:rPr lang="en-US" altLang="ko-KR" sz="1600" baseline="0" dirty="0">
                          <a:solidFill>
                            <a:schemeClr val="bg1">
                              <a:lumMod val="85000"/>
                            </a:schemeClr>
                          </a:solidFill>
                          <a:latin typeface="Consolas" panose="020B0609020204030204" pitchFamily="49" charset="0"/>
                        </a:rPr>
                        <a:t>e9b80a0e46a4624d5f9d3ae02c9a3180f263d332bc109e61456d155de29b5c4</a:t>
                      </a:r>
                      <a:endParaRPr lang="ko-KR" altLang="en-US" sz="1600" baseline="0" dirty="0">
                        <a:solidFill>
                          <a:schemeClr val="bg1">
                            <a:lumMod val="85000"/>
                          </a:schemeClr>
                        </a:solidFill>
                        <a:latin typeface="Consolas" panose="020B0609020204030204" pitchFamily="49"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4171430789"/>
                  </a:ext>
                </a:extLst>
              </a:tr>
              <a:tr h="375539">
                <a:tc>
                  <a:txBody>
                    <a:bodyPr/>
                    <a:lstStyle/>
                    <a:p>
                      <a:pPr algn="ctr" latinLnBrk="1"/>
                      <a:r>
                        <a:rPr lang="en-US" altLang="ko-KR" sz="1600" baseline="0" dirty="0">
                          <a:solidFill>
                            <a:schemeClr val="bg1">
                              <a:lumMod val="85000"/>
                            </a:schemeClr>
                          </a:solidFill>
                          <a:latin typeface="Arial" panose="020B0604020202020204" pitchFamily="34" charset="0"/>
                        </a:rPr>
                        <a:t>2</a:t>
                      </a:r>
                      <a:endParaRPr lang="ko-KR" altLang="en-US" sz="16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r" latinLnBrk="1"/>
                      <a:r>
                        <a:rPr lang="en-US" altLang="ko-KR" sz="1600" baseline="0" dirty="0">
                          <a:solidFill>
                            <a:schemeClr val="bg1">
                              <a:lumMod val="85000"/>
                            </a:schemeClr>
                          </a:solidFill>
                          <a:latin typeface="Arial" panose="020B0604020202020204" pitchFamily="34" charset="0"/>
                        </a:rPr>
                        <a:t>604</a:t>
                      </a:r>
                      <a:endParaRPr lang="ko-KR" altLang="en-US" sz="16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l" latinLnBrk="1"/>
                      <a:r>
                        <a:rPr lang="en-US" altLang="ko-KR" sz="1600" baseline="0" dirty="0">
                          <a:solidFill>
                            <a:schemeClr val="bg1">
                              <a:lumMod val="85000"/>
                            </a:schemeClr>
                          </a:solidFill>
                          <a:latin typeface="Consolas" panose="020B0609020204030204" pitchFamily="49" charset="0"/>
                        </a:rPr>
                        <a:t>0x</a:t>
                      </a:r>
                      <a:r>
                        <a:rPr lang="en-US" altLang="ko-KR" sz="1600" baseline="0" dirty="0">
                          <a:solidFill>
                            <a:srgbClr val="00C8EB"/>
                          </a:solidFill>
                          <a:latin typeface="Consolas" panose="020B0609020204030204" pitchFamily="49" charset="0"/>
                        </a:rPr>
                        <a:t>00</a:t>
                      </a:r>
                      <a:r>
                        <a:rPr lang="en-US" altLang="ko-KR" sz="1600" baseline="0" dirty="0">
                          <a:solidFill>
                            <a:schemeClr val="bg1">
                              <a:lumMod val="85000"/>
                            </a:schemeClr>
                          </a:solidFill>
                          <a:latin typeface="Consolas" panose="020B0609020204030204" pitchFamily="49" charset="0"/>
                        </a:rPr>
                        <a:t>bb9f5f6617cc83190bfcae6431184e58d887c1062f1db3f65c77f5a1ae4e0a</a:t>
                      </a:r>
                      <a:endParaRPr lang="ko-KR" altLang="en-US" sz="1600" baseline="0" dirty="0">
                        <a:solidFill>
                          <a:schemeClr val="bg1">
                            <a:lumMod val="85000"/>
                          </a:schemeClr>
                        </a:solidFill>
                        <a:latin typeface="Consolas" panose="020B0609020204030204" pitchFamily="49"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522705768"/>
                  </a:ext>
                </a:extLst>
              </a:tr>
              <a:tr h="375539">
                <a:tc>
                  <a:txBody>
                    <a:bodyPr/>
                    <a:lstStyle/>
                    <a:p>
                      <a:pPr algn="ctr" latinLnBrk="1"/>
                      <a:r>
                        <a:rPr lang="en-US" altLang="ko-KR" sz="1600" baseline="0" dirty="0">
                          <a:solidFill>
                            <a:schemeClr val="bg1">
                              <a:lumMod val="85000"/>
                            </a:schemeClr>
                          </a:solidFill>
                          <a:latin typeface="Arial" panose="020B0604020202020204" pitchFamily="34" charset="0"/>
                        </a:rPr>
                        <a:t>4</a:t>
                      </a:r>
                      <a:endParaRPr lang="ko-KR" altLang="en-US" sz="16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r" latinLnBrk="1"/>
                      <a:r>
                        <a:rPr lang="en-US" altLang="ko-KR" sz="1600" baseline="0" dirty="0">
                          <a:solidFill>
                            <a:schemeClr val="bg1">
                              <a:lumMod val="85000"/>
                            </a:schemeClr>
                          </a:solidFill>
                          <a:latin typeface="Arial" panose="020B0604020202020204" pitchFamily="34" charset="0"/>
                        </a:rPr>
                        <a:t>8181</a:t>
                      </a:r>
                      <a:endParaRPr lang="ko-KR" altLang="en-US" sz="16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l" latinLnBrk="1"/>
                      <a:r>
                        <a:rPr lang="en-US" altLang="ko-KR" sz="1600" baseline="0" dirty="0">
                          <a:solidFill>
                            <a:schemeClr val="bg1">
                              <a:lumMod val="85000"/>
                            </a:schemeClr>
                          </a:solidFill>
                          <a:latin typeface="Consolas" panose="020B0609020204030204" pitchFamily="49" charset="0"/>
                        </a:rPr>
                        <a:t>0x</a:t>
                      </a:r>
                      <a:r>
                        <a:rPr lang="en-US" altLang="ko-KR" sz="1600" baseline="0" dirty="0">
                          <a:solidFill>
                            <a:srgbClr val="00C8EB"/>
                          </a:solidFill>
                          <a:latin typeface="Consolas" panose="020B0609020204030204" pitchFamily="49" charset="0"/>
                        </a:rPr>
                        <a:t>0000</a:t>
                      </a:r>
                      <a:r>
                        <a:rPr lang="en-US" altLang="ko-KR" sz="1600" baseline="0" dirty="0">
                          <a:solidFill>
                            <a:schemeClr val="bg1">
                              <a:lumMod val="85000"/>
                            </a:schemeClr>
                          </a:solidFill>
                          <a:latin typeface="Consolas" panose="020B0609020204030204" pitchFamily="49" charset="0"/>
                        </a:rPr>
                        <a:t>e8d780492c1b9cdaa17edb6144a1ef37f6332df3a22e700c8c89ef48f012</a:t>
                      </a:r>
                      <a:endParaRPr lang="ko-KR" altLang="en-US" sz="1600" baseline="0" dirty="0">
                        <a:solidFill>
                          <a:schemeClr val="bg1">
                            <a:lumMod val="85000"/>
                          </a:schemeClr>
                        </a:solidFill>
                        <a:latin typeface="Consolas" panose="020B0609020204030204" pitchFamily="49"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80349425"/>
                  </a:ext>
                </a:extLst>
              </a:tr>
              <a:tr h="375539">
                <a:tc>
                  <a:txBody>
                    <a:bodyPr/>
                    <a:lstStyle/>
                    <a:p>
                      <a:pPr algn="ctr" latinLnBrk="1"/>
                      <a:r>
                        <a:rPr lang="en-US" altLang="ko-KR" sz="1600" baseline="0" dirty="0">
                          <a:solidFill>
                            <a:schemeClr val="bg1">
                              <a:lumMod val="85000"/>
                            </a:schemeClr>
                          </a:solidFill>
                          <a:latin typeface="Arial" panose="020B0604020202020204" pitchFamily="34" charset="0"/>
                        </a:rPr>
                        <a:t>5</a:t>
                      </a:r>
                      <a:endParaRPr lang="ko-KR" altLang="en-US" sz="16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r" latinLnBrk="1"/>
                      <a:r>
                        <a:rPr lang="en-US" altLang="ko-KR" sz="1600" baseline="0" dirty="0">
                          <a:solidFill>
                            <a:schemeClr val="bg1">
                              <a:lumMod val="85000"/>
                            </a:schemeClr>
                          </a:solidFill>
                          <a:latin typeface="Arial" panose="020B0604020202020204" pitchFamily="34" charset="0"/>
                        </a:rPr>
                        <a:t>311931</a:t>
                      </a:r>
                      <a:endParaRPr lang="ko-KR" altLang="en-US" sz="16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l" latinLnBrk="1"/>
                      <a:r>
                        <a:rPr lang="en-US" altLang="ko-KR" sz="1600" baseline="0" dirty="0">
                          <a:solidFill>
                            <a:schemeClr val="bg1">
                              <a:lumMod val="85000"/>
                            </a:schemeClr>
                          </a:solidFill>
                          <a:latin typeface="Consolas" panose="020B0609020204030204" pitchFamily="49" charset="0"/>
                        </a:rPr>
                        <a:t>0x</a:t>
                      </a:r>
                      <a:r>
                        <a:rPr lang="en-US" altLang="ko-KR" sz="1600" baseline="0" dirty="0">
                          <a:solidFill>
                            <a:srgbClr val="00C8EB"/>
                          </a:solidFill>
                          <a:latin typeface="Consolas" panose="020B0609020204030204" pitchFamily="49" charset="0"/>
                        </a:rPr>
                        <a:t>00000</a:t>
                      </a:r>
                      <a:r>
                        <a:rPr lang="en-US" altLang="ko-KR" sz="1600" baseline="0" dirty="0">
                          <a:solidFill>
                            <a:schemeClr val="bg1">
                              <a:lumMod val="85000"/>
                            </a:schemeClr>
                          </a:solidFill>
                          <a:latin typeface="Consolas" panose="020B0609020204030204" pitchFamily="49" charset="0"/>
                        </a:rPr>
                        <a:t>c8e3778bc57ec33b2cc8116436db7ba63574d8bfac4bdabbdba021911cb</a:t>
                      </a:r>
                      <a:endParaRPr lang="ko-KR" altLang="en-US" sz="1600" baseline="0" dirty="0">
                        <a:solidFill>
                          <a:schemeClr val="bg1">
                            <a:lumMod val="85000"/>
                          </a:schemeClr>
                        </a:solidFill>
                        <a:latin typeface="Consolas" panose="020B0609020204030204" pitchFamily="49"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920266875"/>
                  </a:ext>
                </a:extLst>
              </a:tr>
              <a:tr h="375539">
                <a:tc>
                  <a:txBody>
                    <a:bodyPr/>
                    <a:lstStyle/>
                    <a:p>
                      <a:pPr algn="ctr" latinLnBrk="1"/>
                      <a:r>
                        <a:rPr lang="en-US" altLang="ko-KR" sz="1600" baseline="0" dirty="0">
                          <a:solidFill>
                            <a:schemeClr val="bg1">
                              <a:lumMod val="85000"/>
                            </a:schemeClr>
                          </a:solidFill>
                          <a:latin typeface="Arial" panose="020B0604020202020204" pitchFamily="34" charset="0"/>
                        </a:rPr>
                        <a:t>6</a:t>
                      </a:r>
                      <a:endParaRPr lang="ko-KR" altLang="en-US" sz="16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r" latinLnBrk="1"/>
                      <a:r>
                        <a:rPr lang="en-US" altLang="ko-KR" sz="1600" baseline="0" dirty="0">
                          <a:solidFill>
                            <a:schemeClr val="bg1">
                              <a:lumMod val="85000"/>
                            </a:schemeClr>
                          </a:solidFill>
                          <a:latin typeface="Arial" panose="020B0604020202020204" pitchFamily="34" charset="0"/>
                        </a:rPr>
                        <a:t>16079576</a:t>
                      </a:r>
                      <a:endParaRPr lang="ko-KR" altLang="en-US" sz="16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l" latinLnBrk="1"/>
                      <a:r>
                        <a:rPr lang="en-US" altLang="ko-KR" sz="1600" baseline="0" dirty="0">
                          <a:solidFill>
                            <a:schemeClr val="bg1">
                              <a:lumMod val="85000"/>
                            </a:schemeClr>
                          </a:solidFill>
                          <a:latin typeface="Consolas" panose="020B0609020204030204" pitchFamily="49" charset="0"/>
                        </a:rPr>
                        <a:t>0x</a:t>
                      </a:r>
                      <a:r>
                        <a:rPr lang="en-US" altLang="ko-KR" sz="1600" baseline="0" dirty="0">
                          <a:solidFill>
                            <a:srgbClr val="00C8EB"/>
                          </a:solidFill>
                          <a:latin typeface="Consolas" panose="020B0609020204030204" pitchFamily="49" charset="0"/>
                        </a:rPr>
                        <a:t>000000</a:t>
                      </a:r>
                      <a:r>
                        <a:rPr lang="en-US" altLang="ko-KR" sz="1600" baseline="0" dirty="0">
                          <a:solidFill>
                            <a:schemeClr val="bg1">
                              <a:lumMod val="85000"/>
                            </a:schemeClr>
                          </a:solidFill>
                          <a:latin typeface="Consolas" panose="020B0609020204030204" pitchFamily="49" charset="0"/>
                        </a:rPr>
                        <a:t>3d9d700667b0ef527c6dfdd1301db42e935e9ed5c6504ad12ee28a1af5</a:t>
                      </a:r>
                      <a:endParaRPr lang="ko-KR" altLang="en-US" sz="1600" baseline="0" dirty="0">
                        <a:solidFill>
                          <a:schemeClr val="bg1">
                            <a:lumMod val="85000"/>
                          </a:schemeClr>
                        </a:solidFill>
                        <a:latin typeface="Consolas" panose="020B0609020204030204" pitchFamily="49"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670071997"/>
                  </a:ext>
                </a:extLst>
              </a:tr>
            </a:tbl>
          </a:graphicData>
        </a:graphic>
      </p:graphicFrame>
      <p:sp>
        <p:nvSpPr>
          <p:cNvPr id="12" name="화살표: 아래쪽 11">
            <a:extLst>
              <a:ext uri="{FF2B5EF4-FFF2-40B4-BE49-F238E27FC236}">
                <a16:creationId xmlns:a16="http://schemas.microsoft.com/office/drawing/2014/main" id="{9A33A632-697A-4C07-A209-4F306287E79E}"/>
              </a:ext>
            </a:extLst>
          </p:cNvPr>
          <p:cNvSpPr/>
          <p:nvPr/>
        </p:nvSpPr>
        <p:spPr>
          <a:xfrm>
            <a:off x="2957232" y="3843138"/>
            <a:ext cx="445062" cy="637133"/>
          </a:xfrm>
          <a:prstGeom prst="downArrow">
            <a:avLst/>
          </a:prstGeom>
          <a:solidFill>
            <a:schemeClr val="bg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4FE83E38-A271-4497-8BA6-1B49694141F4}"/>
              </a:ext>
            </a:extLst>
          </p:cNvPr>
          <p:cNvSpPr txBox="1"/>
          <p:nvPr/>
        </p:nvSpPr>
        <p:spPr>
          <a:xfrm>
            <a:off x="1137858" y="4801361"/>
            <a:ext cx="4083810" cy="477054"/>
          </a:xfrm>
          <a:prstGeom prst="rect">
            <a:avLst/>
          </a:prstGeom>
          <a:noFill/>
        </p:spPr>
        <p:txBody>
          <a:bodyPr wrap="none" lIns="0" rtlCol="0">
            <a:spAutoFit/>
          </a:bodyPr>
          <a:lstStyle/>
          <a:p>
            <a:pPr algn="ctr"/>
            <a:r>
              <a:rPr lang="en-US" altLang="ko-KR" sz="2500" dirty="0">
                <a:solidFill>
                  <a:schemeClr val="bg1">
                    <a:lumMod val="85000"/>
                  </a:schemeClr>
                </a:solidFill>
                <a:latin typeface="Arial" panose="020B0604020202020204" pitchFamily="34" charset="0"/>
              </a:rPr>
              <a:t>Hash </a:t>
            </a:r>
            <a:r>
              <a:rPr lang="ko-KR" altLang="en-US" sz="2500" dirty="0">
                <a:solidFill>
                  <a:schemeClr val="bg1">
                    <a:lumMod val="85000"/>
                  </a:schemeClr>
                </a:solidFill>
                <a:latin typeface="Arial" panose="020B0604020202020204" pitchFamily="34" charset="0"/>
              </a:rPr>
              <a:t>결과는 랜덤 숫자 뽑기</a:t>
            </a:r>
            <a:endParaRPr lang="en-US" altLang="ko-KR" sz="2500" dirty="0">
              <a:solidFill>
                <a:schemeClr val="bg1">
                  <a:lumMod val="85000"/>
                </a:schemeClr>
              </a:solidFill>
              <a:latin typeface="Arial" panose="020B0604020202020204" pitchFamily="34" charset="0"/>
            </a:endParaRPr>
          </a:p>
        </p:txBody>
      </p:sp>
      <p:sp>
        <p:nvSpPr>
          <p:cNvPr id="14" name="Rectangle 3">
            <a:extLst>
              <a:ext uri="{FF2B5EF4-FFF2-40B4-BE49-F238E27FC236}">
                <a16:creationId xmlns:a16="http://schemas.microsoft.com/office/drawing/2014/main" id="{D626A0E2-0200-4BC7-87A6-9BE713B9C508}"/>
              </a:ext>
            </a:extLst>
          </p:cNvPr>
          <p:cNvSpPr>
            <a:spLocks noChangeArrowheads="1"/>
          </p:cNvSpPr>
          <p:nvPr/>
        </p:nvSpPr>
        <p:spPr bwMode="auto">
          <a:xfrm>
            <a:off x="5721072" y="3798898"/>
            <a:ext cx="6229628" cy="2723823"/>
          </a:xfrm>
          <a:prstGeom prst="rect">
            <a:avLst/>
          </a:prstGeom>
          <a:noFill/>
          <a:ln w="6350">
            <a:solidFill>
              <a:schemeClr val="bg1">
                <a:lumMod val="50000"/>
              </a:schemeClr>
            </a:solid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900" b="0" i="0" u="none" strike="noStrike" cap="none" normalizeH="0" dirty="0" err="1">
                <a:ln>
                  <a:noFill/>
                </a:ln>
                <a:solidFill>
                  <a:srgbClr val="CC844F"/>
                </a:solidFill>
                <a:effectLst/>
                <a:latin typeface="Consolas" panose="020B0609020204030204" pitchFamily="49" charset="0"/>
                <a:ea typeface="Bitstream Vera Sans Mono" panose="020B0609030804020204" pitchFamily="49" charset="-127"/>
              </a:rPr>
              <a:t>import</a:t>
            </a:r>
            <a:r>
              <a:rPr kumimoji="0" lang="ko-KR" altLang="ko-KR" sz="900" b="0" i="0" u="none" strike="noStrike" cap="none" normalizeH="0" dirty="0">
                <a:ln>
                  <a:noFill/>
                </a:ln>
                <a:solidFill>
                  <a:srgbClr val="CC844F"/>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err="1">
                <a:ln>
                  <a:noFill/>
                </a:ln>
                <a:solidFill>
                  <a:srgbClr val="A8AFBE"/>
                </a:solidFill>
                <a:effectLst/>
                <a:latin typeface="Consolas" panose="020B0609020204030204" pitchFamily="49" charset="0"/>
                <a:ea typeface="Bitstream Vera Sans Mono" panose="020B0609030804020204" pitchFamily="49" charset="-127"/>
              </a:rPr>
              <a:t>util</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err="1">
                <a:ln>
                  <a:noFill/>
                </a:ln>
                <a:solidFill>
                  <a:srgbClr val="CC844F"/>
                </a:solidFill>
                <a:effectLst/>
                <a:latin typeface="Consolas" panose="020B0609020204030204" pitchFamily="49" charset="0"/>
                <a:ea typeface="Bitstream Vera Sans Mono" panose="020B0609030804020204" pitchFamily="49" charset="-127"/>
              </a:rPr>
              <a:t>from</a:t>
            </a:r>
            <a:r>
              <a:rPr kumimoji="0" lang="ko-KR" altLang="ko-KR" sz="900" b="0" i="0" u="none" strike="noStrike" cap="none" normalizeH="0" dirty="0">
                <a:ln>
                  <a:noFill/>
                </a:ln>
                <a:solidFill>
                  <a:srgbClr val="CC844F"/>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75AA5F"/>
                </a:solidFill>
                <a:effectLst/>
                <a:latin typeface="Consolas" panose="020B0609020204030204" pitchFamily="49" charset="0"/>
                <a:ea typeface="Bitstream Vera Sans Mono" panose="020B0609030804020204" pitchFamily="49" charset="-127"/>
              </a:rPr>
              <a:t>ethereumjs-util</a:t>
            </a: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CC844F"/>
                </a:solidFill>
                <a:effectLst/>
                <a:latin typeface="Consolas" panose="020B0609020204030204" pitchFamily="49" charset="0"/>
                <a:ea typeface="Bitstream Vera Sans Mono" panose="020B0609030804020204" pitchFamily="49" charset="-127"/>
              </a:rPr>
              <a:t>async</a:t>
            </a:r>
            <a:r>
              <a:rPr kumimoji="0" lang="ko-KR" altLang="ko-KR" sz="900" b="0" i="0" u="none" strike="noStrike" cap="none" normalizeH="0" dirty="0">
                <a:ln>
                  <a:noFill/>
                </a:ln>
                <a:solidFill>
                  <a:srgbClr val="CC844F"/>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=&gt; {</a:t>
            </a:r>
            <a:b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err="1">
                <a:ln>
                  <a:noFill/>
                </a:ln>
                <a:solidFill>
                  <a:srgbClr val="CC844F"/>
                </a:solidFill>
                <a:effectLst/>
                <a:latin typeface="Consolas" panose="020B0609020204030204" pitchFamily="49" charset="0"/>
                <a:ea typeface="Bitstream Vera Sans Mono" panose="020B0609030804020204" pitchFamily="49" charset="-127"/>
              </a:rPr>
              <a:t>let</a:t>
            </a:r>
            <a:r>
              <a:rPr kumimoji="0" lang="ko-KR" altLang="ko-KR" sz="900" b="0" i="0" u="none" strike="noStrike" cap="none" normalizeH="0" dirty="0">
                <a:ln>
                  <a:noFill/>
                </a:ln>
                <a:solidFill>
                  <a:srgbClr val="CC844F"/>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err="1">
                <a:ln>
                  <a:noFill/>
                </a:ln>
                <a:solidFill>
                  <a:srgbClr val="A9B7C6"/>
                </a:solidFill>
                <a:effectLst/>
                <a:latin typeface="Consolas" panose="020B0609020204030204" pitchFamily="49" charset="0"/>
                <a:ea typeface="Bitstream Vera Sans Mono" panose="020B0609030804020204" pitchFamily="49" charset="-127"/>
              </a:rPr>
              <a:t>target</a:t>
            </a:r>
            <a:r>
              <a:rPr kumimoji="0" lang="ko-KR" altLang="ko-KR" sz="900" b="0" i="0" u="none" strike="noStrike" cap="none" normalizeH="0" dirty="0">
                <a:ln>
                  <a:noFill/>
                </a:ln>
                <a:solidFill>
                  <a:srgbClr val="A9B7C6"/>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"0"</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err="1">
                <a:ln>
                  <a:noFill/>
                </a:ln>
                <a:solidFill>
                  <a:srgbClr val="CC844F"/>
                </a:solidFill>
                <a:effectLst/>
                <a:latin typeface="Consolas" panose="020B0609020204030204" pitchFamily="49" charset="0"/>
                <a:ea typeface="Bitstream Vera Sans Mono" panose="020B0609030804020204" pitchFamily="49" charset="-127"/>
              </a:rPr>
              <a:t>for</a:t>
            </a:r>
            <a:r>
              <a:rPr kumimoji="0" lang="ko-KR" altLang="ko-KR" sz="900" b="0" i="0" u="none" strike="noStrike" cap="none" normalizeH="0" dirty="0">
                <a:ln>
                  <a:noFill/>
                </a:ln>
                <a:solidFill>
                  <a:srgbClr val="CC844F"/>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CC844F"/>
                </a:solidFill>
                <a:effectLst/>
                <a:latin typeface="Consolas" panose="020B0609020204030204" pitchFamily="49" charset="0"/>
                <a:ea typeface="Bitstream Vera Sans Mono" panose="020B0609030804020204" pitchFamily="49" charset="-127"/>
              </a:rPr>
              <a:t>let</a:t>
            </a:r>
            <a:r>
              <a:rPr kumimoji="0" lang="ko-KR" altLang="ko-KR" sz="900" b="0" i="0" u="none" strike="noStrike" cap="none" normalizeH="0" dirty="0">
                <a:ln>
                  <a:noFill/>
                </a:ln>
                <a:solidFill>
                  <a:srgbClr val="CC844F"/>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err="1">
                <a:ln>
                  <a:noFill/>
                </a:ln>
                <a:solidFill>
                  <a:srgbClr val="A9B7C6"/>
                </a:solidFill>
                <a:effectLst/>
                <a:latin typeface="Consolas" panose="020B0609020204030204" pitchFamily="49" charset="0"/>
                <a:ea typeface="Bitstream Vera Sans Mono" panose="020B0609030804020204" pitchFamily="49" charset="-127"/>
              </a:rPr>
              <a:t>nonce</a:t>
            </a:r>
            <a:r>
              <a:rPr kumimoji="0" lang="ko-KR" altLang="ko-KR" sz="900" b="0" i="0" u="none" strike="noStrike" cap="none" normalizeH="0" dirty="0">
                <a:ln>
                  <a:noFill/>
                </a:ln>
                <a:solidFill>
                  <a:srgbClr val="A9B7C6"/>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6897BB"/>
                </a:solidFill>
                <a:effectLst/>
                <a:latin typeface="Consolas" panose="020B0609020204030204" pitchFamily="49" charset="0"/>
                <a:ea typeface="Bitstream Vera Sans Mono" panose="020B0609030804020204" pitchFamily="49" charset="-127"/>
              </a:rPr>
              <a:t>0</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err="1">
                <a:ln>
                  <a:noFill/>
                </a:ln>
                <a:solidFill>
                  <a:srgbClr val="A9B7C6"/>
                </a:solidFill>
                <a:effectLst/>
                <a:latin typeface="Consolas" panose="020B0609020204030204" pitchFamily="49" charset="0"/>
                <a:ea typeface="Bitstream Vera Sans Mono" panose="020B0609030804020204" pitchFamily="49" charset="-127"/>
              </a:rPr>
              <a:t>nonce</a:t>
            </a:r>
            <a:r>
              <a:rPr kumimoji="0" lang="ko-KR" altLang="ko-KR" sz="900" b="0" i="0" u="none" strike="noStrike" cap="none" normalizeH="0" dirty="0">
                <a:ln>
                  <a:noFill/>
                </a:ln>
                <a:solidFill>
                  <a:srgbClr val="A9B7C6"/>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&lt; </a:t>
            </a:r>
            <a:r>
              <a:rPr kumimoji="0" lang="en-US" altLang="ko-KR" sz="900" b="0" i="0" u="none" strike="noStrike" cap="none" normalizeH="0" dirty="0">
                <a:ln>
                  <a:noFill/>
                </a:ln>
                <a:solidFill>
                  <a:srgbClr val="6897BB"/>
                </a:solidFill>
                <a:effectLst/>
                <a:latin typeface="Consolas" panose="020B0609020204030204" pitchFamily="49" charset="0"/>
                <a:ea typeface="Bitstream Vera Sans Mono" panose="020B0609030804020204" pitchFamily="49" charset="-127"/>
              </a:rPr>
              <a:t>100000000</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err="1">
                <a:ln>
                  <a:noFill/>
                </a:ln>
                <a:solidFill>
                  <a:srgbClr val="A9B7C6"/>
                </a:solidFill>
                <a:effectLst/>
                <a:latin typeface="Consolas" panose="020B0609020204030204" pitchFamily="49" charset="0"/>
                <a:ea typeface="Bitstream Vera Sans Mono" panose="020B0609030804020204" pitchFamily="49" charset="-127"/>
              </a:rPr>
              <a:t>nonce</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b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err="1">
                <a:ln>
                  <a:noFill/>
                </a:ln>
                <a:solidFill>
                  <a:srgbClr val="CC844F"/>
                </a:solidFill>
                <a:effectLst/>
                <a:latin typeface="Consolas" panose="020B0609020204030204" pitchFamily="49" charset="0"/>
                <a:ea typeface="Bitstream Vera Sans Mono" panose="020B0609030804020204" pitchFamily="49" charset="-127"/>
              </a:rPr>
              <a:t>let</a:t>
            </a:r>
            <a:r>
              <a:rPr kumimoji="0" lang="ko-KR" altLang="ko-KR" sz="900" b="0" i="0" u="none" strike="noStrike" cap="none" normalizeH="0" dirty="0">
                <a:ln>
                  <a:noFill/>
                </a:ln>
                <a:solidFill>
                  <a:srgbClr val="CC844F"/>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err="1">
                <a:ln>
                  <a:noFill/>
                </a:ln>
                <a:solidFill>
                  <a:srgbClr val="A9B7C6"/>
                </a:solidFill>
                <a:effectLst/>
                <a:latin typeface="Consolas" panose="020B0609020204030204" pitchFamily="49" charset="0"/>
                <a:ea typeface="Bitstream Vera Sans Mono" panose="020B0609030804020204" pitchFamily="49" charset="-127"/>
              </a:rPr>
              <a:t>tx</a:t>
            </a:r>
            <a:r>
              <a:rPr kumimoji="0" lang="ko-KR" altLang="ko-KR" sz="900" b="0" i="0" u="none" strike="noStrike" cap="none" normalizeH="0" dirty="0">
                <a:ln>
                  <a:noFill/>
                </a:ln>
                <a:solidFill>
                  <a:srgbClr val="A9B7C6"/>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`{"from":"A","to":"B","value":1000,"nonce":</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A9B7C6"/>
                </a:solidFill>
                <a:effectLst/>
                <a:latin typeface="Consolas" panose="020B0609020204030204" pitchFamily="49" charset="0"/>
                <a:ea typeface="Bitstream Vera Sans Mono" panose="020B0609030804020204" pitchFamily="49" charset="-127"/>
              </a:rPr>
              <a:t>nonce</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err="1">
                <a:ln>
                  <a:noFill/>
                </a:ln>
                <a:solidFill>
                  <a:srgbClr val="CC844F"/>
                </a:solidFill>
                <a:effectLst/>
                <a:latin typeface="Consolas" panose="020B0609020204030204" pitchFamily="49" charset="0"/>
                <a:ea typeface="Bitstream Vera Sans Mono" panose="020B0609030804020204" pitchFamily="49" charset="-127"/>
              </a:rPr>
              <a:t>const</a:t>
            </a:r>
            <a:r>
              <a:rPr kumimoji="0" lang="ko-KR" altLang="ko-KR" sz="900" b="0" i="0" u="none" strike="noStrike" cap="none" normalizeH="0" dirty="0">
                <a:ln>
                  <a:noFill/>
                </a:ln>
                <a:solidFill>
                  <a:srgbClr val="CC844F"/>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err="1">
                <a:ln>
                  <a:noFill/>
                </a:ln>
                <a:solidFill>
                  <a:srgbClr val="A9B7C6"/>
                </a:solidFill>
                <a:effectLst/>
                <a:latin typeface="Consolas" panose="020B0609020204030204" pitchFamily="49" charset="0"/>
                <a:ea typeface="Bitstream Vera Sans Mono" panose="020B0609030804020204" pitchFamily="49" charset="-127"/>
              </a:rPr>
              <a:t>hash</a:t>
            </a:r>
            <a:r>
              <a:rPr kumimoji="0" lang="ko-KR" altLang="ko-KR" sz="900" b="0" i="0" u="none" strike="noStrike" cap="none" normalizeH="0" dirty="0">
                <a:ln>
                  <a:noFill/>
                </a:ln>
                <a:solidFill>
                  <a:srgbClr val="A9B7C6"/>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util.</a:t>
            </a:r>
            <a:r>
              <a:rPr kumimoji="0" lang="ko-KR" altLang="ko-KR" sz="900" b="1" i="1"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sha256</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(util.</a:t>
            </a:r>
            <a:r>
              <a:rPr kumimoji="0" lang="ko-KR" altLang="ko-KR" sz="900" b="1" i="1"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sha256</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900" b="1" i="1"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Buffer</a:t>
            </a:r>
            <a:r>
              <a:rPr kumimoji="0" lang="ko-KR" altLang="ko-KR" sz="900" b="0" i="0" u="none" strike="noStrike" cap="none" normalizeH="0" dirty="0" err="1">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FFC66D"/>
                </a:solidFill>
                <a:effectLst/>
                <a:latin typeface="Consolas" panose="020B0609020204030204" pitchFamily="49" charset="0"/>
                <a:ea typeface="Bitstream Vera Sans Mono" panose="020B0609030804020204" pitchFamily="49" charset="-127"/>
              </a:rPr>
              <a:t>from</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A9B7C6"/>
                </a:solidFill>
                <a:effectLst/>
                <a:latin typeface="Consolas" panose="020B0609020204030204" pitchFamily="49" charset="0"/>
                <a:ea typeface="Bitstream Vera Sans Mono" panose="020B0609030804020204" pitchFamily="49" charset="-127"/>
              </a:rPr>
              <a:t>tx</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FFC66D"/>
                </a:solidFill>
                <a:effectLst/>
                <a:latin typeface="Consolas" panose="020B0609020204030204" pitchFamily="49" charset="0"/>
                <a:ea typeface="Bitstream Vera Sans Mono" panose="020B0609030804020204" pitchFamily="49" charset="-127"/>
              </a:rPr>
              <a:t>toString</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75AA5F"/>
                </a:solidFill>
                <a:effectLst/>
                <a:latin typeface="Consolas" panose="020B0609020204030204" pitchFamily="49" charset="0"/>
                <a:ea typeface="Bitstream Vera Sans Mono" panose="020B0609030804020204" pitchFamily="49" charset="-127"/>
              </a:rPr>
              <a:t>hex</a:t>
            </a: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err="1">
                <a:ln>
                  <a:noFill/>
                </a:ln>
                <a:solidFill>
                  <a:srgbClr val="CC844F"/>
                </a:solidFill>
                <a:effectLst/>
                <a:latin typeface="Consolas" panose="020B0609020204030204" pitchFamily="49" charset="0"/>
                <a:ea typeface="Bitstream Vera Sans Mono" panose="020B0609030804020204" pitchFamily="49" charset="-127"/>
              </a:rPr>
              <a:t>if</a:t>
            </a:r>
            <a:r>
              <a:rPr kumimoji="0" lang="ko-KR" altLang="ko-KR" sz="900" b="0" i="0" u="none" strike="noStrike" cap="none" normalizeH="0" dirty="0">
                <a:ln>
                  <a:noFill/>
                </a:ln>
                <a:solidFill>
                  <a:srgbClr val="CC844F"/>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A9B7C6"/>
                </a:solidFill>
                <a:effectLst/>
                <a:latin typeface="Consolas" panose="020B0609020204030204" pitchFamily="49" charset="0"/>
                <a:ea typeface="Bitstream Vera Sans Mono" panose="020B0609030804020204" pitchFamily="49" charset="-127"/>
              </a:rPr>
              <a:t>hash</a:t>
            </a:r>
            <a:r>
              <a:rPr kumimoji="0" lang="ko-KR" altLang="ko-KR" sz="900" b="0" i="0" u="none" strike="noStrike" cap="none" normalizeH="0" dirty="0" err="1">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FFC66D"/>
                </a:solidFill>
                <a:effectLst/>
                <a:latin typeface="Consolas" panose="020B0609020204030204" pitchFamily="49" charset="0"/>
                <a:ea typeface="Bitstream Vera Sans Mono" panose="020B0609030804020204" pitchFamily="49" charset="-127"/>
              </a:rPr>
              <a:t>startsWith</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A9B7C6"/>
                </a:solidFill>
                <a:effectLst/>
                <a:latin typeface="Consolas" panose="020B0609020204030204" pitchFamily="49" charset="0"/>
                <a:ea typeface="Bitstream Vera Sans Mono" panose="020B0609030804020204" pitchFamily="49" charset="-127"/>
              </a:rPr>
              <a:t>target</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b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err="1">
                <a:ln>
                  <a:noFill/>
                </a:ln>
                <a:solidFill>
                  <a:srgbClr val="CC844F"/>
                </a:solidFill>
                <a:effectLst/>
                <a:latin typeface="Consolas" panose="020B0609020204030204" pitchFamily="49" charset="0"/>
                <a:ea typeface="Bitstream Vera Sans Mono" panose="020B0609030804020204" pitchFamily="49" charset="-127"/>
              </a:rPr>
              <a:t>let</a:t>
            </a:r>
            <a:r>
              <a:rPr kumimoji="0" lang="ko-KR" altLang="ko-KR" sz="900" b="0" i="0" u="none" strike="noStrike" cap="none" normalizeH="0" dirty="0">
                <a:ln>
                  <a:noFill/>
                </a:ln>
                <a:solidFill>
                  <a:srgbClr val="CC844F"/>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err="1">
                <a:ln>
                  <a:noFill/>
                </a:ln>
                <a:solidFill>
                  <a:srgbClr val="A9B7C6"/>
                </a:solidFill>
                <a:effectLst/>
                <a:latin typeface="Consolas" panose="020B0609020204030204" pitchFamily="49" charset="0"/>
                <a:ea typeface="Bitstream Vera Sans Mono" panose="020B0609030804020204" pitchFamily="49" charset="-127"/>
              </a:rPr>
              <a:t>zeroLength</a:t>
            </a:r>
            <a:r>
              <a:rPr kumimoji="0" lang="ko-KR" altLang="ko-KR" sz="900" b="0" i="0" u="none" strike="noStrike" cap="none" normalizeH="0" dirty="0">
                <a:ln>
                  <a:noFill/>
                </a:ln>
                <a:solidFill>
                  <a:srgbClr val="A9B7C6"/>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6897BB"/>
                </a:solidFill>
                <a:effectLst/>
                <a:latin typeface="Consolas" panose="020B0609020204030204" pitchFamily="49" charset="0"/>
                <a:ea typeface="Bitstream Vera Sans Mono" panose="020B0609030804020204" pitchFamily="49" charset="-127"/>
              </a:rPr>
              <a:t>0</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err="1">
                <a:ln>
                  <a:noFill/>
                </a:ln>
                <a:solidFill>
                  <a:srgbClr val="CC844F"/>
                </a:solidFill>
                <a:effectLst/>
                <a:latin typeface="Consolas" panose="020B0609020204030204" pitchFamily="49" charset="0"/>
                <a:ea typeface="Bitstream Vera Sans Mono" panose="020B0609030804020204" pitchFamily="49" charset="-127"/>
              </a:rPr>
              <a:t>for</a:t>
            </a:r>
            <a:r>
              <a:rPr kumimoji="0" lang="ko-KR" altLang="ko-KR" sz="900" b="0" i="0" u="none" strike="noStrike" cap="none" normalizeH="0" dirty="0">
                <a:ln>
                  <a:noFill/>
                </a:ln>
                <a:solidFill>
                  <a:srgbClr val="CC844F"/>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CC844F"/>
                </a:solidFill>
                <a:effectLst/>
                <a:latin typeface="Consolas" panose="020B0609020204030204" pitchFamily="49" charset="0"/>
                <a:ea typeface="Bitstream Vera Sans Mono" panose="020B0609030804020204" pitchFamily="49" charset="-127"/>
              </a:rPr>
              <a:t>let</a:t>
            </a:r>
            <a:r>
              <a:rPr kumimoji="0" lang="ko-KR" altLang="ko-KR" sz="900" b="0" i="0" u="none" strike="noStrike" cap="none" normalizeH="0" dirty="0">
                <a:ln>
                  <a:noFill/>
                </a:ln>
                <a:solidFill>
                  <a:srgbClr val="CC844F"/>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err="1">
                <a:ln>
                  <a:noFill/>
                </a:ln>
                <a:solidFill>
                  <a:srgbClr val="A9B7C6"/>
                </a:solidFill>
                <a:effectLst/>
                <a:latin typeface="Consolas" panose="020B0609020204030204" pitchFamily="49" charset="0"/>
                <a:ea typeface="Bitstream Vera Sans Mono" panose="020B0609030804020204" pitchFamily="49" charset="-127"/>
              </a:rPr>
              <a:t>j</a:t>
            </a:r>
            <a:r>
              <a:rPr kumimoji="0" lang="ko-KR" altLang="ko-KR" sz="900" b="0" i="0" u="none" strike="noStrike" cap="none" normalizeH="0" dirty="0">
                <a:ln>
                  <a:noFill/>
                </a:ln>
                <a:solidFill>
                  <a:srgbClr val="A9B7C6"/>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6897BB"/>
                </a:solidFill>
                <a:effectLst/>
                <a:latin typeface="Consolas" panose="020B0609020204030204" pitchFamily="49" charset="0"/>
                <a:ea typeface="Bitstream Vera Sans Mono" panose="020B0609030804020204" pitchFamily="49" charset="-127"/>
              </a:rPr>
              <a:t>0</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err="1">
                <a:ln>
                  <a:noFill/>
                </a:ln>
                <a:solidFill>
                  <a:srgbClr val="A9B7C6"/>
                </a:solidFill>
                <a:effectLst/>
                <a:latin typeface="Consolas" panose="020B0609020204030204" pitchFamily="49" charset="0"/>
                <a:ea typeface="Bitstream Vera Sans Mono" panose="020B0609030804020204" pitchFamily="49" charset="-127"/>
              </a:rPr>
              <a:t>j</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&lt; </a:t>
            </a:r>
            <a:r>
              <a:rPr kumimoji="0" lang="ko-KR" altLang="ko-KR" sz="900" b="0" i="0" u="none" strike="noStrike" cap="none" normalizeH="0" dirty="0" err="1">
                <a:ln>
                  <a:noFill/>
                </a:ln>
                <a:solidFill>
                  <a:srgbClr val="A9B7C6"/>
                </a:solidFill>
                <a:effectLst/>
                <a:latin typeface="Consolas" panose="020B0609020204030204" pitchFamily="49" charset="0"/>
                <a:ea typeface="Bitstream Vera Sans Mono" panose="020B0609030804020204" pitchFamily="49" charset="-127"/>
              </a:rPr>
              <a:t>hash</a:t>
            </a:r>
            <a:r>
              <a:rPr kumimoji="0" lang="ko-KR" altLang="ko-KR" sz="900" b="0" i="0" u="none" strike="noStrike" cap="none" normalizeH="0" dirty="0" err="1">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length</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err="1">
                <a:ln>
                  <a:noFill/>
                </a:ln>
                <a:solidFill>
                  <a:srgbClr val="A9B7C6"/>
                </a:solidFill>
                <a:effectLst/>
                <a:latin typeface="Consolas" panose="020B0609020204030204" pitchFamily="49" charset="0"/>
                <a:ea typeface="Bitstream Vera Sans Mono" panose="020B0609030804020204" pitchFamily="49" charset="-127"/>
              </a:rPr>
              <a:t>j</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b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err="1">
                <a:ln>
                  <a:noFill/>
                </a:ln>
                <a:solidFill>
                  <a:srgbClr val="CC844F"/>
                </a:solidFill>
                <a:effectLst/>
                <a:latin typeface="Consolas" panose="020B0609020204030204" pitchFamily="49" charset="0"/>
                <a:ea typeface="Bitstream Vera Sans Mono" panose="020B0609030804020204" pitchFamily="49" charset="-127"/>
              </a:rPr>
              <a:t>if</a:t>
            </a:r>
            <a:r>
              <a:rPr kumimoji="0" lang="ko-KR" altLang="ko-KR" sz="900" b="0" i="0" u="none" strike="noStrike" cap="none" normalizeH="0" dirty="0">
                <a:ln>
                  <a:noFill/>
                </a:ln>
                <a:solidFill>
                  <a:srgbClr val="CC844F"/>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A9B7C6"/>
                </a:solidFill>
                <a:effectLst/>
                <a:latin typeface="Consolas" panose="020B0609020204030204" pitchFamily="49" charset="0"/>
                <a:ea typeface="Bitstream Vera Sans Mono" panose="020B0609030804020204" pitchFamily="49" charset="-127"/>
              </a:rPr>
              <a:t>hash</a:t>
            </a:r>
            <a:r>
              <a:rPr kumimoji="0" lang="ko-KR" altLang="ko-KR" sz="900" b="0" i="0" u="none" strike="noStrike" cap="none" normalizeH="0" dirty="0" err="1">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FFC66D"/>
                </a:solidFill>
                <a:effectLst/>
                <a:latin typeface="Consolas" panose="020B0609020204030204" pitchFamily="49" charset="0"/>
                <a:ea typeface="Bitstream Vera Sans Mono" panose="020B0609030804020204" pitchFamily="49" charset="-127"/>
              </a:rPr>
              <a:t>charAt</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A9B7C6"/>
                </a:solidFill>
                <a:effectLst/>
                <a:latin typeface="Consolas" panose="020B0609020204030204" pitchFamily="49" charset="0"/>
                <a:ea typeface="Bitstream Vera Sans Mono" panose="020B0609030804020204" pitchFamily="49" charset="-127"/>
              </a:rPr>
              <a:t>j</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 </a:t>
            </a: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'0'</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 </a:t>
            </a:r>
            <a:r>
              <a:rPr kumimoji="0" lang="ko-KR" altLang="ko-KR" sz="900" b="0" i="0" u="none" strike="noStrike" cap="none" normalizeH="0" dirty="0" err="1">
                <a:ln>
                  <a:noFill/>
                </a:ln>
                <a:solidFill>
                  <a:srgbClr val="CC844F"/>
                </a:solidFill>
                <a:effectLst/>
                <a:latin typeface="Consolas" panose="020B0609020204030204" pitchFamily="49" charset="0"/>
                <a:ea typeface="Bitstream Vera Sans Mono" panose="020B0609030804020204" pitchFamily="49" charset="-127"/>
              </a:rPr>
              <a:t>break</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err="1">
                <a:ln>
                  <a:noFill/>
                </a:ln>
                <a:solidFill>
                  <a:srgbClr val="A9B7C6"/>
                </a:solidFill>
                <a:effectLst/>
                <a:latin typeface="Consolas" panose="020B0609020204030204" pitchFamily="49" charset="0"/>
                <a:ea typeface="Bitstream Vera Sans Mono" panose="020B0609030804020204" pitchFamily="49" charset="-127"/>
              </a:rPr>
              <a:t>zeroLength</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1" i="1"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console</a:t>
            </a:r>
            <a:r>
              <a:rPr kumimoji="0" lang="ko-KR" altLang="ko-KR" sz="900" b="0" i="0" u="none" strike="noStrike" cap="none" normalizeH="0" dirty="0" err="1">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FFC66D"/>
                </a:solidFill>
                <a:effectLst/>
                <a:latin typeface="Consolas" panose="020B0609020204030204" pitchFamily="49" charset="0"/>
                <a:ea typeface="Bitstream Vera Sans Mono" panose="020B0609030804020204" pitchFamily="49" charset="-127"/>
              </a:rPr>
              <a:t>log</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75AA5F"/>
                </a:solidFill>
                <a:effectLst/>
                <a:latin typeface="Consolas" panose="020B0609020204030204" pitchFamily="49" charset="0"/>
                <a:ea typeface="Bitstream Vera Sans Mono" panose="020B0609030804020204" pitchFamily="49" charset="-127"/>
              </a:rPr>
              <a:t>number</a:t>
            </a: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A9B7C6"/>
                </a:solidFill>
                <a:effectLst/>
                <a:latin typeface="Consolas" panose="020B0609020204030204" pitchFamily="49" charset="0"/>
                <a:ea typeface="Bitstream Vera Sans Mono" panose="020B0609030804020204" pitchFamily="49" charset="-127"/>
              </a:rPr>
              <a:t>nonce</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 0 </a:t>
            </a:r>
            <a:r>
              <a:rPr kumimoji="0" lang="ko-KR" altLang="ko-KR" sz="900" b="0" i="0" u="none" strike="noStrike" cap="none" normalizeH="0" dirty="0" err="1">
                <a:ln>
                  <a:noFill/>
                </a:ln>
                <a:solidFill>
                  <a:srgbClr val="75AA5F"/>
                </a:solidFill>
                <a:effectLst/>
                <a:latin typeface="Consolas" panose="020B0609020204030204" pitchFamily="49" charset="0"/>
                <a:ea typeface="Bitstream Vera Sans Mono" panose="020B0609030804020204" pitchFamily="49" charset="-127"/>
              </a:rPr>
              <a:t>length</a:t>
            </a: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A9B7C6"/>
                </a:solidFill>
                <a:effectLst/>
                <a:latin typeface="Consolas" panose="020B0609020204030204" pitchFamily="49" charset="0"/>
                <a:ea typeface="Bitstream Vera Sans Mono" panose="020B0609030804020204" pitchFamily="49" charset="-127"/>
              </a:rPr>
              <a:t>zeroLength</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err="1">
                <a:ln>
                  <a:noFill/>
                </a:ln>
                <a:solidFill>
                  <a:srgbClr val="75AA5F"/>
                </a:solidFill>
                <a:effectLst/>
                <a:latin typeface="Consolas" panose="020B0609020204030204" pitchFamily="49" charset="0"/>
                <a:ea typeface="Bitstream Vera Sans Mono" panose="020B0609030804020204" pitchFamily="49" charset="-127"/>
              </a:rPr>
              <a:t>hash</a:t>
            </a: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 0x</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A9B7C6"/>
                </a:solidFill>
                <a:effectLst/>
                <a:latin typeface="Consolas" panose="020B0609020204030204" pitchFamily="49" charset="0"/>
                <a:ea typeface="Bitstream Vera Sans Mono" panose="020B0609030804020204" pitchFamily="49" charset="-127"/>
              </a:rPr>
              <a:t>hash</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err="1">
                <a:ln>
                  <a:noFill/>
                </a:ln>
                <a:solidFill>
                  <a:srgbClr val="A9B7C6"/>
                </a:solidFill>
                <a:effectLst/>
                <a:latin typeface="Consolas" panose="020B0609020204030204" pitchFamily="49" charset="0"/>
                <a:ea typeface="Bitstream Vera Sans Mono" panose="020B0609030804020204" pitchFamily="49" charset="-127"/>
              </a:rPr>
              <a:t>target</a:t>
            </a:r>
            <a:r>
              <a:rPr kumimoji="0" lang="ko-KR" altLang="ko-KR" sz="900" b="0" i="0" u="none" strike="noStrike" cap="none" normalizeH="0" dirty="0">
                <a:ln>
                  <a:noFill/>
                </a:ln>
                <a:solidFill>
                  <a:srgbClr val="A9B7C6"/>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err="1">
                <a:ln>
                  <a:noFill/>
                </a:ln>
                <a:solidFill>
                  <a:srgbClr val="CC844F"/>
                </a:solidFill>
                <a:effectLst/>
                <a:latin typeface="Consolas" panose="020B0609020204030204" pitchFamily="49" charset="0"/>
                <a:ea typeface="Bitstream Vera Sans Mono" panose="020B0609030804020204" pitchFamily="49" charset="-127"/>
              </a:rPr>
              <a:t>for</a:t>
            </a:r>
            <a:r>
              <a:rPr kumimoji="0" lang="ko-KR" altLang="ko-KR" sz="900" b="0" i="0" u="none" strike="noStrike" cap="none" normalizeH="0" dirty="0">
                <a:ln>
                  <a:noFill/>
                </a:ln>
                <a:solidFill>
                  <a:srgbClr val="CC844F"/>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CC844F"/>
                </a:solidFill>
                <a:effectLst/>
                <a:latin typeface="Consolas" panose="020B0609020204030204" pitchFamily="49" charset="0"/>
                <a:ea typeface="Bitstream Vera Sans Mono" panose="020B0609030804020204" pitchFamily="49" charset="-127"/>
              </a:rPr>
              <a:t>let</a:t>
            </a:r>
            <a:r>
              <a:rPr kumimoji="0" lang="ko-KR" altLang="ko-KR" sz="900" b="0" i="0" u="none" strike="noStrike" cap="none" normalizeH="0" dirty="0">
                <a:ln>
                  <a:noFill/>
                </a:ln>
                <a:solidFill>
                  <a:srgbClr val="CC844F"/>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err="1">
                <a:ln>
                  <a:noFill/>
                </a:ln>
                <a:solidFill>
                  <a:srgbClr val="A9B7C6"/>
                </a:solidFill>
                <a:effectLst/>
                <a:latin typeface="Consolas" panose="020B0609020204030204" pitchFamily="49" charset="0"/>
                <a:ea typeface="Bitstream Vera Sans Mono" panose="020B0609030804020204" pitchFamily="49" charset="-127"/>
              </a:rPr>
              <a:t>j</a:t>
            </a:r>
            <a:r>
              <a:rPr kumimoji="0" lang="ko-KR" altLang="ko-KR" sz="900" b="0" i="0" u="none" strike="noStrike" cap="none" normalizeH="0" dirty="0">
                <a:ln>
                  <a:noFill/>
                </a:ln>
                <a:solidFill>
                  <a:srgbClr val="A9B7C6"/>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6897BB"/>
                </a:solidFill>
                <a:effectLst/>
                <a:latin typeface="Consolas" panose="020B0609020204030204" pitchFamily="49" charset="0"/>
                <a:ea typeface="Bitstream Vera Sans Mono" panose="020B0609030804020204" pitchFamily="49" charset="-127"/>
              </a:rPr>
              <a:t>0</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err="1">
                <a:ln>
                  <a:noFill/>
                </a:ln>
                <a:solidFill>
                  <a:srgbClr val="A9B7C6"/>
                </a:solidFill>
                <a:effectLst/>
                <a:latin typeface="Consolas" panose="020B0609020204030204" pitchFamily="49" charset="0"/>
                <a:ea typeface="Bitstream Vera Sans Mono" panose="020B0609030804020204" pitchFamily="49" charset="-127"/>
              </a:rPr>
              <a:t>j</a:t>
            </a:r>
            <a:r>
              <a:rPr kumimoji="0" lang="ko-KR" altLang="ko-KR" sz="900" b="0" i="0" u="none" strike="noStrike" cap="none" normalizeH="0" dirty="0">
                <a:ln>
                  <a:noFill/>
                </a:ln>
                <a:solidFill>
                  <a:srgbClr val="A9B7C6"/>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&lt;= </a:t>
            </a:r>
            <a:r>
              <a:rPr kumimoji="0" lang="ko-KR" altLang="ko-KR" sz="900" b="0" i="0" u="none" strike="noStrike" cap="none" normalizeH="0" dirty="0" err="1">
                <a:ln>
                  <a:noFill/>
                </a:ln>
                <a:solidFill>
                  <a:srgbClr val="A9B7C6"/>
                </a:solidFill>
                <a:effectLst/>
                <a:latin typeface="Consolas" panose="020B0609020204030204" pitchFamily="49" charset="0"/>
                <a:ea typeface="Bitstream Vera Sans Mono" panose="020B0609030804020204" pitchFamily="49" charset="-127"/>
              </a:rPr>
              <a:t>zeroLength</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err="1">
                <a:ln>
                  <a:noFill/>
                </a:ln>
                <a:solidFill>
                  <a:srgbClr val="A9B7C6"/>
                </a:solidFill>
                <a:effectLst/>
                <a:latin typeface="Consolas" panose="020B0609020204030204" pitchFamily="49" charset="0"/>
                <a:ea typeface="Bitstream Vera Sans Mono" panose="020B0609030804020204" pitchFamily="49" charset="-127"/>
              </a:rPr>
              <a:t>j</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 </a:t>
            </a:r>
            <a:r>
              <a:rPr kumimoji="0" lang="ko-KR" altLang="ko-KR" sz="900" b="0" i="0" u="none" strike="noStrike" cap="none" normalizeH="0" dirty="0" err="1">
                <a:ln>
                  <a:noFill/>
                </a:ln>
                <a:solidFill>
                  <a:srgbClr val="A9B7C6"/>
                </a:solidFill>
                <a:effectLst/>
                <a:latin typeface="Consolas" panose="020B0609020204030204" pitchFamily="49" charset="0"/>
                <a:ea typeface="Bitstream Vera Sans Mono" panose="020B0609030804020204" pitchFamily="49" charset="-127"/>
              </a:rPr>
              <a:t>target</a:t>
            </a:r>
            <a:r>
              <a:rPr kumimoji="0" lang="ko-KR" altLang="ko-KR" sz="900" b="0" i="0" u="none" strike="noStrike" cap="none" normalizeH="0" dirty="0">
                <a:ln>
                  <a:noFill/>
                </a:ln>
                <a:solidFill>
                  <a:srgbClr val="A9B7C6"/>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"0"</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b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b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endParaRPr kumimoji="0" lang="ko-KR" altLang="ko-KR" sz="1800" b="0" i="0" u="none" strike="noStrike" cap="none" normalizeH="0" dirty="0">
              <a:ln>
                <a:noFill/>
              </a:ln>
              <a:solidFill>
                <a:schemeClr val="tx1"/>
              </a:solidFill>
              <a:effectLst/>
              <a:latin typeface="Consolas" panose="020B0609020204030204" pitchFamily="49" charset="0"/>
            </a:endParaRPr>
          </a:p>
        </p:txBody>
      </p:sp>
    </p:spTree>
    <p:extLst>
      <p:ext uri="{BB962C8B-B14F-4D97-AF65-F5344CB8AC3E}">
        <p14:creationId xmlns:p14="http://schemas.microsoft.com/office/powerpoint/2010/main" val="2099378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8FD9C287-5399-404E-A291-06160B35F4F3}"/>
              </a:ext>
            </a:extLst>
          </p:cNvPr>
          <p:cNvSpPr>
            <a:spLocks noGrp="1"/>
          </p:cNvSpPr>
          <p:nvPr>
            <p:ph type="title"/>
          </p:nvPr>
        </p:nvSpPr>
        <p:spPr/>
        <p:txBody>
          <a:bodyPr/>
          <a:lstStyle/>
          <a:p>
            <a:r>
              <a:rPr lang="en-US" altLang="ko-KR" dirty="0" err="1"/>
              <a:t>PoW</a:t>
            </a:r>
            <a:r>
              <a:rPr lang="en-US" altLang="ko-KR" dirty="0"/>
              <a:t> [ Puzzle</a:t>
            </a:r>
            <a:r>
              <a:rPr lang="ko-KR" altLang="en-US" dirty="0"/>
              <a:t> </a:t>
            </a:r>
            <a:r>
              <a:rPr lang="en-US" altLang="ko-KR" dirty="0"/>
              <a:t>]</a:t>
            </a:r>
            <a:endParaRPr lang="ko-KR" altLang="en-US" dirty="0"/>
          </a:p>
        </p:txBody>
      </p:sp>
      <p:sp>
        <p:nvSpPr>
          <p:cNvPr id="4" name="내용 개체 틀 1">
            <a:extLst>
              <a:ext uri="{FF2B5EF4-FFF2-40B4-BE49-F238E27FC236}">
                <a16:creationId xmlns:a16="http://schemas.microsoft.com/office/drawing/2014/main" id="{00C3AC5C-7B3A-41B1-84EE-23015F6CB94D}"/>
              </a:ext>
            </a:extLst>
          </p:cNvPr>
          <p:cNvSpPr>
            <a:spLocks noGrp="1"/>
          </p:cNvSpPr>
          <p:nvPr>
            <p:ph idx="1"/>
          </p:nvPr>
        </p:nvSpPr>
        <p:spPr>
          <a:xfrm>
            <a:off x="241299" y="674860"/>
            <a:ext cx="11683999" cy="4351338"/>
          </a:xfrm>
        </p:spPr>
        <p:txBody>
          <a:bodyPr anchor="ctr" anchorCtr="1">
            <a:normAutofit/>
          </a:bodyPr>
          <a:lstStyle/>
          <a:p>
            <a:pPr indent="0" algn="ctr">
              <a:buNone/>
            </a:pPr>
            <a:r>
              <a:rPr lang="ko-KR" altLang="en-US" sz="5000" dirty="0" err="1"/>
              <a:t>비트코인</a:t>
            </a:r>
            <a:r>
              <a:rPr lang="ko-KR" altLang="en-US" sz="5000" dirty="0"/>
              <a:t> </a:t>
            </a:r>
            <a:r>
              <a:rPr lang="en-US" altLang="ko-KR" sz="5000" dirty="0" err="1"/>
              <a:t>PoW</a:t>
            </a:r>
            <a:r>
              <a:rPr lang="ko-KR" altLang="en-US" sz="5000" dirty="0"/>
              <a:t> </a:t>
            </a:r>
            <a:r>
              <a:rPr lang="en-US" altLang="ko-KR" sz="5000" dirty="0"/>
              <a:t>Puzzle</a:t>
            </a:r>
          </a:p>
          <a:p>
            <a:pPr indent="0" algn="ctr">
              <a:buNone/>
            </a:pPr>
            <a:endParaRPr lang="en-US" altLang="ko-KR" sz="3000" dirty="0"/>
          </a:p>
          <a:p>
            <a:pPr indent="0" algn="ctr">
              <a:buNone/>
            </a:pPr>
            <a:r>
              <a:rPr lang="ko-KR" altLang="en-US" sz="4000" dirty="0"/>
              <a:t>숫자 범위 </a:t>
            </a:r>
            <a:r>
              <a:rPr lang="en-US" altLang="ko-KR" sz="4000" dirty="0"/>
              <a:t>: 0 ~ 2</a:t>
            </a:r>
            <a:r>
              <a:rPr lang="en-US" altLang="ko-KR" sz="4000" baseline="30000" dirty="0"/>
              <a:t>256</a:t>
            </a:r>
            <a:r>
              <a:rPr lang="en-US" altLang="ko-KR" sz="4000" dirty="0"/>
              <a:t> - 1</a:t>
            </a:r>
          </a:p>
          <a:p>
            <a:pPr indent="0" algn="ctr">
              <a:buNone/>
            </a:pPr>
            <a:r>
              <a:rPr lang="ko-KR" altLang="en-US" sz="4000" dirty="0"/>
              <a:t>숫자 뽑기 </a:t>
            </a:r>
            <a:r>
              <a:rPr lang="en-US" altLang="ko-KR" sz="4000" dirty="0"/>
              <a:t>: Block Hash</a:t>
            </a:r>
          </a:p>
        </p:txBody>
      </p:sp>
    </p:spTree>
    <p:extLst>
      <p:ext uri="{BB962C8B-B14F-4D97-AF65-F5344CB8AC3E}">
        <p14:creationId xmlns:p14="http://schemas.microsoft.com/office/powerpoint/2010/main" val="31048895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8D37D9C4-7E16-4A60-85F6-C4B25FF8F8E8}"/>
              </a:ext>
            </a:extLst>
          </p:cNvPr>
          <p:cNvSpPr>
            <a:spLocks noGrp="1"/>
          </p:cNvSpPr>
          <p:nvPr>
            <p:ph idx="1"/>
          </p:nvPr>
        </p:nvSpPr>
        <p:spPr>
          <a:xfrm>
            <a:off x="241300" y="674860"/>
            <a:ext cx="5854700" cy="5991052"/>
          </a:xfrm>
        </p:spPr>
        <p:txBody>
          <a:bodyPr/>
          <a:lstStyle/>
          <a:p>
            <a:pPr indent="0">
              <a:buNone/>
            </a:pPr>
            <a:r>
              <a:rPr lang="en-US" altLang="ko-KR" dirty="0"/>
              <a:t>Bitcoin Genesis Block, 2009-01-03 18:15 UTC</a:t>
            </a:r>
            <a:endParaRPr lang="ko-KR" altLang="en-US" dirty="0"/>
          </a:p>
        </p:txBody>
      </p:sp>
      <p:sp>
        <p:nvSpPr>
          <p:cNvPr id="3" name="제목 2">
            <a:extLst>
              <a:ext uri="{FF2B5EF4-FFF2-40B4-BE49-F238E27FC236}">
                <a16:creationId xmlns:a16="http://schemas.microsoft.com/office/drawing/2014/main" id="{93459699-A470-4557-8438-A08D0078206D}"/>
              </a:ext>
            </a:extLst>
          </p:cNvPr>
          <p:cNvSpPr>
            <a:spLocks noGrp="1"/>
          </p:cNvSpPr>
          <p:nvPr>
            <p:ph type="title"/>
          </p:nvPr>
        </p:nvSpPr>
        <p:spPr/>
        <p:txBody>
          <a:bodyPr/>
          <a:lstStyle/>
          <a:p>
            <a:r>
              <a:rPr lang="ko-KR" altLang="en-US" dirty="0" err="1"/>
              <a:t>비트코인</a:t>
            </a:r>
            <a:r>
              <a:rPr lang="ko-KR" altLang="en-US" dirty="0"/>
              <a:t> </a:t>
            </a:r>
            <a:r>
              <a:rPr lang="en-US" altLang="ko-KR" dirty="0"/>
              <a:t>[ Genesis Block ]</a:t>
            </a:r>
            <a:endParaRPr lang="ko-KR" altLang="en-US" dirty="0"/>
          </a:p>
        </p:txBody>
      </p:sp>
      <p:pic>
        <p:nvPicPr>
          <p:cNvPr id="5" name="그림 4">
            <a:extLst>
              <a:ext uri="{FF2B5EF4-FFF2-40B4-BE49-F238E27FC236}">
                <a16:creationId xmlns:a16="http://schemas.microsoft.com/office/drawing/2014/main" id="{563E4F68-9A2C-4CBF-8135-AC6C02A21091}"/>
              </a:ext>
            </a:extLst>
          </p:cNvPr>
          <p:cNvPicPr>
            <a:picLocks noChangeAspect="1"/>
          </p:cNvPicPr>
          <p:nvPr/>
        </p:nvPicPr>
        <p:blipFill>
          <a:blip r:embed="rId3"/>
          <a:stretch>
            <a:fillRect/>
          </a:stretch>
        </p:blipFill>
        <p:spPr>
          <a:xfrm>
            <a:off x="7189110" y="1329246"/>
            <a:ext cx="3935179" cy="5118006"/>
          </a:xfrm>
          <a:prstGeom prst="rect">
            <a:avLst/>
          </a:prstGeom>
        </p:spPr>
      </p:pic>
      <p:pic>
        <p:nvPicPr>
          <p:cNvPr id="7" name="그림 6">
            <a:extLst>
              <a:ext uri="{FF2B5EF4-FFF2-40B4-BE49-F238E27FC236}">
                <a16:creationId xmlns:a16="http://schemas.microsoft.com/office/drawing/2014/main" id="{00566D96-8530-4F24-8C83-A60E62C6DD8B}"/>
              </a:ext>
            </a:extLst>
          </p:cNvPr>
          <p:cNvPicPr>
            <a:picLocks noChangeAspect="1"/>
          </p:cNvPicPr>
          <p:nvPr/>
        </p:nvPicPr>
        <p:blipFill>
          <a:blip r:embed="rId4"/>
          <a:stretch>
            <a:fillRect/>
          </a:stretch>
        </p:blipFill>
        <p:spPr>
          <a:xfrm>
            <a:off x="284163" y="1329246"/>
            <a:ext cx="5502274" cy="5118006"/>
          </a:xfrm>
          <a:prstGeom prst="rect">
            <a:avLst/>
          </a:prstGeom>
        </p:spPr>
      </p:pic>
      <p:sp>
        <p:nvSpPr>
          <p:cNvPr id="8" name="내용 개체 틀 1">
            <a:extLst>
              <a:ext uri="{FF2B5EF4-FFF2-40B4-BE49-F238E27FC236}">
                <a16:creationId xmlns:a16="http://schemas.microsoft.com/office/drawing/2014/main" id="{81EE976B-CB52-4827-B19E-C784E153C90D}"/>
              </a:ext>
            </a:extLst>
          </p:cNvPr>
          <p:cNvSpPr txBox="1">
            <a:spLocks/>
          </p:cNvSpPr>
          <p:nvPr/>
        </p:nvSpPr>
        <p:spPr>
          <a:xfrm>
            <a:off x="6013500" y="674860"/>
            <a:ext cx="6096000" cy="5991052"/>
          </a:xfrm>
          <a:prstGeom prst="rect">
            <a:avLst/>
          </a:prstGeom>
        </p:spPr>
        <p:txBody>
          <a:bodyPr vert="horz" lIns="91440" tIns="45720" rIns="91440" bIns="45720" rtlCol="0">
            <a:normAutofit/>
          </a:bodyPr>
          <a:lstStyle>
            <a:lvl1pPr marL="0" indent="-144000" algn="l" defTabSz="914400" rtl="0" eaLnBrk="1" latinLnBrk="1" hangingPunct="1">
              <a:lnSpc>
                <a:spcPct val="105000"/>
              </a:lnSpc>
              <a:spcBef>
                <a:spcPts val="1000"/>
              </a:spcBef>
              <a:buFont typeface="Arial" panose="020B0604020202020204" pitchFamily="34" charset="0"/>
              <a:buChar char="•"/>
              <a:defRPr sz="1800" kern="1200" spc="-90" baseline="0">
                <a:solidFill>
                  <a:schemeClr val="bg1">
                    <a:lumMod val="85000"/>
                  </a:schemeClr>
                </a:solidFill>
                <a:latin typeface="Arial" panose="020B0604020202020204" pitchFamily="34" charset="0"/>
                <a:ea typeface="맑은 고딕" panose="020B0503020000020004" pitchFamily="50" charset="-127"/>
                <a:cs typeface="+mn-cs"/>
              </a:defRPr>
            </a:lvl1pPr>
            <a:lvl2pPr marL="360000" indent="-144000" algn="l" defTabSz="914400" rtl="0" eaLnBrk="1" latinLnBrk="1" hangingPunct="1">
              <a:lnSpc>
                <a:spcPct val="105000"/>
              </a:lnSpc>
              <a:spcBef>
                <a:spcPts val="500"/>
              </a:spcBef>
              <a:buFont typeface="Arial" panose="020B0604020202020204" pitchFamily="34" charset="0"/>
              <a:buChar char="•"/>
              <a:defRPr sz="1600" kern="1200" spc="-90" baseline="0">
                <a:solidFill>
                  <a:schemeClr val="bg1">
                    <a:lumMod val="85000"/>
                  </a:schemeClr>
                </a:solidFill>
                <a:latin typeface="Arial" panose="020B0604020202020204" pitchFamily="34" charset="0"/>
                <a:ea typeface="맑은 고딕" panose="020B0503020000020004" pitchFamily="50" charset="-127"/>
                <a:cs typeface="+mn-cs"/>
              </a:defRPr>
            </a:lvl2pPr>
            <a:lvl3pPr marL="540000" indent="-144000" algn="l" defTabSz="914400" rtl="0" eaLnBrk="1" latinLnBrk="1" hangingPunct="1">
              <a:lnSpc>
                <a:spcPct val="105000"/>
              </a:lnSpc>
              <a:spcBef>
                <a:spcPts val="500"/>
              </a:spcBef>
              <a:buFont typeface="Arial" panose="020B0604020202020204" pitchFamily="34" charset="0"/>
              <a:buChar char="•"/>
              <a:defRPr sz="1400" kern="1200" spc="-90" baseline="0">
                <a:solidFill>
                  <a:schemeClr val="bg1">
                    <a:lumMod val="85000"/>
                  </a:schemeClr>
                </a:solidFill>
                <a:latin typeface="Arial" panose="020B0604020202020204" pitchFamily="34" charset="0"/>
                <a:ea typeface="맑은 고딕" panose="020B0503020000020004" pitchFamily="50" charset="-127"/>
                <a:cs typeface="+mn-cs"/>
              </a:defRPr>
            </a:lvl3pPr>
            <a:lvl4pPr marL="720000" indent="-144000" algn="l" defTabSz="914400" rtl="0" eaLnBrk="1" latinLnBrk="1" hangingPunct="1">
              <a:lnSpc>
                <a:spcPct val="105000"/>
              </a:lnSpc>
              <a:spcBef>
                <a:spcPts val="500"/>
              </a:spcBef>
              <a:buFont typeface="Arial" panose="020B0604020202020204" pitchFamily="34" charset="0"/>
              <a:buChar char="•"/>
              <a:defRPr sz="1300" kern="1200" spc="-90" baseline="0">
                <a:solidFill>
                  <a:schemeClr val="bg1">
                    <a:lumMod val="85000"/>
                  </a:schemeClr>
                </a:solidFill>
                <a:latin typeface="Arial" panose="020B0604020202020204" pitchFamily="34" charset="0"/>
                <a:ea typeface="맑은 고딕" panose="020B0503020000020004" pitchFamily="50" charset="-127"/>
                <a:cs typeface="+mn-cs"/>
              </a:defRPr>
            </a:lvl4pPr>
            <a:lvl5pPr marL="900000" indent="-144000" algn="l" defTabSz="914400" rtl="0" eaLnBrk="1" latinLnBrk="1" hangingPunct="1">
              <a:lnSpc>
                <a:spcPct val="105000"/>
              </a:lnSpc>
              <a:spcBef>
                <a:spcPts val="500"/>
              </a:spcBef>
              <a:buFont typeface="Arial" panose="020B0604020202020204" pitchFamily="34" charset="0"/>
              <a:buChar char="•"/>
              <a:defRPr sz="1200" kern="1200" spc="-90" baseline="0">
                <a:solidFill>
                  <a:schemeClr val="bg1">
                    <a:lumMod val="85000"/>
                  </a:schemeClr>
                </a:solidFill>
                <a:latin typeface="Arial" panose="020B0604020202020204" pitchFamily="34" charset="0"/>
                <a:ea typeface="맑은 고딕" panose="020B0503020000020004"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buFont typeface="Arial" panose="020B0604020202020204" pitchFamily="34" charset="0"/>
              <a:buNone/>
            </a:pPr>
            <a:r>
              <a:rPr lang="en-US" altLang="ko-KR" sz="1600" dirty="0"/>
              <a:t>The Times 03/Jan/2009 Chancellor on brink of second bailout for banks</a:t>
            </a:r>
            <a:br>
              <a:rPr lang="en-US" altLang="ko-KR" dirty="0"/>
            </a:br>
            <a:r>
              <a:rPr lang="ko-KR" altLang="en-US" sz="1600" dirty="0"/>
              <a:t>더 타임스 </a:t>
            </a:r>
            <a:r>
              <a:rPr lang="en-US" altLang="ko-KR" sz="1600" dirty="0"/>
              <a:t>2009-01-03 </a:t>
            </a:r>
            <a:r>
              <a:rPr lang="ko-KR" altLang="en-US" sz="1600" dirty="0"/>
              <a:t>은행에 대한 두번째 구제금융에 임박한 재무장관</a:t>
            </a:r>
          </a:p>
        </p:txBody>
      </p:sp>
      <p:sp>
        <p:nvSpPr>
          <p:cNvPr id="9" name="TextBox 8">
            <a:extLst>
              <a:ext uri="{FF2B5EF4-FFF2-40B4-BE49-F238E27FC236}">
                <a16:creationId xmlns:a16="http://schemas.microsoft.com/office/drawing/2014/main" id="{C6DCAA63-8E8B-45C9-86B0-D2134684DDD9}"/>
              </a:ext>
            </a:extLst>
          </p:cNvPr>
          <p:cNvSpPr txBox="1"/>
          <p:nvPr/>
        </p:nvSpPr>
        <p:spPr>
          <a:xfrm>
            <a:off x="1547743" y="6590184"/>
            <a:ext cx="2975113" cy="230832"/>
          </a:xfrm>
          <a:prstGeom prst="rect">
            <a:avLst/>
          </a:prstGeom>
          <a:noFill/>
        </p:spPr>
        <p:txBody>
          <a:bodyPr wrap="square">
            <a:spAutoFit/>
          </a:bodyPr>
          <a:lstStyle/>
          <a:p>
            <a:pPr algn="ctr"/>
            <a:r>
              <a:rPr lang="en-US" altLang="ko-KR" sz="900" dirty="0">
                <a:hlinkClick r:id="rId5"/>
              </a:rPr>
              <a:t>https://blockchair.com/bitcoin/block/0</a:t>
            </a:r>
            <a:endParaRPr lang="ko-KR" altLang="en-US" sz="900" dirty="0"/>
          </a:p>
        </p:txBody>
      </p:sp>
    </p:spTree>
    <p:extLst>
      <p:ext uri="{BB962C8B-B14F-4D97-AF65-F5344CB8AC3E}">
        <p14:creationId xmlns:p14="http://schemas.microsoft.com/office/powerpoint/2010/main" val="52103245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A2C5DE1C-A6A5-4302-B952-CE69F36928EB}"/>
              </a:ext>
            </a:extLst>
          </p:cNvPr>
          <p:cNvSpPr>
            <a:spLocks noGrp="1"/>
          </p:cNvSpPr>
          <p:nvPr>
            <p:ph type="title"/>
          </p:nvPr>
        </p:nvSpPr>
        <p:spPr/>
        <p:txBody>
          <a:bodyPr/>
          <a:lstStyle/>
          <a:p>
            <a:r>
              <a:rPr lang="en-US" altLang="ko-KR" dirty="0" err="1"/>
              <a:t>PoW</a:t>
            </a:r>
            <a:r>
              <a:rPr lang="en-US" altLang="ko-KR" dirty="0"/>
              <a:t> [ Bitcoin Puzzle ]</a:t>
            </a:r>
            <a:endParaRPr lang="ko-KR" altLang="en-US" dirty="0"/>
          </a:p>
        </p:txBody>
      </p:sp>
      <p:sp>
        <p:nvSpPr>
          <p:cNvPr id="4" name="직사각형 3">
            <a:extLst>
              <a:ext uri="{FF2B5EF4-FFF2-40B4-BE49-F238E27FC236}">
                <a16:creationId xmlns:a16="http://schemas.microsoft.com/office/drawing/2014/main" id="{40DBDCF6-BB96-433A-A544-691FA132FA64}"/>
              </a:ext>
            </a:extLst>
          </p:cNvPr>
          <p:cNvSpPr/>
          <p:nvPr/>
        </p:nvSpPr>
        <p:spPr>
          <a:xfrm>
            <a:off x="266302" y="1216362"/>
            <a:ext cx="4282646" cy="5449549"/>
          </a:xfrm>
          <a:prstGeom prst="rect">
            <a:avLst/>
          </a:prstGeom>
          <a:noFill/>
          <a:ln w="317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endParaRPr>
          </a:p>
        </p:txBody>
      </p:sp>
      <p:sp>
        <p:nvSpPr>
          <p:cNvPr id="5" name="TextBox 4">
            <a:extLst>
              <a:ext uri="{FF2B5EF4-FFF2-40B4-BE49-F238E27FC236}">
                <a16:creationId xmlns:a16="http://schemas.microsoft.com/office/drawing/2014/main" id="{0ADD0E50-77BA-4C19-90F7-8D27DBB146CA}"/>
              </a:ext>
            </a:extLst>
          </p:cNvPr>
          <p:cNvSpPr txBox="1"/>
          <p:nvPr/>
        </p:nvSpPr>
        <p:spPr>
          <a:xfrm>
            <a:off x="1791912" y="645047"/>
            <a:ext cx="1231427" cy="553998"/>
          </a:xfrm>
          <a:prstGeom prst="rect">
            <a:avLst/>
          </a:prstGeom>
          <a:noFill/>
        </p:spPr>
        <p:txBody>
          <a:bodyPr wrap="none" rtlCol="0">
            <a:spAutoFit/>
          </a:bodyPr>
          <a:lstStyle/>
          <a:p>
            <a:pPr algn="ctr"/>
            <a:r>
              <a:rPr lang="en-US" altLang="ko-KR" sz="3000" b="1" dirty="0">
                <a:solidFill>
                  <a:schemeClr val="bg1">
                    <a:lumMod val="85000"/>
                  </a:schemeClr>
                </a:solidFill>
                <a:latin typeface="Arial" panose="020B0604020202020204" pitchFamily="34" charset="0"/>
              </a:rPr>
              <a:t>Block</a:t>
            </a:r>
            <a:endParaRPr lang="ko-KR" altLang="en-US" sz="3000" b="1" dirty="0">
              <a:solidFill>
                <a:schemeClr val="bg1">
                  <a:lumMod val="85000"/>
                </a:schemeClr>
              </a:solidFill>
              <a:latin typeface="Arial" panose="020B0604020202020204" pitchFamily="34" charset="0"/>
            </a:endParaRPr>
          </a:p>
        </p:txBody>
      </p:sp>
      <p:sp>
        <p:nvSpPr>
          <p:cNvPr id="7" name="TextBox 6">
            <a:extLst>
              <a:ext uri="{FF2B5EF4-FFF2-40B4-BE49-F238E27FC236}">
                <a16:creationId xmlns:a16="http://schemas.microsoft.com/office/drawing/2014/main" id="{86742026-8848-4C2D-9327-0177171C86B1}"/>
              </a:ext>
            </a:extLst>
          </p:cNvPr>
          <p:cNvSpPr txBox="1"/>
          <p:nvPr/>
        </p:nvSpPr>
        <p:spPr>
          <a:xfrm>
            <a:off x="1763987" y="6209665"/>
            <a:ext cx="1287275" cy="307777"/>
          </a:xfrm>
          <a:prstGeom prst="rect">
            <a:avLst/>
          </a:prstGeom>
          <a:noFill/>
        </p:spPr>
        <p:txBody>
          <a:bodyPr wrap="none" rtlCol="0">
            <a:spAutoFit/>
          </a:bodyPr>
          <a:lstStyle/>
          <a:p>
            <a:r>
              <a:rPr lang="en-US" altLang="ko-KR" sz="1400" b="1" dirty="0">
                <a:solidFill>
                  <a:schemeClr val="bg1">
                    <a:lumMod val="85000"/>
                  </a:schemeClr>
                </a:solidFill>
                <a:latin typeface="Arial" panose="020B0604020202020204" pitchFamily="34" charset="0"/>
              </a:rPr>
              <a:t>Transactions</a:t>
            </a:r>
            <a:endParaRPr lang="ko-KR" altLang="en-US" sz="1400" b="1" dirty="0">
              <a:solidFill>
                <a:schemeClr val="bg1">
                  <a:lumMod val="85000"/>
                </a:schemeClr>
              </a:solidFill>
              <a:latin typeface="Arial" panose="020B0604020202020204" pitchFamily="34" charset="0"/>
            </a:endParaRPr>
          </a:p>
        </p:txBody>
      </p:sp>
      <p:sp>
        <p:nvSpPr>
          <p:cNvPr id="8" name="TextBox 7">
            <a:extLst>
              <a:ext uri="{FF2B5EF4-FFF2-40B4-BE49-F238E27FC236}">
                <a16:creationId xmlns:a16="http://schemas.microsoft.com/office/drawing/2014/main" id="{1FF00B54-3BCA-4DDE-9041-BAD2FC6E75AB}"/>
              </a:ext>
            </a:extLst>
          </p:cNvPr>
          <p:cNvSpPr txBox="1"/>
          <p:nvPr/>
        </p:nvSpPr>
        <p:spPr>
          <a:xfrm>
            <a:off x="1970326" y="1318338"/>
            <a:ext cx="874598" cy="369332"/>
          </a:xfrm>
          <a:prstGeom prst="rect">
            <a:avLst/>
          </a:prstGeom>
          <a:noFill/>
        </p:spPr>
        <p:txBody>
          <a:bodyPr wrap="none" lIns="0" rtlCol="0">
            <a:spAutoFit/>
          </a:bodyPr>
          <a:lstStyle/>
          <a:p>
            <a:r>
              <a:rPr lang="en-US" altLang="ko-KR" b="1" dirty="0">
                <a:solidFill>
                  <a:schemeClr val="bg1">
                    <a:lumMod val="85000"/>
                  </a:schemeClr>
                </a:solidFill>
                <a:latin typeface="Arial" panose="020B0604020202020204" pitchFamily="34" charset="0"/>
              </a:rPr>
              <a:t>Header</a:t>
            </a:r>
            <a:endParaRPr lang="ko-KR" altLang="en-US" b="1" dirty="0">
              <a:solidFill>
                <a:schemeClr val="bg1">
                  <a:lumMod val="85000"/>
                </a:schemeClr>
              </a:solidFill>
              <a:latin typeface="Arial" panose="020B0604020202020204" pitchFamily="34" charset="0"/>
            </a:endParaRPr>
          </a:p>
        </p:txBody>
      </p:sp>
      <p:graphicFrame>
        <p:nvGraphicFramePr>
          <p:cNvPr id="9" name="표 8">
            <a:extLst>
              <a:ext uri="{FF2B5EF4-FFF2-40B4-BE49-F238E27FC236}">
                <a16:creationId xmlns:a16="http://schemas.microsoft.com/office/drawing/2014/main" id="{3B9F0224-45D1-4E56-92B3-D20DCB827CC9}"/>
              </a:ext>
            </a:extLst>
          </p:cNvPr>
          <p:cNvGraphicFramePr>
            <a:graphicFrameLocks noGrp="1"/>
          </p:cNvGraphicFramePr>
          <p:nvPr>
            <p:extLst>
              <p:ext uri="{D42A27DB-BD31-4B8C-83A1-F6EECF244321}">
                <p14:modId xmlns:p14="http://schemas.microsoft.com/office/powerpoint/2010/main" val="3291713304"/>
              </p:ext>
            </p:extLst>
          </p:nvPr>
        </p:nvGraphicFramePr>
        <p:xfrm>
          <a:off x="1324927" y="1696153"/>
          <a:ext cx="2165396" cy="2354094"/>
        </p:xfrm>
        <a:graphic>
          <a:graphicData uri="http://schemas.openxmlformats.org/drawingml/2006/table">
            <a:tbl>
              <a:tblPr firstRow="1" bandRow="1">
                <a:tableStyleId>{8799B23B-EC83-4686-B30A-512413B5E67A}</a:tableStyleId>
              </a:tblPr>
              <a:tblGrid>
                <a:gridCol w="2165396">
                  <a:extLst>
                    <a:ext uri="{9D8B030D-6E8A-4147-A177-3AD203B41FA5}">
                      <a16:colId xmlns:a16="http://schemas.microsoft.com/office/drawing/2014/main" val="2146978234"/>
                    </a:ext>
                  </a:extLst>
                </a:gridCol>
              </a:tblGrid>
              <a:tr h="392349">
                <a:tc>
                  <a:txBody>
                    <a:bodyPr/>
                    <a:lstStyle/>
                    <a:p>
                      <a:pPr algn="ctr" latinLnBrk="1"/>
                      <a:r>
                        <a:rPr lang="en-US" altLang="ko-KR" sz="1600" b="0" baseline="0" dirty="0">
                          <a:solidFill>
                            <a:schemeClr val="bg1">
                              <a:lumMod val="85000"/>
                            </a:schemeClr>
                          </a:solidFill>
                          <a:latin typeface="Arial" panose="020B0604020202020204" pitchFamily="34" charset="0"/>
                        </a:rPr>
                        <a:t>Version</a:t>
                      </a:r>
                      <a:endParaRPr lang="ko-KR" altLang="en-US" sz="1600" b="0" baseline="0" dirty="0">
                        <a:solidFill>
                          <a:schemeClr val="bg1">
                            <a:lumMod val="85000"/>
                          </a:schemeClr>
                        </a:solidFill>
                        <a:latin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223972121"/>
                  </a:ext>
                </a:extLst>
              </a:tr>
              <a:tr h="392349">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600" b="0" baseline="0" dirty="0">
                          <a:solidFill>
                            <a:schemeClr val="bg1">
                              <a:lumMod val="85000"/>
                            </a:schemeClr>
                          </a:solidFill>
                          <a:latin typeface="Arial" panose="020B0604020202020204" pitchFamily="34" charset="0"/>
                        </a:rPr>
                        <a:t>Previous Block Hash</a:t>
                      </a:r>
                      <a:endParaRPr lang="en-US" altLang="ko-KR" sz="1600" b="0" baseline="0" dirty="0">
                        <a:solidFill>
                          <a:srgbClr val="FFC700"/>
                        </a:solidFill>
                        <a:latin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583564991"/>
                  </a:ext>
                </a:extLst>
              </a:tr>
              <a:tr h="392349">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600" b="0" baseline="0" dirty="0">
                          <a:solidFill>
                            <a:schemeClr val="bg1">
                              <a:lumMod val="85000"/>
                            </a:schemeClr>
                          </a:solidFill>
                          <a:latin typeface="Arial" panose="020B0604020202020204" pitchFamily="34" charset="0"/>
                        </a:rPr>
                        <a:t>Merkle Root</a:t>
                      </a:r>
                      <a:endParaRPr lang="ko-KR" altLang="en-US" sz="1600" b="0" baseline="0" dirty="0">
                        <a:solidFill>
                          <a:srgbClr val="FFC700"/>
                        </a:solidFill>
                        <a:latin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53298780"/>
                  </a:ext>
                </a:extLst>
              </a:tr>
              <a:tr h="392349">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600" b="0" baseline="0" dirty="0">
                          <a:solidFill>
                            <a:schemeClr val="bg1">
                              <a:lumMod val="85000"/>
                            </a:schemeClr>
                          </a:solidFill>
                          <a:latin typeface="Arial" panose="020B0604020202020204" pitchFamily="34" charset="0"/>
                        </a:rPr>
                        <a:t>Timestamp</a:t>
                      </a:r>
                      <a:endParaRPr lang="ko-KR" altLang="en-US" sz="1600" b="0" baseline="0" dirty="0">
                        <a:solidFill>
                          <a:srgbClr val="00C8EB"/>
                        </a:solidFill>
                        <a:latin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4135302745"/>
                  </a:ext>
                </a:extLst>
              </a:tr>
              <a:tr h="392349">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600" b="0" i="0" kern="1200" baseline="0" dirty="0">
                          <a:solidFill>
                            <a:schemeClr val="bg1">
                              <a:lumMod val="85000"/>
                            </a:schemeClr>
                          </a:solidFill>
                          <a:effectLst/>
                          <a:latin typeface="Arial" panose="020B0604020202020204" pitchFamily="34" charset="0"/>
                          <a:ea typeface="+mn-ea"/>
                          <a:cs typeface="+mn-cs"/>
                        </a:rPr>
                        <a:t>Bits</a:t>
                      </a:r>
                      <a:endParaRPr lang="ko-KR" altLang="en-US" sz="1600" b="0" baseline="0" dirty="0">
                        <a:solidFill>
                          <a:srgbClr val="FFC700"/>
                        </a:solidFill>
                        <a:latin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2907989071"/>
                  </a:ext>
                </a:extLst>
              </a:tr>
              <a:tr h="392349">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600" b="0" baseline="0" dirty="0">
                          <a:solidFill>
                            <a:schemeClr val="bg1">
                              <a:lumMod val="85000"/>
                            </a:schemeClr>
                          </a:solidFill>
                          <a:latin typeface="Arial" panose="020B0604020202020204" pitchFamily="34" charset="0"/>
                        </a:rPr>
                        <a:t>Nonce</a:t>
                      </a:r>
                      <a:endParaRPr lang="ko-KR" altLang="en-US" sz="1600" b="0" baseline="0" dirty="0">
                        <a:solidFill>
                          <a:schemeClr val="bg1">
                            <a:lumMod val="85000"/>
                          </a:schemeClr>
                        </a:solidFill>
                        <a:latin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620316058"/>
                  </a:ext>
                </a:extLst>
              </a:tr>
            </a:tbl>
          </a:graphicData>
        </a:graphic>
      </p:graphicFrame>
      <p:graphicFrame>
        <p:nvGraphicFramePr>
          <p:cNvPr id="10" name="표 9">
            <a:extLst>
              <a:ext uri="{FF2B5EF4-FFF2-40B4-BE49-F238E27FC236}">
                <a16:creationId xmlns:a16="http://schemas.microsoft.com/office/drawing/2014/main" id="{F2E22739-AE73-4274-80B4-94A839C558D6}"/>
              </a:ext>
            </a:extLst>
          </p:cNvPr>
          <p:cNvGraphicFramePr>
            <a:graphicFrameLocks noGrp="1"/>
          </p:cNvGraphicFramePr>
          <p:nvPr>
            <p:extLst>
              <p:ext uri="{D42A27DB-BD31-4B8C-83A1-F6EECF244321}">
                <p14:modId xmlns:p14="http://schemas.microsoft.com/office/powerpoint/2010/main" val="2551721299"/>
              </p:ext>
            </p:extLst>
          </p:nvPr>
        </p:nvGraphicFramePr>
        <p:xfrm>
          <a:off x="9251826" y="950446"/>
          <a:ext cx="2673873" cy="1859280"/>
        </p:xfrm>
        <a:graphic>
          <a:graphicData uri="http://schemas.openxmlformats.org/drawingml/2006/table">
            <a:tbl>
              <a:tblPr firstRow="1" bandRow="1">
                <a:tableStyleId>{8799B23B-EC83-4686-B30A-512413B5E67A}</a:tableStyleId>
              </a:tblPr>
              <a:tblGrid>
                <a:gridCol w="1113934">
                  <a:extLst>
                    <a:ext uri="{9D8B030D-6E8A-4147-A177-3AD203B41FA5}">
                      <a16:colId xmlns:a16="http://schemas.microsoft.com/office/drawing/2014/main" val="46348313"/>
                    </a:ext>
                  </a:extLst>
                </a:gridCol>
                <a:gridCol w="888477">
                  <a:extLst>
                    <a:ext uri="{9D8B030D-6E8A-4147-A177-3AD203B41FA5}">
                      <a16:colId xmlns:a16="http://schemas.microsoft.com/office/drawing/2014/main" val="1313055064"/>
                    </a:ext>
                  </a:extLst>
                </a:gridCol>
                <a:gridCol w="671462">
                  <a:extLst>
                    <a:ext uri="{9D8B030D-6E8A-4147-A177-3AD203B41FA5}">
                      <a16:colId xmlns:a16="http://schemas.microsoft.com/office/drawing/2014/main" val="2529914267"/>
                    </a:ext>
                  </a:extLst>
                </a:gridCol>
              </a:tblGrid>
              <a:tr h="140921">
                <a:tc>
                  <a:txBody>
                    <a:bodyPr/>
                    <a:lstStyle/>
                    <a:p>
                      <a:pPr algn="ctr" latinLnBrk="1"/>
                      <a:r>
                        <a:rPr lang="en-US" altLang="ko-KR" sz="1000" b="1" baseline="0" dirty="0">
                          <a:solidFill>
                            <a:srgbClr val="3F3F3F"/>
                          </a:solidFill>
                          <a:latin typeface="Arial" panose="020B0604020202020204" pitchFamily="34" charset="0"/>
                        </a:rPr>
                        <a:t>Field</a:t>
                      </a:r>
                      <a:endParaRPr lang="ko-KR" altLang="en-US" sz="1000" b="1" baseline="0" dirty="0">
                        <a:solidFill>
                          <a:srgbClr val="3F3F3F"/>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000" b="1" baseline="0" dirty="0">
                          <a:solidFill>
                            <a:srgbClr val="3F3F3F"/>
                          </a:solidFill>
                          <a:latin typeface="Arial" panose="020B0604020202020204" pitchFamily="34" charset="0"/>
                        </a:rPr>
                        <a:t>Size (bits)</a:t>
                      </a:r>
                      <a:endParaRPr lang="ko-KR" altLang="en-US" sz="1000" b="1" baseline="0" dirty="0">
                        <a:solidFill>
                          <a:srgbClr val="3F3F3F"/>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000" b="1" baseline="0" dirty="0">
                          <a:solidFill>
                            <a:srgbClr val="3F3F3F"/>
                          </a:solidFill>
                          <a:latin typeface="Arial" panose="020B0604020202020204" pitchFamily="34" charset="0"/>
                        </a:rPr>
                        <a:t>Type</a:t>
                      </a:r>
                      <a:endParaRPr lang="ko-KR" altLang="en-US" sz="1000" b="1" baseline="0" dirty="0">
                        <a:solidFill>
                          <a:srgbClr val="3F3F3F"/>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1161999"/>
                  </a:ext>
                </a:extLst>
              </a:tr>
              <a:tr h="140921">
                <a:tc>
                  <a:txBody>
                    <a:bodyPr/>
                    <a:lstStyle/>
                    <a:p>
                      <a:pPr algn="ctr" latinLnBrk="1"/>
                      <a:r>
                        <a:rPr lang="en-US" altLang="ko-KR" sz="1000" b="0" baseline="0" dirty="0">
                          <a:solidFill>
                            <a:schemeClr val="bg1">
                              <a:lumMod val="85000"/>
                            </a:schemeClr>
                          </a:solidFill>
                          <a:latin typeface="Arial" panose="020B0604020202020204" pitchFamily="34" charset="0"/>
                        </a:rPr>
                        <a:t>Version</a:t>
                      </a:r>
                      <a:endParaRPr lang="ko-KR" altLang="en-US" sz="1000" b="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000" b="0" baseline="0" dirty="0">
                          <a:solidFill>
                            <a:schemeClr val="bg1">
                              <a:lumMod val="85000"/>
                            </a:schemeClr>
                          </a:solidFill>
                          <a:latin typeface="Arial" panose="020B0604020202020204" pitchFamily="34" charset="0"/>
                        </a:rPr>
                        <a:t>32</a:t>
                      </a:r>
                      <a:endParaRPr lang="ko-KR" altLang="en-US" sz="1000" b="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000" b="0" baseline="0" dirty="0">
                          <a:solidFill>
                            <a:schemeClr val="bg1">
                              <a:lumMod val="85000"/>
                            </a:schemeClr>
                          </a:solidFill>
                          <a:latin typeface="Arial" panose="020B0604020202020204" pitchFamily="34" charset="0"/>
                        </a:rPr>
                        <a:t>int32_t</a:t>
                      </a:r>
                      <a:endParaRPr lang="ko-KR" altLang="en-US" sz="1000" b="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4117717816"/>
                  </a:ext>
                </a:extLst>
              </a:tr>
              <a:tr h="140921">
                <a:tc>
                  <a:txBody>
                    <a:bodyPr/>
                    <a:lstStyle/>
                    <a:p>
                      <a:pPr algn="ctr" latinLnBrk="1"/>
                      <a:r>
                        <a:rPr lang="en-US" altLang="ko-KR" sz="1000" b="0" baseline="0" dirty="0">
                          <a:solidFill>
                            <a:schemeClr val="bg1">
                              <a:lumMod val="85000"/>
                            </a:schemeClr>
                          </a:solidFill>
                          <a:latin typeface="Arial" panose="020B0604020202020204" pitchFamily="34" charset="0"/>
                        </a:rPr>
                        <a:t>Previous Block Hash</a:t>
                      </a:r>
                      <a:endParaRPr lang="ko-KR" altLang="en-US" sz="1000" b="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000" b="0" baseline="0" dirty="0">
                          <a:solidFill>
                            <a:schemeClr val="bg1">
                              <a:lumMod val="85000"/>
                            </a:schemeClr>
                          </a:solidFill>
                          <a:latin typeface="Arial" panose="020B0604020202020204" pitchFamily="34" charset="0"/>
                        </a:rPr>
                        <a:t>256</a:t>
                      </a:r>
                      <a:endParaRPr lang="ko-KR" altLang="en-US" sz="1000" b="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000" b="0" baseline="0" dirty="0">
                          <a:solidFill>
                            <a:schemeClr val="bg1">
                              <a:lumMod val="85000"/>
                            </a:schemeClr>
                          </a:solidFill>
                          <a:latin typeface="Arial" panose="020B0604020202020204" pitchFamily="34" charset="0"/>
                        </a:rPr>
                        <a:t>char[32]</a:t>
                      </a:r>
                      <a:endParaRPr lang="ko-KR" altLang="en-US" sz="1000" b="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01557410"/>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000" b="0" baseline="0" dirty="0">
                          <a:solidFill>
                            <a:schemeClr val="bg1">
                              <a:lumMod val="85000"/>
                            </a:schemeClr>
                          </a:solidFill>
                          <a:latin typeface="Arial" panose="020B0604020202020204" pitchFamily="34" charset="0"/>
                        </a:rPr>
                        <a:t>Merkle Root</a:t>
                      </a:r>
                      <a:endParaRPr lang="ko-KR" altLang="en-US" sz="1000" b="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000" b="0" baseline="0" dirty="0">
                          <a:solidFill>
                            <a:schemeClr val="bg1">
                              <a:lumMod val="85000"/>
                            </a:schemeClr>
                          </a:solidFill>
                          <a:latin typeface="Arial" panose="020B0604020202020204" pitchFamily="34" charset="0"/>
                        </a:rPr>
                        <a:t>256</a:t>
                      </a:r>
                      <a:endParaRPr lang="ko-KR" altLang="en-US" sz="1000" b="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000" b="0" baseline="0" dirty="0">
                          <a:solidFill>
                            <a:schemeClr val="bg1">
                              <a:lumMod val="85000"/>
                            </a:schemeClr>
                          </a:solidFill>
                          <a:latin typeface="Arial" panose="020B0604020202020204" pitchFamily="34" charset="0"/>
                        </a:rPr>
                        <a:t>char[32]</a:t>
                      </a:r>
                      <a:endParaRPr lang="ko-KR" altLang="en-US" sz="1000" b="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776287000"/>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000" b="0" baseline="0" dirty="0">
                          <a:solidFill>
                            <a:schemeClr val="bg1">
                              <a:lumMod val="85000"/>
                            </a:schemeClr>
                          </a:solidFill>
                          <a:latin typeface="Arial" panose="020B0604020202020204" pitchFamily="34" charset="0"/>
                        </a:rPr>
                        <a:t>Timestamp</a:t>
                      </a:r>
                      <a:endParaRPr lang="ko-KR" altLang="en-US" sz="1000" b="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000" b="0" baseline="0" dirty="0">
                          <a:solidFill>
                            <a:schemeClr val="bg1">
                              <a:lumMod val="85000"/>
                            </a:schemeClr>
                          </a:solidFill>
                          <a:latin typeface="Arial" panose="020B0604020202020204" pitchFamily="34" charset="0"/>
                        </a:rPr>
                        <a:t>32</a:t>
                      </a:r>
                      <a:endParaRPr lang="ko-KR" altLang="en-US" sz="1000" b="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000" b="0" baseline="0" dirty="0">
                          <a:solidFill>
                            <a:schemeClr val="bg1">
                              <a:lumMod val="85000"/>
                            </a:schemeClr>
                          </a:solidFill>
                          <a:latin typeface="Arial" panose="020B0604020202020204" pitchFamily="34" charset="0"/>
                        </a:rPr>
                        <a:t>uin32_t</a:t>
                      </a:r>
                      <a:endParaRPr lang="ko-KR" altLang="en-US" sz="1000" b="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339062211"/>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000" b="0" baseline="0" dirty="0">
                          <a:solidFill>
                            <a:schemeClr val="bg1">
                              <a:lumMod val="85000"/>
                            </a:schemeClr>
                          </a:solidFill>
                          <a:latin typeface="Arial" panose="020B0604020202020204" pitchFamily="34" charset="0"/>
                        </a:rPr>
                        <a:t>Bits (Difficulty)</a:t>
                      </a:r>
                      <a:endParaRPr lang="ko-KR" altLang="en-US" sz="1000" b="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000" b="0" baseline="0" dirty="0">
                          <a:solidFill>
                            <a:schemeClr val="bg1">
                              <a:lumMod val="85000"/>
                            </a:schemeClr>
                          </a:solidFill>
                          <a:latin typeface="Arial" panose="020B0604020202020204" pitchFamily="34" charset="0"/>
                        </a:rPr>
                        <a:t>32</a:t>
                      </a:r>
                      <a:endParaRPr lang="ko-KR" altLang="en-US" sz="1000" b="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000" b="0" baseline="0" dirty="0">
                          <a:solidFill>
                            <a:schemeClr val="bg1">
                              <a:lumMod val="85000"/>
                            </a:schemeClr>
                          </a:solidFill>
                          <a:latin typeface="Arial" panose="020B0604020202020204" pitchFamily="34" charset="0"/>
                        </a:rPr>
                        <a:t>uin32_t</a:t>
                      </a:r>
                      <a:endParaRPr lang="ko-KR" altLang="en-US" sz="1000" b="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485455300"/>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000" b="0" baseline="0" dirty="0">
                          <a:solidFill>
                            <a:schemeClr val="bg1">
                              <a:lumMod val="85000"/>
                            </a:schemeClr>
                          </a:solidFill>
                          <a:latin typeface="Arial" panose="020B0604020202020204" pitchFamily="34" charset="0"/>
                        </a:rPr>
                        <a:t>Nonce</a:t>
                      </a:r>
                      <a:endParaRPr lang="ko-KR" altLang="en-US" sz="1000" b="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000" b="0" baseline="0" dirty="0">
                          <a:solidFill>
                            <a:schemeClr val="bg1">
                              <a:lumMod val="85000"/>
                            </a:schemeClr>
                          </a:solidFill>
                          <a:latin typeface="Arial" panose="020B0604020202020204" pitchFamily="34" charset="0"/>
                        </a:rPr>
                        <a:t>32</a:t>
                      </a:r>
                      <a:endParaRPr lang="ko-KR" altLang="en-US" sz="1000" b="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000" b="0" baseline="0" dirty="0">
                          <a:solidFill>
                            <a:schemeClr val="bg1">
                              <a:lumMod val="85000"/>
                            </a:schemeClr>
                          </a:solidFill>
                          <a:latin typeface="Arial" panose="020B0604020202020204" pitchFamily="34" charset="0"/>
                        </a:rPr>
                        <a:t>uin32_t</a:t>
                      </a:r>
                      <a:endParaRPr lang="ko-KR" altLang="en-US" sz="1000" b="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060929324"/>
                  </a:ext>
                </a:extLst>
              </a:tr>
            </a:tbl>
          </a:graphicData>
        </a:graphic>
      </p:graphicFrame>
      <p:sp>
        <p:nvSpPr>
          <p:cNvPr id="11" name="TextBox 10">
            <a:extLst>
              <a:ext uri="{FF2B5EF4-FFF2-40B4-BE49-F238E27FC236}">
                <a16:creationId xmlns:a16="http://schemas.microsoft.com/office/drawing/2014/main" id="{D412169D-21B0-472E-9396-E9AB8EE14749}"/>
              </a:ext>
            </a:extLst>
          </p:cNvPr>
          <p:cNvSpPr txBox="1"/>
          <p:nvPr/>
        </p:nvSpPr>
        <p:spPr>
          <a:xfrm>
            <a:off x="9251826" y="669220"/>
            <a:ext cx="611706" cy="276999"/>
          </a:xfrm>
          <a:prstGeom prst="rect">
            <a:avLst/>
          </a:prstGeom>
          <a:noFill/>
        </p:spPr>
        <p:txBody>
          <a:bodyPr wrap="none" lIns="0" rtlCol="0">
            <a:spAutoFit/>
          </a:bodyPr>
          <a:lstStyle/>
          <a:p>
            <a:r>
              <a:rPr lang="en-US" altLang="ko-KR" sz="1200" b="1" dirty="0">
                <a:solidFill>
                  <a:schemeClr val="bg1">
                    <a:lumMod val="85000"/>
                  </a:schemeClr>
                </a:solidFill>
                <a:latin typeface="Arial" panose="020B0604020202020204" pitchFamily="34" charset="0"/>
              </a:rPr>
              <a:t>Header</a:t>
            </a:r>
            <a:endParaRPr lang="ko-KR" altLang="en-US" sz="1200" b="1" dirty="0">
              <a:solidFill>
                <a:schemeClr val="bg1">
                  <a:lumMod val="85000"/>
                </a:schemeClr>
              </a:solidFill>
              <a:latin typeface="Arial" panose="020B0604020202020204" pitchFamily="34" charset="0"/>
            </a:endParaRPr>
          </a:p>
        </p:txBody>
      </p:sp>
      <p:grpSp>
        <p:nvGrpSpPr>
          <p:cNvPr id="37" name="그룹 36">
            <a:extLst>
              <a:ext uri="{FF2B5EF4-FFF2-40B4-BE49-F238E27FC236}">
                <a16:creationId xmlns:a16="http://schemas.microsoft.com/office/drawing/2014/main" id="{8A59719A-CC21-44D1-B37B-FDDDC164D4C7}"/>
              </a:ext>
            </a:extLst>
          </p:cNvPr>
          <p:cNvGrpSpPr/>
          <p:nvPr/>
        </p:nvGrpSpPr>
        <p:grpSpPr>
          <a:xfrm>
            <a:off x="390089" y="4368981"/>
            <a:ext cx="4032838" cy="1831794"/>
            <a:chOff x="564960" y="4368981"/>
            <a:chExt cx="3031277" cy="1831794"/>
          </a:xfrm>
        </p:grpSpPr>
        <p:sp>
          <p:nvSpPr>
            <p:cNvPr id="15" name="TextBox 14">
              <a:extLst>
                <a:ext uri="{FF2B5EF4-FFF2-40B4-BE49-F238E27FC236}">
                  <a16:creationId xmlns:a16="http://schemas.microsoft.com/office/drawing/2014/main" id="{2A81279B-7357-4AA9-A4CA-7251905BBAF1}"/>
                </a:ext>
              </a:extLst>
            </p:cNvPr>
            <p:cNvSpPr txBox="1"/>
            <p:nvPr/>
          </p:nvSpPr>
          <p:spPr>
            <a:xfrm>
              <a:off x="564960" y="5890309"/>
              <a:ext cx="1461205" cy="307777"/>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latin typeface="Arial" panose="020B0604020202020204" pitchFamily="34" charset="0"/>
                </a:rPr>
                <a:t>Tx0</a:t>
              </a:r>
              <a:endParaRPr lang="ko-KR" altLang="en-US" sz="1400" dirty="0">
                <a:solidFill>
                  <a:schemeClr val="bg1">
                    <a:lumMod val="85000"/>
                  </a:schemeClr>
                </a:solidFill>
                <a:latin typeface="Arial" panose="020B0604020202020204" pitchFamily="34" charset="0"/>
              </a:endParaRPr>
            </a:p>
          </p:txBody>
        </p:sp>
        <p:sp>
          <p:nvSpPr>
            <p:cNvPr id="16" name="TextBox 15">
              <a:extLst>
                <a:ext uri="{FF2B5EF4-FFF2-40B4-BE49-F238E27FC236}">
                  <a16:creationId xmlns:a16="http://schemas.microsoft.com/office/drawing/2014/main" id="{91A71D8E-AF59-4C60-B5F1-C61E3CD28040}"/>
                </a:ext>
              </a:extLst>
            </p:cNvPr>
            <p:cNvSpPr txBox="1"/>
            <p:nvPr/>
          </p:nvSpPr>
          <p:spPr>
            <a:xfrm>
              <a:off x="2134006" y="5892998"/>
              <a:ext cx="1461205" cy="307777"/>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latin typeface="Arial" panose="020B0604020202020204" pitchFamily="34" charset="0"/>
                </a:rPr>
                <a:t>Tx1</a:t>
              </a:r>
              <a:endParaRPr lang="ko-KR" altLang="en-US" sz="1400" dirty="0">
                <a:solidFill>
                  <a:schemeClr val="bg1">
                    <a:lumMod val="85000"/>
                  </a:schemeClr>
                </a:solidFill>
                <a:latin typeface="Arial" panose="020B0604020202020204" pitchFamily="34" charset="0"/>
              </a:endParaRPr>
            </a:p>
          </p:txBody>
        </p:sp>
        <p:sp>
          <p:nvSpPr>
            <p:cNvPr id="17" name="TextBox 16">
              <a:extLst>
                <a:ext uri="{FF2B5EF4-FFF2-40B4-BE49-F238E27FC236}">
                  <a16:creationId xmlns:a16="http://schemas.microsoft.com/office/drawing/2014/main" id="{44DB54FD-D6C7-4A6A-85C3-F679B27AD312}"/>
                </a:ext>
              </a:extLst>
            </p:cNvPr>
            <p:cNvSpPr txBox="1"/>
            <p:nvPr/>
          </p:nvSpPr>
          <p:spPr>
            <a:xfrm>
              <a:off x="564960" y="5111373"/>
              <a:ext cx="1461205" cy="523220"/>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latin typeface="Arial" panose="020B0604020202020204" pitchFamily="34" charset="0"/>
                </a:rPr>
                <a:t>Hash0</a:t>
              </a:r>
              <a:br>
                <a:rPr lang="en-US" altLang="ko-KR" sz="1400" dirty="0">
                  <a:solidFill>
                    <a:schemeClr val="bg1">
                      <a:lumMod val="85000"/>
                    </a:schemeClr>
                  </a:solidFill>
                  <a:latin typeface="Arial" panose="020B0604020202020204" pitchFamily="34" charset="0"/>
                </a:rPr>
              </a:br>
              <a:endParaRPr lang="en-US" altLang="ko-KR" sz="200" dirty="0">
                <a:solidFill>
                  <a:schemeClr val="bg1">
                    <a:lumMod val="85000"/>
                  </a:schemeClr>
                </a:solidFill>
                <a:latin typeface="Arial" panose="020B0604020202020204" pitchFamily="34" charset="0"/>
              </a:endParaRPr>
            </a:p>
            <a:p>
              <a:pPr algn="ctr"/>
              <a:r>
                <a:rPr lang="en-US" altLang="ko-KR" sz="1200" dirty="0">
                  <a:solidFill>
                    <a:schemeClr val="bg1">
                      <a:lumMod val="85000"/>
                    </a:schemeClr>
                  </a:solidFill>
                  <a:latin typeface="Arial" panose="020B0604020202020204" pitchFamily="34" charset="0"/>
                </a:rPr>
                <a:t>= SHA256(SHA256(Tx0))</a:t>
              </a:r>
              <a:endParaRPr lang="ko-KR" altLang="en-US" sz="1200" dirty="0">
                <a:solidFill>
                  <a:schemeClr val="bg1">
                    <a:lumMod val="85000"/>
                  </a:schemeClr>
                </a:solidFill>
                <a:latin typeface="Arial" panose="020B0604020202020204" pitchFamily="34" charset="0"/>
              </a:endParaRPr>
            </a:p>
          </p:txBody>
        </p:sp>
        <p:sp>
          <p:nvSpPr>
            <p:cNvPr id="19" name="TextBox 18">
              <a:extLst>
                <a:ext uri="{FF2B5EF4-FFF2-40B4-BE49-F238E27FC236}">
                  <a16:creationId xmlns:a16="http://schemas.microsoft.com/office/drawing/2014/main" id="{6DEDF675-3F45-4237-BE10-426832A87535}"/>
                </a:ext>
              </a:extLst>
            </p:cNvPr>
            <p:cNvSpPr txBox="1"/>
            <p:nvPr/>
          </p:nvSpPr>
          <p:spPr>
            <a:xfrm>
              <a:off x="732841" y="4368981"/>
              <a:ext cx="2638864" cy="523220"/>
            </a:xfrm>
            <a:prstGeom prst="rect">
              <a:avLst/>
            </a:prstGeom>
            <a:noFill/>
            <a:ln w="12700">
              <a:solidFill>
                <a:schemeClr val="bg1">
                  <a:lumMod val="85000"/>
                </a:schemeClr>
              </a:solidFill>
            </a:ln>
          </p:spPr>
          <p:txBody>
            <a:bodyPr wrap="none" rtlCol="0">
              <a:spAutoFit/>
            </a:bodyPr>
            <a:lstStyle/>
            <a:p>
              <a:pPr algn="ctr"/>
              <a:r>
                <a:rPr lang="en-US" altLang="ko-KR" sz="1400" dirty="0">
                  <a:solidFill>
                    <a:schemeClr val="bg1">
                      <a:lumMod val="85000"/>
                    </a:schemeClr>
                  </a:solidFill>
                  <a:latin typeface="Arial" panose="020B0604020202020204" pitchFamily="34" charset="0"/>
                </a:rPr>
                <a:t>Merkle Root</a:t>
              </a:r>
              <a:br>
                <a:rPr lang="en-US" altLang="ko-KR" sz="1400" dirty="0">
                  <a:solidFill>
                    <a:schemeClr val="bg1">
                      <a:lumMod val="85000"/>
                    </a:schemeClr>
                  </a:solidFill>
                  <a:latin typeface="Arial" panose="020B0604020202020204" pitchFamily="34" charset="0"/>
                </a:rPr>
              </a:br>
              <a:endParaRPr lang="en-US" altLang="ko-KR" sz="200" dirty="0">
                <a:solidFill>
                  <a:schemeClr val="bg1">
                    <a:lumMod val="85000"/>
                  </a:schemeClr>
                </a:solidFill>
                <a:latin typeface="Arial" panose="020B0604020202020204" pitchFamily="34" charset="0"/>
              </a:endParaRPr>
            </a:p>
            <a:p>
              <a:pPr algn="ctr"/>
              <a:r>
                <a:rPr lang="en-US" altLang="ko-KR" sz="1200" dirty="0">
                  <a:solidFill>
                    <a:schemeClr val="bg1">
                      <a:lumMod val="85000"/>
                    </a:schemeClr>
                  </a:solidFill>
                  <a:latin typeface="Arial" panose="020B0604020202020204" pitchFamily="34" charset="0"/>
                </a:rPr>
                <a:t>= </a:t>
              </a:r>
              <a:r>
                <a:rPr lang="en-US" altLang="ko-KR" sz="1200" b="0" dirty="0">
                  <a:solidFill>
                    <a:schemeClr val="bg1">
                      <a:lumMod val="85000"/>
                    </a:schemeClr>
                  </a:solidFill>
                  <a:latin typeface="Arial" panose="020B0604020202020204" pitchFamily="34" charset="0"/>
                </a:rPr>
                <a:t>SHA256(SHA256(Hash1+Hash2))</a:t>
              </a:r>
              <a:endParaRPr lang="ko-KR" altLang="en-US" sz="1200" dirty="0">
                <a:solidFill>
                  <a:schemeClr val="bg1">
                    <a:lumMod val="85000"/>
                  </a:schemeClr>
                </a:solidFill>
                <a:latin typeface="Arial" panose="020B0604020202020204" pitchFamily="34" charset="0"/>
              </a:endParaRPr>
            </a:p>
          </p:txBody>
        </p:sp>
        <p:cxnSp>
          <p:nvCxnSpPr>
            <p:cNvPr id="20" name="직선 화살표 연결선 19">
              <a:extLst>
                <a:ext uri="{FF2B5EF4-FFF2-40B4-BE49-F238E27FC236}">
                  <a16:creationId xmlns:a16="http://schemas.microsoft.com/office/drawing/2014/main" id="{01806355-81E6-4D6C-9A8F-0CA6F6CD2321}"/>
                </a:ext>
              </a:extLst>
            </p:cNvPr>
            <p:cNvCxnSpPr>
              <a:cxnSpLocks/>
              <a:stCxn id="15" idx="0"/>
              <a:endCxn id="17" idx="2"/>
            </p:cNvCxnSpPr>
            <p:nvPr/>
          </p:nvCxnSpPr>
          <p:spPr>
            <a:xfrm flipV="1">
              <a:off x="1295562" y="5634593"/>
              <a:ext cx="0" cy="255716"/>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B767DE47-1F50-4F60-A979-01E69C2E5ABC}"/>
                </a:ext>
              </a:extLst>
            </p:cNvPr>
            <p:cNvCxnSpPr>
              <a:cxnSpLocks/>
              <a:stCxn id="16" idx="0"/>
              <a:endCxn id="30" idx="2"/>
            </p:cNvCxnSpPr>
            <p:nvPr/>
          </p:nvCxnSpPr>
          <p:spPr>
            <a:xfrm flipV="1">
              <a:off x="2864609" y="5641638"/>
              <a:ext cx="1026" cy="251360"/>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33762C9C-C7A1-4687-BF55-134FD032ACA5}"/>
                </a:ext>
              </a:extLst>
            </p:cNvPr>
            <p:cNvCxnSpPr>
              <a:cxnSpLocks/>
              <a:stCxn id="17" idx="0"/>
              <a:endCxn id="19" idx="2"/>
            </p:cNvCxnSpPr>
            <p:nvPr/>
          </p:nvCxnSpPr>
          <p:spPr>
            <a:xfrm flipV="1">
              <a:off x="1295562" y="4892201"/>
              <a:ext cx="756710" cy="219172"/>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613667BD-D943-46E7-B271-A953CC0407D2}"/>
                </a:ext>
              </a:extLst>
            </p:cNvPr>
            <p:cNvCxnSpPr>
              <a:cxnSpLocks/>
              <a:stCxn id="30" idx="0"/>
              <a:endCxn id="19" idx="2"/>
            </p:cNvCxnSpPr>
            <p:nvPr/>
          </p:nvCxnSpPr>
          <p:spPr>
            <a:xfrm flipH="1" flipV="1">
              <a:off x="2052273" y="4892201"/>
              <a:ext cx="813361" cy="226217"/>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254F4FB-E60B-4A9F-83A6-4EC45AA4D49A}"/>
                </a:ext>
              </a:extLst>
            </p:cNvPr>
            <p:cNvSpPr txBox="1"/>
            <p:nvPr/>
          </p:nvSpPr>
          <p:spPr>
            <a:xfrm>
              <a:off x="2135032" y="5118418"/>
              <a:ext cx="1461205" cy="523220"/>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latin typeface="Arial" panose="020B0604020202020204" pitchFamily="34" charset="0"/>
                </a:rPr>
                <a:t>Hash1</a:t>
              </a:r>
              <a:br>
                <a:rPr lang="en-US" altLang="ko-KR" sz="1400" dirty="0">
                  <a:solidFill>
                    <a:schemeClr val="bg1">
                      <a:lumMod val="85000"/>
                    </a:schemeClr>
                  </a:solidFill>
                  <a:latin typeface="Arial" panose="020B0604020202020204" pitchFamily="34" charset="0"/>
                </a:rPr>
              </a:br>
              <a:endParaRPr lang="en-US" altLang="ko-KR" sz="200" dirty="0">
                <a:solidFill>
                  <a:schemeClr val="bg1">
                    <a:lumMod val="85000"/>
                  </a:schemeClr>
                </a:solidFill>
                <a:latin typeface="Arial" panose="020B0604020202020204" pitchFamily="34" charset="0"/>
              </a:endParaRPr>
            </a:p>
            <a:p>
              <a:pPr algn="ctr"/>
              <a:r>
                <a:rPr lang="en-US" altLang="ko-KR" sz="1200" dirty="0">
                  <a:solidFill>
                    <a:schemeClr val="bg1">
                      <a:lumMod val="85000"/>
                    </a:schemeClr>
                  </a:solidFill>
                  <a:latin typeface="Arial" panose="020B0604020202020204" pitchFamily="34" charset="0"/>
                </a:rPr>
                <a:t>= SHA256(SHA256(Tx1))</a:t>
              </a:r>
              <a:endParaRPr lang="ko-KR" altLang="en-US" sz="1200" dirty="0">
                <a:solidFill>
                  <a:schemeClr val="bg1">
                    <a:lumMod val="85000"/>
                  </a:schemeClr>
                </a:solidFill>
                <a:latin typeface="Arial" panose="020B0604020202020204" pitchFamily="34" charset="0"/>
              </a:endParaRPr>
            </a:p>
          </p:txBody>
        </p:sp>
      </p:grpSp>
      <p:cxnSp>
        <p:nvCxnSpPr>
          <p:cNvPr id="34" name="연결선: 꺾임 33">
            <a:extLst>
              <a:ext uri="{FF2B5EF4-FFF2-40B4-BE49-F238E27FC236}">
                <a16:creationId xmlns:a16="http://schemas.microsoft.com/office/drawing/2014/main" id="{83048939-D4C9-47FF-8560-70DAD1A6FBF6}"/>
              </a:ext>
            </a:extLst>
          </p:cNvPr>
          <p:cNvCxnSpPr>
            <a:cxnSpLocks/>
            <a:stCxn id="19" idx="1"/>
            <a:endCxn id="35" idx="1"/>
          </p:cNvCxnSpPr>
          <p:nvPr/>
        </p:nvCxnSpPr>
        <p:spPr>
          <a:xfrm rot="10800000" flipH="1">
            <a:off x="613439" y="2678053"/>
            <a:ext cx="648664" cy="1952539"/>
          </a:xfrm>
          <a:prstGeom prst="bentConnector3">
            <a:avLst>
              <a:gd name="adj1" fmla="val -35242"/>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A7132275-AC5B-4042-AA7D-9C7A99CACBA1}"/>
              </a:ext>
            </a:extLst>
          </p:cNvPr>
          <p:cNvSpPr txBox="1"/>
          <p:nvPr/>
        </p:nvSpPr>
        <p:spPr>
          <a:xfrm>
            <a:off x="1262103" y="2524163"/>
            <a:ext cx="313123" cy="307777"/>
          </a:xfrm>
          <a:prstGeom prst="rect">
            <a:avLst/>
          </a:prstGeom>
          <a:noFill/>
          <a:ln w="12700">
            <a:noFill/>
          </a:ln>
        </p:spPr>
        <p:txBody>
          <a:bodyPr wrap="square" rtlCol="0">
            <a:spAutoFit/>
          </a:bodyPr>
          <a:lstStyle/>
          <a:p>
            <a:pPr algn="ctr"/>
            <a:r>
              <a:rPr lang="en-US" altLang="ko-KR" sz="1400" dirty="0">
                <a:solidFill>
                  <a:schemeClr val="bg1">
                    <a:lumMod val="85000"/>
                  </a:schemeClr>
                </a:solidFill>
                <a:latin typeface="Arial" panose="020B0604020202020204" pitchFamily="34" charset="0"/>
              </a:rPr>
              <a:t> </a:t>
            </a:r>
            <a:endParaRPr lang="ko-KR" altLang="en-US" sz="1400" dirty="0">
              <a:solidFill>
                <a:schemeClr val="bg1">
                  <a:lumMod val="85000"/>
                </a:schemeClr>
              </a:solidFill>
              <a:latin typeface="Arial" panose="020B0604020202020204" pitchFamily="34" charset="0"/>
            </a:endParaRPr>
          </a:p>
        </p:txBody>
      </p:sp>
      <p:sp>
        <p:nvSpPr>
          <p:cNvPr id="41" name="직사각형 40">
            <a:extLst>
              <a:ext uri="{FF2B5EF4-FFF2-40B4-BE49-F238E27FC236}">
                <a16:creationId xmlns:a16="http://schemas.microsoft.com/office/drawing/2014/main" id="{EE074B45-427D-47C6-9D81-2EC889866373}"/>
              </a:ext>
            </a:extLst>
          </p:cNvPr>
          <p:cNvSpPr/>
          <p:nvPr/>
        </p:nvSpPr>
        <p:spPr>
          <a:xfrm>
            <a:off x="5043893" y="2353412"/>
            <a:ext cx="2574000" cy="540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dirty="0">
                <a:latin typeface="Arial" panose="020B0604020202020204" pitchFamily="34" charset="0"/>
              </a:rPr>
              <a:t>Set Nonce = 0</a:t>
            </a:r>
            <a:endParaRPr lang="ko-KR" altLang="en-US" sz="1600" dirty="0">
              <a:latin typeface="Arial" panose="020B0604020202020204" pitchFamily="34" charset="0"/>
            </a:endParaRPr>
          </a:p>
        </p:txBody>
      </p:sp>
      <p:sp>
        <p:nvSpPr>
          <p:cNvPr id="42" name="직사각형 41">
            <a:extLst>
              <a:ext uri="{FF2B5EF4-FFF2-40B4-BE49-F238E27FC236}">
                <a16:creationId xmlns:a16="http://schemas.microsoft.com/office/drawing/2014/main" id="{0DF35C0D-F792-45E1-ACB7-F26E888587F1}"/>
              </a:ext>
            </a:extLst>
          </p:cNvPr>
          <p:cNvSpPr/>
          <p:nvPr/>
        </p:nvSpPr>
        <p:spPr>
          <a:xfrm>
            <a:off x="5043893" y="3392856"/>
            <a:ext cx="2574000" cy="83907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dirty="0">
                <a:latin typeface="Arial" panose="020B0604020202020204" pitchFamily="34" charset="0"/>
              </a:rPr>
              <a:t>Hash</a:t>
            </a:r>
          </a:p>
          <a:p>
            <a:pPr algn="ctr"/>
            <a:r>
              <a:rPr lang="en-US" altLang="ko-KR" sz="1600" dirty="0">
                <a:latin typeface="Arial" panose="020B0604020202020204" pitchFamily="34" charset="0"/>
              </a:rPr>
              <a:t>∥</a:t>
            </a:r>
          </a:p>
          <a:p>
            <a:pPr algn="ctr"/>
            <a:r>
              <a:rPr lang="en-US" altLang="ko-KR" sz="1600" dirty="0">
                <a:latin typeface="Arial" panose="020B0604020202020204" pitchFamily="34" charset="0"/>
              </a:rPr>
              <a:t>SHA256(SHA256(Header))</a:t>
            </a:r>
            <a:endParaRPr lang="ko-KR" altLang="en-US" sz="1600" dirty="0">
              <a:latin typeface="Arial" panose="020B0604020202020204" pitchFamily="34" charset="0"/>
            </a:endParaRPr>
          </a:p>
        </p:txBody>
      </p:sp>
      <p:sp>
        <p:nvSpPr>
          <p:cNvPr id="43" name="순서도: 판단 42">
            <a:extLst>
              <a:ext uri="{FF2B5EF4-FFF2-40B4-BE49-F238E27FC236}">
                <a16:creationId xmlns:a16="http://schemas.microsoft.com/office/drawing/2014/main" id="{6CD005B0-DD95-4971-B80E-AE190C8D3B58}"/>
              </a:ext>
            </a:extLst>
          </p:cNvPr>
          <p:cNvSpPr/>
          <p:nvPr/>
        </p:nvSpPr>
        <p:spPr>
          <a:xfrm>
            <a:off x="5043893" y="4731370"/>
            <a:ext cx="2574000" cy="784075"/>
          </a:xfrm>
          <a:prstGeom prst="flowChartDecision">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Autofit/>
          </a:bodyPr>
          <a:lstStyle/>
          <a:p>
            <a:pPr algn="ctr"/>
            <a:r>
              <a:rPr lang="en-US" altLang="ko-KR" dirty="0">
                <a:latin typeface="Arial" panose="020B0604020202020204" pitchFamily="34" charset="0"/>
              </a:rPr>
              <a:t>Hash &lt;= Target</a:t>
            </a:r>
            <a:endParaRPr lang="ko-KR" altLang="en-US" dirty="0">
              <a:latin typeface="Arial" panose="020B0604020202020204" pitchFamily="34" charset="0"/>
            </a:endParaRPr>
          </a:p>
        </p:txBody>
      </p:sp>
      <p:sp>
        <p:nvSpPr>
          <p:cNvPr id="44" name="직사각형 43">
            <a:extLst>
              <a:ext uri="{FF2B5EF4-FFF2-40B4-BE49-F238E27FC236}">
                <a16:creationId xmlns:a16="http://schemas.microsoft.com/office/drawing/2014/main" id="{B4BF5A34-54FE-4A24-9242-9496C6407104}"/>
              </a:ext>
            </a:extLst>
          </p:cNvPr>
          <p:cNvSpPr/>
          <p:nvPr/>
        </p:nvSpPr>
        <p:spPr>
          <a:xfrm>
            <a:off x="8498622" y="4725455"/>
            <a:ext cx="1998012" cy="7848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dirty="0">
                <a:latin typeface="Arial" panose="020B0604020202020204" pitchFamily="34" charset="0"/>
              </a:rPr>
              <a:t>Set Nonce += 1</a:t>
            </a:r>
            <a:endParaRPr lang="ko-KR" altLang="en-US" sz="1600" dirty="0">
              <a:latin typeface="Arial" panose="020B0604020202020204" pitchFamily="34" charset="0"/>
            </a:endParaRPr>
          </a:p>
        </p:txBody>
      </p:sp>
      <p:sp>
        <p:nvSpPr>
          <p:cNvPr id="45" name="순서도: 수행의 시작/종료 44">
            <a:extLst>
              <a:ext uri="{FF2B5EF4-FFF2-40B4-BE49-F238E27FC236}">
                <a16:creationId xmlns:a16="http://schemas.microsoft.com/office/drawing/2014/main" id="{DA294357-9F15-4767-B6DF-EEB7FB2A801C}"/>
              </a:ext>
            </a:extLst>
          </p:cNvPr>
          <p:cNvSpPr/>
          <p:nvPr/>
        </p:nvSpPr>
        <p:spPr>
          <a:xfrm>
            <a:off x="5043893" y="1313968"/>
            <a:ext cx="2574000" cy="540000"/>
          </a:xfrm>
          <a:prstGeom prst="flowChartTerminator">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00" dirty="0">
                <a:latin typeface="Arial" panose="020B0604020202020204" pitchFamily="34" charset="0"/>
              </a:rPr>
              <a:t>Find</a:t>
            </a:r>
            <a:r>
              <a:rPr lang="ko-KR" altLang="en-US" sz="1800" dirty="0">
                <a:latin typeface="Arial" panose="020B0604020202020204" pitchFamily="34" charset="0"/>
              </a:rPr>
              <a:t> </a:t>
            </a:r>
            <a:r>
              <a:rPr lang="en-US" altLang="ko-KR" sz="1800" dirty="0">
                <a:latin typeface="Arial" panose="020B0604020202020204" pitchFamily="34" charset="0"/>
              </a:rPr>
              <a:t>Nonce</a:t>
            </a:r>
            <a:endParaRPr lang="ko-KR" altLang="en-US" sz="1800" dirty="0">
              <a:latin typeface="Arial" panose="020B0604020202020204" pitchFamily="34" charset="0"/>
            </a:endParaRPr>
          </a:p>
        </p:txBody>
      </p:sp>
      <p:sp>
        <p:nvSpPr>
          <p:cNvPr id="46" name="순서도: 수행의 시작/종료 45">
            <a:extLst>
              <a:ext uri="{FF2B5EF4-FFF2-40B4-BE49-F238E27FC236}">
                <a16:creationId xmlns:a16="http://schemas.microsoft.com/office/drawing/2014/main" id="{8D613284-7893-43E6-85FC-7ECB5D96B2C6}"/>
              </a:ext>
            </a:extLst>
          </p:cNvPr>
          <p:cNvSpPr/>
          <p:nvPr/>
        </p:nvSpPr>
        <p:spPr>
          <a:xfrm>
            <a:off x="5043893" y="6014889"/>
            <a:ext cx="2574000" cy="540000"/>
          </a:xfrm>
          <a:prstGeom prst="flowChartTerminator">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00" dirty="0">
                <a:latin typeface="Arial" panose="020B0604020202020204" pitchFamily="34" charset="0"/>
              </a:rPr>
              <a:t>Nonce</a:t>
            </a:r>
            <a:r>
              <a:rPr lang="ko-KR" altLang="en-US" dirty="0">
                <a:latin typeface="Arial" panose="020B0604020202020204" pitchFamily="34" charset="0"/>
              </a:rPr>
              <a:t> </a:t>
            </a:r>
            <a:r>
              <a:rPr lang="en-US" altLang="ko-KR" sz="1800" dirty="0">
                <a:latin typeface="Arial" panose="020B0604020202020204" pitchFamily="34" charset="0"/>
              </a:rPr>
              <a:t>Found</a:t>
            </a:r>
            <a:endParaRPr lang="ko-KR" altLang="en-US" sz="1800" dirty="0">
              <a:latin typeface="Arial" panose="020B0604020202020204" pitchFamily="34" charset="0"/>
            </a:endParaRPr>
          </a:p>
        </p:txBody>
      </p:sp>
      <p:cxnSp>
        <p:nvCxnSpPr>
          <p:cNvPr id="48" name="직선 화살표 연결선 47">
            <a:extLst>
              <a:ext uri="{FF2B5EF4-FFF2-40B4-BE49-F238E27FC236}">
                <a16:creationId xmlns:a16="http://schemas.microsoft.com/office/drawing/2014/main" id="{80EA986C-8E2B-4B67-B3B9-A3351CE4869A}"/>
              </a:ext>
            </a:extLst>
          </p:cNvPr>
          <p:cNvCxnSpPr>
            <a:stCxn id="45" idx="2"/>
            <a:endCxn id="41" idx="0"/>
          </p:cNvCxnSpPr>
          <p:nvPr/>
        </p:nvCxnSpPr>
        <p:spPr>
          <a:xfrm>
            <a:off x="6330893" y="1853968"/>
            <a:ext cx="0" cy="499444"/>
          </a:xfrm>
          <a:prstGeom prst="straightConnector1">
            <a:avLst/>
          </a:prstGeom>
          <a:ln w="381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a16="http://schemas.microsoft.com/office/drawing/2014/main" id="{496C1F94-81BA-4F05-92E8-993949D8F32F}"/>
              </a:ext>
            </a:extLst>
          </p:cNvPr>
          <p:cNvCxnSpPr>
            <a:cxnSpLocks/>
            <a:stCxn id="41" idx="2"/>
            <a:endCxn id="42" idx="0"/>
          </p:cNvCxnSpPr>
          <p:nvPr/>
        </p:nvCxnSpPr>
        <p:spPr>
          <a:xfrm>
            <a:off x="6330893" y="2893412"/>
            <a:ext cx="0" cy="499444"/>
          </a:xfrm>
          <a:prstGeom prst="straightConnector1">
            <a:avLst/>
          </a:prstGeom>
          <a:ln w="381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2" name="직선 화살표 연결선 51">
            <a:extLst>
              <a:ext uri="{FF2B5EF4-FFF2-40B4-BE49-F238E27FC236}">
                <a16:creationId xmlns:a16="http://schemas.microsoft.com/office/drawing/2014/main" id="{2C816A8B-91A4-49D6-ABB5-1013336D945B}"/>
              </a:ext>
            </a:extLst>
          </p:cNvPr>
          <p:cNvCxnSpPr>
            <a:cxnSpLocks/>
            <a:stCxn id="42" idx="2"/>
            <a:endCxn id="43" idx="0"/>
          </p:cNvCxnSpPr>
          <p:nvPr/>
        </p:nvCxnSpPr>
        <p:spPr>
          <a:xfrm>
            <a:off x="6330893" y="4231926"/>
            <a:ext cx="0" cy="499444"/>
          </a:xfrm>
          <a:prstGeom prst="straightConnector1">
            <a:avLst/>
          </a:prstGeom>
          <a:ln w="381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5" name="직선 화살표 연결선 54">
            <a:extLst>
              <a:ext uri="{FF2B5EF4-FFF2-40B4-BE49-F238E27FC236}">
                <a16:creationId xmlns:a16="http://schemas.microsoft.com/office/drawing/2014/main" id="{79AA8F77-5F57-4B0E-A907-C2A8A1CB1AEB}"/>
              </a:ext>
            </a:extLst>
          </p:cNvPr>
          <p:cNvCxnSpPr>
            <a:cxnSpLocks/>
            <a:stCxn id="43" idx="2"/>
            <a:endCxn id="46" idx="0"/>
          </p:cNvCxnSpPr>
          <p:nvPr/>
        </p:nvCxnSpPr>
        <p:spPr>
          <a:xfrm>
            <a:off x="6330893" y="5515445"/>
            <a:ext cx="0" cy="499444"/>
          </a:xfrm>
          <a:prstGeom prst="straightConnector1">
            <a:avLst/>
          </a:prstGeom>
          <a:ln w="38100">
            <a:solidFill>
              <a:srgbClr val="5AFA6E"/>
            </a:solidFill>
            <a:tailEnd type="triangle"/>
          </a:ln>
        </p:spPr>
        <p:style>
          <a:lnRef idx="1">
            <a:schemeClr val="accent1"/>
          </a:lnRef>
          <a:fillRef idx="0">
            <a:schemeClr val="accent1"/>
          </a:fillRef>
          <a:effectRef idx="0">
            <a:schemeClr val="accent1"/>
          </a:effectRef>
          <a:fontRef idx="minor">
            <a:schemeClr val="tx1"/>
          </a:fontRef>
        </p:style>
      </p:cxnSp>
      <p:cxnSp>
        <p:nvCxnSpPr>
          <p:cNvPr id="59" name="연결선: 꺾임 58">
            <a:extLst>
              <a:ext uri="{FF2B5EF4-FFF2-40B4-BE49-F238E27FC236}">
                <a16:creationId xmlns:a16="http://schemas.microsoft.com/office/drawing/2014/main" id="{9D37D3CE-169A-4B1D-84E1-FB40D15D9352}"/>
              </a:ext>
            </a:extLst>
          </p:cNvPr>
          <p:cNvCxnSpPr>
            <a:cxnSpLocks/>
            <a:stCxn id="44" idx="0"/>
            <a:endCxn id="42" idx="3"/>
          </p:cNvCxnSpPr>
          <p:nvPr/>
        </p:nvCxnSpPr>
        <p:spPr>
          <a:xfrm rot="16200000" flipV="1">
            <a:off x="8101229" y="3329055"/>
            <a:ext cx="913064" cy="1879735"/>
          </a:xfrm>
          <a:prstGeom prst="bentConnector2">
            <a:avLst/>
          </a:prstGeom>
          <a:ln w="381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4" name="직선 화살표 연결선 63">
            <a:extLst>
              <a:ext uri="{FF2B5EF4-FFF2-40B4-BE49-F238E27FC236}">
                <a16:creationId xmlns:a16="http://schemas.microsoft.com/office/drawing/2014/main" id="{1AF00A85-7386-46C6-9ECF-5C7CBF18DC02}"/>
              </a:ext>
            </a:extLst>
          </p:cNvPr>
          <p:cNvCxnSpPr>
            <a:cxnSpLocks/>
            <a:stCxn id="43" idx="3"/>
            <a:endCxn id="44" idx="1"/>
          </p:cNvCxnSpPr>
          <p:nvPr/>
        </p:nvCxnSpPr>
        <p:spPr>
          <a:xfrm flipV="1">
            <a:off x="7617893" y="5117855"/>
            <a:ext cx="880729" cy="5553"/>
          </a:xfrm>
          <a:prstGeom prst="straightConnector1">
            <a:avLst/>
          </a:prstGeom>
          <a:ln w="38100">
            <a:solidFill>
              <a:srgbClr val="EF296B"/>
            </a:solidFill>
            <a:tailEnd type="triangle"/>
          </a:ln>
        </p:spPr>
        <p:style>
          <a:lnRef idx="1">
            <a:schemeClr val="accent1"/>
          </a:lnRef>
          <a:fillRef idx="0">
            <a:schemeClr val="accent1"/>
          </a:fillRef>
          <a:effectRef idx="0">
            <a:schemeClr val="accent1"/>
          </a:effectRef>
          <a:fontRef idx="minor">
            <a:schemeClr val="tx1"/>
          </a:fontRef>
        </p:style>
      </p:cxnSp>
      <p:sp>
        <p:nvSpPr>
          <p:cNvPr id="69" name="TextBox 68">
            <a:extLst>
              <a:ext uri="{FF2B5EF4-FFF2-40B4-BE49-F238E27FC236}">
                <a16:creationId xmlns:a16="http://schemas.microsoft.com/office/drawing/2014/main" id="{229FDB03-9B20-4AAA-8340-91B257977168}"/>
              </a:ext>
            </a:extLst>
          </p:cNvPr>
          <p:cNvSpPr txBox="1"/>
          <p:nvPr/>
        </p:nvSpPr>
        <p:spPr>
          <a:xfrm>
            <a:off x="6422156" y="5580242"/>
            <a:ext cx="401457" cy="307777"/>
          </a:xfrm>
          <a:prstGeom prst="rect">
            <a:avLst/>
          </a:prstGeom>
          <a:noFill/>
        </p:spPr>
        <p:txBody>
          <a:bodyPr wrap="none" lIns="0" rtlCol="0">
            <a:spAutoFit/>
          </a:bodyPr>
          <a:lstStyle/>
          <a:p>
            <a:r>
              <a:rPr lang="en-US" altLang="ko-KR" sz="1400" b="1" dirty="0">
                <a:solidFill>
                  <a:srgbClr val="5AFA6E"/>
                </a:solidFill>
                <a:latin typeface="Arial" panose="020B0604020202020204" pitchFamily="34" charset="0"/>
              </a:rPr>
              <a:t>Yes</a:t>
            </a:r>
            <a:endParaRPr lang="ko-KR" altLang="en-US" sz="1400" b="1" dirty="0">
              <a:solidFill>
                <a:srgbClr val="5AFA6E"/>
              </a:solidFill>
              <a:latin typeface="Arial" panose="020B0604020202020204" pitchFamily="34" charset="0"/>
            </a:endParaRPr>
          </a:p>
        </p:txBody>
      </p:sp>
      <p:sp>
        <p:nvSpPr>
          <p:cNvPr id="70" name="TextBox 69">
            <a:extLst>
              <a:ext uri="{FF2B5EF4-FFF2-40B4-BE49-F238E27FC236}">
                <a16:creationId xmlns:a16="http://schemas.microsoft.com/office/drawing/2014/main" id="{A4CEBEF1-7F21-4063-8B54-FF3B74B2E01B}"/>
              </a:ext>
            </a:extLst>
          </p:cNvPr>
          <p:cNvSpPr txBox="1"/>
          <p:nvPr/>
        </p:nvSpPr>
        <p:spPr>
          <a:xfrm>
            <a:off x="7825097" y="4744533"/>
            <a:ext cx="331181" cy="307777"/>
          </a:xfrm>
          <a:prstGeom prst="rect">
            <a:avLst/>
          </a:prstGeom>
          <a:noFill/>
        </p:spPr>
        <p:txBody>
          <a:bodyPr wrap="none" lIns="0" rtlCol="0">
            <a:spAutoFit/>
          </a:bodyPr>
          <a:lstStyle/>
          <a:p>
            <a:r>
              <a:rPr lang="en-US" altLang="ko-KR" sz="1400" b="1" dirty="0">
                <a:solidFill>
                  <a:srgbClr val="EF296B"/>
                </a:solidFill>
                <a:latin typeface="Arial" panose="020B0604020202020204" pitchFamily="34" charset="0"/>
              </a:rPr>
              <a:t>No</a:t>
            </a:r>
            <a:endParaRPr lang="ko-KR" altLang="en-US" sz="1400" b="1" dirty="0">
              <a:solidFill>
                <a:srgbClr val="EF296B"/>
              </a:solidFill>
              <a:latin typeface="Arial" panose="020B0604020202020204" pitchFamily="34" charset="0"/>
            </a:endParaRPr>
          </a:p>
        </p:txBody>
      </p:sp>
      <p:cxnSp>
        <p:nvCxnSpPr>
          <p:cNvPr id="89" name="직선 연결선 88">
            <a:extLst>
              <a:ext uri="{FF2B5EF4-FFF2-40B4-BE49-F238E27FC236}">
                <a16:creationId xmlns:a16="http://schemas.microsoft.com/office/drawing/2014/main" id="{44BAF72C-5864-4003-ADAB-F8732DB8D69E}"/>
              </a:ext>
            </a:extLst>
          </p:cNvPr>
          <p:cNvCxnSpPr/>
          <p:nvPr/>
        </p:nvCxnSpPr>
        <p:spPr>
          <a:xfrm>
            <a:off x="390089" y="5777819"/>
            <a:ext cx="4031473" cy="0"/>
          </a:xfrm>
          <a:prstGeom prst="line">
            <a:avLst/>
          </a:prstGeom>
          <a:ln>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sp>
        <p:nvSpPr>
          <p:cNvPr id="92" name="TextBox 91">
            <a:extLst>
              <a:ext uri="{FF2B5EF4-FFF2-40B4-BE49-F238E27FC236}">
                <a16:creationId xmlns:a16="http://schemas.microsoft.com/office/drawing/2014/main" id="{E24D7E6B-9688-484D-BF58-4CE7988DD9B3}"/>
              </a:ext>
            </a:extLst>
          </p:cNvPr>
          <p:cNvSpPr txBox="1"/>
          <p:nvPr/>
        </p:nvSpPr>
        <p:spPr>
          <a:xfrm>
            <a:off x="3282253" y="597308"/>
            <a:ext cx="6097280" cy="369332"/>
          </a:xfrm>
          <a:prstGeom prst="rect">
            <a:avLst/>
          </a:prstGeom>
          <a:noFill/>
        </p:spPr>
        <p:txBody>
          <a:bodyPr wrap="square">
            <a:spAutoFit/>
          </a:bodyPr>
          <a:lstStyle/>
          <a:p>
            <a:r>
              <a:rPr lang="ko-KR" altLang="en-US" dirty="0" err="1">
                <a:solidFill>
                  <a:schemeClr val="bg1">
                    <a:lumMod val="85000"/>
                  </a:schemeClr>
                </a:solidFill>
                <a:latin typeface="Arial" panose="020B0604020202020204" pitchFamily="34" charset="0"/>
              </a:rPr>
              <a:t>Difficulty</a:t>
            </a:r>
            <a:r>
              <a:rPr lang="ko-KR" altLang="en-US" dirty="0">
                <a:solidFill>
                  <a:schemeClr val="bg1">
                    <a:lumMod val="85000"/>
                  </a:schemeClr>
                </a:solidFill>
                <a:latin typeface="Arial" panose="020B0604020202020204" pitchFamily="34" charset="0"/>
              </a:rPr>
              <a:t> </a:t>
            </a:r>
            <a:r>
              <a:rPr lang="ko-KR" altLang="en-US" dirty="0" err="1">
                <a:solidFill>
                  <a:schemeClr val="bg1">
                    <a:lumMod val="85000"/>
                  </a:schemeClr>
                </a:solidFill>
                <a:latin typeface="Arial" panose="020B0604020202020204" pitchFamily="34" charset="0"/>
              </a:rPr>
              <a:t>Level</a:t>
            </a:r>
            <a:r>
              <a:rPr lang="ko-KR" altLang="en-US" dirty="0">
                <a:solidFill>
                  <a:schemeClr val="bg1">
                    <a:lumMod val="85000"/>
                  </a:schemeClr>
                </a:solidFill>
                <a:latin typeface="Arial" panose="020B0604020202020204" pitchFamily="34" charset="0"/>
              </a:rPr>
              <a:t> = </a:t>
            </a:r>
            <a:r>
              <a:rPr lang="ko-KR" altLang="en-US" dirty="0" err="1">
                <a:solidFill>
                  <a:schemeClr val="bg1">
                    <a:lumMod val="85000"/>
                  </a:schemeClr>
                </a:solidFill>
                <a:latin typeface="Arial" panose="020B0604020202020204" pitchFamily="34" charset="0"/>
              </a:rPr>
              <a:t>Difficulty</a:t>
            </a:r>
            <a:r>
              <a:rPr lang="ko-KR" altLang="en-US" dirty="0">
                <a:solidFill>
                  <a:schemeClr val="bg1">
                    <a:lumMod val="85000"/>
                  </a:schemeClr>
                </a:solidFill>
                <a:latin typeface="Arial" panose="020B0604020202020204" pitchFamily="34" charset="0"/>
              </a:rPr>
              <a:t> Target / </a:t>
            </a:r>
            <a:r>
              <a:rPr lang="ko-KR" altLang="en-US" dirty="0" err="1">
                <a:solidFill>
                  <a:schemeClr val="bg1">
                    <a:lumMod val="85000"/>
                  </a:schemeClr>
                </a:solidFill>
                <a:latin typeface="Arial" panose="020B0604020202020204" pitchFamily="34" charset="0"/>
              </a:rPr>
              <a:t>Current</a:t>
            </a:r>
            <a:r>
              <a:rPr lang="ko-KR" altLang="en-US" dirty="0">
                <a:solidFill>
                  <a:schemeClr val="bg1">
                    <a:lumMod val="85000"/>
                  </a:schemeClr>
                </a:solidFill>
                <a:latin typeface="Arial" panose="020B0604020202020204" pitchFamily="34" charset="0"/>
              </a:rPr>
              <a:t> Target</a:t>
            </a:r>
          </a:p>
        </p:txBody>
      </p:sp>
    </p:spTree>
    <p:extLst>
      <p:ext uri="{BB962C8B-B14F-4D97-AF65-F5344CB8AC3E}">
        <p14:creationId xmlns:p14="http://schemas.microsoft.com/office/powerpoint/2010/main" val="1683638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5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5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6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2" grpId="0" animBg="1"/>
      <p:bldP spid="43" grpId="0" animBg="1"/>
      <p:bldP spid="44" grpId="0" animBg="1"/>
      <p:bldP spid="45" grpId="0" animBg="1"/>
      <p:bldP spid="46" grpId="0" animBg="1"/>
      <p:bldP spid="69" grpId="0"/>
      <p:bldP spid="70" grpId="0"/>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내용 개체 틀 1">
                <a:extLst>
                  <a:ext uri="{FF2B5EF4-FFF2-40B4-BE49-F238E27FC236}">
                    <a16:creationId xmlns:a16="http://schemas.microsoft.com/office/drawing/2014/main" id="{B0ECD289-85C0-4811-9746-FE383AD4C8EE}"/>
                  </a:ext>
                </a:extLst>
              </p:cNvPr>
              <p:cNvSpPr>
                <a:spLocks noGrp="1"/>
              </p:cNvSpPr>
              <p:nvPr>
                <p:ph idx="1"/>
              </p:nvPr>
            </p:nvSpPr>
            <p:spPr>
              <a:xfrm>
                <a:off x="241299" y="643056"/>
                <a:ext cx="11683999" cy="6030740"/>
              </a:xfrm>
            </p:spPr>
            <p:txBody>
              <a:bodyPr>
                <a:normAutofit/>
              </a:bodyPr>
              <a:lstStyle/>
              <a:p>
                <a:pPr indent="0">
                  <a:buNone/>
                </a:pPr>
                <a:r>
                  <a:rPr lang="en-US" altLang="ko-KR" sz="2200" b="1" dirty="0"/>
                  <a:t>Difficulty</a:t>
                </a:r>
              </a:p>
              <a:p>
                <a:r>
                  <a:rPr lang="ko-KR" altLang="en-US" dirty="0"/>
                  <a:t>주어진 </a:t>
                </a:r>
                <a:r>
                  <a:rPr lang="en-US" altLang="ko-KR" dirty="0"/>
                  <a:t>Target </a:t>
                </a:r>
                <a:r>
                  <a:rPr lang="ko-KR" altLang="en-US" dirty="0"/>
                  <a:t>보다 작은 </a:t>
                </a:r>
                <a:r>
                  <a:rPr lang="en-US" altLang="ko-KR" dirty="0"/>
                  <a:t>hash </a:t>
                </a:r>
                <a:r>
                  <a:rPr lang="ko-KR" altLang="en-US" dirty="0"/>
                  <a:t>를 찾는 것이 어려운 정도</a:t>
                </a:r>
                <a:endParaRPr lang="en-US" altLang="ko-KR" dirty="0"/>
              </a:p>
              <a:p>
                <a:endParaRPr lang="en-US" altLang="ko-KR" sz="100" b="0" i="1" dirty="0">
                  <a:latin typeface="Cambria Math" panose="02040503050406030204" pitchFamily="18" charset="0"/>
                </a:endParaRPr>
              </a:p>
              <a:p>
                <a14:m>
                  <m:oMath xmlns:m="http://schemas.openxmlformats.org/officeDocument/2006/math">
                    <m:r>
                      <a:rPr lang="en-US" altLang="ko-KR" b="0" i="1" smtClean="0">
                        <a:solidFill>
                          <a:srgbClr val="00C8EB"/>
                        </a:solidFill>
                        <a:latin typeface="Cambria Math" panose="02040503050406030204" pitchFamily="18" charset="0"/>
                      </a:rPr>
                      <m:t>𝑑𝑖𝑓𝑓𝑖𝑐𝑢𝑙𝑡𝑦</m:t>
                    </m:r>
                  </m:oMath>
                </a14:m>
                <a:r>
                  <a:rPr lang="en-US" altLang="ko-KR" dirty="0">
                    <a:solidFill>
                      <a:srgbClr val="00C8EB"/>
                    </a:solidFill>
                  </a:rPr>
                  <a:t> </a:t>
                </a:r>
                <a:r>
                  <a:rPr lang="en-US" altLang="ko-KR" dirty="0">
                    <a:solidFill>
                      <a:srgbClr val="00C8EB"/>
                    </a:solidFill>
                    <a:latin typeface="Noto Sans CJK KR Medium" panose="020B0600000000000000" pitchFamily="34" charset="-127"/>
                  </a:rPr>
                  <a:t>=</a:t>
                </a:r>
                <a:r>
                  <a:rPr lang="en-US" altLang="ko-KR" dirty="0">
                    <a:solidFill>
                      <a:srgbClr val="00C8EB"/>
                    </a:solidFill>
                  </a:rPr>
                  <a:t> </a:t>
                </a:r>
                <a14:m>
                  <m:oMath xmlns:m="http://schemas.openxmlformats.org/officeDocument/2006/math">
                    <m:f>
                      <m:fPr>
                        <m:ctrlPr>
                          <a:rPr lang="en-US" altLang="ko-KR" sz="2700" i="1" smtClean="0">
                            <a:solidFill>
                              <a:srgbClr val="00C8EB"/>
                            </a:solidFill>
                            <a:latin typeface="Cambria Math" panose="02040503050406030204" pitchFamily="18" charset="0"/>
                          </a:rPr>
                        </m:ctrlPr>
                      </m:fPr>
                      <m:num>
                        <m:r>
                          <a:rPr lang="en-US" altLang="ko-KR" sz="2700" i="1">
                            <a:solidFill>
                              <a:srgbClr val="00C8EB"/>
                            </a:solidFill>
                            <a:latin typeface="Cambria Math" panose="02040503050406030204" pitchFamily="18" charset="0"/>
                          </a:rPr>
                          <m:t>𝑑𝑖𝑓𝑓𝑖𝑐𝑢𝑙𝑡𝑦</m:t>
                        </m:r>
                        <m:r>
                          <a:rPr lang="en-US" altLang="ko-KR" sz="2700" i="1">
                            <a:solidFill>
                              <a:srgbClr val="00C8EB"/>
                            </a:solidFill>
                            <a:latin typeface="Cambria Math" panose="02040503050406030204" pitchFamily="18" charset="0"/>
                          </a:rPr>
                          <m:t> 1 </m:t>
                        </m:r>
                        <m:r>
                          <a:rPr lang="en-US" altLang="ko-KR" sz="2700" i="1">
                            <a:solidFill>
                              <a:srgbClr val="00C8EB"/>
                            </a:solidFill>
                            <a:latin typeface="Cambria Math" panose="02040503050406030204" pitchFamily="18" charset="0"/>
                          </a:rPr>
                          <m:t>𝑡𝑎𝑟𝑔𝑒𝑡</m:t>
                        </m:r>
                      </m:num>
                      <m:den>
                        <m:r>
                          <a:rPr lang="en-US" altLang="ko-KR" sz="2700" i="1">
                            <a:solidFill>
                              <a:srgbClr val="00C8EB"/>
                            </a:solidFill>
                            <a:latin typeface="Cambria Math" panose="02040503050406030204" pitchFamily="18" charset="0"/>
                          </a:rPr>
                          <m:t>𝑐𝑢𝑟𝑟𝑒𝑛𝑡</m:t>
                        </m:r>
                        <m:r>
                          <a:rPr lang="en-US" altLang="ko-KR" sz="2700" i="1">
                            <a:solidFill>
                              <a:srgbClr val="00C8EB"/>
                            </a:solidFill>
                            <a:latin typeface="Cambria Math" panose="02040503050406030204" pitchFamily="18" charset="0"/>
                          </a:rPr>
                          <m:t> </m:t>
                        </m:r>
                        <m:r>
                          <a:rPr lang="en-US" altLang="ko-KR" sz="2700" i="1">
                            <a:solidFill>
                              <a:srgbClr val="00C8EB"/>
                            </a:solidFill>
                            <a:latin typeface="Cambria Math" panose="02040503050406030204" pitchFamily="18" charset="0"/>
                          </a:rPr>
                          <m:t>𝑡𝑎𝑟𝑔𝑒𝑡</m:t>
                        </m:r>
                      </m:den>
                    </m:f>
                  </m:oMath>
                </a14:m>
                <a:r>
                  <a:rPr lang="en-US" altLang="ko-KR" dirty="0">
                    <a:solidFill>
                      <a:srgbClr val="00C8EB"/>
                    </a:solidFill>
                  </a:rPr>
                  <a:t> </a:t>
                </a:r>
                <a:r>
                  <a:rPr lang="en-US" altLang="ko-KR" dirty="0">
                    <a:latin typeface="Noto Sans CJK KR Medium" panose="020B0600000000000000" pitchFamily="34" charset="-127"/>
                  </a:rPr>
                  <a:t>=</a:t>
                </a:r>
                <a:r>
                  <a:rPr lang="en-US" altLang="ko-KR" dirty="0"/>
                  <a:t>   </a:t>
                </a:r>
                <a14:m>
                  <m:oMath xmlns:m="http://schemas.openxmlformats.org/officeDocument/2006/math">
                    <m:f>
                      <m:fPr>
                        <m:ctrlPr>
                          <a:rPr lang="en-US" altLang="ko-KR" sz="2700" i="1">
                            <a:latin typeface="Cambria Math" panose="02040503050406030204" pitchFamily="18" charset="0"/>
                          </a:rPr>
                        </m:ctrlPr>
                      </m:fPr>
                      <m:num>
                        <m:r>
                          <a:rPr lang="en-US" altLang="ko-KR" sz="2700" i="1">
                            <a:latin typeface="Cambria Math" panose="02040503050406030204" pitchFamily="18" charset="0"/>
                          </a:rPr>
                          <m:t>𝑚𝑎𝑥𝑖𝑚𝑢𝑚</m:t>
                        </m:r>
                        <m:r>
                          <a:rPr lang="en-US" altLang="ko-KR" sz="2700" i="1">
                            <a:latin typeface="Cambria Math" panose="02040503050406030204" pitchFamily="18" charset="0"/>
                          </a:rPr>
                          <m:t> </m:t>
                        </m:r>
                        <m:r>
                          <a:rPr lang="en-US" altLang="ko-KR" sz="2700" i="1">
                            <a:latin typeface="Cambria Math" panose="02040503050406030204" pitchFamily="18" charset="0"/>
                          </a:rPr>
                          <m:t>𝑡𝑎𝑟𝑔𝑒𝑡</m:t>
                        </m:r>
                      </m:num>
                      <m:den>
                        <m:r>
                          <a:rPr lang="en-US" altLang="ko-KR" sz="2700" i="1">
                            <a:latin typeface="Cambria Math" panose="02040503050406030204" pitchFamily="18" charset="0"/>
                          </a:rPr>
                          <m:t>𝑐𝑢𝑟𝑟𝑒𝑛𝑡</m:t>
                        </m:r>
                        <m:r>
                          <a:rPr lang="en-US" altLang="ko-KR" sz="2700" i="1">
                            <a:latin typeface="Cambria Math" panose="02040503050406030204" pitchFamily="18" charset="0"/>
                          </a:rPr>
                          <m:t> </m:t>
                        </m:r>
                        <m:r>
                          <a:rPr lang="en-US" altLang="ko-KR" sz="2700" i="1">
                            <a:latin typeface="Cambria Math" panose="02040503050406030204" pitchFamily="18" charset="0"/>
                          </a:rPr>
                          <m:t>𝑡𝑎𝑟𝑔𝑒𝑡</m:t>
                        </m:r>
                      </m:den>
                    </m:f>
                  </m:oMath>
                </a14:m>
                <a:r>
                  <a:rPr lang="en-US" altLang="ko-KR" dirty="0"/>
                  <a:t>,    </a:t>
                </a:r>
                <a14:m>
                  <m:oMath xmlns:m="http://schemas.openxmlformats.org/officeDocument/2006/math">
                    <m:r>
                      <a:rPr lang="en-US" altLang="ko-KR" b="0" i="1" smtClean="0">
                        <a:latin typeface="Cambria Math" panose="02040503050406030204" pitchFamily="18" charset="0"/>
                      </a:rPr>
                      <m:t>𝑐𝑢𝑟𝑟𝑒𝑛𝑡</m:t>
                    </m:r>
                    <m:r>
                      <a:rPr lang="en-US" altLang="ko-KR" b="0" i="1" smtClean="0">
                        <a:latin typeface="Cambria Math" panose="02040503050406030204" pitchFamily="18" charset="0"/>
                      </a:rPr>
                      <m:t> </m:t>
                    </m:r>
                    <m:r>
                      <a:rPr lang="en-US" altLang="ko-KR" b="0" i="1" smtClean="0">
                        <a:latin typeface="Cambria Math" panose="02040503050406030204" pitchFamily="18" charset="0"/>
                      </a:rPr>
                      <m:t>𝑡𝑎𝑟𝑔𝑒𝑡</m:t>
                    </m:r>
                  </m:oMath>
                </a14:m>
                <a:r>
                  <a:rPr lang="en-US" altLang="ko-KR" dirty="0"/>
                  <a:t>  </a:t>
                </a:r>
                <a:r>
                  <a:rPr lang="en-US" altLang="ko-KR" dirty="0">
                    <a:latin typeface="Noto Sans CJK KR Medium" panose="020B0600000000000000" pitchFamily="34" charset="-127"/>
                  </a:rPr>
                  <a:t>=</a:t>
                </a:r>
                <a:r>
                  <a:rPr lang="en-US" altLang="ko-KR" dirty="0"/>
                  <a:t> </a:t>
                </a:r>
                <a14:m>
                  <m:oMath xmlns:m="http://schemas.openxmlformats.org/officeDocument/2006/math">
                    <m:f>
                      <m:fPr>
                        <m:ctrlPr>
                          <a:rPr lang="en-US" altLang="ko-KR" sz="2700" i="1">
                            <a:latin typeface="Cambria Math" panose="02040503050406030204" pitchFamily="18" charset="0"/>
                          </a:rPr>
                        </m:ctrlPr>
                      </m:fPr>
                      <m:num>
                        <m:r>
                          <a:rPr lang="en-US" altLang="ko-KR" sz="2700" i="1">
                            <a:latin typeface="Cambria Math" panose="02040503050406030204" pitchFamily="18" charset="0"/>
                          </a:rPr>
                          <m:t>𝑚𝑎𝑥𝑖𝑚𝑢𝑚</m:t>
                        </m:r>
                        <m:r>
                          <a:rPr lang="en-US" altLang="ko-KR" sz="2700" i="1">
                            <a:latin typeface="Cambria Math" panose="02040503050406030204" pitchFamily="18" charset="0"/>
                          </a:rPr>
                          <m:t> </m:t>
                        </m:r>
                        <m:r>
                          <a:rPr lang="en-US" altLang="ko-KR" sz="2700" i="1">
                            <a:latin typeface="Cambria Math" panose="02040503050406030204" pitchFamily="18" charset="0"/>
                          </a:rPr>
                          <m:t>𝑡𝑎𝑟𝑔𝑒𝑡</m:t>
                        </m:r>
                      </m:num>
                      <m:den>
                        <m:r>
                          <a:rPr lang="en-US" altLang="ko-KR" sz="2700" i="1">
                            <a:latin typeface="Cambria Math" panose="02040503050406030204" pitchFamily="18" charset="0"/>
                          </a:rPr>
                          <m:t>𝑑𝑖𝑓𝑓𝑖𝑐𝑢𝑙𝑡𝑦</m:t>
                        </m:r>
                      </m:den>
                    </m:f>
                  </m:oMath>
                </a14:m>
                <a:endParaRPr lang="en-US" altLang="ko-KR" sz="1000" dirty="0"/>
              </a:p>
              <a:p>
                <a:endParaRPr lang="en-US" altLang="ko-KR" sz="100" dirty="0"/>
              </a:p>
              <a:p>
                <a:r>
                  <a:rPr lang="ko-KR" altLang="en-US" dirty="0">
                    <a:solidFill>
                      <a:srgbClr val="DBAC7D"/>
                    </a:solidFill>
                  </a:rPr>
                  <a:t>조정 주기 </a:t>
                </a:r>
                <a:r>
                  <a:rPr lang="en-US" altLang="ko-KR" dirty="0">
                    <a:solidFill>
                      <a:srgbClr val="DBAC7D"/>
                    </a:solidFill>
                  </a:rPr>
                  <a:t>(Epoch) : 2016</a:t>
                </a:r>
                <a:r>
                  <a:rPr lang="ko-KR" altLang="en-US" dirty="0">
                    <a:solidFill>
                      <a:srgbClr val="DBAC7D"/>
                    </a:solidFill>
                  </a:rPr>
                  <a:t>블록 </a:t>
                </a:r>
                <a:r>
                  <a:rPr lang="en-US" altLang="ko-KR" dirty="0">
                    <a:solidFill>
                      <a:srgbClr val="DBAC7D"/>
                    </a:solidFill>
                  </a:rPr>
                  <a:t>(</a:t>
                </a:r>
                <a:r>
                  <a:rPr lang="ko-KR" altLang="en-US" dirty="0">
                    <a:solidFill>
                      <a:srgbClr val="DBAC7D"/>
                    </a:solidFill>
                  </a:rPr>
                  <a:t>약 </a:t>
                </a:r>
                <a:r>
                  <a:rPr lang="en-US" altLang="ko-KR" dirty="0">
                    <a:solidFill>
                      <a:srgbClr val="DBAC7D"/>
                    </a:solidFill>
                  </a:rPr>
                  <a:t>2</a:t>
                </a:r>
                <a:r>
                  <a:rPr lang="ko-KR" altLang="en-US" dirty="0">
                    <a:solidFill>
                      <a:srgbClr val="DBAC7D"/>
                    </a:solidFill>
                  </a:rPr>
                  <a:t>주</a:t>
                </a:r>
                <a:r>
                  <a:rPr lang="en-US" altLang="ko-KR" dirty="0">
                    <a:solidFill>
                      <a:srgbClr val="DBAC7D"/>
                    </a:solidFill>
                  </a:rPr>
                  <a:t>) </a:t>
                </a:r>
              </a:p>
              <a:p>
                <a:r>
                  <a:rPr lang="ko-KR" altLang="en-US" dirty="0">
                    <a:solidFill>
                      <a:srgbClr val="DBAC7D"/>
                    </a:solidFill>
                  </a:rPr>
                  <a:t>난이도 조정 비율 </a:t>
                </a:r>
                <a:r>
                  <a:rPr lang="en-US" altLang="ko-KR" dirty="0">
                    <a:solidFill>
                      <a:srgbClr val="DBAC7D"/>
                    </a:solidFill>
                    <a:latin typeface="Noto Sans CJK KR Medium" panose="020B0600000000000000" pitchFamily="34" charset="-127"/>
                  </a:rPr>
                  <a:t>=</a:t>
                </a:r>
                <a:r>
                  <a:rPr lang="en-US" altLang="ko-KR" dirty="0">
                    <a:solidFill>
                      <a:srgbClr val="DBAC7D"/>
                    </a:solidFill>
                  </a:rPr>
                  <a:t> 2016 </a:t>
                </a:r>
                <a:r>
                  <a:rPr lang="ko-KR" altLang="en-US" dirty="0">
                    <a:solidFill>
                      <a:srgbClr val="DBAC7D"/>
                    </a:solidFill>
                  </a:rPr>
                  <a:t>블록 채굴 소요 시간 </a:t>
                </a:r>
                <a:r>
                  <a:rPr lang="en-US" altLang="ko-KR" dirty="0">
                    <a:solidFill>
                      <a:srgbClr val="DBAC7D"/>
                    </a:solidFill>
                    <a:latin typeface="Noto Sans CJK KR Medium" panose="020B0600000000000000" pitchFamily="34" charset="-127"/>
                  </a:rPr>
                  <a:t>/</a:t>
                </a:r>
                <a:r>
                  <a:rPr lang="en-US" altLang="ko-KR" dirty="0">
                    <a:solidFill>
                      <a:srgbClr val="DBAC7D"/>
                    </a:solidFill>
                  </a:rPr>
                  <a:t> 2</a:t>
                </a:r>
                <a:r>
                  <a:rPr lang="ko-KR" altLang="en-US" dirty="0">
                    <a:solidFill>
                      <a:srgbClr val="DBAC7D"/>
                    </a:solidFill>
                  </a:rPr>
                  <a:t>주</a:t>
                </a:r>
                <a:endParaRPr lang="en-US" altLang="ko-KR" dirty="0">
                  <a:solidFill>
                    <a:srgbClr val="DBAC7D"/>
                  </a:solidFill>
                </a:endParaRPr>
              </a:p>
              <a:p>
                <a:pPr lvl="1"/>
                <a:r>
                  <a:rPr lang="en-US" altLang="ko-KR" dirty="0"/>
                  <a:t>2</a:t>
                </a:r>
                <a:r>
                  <a:rPr lang="ko-KR" altLang="en-US" dirty="0"/>
                  <a:t>주 </a:t>
                </a:r>
                <a:r>
                  <a:rPr lang="en-US" altLang="ko-KR" dirty="0">
                    <a:latin typeface="Noto Sans CJK KR Medium" panose="020B0600000000000000" pitchFamily="34" charset="-127"/>
                  </a:rPr>
                  <a:t>=</a:t>
                </a:r>
                <a:r>
                  <a:rPr lang="ko-KR" altLang="en-US" dirty="0"/>
                  <a:t> </a:t>
                </a:r>
                <a:r>
                  <a:rPr lang="en-US" altLang="ko-KR" dirty="0"/>
                  <a:t>2016 </a:t>
                </a:r>
                <a:r>
                  <a:rPr lang="ko-KR" altLang="en-US" dirty="0"/>
                  <a:t>블록</a:t>
                </a:r>
                <a:r>
                  <a:rPr lang="en-US" altLang="ko-KR" dirty="0"/>
                  <a:t> </a:t>
                </a:r>
                <a:r>
                  <a:rPr lang="en-US" altLang="ko-KR" dirty="0">
                    <a:latin typeface="Noto Sans CJK KR Medium" panose="020B0600000000000000" pitchFamily="34" charset="-127"/>
                  </a:rPr>
                  <a:t>*</a:t>
                </a:r>
                <a:r>
                  <a:rPr lang="en-US" altLang="ko-KR" dirty="0"/>
                  <a:t> 10</a:t>
                </a:r>
                <a:r>
                  <a:rPr lang="ko-KR" altLang="en-US" dirty="0"/>
                  <a:t>분 </a:t>
                </a:r>
                <a:r>
                  <a:rPr lang="en-US" altLang="ko-KR" dirty="0">
                    <a:latin typeface="Noto Sans CJK KR Medium" panose="020B0600000000000000" pitchFamily="34" charset="-127"/>
                  </a:rPr>
                  <a:t>*</a:t>
                </a:r>
                <a:r>
                  <a:rPr lang="en-US" altLang="ko-KR" dirty="0"/>
                  <a:t> 60</a:t>
                </a:r>
                <a:r>
                  <a:rPr lang="ko-KR" altLang="en-US" dirty="0"/>
                  <a:t>초 </a:t>
                </a:r>
                <a:r>
                  <a:rPr lang="en-US" altLang="ko-KR" dirty="0">
                    <a:latin typeface="Noto Sans CJK KR Medium" panose="020B0600000000000000" pitchFamily="34" charset="-127"/>
                  </a:rPr>
                  <a:t>=</a:t>
                </a:r>
                <a:r>
                  <a:rPr lang="en-US" altLang="ko-KR" dirty="0"/>
                  <a:t> 1,209,600 </a:t>
                </a:r>
                <a:r>
                  <a:rPr lang="ko-KR" altLang="en-US" dirty="0"/>
                  <a:t>초</a:t>
                </a:r>
                <a:endParaRPr lang="en-US" altLang="ko-KR" dirty="0"/>
              </a:p>
              <a:p>
                <a:pPr lvl="1"/>
                <a:r>
                  <a:rPr lang="ko-KR" altLang="en-US" dirty="0"/>
                  <a:t>평균 블록 생성시간이 </a:t>
                </a:r>
                <a:r>
                  <a:rPr lang="en-US" altLang="ko-KR" dirty="0"/>
                  <a:t>10</a:t>
                </a:r>
                <a:r>
                  <a:rPr lang="ko-KR" altLang="en-US" dirty="0"/>
                  <a:t>분 미만이면 난이도 감소</a:t>
                </a:r>
                <a:r>
                  <a:rPr lang="en-US" altLang="ko-KR" dirty="0"/>
                  <a:t>, 10</a:t>
                </a:r>
                <a:r>
                  <a:rPr lang="ko-KR" altLang="en-US" dirty="0"/>
                  <a:t>분 초과면 난이도 증가</a:t>
                </a:r>
                <a:endParaRPr lang="en-US" altLang="ko-KR" dirty="0"/>
              </a:p>
              <a:p>
                <a:r>
                  <a:rPr lang="ko-KR" altLang="en-US" dirty="0">
                    <a:solidFill>
                      <a:srgbClr val="DBAC7D"/>
                    </a:solidFill>
                  </a:rPr>
                  <a:t>다음 난이도 </a:t>
                </a:r>
                <a:r>
                  <a:rPr lang="en-US" altLang="ko-KR" dirty="0">
                    <a:solidFill>
                      <a:srgbClr val="DBAC7D"/>
                    </a:solidFill>
                    <a:latin typeface="Noto Sans CJK KR Medium" panose="020B0600000000000000" pitchFamily="34" charset="-127"/>
                  </a:rPr>
                  <a:t>=</a:t>
                </a:r>
                <a:r>
                  <a:rPr lang="en-US" altLang="ko-KR" dirty="0">
                    <a:solidFill>
                      <a:srgbClr val="DBAC7D"/>
                    </a:solidFill>
                  </a:rPr>
                  <a:t> </a:t>
                </a:r>
                <a:r>
                  <a:rPr lang="ko-KR" altLang="en-US" dirty="0">
                    <a:solidFill>
                      <a:srgbClr val="DBAC7D"/>
                    </a:solidFill>
                  </a:rPr>
                  <a:t>현재 난이도 </a:t>
                </a:r>
                <a:r>
                  <a:rPr lang="en-US" altLang="ko-KR" dirty="0">
                    <a:solidFill>
                      <a:srgbClr val="DBAC7D"/>
                    </a:solidFill>
                    <a:latin typeface="Noto Sans CJK KR Medium" panose="020B0600000000000000" pitchFamily="34" charset="-127"/>
                  </a:rPr>
                  <a:t>*</a:t>
                </a:r>
                <a:r>
                  <a:rPr lang="en-US" altLang="ko-KR" dirty="0">
                    <a:solidFill>
                      <a:srgbClr val="DBAC7D"/>
                    </a:solidFill>
                  </a:rPr>
                  <a:t> </a:t>
                </a:r>
                <a:r>
                  <a:rPr lang="ko-KR" altLang="en-US" dirty="0">
                    <a:solidFill>
                      <a:srgbClr val="DBAC7D"/>
                    </a:solidFill>
                  </a:rPr>
                  <a:t>난이도 조정 비율</a:t>
                </a:r>
                <a:endParaRPr lang="en-US" altLang="ko-KR" dirty="0">
                  <a:solidFill>
                    <a:srgbClr val="DBAC7D"/>
                  </a:solidFill>
                </a:endParaRPr>
              </a:p>
              <a:p>
                <a:pPr lvl="1"/>
                <a:r>
                  <a:rPr lang="ko-KR" altLang="en-US" dirty="0"/>
                  <a:t>최소값 </a:t>
                </a:r>
                <a:r>
                  <a:rPr lang="en-US" altLang="ko-KR" dirty="0">
                    <a:latin typeface="Noto Sans CJK KR Medium" panose="020B0600000000000000" pitchFamily="34" charset="-127"/>
                  </a:rPr>
                  <a:t>=</a:t>
                </a:r>
                <a:r>
                  <a:rPr lang="en-US" altLang="ko-KR" dirty="0"/>
                  <a:t> 1,</a:t>
                </a:r>
                <a:r>
                  <a:rPr lang="ko-KR" altLang="en-US" dirty="0"/>
                  <a:t> 최대값</a:t>
                </a:r>
                <a:r>
                  <a:rPr lang="en-US" altLang="ko-KR" dirty="0"/>
                  <a:t>: </a:t>
                </a:r>
                <a:r>
                  <a:rPr lang="ko-KR" altLang="en-US" dirty="0"/>
                  <a:t>제한 없음</a:t>
                </a:r>
                <a:endParaRPr lang="en-US" altLang="ko-KR" dirty="0"/>
              </a:p>
              <a:p>
                <a:r>
                  <a:rPr lang="ko-KR" altLang="en-US" dirty="0"/>
                  <a:t>난이도 보정 계수</a:t>
                </a:r>
                <a:endParaRPr lang="en-US" altLang="ko-KR" dirty="0"/>
              </a:p>
              <a:p>
                <a:pPr lvl="1"/>
                <a:r>
                  <a:rPr lang="ko-KR" altLang="en-US" dirty="0"/>
                  <a:t>최대 </a:t>
                </a:r>
                <a:r>
                  <a:rPr lang="en-US" altLang="ko-KR" dirty="0"/>
                  <a:t>4</a:t>
                </a:r>
                <a:r>
                  <a:rPr lang="ko-KR" altLang="en-US" dirty="0"/>
                  <a:t>배</a:t>
                </a:r>
                <a:r>
                  <a:rPr lang="en-US" altLang="ko-KR" dirty="0"/>
                  <a:t>(</a:t>
                </a:r>
                <a:r>
                  <a:rPr lang="en-US" altLang="ko-KR" dirty="0">
                    <a:latin typeface="Noto Sans CJK KR Medium" panose="020B0600000000000000" pitchFamily="34" charset="-127"/>
                  </a:rPr>
                  <a:t>+</a:t>
                </a:r>
                <a:r>
                  <a:rPr lang="en-US" altLang="ko-KR" dirty="0"/>
                  <a:t>300%), </a:t>
                </a:r>
                <a:r>
                  <a:rPr lang="ko-KR" altLang="en-US" dirty="0"/>
                  <a:t>최소 </a:t>
                </a:r>
                <a:r>
                  <a:rPr lang="en-US" altLang="ko-KR" dirty="0"/>
                  <a:t>1</a:t>
                </a:r>
                <a:r>
                  <a:rPr lang="en-US" altLang="ko-KR" dirty="0">
                    <a:latin typeface="Noto Sans CJK KR Medium" panose="020B0600000000000000" pitchFamily="34" charset="-127"/>
                  </a:rPr>
                  <a:t>/</a:t>
                </a:r>
                <a:r>
                  <a:rPr lang="en-US" altLang="ko-KR" dirty="0"/>
                  <a:t>4 </a:t>
                </a:r>
                <a:r>
                  <a:rPr lang="ko-KR" altLang="en-US" dirty="0"/>
                  <a:t>배</a:t>
                </a:r>
                <a:r>
                  <a:rPr lang="en-US" altLang="ko-KR" dirty="0"/>
                  <a:t>(-75%)</a:t>
                </a:r>
                <a:r>
                  <a:rPr lang="ko-KR" altLang="en-US" dirty="0"/>
                  <a:t> </a:t>
                </a:r>
                <a:r>
                  <a:rPr lang="en-US" altLang="ko-KR" dirty="0"/>
                  <a:t>➡ </a:t>
                </a:r>
                <a:r>
                  <a:rPr lang="ko-KR" altLang="en-US" dirty="0"/>
                  <a:t>급격한 변화 방지</a:t>
                </a:r>
                <a:endParaRPr lang="en-US" altLang="ko-KR" dirty="0"/>
              </a:p>
              <a:p>
                <a:r>
                  <a:rPr lang="en-US" altLang="ko-KR" dirty="0"/>
                  <a:t>Difficulty</a:t>
                </a:r>
                <a:r>
                  <a:rPr lang="ko-KR" altLang="en-US" dirty="0"/>
                  <a:t>는 </a:t>
                </a:r>
                <a:r>
                  <a:rPr lang="en-US" altLang="ko-KR" dirty="0"/>
                  <a:t>Block Header</a:t>
                </a:r>
                <a:r>
                  <a:rPr lang="ko-KR" altLang="en-US" dirty="0"/>
                  <a:t>의 </a:t>
                </a:r>
                <a:r>
                  <a:rPr lang="en-US" altLang="ko-KR" dirty="0"/>
                  <a:t>Bits</a:t>
                </a:r>
                <a:r>
                  <a:rPr lang="ko-KR" altLang="en-US" dirty="0"/>
                  <a:t>로 저장</a:t>
                </a:r>
                <a:endParaRPr lang="en-US" altLang="ko-KR" dirty="0"/>
              </a:p>
            </p:txBody>
          </p:sp>
        </mc:Choice>
        <mc:Fallback>
          <p:sp>
            <p:nvSpPr>
              <p:cNvPr id="2" name="내용 개체 틀 1">
                <a:extLst>
                  <a:ext uri="{FF2B5EF4-FFF2-40B4-BE49-F238E27FC236}">
                    <a16:creationId xmlns:a16="http://schemas.microsoft.com/office/drawing/2014/main" id="{B0ECD289-85C0-4811-9746-FE383AD4C8EE}"/>
                  </a:ext>
                </a:extLst>
              </p:cNvPr>
              <p:cNvSpPr>
                <a:spLocks noGrp="1" noRot="1" noChangeAspect="1" noMove="1" noResize="1" noEditPoints="1" noAdjustHandles="1" noChangeArrowheads="1" noChangeShapeType="1" noTextEdit="1"/>
              </p:cNvSpPr>
              <p:nvPr>
                <p:ph idx="1"/>
              </p:nvPr>
            </p:nvSpPr>
            <p:spPr>
              <a:xfrm>
                <a:off x="241299" y="643056"/>
                <a:ext cx="11683999" cy="6030740"/>
              </a:xfrm>
              <a:blipFill>
                <a:blip r:embed="rId3"/>
                <a:stretch>
                  <a:fillRect l="-678" t="-707"/>
                </a:stretch>
              </a:blipFill>
            </p:spPr>
            <p:txBody>
              <a:bodyPr/>
              <a:lstStyle/>
              <a:p>
                <a:r>
                  <a:rPr lang="ko-KR" altLang="en-US">
                    <a:noFill/>
                  </a:rPr>
                  <a:t> </a:t>
                </a:r>
              </a:p>
            </p:txBody>
          </p:sp>
        </mc:Fallback>
      </mc:AlternateContent>
      <p:sp>
        <p:nvSpPr>
          <p:cNvPr id="3" name="제목 2">
            <a:extLst>
              <a:ext uri="{FF2B5EF4-FFF2-40B4-BE49-F238E27FC236}">
                <a16:creationId xmlns:a16="http://schemas.microsoft.com/office/drawing/2014/main" id="{77D7712D-0DFF-4D75-ACB2-CF2DCAD17D8D}"/>
              </a:ext>
            </a:extLst>
          </p:cNvPr>
          <p:cNvSpPr>
            <a:spLocks noGrp="1"/>
          </p:cNvSpPr>
          <p:nvPr>
            <p:ph type="title"/>
          </p:nvPr>
        </p:nvSpPr>
        <p:spPr/>
        <p:txBody>
          <a:bodyPr/>
          <a:lstStyle/>
          <a:p>
            <a:r>
              <a:rPr lang="en-US" altLang="ko-KR" dirty="0"/>
              <a:t>Bitcoin Difficulty</a:t>
            </a:r>
            <a:endParaRPr lang="ko-KR" altLang="en-US" dirty="0"/>
          </a:p>
        </p:txBody>
      </p:sp>
    </p:spTree>
    <p:extLst>
      <p:ext uri="{BB962C8B-B14F-4D97-AF65-F5344CB8AC3E}">
        <p14:creationId xmlns:p14="http://schemas.microsoft.com/office/powerpoint/2010/main" val="159953971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B0ECD289-85C0-4811-9746-FE383AD4C8EE}"/>
              </a:ext>
            </a:extLst>
          </p:cNvPr>
          <p:cNvSpPr>
            <a:spLocks noGrp="1"/>
          </p:cNvSpPr>
          <p:nvPr>
            <p:ph idx="1"/>
          </p:nvPr>
        </p:nvSpPr>
        <p:spPr>
          <a:xfrm>
            <a:off x="241299" y="674860"/>
            <a:ext cx="11683999" cy="6030740"/>
          </a:xfrm>
        </p:spPr>
        <p:txBody>
          <a:bodyPr>
            <a:normAutofit/>
          </a:bodyPr>
          <a:lstStyle/>
          <a:p>
            <a:pPr indent="0">
              <a:buNone/>
            </a:pPr>
            <a:r>
              <a:rPr lang="en-US" altLang="ko-KR" dirty="0"/>
              <a:t>Block Header - Bits </a:t>
            </a:r>
            <a:r>
              <a:rPr lang="ko-KR" altLang="en-US" dirty="0"/>
              <a:t>로 부터 </a:t>
            </a:r>
            <a:r>
              <a:rPr lang="en-US" altLang="ko-KR" dirty="0"/>
              <a:t>Target </a:t>
            </a:r>
            <a:r>
              <a:rPr lang="ko-KR" altLang="en-US" dirty="0"/>
              <a:t>및 </a:t>
            </a:r>
            <a:r>
              <a:rPr lang="en-US" altLang="ko-KR" dirty="0"/>
              <a:t>Difficulty </a:t>
            </a:r>
            <a:r>
              <a:rPr lang="ko-KR" altLang="en-US" dirty="0"/>
              <a:t>계산</a:t>
            </a:r>
            <a:endParaRPr lang="en-US" altLang="ko-KR" dirty="0"/>
          </a:p>
          <a:p>
            <a:endParaRPr lang="en-US" altLang="ko-KR" dirty="0"/>
          </a:p>
          <a:p>
            <a:pPr indent="0">
              <a:buNone/>
            </a:pPr>
            <a:endParaRPr lang="en-US" altLang="ko-KR" dirty="0"/>
          </a:p>
          <a:p>
            <a:r>
              <a:rPr lang="en-US" altLang="ko-KR" dirty="0">
                <a:solidFill>
                  <a:schemeClr val="bg1">
                    <a:lumMod val="85000"/>
                  </a:schemeClr>
                </a:solidFill>
              </a:rPr>
              <a:t>Bits : </a:t>
            </a:r>
            <a:r>
              <a:rPr lang="en-US" altLang="ko-KR" dirty="0">
                <a:solidFill>
                  <a:schemeClr val="bg1">
                    <a:lumMod val="85000"/>
                  </a:schemeClr>
                </a:solidFill>
                <a:latin typeface="Consolas" panose="020B0609020204030204" pitchFamily="49" charset="0"/>
              </a:rPr>
              <a:t>0x</a:t>
            </a:r>
            <a:r>
              <a:rPr lang="en-US" altLang="ko-KR" dirty="0">
                <a:solidFill>
                  <a:srgbClr val="00C8EB"/>
                </a:solidFill>
                <a:latin typeface="Consolas" panose="020B0609020204030204" pitchFamily="49" charset="0"/>
              </a:rPr>
              <a:t>1b</a:t>
            </a:r>
            <a:r>
              <a:rPr lang="en-US" altLang="ko-KR" dirty="0">
                <a:solidFill>
                  <a:srgbClr val="EF296B"/>
                </a:solidFill>
                <a:latin typeface="Consolas" panose="020B0609020204030204" pitchFamily="49" charset="0"/>
              </a:rPr>
              <a:t>0404cb</a:t>
            </a:r>
            <a:endParaRPr lang="en-US" altLang="ko-KR" dirty="0"/>
          </a:p>
          <a:p>
            <a:pPr marL="144000"/>
            <a:endParaRPr lang="en-US" altLang="ko-KR" dirty="0"/>
          </a:p>
          <a:p>
            <a:pPr marL="144000"/>
            <a:endParaRPr lang="en-US" altLang="ko-KR" dirty="0"/>
          </a:p>
          <a:p>
            <a:pPr marL="144000"/>
            <a:endParaRPr lang="en-US" altLang="ko-KR" sz="1000" dirty="0"/>
          </a:p>
          <a:p>
            <a:pPr marL="144000"/>
            <a:r>
              <a:rPr lang="en-US" altLang="ko-KR" dirty="0"/>
              <a:t>Difficulty</a:t>
            </a:r>
            <a:r>
              <a:rPr lang="ko-KR" altLang="en-US" dirty="0"/>
              <a:t> </a:t>
            </a:r>
            <a:r>
              <a:rPr lang="en-US" altLang="ko-KR" dirty="0"/>
              <a:t>1 (maximum target) : </a:t>
            </a:r>
            <a:r>
              <a:rPr lang="en-US" altLang="ko-KR" dirty="0">
                <a:latin typeface="Consolas" panose="020B0609020204030204" pitchFamily="49" charset="0"/>
              </a:rPr>
              <a:t>0x</a:t>
            </a:r>
            <a:r>
              <a:rPr lang="en-US" altLang="ko-KR" dirty="0">
                <a:solidFill>
                  <a:srgbClr val="00C8EB"/>
                </a:solidFill>
                <a:latin typeface="Consolas" panose="020B0609020204030204" pitchFamily="49" charset="0"/>
              </a:rPr>
              <a:t>1d</a:t>
            </a:r>
            <a:r>
              <a:rPr lang="en-US" altLang="ko-KR" dirty="0">
                <a:solidFill>
                  <a:srgbClr val="EF296B"/>
                </a:solidFill>
                <a:latin typeface="Consolas" panose="020B0609020204030204" pitchFamily="49" charset="0"/>
              </a:rPr>
              <a:t>00ffff</a:t>
            </a:r>
            <a:br>
              <a:rPr lang="en-US" altLang="ko-KR" dirty="0">
                <a:latin typeface="Consolas" panose="020B0609020204030204" pitchFamily="49" charset="0"/>
              </a:rPr>
            </a:br>
            <a:r>
              <a:rPr lang="en-US" altLang="ko-KR" sz="1800" dirty="0">
                <a:latin typeface="Consolas" panose="020B0609020204030204" pitchFamily="49" charset="0"/>
              </a:rPr>
              <a:t>= 0x</a:t>
            </a:r>
            <a:r>
              <a:rPr lang="en-US" altLang="ko-KR" sz="1800" dirty="0">
                <a:solidFill>
                  <a:srgbClr val="EF296B"/>
                </a:solidFill>
                <a:latin typeface="Consolas" panose="020B0609020204030204" pitchFamily="49" charset="0"/>
              </a:rPr>
              <a:t>00ffff</a:t>
            </a:r>
            <a:r>
              <a:rPr lang="en-US" altLang="ko-KR" sz="1800" dirty="0">
                <a:latin typeface="Consolas" panose="020B0609020204030204" pitchFamily="49" charset="0"/>
              </a:rPr>
              <a:t> * 2**(8*(0x</a:t>
            </a:r>
            <a:r>
              <a:rPr lang="en-US" altLang="ko-KR" sz="1800" dirty="0">
                <a:solidFill>
                  <a:srgbClr val="00C8EB"/>
                </a:solidFill>
                <a:latin typeface="Consolas" panose="020B0609020204030204" pitchFamily="49" charset="0"/>
              </a:rPr>
              <a:t>1d</a:t>
            </a:r>
            <a:r>
              <a:rPr lang="en-US" altLang="ko-KR" sz="1800" dirty="0">
                <a:latin typeface="Consolas" panose="020B0609020204030204" pitchFamily="49" charset="0"/>
              </a:rPr>
              <a:t> - 3)) = </a:t>
            </a:r>
            <a:r>
              <a:rPr lang="en-US" altLang="ko-KR" sz="1800" dirty="0">
                <a:solidFill>
                  <a:srgbClr val="FFC700"/>
                </a:solidFill>
                <a:latin typeface="Consolas" panose="020B0609020204030204" pitchFamily="49" charset="0"/>
              </a:rPr>
              <a:t>0x00000000FFFF00000000000000000000000000000000000000000000000000</a:t>
            </a:r>
          </a:p>
          <a:p>
            <a:pPr marL="144000"/>
            <a:endParaRPr lang="en-US" altLang="ko-KR" sz="1000" dirty="0"/>
          </a:p>
          <a:p>
            <a:pPr marL="144000"/>
            <a:r>
              <a:rPr lang="en-US" altLang="ko-KR" dirty="0"/>
              <a:t>Difficulty (0x1b0404cb) : </a:t>
            </a:r>
            <a:br>
              <a:rPr lang="en-US" altLang="ko-KR" sz="1800" dirty="0"/>
            </a:br>
            <a:r>
              <a:rPr lang="en-US" altLang="ko-KR" sz="1800" dirty="0">
                <a:solidFill>
                  <a:srgbClr val="FFC700"/>
                </a:solidFill>
                <a:latin typeface="Consolas" panose="020B0609020204030204" pitchFamily="49" charset="0"/>
              </a:rPr>
              <a:t>0x00000000FFFF0000000000000000000000000000000000000000000000000000</a:t>
            </a:r>
            <a:r>
              <a:rPr lang="en-US" altLang="ko-KR" sz="1800" dirty="0">
                <a:latin typeface="Consolas" panose="020B0609020204030204" pitchFamily="49" charset="0"/>
              </a:rPr>
              <a:t> </a:t>
            </a:r>
            <a:r>
              <a:rPr lang="en-US" altLang="ko-KR" sz="1800" b="1" dirty="0">
                <a:solidFill>
                  <a:srgbClr val="00C8EB"/>
                </a:solidFill>
                <a:latin typeface="Consolas" panose="020B0609020204030204" pitchFamily="49" charset="0"/>
              </a:rPr>
              <a:t>/</a:t>
            </a:r>
            <a:br>
              <a:rPr lang="en-US" altLang="ko-KR" sz="1800" dirty="0">
                <a:latin typeface="Consolas" panose="020B0609020204030204" pitchFamily="49" charset="0"/>
              </a:rPr>
            </a:br>
            <a:r>
              <a:rPr lang="en-US" altLang="ko-KR" sz="1800" dirty="0">
                <a:solidFill>
                  <a:srgbClr val="DBAC7D"/>
                </a:solidFill>
                <a:latin typeface="Consolas" panose="020B0609020204030204" pitchFamily="49" charset="0"/>
              </a:rPr>
              <a:t>0x00000000000404CB000000000000000000000000000000000000000000000000</a:t>
            </a:r>
            <a:r>
              <a:rPr lang="en-US" altLang="ko-KR" sz="1800" dirty="0">
                <a:latin typeface="Consolas" panose="020B0609020204030204" pitchFamily="49" charset="0"/>
              </a:rPr>
              <a:t> </a:t>
            </a:r>
            <a:br>
              <a:rPr lang="en-US" altLang="ko-KR" sz="1800" dirty="0">
                <a:latin typeface="Consolas" panose="020B0609020204030204" pitchFamily="49" charset="0"/>
              </a:rPr>
            </a:br>
            <a:r>
              <a:rPr lang="en-US" altLang="ko-KR" sz="1800" dirty="0">
                <a:latin typeface="Consolas" panose="020B0609020204030204" pitchFamily="49" charset="0"/>
              </a:rPr>
              <a:t>= 16307.420938523983</a:t>
            </a:r>
          </a:p>
          <a:p>
            <a:endParaRPr lang="en-US" altLang="ko-KR" dirty="0"/>
          </a:p>
        </p:txBody>
      </p:sp>
      <p:sp>
        <p:nvSpPr>
          <p:cNvPr id="3" name="제목 2">
            <a:extLst>
              <a:ext uri="{FF2B5EF4-FFF2-40B4-BE49-F238E27FC236}">
                <a16:creationId xmlns:a16="http://schemas.microsoft.com/office/drawing/2014/main" id="{77D7712D-0DFF-4D75-ACB2-CF2DCAD17D8D}"/>
              </a:ext>
            </a:extLst>
          </p:cNvPr>
          <p:cNvSpPr>
            <a:spLocks noGrp="1"/>
          </p:cNvSpPr>
          <p:nvPr>
            <p:ph type="title"/>
          </p:nvPr>
        </p:nvSpPr>
        <p:spPr>
          <a:xfrm>
            <a:off x="241300" y="224978"/>
            <a:ext cx="11709400" cy="255600"/>
          </a:xfrm>
        </p:spPr>
        <p:txBody>
          <a:bodyPr>
            <a:normAutofit fontScale="90000"/>
          </a:bodyPr>
          <a:lstStyle/>
          <a:p>
            <a:r>
              <a:rPr lang="en-US" altLang="ko-KR" dirty="0"/>
              <a:t>Bitcoin Difficulty</a:t>
            </a:r>
            <a:endParaRPr lang="ko-KR" altLang="en-US" dirty="0"/>
          </a:p>
        </p:txBody>
      </p:sp>
      <p:sp>
        <p:nvSpPr>
          <p:cNvPr id="6" name="TextBox 5">
            <a:extLst>
              <a:ext uri="{FF2B5EF4-FFF2-40B4-BE49-F238E27FC236}">
                <a16:creationId xmlns:a16="http://schemas.microsoft.com/office/drawing/2014/main" id="{51F258C9-607D-E427-7DD1-ED13E8B75723}"/>
              </a:ext>
            </a:extLst>
          </p:cNvPr>
          <p:cNvSpPr txBox="1"/>
          <p:nvPr/>
        </p:nvSpPr>
        <p:spPr>
          <a:xfrm>
            <a:off x="329718" y="2745382"/>
            <a:ext cx="9935570" cy="646331"/>
          </a:xfrm>
          <a:prstGeom prst="rect">
            <a:avLst/>
          </a:prstGeom>
          <a:noFill/>
        </p:spPr>
        <p:txBody>
          <a:bodyPr wrap="square" rtlCol="0">
            <a:spAutoFit/>
          </a:bodyPr>
          <a:lstStyle/>
          <a:p>
            <a:r>
              <a:rPr lang="en-US" altLang="ko-KR" dirty="0">
                <a:solidFill>
                  <a:schemeClr val="bg1">
                    <a:lumMod val="85000"/>
                  </a:schemeClr>
                </a:solidFill>
                <a:latin typeface="Campton Light DEMO" panose="00000500000000000000" pitchFamily="50" charset="0"/>
              </a:rPr>
              <a:t>Target : </a:t>
            </a:r>
            <a:r>
              <a:rPr lang="en-US" altLang="ko-KR" dirty="0">
                <a:solidFill>
                  <a:schemeClr val="bg1">
                    <a:lumMod val="85000"/>
                  </a:schemeClr>
                </a:solidFill>
                <a:latin typeface="Consolas" panose="020B0609020204030204" pitchFamily="49" charset="0"/>
              </a:rPr>
              <a:t>0x</a:t>
            </a:r>
            <a:r>
              <a:rPr lang="en-US" altLang="ko-KR" dirty="0">
                <a:solidFill>
                  <a:srgbClr val="EF296B"/>
                </a:solidFill>
                <a:latin typeface="Consolas" panose="020B0609020204030204" pitchFamily="49" charset="0"/>
              </a:rPr>
              <a:t>0404cb</a:t>
            </a:r>
            <a:r>
              <a:rPr lang="en-US" altLang="ko-KR" dirty="0">
                <a:solidFill>
                  <a:schemeClr val="bg1">
                    <a:lumMod val="85000"/>
                  </a:schemeClr>
                </a:solidFill>
                <a:latin typeface="Consolas" panose="020B0609020204030204" pitchFamily="49" charset="0"/>
              </a:rPr>
              <a:t> * 2**(8*(0x</a:t>
            </a:r>
            <a:r>
              <a:rPr lang="en-US" altLang="ko-KR" dirty="0">
                <a:solidFill>
                  <a:srgbClr val="00C8EB"/>
                </a:solidFill>
                <a:latin typeface="Consolas" panose="020B0609020204030204" pitchFamily="49" charset="0"/>
              </a:rPr>
              <a:t>1b</a:t>
            </a:r>
            <a:r>
              <a:rPr lang="en-US" altLang="ko-KR" dirty="0">
                <a:solidFill>
                  <a:schemeClr val="bg1">
                    <a:lumMod val="85000"/>
                  </a:schemeClr>
                </a:solidFill>
                <a:latin typeface="Consolas" panose="020B0609020204030204" pitchFamily="49" charset="0"/>
              </a:rPr>
              <a:t> - 3))</a:t>
            </a:r>
          </a:p>
          <a:p>
            <a:r>
              <a:rPr lang="en-US" altLang="ko-KR" dirty="0">
                <a:solidFill>
                  <a:schemeClr val="bg1">
                    <a:lumMod val="85000"/>
                  </a:schemeClr>
                </a:solidFill>
                <a:latin typeface="Consolas" panose="020B0609020204030204" pitchFamily="49" charset="0"/>
                <a:ea typeface="Noto Sans CJK KR Medium" panose="020B0600000000000000" pitchFamily="34" charset="-127"/>
              </a:rPr>
              <a:t>=</a:t>
            </a:r>
            <a:r>
              <a:rPr lang="en-US" altLang="ko-KR" dirty="0">
                <a:solidFill>
                  <a:schemeClr val="bg1">
                    <a:lumMod val="85000"/>
                  </a:schemeClr>
                </a:solidFill>
                <a:latin typeface="Consolas" panose="020B0609020204030204" pitchFamily="49" charset="0"/>
              </a:rPr>
              <a:t> </a:t>
            </a:r>
            <a:r>
              <a:rPr lang="en-US" altLang="ko-KR" dirty="0">
                <a:solidFill>
                  <a:srgbClr val="DBAC7D"/>
                </a:solidFill>
                <a:latin typeface="Consolas" panose="020B0609020204030204" pitchFamily="49" charset="0"/>
              </a:rPr>
              <a:t>0x00000000000404CB0000000000000000000000000000000000000000000000</a:t>
            </a:r>
            <a:endParaRPr lang="ko-KR" altLang="en-US" dirty="0">
              <a:solidFill>
                <a:srgbClr val="DBAC7D"/>
              </a:solidFill>
              <a:latin typeface="Consolas" panose="020B0609020204030204" pitchFamily="49" charset="0"/>
            </a:endParaRPr>
          </a:p>
        </p:txBody>
      </p:sp>
      <p:cxnSp>
        <p:nvCxnSpPr>
          <p:cNvPr id="9" name="직선 화살표 연결선 8">
            <a:extLst>
              <a:ext uri="{FF2B5EF4-FFF2-40B4-BE49-F238E27FC236}">
                <a16:creationId xmlns:a16="http://schemas.microsoft.com/office/drawing/2014/main" id="{65357EDC-E183-3CDB-EBF0-762B856862AE}"/>
              </a:ext>
            </a:extLst>
          </p:cNvPr>
          <p:cNvCxnSpPr>
            <a:cxnSpLocks/>
          </p:cNvCxnSpPr>
          <p:nvPr/>
        </p:nvCxnSpPr>
        <p:spPr>
          <a:xfrm>
            <a:off x="1492645" y="2345653"/>
            <a:ext cx="2347960" cy="399729"/>
          </a:xfrm>
          <a:prstGeom prst="straightConnector1">
            <a:avLst/>
          </a:prstGeom>
          <a:ln>
            <a:solidFill>
              <a:srgbClr val="00C8EB"/>
            </a:solidFill>
            <a:tailEnd type="triangle"/>
          </a:ln>
        </p:spPr>
        <p:style>
          <a:lnRef idx="1">
            <a:schemeClr val="accent1"/>
          </a:lnRef>
          <a:fillRef idx="0">
            <a:schemeClr val="accent1"/>
          </a:fillRef>
          <a:effectRef idx="0">
            <a:schemeClr val="accent1"/>
          </a:effectRef>
          <a:fontRef idx="minor">
            <a:schemeClr val="tx1"/>
          </a:fontRef>
        </p:style>
      </p:cxnSp>
      <p:cxnSp>
        <p:nvCxnSpPr>
          <p:cNvPr id="12" name="직선 화살표 연결선 11">
            <a:extLst>
              <a:ext uri="{FF2B5EF4-FFF2-40B4-BE49-F238E27FC236}">
                <a16:creationId xmlns:a16="http://schemas.microsoft.com/office/drawing/2014/main" id="{B0DD25B8-ADD4-A2E2-0D54-E19BBAC356E5}"/>
              </a:ext>
            </a:extLst>
          </p:cNvPr>
          <p:cNvCxnSpPr>
            <a:cxnSpLocks/>
          </p:cNvCxnSpPr>
          <p:nvPr/>
        </p:nvCxnSpPr>
        <p:spPr>
          <a:xfrm>
            <a:off x="1875328" y="2340352"/>
            <a:ext cx="0" cy="390059"/>
          </a:xfrm>
          <a:prstGeom prst="straightConnector1">
            <a:avLst/>
          </a:prstGeom>
          <a:ln>
            <a:solidFill>
              <a:srgbClr val="EF296B"/>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782962BC-CC83-4F88-A3C8-DB3ED2D846EB}"/>
                  </a:ext>
                </a:extLst>
              </p:cNvPr>
              <p:cNvSpPr txBox="1"/>
              <p:nvPr/>
            </p:nvSpPr>
            <p:spPr>
              <a:xfrm>
                <a:off x="1270888" y="1221468"/>
                <a:ext cx="3520653" cy="623569"/>
              </a:xfrm>
              <a:prstGeom prst="rect">
                <a:avLst/>
              </a:prstGeom>
              <a:noFill/>
            </p:spPr>
            <p:txBody>
              <a:bodyPr wrap="square">
                <a:spAutoFit/>
              </a:bodyPr>
              <a:lstStyle/>
              <a:p>
                <a14:m>
                  <m:oMath xmlns:m="http://schemas.openxmlformats.org/officeDocument/2006/math">
                    <m:r>
                      <a:rPr lang="en-US" altLang="ko-KR" b="0" i="1" smtClean="0">
                        <a:solidFill>
                          <a:schemeClr val="bg1">
                            <a:lumMod val="85000"/>
                          </a:schemeClr>
                        </a:solidFill>
                        <a:latin typeface="Cambria Math" panose="02040503050406030204" pitchFamily="18" charset="0"/>
                      </a:rPr>
                      <m:t>𝑑𝑖𝑓𝑓𝑖𝑐𝑢𝑙𝑡𝑦</m:t>
                    </m:r>
                  </m:oMath>
                </a14:m>
                <a:r>
                  <a:rPr lang="en-US" altLang="ko-KR" dirty="0">
                    <a:solidFill>
                      <a:schemeClr val="bg1">
                        <a:lumMod val="85000"/>
                      </a:schemeClr>
                    </a:solidFill>
                  </a:rPr>
                  <a:t> </a:t>
                </a:r>
                <a:r>
                  <a:rPr lang="en-US" altLang="ko-KR" dirty="0">
                    <a:solidFill>
                      <a:schemeClr val="bg1">
                        <a:lumMod val="85000"/>
                      </a:schemeClr>
                    </a:solidFill>
                    <a:latin typeface="Noto Sans CJK KR Medium" panose="020B0600000000000000" pitchFamily="34" charset="-127"/>
                  </a:rPr>
                  <a:t>=</a:t>
                </a:r>
                <a:r>
                  <a:rPr lang="en-US" altLang="ko-KR" dirty="0">
                    <a:solidFill>
                      <a:schemeClr val="bg1">
                        <a:lumMod val="85000"/>
                      </a:schemeClr>
                    </a:solidFill>
                  </a:rPr>
                  <a:t> </a:t>
                </a:r>
                <a14:m>
                  <m:oMath xmlns:m="http://schemas.openxmlformats.org/officeDocument/2006/math">
                    <m:f>
                      <m:fPr>
                        <m:ctrlPr>
                          <a:rPr lang="en-US" altLang="ko-KR" sz="2200" i="1" smtClean="0">
                            <a:solidFill>
                              <a:schemeClr val="bg1">
                                <a:lumMod val="85000"/>
                              </a:schemeClr>
                            </a:solidFill>
                            <a:latin typeface="Cambria Math" panose="02040503050406030204" pitchFamily="18" charset="0"/>
                          </a:rPr>
                        </m:ctrlPr>
                      </m:fPr>
                      <m:num>
                        <m:r>
                          <a:rPr lang="en-US" altLang="ko-KR" sz="2200" i="1">
                            <a:solidFill>
                              <a:schemeClr val="bg1">
                                <a:lumMod val="85000"/>
                              </a:schemeClr>
                            </a:solidFill>
                            <a:latin typeface="Cambria Math" panose="02040503050406030204" pitchFamily="18" charset="0"/>
                          </a:rPr>
                          <m:t>𝑑𝑖𝑓𝑓𝑖𝑐𝑢𝑙𝑡𝑦</m:t>
                        </m:r>
                        <m:r>
                          <a:rPr lang="en-US" altLang="ko-KR" sz="2200" i="1">
                            <a:solidFill>
                              <a:schemeClr val="bg1">
                                <a:lumMod val="85000"/>
                              </a:schemeClr>
                            </a:solidFill>
                            <a:latin typeface="Cambria Math" panose="02040503050406030204" pitchFamily="18" charset="0"/>
                          </a:rPr>
                          <m:t> 1 </m:t>
                        </m:r>
                        <m:r>
                          <a:rPr lang="en-US" altLang="ko-KR" sz="2200" i="1">
                            <a:solidFill>
                              <a:schemeClr val="bg1">
                                <a:lumMod val="85000"/>
                              </a:schemeClr>
                            </a:solidFill>
                            <a:latin typeface="Cambria Math" panose="02040503050406030204" pitchFamily="18" charset="0"/>
                          </a:rPr>
                          <m:t>𝑡𝑎𝑟𝑔𝑒𝑡</m:t>
                        </m:r>
                      </m:num>
                      <m:den>
                        <m:r>
                          <a:rPr lang="en-US" altLang="ko-KR" sz="2200" i="1">
                            <a:solidFill>
                              <a:schemeClr val="bg1">
                                <a:lumMod val="85000"/>
                              </a:schemeClr>
                            </a:solidFill>
                            <a:latin typeface="Cambria Math" panose="02040503050406030204" pitchFamily="18" charset="0"/>
                          </a:rPr>
                          <m:t>𝑐𝑢𝑟𝑟𝑒𝑛𝑡</m:t>
                        </m:r>
                        <m:r>
                          <a:rPr lang="en-US" altLang="ko-KR" sz="2200" i="1">
                            <a:solidFill>
                              <a:schemeClr val="bg1">
                                <a:lumMod val="85000"/>
                              </a:schemeClr>
                            </a:solidFill>
                            <a:latin typeface="Cambria Math" panose="02040503050406030204" pitchFamily="18" charset="0"/>
                          </a:rPr>
                          <m:t> </m:t>
                        </m:r>
                        <m:r>
                          <a:rPr lang="en-US" altLang="ko-KR" sz="2200" i="1">
                            <a:solidFill>
                              <a:schemeClr val="bg1">
                                <a:lumMod val="85000"/>
                              </a:schemeClr>
                            </a:solidFill>
                            <a:latin typeface="Cambria Math" panose="02040503050406030204" pitchFamily="18" charset="0"/>
                          </a:rPr>
                          <m:t>𝑡𝑎𝑟𝑔𝑒𝑡</m:t>
                        </m:r>
                      </m:den>
                    </m:f>
                  </m:oMath>
                </a14:m>
                <a:endParaRPr lang="ko-KR" altLang="en-US" sz="2200" dirty="0">
                  <a:solidFill>
                    <a:schemeClr val="bg1">
                      <a:lumMod val="85000"/>
                    </a:schemeClr>
                  </a:solidFill>
                </a:endParaRPr>
              </a:p>
            </p:txBody>
          </p:sp>
        </mc:Choice>
        <mc:Fallback>
          <p:sp>
            <p:nvSpPr>
              <p:cNvPr id="10" name="TextBox 9">
                <a:extLst>
                  <a:ext uri="{FF2B5EF4-FFF2-40B4-BE49-F238E27FC236}">
                    <a16:creationId xmlns:a16="http://schemas.microsoft.com/office/drawing/2014/main" id="{782962BC-CC83-4F88-A3C8-DB3ED2D846EB}"/>
                  </a:ext>
                </a:extLst>
              </p:cNvPr>
              <p:cNvSpPr txBox="1">
                <a:spLocks noRot="1" noChangeAspect="1" noMove="1" noResize="1" noEditPoints="1" noAdjustHandles="1" noChangeArrowheads="1" noChangeShapeType="1" noTextEdit="1"/>
              </p:cNvSpPr>
              <p:nvPr/>
            </p:nvSpPr>
            <p:spPr>
              <a:xfrm>
                <a:off x="1270888" y="1221468"/>
                <a:ext cx="3520653" cy="623569"/>
              </a:xfrm>
              <a:prstGeom prst="rect">
                <a:avLst/>
              </a:prstGeom>
              <a:blipFill>
                <a:blip r:embed="rId3"/>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71201862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내용 개체 틀 1">
                <a:extLst>
                  <a:ext uri="{FF2B5EF4-FFF2-40B4-BE49-F238E27FC236}">
                    <a16:creationId xmlns:a16="http://schemas.microsoft.com/office/drawing/2014/main" id="{B0ECD289-85C0-4811-9746-FE383AD4C8EE}"/>
                  </a:ext>
                </a:extLst>
              </p:cNvPr>
              <p:cNvSpPr>
                <a:spLocks noGrp="1"/>
              </p:cNvSpPr>
              <p:nvPr>
                <p:ph idx="1"/>
              </p:nvPr>
            </p:nvSpPr>
            <p:spPr>
              <a:xfrm>
                <a:off x="241299" y="674860"/>
                <a:ext cx="11683999" cy="6030740"/>
              </a:xfrm>
            </p:spPr>
            <p:txBody>
              <a:bodyPr>
                <a:normAutofit/>
              </a:bodyPr>
              <a:lstStyle/>
              <a:p>
                <a:pPr indent="0">
                  <a:buNone/>
                </a:pPr>
                <a:r>
                  <a:rPr lang="en-US" altLang="ko-KR" dirty="0"/>
                  <a:t>Difficulty</a:t>
                </a:r>
              </a:p>
              <a:p>
                <a:r>
                  <a:rPr lang="ko-KR" altLang="en-US" dirty="0"/>
                  <a:t>주어진 </a:t>
                </a:r>
                <a:r>
                  <a:rPr lang="en-US" altLang="ko-KR" dirty="0"/>
                  <a:t>Target </a:t>
                </a:r>
                <a:r>
                  <a:rPr lang="ko-KR" altLang="en-US" dirty="0"/>
                  <a:t>보다 작은 </a:t>
                </a:r>
                <a:r>
                  <a:rPr lang="en-US" altLang="ko-KR" dirty="0"/>
                  <a:t>hash </a:t>
                </a:r>
                <a:r>
                  <a:rPr lang="ko-KR" altLang="en-US" dirty="0"/>
                  <a:t>를 찾는 것이 어려운 정도</a:t>
                </a:r>
                <a:endParaRPr lang="en-US" altLang="ko-KR" b="0" i="1" dirty="0">
                  <a:latin typeface="Cambria Math" panose="02040503050406030204" pitchFamily="18" charset="0"/>
                </a:endParaRPr>
              </a:p>
              <a:p>
                <a14:m>
                  <m:oMath xmlns:m="http://schemas.openxmlformats.org/officeDocument/2006/math">
                    <m:r>
                      <a:rPr lang="en-US" altLang="ko-KR" b="0" i="1" smtClean="0">
                        <a:latin typeface="Cambria Math" panose="02040503050406030204" pitchFamily="18" charset="0"/>
                      </a:rPr>
                      <m:t>𝑑𝑖𝑓𝑓𝑖𝑐𝑢𝑙𝑡𝑦</m:t>
                    </m:r>
                  </m:oMath>
                </a14:m>
                <a:r>
                  <a:rPr lang="en-US" altLang="ko-KR" dirty="0"/>
                  <a:t> = </a:t>
                </a:r>
                <a14:m>
                  <m:oMath xmlns:m="http://schemas.openxmlformats.org/officeDocument/2006/math">
                    <m:f>
                      <m:fPr>
                        <m:ctrlPr>
                          <a:rPr lang="en-US" altLang="ko-KR" sz="2700" i="1">
                            <a:latin typeface="Cambria Math" panose="02040503050406030204" pitchFamily="18" charset="0"/>
                          </a:rPr>
                        </m:ctrlPr>
                      </m:fPr>
                      <m:num>
                        <m:r>
                          <a:rPr lang="en-US" altLang="ko-KR" sz="2700" i="1">
                            <a:latin typeface="Cambria Math" panose="02040503050406030204" pitchFamily="18" charset="0"/>
                          </a:rPr>
                          <m:t>𝑑𝑖𝑓𝑓𝑖𝑐𝑢𝑙𝑡𝑦</m:t>
                        </m:r>
                        <m:r>
                          <a:rPr lang="en-US" altLang="ko-KR" sz="2700" i="1">
                            <a:latin typeface="Cambria Math" panose="02040503050406030204" pitchFamily="18" charset="0"/>
                          </a:rPr>
                          <m:t> 1 </m:t>
                        </m:r>
                        <m:r>
                          <a:rPr lang="en-US" altLang="ko-KR" sz="2700" i="1">
                            <a:latin typeface="Cambria Math" panose="02040503050406030204" pitchFamily="18" charset="0"/>
                          </a:rPr>
                          <m:t>𝑡𝑎𝑟𝑔𝑒𝑡</m:t>
                        </m:r>
                      </m:num>
                      <m:den>
                        <m:r>
                          <a:rPr lang="en-US" altLang="ko-KR" sz="2700" i="1">
                            <a:latin typeface="Cambria Math" panose="02040503050406030204" pitchFamily="18" charset="0"/>
                          </a:rPr>
                          <m:t>𝑐𝑢𝑟𝑟𝑒𝑛𝑡</m:t>
                        </m:r>
                        <m:r>
                          <a:rPr lang="en-US" altLang="ko-KR" sz="2700" i="1">
                            <a:latin typeface="Cambria Math" panose="02040503050406030204" pitchFamily="18" charset="0"/>
                          </a:rPr>
                          <m:t> </m:t>
                        </m:r>
                        <m:r>
                          <a:rPr lang="en-US" altLang="ko-KR" sz="2700" i="1">
                            <a:latin typeface="Cambria Math" panose="02040503050406030204" pitchFamily="18" charset="0"/>
                          </a:rPr>
                          <m:t>𝑡𝑎𝑟𝑔𝑒𝑡</m:t>
                        </m:r>
                      </m:den>
                    </m:f>
                  </m:oMath>
                </a14:m>
                <a:r>
                  <a:rPr lang="en-US" altLang="ko-KR" dirty="0"/>
                  <a:t> =   </a:t>
                </a:r>
                <a14:m>
                  <m:oMath xmlns:m="http://schemas.openxmlformats.org/officeDocument/2006/math">
                    <m:f>
                      <m:fPr>
                        <m:ctrlPr>
                          <a:rPr lang="en-US" altLang="ko-KR" sz="2700" i="1">
                            <a:latin typeface="Cambria Math" panose="02040503050406030204" pitchFamily="18" charset="0"/>
                          </a:rPr>
                        </m:ctrlPr>
                      </m:fPr>
                      <m:num>
                        <m:r>
                          <a:rPr lang="en-US" altLang="ko-KR" sz="2700" i="1">
                            <a:latin typeface="Cambria Math" panose="02040503050406030204" pitchFamily="18" charset="0"/>
                          </a:rPr>
                          <m:t>𝑚𝑎𝑥𝑖𝑚𝑢𝑚</m:t>
                        </m:r>
                        <m:r>
                          <a:rPr lang="en-US" altLang="ko-KR" sz="2700" i="1">
                            <a:latin typeface="Cambria Math" panose="02040503050406030204" pitchFamily="18" charset="0"/>
                          </a:rPr>
                          <m:t> </m:t>
                        </m:r>
                        <m:r>
                          <a:rPr lang="en-US" altLang="ko-KR" sz="2700" i="1">
                            <a:latin typeface="Cambria Math" panose="02040503050406030204" pitchFamily="18" charset="0"/>
                          </a:rPr>
                          <m:t>𝑡𝑎𝑟𝑔𝑒𝑡</m:t>
                        </m:r>
                      </m:num>
                      <m:den>
                        <m:r>
                          <a:rPr lang="en-US" altLang="ko-KR" sz="2700" i="1">
                            <a:latin typeface="Cambria Math" panose="02040503050406030204" pitchFamily="18" charset="0"/>
                          </a:rPr>
                          <m:t>𝑐𝑢𝑟𝑟𝑒𝑛𝑡</m:t>
                        </m:r>
                        <m:r>
                          <a:rPr lang="en-US" altLang="ko-KR" sz="2700" i="1">
                            <a:latin typeface="Cambria Math" panose="02040503050406030204" pitchFamily="18" charset="0"/>
                          </a:rPr>
                          <m:t> </m:t>
                        </m:r>
                        <m:r>
                          <a:rPr lang="en-US" altLang="ko-KR" sz="2700" i="1">
                            <a:latin typeface="Cambria Math" panose="02040503050406030204" pitchFamily="18" charset="0"/>
                          </a:rPr>
                          <m:t>𝑡𝑎𝑟𝑔𝑒𝑡</m:t>
                        </m:r>
                      </m:den>
                    </m:f>
                  </m:oMath>
                </a14:m>
                <a:r>
                  <a:rPr lang="en-US" altLang="ko-KR" dirty="0"/>
                  <a:t>,    </a:t>
                </a:r>
                <a14:m>
                  <m:oMath xmlns:m="http://schemas.openxmlformats.org/officeDocument/2006/math">
                    <m:r>
                      <a:rPr lang="en-US" altLang="ko-KR" b="0" i="1" smtClean="0">
                        <a:latin typeface="Cambria Math" panose="02040503050406030204" pitchFamily="18" charset="0"/>
                      </a:rPr>
                      <m:t>𝑐𝑢𝑟𝑟𝑒𝑛𝑡</m:t>
                    </m:r>
                    <m:r>
                      <a:rPr lang="en-US" altLang="ko-KR" b="0" i="1" smtClean="0">
                        <a:latin typeface="Cambria Math" panose="02040503050406030204" pitchFamily="18" charset="0"/>
                      </a:rPr>
                      <m:t> </m:t>
                    </m:r>
                    <m:r>
                      <a:rPr lang="en-US" altLang="ko-KR" b="0" i="1" smtClean="0">
                        <a:latin typeface="Cambria Math" panose="02040503050406030204" pitchFamily="18" charset="0"/>
                      </a:rPr>
                      <m:t>𝑡𝑎𝑟𝑔𝑒𝑡</m:t>
                    </m:r>
                  </m:oMath>
                </a14:m>
                <a:r>
                  <a:rPr lang="en-US" altLang="ko-KR" dirty="0"/>
                  <a:t>  = </a:t>
                </a:r>
                <a14:m>
                  <m:oMath xmlns:m="http://schemas.openxmlformats.org/officeDocument/2006/math">
                    <m:f>
                      <m:fPr>
                        <m:ctrlPr>
                          <a:rPr lang="en-US" altLang="ko-KR" sz="2700" i="1">
                            <a:latin typeface="Cambria Math" panose="02040503050406030204" pitchFamily="18" charset="0"/>
                          </a:rPr>
                        </m:ctrlPr>
                      </m:fPr>
                      <m:num>
                        <m:r>
                          <a:rPr lang="en-US" altLang="ko-KR" sz="2700" i="1">
                            <a:latin typeface="Cambria Math" panose="02040503050406030204" pitchFamily="18" charset="0"/>
                          </a:rPr>
                          <m:t>𝑚𝑎𝑥𝑖𝑚𝑢𝑚</m:t>
                        </m:r>
                        <m:r>
                          <a:rPr lang="en-US" altLang="ko-KR" sz="2700" i="1">
                            <a:latin typeface="Cambria Math" panose="02040503050406030204" pitchFamily="18" charset="0"/>
                          </a:rPr>
                          <m:t> </m:t>
                        </m:r>
                        <m:r>
                          <a:rPr lang="en-US" altLang="ko-KR" sz="2700" i="1">
                            <a:latin typeface="Cambria Math" panose="02040503050406030204" pitchFamily="18" charset="0"/>
                          </a:rPr>
                          <m:t>𝑡𝑎𝑟𝑔𝑒𝑡</m:t>
                        </m:r>
                      </m:num>
                      <m:den>
                        <m:r>
                          <a:rPr lang="en-US" altLang="ko-KR" sz="2700" i="1">
                            <a:latin typeface="Cambria Math" panose="02040503050406030204" pitchFamily="18" charset="0"/>
                          </a:rPr>
                          <m:t>𝑑𝑖𝑓𝑓𝑖𝑐𝑢𝑙𝑡𝑦</m:t>
                        </m:r>
                      </m:den>
                    </m:f>
                  </m:oMath>
                </a14:m>
                <a:endParaRPr lang="en-US" altLang="ko-KR" sz="1000" dirty="0"/>
              </a:p>
              <a:p>
                <a:r>
                  <a:rPr lang="en-US" altLang="ko-KR" dirty="0"/>
                  <a:t>Difficulty</a:t>
                </a:r>
                <a:r>
                  <a:rPr lang="ko-KR" altLang="en-US" dirty="0"/>
                  <a:t>는 </a:t>
                </a:r>
                <a:r>
                  <a:rPr lang="en-US" altLang="ko-KR" dirty="0"/>
                  <a:t>Block Header</a:t>
                </a:r>
                <a:r>
                  <a:rPr lang="ko-KR" altLang="en-US" dirty="0"/>
                  <a:t>의 </a:t>
                </a:r>
                <a:r>
                  <a:rPr lang="en-US" altLang="ko-KR" dirty="0"/>
                  <a:t>Bits</a:t>
                </a:r>
                <a:r>
                  <a:rPr lang="ko-KR" altLang="en-US" dirty="0"/>
                  <a:t>로 저장</a:t>
                </a:r>
                <a:endParaRPr lang="en-US" altLang="ko-KR" dirty="0"/>
              </a:p>
              <a:p>
                <a:r>
                  <a:rPr lang="en-US" altLang="ko-KR" dirty="0"/>
                  <a:t>Bits </a:t>
                </a:r>
                <a:r>
                  <a:rPr lang="ko-KR" altLang="en-US" dirty="0"/>
                  <a:t>로 부터 </a:t>
                </a:r>
                <a:r>
                  <a:rPr lang="en-US" altLang="ko-KR" dirty="0"/>
                  <a:t>Target </a:t>
                </a:r>
                <a:r>
                  <a:rPr lang="ko-KR" altLang="en-US" dirty="0"/>
                  <a:t>및 </a:t>
                </a:r>
                <a:r>
                  <a:rPr lang="en-US" altLang="ko-KR" dirty="0"/>
                  <a:t>Difficulty </a:t>
                </a:r>
                <a:r>
                  <a:rPr lang="ko-KR" altLang="en-US" dirty="0"/>
                  <a:t>계산 방법</a:t>
                </a:r>
                <a:endParaRPr lang="en-US" altLang="ko-KR" dirty="0"/>
              </a:p>
              <a:p>
                <a:endParaRPr lang="en-US" altLang="ko-KR" dirty="0"/>
              </a:p>
              <a:p>
                <a:endParaRPr lang="en-US" altLang="ko-KR" dirty="0"/>
              </a:p>
              <a:p>
                <a:endParaRPr lang="en-US" altLang="ko-KR" dirty="0"/>
              </a:p>
              <a:p>
                <a:pPr marL="144000"/>
                <a:r>
                  <a:rPr lang="en-US" altLang="ko-KR" dirty="0"/>
                  <a:t>Difficulty</a:t>
                </a:r>
                <a:r>
                  <a:rPr lang="ko-KR" altLang="en-US" dirty="0"/>
                  <a:t> </a:t>
                </a:r>
                <a:r>
                  <a:rPr lang="en-US" altLang="ko-KR" dirty="0"/>
                  <a:t>1 (maximum target) : </a:t>
                </a:r>
                <a:r>
                  <a:rPr lang="en-US" altLang="ko-KR" dirty="0">
                    <a:latin typeface="Consolas" panose="020B0609020204030204" pitchFamily="49" charset="0"/>
                  </a:rPr>
                  <a:t>0x</a:t>
                </a:r>
                <a:r>
                  <a:rPr lang="en-US" altLang="ko-KR" dirty="0">
                    <a:solidFill>
                      <a:srgbClr val="00C8EB"/>
                    </a:solidFill>
                    <a:latin typeface="Consolas" panose="020B0609020204030204" pitchFamily="49" charset="0"/>
                  </a:rPr>
                  <a:t>1d</a:t>
                </a:r>
                <a:r>
                  <a:rPr lang="en-US" altLang="ko-KR" dirty="0">
                    <a:solidFill>
                      <a:srgbClr val="EF296B"/>
                    </a:solidFill>
                    <a:latin typeface="Consolas" panose="020B0609020204030204" pitchFamily="49" charset="0"/>
                  </a:rPr>
                  <a:t>00ffff</a:t>
                </a:r>
                <a:br>
                  <a:rPr lang="en-US" altLang="ko-KR" dirty="0">
                    <a:latin typeface="Consolas" panose="020B0609020204030204" pitchFamily="49" charset="0"/>
                  </a:rPr>
                </a:br>
                <a:r>
                  <a:rPr lang="en-US" altLang="ko-KR" sz="1800" dirty="0">
                    <a:latin typeface="Consolas" panose="020B0609020204030204" pitchFamily="49" charset="0"/>
                  </a:rPr>
                  <a:t>= 0x</a:t>
                </a:r>
                <a:r>
                  <a:rPr lang="en-US" altLang="ko-KR" sz="1800" dirty="0">
                    <a:solidFill>
                      <a:srgbClr val="EF296B"/>
                    </a:solidFill>
                    <a:latin typeface="Consolas" panose="020B0609020204030204" pitchFamily="49" charset="0"/>
                  </a:rPr>
                  <a:t>00ffff</a:t>
                </a:r>
                <a:r>
                  <a:rPr lang="en-US" altLang="ko-KR" sz="1800" dirty="0">
                    <a:latin typeface="Consolas" panose="020B0609020204030204" pitchFamily="49" charset="0"/>
                  </a:rPr>
                  <a:t> * 2**(8*(0x</a:t>
                </a:r>
                <a:r>
                  <a:rPr lang="en-US" altLang="ko-KR" sz="1800" dirty="0">
                    <a:solidFill>
                      <a:srgbClr val="00C8EB"/>
                    </a:solidFill>
                    <a:latin typeface="Consolas" panose="020B0609020204030204" pitchFamily="49" charset="0"/>
                  </a:rPr>
                  <a:t>1d</a:t>
                </a:r>
                <a:r>
                  <a:rPr lang="en-US" altLang="ko-KR" sz="1800" dirty="0">
                    <a:latin typeface="Consolas" panose="020B0609020204030204" pitchFamily="49" charset="0"/>
                  </a:rPr>
                  <a:t> - 3)) = </a:t>
                </a:r>
                <a:r>
                  <a:rPr lang="en-US" altLang="ko-KR" sz="1800" dirty="0">
                    <a:solidFill>
                      <a:srgbClr val="FFC700"/>
                    </a:solidFill>
                    <a:latin typeface="Consolas" panose="020B0609020204030204" pitchFamily="49" charset="0"/>
                  </a:rPr>
                  <a:t>0x00000000FFFF00000000000000000000000000000000000000000000000000</a:t>
                </a:r>
              </a:p>
              <a:p>
                <a:pPr marL="144000"/>
                <a:r>
                  <a:rPr lang="en-US" altLang="ko-KR" dirty="0"/>
                  <a:t>Difficulty (0x1b0404cb) : </a:t>
                </a:r>
                <a:br>
                  <a:rPr lang="en-US" altLang="ko-KR" sz="1800" dirty="0"/>
                </a:br>
                <a:r>
                  <a:rPr lang="en-US" altLang="ko-KR" sz="1800" dirty="0">
                    <a:solidFill>
                      <a:srgbClr val="FFC700"/>
                    </a:solidFill>
                    <a:latin typeface="Consolas" panose="020B0609020204030204" pitchFamily="49" charset="0"/>
                  </a:rPr>
                  <a:t>0x00000000FFFF0000000000000000000000000000000000000000000000000000</a:t>
                </a:r>
                <a:r>
                  <a:rPr lang="en-US" altLang="ko-KR" sz="1800" dirty="0">
                    <a:latin typeface="Consolas" panose="020B0609020204030204" pitchFamily="49" charset="0"/>
                  </a:rPr>
                  <a:t> </a:t>
                </a:r>
                <a:r>
                  <a:rPr lang="en-US" altLang="ko-KR" sz="1800" b="1" dirty="0">
                    <a:solidFill>
                      <a:srgbClr val="00C8EB"/>
                    </a:solidFill>
                    <a:latin typeface="Consolas" panose="020B0609020204030204" pitchFamily="49" charset="0"/>
                  </a:rPr>
                  <a:t>/</a:t>
                </a:r>
                <a:br>
                  <a:rPr lang="en-US" altLang="ko-KR" sz="1800" dirty="0">
                    <a:latin typeface="Consolas" panose="020B0609020204030204" pitchFamily="49" charset="0"/>
                  </a:rPr>
                </a:br>
                <a:r>
                  <a:rPr lang="en-US" altLang="ko-KR" sz="1800" dirty="0">
                    <a:solidFill>
                      <a:srgbClr val="DBAC7D"/>
                    </a:solidFill>
                    <a:latin typeface="Consolas" panose="020B0609020204030204" pitchFamily="49" charset="0"/>
                  </a:rPr>
                  <a:t>0x00000000000404CB000000000000000000000000000000000000000000000000</a:t>
                </a:r>
                <a:r>
                  <a:rPr lang="en-US" altLang="ko-KR" sz="1800" dirty="0">
                    <a:latin typeface="Consolas" panose="020B0609020204030204" pitchFamily="49" charset="0"/>
                  </a:rPr>
                  <a:t> </a:t>
                </a:r>
                <a:br>
                  <a:rPr lang="en-US" altLang="ko-KR" sz="1800" dirty="0">
                    <a:latin typeface="Consolas" panose="020B0609020204030204" pitchFamily="49" charset="0"/>
                  </a:rPr>
                </a:br>
                <a:r>
                  <a:rPr lang="en-US" altLang="ko-KR" sz="1800" dirty="0">
                    <a:latin typeface="Consolas" panose="020B0609020204030204" pitchFamily="49" charset="0"/>
                  </a:rPr>
                  <a:t>= 16307.420938523983</a:t>
                </a:r>
              </a:p>
              <a:p>
                <a:endParaRPr lang="en-US" altLang="ko-KR" dirty="0"/>
              </a:p>
            </p:txBody>
          </p:sp>
        </mc:Choice>
        <mc:Fallback>
          <p:sp>
            <p:nvSpPr>
              <p:cNvPr id="2" name="내용 개체 틀 1">
                <a:extLst>
                  <a:ext uri="{FF2B5EF4-FFF2-40B4-BE49-F238E27FC236}">
                    <a16:creationId xmlns:a16="http://schemas.microsoft.com/office/drawing/2014/main" id="{B0ECD289-85C0-4811-9746-FE383AD4C8EE}"/>
                  </a:ext>
                </a:extLst>
              </p:cNvPr>
              <p:cNvSpPr>
                <a:spLocks noGrp="1" noRot="1" noChangeAspect="1" noMove="1" noResize="1" noEditPoints="1" noAdjustHandles="1" noChangeArrowheads="1" noChangeShapeType="1" noTextEdit="1"/>
              </p:cNvSpPr>
              <p:nvPr>
                <p:ph idx="1"/>
              </p:nvPr>
            </p:nvSpPr>
            <p:spPr>
              <a:xfrm>
                <a:off x="241299" y="674860"/>
                <a:ext cx="11683999" cy="6030740"/>
              </a:xfrm>
              <a:blipFill>
                <a:blip r:embed="rId3"/>
                <a:stretch>
                  <a:fillRect l="-574" t="-708"/>
                </a:stretch>
              </a:blipFill>
            </p:spPr>
            <p:txBody>
              <a:bodyPr/>
              <a:lstStyle/>
              <a:p>
                <a:r>
                  <a:rPr lang="ko-KR" altLang="en-US">
                    <a:noFill/>
                  </a:rPr>
                  <a:t> </a:t>
                </a:r>
              </a:p>
            </p:txBody>
          </p:sp>
        </mc:Fallback>
      </mc:AlternateContent>
      <p:sp>
        <p:nvSpPr>
          <p:cNvPr id="3" name="제목 2">
            <a:extLst>
              <a:ext uri="{FF2B5EF4-FFF2-40B4-BE49-F238E27FC236}">
                <a16:creationId xmlns:a16="http://schemas.microsoft.com/office/drawing/2014/main" id="{77D7712D-0DFF-4D75-ACB2-CF2DCAD17D8D}"/>
              </a:ext>
            </a:extLst>
          </p:cNvPr>
          <p:cNvSpPr>
            <a:spLocks noGrp="1"/>
          </p:cNvSpPr>
          <p:nvPr>
            <p:ph type="title"/>
          </p:nvPr>
        </p:nvSpPr>
        <p:spPr/>
        <p:txBody>
          <a:bodyPr/>
          <a:lstStyle/>
          <a:p>
            <a:r>
              <a:rPr lang="en-US" altLang="ko-KR" dirty="0"/>
              <a:t>Bitcoin Difficulty</a:t>
            </a:r>
            <a:endParaRPr lang="ko-KR" altLang="en-US" dirty="0"/>
          </a:p>
        </p:txBody>
      </p:sp>
      <p:sp>
        <p:nvSpPr>
          <p:cNvPr id="4" name="TextBox 3">
            <a:extLst>
              <a:ext uri="{FF2B5EF4-FFF2-40B4-BE49-F238E27FC236}">
                <a16:creationId xmlns:a16="http://schemas.microsoft.com/office/drawing/2014/main" id="{E3650E32-7E57-5039-F2C6-D38D8076133E}"/>
              </a:ext>
            </a:extLst>
          </p:cNvPr>
          <p:cNvSpPr txBox="1"/>
          <p:nvPr/>
        </p:nvSpPr>
        <p:spPr>
          <a:xfrm>
            <a:off x="412844" y="3184859"/>
            <a:ext cx="2325854" cy="369332"/>
          </a:xfrm>
          <a:prstGeom prst="rect">
            <a:avLst/>
          </a:prstGeom>
          <a:noFill/>
        </p:spPr>
        <p:txBody>
          <a:bodyPr wrap="square" rtlCol="0">
            <a:spAutoFit/>
          </a:bodyPr>
          <a:lstStyle/>
          <a:p>
            <a:r>
              <a:rPr lang="en-US" altLang="ko-KR" dirty="0" err="1">
                <a:solidFill>
                  <a:schemeClr val="bg1">
                    <a:lumMod val="85000"/>
                  </a:schemeClr>
                </a:solidFill>
                <a:latin typeface="Arial" panose="020B0604020202020204" pitchFamily="34" charset="0"/>
              </a:rPr>
              <a:t>Btis</a:t>
            </a:r>
            <a:r>
              <a:rPr lang="en-US" altLang="ko-KR" dirty="0">
                <a:solidFill>
                  <a:schemeClr val="bg1">
                    <a:lumMod val="85000"/>
                  </a:schemeClr>
                </a:solidFill>
                <a:latin typeface="Arial" panose="020B0604020202020204" pitchFamily="34" charset="0"/>
              </a:rPr>
              <a:t> : </a:t>
            </a:r>
            <a:r>
              <a:rPr lang="en-US" altLang="ko-KR" dirty="0">
                <a:solidFill>
                  <a:schemeClr val="bg1">
                    <a:lumMod val="85000"/>
                  </a:schemeClr>
                </a:solidFill>
                <a:latin typeface="Consolas" panose="020B0609020204030204" pitchFamily="49" charset="0"/>
              </a:rPr>
              <a:t>0x</a:t>
            </a:r>
            <a:r>
              <a:rPr lang="en-US" altLang="ko-KR" dirty="0">
                <a:solidFill>
                  <a:srgbClr val="00C8EB"/>
                </a:solidFill>
                <a:latin typeface="Consolas" panose="020B0609020204030204" pitchFamily="49" charset="0"/>
              </a:rPr>
              <a:t>1b</a:t>
            </a:r>
            <a:r>
              <a:rPr lang="en-US" altLang="ko-KR" dirty="0">
                <a:solidFill>
                  <a:srgbClr val="EF296B"/>
                </a:solidFill>
                <a:latin typeface="Consolas" panose="020B0609020204030204" pitchFamily="49" charset="0"/>
              </a:rPr>
              <a:t>0404cb</a:t>
            </a:r>
            <a:endParaRPr lang="ko-KR" altLang="en-US" dirty="0">
              <a:solidFill>
                <a:srgbClr val="EF296B"/>
              </a:solidFill>
              <a:latin typeface="Consolas" panose="020B0609020204030204" pitchFamily="49" charset="0"/>
            </a:endParaRPr>
          </a:p>
        </p:txBody>
      </p:sp>
      <p:sp>
        <p:nvSpPr>
          <p:cNvPr id="6" name="TextBox 5">
            <a:extLst>
              <a:ext uri="{FF2B5EF4-FFF2-40B4-BE49-F238E27FC236}">
                <a16:creationId xmlns:a16="http://schemas.microsoft.com/office/drawing/2014/main" id="{51F258C9-607D-E427-7DD1-ED13E8B75723}"/>
              </a:ext>
            </a:extLst>
          </p:cNvPr>
          <p:cNvSpPr txBox="1"/>
          <p:nvPr/>
        </p:nvSpPr>
        <p:spPr>
          <a:xfrm>
            <a:off x="412844" y="3953920"/>
            <a:ext cx="9935570" cy="646331"/>
          </a:xfrm>
          <a:prstGeom prst="rect">
            <a:avLst/>
          </a:prstGeom>
          <a:noFill/>
        </p:spPr>
        <p:txBody>
          <a:bodyPr wrap="square" rtlCol="0">
            <a:spAutoFit/>
          </a:bodyPr>
          <a:lstStyle/>
          <a:p>
            <a:r>
              <a:rPr lang="en-US" altLang="ko-KR" dirty="0">
                <a:solidFill>
                  <a:schemeClr val="bg1">
                    <a:lumMod val="85000"/>
                  </a:schemeClr>
                </a:solidFill>
                <a:latin typeface="Arial" panose="020B0604020202020204" pitchFamily="34" charset="0"/>
              </a:rPr>
              <a:t>Target : </a:t>
            </a:r>
            <a:r>
              <a:rPr lang="en-US" altLang="ko-KR" dirty="0">
                <a:solidFill>
                  <a:schemeClr val="bg1">
                    <a:lumMod val="85000"/>
                  </a:schemeClr>
                </a:solidFill>
                <a:latin typeface="Consolas" panose="020B0609020204030204" pitchFamily="49" charset="0"/>
              </a:rPr>
              <a:t>0x</a:t>
            </a:r>
            <a:r>
              <a:rPr lang="en-US" altLang="ko-KR" dirty="0">
                <a:solidFill>
                  <a:srgbClr val="EF296B"/>
                </a:solidFill>
                <a:latin typeface="Consolas" panose="020B0609020204030204" pitchFamily="49" charset="0"/>
              </a:rPr>
              <a:t>0404cb</a:t>
            </a:r>
            <a:r>
              <a:rPr lang="en-US" altLang="ko-KR" dirty="0">
                <a:solidFill>
                  <a:schemeClr val="bg1">
                    <a:lumMod val="85000"/>
                  </a:schemeClr>
                </a:solidFill>
                <a:latin typeface="Consolas" panose="020B0609020204030204" pitchFamily="49" charset="0"/>
              </a:rPr>
              <a:t> * 2**(8*(0x</a:t>
            </a:r>
            <a:r>
              <a:rPr lang="en-US" altLang="ko-KR" dirty="0">
                <a:solidFill>
                  <a:srgbClr val="00C8EB"/>
                </a:solidFill>
                <a:latin typeface="Consolas" panose="020B0609020204030204" pitchFamily="49" charset="0"/>
              </a:rPr>
              <a:t>1b</a:t>
            </a:r>
            <a:r>
              <a:rPr lang="en-US" altLang="ko-KR" dirty="0">
                <a:solidFill>
                  <a:schemeClr val="bg1">
                    <a:lumMod val="85000"/>
                  </a:schemeClr>
                </a:solidFill>
                <a:latin typeface="Consolas" panose="020B0609020204030204" pitchFamily="49" charset="0"/>
              </a:rPr>
              <a:t> - 3))</a:t>
            </a:r>
          </a:p>
          <a:p>
            <a:r>
              <a:rPr lang="en-US" altLang="ko-KR" dirty="0">
                <a:solidFill>
                  <a:schemeClr val="bg1">
                    <a:lumMod val="85000"/>
                  </a:schemeClr>
                </a:solidFill>
                <a:latin typeface="Arial" panose="020B0604020202020204" pitchFamily="34" charset="0"/>
              </a:rPr>
              <a:t>= </a:t>
            </a:r>
            <a:r>
              <a:rPr lang="en-US" altLang="ko-KR" dirty="0">
                <a:solidFill>
                  <a:srgbClr val="DBAC7D"/>
                </a:solidFill>
                <a:latin typeface="Consolas" panose="020B0609020204030204" pitchFamily="49" charset="0"/>
              </a:rPr>
              <a:t>0x00000000000404CB0000000000000000000000000000000000000000000000</a:t>
            </a:r>
            <a:endParaRPr lang="ko-KR" altLang="en-US" dirty="0">
              <a:solidFill>
                <a:srgbClr val="DBAC7D"/>
              </a:solidFill>
              <a:latin typeface="Consolas" panose="020B0609020204030204" pitchFamily="49" charset="0"/>
            </a:endParaRPr>
          </a:p>
        </p:txBody>
      </p:sp>
      <p:cxnSp>
        <p:nvCxnSpPr>
          <p:cNvPr id="9" name="직선 화살표 연결선 8">
            <a:extLst>
              <a:ext uri="{FF2B5EF4-FFF2-40B4-BE49-F238E27FC236}">
                <a16:creationId xmlns:a16="http://schemas.microsoft.com/office/drawing/2014/main" id="{65357EDC-E183-3CDB-EBF0-762B856862AE}"/>
              </a:ext>
            </a:extLst>
          </p:cNvPr>
          <p:cNvCxnSpPr>
            <a:cxnSpLocks/>
            <a:stCxn id="4" idx="2"/>
          </p:cNvCxnSpPr>
          <p:nvPr/>
        </p:nvCxnSpPr>
        <p:spPr>
          <a:xfrm>
            <a:off x="1575771" y="3554191"/>
            <a:ext cx="2347960" cy="399729"/>
          </a:xfrm>
          <a:prstGeom prst="straightConnector1">
            <a:avLst/>
          </a:prstGeom>
          <a:ln>
            <a:solidFill>
              <a:srgbClr val="00C8EB"/>
            </a:solidFill>
            <a:tailEnd type="triangle"/>
          </a:ln>
        </p:spPr>
        <p:style>
          <a:lnRef idx="1">
            <a:schemeClr val="accent1"/>
          </a:lnRef>
          <a:fillRef idx="0">
            <a:schemeClr val="accent1"/>
          </a:fillRef>
          <a:effectRef idx="0">
            <a:schemeClr val="accent1"/>
          </a:effectRef>
          <a:fontRef idx="minor">
            <a:schemeClr val="tx1"/>
          </a:fontRef>
        </p:style>
      </p:cxnSp>
      <p:cxnSp>
        <p:nvCxnSpPr>
          <p:cNvPr id="12" name="직선 화살표 연결선 11">
            <a:extLst>
              <a:ext uri="{FF2B5EF4-FFF2-40B4-BE49-F238E27FC236}">
                <a16:creationId xmlns:a16="http://schemas.microsoft.com/office/drawing/2014/main" id="{B0DD25B8-ADD4-A2E2-0D54-E19BBAC356E5}"/>
              </a:ext>
            </a:extLst>
          </p:cNvPr>
          <p:cNvCxnSpPr>
            <a:cxnSpLocks/>
          </p:cNvCxnSpPr>
          <p:nvPr/>
        </p:nvCxnSpPr>
        <p:spPr>
          <a:xfrm>
            <a:off x="1958454" y="3487005"/>
            <a:ext cx="0" cy="466915"/>
          </a:xfrm>
          <a:prstGeom prst="straightConnector1">
            <a:avLst/>
          </a:prstGeom>
          <a:ln>
            <a:solidFill>
              <a:srgbClr val="EF296B"/>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5270644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B0ECD289-85C0-4811-9746-FE383AD4C8EE}"/>
              </a:ext>
            </a:extLst>
          </p:cNvPr>
          <p:cNvSpPr>
            <a:spLocks noGrp="1"/>
          </p:cNvSpPr>
          <p:nvPr>
            <p:ph idx="1"/>
          </p:nvPr>
        </p:nvSpPr>
        <p:spPr>
          <a:xfrm>
            <a:off x="241299" y="674860"/>
            <a:ext cx="11683999" cy="6030740"/>
          </a:xfrm>
        </p:spPr>
        <p:txBody>
          <a:bodyPr>
            <a:normAutofit/>
          </a:bodyPr>
          <a:lstStyle/>
          <a:p>
            <a:pPr indent="0">
              <a:buNone/>
            </a:pPr>
            <a:r>
              <a:rPr lang="en-US" altLang="ko-KR" dirty="0"/>
              <a:t>Difficulty</a:t>
            </a:r>
          </a:p>
          <a:p>
            <a:r>
              <a:rPr lang="ko-KR" altLang="en-US" dirty="0"/>
              <a:t>조정 주기 </a:t>
            </a:r>
            <a:r>
              <a:rPr lang="en-US" altLang="ko-KR" dirty="0"/>
              <a:t>(Epoch) : </a:t>
            </a:r>
            <a:r>
              <a:rPr lang="en-US" altLang="ko-KR" dirty="0">
                <a:solidFill>
                  <a:srgbClr val="00C8EB"/>
                </a:solidFill>
              </a:rPr>
              <a:t>2016</a:t>
            </a:r>
            <a:r>
              <a:rPr lang="ko-KR" altLang="en-US" dirty="0">
                <a:solidFill>
                  <a:srgbClr val="00C8EB"/>
                </a:solidFill>
              </a:rPr>
              <a:t>블록 </a:t>
            </a:r>
            <a:r>
              <a:rPr lang="en-US" altLang="ko-KR" dirty="0">
                <a:solidFill>
                  <a:srgbClr val="00C8EB"/>
                </a:solidFill>
              </a:rPr>
              <a:t>(</a:t>
            </a:r>
            <a:r>
              <a:rPr lang="ko-KR" altLang="en-US" dirty="0">
                <a:solidFill>
                  <a:srgbClr val="00C8EB"/>
                </a:solidFill>
              </a:rPr>
              <a:t>약 </a:t>
            </a:r>
            <a:r>
              <a:rPr lang="en-US" altLang="ko-KR" dirty="0">
                <a:solidFill>
                  <a:srgbClr val="00C8EB"/>
                </a:solidFill>
              </a:rPr>
              <a:t>2</a:t>
            </a:r>
            <a:r>
              <a:rPr lang="ko-KR" altLang="en-US" dirty="0">
                <a:solidFill>
                  <a:srgbClr val="00C8EB"/>
                </a:solidFill>
              </a:rPr>
              <a:t>주</a:t>
            </a:r>
            <a:r>
              <a:rPr lang="en-US" altLang="ko-KR" dirty="0">
                <a:solidFill>
                  <a:srgbClr val="00C8EB"/>
                </a:solidFill>
              </a:rPr>
              <a:t>) </a:t>
            </a:r>
          </a:p>
          <a:p>
            <a:r>
              <a:rPr lang="ko-KR" altLang="en-US" dirty="0"/>
              <a:t>난이도 조정 비율 </a:t>
            </a:r>
            <a:r>
              <a:rPr lang="en-US" altLang="ko-KR" dirty="0"/>
              <a:t>= 2016 </a:t>
            </a:r>
            <a:r>
              <a:rPr lang="ko-KR" altLang="en-US" dirty="0"/>
              <a:t>블록 채굴 소요 시간 </a:t>
            </a:r>
            <a:r>
              <a:rPr lang="en-US" altLang="ko-KR" dirty="0"/>
              <a:t>/ 2</a:t>
            </a:r>
            <a:r>
              <a:rPr lang="ko-KR" altLang="en-US" dirty="0"/>
              <a:t>주</a:t>
            </a:r>
            <a:endParaRPr lang="en-US" altLang="ko-KR" dirty="0"/>
          </a:p>
          <a:p>
            <a:pPr lvl="1"/>
            <a:r>
              <a:rPr lang="en-US" altLang="ko-KR" dirty="0"/>
              <a:t>2</a:t>
            </a:r>
            <a:r>
              <a:rPr lang="ko-KR" altLang="en-US" dirty="0"/>
              <a:t>주 </a:t>
            </a:r>
            <a:r>
              <a:rPr lang="en-US" altLang="ko-KR" dirty="0"/>
              <a:t>=</a:t>
            </a:r>
            <a:r>
              <a:rPr lang="ko-KR" altLang="en-US" dirty="0"/>
              <a:t> </a:t>
            </a:r>
            <a:r>
              <a:rPr lang="en-US" altLang="ko-KR" dirty="0"/>
              <a:t>2016 </a:t>
            </a:r>
            <a:r>
              <a:rPr lang="ko-KR" altLang="en-US" dirty="0"/>
              <a:t>블록</a:t>
            </a:r>
            <a:r>
              <a:rPr lang="en-US" altLang="ko-KR" dirty="0"/>
              <a:t> * 10</a:t>
            </a:r>
            <a:r>
              <a:rPr lang="ko-KR" altLang="en-US" dirty="0"/>
              <a:t>분 </a:t>
            </a:r>
            <a:r>
              <a:rPr lang="en-US" altLang="ko-KR" dirty="0"/>
              <a:t>* 60</a:t>
            </a:r>
            <a:r>
              <a:rPr lang="ko-KR" altLang="en-US" dirty="0"/>
              <a:t>초 </a:t>
            </a:r>
            <a:r>
              <a:rPr lang="en-US" altLang="ko-KR" dirty="0"/>
              <a:t>= 1,209,600 </a:t>
            </a:r>
            <a:r>
              <a:rPr lang="ko-KR" altLang="en-US" dirty="0"/>
              <a:t>초</a:t>
            </a:r>
            <a:endParaRPr lang="en-US" altLang="ko-KR" dirty="0"/>
          </a:p>
          <a:p>
            <a:r>
              <a:rPr lang="ko-KR" altLang="en-US" dirty="0"/>
              <a:t>다음 난이도 </a:t>
            </a:r>
            <a:r>
              <a:rPr lang="en-US" altLang="ko-KR" dirty="0"/>
              <a:t>= </a:t>
            </a:r>
            <a:r>
              <a:rPr lang="ko-KR" altLang="en-US" dirty="0"/>
              <a:t>현재 난이도 </a:t>
            </a:r>
            <a:r>
              <a:rPr lang="en-US" altLang="ko-KR" dirty="0"/>
              <a:t>* </a:t>
            </a:r>
            <a:r>
              <a:rPr lang="ko-KR" altLang="en-US" dirty="0"/>
              <a:t>난이도 조정 비율</a:t>
            </a:r>
            <a:endParaRPr lang="en-US" altLang="ko-KR" dirty="0"/>
          </a:p>
          <a:p>
            <a:pPr lvl="1"/>
            <a:r>
              <a:rPr lang="ko-KR" altLang="en-US" dirty="0"/>
              <a:t>최소값 </a:t>
            </a:r>
            <a:r>
              <a:rPr lang="en-US" altLang="ko-KR" dirty="0"/>
              <a:t>= 1,</a:t>
            </a:r>
            <a:r>
              <a:rPr lang="ko-KR" altLang="en-US" dirty="0"/>
              <a:t> 최대값</a:t>
            </a:r>
            <a:r>
              <a:rPr lang="en-US" altLang="ko-KR" dirty="0"/>
              <a:t>: </a:t>
            </a:r>
            <a:r>
              <a:rPr lang="ko-KR" altLang="en-US" dirty="0"/>
              <a:t>제한 없음</a:t>
            </a:r>
            <a:endParaRPr lang="en-US" altLang="ko-KR" dirty="0"/>
          </a:p>
          <a:p>
            <a:r>
              <a:rPr lang="ko-KR" altLang="en-US" dirty="0"/>
              <a:t>난이도 보정 계수 </a:t>
            </a:r>
            <a:r>
              <a:rPr lang="en-US" altLang="ko-KR" dirty="0"/>
              <a:t>: </a:t>
            </a:r>
            <a:r>
              <a:rPr lang="ko-KR" altLang="en-US" dirty="0"/>
              <a:t> 최대 </a:t>
            </a:r>
            <a:r>
              <a:rPr lang="en-US" altLang="ko-KR" dirty="0"/>
              <a:t>4</a:t>
            </a:r>
            <a:r>
              <a:rPr lang="ko-KR" altLang="en-US" dirty="0"/>
              <a:t>배</a:t>
            </a:r>
            <a:r>
              <a:rPr lang="en-US" altLang="ko-KR" dirty="0"/>
              <a:t>(+300%), </a:t>
            </a:r>
            <a:r>
              <a:rPr lang="ko-KR" altLang="en-US" dirty="0"/>
              <a:t>최소 </a:t>
            </a:r>
            <a:r>
              <a:rPr lang="en-US" altLang="ko-KR" dirty="0"/>
              <a:t>1/4 </a:t>
            </a:r>
            <a:r>
              <a:rPr lang="ko-KR" altLang="en-US" dirty="0"/>
              <a:t>배</a:t>
            </a:r>
            <a:r>
              <a:rPr lang="en-US" altLang="ko-KR" dirty="0"/>
              <a:t>(-75%)</a:t>
            </a:r>
            <a:r>
              <a:rPr lang="ko-KR" altLang="en-US" dirty="0"/>
              <a:t> </a:t>
            </a:r>
            <a:r>
              <a:rPr lang="en-US" altLang="ko-KR" dirty="0"/>
              <a:t>➡ </a:t>
            </a:r>
            <a:r>
              <a:rPr lang="ko-KR" altLang="en-US" dirty="0"/>
              <a:t>급격한 변화 방지</a:t>
            </a:r>
            <a:endParaRPr lang="en-US" altLang="ko-KR" dirty="0"/>
          </a:p>
          <a:p>
            <a:endParaRPr lang="en-US" altLang="ko-KR" dirty="0"/>
          </a:p>
        </p:txBody>
      </p:sp>
      <p:sp>
        <p:nvSpPr>
          <p:cNvPr id="3" name="제목 2">
            <a:extLst>
              <a:ext uri="{FF2B5EF4-FFF2-40B4-BE49-F238E27FC236}">
                <a16:creationId xmlns:a16="http://schemas.microsoft.com/office/drawing/2014/main" id="{77D7712D-0DFF-4D75-ACB2-CF2DCAD17D8D}"/>
              </a:ext>
            </a:extLst>
          </p:cNvPr>
          <p:cNvSpPr>
            <a:spLocks noGrp="1"/>
          </p:cNvSpPr>
          <p:nvPr>
            <p:ph type="title"/>
          </p:nvPr>
        </p:nvSpPr>
        <p:spPr/>
        <p:txBody>
          <a:bodyPr/>
          <a:lstStyle/>
          <a:p>
            <a:r>
              <a:rPr lang="en-US" altLang="ko-KR" dirty="0"/>
              <a:t>Bitcoin Difficulty</a:t>
            </a:r>
            <a:endParaRPr lang="ko-KR" altLang="en-US" dirty="0"/>
          </a:p>
        </p:txBody>
      </p:sp>
    </p:spTree>
    <p:extLst>
      <p:ext uri="{BB962C8B-B14F-4D97-AF65-F5344CB8AC3E}">
        <p14:creationId xmlns:p14="http://schemas.microsoft.com/office/powerpoint/2010/main" val="48481904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내용 개체 틀 1">
                <a:extLst>
                  <a:ext uri="{FF2B5EF4-FFF2-40B4-BE49-F238E27FC236}">
                    <a16:creationId xmlns:a16="http://schemas.microsoft.com/office/drawing/2014/main" id="{B0ECD289-85C0-4811-9746-FE383AD4C8EE}"/>
                  </a:ext>
                </a:extLst>
              </p:cNvPr>
              <p:cNvSpPr>
                <a:spLocks noGrp="1"/>
              </p:cNvSpPr>
              <p:nvPr>
                <p:ph idx="1"/>
              </p:nvPr>
            </p:nvSpPr>
            <p:spPr>
              <a:xfrm>
                <a:off x="241299" y="674860"/>
                <a:ext cx="11683999" cy="6030740"/>
              </a:xfrm>
            </p:spPr>
            <p:txBody>
              <a:bodyPr>
                <a:normAutofit fontScale="77500" lnSpcReduction="20000"/>
              </a:bodyPr>
              <a:lstStyle/>
              <a:p>
                <a:pPr indent="0">
                  <a:buNone/>
                </a:pPr>
                <a:r>
                  <a:rPr lang="en-US" altLang="ko-KR" dirty="0"/>
                  <a:t>Header - Bits</a:t>
                </a:r>
              </a:p>
              <a:p>
                <a14:m>
                  <m:oMath xmlns:m="http://schemas.openxmlformats.org/officeDocument/2006/math">
                    <m:r>
                      <a:rPr lang="en-US" altLang="ko-KR" b="0" i="1" smtClean="0">
                        <a:latin typeface="Cambria Math" panose="02040503050406030204" pitchFamily="18" charset="0"/>
                      </a:rPr>
                      <m:t>𝑑𝑖𝑓𝑓𝑖𝑐𝑢𝑙𝑡𝑦</m:t>
                    </m:r>
                  </m:oMath>
                </a14:m>
                <a:r>
                  <a:rPr lang="en-US" altLang="ko-KR" dirty="0"/>
                  <a:t> = </a:t>
                </a:r>
                <a14:m>
                  <m:oMath xmlns:m="http://schemas.openxmlformats.org/officeDocument/2006/math">
                    <m:f>
                      <m:fPr>
                        <m:ctrlPr>
                          <a:rPr lang="en-US" altLang="ko-KR" sz="2000" i="1">
                            <a:latin typeface="Cambria Math" panose="02040503050406030204" pitchFamily="18" charset="0"/>
                          </a:rPr>
                        </m:ctrlPr>
                      </m:fPr>
                      <m:num>
                        <m:r>
                          <a:rPr lang="en-US" altLang="ko-KR" sz="2000" i="1">
                            <a:latin typeface="Cambria Math" panose="02040503050406030204" pitchFamily="18" charset="0"/>
                          </a:rPr>
                          <m:t>𝑑𝑖𝑓𝑓𝑖𝑐𝑢𝑙𝑡𝑦</m:t>
                        </m:r>
                        <m:r>
                          <a:rPr lang="en-US" altLang="ko-KR" sz="2000" i="1">
                            <a:latin typeface="Cambria Math" panose="02040503050406030204" pitchFamily="18" charset="0"/>
                          </a:rPr>
                          <m:t> 1 </m:t>
                        </m:r>
                        <m:r>
                          <a:rPr lang="en-US" altLang="ko-KR" sz="2000" i="1">
                            <a:latin typeface="Cambria Math" panose="02040503050406030204" pitchFamily="18" charset="0"/>
                          </a:rPr>
                          <m:t>𝑡𝑎𝑟𝑔𝑒𝑡</m:t>
                        </m:r>
                      </m:num>
                      <m:den>
                        <m:r>
                          <a:rPr lang="en-US" altLang="ko-KR" sz="2000" i="1">
                            <a:latin typeface="Cambria Math" panose="02040503050406030204" pitchFamily="18" charset="0"/>
                          </a:rPr>
                          <m:t>𝑐𝑢𝑟𝑟𝑒𝑛𝑡</m:t>
                        </m:r>
                        <m:r>
                          <a:rPr lang="en-US" altLang="ko-KR" sz="2000" i="1">
                            <a:latin typeface="Cambria Math" panose="02040503050406030204" pitchFamily="18" charset="0"/>
                          </a:rPr>
                          <m:t> </m:t>
                        </m:r>
                        <m:r>
                          <a:rPr lang="en-US" altLang="ko-KR" sz="2000" i="1">
                            <a:latin typeface="Cambria Math" panose="02040503050406030204" pitchFamily="18" charset="0"/>
                          </a:rPr>
                          <m:t>𝑡𝑎𝑟𝑔𝑒𝑡</m:t>
                        </m:r>
                      </m:den>
                    </m:f>
                  </m:oMath>
                </a14:m>
                <a:r>
                  <a:rPr lang="en-US" altLang="ko-KR" dirty="0"/>
                  <a:t> =   </a:t>
                </a:r>
                <a14:m>
                  <m:oMath xmlns:m="http://schemas.openxmlformats.org/officeDocument/2006/math">
                    <m:f>
                      <m:fPr>
                        <m:ctrlPr>
                          <a:rPr lang="en-US" altLang="ko-KR" sz="2000" i="1">
                            <a:latin typeface="Cambria Math" panose="02040503050406030204" pitchFamily="18" charset="0"/>
                          </a:rPr>
                        </m:ctrlPr>
                      </m:fPr>
                      <m:num>
                        <m:r>
                          <a:rPr lang="en-US" altLang="ko-KR" sz="2000" i="1">
                            <a:latin typeface="Cambria Math" panose="02040503050406030204" pitchFamily="18" charset="0"/>
                          </a:rPr>
                          <m:t>𝑚𝑎𝑥𝑖𝑚𝑢𝑚</m:t>
                        </m:r>
                        <m:r>
                          <a:rPr lang="en-US" altLang="ko-KR" sz="2000" i="1">
                            <a:latin typeface="Cambria Math" panose="02040503050406030204" pitchFamily="18" charset="0"/>
                          </a:rPr>
                          <m:t> </m:t>
                        </m:r>
                        <m:r>
                          <a:rPr lang="en-US" altLang="ko-KR" sz="2000" i="1">
                            <a:latin typeface="Cambria Math" panose="02040503050406030204" pitchFamily="18" charset="0"/>
                          </a:rPr>
                          <m:t>𝑡𝑎𝑟𝑔𝑒𝑡</m:t>
                        </m:r>
                      </m:num>
                      <m:den>
                        <m:r>
                          <a:rPr lang="en-US" altLang="ko-KR" sz="2000" i="1">
                            <a:latin typeface="Cambria Math" panose="02040503050406030204" pitchFamily="18" charset="0"/>
                          </a:rPr>
                          <m:t>𝑐𝑢𝑟𝑟𝑒𝑛𝑡</m:t>
                        </m:r>
                        <m:r>
                          <a:rPr lang="en-US" altLang="ko-KR" sz="2000" i="1">
                            <a:latin typeface="Cambria Math" panose="02040503050406030204" pitchFamily="18" charset="0"/>
                          </a:rPr>
                          <m:t> </m:t>
                        </m:r>
                        <m:r>
                          <a:rPr lang="en-US" altLang="ko-KR" sz="2000" i="1">
                            <a:latin typeface="Cambria Math" panose="02040503050406030204" pitchFamily="18" charset="0"/>
                          </a:rPr>
                          <m:t>𝑡𝑎𝑟𝑔𝑒𝑡</m:t>
                        </m:r>
                      </m:den>
                    </m:f>
                  </m:oMath>
                </a14:m>
                <a:r>
                  <a:rPr lang="en-US" altLang="ko-KR" dirty="0"/>
                  <a:t>,    </a:t>
                </a:r>
                <a14:m>
                  <m:oMath xmlns:m="http://schemas.openxmlformats.org/officeDocument/2006/math">
                    <m:r>
                      <a:rPr lang="en-US" altLang="ko-KR" b="0" i="1" smtClean="0">
                        <a:latin typeface="Cambria Math" panose="02040503050406030204" pitchFamily="18" charset="0"/>
                      </a:rPr>
                      <m:t>𝑐𝑢𝑟𝑟𝑒𝑛𝑡</m:t>
                    </m:r>
                    <m:r>
                      <a:rPr lang="en-US" altLang="ko-KR" b="0" i="1" smtClean="0">
                        <a:latin typeface="Cambria Math" panose="02040503050406030204" pitchFamily="18" charset="0"/>
                      </a:rPr>
                      <m:t> </m:t>
                    </m:r>
                    <m:r>
                      <a:rPr lang="en-US" altLang="ko-KR" b="0" i="1" smtClean="0">
                        <a:latin typeface="Cambria Math" panose="02040503050406030204" pitchFamily="18" charset="0"/>
                      </a:rPr>
                      <m:t>𝑡𝑎𝑟𝑔𝑒𝑡</m:t>
                    </m:r>
                  </m:oMath>
                </a14:m>
                <a:r>
                  <a:rPr lang="en-US" altLang="ko-KR" dirty="0"/>
                  <a:t>  = </a:t>
                </a:r>
                <a14:m>
                  <m:oMath xmlns:m="http://schemas.openxmlformats.org/officeDocument/2006/math">
                    <m:f>
                      <m:fPr>
                        <m:ctrlPr>
                          <a:rPr lang="en-US" altLang="ko-KR" sz="2000" i="1">
                            <a:latin typeface="Cambria Math" panose="02040503050406030204" pitchFamily="18" charset="0"/>
                          </a:rPr>
                        </m:ctrlPr>
                      </m:fPr>
                      <m:num>
                        <m:r>
                          <a:rPr lang="en-US" altLang="ko-KR" sz="2000" i="1">
                            <a:latin typeface="Cambria Math" panose="02040503050406030204" pitchFamily="18" charset="0"/>
                          </a:rPr>
                          <m:t>𝑚𝑎𝑥𝑖𝑚𝑢𝑚</m:t>
                        </m:r>
                        <m:r>
                          <a:rPr lang="en-US" altLang="ko-KR" sz="2000" i="1">
                            <a:latin typeface="Cambria Math" panose="02040503050406030204" pitchFamily="18" charset="0"/>
                          </a:rPr>
                          <m:t> </m:t>
                        </m:r>
                        <m:r>
                          <a:rPr lang="en-US" altLang="ko-KR" sz="2000" i="1">
                            <a:latin typeface="Cambria Math" panose="02040503050406030204" pitchFamily="18" charset="0"/>
                          </a:rPr>
                          <m:t>𝑡𝑎𝑟𝑔𝑒𝑡</m:t>
                        </m:r>
                      </m:num>
                      <m:den>
                        <m:r>
                          <a:rPr lang="en-US" altLang="ko-KR" sz="2000" i="1">
                            <a:latin typeface="Cambria Math" panose="02040503050406030204" pitchFamily="18" charset="0"/>
                          </a:rPr>
                          <m:t>𝑑𝑖𝑓𝑓𝑖𝑐𝑢𝑙𝑡𝑦</m:t>
                        </m:r>
                      </m:den>
                    </m:f>
                  </m:oMath>
                </a14:m>
                <a:endParaRPr lang="en-US" altLang="ko-KR" sz="2000" dirty="0"/>
              </a:p>
              <a:p>
                <a:r>
                  <a:rPr lang="en-US" altLang="ko-KR" dirty="0"/>
                  <a:t>Bits </a:t>
                </a:r>
                <a:r>
                  <a:rPr lang="ko-KR" altLang="en-US" dirty="0"/>
                  <a:t>로 부터 </a:t>
                </a:r>
                <a:r>
                  <a:rPr lang="en-US" altLang="ko-KR" dirty="0"/>
                  <a:t>difficulty </a:t>
                </a:r>
                <a:r>
                  <a:rPr lang="ko-KR" altLang="en-US" dirty="0"/>
                  <a:t>계산 방법</a:t>
                </a:r>
                <a:endParaRPr lang="en-US" altLang="ko-KR" dirty="0"/>
              </a:p>
              <a:p>
                <a:r>
                  <a:rPr lang="en-US" altLang="ko-KR" dirty="0"/>
                  <a:t> </a:t>
                </a:r>
              </a:p>
              <a:p>
                <a:endParaRPr lang="en-US" altLang="ko-KR" dirty="0"/>
              </a:p>
              <a:p>
                <a:r>
                  <a:rPr lang="en-US" altLang="ko-KR" dirty="0"/>
                  <a:t>Bits : 0x1d00ffff</a:t>
                </a:r>
              </a:p>
              <a:p>
                <a:endParaRPr lang="en-US" altLang="ko-KR" dirty="0"/>
              </a:p>
              <a:p>
                <a:r>
                  <a:rPr lang="en-US" altLang="ko-KR" dirty="0"/>
                  <a:t>2016</a:t>
                </a:r>
                <a:r>
                  <a:rPr lang="ko-KR" altLang="en-US" dirty="0"/>
                  <a:t> 블록</a:t>
                </a:r>
                <a:r>
                  <a:rPr lang="en-US" altLang="ko-KR" dirty="0"/>
                  <a:t> (Difficulty Epoch)</a:t>
                </a:r>
                <a:r>
                  <a:rPr lang="ko-KR" altLang="en-US" dirty="0"/>
                  <a:t> 마다 난이도 조정</a:t>
                </a:r>
                <a:endParaRPr lang="en-US" altLang="ko-KR" dirty="0"/>
              </a:p>
              <a:p>
                <a:r>
                  <a:rPr lang="ko-KR" altLang="en-US" dirty="0"/>
                  <a:t>조정 주기 </a:t>
                </a:r>
                <a:r>
                  <a:rPr lang="en-US" altLang="ko-KR" dirty="0"/>
                  <a:t>(Epoch) : 2016</a:t>
                </a:r>
                <a:r>
                  <a:rPr lang="ko-KR" altLang="en-US" dirty="0"/>
                  <a:t>블록 </a:t>
                </a:r>
                <a:r>
                  <a:rPr lang="en-US" altLang="ko-KR" dirty="0"/>
                  <a:t>(</a:t>
                </a:r>
                <a:r>
                  <a:rPr lang="ko-KR" altLang="en-US" dirty="0"/>
                  <a:t>약 </a:t>
                </a:r>
                <a:r>
                  <a:rPr lang="en-US" altLang="ko-KR" dirty="0"/>
                  <a:t>2</a:t>
                </a:r>
                <a:r>
                  <a:rPr lang="ko-KR" altLang="en-US" dirty="0"/>
                  <a:t>주</a:t>
                </a:r>
                <a:r>
                  <a:rPr lang="en-US" altLang="ko-KR" dirty="0"/>
                  <a:t>) </a:t>
                </a:r>
              </a:p>
              <a:p>
                <a:r>
                  <a:rPr lang="ko-KR" altLang="en-US" dirty="0"/>
                  <a:t>난이도 조정 비율 </a:t>
                </a:r>
                <a:r>
                  <a:rPr lang="en-US" altLang="ko-KR" dirty="0"/>
                  <a:t>=  </a:t>
                </a:r>
                <a14:m>
                  <m:oMath xmlns:m="http://schemas.openxmlformats.org/officeDocument/2006/math">
                    <m:f>
                      <m:fPr>
                        <m:ctrlPr>
                          <a:rPr lang="en-US" altLang="ko-KR" i="1" smtClean="0">
                            <a:latin typeface="Cambria Math" panose="02040503050406030204" pitchFamily="18" charset="0"/>
                          </a:rPr>
                        </m:ctrlPr>
                      </m:fPr>
                      <m:num>
                        <m:r>
                          <a:rPr lang="en-US" altLang="ko-KR" b="0" i="1" smtClean="0">
                            <a:latin typeface="Cambria Math" panose="02040503050406030204" pitchFamily="18" charset="0"/>
                          </a:rPr>
                          <m:t>2016 </m:t>
                        </m:r>
                        <m:r>
                          <a:rPr lang="ko-KR" altLang="en-US" i="1">
                            <a:latin typeface="Cambria Math" panose="02040503050406030204" pitchFamily="18" charset="0"/>
                          </a:rPr>
                          <m:t>블</m:t>
                        </m:r>
                        <m:r>
                          <a:rPr lang="ko-KR" altLang="en-US" i="1" smtClean="0">
                            <a:latin typeface="Cambria Math" panose="02040503050406030204" pitchFamily="18" charset="0"/>
                          </a:rPr>
                          <m:t>록</m:t>
                        </m:r>
                        <m:r>
                          <a:rPr lang="en-US" altLang="ko-KR" b="0" i="1" smtClean="0">
                            <a:latin typeface="Cambria Math" panose="02040503050406030204" pitchFamily="18" charset="0"/>
                          </a:rPr>
                          <m:t> </m:t>
                        </m:r>
                        <m:r>
                          <a:rPr lang="ko-KR" altLang="en-US" i="1">
                            <a:latin typeface="Cambria Math" panose="02040503050406030204" pitchFamily="18" charset="0"/>
                          </a:rPr>
                          <m:t>채</m:t>
                        </m:r>
                        <m:r>
                          <a:rPr lang="ko-KR" altLang="en-US" i="1" smtClean="0">
                            <a:latin typeface="Cambria Math" panose="02040503050406030204" pitchFamily="18" charset="0"/>
                          </a:rPr>
                          <m:t>굴</m:t>
                        </m:r>
                        <m:r>
                          <a:rPr lang="en-US" altLang="ko-KR" b="0" i="1" smtClean="0">
                            <a:latin typeface="Cambria Math" panose="02040503050406030204" pitchFamily="18" charset="0"/>
                          </a:rPr>
                          <m:t> </m:t>
                        </m:r>
                        <m:r>
                          <a:rPr lang="ko-KR" altLang="en-US" i="1">
                            <a:latin typeface="Cambria Math" panose="02040503050406030204" pitchFamily="18" charset="0"/>
                          </a:rPr>
                          <m:t>소</m:t>
                        </m:r>
                        <m:r>
                          <a:rPr lang="ko-KR" altLang="en-US" i="1" smtClean="0">
                            <a:latin typeface="Cambria Math" panose="02040503050406030204" pitchFamily="18" charset="0"/>
                          </a:rPr>
                          <m:t>요</m:t>
                        </m:r>
                        <m:r>
                          <a:rPr lang="en-US" altLang="ko-KR" b="0" i="1" smtClean="0">
                            <a:latin typeface="Cambria Math" panose="02040503050406030204" pitchFamily="18" charset="0"/>
                          </a:rPr>
                          <m:t> </m:t>
                        </m:r>
                        <m:r>
                          <a:rPr lang="ko-KR" altLang="en-US" i="1">
                            <a:latin typeface="Cambria Math" panose="02040503050406030204" pitchFamily="18" charset="0"/>
                          </a:rPr>
                          <m:t>시</m:t>
                        </m:r>
                        <m:r>
                          <a:rPr lang="ko-KR" altLang="en-US" i="1" smtClean="0">
                            <a:latin typeface="Cambria Math" panose="02040503050406030204" pitchFamily="18" charset="0"/>
                          </a:rPr>
                          <m:t>간</m:t>
                        </m:r>
                        <m:r>
                          <a:rPr lang="en-US" altLang="ko-KR" b="0" i="1" smtClean="0">
                            <a:latin typeface="Cambria Math" panose="02040503050406030204" pitchFamily="18" charset="0"/>
                          </a:rPr>
                          <m:t>(</m:t>
                        </m:r>
                        <m:r>
                          <a:rPr lang="ko-KR" altLang="en-US" i="1">
                            <a:latin typeface="Cambria Math" panose="02040503050406030204" pitchFamily="18" charset="0"/>
                          </a:rPr>
                          <m:t>초</m:t>
                        </m:r>
                        <m:r>
                          <a:rPr lang="en-US" altLang="ko-KR" b="0" i="1" smtClean="0">
                            <a:latin typeface="Cambria Math" panose="02040503050406030204" pitchFamily="18" charset="0"/>
                          </a:rPr>
                          <m:t>) </m:t>
                        </m:r>
                      </m:num>
                      <m:den>
                        <m:r>
                          <a:rPr lang="en-US" altLang="ko-KR" i="1">
                            <a:latin typeface="Cambria Math" panose="02040503050406030204" pitchFamily="18" charset="0"/>
                          </a:rPr>
                          <m:t>1209600</m:t>
                        </m:r>
                      </m:den>
                    </m:f>
                  </m:oMath>
                </a14:m>
                <a:r>
                  <a:rPr lang="ko-KR" altLang="en-US" dirty="0"/>
                  <a:t>    </a:t>
                </a:r>
                <a:r>
                  <a:rPr lang="en-US" altLang="ko-KR" dirty="0"/>
                  <a:t>(2016 </a:t>
                </a:r>
                <a:r>
                  <a:rPr lang="ko-KR" altLang="en-US" dirty="0"/>
                  <a:t>블록</a:t>
                </a:r>
                <a:r>
                  <a:rPr lang="en-US" altLang="ko-KR" dirty="0"/>
                  <a:t> * 10</a:t>
                </a:r>
                <a:r>
                  <a:rPr lang="ko-KR" altLang="en-US" dirty="0"/>
                  <a:t>분 </a:t>
                </a:r>
                <a:r>
                  <a:rPr lang="en-US" altLang="ko-KR" dirty="0"/>
                  <a:t>* 60</a:t>
                </a:r>
                <a:r>
                  <a:rPr lang="ko-KR" altLang="en-US" dirty="0"/>
                  <a:t>초 </a:t>
                </a:r>
                <a:r>
                  <a:rPr lang="en-US" altLang="ko-KR" dirty="0"/>
                  <a:t>= 1,209,600 </a:t>
                </a:r>
                <a:r>
                  <a:rPr lang="ko-KR" altLang="en-US" dirty="0"/>
                  <a:t>초</a:t>
                </a:r>
                <a:r>
                  <a:rPr lang="en-US" altLang="ko-KR" dirty="0"/>
                  <a:t>)</a:t>
                </a:r>
              </a:p>
              <a:p>
                <a:r>
                  <a:rPr lang="ko-KR" altLang="en-US" dirty="0"/>
                  <a:t>다음 난이도 </a:t>
                </a:r>
                <a:r>
                  <a:rPr lang="en-US" altLang="ko-KR" dirty="0"/>
                  <a:t>= </a:t>
                </a:r>
                <a:r>
                  <a:rPr lang="ko-KR" altLang="en-US" dirty="0"/>
                  <a:t>현재 난이도 </a:t>
                </a:r>
                <a:r>
                  <a:rPr lang="en-US" altLang="ko-KR" dirty="0"/>
                  <a:t>* </a:t>
                </a:r>
                <a:r>
                  <a:rPr lang="ko-KR" altLang="en-US" dirty="0"/>
                  <a:t>난이도 조정 비율</a:t>
                </a:r>
                <a:endParaRPr lang="en-US" altLang="ko-KR" dirty="0"/>
              </a:p>
              <a:p>
                <a:pPr lvl="1"/>
                <a:r>
                  <a:rPr lang="ko-KR" altLang="en-US" dirty="0"/>
                  <a:t>최소값 </a:t>
                </a:r>
                <a:r>
                  <a:rPr lang="en-US" altLang="ko-KR" dirty="0"/>
                  <a:t>= 1,</a:t>
                </a:r>
                <a:r>
                  <a:rPr lang="ko-KR" altLang="en-US" dirty="0"/>
                  <a:t> 최대값</a:t>
                </a:r>
                <a:r>
                  <a:rPr lang="en-US" altLang="ko-KR" dirty="0"/>
                  <a:t>: </a:t>
                </a:r>
                <a:r>
                  <a:rPr lang="ko-KR" altLang="en-US" dirty="0"/>
                  <a:t>제한 없음</a:t>
                </a:r>
                <a:endParaRPr lang="en-US" altLang="ko-KR" dirty="0"/>
              </a:p>
              <a:p>
                <a:r>
                  <a:rPr lang="ko-KR" altLang="en-US" dirty="0"/>
                  <a:t>난이도 보정 계수 </a:t>
                </a:r>
                <a:r>
                  <a:rPr lang="en-US" altLang="ko-KR" dirty="0"/>
                  <a:t>: </a:t>
                </a:r>
                <a:r>
                  <a:rPr lang="ko-KR" altLang="en-US" dirty="0"/>
                  <a:t> 최대 </a:t>
                </a:r>
                <a:r>
                  <a:rPr lang="en-US" altLang="ko-KR" dirty="0"/>
                  <a:t>4</a:t>
                </a:r>
                <a:r>
                  <a:rPr lang="ko-KR" altLang="en-US" dirty="0"/>
                  <a:t>배</a:t>
                </a:r>
                <a:r>
                  <a:rPr lang="en-US" altLang="ko-KR" dirty="0"/>
                  <a:t>(+300%), </a:t>
                </a:r>
                <a:r>
                  <a:rPr lang="ko-KR" altLang="en-US" dirty="0"/>
                  <a:t>최소 </a:t>
                </a:r>
                <a:r>
                  <a:rPr lang="en-US" altLang="ko-KR" dirty="0"/>
                  <a:t>¼</a:t>
                </a:r>
                <a:r>
                  <a:rPr lang="ko-KR" altLang="en-US" dirty="0"/>
                  <a:t>배</a:t>
                </a:r>
                <a:r>
                  <a:rPr lang="en-US" altLang="ko-KR" dirty="0"/>
                  <a:t>(-75%)</a:t>
                </a:r>
                <a:r>
                  <a:rPr lang="ko-KR" altLang="en-US" dirty="0"/>
                  <a:t> </a:t>
                </a:r>
                <a:r>
                  <a:rPr lang="en-US" altLang="ko-KR" dirty="0"/>
                  <a:t>➡ </a:t>
                </a:r>
                <a:r>
                  <a:rPr lang="ko-KR" altLang="en-US" dirty="0"/>
                  <a:t>급격한 변화 방지</a:t>
                </a:r>
                <a:endParaRPr lang="en-US" altLang="ko-KR" dirty="0"/>
              </a:p>
              <a:p>
                <a14:m>
                  <m:oMath xmlns:m="http://schemas.openxmlformats.org/officeDocument/2006/math">
                    <m:r>
                      <a:rPr lang="en-US" altLang="ko-KR" b="0" i="1" smtClean="0">
                        <a:latin typeface="Cambria Math" panose="02040503050406030204" pitchFamily="18" charset="0"/>
                      </a:rPr>
                      <m:t>𝑑𝑖𝑓𝑓𝑖𝑐𝑢𝑙𝑡𝑦</m:t>
                    </m:r>
                  </m:oMath>
                </a14:m>
                <a:r>
                  <a:rPr lang="en-US" altLang="ko-KR" dirty="0"/>
                  <a:t> = </a:t>
                </a:r>
                <a14:m>
                  <m:oMath xmlns:m="http://schemas.openxmlformats.org/officeDocument/2006/math">
                    <m:f>
                      <m:fPr>
                        <m:ctrlPr>
                          <a:rPr lang="en-US" altLang="ko-KR" sz="2500" i="1">
                            <a:latin typeface="Cambria Math" panose="02040503050406030204" pitchFamily="18" charset="0"/>
                          </a:rPr>
                        </m:ctrlPr>
                      </m:fPr>
                      <m:num>
                        <m:r>
                          <a:rPr lang="en-US" altLang="ko-KR" sz="2500" i="1">
                            <a:latin typeface="Cambria Math" panose="02040503050406030204" pitchFamily="18" charset="0"/>
                          </a:rPr>
                          <m:t>𝑑𝑖𝑓𝑓𝑖𝑐𝑢𝑙𝑡𝑦</m:t>
                        </m:r>
                        <m:r>
                          <a:rPr lang="en-US" altLang="ko-KR" sz="2500" i="1">
                            <a:latin typeface="Cambria Math" panose="02040503050406030204" pitchFamily="18" charset="0"/>
                          </a:rPr>
                          <m:t> 1 </m:t>
                        </m:r>
                        <m:r>
                          <a:rPr lang="en-US" altLang="ko-KR" sz="2500" i="1">
                            <a:latin typeface="Cambria Math" panose="02040503050406030204" pitchFamily="18" charset="0"/>
                          </a:rPr>
                          <m:t>𝑡𝑎𝑟𝑔𝑒𝑡</m:t>
                        </m:r>
                      </m:num>
                      <m:den>
                        <m:r>
                          <a:rPr lang="en-US" altLang="ko-KR" sz="2500" i="1">
                            <a:latin typeface="Cambria Math" panose="02040503050406030204" pitchFamily="18" charset="0"/>
                          </a:rPr>
                          <m:t>𝑐𝑢𝑟𝑟𝑒𝑛𝑡</m:t>
                        </m:r>
                        <m:r>
                          <a:rPr lang="en-US" altLang="ko-KR" sz="2500" i="1">
                            <a:latin typeface="Cambria Math" panose="02040503050406030204" pitchFamily="18" charset="0"/>
                          </a:rPr>
                          <m:t> </m:t>
                        </m:r>
                        <m:r>
                          <a:rPr lang="en-US" altLang="ko-KR" sz="2500" i="1">
                            <a:latin typeface="Cambria Math" panose="02040503050406030204" pitchFamily="18" charset="0"/>
                          </a:rPr>
                          <m:t>𝑡𝑎𝑟𝑔𝑒𝑡</m:t>
                        </m:r>
                      </m:den>
                    </m:f>
                  </m:oMath>
                </a14:m>
                <a:r>
                  <a:rPr lang="en-US" altLang="ko-KR" dirty="0"/>
                  <a:t> =   </a:t>
                </a:r>
                <a14:m>
                  <m:oMath xmlns:m="http://schemas.openxmlformats.org/officeDocument/2006/math">
                    <m:f>
                      <m:fPr>
                        <m:ctrlPr>
                          <a:rPr lang="en-US" altLang="ko-KR" sz="2500" i="1">
                            <a:latin typeface="Cambria Math" panose="02040503050406030204" pitchFamily="18" charset="0"/>
                          </a:rPr>
                        </m:ctrlPr>
                      </m:fPr>
                      <m:num>
                        <m:r>
                          <a:rPr lang="en-US" altLang="ko-KR" sz="2500" i="1">
                            <a:latin typeface="Cambria Math" panose="02040503050406030204" pitchFamily="18" charset="0"/>
                          </a:rPr>
                          <m:t>𝑚𝑎𝑥𝑖𝑚𝑢𝑚</m:t>
                        </m:r>
                        <m:r>
                          <a:rPr lang="en-US" altLang="ko-KR" sz="2500" i="1">
                            <a:latin typeface="Cambria Math" panose="02040503050406030204" pitchFamily="18" charset="0"/>
                          </a:rPr>
                          <m:t> </m:t>
                        </m:r>
                        <m:r>
                          <a:rPr lang="en-US" altLang="ko-KR" sz="2500" i="1">
                            <a:latin typeface="Cambria Math" panose="02040503050406030204" pitchFamily="18" charset="0"/>
                          </a:rPr>
                          <m:t>𝑡𝑎𝑟𝑔𝑒𝑡</m:t>
                        </m:r>
                      </m:num>
                      <m:den>
                        <m:r>
                          <a:rPr lang="en-US" altLang="ko-KR" sz="2500" i="1">
                            <a:latin typeface="Cambria Math" panose="02040503050406030204" pitchFamily="18" charset="0"/>
                          </a:rPr>
                          <m:t>𝑐𝑢𝑟𝑟𝑒𝑛𝑡</m:t>
                        </m:r>
                        <m:r>
                          <a:rPr lang="en-US" altLang="ko-KR" sz="2500" i="1">
                            <a:latin typeface="Cambria Math" panose="02040503050406030204" pitchFamily="18" charset="0"/>
                          </a:rPr>
                          <m:t> </m:t>
                        </m:r>
                        <m:r>
                          <a:rPr lang="en-US" altLang="ko-KR" sz="2500" i="1">
                            <a:latin typeface="Cambria Math" panose="02040503050406030204" pitchFamily="18" charset="0"/>
                          </a:rPr>
                          <m:t>𝑡𝑎𝑟𝑔𝑒𝑡</m:t>
                        </m:r>
                      </m:den>
                    </m:f>
                  </m:oMath>
                </a14:m>
                <a:r>
                  <a:rPr lang="en-US" altLang="ko-KR" dirty="0"/>
                  <a:t>,    </a:t>
                </a:r>
                <a14:m>
                  <m:oMath xmlns:m="http://schemas.openxmlformats.org/officeDocument/2006/math">
                    <m:r>
                      <a:rPr lang="en-US" altLang="ko-KR" b="0" i="1" smtClean="0">
                        <a:latin typeface="Cambria Math" panose="02040503050406030204" pitchFamily="18" charset="0"/>
                      </a:rPr>
                      <m:t>𝑐𝑢𝑟𝑟𝑒𝑛𝑡</m:t>
                    </m:r>
                    <m:r>
                      <a:rPr lang="en-US" altLang="ko-KR" b="0" i="1" smtClean="0">
                        <a:latin typeface="Cambria Math" panose="02040503050406030204" pitchFamily="18" charset="0"/>
                      </a:rPr>
                      <m:t> </m:t>
                    </m:r>
                    <m:r>
                      <a:rPr lang="en-US" altLang="ko-KR" b="0" i="1" smtClean="0">
                        <a:latin typeface="Cambria Math" panose="02040503050406030204" pitchFamily="18" charset="0"/>
                      </a:rPr>
                      <m:t>𝑡𝑎𝑟𝑔𝑒𝑡</m:t>
                    </m:r>
                  </m:oMath>
                </a14:m>
                <a:r>
                  <a:rPr lang="en-US" altLang="ko-KR" dirty="0"/>
                  <a:t>  = </a:t>
                </a:r>
                <a14:m>
                  <m:oMath xmlns:m="http://schemas.openxmlformats.org/officeDocument/2006/math">
                    <m:f>
                      <m:fPr>
                        <m:ctrlPr>
                          <a:rPr lang="en-US" altLang="ko-KR" sz="2500" i="1">
                            <a:latin typeface="Cambria Math" panose="02040503050406030204" pitchFamily="18" charset="0"/>
                          </a:rPr>
                        </m:ctrlPr>
                      </m:fPr>
                      <m:num>
                        <m:r>
                          <a:rPr lang="en-US" altLang="ko-KR" sz="2500" i="1">
                            <a:latin typeface="Cambria Math" panose="02040503050406030204" pitchFamily="18" charset="0"/>
                          </a:rPr>
                          <m:t>𝑚𝑎𝑥𝑖𝑚𝑢𝑚</m:t>
                        </m:r>
                        <m:r>
                          <a:rPr lang="en-US" altLang="ko-KR" sz="2500" i="1">
                            <a:latin typeface="Cambria Math" panose="02040503050406030204" pitchFamily="18" charset="0"/>
                          </a:rPr>
                          <m:t> </m:t>
                        </m:r>
                        <m:r>
                          <a:rPr lang="en-US" altLang="ko-KR" sz="2500" i="1">
                            <a:latin typeface="Cambria Math" panose="02040503050406030204" pitchFamily="18" charset="0"/>
                          </a:rPr>
                          <m:t>𝑡𝑎𝑟𝑔𝑒𝑡</m:t>
                        </m:r>
                      </m:num>
                      <m:den>
                        <m:r>
                          <a:rPr lang="en-US" altLang="ko-KR" sz="2500" i="1">
                            <a:latin typeface="Cambria Math" panose="02040503050406030204" pitchFamily="18" charset="0"/>
                          </a:rPr>
                          <m:t>𝑑𝑖𝑓𝑓𝑖𝑐𝑢𝑙𝑡𝑦</m:t>
                        </m:r>
                      </m:den>
                    </m:f>
                  </m:oMath>
                </a14:m>
                <a:endParaRPr lang="en-US" altLang="ko-KR" sz="2500" dirty="0"/>
              </a:p>
              <a:p>
                <a:pPr lvl="1"/>
                <a:endParaRPr lang="en-US" altLang="ko-KR" sz="500" dirty="0"/>
              </a:p>
              <a:p>
                <a:pPr lvl="1"/>
                <a:r>
                  <a:rPr lang="en-US" altLang="ko-KR" dirty="0"/>
                  <a:t>current target</a:t>
                </a:r>
                <a:r>
                  <a:rPr lang="ko-KR" altLang="en-US" dirty="0"/>
                  <a:t> 이 작으면 난이도가 높다</a:t>
                </a:r>
                <a:endParaRPr lang="en-US" altLang="ko-KR" dirty="0"/>
              </a:p>
              <a:p>
                <a:pPr lvl="1"/>
                <a:r>
                  <a:rPr lang="en-US" altLang="ko-KR" dirty="0"/>
                  <a:t>difficulty</a:t>
                </a:r>
                <a:r>
                  <a:rPr lang="ko-KR" altLang="en-US" dirty="0"/>
                  <a:t>가 높을 수록 </a:t>
                </a:r>
                <a:r>
                  <a:rPr lang="en-US" altLang="ko-KR" dirty="0"/>
                  <a:t>current target</a:t>
                </a:r>
                <a:r>
                  <a:rPr lang="ko-KR" altLang="en-US" dirty="0"/>
                  <a:t>은 작다</a:t>
                </a:r>
                <a:r>
                  <a:rPr lang="en-US" altLang="ko-KR" dirty="0"/>
                  <a:t>.</a:t>
                </a:r>
              </a:p>
              <a:p>
                <a:r>
                  <a:rPr lang="en-US" altLang="ko-KR" dirty="0"/>
                  <a:t>difficulty 1 = 0x1d00ffff</a:t>
                </a:r>
              </a:p>
              <a:p>
                <a:endParaRPr lang="en-US" altLang="ko-KR" dirty="0"/>
              </a:p>
            </p:txBody>
          </p:sp>
        </mc:Choice>
        <mc:Fallback>
          <p:sp>
            <p:nvSpPr>
              <p:cNvPr id="2" name="내용 개체 틀 1">
                <a:extLst>
                  <a:ext uri="{FF2B5EF4-FFF2-40B4-BE49-F238E27FC236}">
                    <a16:creationId xmlns:a16="http://schemas.microsoft.com/office/drawing/2014/main" id="{B0ECD289-85C0-4811-9746-FE383AD4C8EE}"/>
                  </a:ext>
                </a:extLst>
              </p:cNvPr>
              <p:cNvSpPr>
                <a:spLocks noGrp="1" noRot="1" noChangeAspect="1" noMove="1" noResize="1" noEditPoints="1" noAdjustHandles="1" noChangeArrowheads="1" noChangeShapeType="1" noTextEdit="1"/>
              </p:cNvSpPr>
              <p:nvPr>
                <p:ph idx="1"/>
              </p:nvPr>
            </p:nvSpPr>
            <p:spPr>
              <a:xfrm>
                <a:off x="241299" y="674860"/>
                <a:ext cx="11683999" cy="6030740"/>
              </a:xfrm>
              <a:blipFill>
                <a:blip r:embed="rId3"/>
                <a:stretch>
                  <a:fillRect l="-313" t="-910"/>
                </a:stretch>
              </a:blipFill>
            </p:spPr>
            <p:txBody>
              <a:bodyPr/>
              <a:lstStyle/>
              <a:p>
                <a:r>
                  <a:rPr lang="ko-KR" altLang="en-US">
                    <a:noFill/>
                  </a:rPr>
                  <a:t> </a:t>
                </a:r>
              </a:p>
            </p:txBody>
          </p:sp>
        </mc:Fallback>
      </mc:AlternateContent>
      <p:sp>
        <p:nvSpPr>
          <p:cNvPr id="3" name="제목 2">
            <a:extLst>
              <a:ext uri="{FF2B5EF4-FFF2-40B4-BE49-F238E27FC236}">
                <a16:creationId xmlns:a16="http://schemas.microsoft.com/office/drawing/2014/main" id="{77D7712D-0DFF-4D75-ACB2-CF2DCAD17D8D}"/>
              </a:ext>
            </a:extLst>
          </p:cNvPr>
          <p:cNvSpPr>
            <a:spLocks noGrp="1"/>
          </p:cNvSpPr>
          <p:nvPr>
            <p:ph type="title"/>
          </p:nvPr>
        </p:nvSpPr>
        <p:spPr/>
        <p:txBody>
          <a:bodyPr/>
          <a:lstStyle/>
          <a:p>
            <a:r>
              <a:rPr lang="en-US" altLang="ko-KR" dirty="0"/>
              <a:t>Bitcoin Difficulty</a:t>
            </a:r>
            <a:endParaRPr lang="ko-KR" altLang="en-US" dirty="0"/>
          </a:p>
        </p:txBody>
      </p:sp>
      <p:sp>
        <p:nvSpPr>
          <p:cNvPr id="4" name="TextBox 3">
            <a:extLst>
              <a:ext uri="{FF2B5EF4-FFF2-40B4-BE49-F238E27FC236}">
                <a16:creationId xmlns:a16="http://schemas.microsoft.com/office/drawing/2014/main" id="{E3650E32-7E57-5039-F2C6-D38D8076133E}"/>
              </a:ext>
            </a:extLst>
          </p:cNvPr>
          <p:cNvSpPr txBox="1"/>
          <p:nvPr/>
        </p:nvSpPr>
        <p:spPr>
          <a:xfrm>
            <a:off x="5012140" y="1776968"/>
            <a:ext cx="2325854" cy="369332"/>
          </a:xfrm>
          <a:prstGeom prst="rect">
            <a:avLst/>
          </a:prstGeom>
          <a:noFill/>
        </p:spPr>
        <p:txBody>
          <a:bodyPr wrap="square" rtlCol="0">
            <a:spAutoFit/>
          </a:bodyPr>
          <a:lstStyle/>
          <a:p>
            <a:r>
              <a:rPr lang="en-US" altLang="ko-KR" dirty="0" err="1">
                <a:solidFill>
                  <a:schemeClr val="bg1">
                    <a:lumMod val="85000"/>
                  </a:schemeClr>
                </a:solidFill>
                <a:latin typeface="Arial" panose="020B0604020202020204" pitchFamily="34" charset="0"/>
              </a:rPr>
              <a:t>Btis</a:t>
            </a:r>
            <a:r>
              <a:rPr lang="en-US" altLang="ko-KR" dirty="0">
                <a:solidFill>
                  <a:schemeClr val="bg1">
                    <a:lumMod val="85000"/>
                  </a:schemeClr>
                </a:solidFill>
                <a:latin typeface="Arial" panose="020B0604020202020204" pitchFamily="34" charset="0"/>
              </a:rPr>
              <a:t> : </a:t>
            </a:r>
            <a:r>
              <a:rPr lang="en-US" altLang="ko-KR" dirty="0">
                <a:solidFill>
                  <a:schemeClr val="bg1">
                    <a:lumMod val="85000"/>
                  </a:schemeClr>
                </a:solidFill>
                <a:latin typeface="Consolas" panose="020B0609020204030204" pitchFamily="49" charset="0"/>
              </a:rPr>
              <a:t>0x</a:t>
            </a:r>
            <a:r>
              <a:rPr lang="en-US" altLang="ko-KR" dirty="0">
                <a:solidFill>
                  <a:srgbClr val="00C8EB"/>
                </a:solidFill>
                <a:latin typeface="Consolas" panose="020B0609020204030204" pitchFamily="49" charset="0"/>
              </a:rPr>
              <a:t>1b</a:t>
            </a:r>
            <a:r>
              <a:rPr lang="en-US" altLang="ko-KR" dirty="0">
                <a:solidFill>
                  <a:srgbClr val="EF296B"/>
                </a:solidFill>
                <a:latin typeface="Consolas" panose="020B0609020204030204" pitchFamily="49" charset="0"/>
              </a:rPr>
              <a:t>0404cb</a:t>
            </a:r>
            <a:endParaRPr lang="ko-KR" altLang="en-US" dirty="0">
              <a:solidFill>
                <a:srgbClr val="EF296B"/>
              </a:solidFill>
              <a:latin typeface="Consolas" panose="020B0609020204030204" pitchFamily="49" charset="0"/>
            </a:endParaRPr>
          </a:p>
        </p:txBody>
      </p:sp>
      <p:sp>
        <p:nvSpPr>
          <p:cNvPr id="6" name="TextBox 5">
            <a:extLst>
              <a:ext uri="{FF2B5EF4-FFF2-40B4-BE49-F238E27FC236}">
                <a16:creationId xmlns:a16="http://schemas.microsoft.com/office/drawing/2014/main" id="{51F258C9-607D-E427-7DD1-ED13E8B75723}"/>
              </a:ext>
            </a:extLst>
          </p:cNvPr>
          <p:cNvSpPr txBox="1"/>
          <p:nvPr/>
        </p:nvSpPr>
        <p:spPr>
          <a:xfrm>
            <a:off x="3896437" y="2782669"/>
            <a:ext cx="9935570" cy="646331"/>
          </a:xfrm>
          <a:prstGeom prst="rect">
            <a:avLst/>
          </a:prstGeom>
          <a:noFill/>
        </p:spPr>
        <p:txBody>
          <a:bodyPr wrap="square" rtlCol="0">
            <a:spAutoFit/>
          </a:bodyPr>
          <a:lstStyle/>
          <a:p>
            <a:r>
              <a:rPr lang="en-US" altLang="ko-KR" dirty="0">
                <a:solidFill>
                  <a:schemeClr val="bg1">
                    <a:lumMod val="85000"/>
                  </a:schemeClr>
                </a:solidFill>
                <a:latin typeface="Arial" panose="020B0604020202020204" pitchFamily="34" charset="0"/>
              </a:rPr>
              <a:t>Target : </a:t>
            </a:r>
            <a:r>
              <a:rPr lang="en-US" altLang="ko-KR" dirty="0">
                <a:solidFill>
                  <a:schemeClr val="bg1">
                    <a:lumMod val="85000"/>
                  </a:schemeClr>
                </a:solidFill>
                <a:latin typeface="Consolas" panose="020B0609020204030204" pitchFamily="49" charset="0"/>
              </a:rPr>
              <a:t>0x</a:t>
            </a:r>
            <a:r>
              <a:rPr lang="en-US" altLang="ko-KR" dirty="0">
                <a:solidFill>
                  <a:srgbClr val="EF296B"/>
                </a:solidFill>
                <a:latin typeface="Consolas" panose="020B0609020204030204" pitchFamily="49" charset="0"/>
              </a:rPr>
              <a:t>0404cb</a:t>
            </a:r>
            <a:r>
              <a:rPr lang="en-US" altLang="ko-KR" dirty="0">
                <a:solidFill>
                  <a:schemeClr val="bg1">
                    <a:lumMod val="85000"/>
                  </a:schemeClr>
                </a:solidFill>
                <a:latin typeface="Consolas" panose="020B0609020204030204" pitchFamily="49" charset="0"/>
              </a:rPr>
              <a:t> * 2**(8*(0x</a:t>
            </a:r>
            <a:r>
              <a:rPr lang="en-US" altLang="ko-KR" dirty="0">
                <a:solidFill>
                  <a:srgbClr val="00C8EB"/>
                </a:solidFill>
                <a:latin typeface="Consolas" panose="020B0609020204030204" pitchFamily="49" charset="0"/>
              </a:rPr>
              <a:t>1b</a:t>
            </a:r>
            <a:r>
              <a:rPr lang="en-US" altLang="ko-KR" dirty="0">
                <a:solidFill>
                  <a:schemeClr val="bg1">
                    <a:lumMod val="85000"/>
                  </a:schemeClr>
                </a:solidFill>
                <a:latin typeface="Consolas" panose="020B0609020204030204" pitchFamily="49" charset="0"/>
              </a:rPr>
              <a:t> - 3))</a:t>
            </a:r>
          </a:p>
          <a:p>
            <a:r>
              <a:rPr lang="en-US" altLang="ko-KR" dirty="0">
                <a:solidFill>
                  <a:schemeClr val="bg1">
                    <a:lumMod val="85000"/>
                  </a:schemeClr>
                </a:solidFill>
                <a:latin typeface="Arial" panose="020B0604020202020204" pitchFamily="34" charset="0"/>
              </a:rPr>
              <a:t>= </a:t>
            </a:r>
            <a:r>
              <a:rPr lang="en-US" altLang="ko-KR" dirty="0">
                <a:solidFill>
                  <a:schemeClr val="bg1">
                    <a:lumMod val="85000"/>
                  </a:schemeClr>
                </a:solidFill>
                <a:latin typeface="Consolas" panose="020B0609020204030204" pitchFamily="49" charset="0"/>
              </a:rPr>
              <a:t>0x00000000000404CB0000000000000000000000000000000000000000000000</a:t>
            </a:r>
            <a:endParaRPr lang="ko-KR" altLang="en-US" dirty="0">
              <a:solidFill>
                <a:schemeClr val="bg1">
                  <a:lumMod val="85000"/>
                </a:schemeClr>
              </a:solidFill>
              <a:latin typeface="Consolas" panose="020B0609020204030204" pitchFamily="49" charset="0"/>
            </a:endParaRPr>
          </a:p>
        </p:txBody>
      </p:sp>
    </p:spTree>
    <p:extLst>
      <p:ext uri="{BB962C8B-B14F-4D97-AF65-F5344CB8AC3E}">
        <p14:creationId xmlns:p14="http://schemas.microsoft.com/office/powerpoint/2010/main" val="32829080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내용 개체 틀 1">
                <a:extLst>
                  <a:ext uri="{FF2B5EF4-FFF2-40B4-BE49-F238E27FC236}">
                    <a16:creationId xmlns:a16="http://schemas.microsoft.com/office/drawing/2014/main" id="{B0ECD289-85C0-4811-9746-FE383AD4C8EE}"/>
                  </a:ext>
                </a:extLst>
              </p:cNvPr>
              <p:cNvSpPr>
                <a:spLocks noGrp="1"/>
              </p:cNvSpPr>
              <p:nvPr>
                <p:ph idx="1"/>
              </p:nvPr>
            </p:nvSpPr>
            <p:spPr>
              <a:xfrm>
                <a:off x="241299" y="674860"/>
                <a:ext cx="11683999" cy="6030740"/>
              </a:xfrm>
            </p:spPr>
            <p:txBody>
              <a:bodyPr>
                <a:normAutofit/>
              </a:bodyPr>
              <a:lstStyle/>
              <a:p>
                <a:pPr indent="0">
                  <a:buNone/>
                </a:pPr>
                <a:r>
                  <a:rPr lang="en-US" altLang="ko-KR" dirty="0"/>
                  <a:t>Difficulty</a:t>
                </a:r>
              </a:p>
              <a:p>
                <a:r>
                  <a:rPr lang="ko-KR" altLang="en-US" dirty="0"/>
                  <a:t>새 블록을 찾기 어려운 정도는 나타냄</a:t>
                </a:r>
                <a:endParaRPr lang="en-US" altLang="ko-KR" dirty="0"/>
              </a:p>
              <a:p>
                <a:r>
                  <a:rPr lang="ko-KR" altLang="en-US" dirty="0"/>
                  <a:t>조정 주기 </a:t>
                </a:r>
                <a:r>
                  <a:rPr lang="en-US" altLang="ko-KR" dirty="0"/>
                  <a:t>(Epoch) : 2016</a:t>
                </a:r>
                <a:r>
                  <a:rPr lang="ko-KR" altLang="en-US" dirty="0"/>
                  <a:t>블록 </a:t>
                </a:r>
                <a:r>
                  <a:rPr lang="en-US" altLang="ko-KR" dirty="0"/>
                  <a:t>(</a:t>
                </a:r>
                <a:r>
                  <a:rPr lang="ko-KR" altLang="en-US" dirty="0"/>
                  <a:t>약 </a:t>
                </a:r>
                <a:r>
                  <a:rPr lang="en-US" altLang="ko-KR" dirty="0"/>
                  <a:t>2</a:t>
                </a:r>
                <a:r>
                  <a:rPr lang="ko-KR" altLang="en-US" dirty="0"/>
                  <a:t>주</a:t>
                </a:r>
                <a:r>
                  <a:rPr lang="en-US" altLang="ko-KR" dirty="0"/>
                  <a:t>) </a:t>
                </a:r>
              </a:p>
              <a:p>
                <a:r>
                  <a:rPr lang="ko-KR" altLang="en-US" dirty="0"/>
                  <a:t>난이도 조정 비율 </a:t>
                </a:r>
                <a:r>
                  <a:rPr lang="en-US" altLang="ko-KR" dirty="0"/>
                  <a:t>=  </a:t>
                </a:r>
                <a14:m>
                  <m:oMath xmlns:m="http://schemas.openxmlformats.org/officeDocument/2006/math">
                    <m:f>
                      <m:fPr>
                        <m:ctrlPr>
                          <a:rPr lang="en-US" altLang="ko-KR" i="1" smtClean="0">
                            <a:latin typeface="Cambria Math" panose="02040503050406030204" pitchFamily="18" charset="0"/>
                          </a:rPr>
                        </m:ctrlPr>
                      </m:fPr>
                      <m:num>
                        <m:r>
                          <a:rPr lang="en-US" altLang="ko-KR" b="0" i="1" smtClean="0">
                            <a:latin typeface="Cambria Math" panose="02040503050406030204" pitchFamily="18" charset="0"/>
                          </a:rPr>
                          <m:t>2016 </m:t>
                        </m:r>
                        <m:r>
                          <a:rPr lang="ko-KR" altLang="en-US" i="1">
                            <a:latin typeface="Cambria Math" panose="02040503050406030204" pitchFamily="18" charset="0"/>
                          </a:rPr>
                          <m:t>블</m:t>
                        </m:r>
                        <m:r>
                          <a:rPr lang="ko-KR" altLang="en-US" i="1" smtClean="0">
                            <a:latin typeface="Cambria Math" panose="02040503050406030204" pitchFamily="18" charset="0"/>
                          </a:rPr>
                          <m:t>록</m:t>
                        </m:r>
                        <m:r>
                          <a:rPr lang="en-US" altLang="ko-KR" b="0" i="1" smtClean="0">
                            <a:latin typeface="Cambria Math" panose="02040503050406030204" pitchFamily="18" charset="0"/>
                          </a:rPr>
                          <m:t> </m:t>
                        </m:r>
                        <m:r>
                          <a:rPr lang="ko-KR" altLang="en-US" i="1">
                            <a:latin typeface="Cambria Math" panose="02040503050406030204" pitchFamily="18" charset="0"/>
                          </a:rPr>
                          <m:t>채</m:t>
                        </m:r>
                        <m:r>
                          <a:rPr lang="ko-KR" altLang="en-US" i="1" smtClean="0">
                            <a:latin typeface="Cambria Math" panose="02040503050406030204" pitchFamily="18" charset="0"/>
                          </a:rPr>
                          <m:t>굴</m:t>
                        </m:r>
                        <m:r>
                          <a:rPr lang="en-US" altLang="ko-KR" b="0" i="1" smtClean="0">
                            <a:latin typeface="Cambria Math" panose="02040503050406030204" pitchFamily="18" charset="0"/>
                          </a:rPr>
                          <m:t> </m:t>
                        </m:r>
                        <m:r>
                          <a:rPr lang="ko-KR" altLang="en-US" i="1">
                            <a:latin typeface="Cambria Math" panose="02040503050406030204" pitchFamily="18" charset="0"/>
                          </a:rPr>
                          <m:t>소</m:t>
                        </m:r>
                        <m:r>
                          <a:rPr lang="ko-KR" altLang="en-US" i="1" smtClean="0">
                            <a:latin typeface="Cambria Math" panose="02040503050406030204" pitchFamily="18" charset="0"/>
                          </a:rPr>
                          <m:t>요</m:t>
                        </m:r>
                        <m:r>
                          <a:rPr lang="en-US" altLang="ko-KR" b="0" i="1" smtClean="0">
                            <a:latin typeface="Cambria Math" panose="02040503050406030204" pitchFamily="18" charset="0"/>
                          </a:rPr>
                          <m:t> </m:t>
                        </m:r>
                        <m:r>
                          <a:rPr lang="ko-KR" altLang="en-US" i="1">
                            <a:latin typeface="Cambria Math" panose="02040503050406030204" pitchFamily="18" charset="0"/>
                          </a:rPr>
                          <m:t>시</m:t>
                        </m:r>
                        <m:r>
                          <a:rPr lang="ko-KR" altLang="en-US" i="1" smtClean="0">
                            <a:latin typeface="Cambria Math" panose="02040503050406030204" pitchFamily="18" charset="0"/>
                          </a:rPr>
                          <m:t>간</m:t>
                        </m:r>
                        <m:r>
                          <a:rPr lang="en-US" altLang="ko-KR" b="0" i="1" smtClean="0">
                            <a:latin typeface="Cambria Math" panose="02040503050406030204" pitchFamily="18" charset="0"/>
                          </a:rPr>
                          <m:t>(</m:t>
                        </m:r>
                        <m:r>
                          <a:rPr lang="ko-KR" altLang="en-US" i="1">
                            <a:latin typeface="Cambria Math" panose="02040503050406030204" pitchFamily="18" charset="0"/>
                          </a:rPr>
                          <m:t>초</m:t>
                        </m:r>
                        <m:r>
                          <a:rPr lang="en-US" altLang="ko-KR" b="0" i="1" smtClean="0">
                            <a:latin typeface="Cambria Math" panose="02040503050406030204" pitchFamily="18" charset="0"/>
                          </a:rPr>
                          <m:t>) </m:t>
                        </m:r>
                      </m:num>
                      <m:den>
                        <m:r>
                          <a:rPr lang="en-US" altLang="ko-KR" i="1">
                            <a:latin typeface="Cambria Math" panose="02040503050406030204" pitchFamily="18" charset="0"/>
                          </a:rPr>
                          <m:t>1209600</m:t>
                        </m:r>
                      </m:den>
                    </m:f>
                  </m:oMath>
                </a14:m>
                <a:r>
                  <a:rPr lang="ko-KR" altLang="en-US" dirty="0"/>
                  <a:t>    </a:t>
                </a:r>
                <a:r>
                  <a:rPr lang="en-US" altLang="ko-KR" dirty="0"/>
                  <a:t>(2016 </a:t>
                </a:r>
                <a:r>
                  <a:rPr lang="ko-KR" altLang="en-US" dirty="0"/>
                  <a:t>블록</a:t>
                </a:r>
                <a:r>
                  <a:rPr lang="en-US" altLang="ko-KR" dirty="0"/>
                  <a:t> * 10</a:t>
                </a:r>
                <a:r>
                  <a:rPr lang="ko-KR" altLang="en-US" dirty="0"/>
                  <a:t>분 </a:t>
                </a:r>
                <a:r>
                  <a:rPr lang="en-US" altLang="ko-KR" dirty="0"/>
                  <a:t>* 60</a:t>
                </a:r>
                <a:r>
                  <a:rPr lang="ko-KR" altLang="en-US" dirty="0"/>
                  <a:t>초 </a:t>
                </a:r>
                <a:r>
                  <a:rPr lang="en-US" altLang="ko-KR" dirty="0"/>
                  <a:t>= 1,209,600 </a:t>
                </a:r>
                <a:r>
                  <a:rPr lang="ko-KR" altLang="en-US" dirty="0"/>
                  <a:t>초</a:t>
                </a:r>
                <a:r>
                  <a:rPr lang="en-US" altLang="ko-KR" dirty="0"/>
                  <a:t>)</a:t>
                </a:r>
              </a:p>
              <a:p>
                <a:r>
                  <a:rPr lang="ko-KR" altLang="en-US" dirty="0"/>
                  <a:t>다음 난이도 </a:t>
                </a:r>
                <a:r>
                  <a:rPr lang="en-US" altLang="ko-KR" dirty="0"/>
                  <a:t>= </a:t>
                </a:r>
                <a:r>
                  <a:rPr lang="ko-KR" altLang="en-US" dirty="0"/>
                  <a:t>현재 난이도 </a:t>
                </a:r>
                <a:r>
                  <a:rPr lang="en-US" altLang="ko-KR" dirty="0"/>
                  <a:t>* </a:t>
                </a:r>
                <a:r>
                  <a:rPr lang="ko-KR" altLang="en-US" dirty="0"/>
                  <a:t>난이도 조정 비율</a:t>
                </a:r>
                <a:endParaRPr lang="en-US" altLang="ko-KR" dirty="0"/>
              </a:p>
              <a:p>
                <a:pPr lvl="1"/>
                <a:r>
                  <a:rPr lang="ko-KR" altLang="en-US" dirty="0"/>
                  <a:t>최소값 </a:t>
                </a:r>
                <a:r>
                  <a:rPr lang="en-US" altLang="ko-KR" dirty="0"/>
                  <a:t>= 1,</a:t>
                </a:r>
                <a:r>
                  <a:rPr lang="ko-KR" altLang="en-US" dirty="0"/>
                  <a:t> 최대값</a:t>
                </a:r>
                <a:r>
                  <a:rPr lang="en-US" altLang="ko-KR" dirty="0"/>
                  <a:t>: </a:t>
                </a:r>
                <a:r>
                  <a:rPr lang="ko-KR" altLang="en-US" dirty="0"/>
                  <a:t>제한 없음</a:t>
                </a:r>
                <a:endParaRPr lang="en-US" altLang="ko-KR" dirty="0"/>
              </a:p>
              <a:p>
                <a:r>
                  <a:rPr lang="ko-KR" altLang="en-US" dirty="0"/>
                  <a:t>난이도 보정 계수 </a:t>
                </a:r>
                <a:r>
                  <a:rPr lang="en-US" altLang="ko-KR" dirty="0"/>
                  <a:t>: </a:t>
                </a:r>
                <a:r>
                  <a:rPr lang="ko-KR" altLang="en-US" dirty="0"/>
                  <a:t> 최대 </a:t>
                </a:r>
                <a:r>
                  <a:rPr lang="en-US" altLang="ko-KR" dirty="0"/>
                  <a:t>4</a:t>
                </a:r>
                <a:r>
                  <a:rPr lang="ko-KR" altLang="en-US" dirty="0"/>
                  <a:t>배</a:t>
                </a:r>
                <a:r>
                  <a:rPr lang="en-US" altLang="ko-KR" dirty="0"/>
                  <a:t>(+300%), </a:t>
                </a:r>
                <a:r>
                  <a:rPr lang="ko-KR" altLang="en-US" dirty="0"/>
                  <a:t>최소 </a:t>
                </a:r>
                <a:r>
                  <a:rPr lang="en-US" altLang="ko-KR" dirty="0"/>
                  <a:t>¼</a:t>
                </a:r>
                <a:r>
                  <a:rPr lang="ko-KR" altLang="en-US" dirty="0"/>
                  <a:t>배</a:t>
                </a:r>
                <a:r>
                  <a:rPr lang="en-US" altLang="ko-KR" dirty="0"/>
                  <a:t>(-75%)</a:t>
                </a:r>
                <a:r>
                  <a:rPr lang="ko-KR" altLang="en-US" dirty="0"/>
                  <a:t> </a:t>
                </a:r>
                <a:r>
                  <a:rPr lang="en-US" altLang="ko-KR" dirty="0"/>
                  <a:t>➡ </a:t>
                </a:r>
                <a:r>
                  <a:rPr lang="ko-KR" altLang="en-US" dirty="0"/>
                  <a:t>급격한 변화 방지</a:t>
                </a:r>
                <a:endParaRPr lang="en-US" altLang="ko-KR" dirty="0"/>
              </a:p>
              <a:p>
                <a14:m>
                  <m:oMath xmlns:m="http://schemas.openxmlformats.org/officeDocument/2006/math">
                    <m:r>
                      <a:rPr lang="en-US" altLang="ko-KR" b="0" i="1" smtClean="0">
                        <a:latin typeface="Cambria Math" panose="02040503050406030204" pitchFamily="18" charset="0"/>
                      </a:rPr>
                      <m:t>𝑑𝑖𝑓𝑓𝑖𝑐𝑢𝑙𝑡𝑦</m:t>
                    </m:r>
                  </m:oMath>
                </a14:m>
                <a:r>
                  <a:rPr lang="en-US" altLang="ko-KR" dirty="0"/>
                  <a:t> = </a:t>
                </a:r>
                <a14:m>
                  <m:oMath xmlns:m="http://schemas.openxmlformats.org/officeDocument/2006/math">
                    <m:f>
                      <m:fPr>
                        <m:ctrlPr>
                          <a:rPr lang="en-US" altLang="ko-KR" sz="2500" i="1">
                            <a:latin typeface="Cambria Math" panose="02040503050406030204" pitchFamily="18" charset="0"/>
                          </a:rPr>
                        </m:ctrlPr>
                      </m:fPr>
                      <m:num>
                        <m:r>
                          <a:rPr lang="en-US" altLang="ko-KR" sz="2500" i="1">
                            <a:latin typeface="Cambria Math" panose="02040503050406030204" pitchFamily="18" charset="0"/>
                          </a:rPr>
                          <m:t>𝑑𝑖𝑓𝑓𝑖𝑐𝑢𝑙𝑡𝑦</m:t>
                        </m:r>
                        <m:r>
                          <a:rPr lang="en-US" altLang="ko-KR" sz="2500" i="1">
                            <a:latin typeface="Cambria Math" panose="02040503050406030204" pitchFamily="18" charset="0"/>
                          </a:rPr>
                          <m:t> 1 </m:t>
                        </m:r>
                        <m:r>
                          <a:rPr lang="en-US" altLang="ko-KR" sz="2500" i="1">
                            <a:latin typeface="Cambria Math" panose="02040503050406030204" pitchFamily="18" charset="0"/>
                          </a:rPr>
                          <m:t>𝑡𝑎𝑟𝑔𝑒𝑡</m:t>
                        </m:r>
                      </m:num>
                      <m:den>
                        <m:r>
                          <a:rPr lang="en-US" altLang="ko-KR" sz="2500" i="1">
                            <a:latin typeface="Cambria Math" panose="02040503050406030204" pitchFamily="18" charset="0"/>
                          </a:rPr>
                          <m:t>𝑐𝑢𝑟𝑟𝑒𝑛𝑡</m:t>
                        </m:r>
                        <m:r>
                          <a:rPr lang="en-US" altLang="ko-KR" sz="2500" i="1">
                            <a:latin typeface="Cambria Math" panose="02040503050406030204" pitchFamily="18" charset="0"/>
                          </a:rPr>
                          <m:t> </m:t>
                        </m:r>
                        <m:r>
                          <a:rPr lang="en-US" altLang="ko-KR" sz="2500" i="1">
                            <a:latin typeface="Cambria Math" panose="02040503050406030204" pitchFamily="18" charset="0"/>
                          </a:rPr>
                          <m:t>𝑡𝑎𝑟𝑔𝑒𝑡</m:t>
                        </m:r>
                      </m:den>
                    </m:f>
                  </m:oMath>
                </a14:m>
                <a:r>
                  <a:rPr lang="en-US" altLang="ko-KR" dirty="0"/>
                  <a:t> =   </a:t>
                </a:r>
                <a14:m>
                  <m:oMath xmlns:m="http://schemas.openxmlformats.org/officeDocument/2006/math">
                    <m:f>
                      <m:fPr>
                        <m:ctrlPr>
                          <a:rPr lang="en-US" altLang="ko-KR" sz="2500" i="1">
                            <a:latin typeface="Cambria Math" panose="02040503050406030204" pitchFamily="18" charset="0"/>
                          </a:rPr>
                        </m:ctrlPr>
                      </m:fPr>
                      <m:num>
                        <m:r>
                          <a:rPr lang="en-US" altLang="ko-KR" sz="2500" i="1">
                            <a:latin typeface="Cambria Math" panose="02040503050406030204" pitchFamily="18" charset="0"/>
                          </a:rPr>
                          <m:t>𝑚𝑎𝑥𝑖𝑚𝑢𝑚</m:t>
                        </m:r>
                        <m:r>
                          <a:rPr lang="en-US" altLang="ko-KR" sz="2500" i="1">
                            <a:latin typeface="Cambria Math" panose="02040503050406030204" pitchFamily="18" charset="0"/>
                          </a:rPr>
                          <m:t> </m:t>
                        </m:r>
                        <m:r>
                          <a:rPr lang="en-US" altLang="ko-KR" sz="2500" i="1">
                            <a:latin typeface="Cambria Math" panose="02040503050406030204" pitchFamily="18" charset="0"/>
                          </a:rPr>
                          <m:t>𝑡𝑎𝑟𝑔𝑒𝑡</m:t>
                        </m:r>
                      </m:num>
                      <m:den>
                        <m:r>
                          <a:rPr lang="en-US" altLang="ko-KR" sz="2500" i="1">
                            <a:latin typeface="Cambria Math" panose="02040503050406030204" pitchFamily="18" charset="0"/>
                          </a:rPr>
                          <m:t>𝑐𝑢𝑟𝑟𝑒𝑛𝑡</m:t>
                        </m:r>
                        <m:r>
                          <a:rPr lang="en-US" altLang="ko-KR" sz="2500" i="1">
                            <a:latin typeface="Cambria Math" panose="02040503050406030204" pitchFamily="18" charset="0"/>
                          </a:rPr>
                          <m:t> </m:t>
                        </m:r>
                        <m:r>
                          <a:rPr lang="en-US" altLang="ko-KR" sz="2500" i="1">
                            <a:latin typeface="Cambria Math" panose="02040503050406030204" pitchFamily="18" charset="0"/>
                          </a:rPr>
                          <m:t>𝑡𝑎𝑟𝑔𝑒𝑡</m:t>
                        </m:r>
                      </m:den>
                    </m:f>
                  </m:oMath>
                </a14:m>
                <a:r>
                  <a:rPr lang="en-US" altLang="ko-KR" dirty="0"/>
                  <a:t>,    </a:t>
                </a:r>
                <a14:m>
                  <m:oMath xmlns:m="http://schemas.openxmlformats.org/officeDocument/2006/math">
                    <m:r>
                      <a:rPr lang="en-US" altLang="ko-KR" b="0" i="1" smtClean="0">
                        <a:latin typeface="Cambria Math" panose="02040503050406030204" pitchFamily="18" charset="0"/>
                      </a:rPr>
                      <m:t>𝑐𝑢𝑟𝑟𝑒𝑛𝑡</m:t>
                    </m:r>
                    <m:r>
                      <a:rPr lang="en-US" altLang="ko-KR" b="0" i="1" smtClean="0">
                        <a:latin typeface="Cambria Math" panose="02040503050406030204" pitchFamily="18" charset="0"/>
                      </a:rPr>
                      <m:t> </m:t>
                    </m:r>
                    <m:r>
                      <a:rPr lang="en-US" altLang="ko-KR" b="0" i="1" smtClean="0">
                        <a:latin typeface="Cambria Math" panose="02040503050406030204" pitchFamily="18" charset="0"/>
                      </a:rPr>
                      <m:t>𝑡𝑎𝑟𝑔𝑒𝑡</m:t>
                    </m:r>
                  </m:oMath>
                </a14:m>
                <a:r>
                  <a:rPr lang="en-US" altLang="ko-KR" dirty="0"/>
                  <a:t>  = </a:t>
                </a:r>
                <a14:m>
                  <m:oMath xmlns:m="http://schemas.openxmlformats.org/officeDocument/2006/math">
                    <m:f>
                      <m:fPr>
                        <m:ctrlPr>
                          <a:rPr lang="en-US" altLang="ko-KR" sz="2500" i="1">
                            <a:latin typeface="Cambria Math" panose="02040503050406030204" pitchFamily="18" charset="0"/>
                          </a:rPr>
                        </m:ctrlPr>
                      </m:fPr>
                      <m:num>
                        <m:r>
                          <a:rPr lang="en-US" altLang="ko-KR" sz="2500" i="1">
                            <a:latin typeface="Cambria Math" panose="02040503050406030204" pitchFamily="18" charset="0"/>
                          </a:rPr>
                          <m:t>𝑚𝑎𝑥𝑖𝑚𝑢𝑚</m:t>
                        </m:r>
                        <m:r>
                          <a:rPr lang="en-US" altLang="ko-KR" sz="2500" i="1">
                            <a:latin typeface="Cambria Math" panose="02040503050406030204" pitchFamily="18" charset="0"/>
                          </a:rPr>
                          <m:t> </m:t>
                        </m:r>
                        <m:r>
                          <a:rPr lang="en-US" altLang="ko-KR" sz="2500" i="1">
                            <a:latin typeface="Cambria Math" panose="02040503050406030204" pitchFamily="18" charset="0"/>
                          </a:rPr>
                          <m:t>𝑡𝑎𝑟𝑔𝑒𝑡</m:t>
                        </m:r>
                      </m:num>
                      <m:den>
                        <m:r>
                          <a:rPr lang="en-US" altLang="ko-KR" sz="2500" i="1">
                            <a:latin typeface="Cambria Math" panose="02040503050406030204" pitchFamily="18" charset="0"/>
                          </a:rPr>
                          <m:t>𝑑𝑖𝑓𝑓𝑖𝑐𝑢𝑙𝑡𝑦</m:t>
                        </m:r>
                      </m:den>
                    </m:f>
                  </m:oMath>
                </a14:m>
                <a:endParaRPr lang="en-US" altLang="ko-KR" sz="2500" dirty="0"/>
              </a:p>
              <a:p>
                <a:pPr lvl="1"/>
                <a:endParaRPr lang="en-US" altLang="ko-KR" sz="500" dirty="0"/>
              </a:p>
              <a:p>
                <a:pPr lvl="1"/>
                <a:r>
                  <a:rPr lang="en-US" altLang="ko-KR" dirty="0"/>
                  <a:t>current target</a:t>
                </a:r>
                <a:r>
                  <a:rPr lang="ko-KR" altLang="en-US" dirty="0"/>
                  <a:t> 이 작으면 난이도가 높다</a:t>
                </a:r>
                <a:endParaRPr lang="en-US" altLang="ko-KR" dirty="0"/>
              </a:p>
              <a:p>
                <a:pPr lvl="1"/>
                <a:r>
                  <a:rPr lang="en-US" altLang="ko-KR" dirty="0"/>
                  <a:t>difficulty</a:t>
                </a:r>
                <a:r>
                  <a:rPr lang="ko-KR" altLang="en-US" dirty="0"/>
                  <a:t>가 높을 수록 </a:t>
                </a:r>
                <a:r>
                  <a:rPr lang="en-US" altLang="ko-KR" dirty="0"/>
                  <a:t>current target</a:t>
                </a:r>
                <a:r>
                  <a:rPr lang="ko-KR" altLang="en-US" dirty="0"/>
                  <a:t>은 작다</a:t>
                </a:r>
                <a:r>
                  <a:rPr lang="en-US" altLang="ko-KR" dirty="0"/>
                  <a:t>.</a:t>
                </a:r>
              </a:p>
              <a:p>
                <a:r>
                  <a:rPr lang="en-US" altLang="ko-KR" dirty="0"/>
                  <a:t>difficulty 1 = 0x1d00ffff</a:t>
                </a:r>
              </a:p>
              <a:p>
                <a:endParaRPr lang="en-US" altLang="ko-KR" dirty="0"/>
              </a:p>
            </p:txBody>
          </p:sp>
        </mc:Choice>
        <mc:Fallback>
          <p:sp>
            <p:nvSpPr>
              <p:cNvPr id="2" name="내용 개체 틀 1">
                <a:extLst>
                  <a:ext uri="{FF2B5EF4-FFF2-40B4-BE49-F238E27FC236}">
                    <a16:creationId xmlns:a16="http://schemas.microsoft.com/office/drawing/2014/main" id="{B0ECD289-85C0-4811-9746-FE383AD4C8EE}"/>
                  </a:ext>
                </a:extLst>
              </p:cNvPr>
              <p:cNvSpPr>
                <a:spLocks noGrp="1" noRot="1" noChangeAspect="1" noMove="1" noResize="1" noEditPoints="1" noAdjustHandles="1" noChangeArrowheads="1" noChangeShapeType="1" noTextEdit="1"/>
              </p:cNvSpPr>
              <p:nvPr>
                <p:ph idx="1"/>
              </p:nvPr>
            </p:nvSpPr>
            <p:spPr>
              <a:xfrm>
                <a:off x="241299" y="674860"/>
                <a:ext cx="11683999" cy="6030740"/>
              </a:xfrm>
              <a:blipFill>
                <a:blip r:embed="rId3"/>
                <a:stretch>
                  <a:fillRect l="-574" t="-708"/>
                </a:stretch>
              </a:blipFill>
            </p:spPr>
            <p:txBody>
              <a:bodyPr/>
              <a:lstStyle/>
              <a:p>
                <a:r>
                  <a:rPr lang="ko-KR" altLang="en-US">
                    <a:noFill/>
                  </a:rPr>
                  <a:t> </a:t>
                </a:r>
              </a:p>
            </p:txBody>
          </p:sp>
        </mc:Fallback>
      </mc:AlternateContent>
      <p:sp>
        <p:nvSpPr>
          <p:cNvPr id="3" name="제목 2">
            <a:extLst>
              <a:ext uri="{FF2B5EF4-FFF2-40B4-BE49-F238E27FC236}">
                <a16:creationId xmlns:a16="http://schemas.microsoft.com/office/drawing/2014/main" id="{77D7712D-0DFF-4D75-ACB2-CF2DCAD17D8D}"/>
              </a:ext>
            </a:extLst>
          </p:cNvPr>
          <p:cNvSpPr>
            <a:spLocks noGrp="1"/>
          </p:cNvSpPr>
          <p:nvPr>
            <p:ph type="title"/>
          </p:nvPr>
        </p:nvSpPr>
        <p:spPr/>
        <p:txBody>
          <a:bodyPr/>
          <a:lstStyle/>
          <a:p>
            <a:r>
              <a:rPr lang="en-US" altLang="ko-KR" dirty="0"/>
              <a:t>Bitcoin Difficulty</a:t>
            </a:r>
            <a:endParaRPr lang="ko-KR" altLang="en-US" dirty="0"/>
          </a:p>
        </p:txBody>
      </p:sp>
    </p:spTree>
    <p:extLst>
      <p:ext uri="{BB962C8B-B14F-4D97-AF65-F5344CB8AC3E}">
        <p14:creationId xmlns:p14="http://schemas.microsoft.com/office/powerpoint/2010/main" val="409555113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내용 개체 틀 1">
                <a:extLst>
                  <a:ext uri="{FF2B5EF4-FFF2-40B4-BE49-F238E27FC236}">
                    <a16:creationId xmlns:a16="http://schemas.microsoft.com/office/drawing/2014/main" id="{B0ECD289-85C0-4811-9746-FE383AD4C8EE}"/>
                  </a:ext>
                </a:extLst>
              </p:cNvPr>
              <p:cNvSpPr>
                <a:spLocks noGrp="1"/>
              </p:cNvSpPr>
              <p:nvPr>
                <p:ph idx="1"/>
              </p:nvPr>
            </p:nvSpPr>
            <p:spPr>
              <a:xfrm>
                <a:off x="241299" y="674860"/>
                <a:ext cx="11683999" cy="6030740"/>
              </a:xfrm>
            </p:spPr>
            <p:txBody>
              <a:bodyPr>
                <a:normAutofit/>
              </a:bodyPr>
              <a:lstStyle/>
              <a:p>
                <a:pPr indent="0">
                  <a:buNone/>
                </a:pPr>
                <a:r>
                  <a:rPr lang="en-US" altLang="ko-KR" dirty="0"/>
                  <a:t>Difficulty</a:t>
                </a:r>
              </a:p>
              <a:p>
                <a:r>
                  <a:rPr lang="en-US" altLang="ko-KR" dirty="0"/>
                  <a:t>2016</a:t>
                </a:r>
                <a:r>
                  <a:rPr lang="ko-KR" altLang="en-US" dirty="0"/>
                  <a:t> 블록</a:t>
                </a:r>
                <a:r>
                  <a:rPr lang="en-US" altLang="ko-KR" dirty="0"/>
                  <a:t> (Difficulty Epoch)</a:t>
                </a:r>
                <a:r>
                  <a:rPr lang="ko-KR" altLang="en-US" dirty="0"/>
                  <a:t> 마다 난이도 조정</a:t>
                </a:r>
                <a:endParaRPr lang="en-US" altLang="ko-KR" dirty="0"/>
              </a:p>
              <a:p>
                <a:r>
                  <a:rPr lang="ko-KR" altLang="en-US" dirty="0"/>
                  <a:t>조정 주기 </a:t>
                </a:r>
                <a:r>
                  <a:rPr lang="en-US" altLang="ko-KR" dirty="0"/>
                  <a:t>(Epoch) : 2016</a:t>
                </a:r>
                <a:r>
                  <a:rPr lang="ko-KR" altLang="en-US" dirty="0"/>
                  <a:t>블록 </a:t>
                </a:r>
                <a:r>
                  <a:rPr lang="en-US" altLang="ko-KR" dirty="0"/>
                  <a:t>(</a:t>
                </a:r>
                <a:r>
                  <a:rPr lang="ko-KR" altLang="en-US" dirty="0"/>
                  <a:t>약 </a:t>
                </a:r>
                <a:r>
                  <a:rPr lang="en-US" altLang="ko-KR" dirty="0"/>
                  <a:t>2</a:t>
                </a:r>
                <a:r>
                  <a:rPr lang="ko-KR" altLang="en-US" dirty="0"/>
                  <a:t>주</a:t>
                </a:r>
                <a:r>
                  <a:rPr lang="en-US" altLang="ko-KR" dirty="0"/>
                  <a:t>) </a:t>
                </a:r>
              </a:p>
              <a:p>
                <a:r>
                  <a:rPr lang="ko-KR" altLang="en-US" dirty="0"/>
                  <a:t>난이도 조정 비율 </a:t>
                </a:r>
                <a:r>
                  <a:rPr lang="en-US" altLang="ko-KR" dirty="0"/>
                  <a:t>=  </a:t>
                </a:r>
                <a14:m>
                  <m:oMath xmlns:m="http://schemas.openxmlformats.org/officeDocument/2006/math">
                    <m:f>
                      <m:fPr>
                        <m:ctrlPr>
                          <a:rPr lang="en-US" altLang="ko-KR" i="1" smtClean="0">
                            <a:latin typeface="Cambria Math" panose="02040503050406030204" pitchFamily="18" charset="0"/>
                          </a:rPr>
                        </m:ctrlPr>
                      </m:fPr>
                      <m:num>
                        <m:r>
                          <a:rPr lang="en-US" altLang="ko-KR" b="0" i="1" smtClean="0">
                            <a:latin typeface="Cambria Math" panose="02040503050406030204" pitchFamily="18" charset="0"/>
                          </a:rPr>
                          <m:t>2016 </m:t>
                        </m:r>
                        <m:r>
                          <a:rPr lang="ko-KR" altLang="en-US" i="1">
                            <a:latin typeface="Cambria Math" panose="02040503050406030204" pitchFamily="18" charset="0"/>
                          </a:rPr>
                          <m:t>블</m:t>
                        </m:r>
                        <m:r>
                          <a:rPr lang="ko-KR" altLang="en-US" i="1" smtClean="0">
                            <a:latin typeface="Cambria Math" panose="02040503050406030204" pitchFamily="18" charset="0"/>
                          </a:rPr>
                          <m:t>록</m:t>
                        </m:r>
                        <m:r>
                          <a:rPr lang="en-US" altLang="ko-KR" b="0" i="1" smtClean="0">
                            <a:latin typeface="Cambria Math" panose="02040503050406030204" pitchFamily="18" charset="0"/>
                          </a:rPr>
                          <m:t> </m:t>
                        </m:r>
                        <m:r>
                          <a:rPr lang="ko-KR" altLang="en-US" i="1">
                            <a:latin typeface="Cambria Math" panose="02040503050406030204" pitchFamily="18" charset="0"/>
                          </a:rPr>
                          <m:t>채</m:t>
                        </m:r>
                        <m:r>
                          <a:rPr lang="ko-KR" altLang="en-US" i="1" smtClean="0">
                            <a:latin typeface="Cambria Math" panose="02040503050406030204" pitchFamily="18" charset="0"/>
                          </a:rPr>
                          <m:t>굴</m:t>
                        </m:r>
                        <m:r>
                          <a:rPr lang="en-US" altLang="ko-KR" b="0" i="1" smtClean="0">
                            <a:latin typeface="Cambria Math" panose="02040503050406030204" pitchFamily="18" charset="0"/>
                          </a:rPr>
                          <m:t> </m:t>
                        </m:r>
                        <m:r>
                          <a:rPr lang="ko-KR" altLang="en-US" i="1">
                            <a:latin typeface="Cambria Math" panose="02040503050406030204" pitchFamily="18" charset="0"/>
                          </a:rPr>
                          <m:t>소</m:t>
                        </m:r>
                        <m:r>
                          <a:rPr lang="ko-KR" altLang="en-US" i="1" smtClean="0">
                            <a:latin typeface="Cambria Math" panose="02040503050406030204" pitchFamily="18" charset="0"/>
                          </a:rPr>
                          <m:t>요</m:t>
                        </m:r>
                        <m:r>
                          <a:rPr lang="en-US" altLang="ko-KR" b="0" i="1" smtClean="0">
                            <a:latin typeface="Cambria Math" panose="02040503050406030204" pitchFamily="18" charset="0"/>
                          </a:rPr>
                          <m:t> </m:t>
                        </m:r>
                        <m:r>
                          <a:rPr lang="ko-KR" altLang="en-US" i="1">
                            <a:latin typeface="Cambria Math" panose="02040503050406030204" pitchFamily="18" charset="0"/>
                          </a:rPr>
                          <m:t>시</m:t>
                        </m:r>
                        <m:r>
                          <a:rPr lang="ko-KR" altLang="en-US" i="1" smtClean="0">
                            <a:latin typeface="Cambria Math" panose="02040503050406030204" pitchFamily="18" charset="0"/>
                          </a:rPr>
                          <m:t>간</m:t>
                        </m:r>
                        <m:r>
                          <a:rPr lang="en-US" altLang="ko-KR" b="0" i="1" smtClean="0">
                            <a:latin typeface="Cambria Math" panose="02040503050406030204" pitchFamily="18" charset="0"/>
                          </a:rPr>
                          <m:t>(</m:t>
                        </m:r>
                        <m:r>
                          <a:rPr lang="ko-KR" altLang="en-US" i="1">
                            <a:latin typeface="Cambria Math" panose="02040503050406030204" pitchFamily="18" charset="0"/>
                          </a:rPr>
                          <m:t>초</m:t>
                        </m:r>
                        <m:r>
                          <a:rPr lang="en-US" altLang="ko-KR" b="0" i="1" smtClean="0">
                            <a:latin typeface="Cambria Math" panose="02040503050406030204" pitchFamily="18" charset="0"/>
                          </a:rPr>
                          <m:t>) </m:t>
                        </m:r>
                      </m:num>
                      <m:den>
                        <m:r>
                          <a:rPr lang="en-US" altLang="ko-KR" i="1">
                            <a:latin typeface="Cambria Math" panose="02040503050406030204" pitchFamily="18" charset="0"/>
                          </a:rPr>
                          <m:t>1209600</m:t>
                        </m:r>
                      </m:den>
                    </m:f>
                  </m:oMath>
                </a14:m>
                <a:r>
                  <a:rPr lang="ko-KR" altLang="en-US" dirty="0"/>
                  <a:t>    </a:t>
                </a:r>
                <a:r>
                  <a:rPr lang="en-US" altLang="ko-KR" dirty="0"/>
                  <a:t>(2016 </a:t>
                </a:r>
                <a:r>
                  <a:rPr lang="ko-KR" altLang="en-US" dirty="0"/>
                  <a:t>블록</a:t>
                </a:r>
                <a:r>
                  <a:rPr lang="en-US" altLang="ko-KR" dirty="0"/>
                  <a:t> * 10</a:t>
                </a:r>
                <a:r>
                  <a:rPr lang="ko-KR" altLang="en-US" dirty="0"/>
                  <a:t>분 </a:t>
                </a:r>
                <a:r>
                  <a:rPr lang="en-US" altLang="ko-KR" dirty="0"/>
                  <a:t>* 60</a:t>
                </a:r>
                <a:r>
                  <a:rPr lang="ko-KR" altLang="en-US" dirty="0"/>
                  <a:t>초 </a:t>
                </a:r>
                <a:r>
                  <a:rPr lang="en-US" altLang="ko-KR" dirty="0"/>
                  <a:t>= 1,209,600 </a:t>
                </a:r>
                <a:r>
                  <a:rPr lang="ko-KR" altLang="en-US" dirty="0"/>
                  <a:t>초</a:t>
                </a:r>
                <a:r>
                  <a:rPr lang="en-US" altLang="ko-KR" dirty="0"/>
                  <a:t>)</a:t>
                </a:r>
              </a:p>
              <a:p>
                <a:r>
                  <a:rPr lang="ko-KR" altLang="en-US" dirty="0"/>
                  <a:t>다음 난이도 </a:t>
                </a:r>
                <a:r>
                  <a:rPr lang="en-US" altLang="ko-KR" dirty="0"/>
                  <a:t>= </a:t>
                </a:r>
                <a:r>
                  <a:rPr lang="ko-KR" altLang="en-US" dirty="0"/>
                  <a:t>현재 난이도 </a:t>
                </a:r>
                <a:r>
                  <a:rPr lang="en-US" altLang="ko-KR" dirty="0"/>
                  <a:t>* </a:t>
                </a:r>
                <a:r>
                  <a:rPr lang="ko-KR" altLang="en-US" dirty="0"/>
                  <a:t>난이도 조정 비율</a:t>
                </a:r>
                <a:endParaRPr lang="en-US" altLang="ko-KR" dirty="0"/>
              </a:p>
              <a:p>
                <a:pPr lvl="1"/>
                <a:r>
                  <a:rPr lang="ko-KR" altLang="en-US" dirty="0"/>
                  <a:t>최소값 </a:t>
                </a:r>
                <a:r>
                  <a:rPr lang="en-US" altLang="ko-KR" dirty="0"/>
                  <a:t>= 1,</a:t>
                </a:r>
                <a:r>
                  <a:rPr lang="ko-KR" altLang="en-US" dirty="0"/>
                  <a:t> 최대값</a:t>
                </a:r>
                <a:r>
                  <a:rPr lang="en-US" altLang="ko-KR" dirty="0"/>
                  <a:t>: </a:t>
                </a:r>
                <a:r>
                  <a:rPr lang="ko-KR" altLang="en-US" dirty="0"/>
                  <a:t>제한 없음</a:t>
                </a:r>
                <a:endParaRPr lang="en-US" altLang="ko-KR" dirty="0"/>
              </a:p>
              <a:p>
                <a:r>
                  <a:rPr lang="ko-KR" altLang="en-US" dirty="0"/>
                  <a:t>난이도 보정 계수 </a:t>
                </a:r>
                <a:r>
                  <a:rPr lang="en-US" altLang="ko-KR" dirty="0"/>
                  <a:t>: </a:t>
                </a:r>
                <a:r>
                  <a:rPr lang="ko-KR" altLang="en-US" dirty="0"/>
                  <a:t> 최대 </a:t>
                </a:r>
                <a:r>
                  <a:rPr lang="en-US" altLang="ko-KR" dirty="0"/>
                  <a:t>4</a:t>
                </a:r>
                <a:r>
                  <a:rPr lang="ko-KR" altLang="en-US" dirty="0"/>
                  <a:t>배</a:t>
                </a:r>
                <a:r>
                  <a:rPr lang="en-US" altLang="ko-KR" dirty="0"/>
                  <a:t>(+300%), </a:t>
                </a:r>
                <a:r>
                  <a:rPr lang="ko-KR" altLang="en-US" dirty="0"/>
                  <a:t>최소 </a:t>
                </a:r>
                <a:r>
                  <a:rPr lang="en-US" altLang="ko-KR" dirty="0"/>
                  <a:t>¼</a:t>
                </a:r>
                <a:r>
                  <a:rPr lang="ko-KR" altLang="en-US" dirty="0"/>
                  <a:t>배</a:t>
                </a:r>
                <a:r>
                  <a:rPr lang="en-US" altLang="ko-KR" dirty="0"/>
                  <a:t>(-75%)</a:t>
                </a:r>
                <a:r>
                  <a:rPr lang="ko-KR" altLang="en-US" dirty="0"/>
                  <a:t> </a:t>
                </a:r>
                <a:r>
                  <a:rPr lang="en-US" altLang="ko-KR" dirty="0"/>
                  <a:t>➡ </a:t>
                </a:r>
                <a:r>
                  <a:rPr lang="ko-KR" altLang="en-US" dirty="0"/>
                  <a:t>급격한 변화 방지</a:t>
                </a:r>
                <a:endParaRPr lang="en-US" altLang="ko-KR" dirty="0"/>
              </a:p>
              <a:p>
                <a14:m>
                  <m:oMath xmlns:m="http://schemas.openxmlformats.org/officeDocument/2006/math">
                    <m:r>
                      <a:rPr lang="en-US" altLang="ko-KR" b="0" i="1" smtClean="0">
                        <a:latin typeface="Cambria Math" panose="02040503050406030204" pitchFamily="18" charset="0"/>
                      </a:rPr>
                      <m:t>𝑑𝑖𝑓𝑓𝑖𝑐𝑢𝑙𝑡𝑦</m:t>
                    </m:r>
                  </m:oMath>
                </a14:m>
                <a:r>
                  <a:rPr lang="en-US" altLang="ko-KR" dirty="0"/>
                  <a:t> = </a:t>
                </a:r>
                <a14:m>
                  <m:oMath xmlns:m="http://schemas.openxmlformats.org/officeDocument/2006/math">
                    <m:f>
                      <m:fPr>
                        <m:ctrlPr>
                          <a:rPr lang="en-US" altLang="ko-KR" sz="2500" i="1">
                            <a:latin typeface="Cambria Math" panose="02040503050406030204" pitchFamily="18" charset="0"/>
                          </a:rPr>
                        </m:ctrlPr>
                      </m:fPr>
                      <m:num>
                        <m:r>
                          <a:rPr lang="en-US" altLang="ko-KR" sz="2500" i="1">
                            <a:latin typeface="Cambria Math" panose="02040503050406030204" pitchFamily="18" charset="0"/>
                          </a:rPr>
                          <m:t>𝑑𝑖𝑓𝑓𝑖𝑐𝑢𝑙𝑡𝑦</m:t>
                        </m:r>
                        <m:r>
                          <a:rPr lang="en-US" altLang="ko-KR" sz="2500" i="1">
                            <a:latin typeface="Cambria Math" panose="02040503050406030204" pitchFamily="18" charset="0"/>
                          </a:rPr>
                          <m:t> 1 </m:t>
                        </m:r>
                        <m:r>
                          <a:rPr lang="en-US" altLang="ko-KR" sz="2500" i="1">
                            <a:latin typeface="Cambria Math" panose="02040503050406030204" pitchFamily="18" charset="0"/>
                          </a:rPr>
                          <m:t>𝑡𝑎𝑟𝑔𝑒𝑡</m:t>
                        </m:r>
                      </m:num>
                      <m:den>
                        <m:r>
                          <a:rPr lang="en-US" altLang="ko-KR" sz="2500" i="1">
                            <a:latin typeface="Cambria Math" panose="02040503050406030204" pitchFamily="18" charset="0"/>
                          </a:rPr>
                          <m:t>𝑐𝑢𝑟𝑟𝑒𝑛𝑡</m:t>
                        </m:r>
                        <m:r>
                          <a:rPr lang="en-US" altLang="ko-KR" sz="2500" i="1">
                            <a:latin typeface="Cambria Math" panose="02040503050406030204" pitchFamily="18" charset="0"/>
                          </a:rPr>
                          <m:t> </m:t>
                        </m:r>
                        <m:r>
                          <a:rPr lang="en-US" altLang="ko-KR" sz="2500" i="1">
                            <a:latin typeface="Cambria Math" panose="02040503050406030204" pitchFamily="18" charset="0"/>
                          </a:rPr>
                          <m:t>𝑡𝑎𝑟𝑔𝑒𝑡</m:t>
                        </m:r>
                      </m:den>
                    </m:f>
                  </m:oMath>
                </a14:m>
                <a:r>
                  <a:rPr lang="en-US" altLang="ko-KR" dirty="0"/>
                  <a:t> =   </a:t>
                </a:r>
                <a14:m>
                  <m:oMath xmlns:m="http://schemas.openxmlformats.org/officeDocument/2006/math">
                    <m:f>
                      <m:fPr>
                        <m:ctrlPr>
                          <a:rPr lang="en-US" altLang="ko-KR" sz="2500" i="1">
                            <a:latin typeface="Cambria Math" panose="02040503050406030204" pitchFamily="18" charset="0"/>
                          </a:rPr>
                        </m:ctrlPr>
                      </m:fPr>
                      <m:num>
                        <m:r>
                          <a:rPr lang="en-US" altLang="ko-KR" sz="2500" i="1">
                            <a:latin typeface="Cambria Math" panose="02040503050406030204" pitchFamily="18" charset="0"/>
                          </a:rPr>
                          <m:t>𝑚𝑎𝑥𝑖𝑚𝑢𝑚</m:t>
                        </m:r>
                        <m:r>
                          <a:rPr lang="en-US" altLang="ko-KR" sz="2500" i="1">
                            <a:latin typeface="Cambria Math" panose="02040503050406030204" pitchFamily="18" charset="0"/>
                          </a:rPr>
                          <m:t> </m:t>
                        </m:r>
                        <m:r>
                          <a:rPr lang="en-US" altLang="ko-KR" sz="2500" i="1">
                            <a:latin typeface="Cambria Math" panose="02040503050406030204" pitchFamily="18" charset="0"/>
                          </a:rPr>
                          <m:t>𝑡𝑎𝑟𝑔𝑒𝑡</m:t>
                        </m:r>
                      </m:num>
                      <m:den>
                        <m:r>
                          <a:rPr lang="en-US" altLang="ko-KR" sz="2500" i="1">
                            <a:latin typeface="Cambria Math" panose="02040503050406030204" pitchFamily="18" charset="0"/>
                          </a:rPr>
                          <m:t>𝑐𝑢𝑟𝑟𝑒𝑛𝑡</m:t>
                        </m:r>
                        <m:r>
                          <a:rPr lang="en-US" altLang="ko-KR" sz="2500" i="1">
                            <a:latin typeface="Cambria Math" panose="02040503050406030204" pitchFamily="18" charset="0"/>
                          </a:rPr>
                          <m:t> </m:t>
                        </m:r>
                        <m:r>
                          <a:rPr lang="en-US" altLang="ko-KR" sz="2500" i="1">
                            <a:latin typeface="Cambria Math" panose="02040503050406030204" pitchFamily="18" charset="0"/>
                          </a:rPr>
                          <m:t>𝑡𝑎𝑟𝑔𝑒𝑡</m:t>
                        </m:r>
                      </m:den>
                    </m:f>
                  </m:oMath>
                </a14:m>
                <a:r>
                  <a:rPr lang="en-US" altLang="ko-KR" dirty="0"/>
                  <a:t>,    </a:t>
                </a:r>
                <a14:m>
                  <m:oMath xmlns:m="http://schemas.openxmlformats.org/officeDocument/2006/math">
                    <m:r>
                      <a:rPr lang="en-US" altLang="ko-KR" b="0" i="1" smtClean="0">
                        <a:latin typeface="Cambria Math" panose="02040503050406030204" pitchFamily="18" charset="0"/>
                      </a:rPr>
                      <m:t>𝑐𝑢𝑟𝑟𝑒𝑛𝑡</m:t>
                    </m:r>
                    <m:r>
                      <a:rPr lang="en-US" altLang="ko-KR" b="0" i="1" smtClean="0">
                        <a:latin typeface="Cambria Math" panose="02040503050406030204" pitchFamily="18" charset="0"/>
                      </a:rPr>
                      <m:t> </m:t>
                    </m:r>
                    <m:r>
                      <a:rPr lang="en-US" altLang="ko-KR" b="0" i="1" smtClean="0">
                        <a:latin typeface="Cambria Math" panose="02040503050406030204" pitchFamily="18" charset="0"/>
                      </a:rPr>
                      <m:t>𝑡𝑎𝑟𝑔𝑒𝑡</m:t>
                    </m:r>
                  </m:oMath>
                </a14:m>
                <a:r>
                  <a:rPr lang="en-US" altLang="ko-KR" dirty="0"/>
                  <a:t>  = </a:t>
                </a:r>
                <a14:m>
                  <m:oMath xmlns:m="http://schemas.openxmlformats.org/officeDocument/2006/math">
                    <m:f>
                      <m:fPr>
                        <m:ctrlPr>
                          <a:rPr lang="en-US" altLang="ko-KR" sz="2500" i="1">
                            <a:latin typeface="Cambria Math" panose="02040503050406030204" pitchFamily="18" charset="0"/>
                          </a:rPr>
                        </m:ctrlPr>
                      </m:fPr>
                      <m:num>
                        <m:r>
                          <a:rPr lang="en-US" altLang="ko-KR" sz="2500" i="1">
                            <a:latin typeface="Cambria Math" panose="02040503050406030204" pitchFamily="18" charset="0"/>
                          </a:rPr>
                          <m:t>𝑚𝑎𝑥𝑖𝑚𝑢𝑚</m:t>
                        </m:r>
                        <m:r>
                          <a:rPr lang="en-US" altLang="ko-KR" sz="2500" i="1">
                            <a:latin typeface="Cambria Math" panose="02040503050406030204" pitchFamily="18" charset="0"/>
                          </a:rPr>
                          <m:t> </m:t>
                        </m:r>
                        <m:r>
                          <a:rPr lang="en-US" altLang="ko-KR" sz="2500" i="1">
                            <a:latin typeface="Cambria Math" panose="02040503050406030204" pitchFamily="18" charset="0"/>
                          </a:rPr>
                          <m:t>𝑡𝑎𝑟𝑔𝑒𝑡</m:t>
                        </m:r>
                      </m:num>
                      <m:den>
                        <m:r>
                          <a:rPr lang="en-US" altLang="ko-KR" sz="2500" i="1">
                            <a:latin typeface="Cambria Math" panose="02040503050406030204" pitchFamily="18" charset="0"/>
                          </a:rPr>
                          <m:t>𝑑𝑖𝑓𝑓𝑖𝑐𝑢𝑙𝑡𝑦</m:t>
                        </m:r>
                      </m:den>
                    </m:f>
                  </m:oMath>
                </a14:m>
                <a:endParaRPr lang="en-US" altLang="ko-KR" sz="2500" dirty="0"/>
              </a:p>
              <a:p>
                <a:pPr lvl="1"/>
                <a:endParaRPr lang="en-US" altLang="ko-KR" sz="500" dirty="0"/>
              </a:p>
              <a:p>
                <a:pPr lvl="1"/>
                <a:r>
                  <a:rPr lang="en-US" altLang="ko-KR" dirty="0"/>
                  <a:t>current target</a:t>
                </a:r>
                <a:r>
                  <a:rPr lang="ko-KR" altLang="en-US" dirty="0"/>
                  <a:t> 이 작으면 난이도가 높다</a:t>
                </a:r>
                <a:endParaRPr lang="en-US" altLang="ko-KR" dirty="0"/>
              </a:p>
              <a:p>
                <a:pPr lvl="1"/>
                <a:r>
                  <a:rPr lang="en-US" altLang="ko-KR" dirty="0"/>
                  <a:t>difficulty</a:t>
                </a:r>
                <a:r>
                  <a:rPr lang="ko-KR" altLang="en-US" dirty="0"/>
                  <a:t>가 높을 수록 </a:t>
                </a:r>
                <a:r>
                  <a:rPr lang="en-US" altLang="ko-KR" dirty="0"/>
                  <a:t>current target</a:t>
                </a:r>
                <a:r>
                  <a:rPr lang="ko-KR" altLang="en-US" dirty="0"/>
                  <a:t>은 작다</a:t>
                </a:r>
                <a:r>
                  <a:rPr lang="en-US" altLang="ko-KR" dirty="0"/>
                  <a:t>.</a:t>
                </a:r>
              </a:p>
              <a:p>
                <a:r>
                  <a:rPr lang="en-US" altLang="ko-KR" dirty="0"/>
                  <a:t>difficulty 1 = 0x1d00ffff</a:t>
                </a:r>
              </a:p>
              <a:p>
                <a:endParaRPr lang="en-US" altLang="ko-KR" dirty="0"/>
              </a:p>
            </p:txBody>
          </p:sp>
        </mc:Choice>
        <mc:Fallback>
          <p:sp>
            <p:nvSpPr>
              <p:cNvPr id="2" name="내용 개체 틀 1">
                <a:extLst>
                  <a:ext uri="{FF2B5EF4-FFF2-40B4-BE49-F238E27FC236}">
                    <a16:creationId xmlns:a16="http://schemas.microsoft.com/office/drawing/2014/main" id="{B0ECD289-85C0-4811-9746-FE383AD4C8EE}"/>
                  </a:ext>
                </a:extLst>
              </p:cNvPr>
              <p:cNvSpPr>
                <a:spLocks noGrp="1" noRot="1" noChangeAspect="1" noMove="1" noResize="1" noEditPoints="1" noAdjustHandles="1" noChangeArrowheads="1" noChangeShapeType="1" noTextEdit="1"/>
              </p:cNvSpPr>
              <p:nvPr>
                <p:ph idx="1"/>
              </p:nvPr>
            </p:nvSpPr>
            <p:spPr>
              <a:xfrm>
                <a:off x="241299" y="674860"/>
                <a:ext cx="11683999" cy="6030740"/>
              </a:xfrm>
              <a:blipFill>
                <a:blip r:embed="rId3"/>
                <a:stretch>
                  <a:fillRect l="-574" t="-708"/>
                </a:stretch>
              </a:blipFill>
            </p:spPr>
            <p:txBody>
              <a:bodyPr/>
              <a:lstStyle/>
              <a:p>
                <a:r>
                  <a:rPr lang="ko-KR" altLang="en-US">
                    <a:noFill/>
                  </a:rPr>
                  <a:t> </a:t>
                </a:r>
              </a:p>
            </p:txBody>
          </p:sp>
        </mc:Fallback>
      </mc:AlternateContent>
      <p:sp>
        <p:nvSpPr>
          <p:cNvPr id="3" name="제목 2">
            <a:extLst>
              <a:ext uri="{FF2B5EF4-FFF2-40B4-BE49-F238E27FC236}">
                <a16:creationId xmlns:a16="http://schemas.microsoft.com/office/drawing/2014/main" id="{77D7712D-0DFF-4D75-ACB2-CF2DCAD17D8D}"/>
              </a:ext>
            </a:extLst>
          </p:cNvPr>
          <p:cNvSpPr>
            <a:spLocks noGrp="1"/>
          </p:cNvSpPr>
          <p:nvPr>
            <p:ph type="title"/>
          </p:nvPr>
        </p:nvSpPr>
        <p:spPr/>
        <p:txBody>
          <a:bodyPr/>
          <a:lstStyle/>
          <a:p>
            <a:r>
              <a:rPr lang="en-US" altLang="ko-KR" dirty="0"/>
              <a:t>Bitcoin Difficulty</a:t>
            </a:r>
            <a:endParaRPr lang="ko-KR" altLang="en-US" dirty="0"/>
          </a:p>
        </p:txBody>
      </p:sp>
    </p:spTree>
    <p:extLst>
      <p:ext uri="{BB962C8B-B14F-4D97-AF65-F5344CB8AC3E}">
        <p14:creationId xmlns:p14="http://schemas.microsoft.com/office/powerpoint/2010/main" val="345657792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내용 개체 틀 1">
                <a:extLst>
                  <a:ext uri="{FF2B5EF4-FFF2-40B4-BE49-F238E27FC236}">
                    <a16:creationId xmlns:a16="http://schemas.microsoft.com/office/drawing/2014/main" id="{B0ECD289-85C0-4811-9746-FE383AD4C8EE}"/>
                  </a:ext>
                </a:extLst>
              </p:cNvPr>
              <p:cNvSpPr>
                <a:spLocks noGrp="1"/>
              </p:cNvSpPr>
              <p:nvPr>
                <p:ph idx="1"/>
              </p:nvPr>
            </p:nvSpPr>
            <p:spPr>
              <a:xfrm>
                <a:off x="241299" y="674860"/>
                <a:ext cx="11683999" cy="6030740"/>
              </a:xfrm>
            </p:spPr>
            <p:txBody>
              <a:bodyPr>
                <a:normAutofit fontScale="70000" lnSpcReduction="20000"/>
              </a:bodyPr>
              <a:lstStyle/>
              <a:p>
                <a:pPr indent="0">
                  <a:buNone/>
                </a:pPr>
                <a:r>
                  <a:rPr lang="en-US" altLang="ko-KR" dirty="0"/>
                  <a:t>Difficulty</a:t>
                </a:r>
              </a:p>
              <a:p>
                <a:r>
                  <a:rPr lang="en-US" altLang="ko-KR" dirty="0"/>
                  <a:t>2016</a:t>
                </a:r>
                <a:r>
                  <a:rPr lang="ko-KR" altLang="en-US" dirty="0"/>
                  <a:t> 블록</a:t>
                </a:r>
                <a:r>
                  <a:rPr lang="en-US" altLang="ko-KR" dirty="0"/>
                  <a:t> (Difficulty Epoch)</a:t>
                </a:r>
                <a:r>
                  <a:rPr lang="ko-KR" altLang="en-US" dirty="0"/>
                  <a:t> 마다 난이도 조정</a:t>
                </a:r>
                <a:endParaRPr lang="en-US" altLang="ko-KR" dirty="0"/>
              </a:p>
              <a:p>
                <a:r>
                  <a:rPr lang="ko-KR" altLang="en-US" dirty="0"/>
                  <a:t>조정 주기 </a:t>
                </a:r>
                <a:r>
                  <a:rPr lang="en-US" altLang="ko-KR" dirty="0"/>
                  <a:t>(Epoch) : 2016</a:t>
                </a:r>
                <a:r>
                  <a:rPr lang="ko-KR" altLang="en-US" dirty="0"/>
                  <a:t>블록 </a:t>
                </a:r>
                <a:r>
                  <a:rPr lang="en-US" altLang="ko-KR" dirty="0"/>
                  <a:t>(</a:t>
                </a:r>
                <a:r>
                  <a:rPr lang="ko-KR" altLang="en-US" dirty="0"/>
                  <a:t>약 </a:t>
                </a:r>
                <a:r>
                  <a:rPr lang="en-US" altLang="ko-KR" dirty="0"/>
                  <a:t>2</a:t>
                </a:r>
                <a:r>
                  <a:rPr lang="ko-KR" altLang="en-US" dirty="0"/>
                  <a:t>주</a:t>
                </a:r>
                <a:r>
                  <a:rPr lang="en-US" altLang="ko-KR" dirty="0"/>
                  <a:t>) </a:t>
                </a:r>
              </a:p>
              <a:p>
                <a:r>
                  <a:rPr lang="ko-KR" altLang="en-US" dirty="0"/>
                  <a:t>난이도 조정 비율 </a:t>
                </a:r>
                <a:r>
                  <a:rPr lang="en-US" altLang="ko-KR" dirty="0"/>
                  <a:t>=  </a:t>
                </a:r>
                <a14:m>
                  <m:oMath xmlns:m="http://schemas.openxmlformats.org/officeDocument/2006/math">
                    <m:f>
                      <m:fPr>
                        <m:ctrlPr>
                          <a:rPr lang="en-US" altLang="ko-KR" i="1" smtClean="0">
                            <a:latin typeface="Cambria Math" panose="02040503050406030204" pitchFamily="18" charset="0"/>
                          </a:rPr>
                        </m:ctrlPr>
                      </m:fPr>
                      <m:num>
                        <m:r>
                          <a:rPr lang="en-US" altLang="ko-KR" b="0" i="1" smtClean="0">
                            <a:latin typeface="Cambria Math" panose="02040503050406030204" pitchFamily="18" charset="0"/>
                          </a:rPr>
                          <m:t>2016 </m:t>
                        </m:r>
                        <m:r>
                          <a:rPr lang="ko-KR" altLang="en-US" i="1">
                            <a:latin typeface="Cambria Math" panose="02040503050406030204" pitchFamily="18" charset="0"/>
                          </a:rPr>
                          <m:t>블</m:t>
                        </m:r>
                        <m:r>
                          <a:rPr lang="ko-KR" altLang="en-US" i="1" smtClean="0">
                            <a:latin typeface="Cambria Math" panose="02040503050406030204" pitchFamily="18" charset="0"/>
                          </a:rPr>
                          <m:t>록</m:t>
                        </m:r>
                        <m:r>
                          <a:rPr lang="en-US" altLang="ko-KR" b="0" i="1" smtClean="0">
                            <a:latin typeface="Cambria Math" panose="02040503050406030204" pitchFamily="18" charset="0"/>
                          </a:rPr>
                          <m:t> </m:t>
                        </m:r>
                        <m:r>
                          <a:rPr lang="ko-KR" altLang="en-US" i="1">
                            <a:latin typeface="Cambria Math" panose="02040503050406030204" pitchFamily="18" charset="0"/>
                          </a:rPr>
                          <m:t>채</m:t>
                        </m:r>
                        <m:r>
                          <a:rPr lang="ko-KR" altLang="en-US" i="1" smtClean="0">
                            <a:latin typeface="Cambria Math" panose="02040503050406030204" pitchFamily="18" charset="0"/>
                          </a:rPr>
                          <m:t>굴</m:t>
                        </m:r>
                        <m:r>
                          <a:rPr lang="en-US" altLang="ko-KR" b="0" i="1" smtClean="0">
                            <a:latin typeface="Cambria Math" panose="02040503050406030204" pitchFamily="18" charset="0"/>
                          </a:rPr>
                          <m:t> </m:t>
                        </m:r>
                        <m:r>
                          <a:rPr lang="ko-KR" altLang="en-US" i="1">
                            <a:latin typeface="Cambria Math" panose="02040503050406030204" pitchFamily="18" charset="0"/>
                          </a:rPr>
                          <m:t>소</m:t>
                        </m:r>
                        <m:r>
                          <a:rPr lang="ko-KR" altLang="en-US" i="1" smtClean="0">
                            <a:latin typeface="Cambria Math" panose="02040503050406030204" pitchFamily="18" charset="0"/>
                          </a:rPr>
                          <m:t>요</m:t>
                        </m:r>
                        <m:r>
                          <a:rPr lang="en-US" altLang="ko-KR" b="0" i="1" smtClean="0">
                            <a:latin typeface="Cambria Math" panose="02040503050406030204" pitchFamily="18" charset="0"/>
                          </a:rPr>
                          <m:t> </m:t>
                        </m:r>
                        <m:r>
                          <a:rPr lang="ko-KR" altLang="en-US" i="1">
                            <a:latin typeface="Cambria Math" panose="02040503050406030204" pitchFamily="18" charset="0"/>
                          </a:rPr>
                          <m:t>시</m:t>
                        </m:r>
                        <m:r>
                          <a:rPr lang="ko-KR" altLang="en-US" i="1" smtClean="0">
                            <a:latin typeface="Cambria Math" panose="02040503050406030204" pitchFamily="18" charset="0"/>
                          </a:rPr>
                          <m:t>간</m:t>
                        </m:r>
                        <m:r>
                          <a:rPr lang="en-US" altLang="ko-KR" b="0" i="1" smtClean="0">
                            <a:latin typeface="Cambria Math" panose="02040503050406030204" pitchFamily="18" charset="0"/>
                          </a:rPr>
                          <m:t>(</m:t>
                        </m:r>
                        <m:r>
                          <a:rPr lang="ko-KR" altLang="en-US" i="1">
                            <a:latin typeface="Cambria Math" panose="02040503050406030204" pitchFamily="18" charset="0"/>
                          </a:rPr>
                          <m:t>초</m:t>
                        </m:r>
                        <m:r>
                          <a:rPr lang="en-US" altLang="ko-KR" b="0" i="1" smtClean="0">
                            <a:latin typeface="Cambria Math" panose="02040503050406030204" pitchFamily="18" charset="0"/>
                          </a:rPr>
                          <m:t>) </m:t>
                        </m:r>
                      </m:num>
                      <m:den>
                        <m:r>
                          <a:rPr lang="en-US" altLang="ko-KR" i="1">
                            <a:latin typeface="Cambria Math" panose="02040503050406030204" pitchFamily="18" charset="0"/>
                          </a:rPr>
                          <m:t>1209600</m:t>
                        </m:r>
                      </m:den>
                    </m:f>
                  </m:oMath>
                </a14:m>
                <a:r>
                  <a:rPr lang="ko-KR" altLang="en-US" dirty="0"/>
                  <a:t>    </a:t>
                </a:r>
                <a:r>
                  <a:rPr lang="en-US" altLang="ko-KR" dirty="0"/>
                  <a:t>(2016 </a:t>
                </a:r>
                <a:r>
                  <a:rPr lang="ko-KR" altLang="en-US" dirty="0"/>
                  <a:t>블록</a:t>
                </a:r>
                <a:r>
                  <a:rPr lang="en-US" altLang="ko-KR" dirty="0"/>
                  <a:t> * 10</a:t>
                </a:r>
                <a:r>
                  <a:rPr lang="ko-KR" altLang="en-US" dirty="0"/>
                  <a:t>분 </a:t>
                </a:r>
                <a:r>
                  <a:rPr lang="en-US" altLang="ko-KR" dirty="0"/>
                  <a:t>* 60</a:t>
                </a:r>
                <a:r>
                  <a:rPr lang="ko-KR" altLang="en-US" dirty="0"/>
                  <a:t>초 </a:t>
                </a:r>
                <a:r>
                  <a:rPr lang="en-US" altLang="ko-KR" dirty="0"/>
                  <a:t>= 1,209,600 </a:t>
                </a:r>
                <a:r>
                  <a:rPr lang="ko-KR" altLang="en-US" dirty="0"/>
                  <a:t>초</a:t>
                </a:r>
                <a:r>
                  <a:rPr lang="en-US" altLang="ko-KR" dirty="0"/>
                  <a:t>)</a:t>
                </a:r>
              </a:p>
              <a:p>
                <a:r>
                  <a:rPr lang="ko-KR" altLang="en-US" dirty="0"/>
                  <a:t>다음 난이도 </a:t>
                </a:r>
                <a:r>
                  <a:rPr lang="en-US" altLang="ko-KR" dirty="0"/>
                  <a:t>= </a:t>
                </a:r>
                <a:r>
                  <a:rPr lang="ko-KR" altLang="en-US" dirty="0"/>
                  <a:t>현재 난이도 </a:t>
                </a:r>
                <a:r>
                  <a:rPr lang="en-US" altLang="ko-KR" dirty="0"/>
                  <a:t>* </a:t>
                </a:r>
                <a:r>
                  <a:rPr lang="ko-KR" altLang="en-US" dirty="0"/>
                  <a:t>난이도 조정 비율</a:t>
                </a:r>
                <a:endParaRPr lang="en-US" altLang="ko-KR" dirty="0"/>
              </a:p>
              <a:p>
                <a:pPr lvl="1"/>
                <a:r>
                  <a:rPr lang="ko-KR" altLang="en-US" dirty="0"/>
                  <a:t>최소값 </a:t>
                </a:r>
                <a:r>
                  <a:rPr lang="en-US" altLang="ko-KR" dirty="0"/>
                  <a:t>= 1,</a:t>
                </a:r>
                <a:r>
                  <a:rPr lang="ko-KR" altLang="en-US" dirty="0"/>
                  <a:t> 최대값</a:t>
                </a:r>
                <a:r>
                  <a:rPr lang="en-US" altLang="ko-KR" dirty="0"/>
                  <a:t>: </a:t>
                </a:r>
                <a:r>
                  <a:rPr lang="ko-KR" altLang="en-US" dirty="0"/>
                  <a:t>제한 없음</a:t>
                </a:r>
                <a:endParaRPr lang="en-US" altLang="ko-KR" dirty="0"/>
              </a:p>
              <a:p>
                <a:r>
                  <a:rPr lang="ko-KR" altLang="en-US" dirty="0"/>
                  <a:t>난이도 보정 계수 </a:t>
                </a:r>
                <a:r>
                  <a:rPr lang="en-US" altLang="ko-KR" dirty="0"/>
                  <a:t>: </a:t>
                </a:r>
                <a:r>
                  <a:rPr lang="ko-KR" altLang="en-US" dirty="0"/>
                  <a:t> 최대 </a:t>
                </a:r>
                <a:r>
                  <a:rPr lang="en-US" altLang="ko-KR" dirty="0"/>
                  <a:t>4</a:t>
                </a:r>
                <a:r>
                  <a:rPr lang="ko-KR" altLang="en-US" dirty="0"/>
                  <a:t>배</a:t>
                </a:r>
                <a:r>
                  <a:rPr lang="en-US" altLang="ko-KR" dirty="0"/>
                  <a:t>, </a:t>
                </a:r>
                <a:r>
                  <a:rPr lang="ko-KR" altLang="en-US" dirty="0"/>
                  <a:t>최소 </a:t>
                </a:r>
                <a:r>
                  <a:rPr lang="en-US" altLang="ko-KR" dirty="0"/>
                  <a:t>¼</a:t>
                </a:r>
                <a:r>
                  <a:rPr lang="ko-KR" altLang="en-US" dirty="0"/>
                  <a:t>배 </a:t>
                </a:r>
                <a:r>
                  <a:rPr lang="en-US" altLang="ko-KR" dirty="0"/>
                  <a:t>➡ </a:t>
                </a:r>
                <a:r>
                  <a:rPr lang="ko-KR" altLang="en-US" dirty="0"/>
                  <a:t>급격한 변화 방지 ➡</a:t>
                </a:r>
                <a:r>
                  <a:rPr lang="en-US" altLang="ko-KR" dirty="0"/>
                  <a:t> Epoch </a:t>
                </a:r>
                <a:r>
                  <a:rPr lang="ko-KR" altLang="en-US" dirty="0"/>
                  <a:t>당 </a:t>
                </a:r>
                <a:r>
                  <a:rPr lang="en-US" altLang="ko-KR" dirty="0"/>
                  <a:t>+300%(4x) </a:t>
                </a:r>
                <a:r>
                  <a:rPr lang="ko-KR" altLang="en-US" dirty="0"/>
                  <a:t>또는 </a:t>
                </a:r>
                <a:r>
                  <a:rPr lang="en-US" altLang="ko-KR" dirty="0"/>
                  <a:t>-75%(1/4) </a:t>
                </a:r>
                <a:r>
                  <a:rPr lang="ko-KR" altLang="en-US" dirty="0"/>
                  <a:t>로 제한</a:t>
                </a:r>
                <a:endParaRPr lang="en-US" altLang="ko-KR" dirty="0"/>
              </a:p>
              <a:p>
                <a:r>
                  <a:rPr lang="en-US" altLang="ko-KR" dirty="0" err="1"/>
                  <a:t>bdiff</a:t>
                </a:r>
                <a:r>
                  <a:rPr lang="en-US" altLang="ko-KR" dirty="0"/>
                  <a:t> -&gt; </a:t>
                </a:r>
                <a:r>
                  <a:rPr lang="ko-KR" altLang="en-US" dirty="0"/>
                  <a:t>대략적인 난이도</a:t>
                </a:r>
                <a:endParaRPr lang="en-US" altLang="ko-KR" dirty="0"/>
              </a:p>
              <a:p>
                <a:r>
                  <a:rPr lang="en-US" altLang="ko-KR" dirty="0"/>
                  <a:t>difficulty = difficulty_1_target / </a:t>
                </a:r>
                <a:r>
                  <a:rPr lang="en-US" altLang="ko-KR" dirty="0" err="1"/>
                  <a:t>current_target</a:t>
                </a:r>
                <a:r>
                  <a:rPr lang="en-US" altLang="ko-KR" dirty="0"/>
                  <a:t> = </a:t>
                </a:r>
                <a:r>
                  <a:rPr lang="en-US" altLang="ko-KR" dirty="0" err="1"/>
                  <a:t>maximum_target</a:t>
                </a:r>
                <a:r>
                  <a:rPr lang="en-US" altLang="ko-KR" dirty="0"/>
                  <a:t> / </a:t>
                </a:r>
                <a:r>
                  <a:rPr lang="en-US" altLang="ko-KR" dirty="0" err="1"/>
                  <a:t>current_target</a:t>
                </a:r>
                <a:endParaRPr lang="en-US" altLang="ko-KR" dirty="0"/>
              </a:p>
              <a:p>
                <a:pPr lvl="1"/>
                <a:r>
                  <a:rPr lang="en-US" altLang="ko-KR" dirty="0" err="1"/>
                  <a:t>current_target</a:t>
                </a:r>
                <a:r>
                  <a:rPr lang="en-US" altLang="ko-KR" dirty="0"/>
                  <a:t> </a:t>
                </a:r>
                <a:r>
                  <a:rPr lang="ko-KR" altLang="en-US" dirty="0"/>
                  <a:t>이 작으면 난이도가 </a:t>
                </a:r>
                <a:r>
                  <a:rPr lang="ko-KR" altLang="en-US" dirty="0" err="1"/>
                  <a:t>높이진다</a:t>
                </a:r>
                <a:r>
                  <a:rPr lang="en-US" altLang="ko-KR" dirty="0"/>
                  <a:t>.</a:t>
                </a:r>
              </a:p>
              <a:p>
                <a:pPr lvl="1"/>
                <a:r>
                  <a:rPr lang="en-US" altLang="ko-KR" dirty="0"/>
                  <a:t>difficulty_1_target (pool difficulty, </a:t>
                </a:r>
                <a:r>
                  <a:rPr lang="en-US" altLang="ko-KR" dirty="0" err="1"/>
                  <a:t>pdiff</a:t>
                </a:r>
                <a:r>
                  <a:rPr lang="en-US" altLang="ko-KR" dirty="0"/>
                  <a:t>) = </a:t>
                </a:r>
                <a:r>
                  <a:rPr lang="ko-KR" altLang="en-US" dirty="0"/>
                  <a:t>선행 </a:t>
                </a:r>
                <a:r>
                  <a:rPr lang="en-US" altLang="ko-KR" dirty="0"/>
                  <a:t>32bit 0, </a:t>
                </a:r>
                <a:r>
                  <a:rPr lang="ko-KR" altLang="en-US" dirty="0"/>
                  <a:t>나머지 </a:t>
                </a:r>
                <a:r>
                  <a:rPr lang="en-US" altLang="ko-KR" dirty="0"/>
                  <a:t>1</a:t>
                </a:r>
                <a:r>
                  <a:rPr lang="ko-KR" altLang="en-US" dirty="0"/>
                  <a:t>인</a:t>
                </a:r>
                <a:r>
                  <a:rPr lang="en-US" altLang="ko-KR" dirty="0"/>
                  <a:t> </a:t>
                </a:r>
                <a:r>
                  <a:rPr lang="ko-KR" altLang="en-US" dirty="0"/>
                  <a:t>해시</a:t>
                </a:r>
                <a:br>
                  <a:rPr lang="en-US" altLang="ko-KR" dirty="0"/>
                </a:br>
                <a:r>
                  <a:rPr lang="en-US" altLang="ko-KR" dirty="0"/>
                  <a:t>0x1d00ffff  -&gt; </a:t>
                </a:r>
                <a:r>
                  <a:rPr lang="en-US" altLang="ko-KR" dirty="0" err="1"/>
                  <a:t>maximum_target</a:t>
                </a:r>
                <a:r>
                  <a:rPr lang="en-US" altLang="ko-KR" dirty="0"/>
                  <a:t> = 0x00ffff * 2**(8*(0x1d - 3)) = 0x00000000FFFF00000000000000000000000000000000000000000000000000</a:t>
                </a:r>
                <a:br>
                  <a:rPr lang="en-US" altLang="ko-KR" dirty="0"/>
                </a:br>
                <a:r>
                  <a:rPr lang="ko-KR" altLang="en-US" dirty="0"/>
                  <a:t>종종 잘리지 않은 </a:t>
                </a:r>
                <a:r>
                  <a:rPr lang="en-US" altLang="ko-KR" dirty="0"/>
                  <a:t>0x00000000FFFFFFFFFFFFFFFFFFFFFFFFFFFFFFFFFFFFFFFFFFFFFFFFFFFFFFFF </a:t>
                </a:r>
                <a:r>
                  <a:rPr lang="ko-KR" altLang="en-US" dirty="0"/>
                  <a:t>를 사용함을 유의</a:t>
                </a:r>
                <a:endParaRPr lang="en-US" altLang="ko-KR" dirty="0"/>
              </a:p>
              <a:p>
                <a:r>
                  <a:rPr lang="en-US" altLang="ko-KR" dirty="0"/>
                  <a:t>difficulty target : targe</a:t>
                </a:r>
                <a:r>
                  <a:rPr lang="ko-KR" altLang="en-US" dirty="0"/>
                  <a:t>의 압축된 표현 </a:t>
                </a:r>
                <a:r>
                  <a:rPr lang="en-US" altLang="ko-KR" dirty="0"/>
                  <a:t>-&gt; 0x</a:t>
                </a:r>
                <a:r>
                  <a:rPr lang="en-US" altLang="ko-KR" dirty="0">
                    <a:solidFill>
                      <a:srgbClr val="0071FF"/>
                    </a:solidFill>
                  </a:rPr>
                  <a:t>1b</a:t>
                </a:r>
                <a:r>
                  <a:rPr lang="en-US" altLang="ko-KR" dirty="0">
                    <a:solidFill>
                      <a:srgbClr val="EF296B"/>
                    </a:solidFill>
                  </a:rPr>
                  <a:t>0404db</a:t>
                </a:r>
                <a:r>
                  <a:rPr lang="en-US" altLang="ko-KR" dirty="0"/>
                  <a:t> (little endian)</a:t>
                </a:r>
              </a:p>
              <a:p>
                <a:r>
                  <a:rPr lang="en-US" altLang="ko-KR" dirty="0"/>
                  <a:t>0x</a:t>
                </a:r>
                <a:r>
                  <a:rPr lang="en-US" altLang="ko-KR" dirty="0">
                    <a:solidFill>
                      <a:srgbClr val="EF296B"/>
                    </a:solidFill>
                  </a:rPr>
                  <a:t>0404cb</a:t>
                </a:r>
                <a:r>
                  <a:rPr lang="en-US" altLang="ko-KR" dirty="0"/>
                  <a:t> * 2**(8*(0x</a:t>
                </a:r>
                <a:r>
                  <a:rPr lang="en-US" altLang="ko-KR" dirty="0">
                    <a:solidFill>
                      <a:srgbClr val="0071FF"/>
                    </a:solidFill>
                  </a:rPr>
                  <a:t>1b</a:t>
                </a:r>
                <a:r>
                  <a:rPr lang="en-US" altLang="ko-KR" dirty="0"/>
                  <a:t> - 3)) = 0x00000000000404CB0000000000000000000000000000000000000000000000</a:t>
                </a:r>
              </a:p>
              <a:p>
                <a:r>
                  <a:rPr lang="en-US" altLang="ko-KR" dirty="0"/>
                  <a:t>0x00000000FFFF00000000000000000000000000000000000000000000000000 /</a:t>
                </a:r>
                <a:br>
                  <a:rPr lang="en-US" altLang="ko-KR" dirty="0"/>
                </a:br>
                <a:r>
                  <a:rPr lang="en-US" altLang="ko-KR" dirty="0"/>
                  <a:t>0x00000000000404CB00000000000000000000000000000000000000000000000</a:t>
                </a:r>
                <a:br>
                  <a:rPr lang="en-US" altLang="ko-KR" dirty="0"/>
                </a:br>
                <a:r>
                  <a:rPr lang="en-US" altLang="ko-KR" dirty="0"/>
                  <a:t>= 16307.420938523983(</a:t>
                </a:r>
                <a:r>
                  <a:rPr lang="en-US" altLang="ko-KR" dirty="0" err="1"/>
                  <a:t>bdiff</a:t>
                </a:r>
                <a:r>
                  <a:rPr lang="en-US" altLang="ko-KR" dirty="0"/>
                  <a:t>)</a:t>
                </a:r>
              </a:p>
              <a:p>
                <a:r>
                  <a:rPr lang="en-US" altLang="ko-KR" dirty="0"/>
                  <a:t>0x00000000FFFFFFFFFFFFFFFFFFFFFFFFFFFFFFFFFFFFFFFFFFFFFFFFFFFFFFFF / 0x00000000000404CB00000000000000000000000000000000000000000000000</a:t>
                </a:r>
                <a:br>
                  <a:rPr lang="en-US" altLang="ko-KR" dirty="0"/>
                </a:br>
                <a:r>
                  <a:rPr lang="en-US" altLang="ko-KR" dirty="0"/>
                  <a:t>= 16307.669773817162 (</a:t>
                </a:r>
                <a:r>
                  <a:rPr lang="en-US" altLang="ko-KR" dirty="0" err="1"/>
                  <a:t>pdiff</a:t>
                </a:r>
                <a:r>
                  <a:rPr lang="en-US" altLang="ko-KR" dirty="0"/>
                  <a:t>)(pool difficulty)</a:t>
                </a:r>
              </a:p>
              <a:p>
                <a:endParaRPr lang="en-US" altLang="ko-KR" dirty="0"/>
              </a:p>
              <a:p>
                <a:endParaRPr lang="en-US" altLang="ko-KR" dirty="0"/>
              </a:p>
            </p:txBody>
          </p:sp>
        </mc:Choice>
        <mc:Fallback>
          <p:sp>
            <p:nvSpPr>
              <p:cNvPr id="2" name="내용 개체 틀 1">
                <a:extLst>
                  <a:ext uri="{FF2B5EF4-FFF2-40B4-BE49-F238E27FC236}">
                    <a16:creationId xmlns:a16="http://schemas.microsoft.com/office/drawing/2014/main" id="{B0ECD289-85C0-4811-9746-FE383AD4C8EE}"/>
                  </a:ext>
                </a:extLst>
              </p:cNvPr>
              <p:cNvSpPr>
                <a:spLocks noGrp="1" noRot="1" noChangeAspect="1" noMove="1" noResize="1" noEditPoints="1" noAdjustHandles="1" noChangeArrowheads="1" noChangeShapeType="1" noTextEdit="1"/>
              </p:cNvSpPr>
              <p:nvPr>
                <p:ph idx="1"/>
              </p:nvPr>
            </p:nvSpPr>
            <p:spPr>
              <a:xfrm>
                <a:off x="241299" y="674860"/>
                <a:ext cx="11683999" cy="6030740"/>
              </a:xfrm>
              <a:blipFill>
                <a:blip r:embed="rId3"/>
                <a:stretch>
                  <a:fillRect l="-157" t="-708"/>
                </a:stretch>
              </a:blipFill>
            </p:spPr>
            <p:txBody>
              <a:bodyPr/>
              <a:lstStyle/>
              <a:p>
                <a:r>
                  <a:rPr lang="ko-KR" altLang="en-US">
                    <a:noFill/>
                  </a:rPr>
                  <a:t> </a:t>
                </a:r>
              </a:p>
            </p:txBody>
          </p:sp>
        </mc:Fallback>
      </mc:AlternateContent>
      <p:sp>
        <p:nvSpPr>
          <p:cNvPr id="3" name="제목 2">
            <a:extLst>
              <a:ext uri="{FF2B5EF4-FFF2-40B4-BE49-F238E27FC236}">
                <a16:creationId xmlns:a16="http://schemas.microsoft.com/office/drawing/2014/main" id="{77D7712D-0DFF-4D75-ACB2-CF2DCAD17D8D}"/>
              </a:ext>
            </a:extLst>
          </p:cNvPr>
          <p:cNvSpPr>
            <a:spLocks noGrp="1"/>
          </p:cNvSpPr>
          <p:nvPr>
            <p:ph type="title"/>
          </p:nvPr>
        </p:nvSpPr>
        <p:spPr/>
        <p:txBody>
          <a:bodyPr/>
          <a:lstStyle/>
          <a:p>
            <a:r>
              <a:rPr lang="en-US" altLang="ko-KR" dirty="0"/>
              <a:t>Bitcoin Difficulty</a:t>
            </a:r>
            <a:endParaRPr lang="ko-KR" altLang="en-US" dirty="0"/>
          </a:p>
        </p:txBody>
      </p:sp>
    </p:spTree>
    <p:extLst>
      <p:ext uri="{BB962C8B-B14F-4D97-AF65-F5344CB8AC3E}">
        <p14:creationId xmlns:p14="http://schemas.microsoft.com/office/powerpoint/2010/main" val="81158977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95777B84-61E1-444E-BE0A-DDB6C543C92C}"/>
              </a:ext>
            </a:extLst>
          </p:cNvPr>
          <p:cNvSpPr>
            <a:spLocks noGrp="1"/>
          </p:cNvSpPr>
          <p:nvPr>
            <p:ph idx="1"/>
          </p:nvPr>
        </p:nvSpPr>
        <p:spPr/>
        <p:txBody>
          <a:bodyPr/>
          <a:lstStyle/>
          <a:p>
            <a:r>
              <a:rPr lang="en-US" altLang="ko-KR" dirty="0"/>
              <a:t>Difficulty 1 = 0x</a:t>
            </a:r>
            <a:r>
              <a:rPr lang="en-US" altLang="ko-KR" dirty="0">
                <a:solidFill>
                  <a:srgbClr val="0071FF"/>
                </a:solidFill>
              </a:rPr>
              <a:t>1d</a:t>
            </a:r>
            <a:r>
              <a:rPr lang="en-US" altLang="ko-KR" dirty="0">
                <a:solidFill>
                  <a:srgbClr val="EF296B"/>
                </a:solidFill>
              </a:rPr>
              <a:t>00ffff</a:t>
            </a:r>
          </a:p>
          <a:p>
            <a:r>
              <a:rPr lang="en-US" altLang="ko-KR" dirty="0" err="1"/>
              <a:t>maximum_target</a:t>
            </a:r>
            <a:r>
              <a:rPr lang="en-US" altLang="ko-KR" dirty="0"/>
              <a:t> = 0x</a:t>
            </a:r>
            <a:r>
              <a:rPr lang="en-US" altLang="ko-KR" dirty="0">
                <a:solidFill>
                  <a:srgbClr val="EF296B"/>
                </a:solidFill>
              </a:rPr>
              <a:t>00ffff</a:t>
            </a:r>
            <a:r>
              <a:rPr lang="en-US" altLang="ko-KR" dirty="0"/>
              <a:t> * 2**(8*(0x</a:t>
            </a:r>
            <a:r>
              <a:rPr lang="en-US" altLang="ko-KR" dirty="0">
                <a:solidFill>
                  <a:srgbClr val="0071FF"/>
                </a:solidFill>
              </a:rPr>
              <a:t>1d</a:t>
            </a:r>
            <a:r>
              <a:rPr lang="en-US" altLang="ko-KR" dirty="0"/>
              <a:t> - 3)) = 0x00000000FFFF00000000000000000000000000000000000000000000000000</a:t>
            </a:r>
          </a:p>
          <a:p>
            <a:r>
              <a:rPr lang="en-US" altLang="ko-KR" dirty="0"/>
              <a:t>Current Target </a:t>
            </a:r>
            <a:r>
              <a:rPr lang="ko-KR" altLang="en-US" dirty="0"/>
              <a:t>보다 작은 것을 찾기</a:t>
            </a:r>
            <a:endParaRPr lang="en-US" altLang="ko-KR" dirty="0"/>
          </a:p>
          <a:p>
            <a:endParaRPr lang="ko-KR" altLang="en-US" dirty="0"/>
          </a:p>
        </p:txBody>
      </p:sp>
      <p:sp>
        <p:nvSpPr>
          <p:cNvPr id="3" name="제목 2">
            <a:extLst>
              <a:ext uri="{FF2B5EF4-FFF2-40B4-BE49-F238E27FC236}">
                <a16:creationId xmlns:a16="http://schemas.microsoft.com/office/drawing/2014/main" id="{3ED00412-71CB-4FA3-8700-6BD582EBBD5C}"/>
              </a:ext>
            </a:extLst>
          </p:cNvPr>
          <p:cNvSpPr>
            <a:spLocks noGrp="1"/>
          </p:cNvSpPr>
          <p:nvPr>
            <p:ph type="title"/>
          </p:nvPr>
        </p:nvSpPr>
        <p:spPr/>
        <p:txBody>
          <a:bodyPr/>
          <a:lstStyle/>
          <a:p>
            <a:endParaRPr lang="ko-KR" altLang="en-US"/>
          </a:p>
        </p:txBody>
      </p:sp>
    </p:spTree>
    <p:extLst>
      <p:ext uri="{BB962C8B-B14F-4D97-AF65-F5344CB8AC3E}">
        <p14:creationId xmlns:p14="http://schemas.microsoft.com/office/powerpoint/2010/main" val="26973836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8D37D9C4-7E16-4A60-85F6-C4B25FF8F8E8}"/>
              </a:ext>
            </a:extLst>
          </p:cNvPr>
          <p:cNvSpPr>
            <a:spLocks noGrp="1"/>
          </p:cNvSpPr>
          <p:nvPr>
            <p:ph idx="1"/>
          </p:nvPr>
        </p:nvSpPr>
        <p:spPr>
          <a:xfrm>
            <a:off x="241300" y="674860"/>
            <a:ext cx="5854700" cy="5991052"/>
          </a:xfrm>
        </p:spPr>
        <p:txBody>
          <a:bodyPr/>
          <a:lstStyle/>
          <a:p>
            <a:pPr indent="0">
              <a:buNone/>
            </a:pPr>
            <a:r>
              <a:rPr lang="en-US" altLang="ko-KR" dirty="0"/>
              <a:t>2009-01-08, Bitcoin v0.1 released</a:t>
            </a:r>
            <a:endParaRPr lang="ko-KR" altLang="en-US" dirty="0"/>
          </a:p>
        </p:txBody>
      </p:sp>
      <p:sp>
        <p:nvSpPr>
          <p:cNvPr id="3" name="제목 2">
            <a:extLst>
              <a:ext uri="{FF2B5EF4-FFF2-40B4-BE49-F238E27FC236}">
                <a16:creationId xmlns:a16="http://schemas.microsoft.com/office/drawing/2014/main" id="{93459699-A470-4557-8438-A08D0078206D}"/>
              </a:ext>
            </a:extLst>
          </p:cNvPr>
          <p:cNvSpPr>
            <a:spLocks noGrp="1"/>
          </p:cNvSpPr>
          <p:nvPr>
            <p:ph type="title"/>
          </p:nvPr>
        </p:nvSpPr>
        <p:spPr/>
        <p:txBody>
          <a:bodyPr/>
          <a:lstStyle/>
          <a:p>
            <a:r>
              <a:rPr lang="ko-KR" altLang="en-US" dirty="0" err="1"/>
              <a:t>비트코인</a:t>
            </a:r>
            <a:r>
              <a:rPr lang="ko-KR" altLang="en-US" dirty="0"/>
              <a:t> </a:t>
            </a:r>
            <a:r>
              <a:rPr lang="en-US" altLang="ko-KR" dirty="0"/>
              <a:t>[ Release</a:t>
            </a:r>
            <a:r>
              <a:rPr lang="ko-KR" altLang="en-US" dirty="0"/>
              <a:t> </a:t>
            </a:r>
            <a:r>
              <a:rPr lang="en-US" altLang="ko-KR" dirty="0"/>
              <a:t>0.1]</a:t>
            </a:r>
            <a:endParaRPr lang="ko-KR" altLang="en-US" dirty="0"/>
          </a:p>
        </p:txBody>
      </p:sp>
      <p:pic>
        <p:nvPicPr>
          <p:cNvPr id="6" name="그림 5">
            <a:extLst>
              <a:ext uri="{FF2B5EF4-FFF2-40B4-BE49-F238E27FC236}">
                <a16:creationId xmlns:a16="http://schemas.microsoft.com/office/drawing/2014/main" id="{4D8D22EF-158E-4C3B-9E45-79FB45BEF858}"/>
              </a:ext>
            </a:extLst>
          </p:cNvPr>
          <p:cNvPicPr>
            <a:picLocks noChangeAspect="1"/>
          </p:cNvPicPr>
          <p:nvPr/>
        </p:nvPicPr>
        <p:blipFill>
          <a:blip r:embed="rId2"/>
          <a:stretch>
            <a:fillRect/>
          </a:stretch>
        </p:blipFill>
        <p:spPr>
          <a:xfrm>
            <a:off x="1773780" y="1050878"/>
            <a:ext cx="2523040" cy="5554638"/>
          </a:xfrm>
          <a:prstGeom prst="rect">
            <a:avLst/>
          </a:prstGeom>
        </p:spPr>
      </p:pic>
      <p:sp>
        <p:nvSpPr>
          <p:cNvPr id="12" name="내용 개체 틀 1">
            <a:extLst>
              <a:ext uri="{FF2B5EF4-FFF2-40B4-BE49-F238E27FC236}">
                <a16:creationId xmlns:a16="http://schemas.microsoft.com/office/drawing/2014/main" id="{0B90289F-7AEB-4A99-AA8F-E4998B8E033F}"/>
              </a:ext>
            </a:extLst>
          </p:cNvPr>
          <p:cNvSpPr txBox="1">
            <a:spLocks/>
          </p:cNvSpPr>
          <p:nvPr/>
        </p:nvSpPr>
        <p:spPr>
          <a:xfrm>
            <a:off x="6208877" y="674860"/>
            <a:ext cx="5854700" cy="5991052"/>
          </a:xfrm>
          <a:prstGeom prst="rect">
            <a:avLst/>
          </a:prstGeom>
        </p:spPr>
        <p:txBody>
          <a:bodyPr vert="horz" lIns="91440" tIns="45720" rIns="91440" bIns="45720" rtlCol="0">
            <a:normAutofit/>
          </a:bodyPr>
          <a:lstStyle>
            <a:lvl1pPr marL="0" indent="-144000" algn="l" defTabSz="914400" rtl="0" eaLnBrk="1" latinLnBrk="1" hangingPunct="1">
              <a:lnSpc>
                <a:spcPct val="105000"/>
              </a:lnSpc>
              <a:spcBef>
                <a:spcPts val="1000"/>
              </a:spcBef>
              <a:buFont typeface="Arial" panose="020B0604020202020204" pitchFamily="34" charset="0"/>
              <a:buChar char="•"/>
              <a:defRPr sz="1800" kern="1200" spc="-90" baseline="0">
                <a:solidFill>
                  <a:schemeClr val="bg1">
                    <a:lumMod val="85000"/>
                  </a:schemeClr>
                </a:solidFill>
                <a:latin typeface="Arial" panose="020B0604020202020204" pitchFamily="34" charset="0"/>
                <a:ea typeface="맑은 고딕" panose="020B0503020000020004" pitchFamily="50" charset="-127"/>
                <a:cs typeface="+mn-cs"/>
              </a:defRPr>
            </a:lvl1pPr>
            <a:lvl2pPr marL="360000" indent="-144000" algn="l" defTabSz="914400" rtl="0" eaLnBrk="1" latinLnBrk="1" hangingPunct="1">
              <a:lnSpc>
                <a:spcPct val="105000"/>
              </a:lnSpc>
              <a:spcBef>
                <a:spcPts val="500"/>
              </a:spcBef>
              <a:buFont typeface="Arial" panose="020B0604020202020204" pitchFamily="34" charset="0"/>
              <a:buChar char="•"/>
              <a:defRPr sz="1600" kern="1200" spc="-90" baseline="0">
                <a:solidFill>
                  <a:schemeClr val="bg1">
                    <a:lumMod val="85000"/>
                  </a:schemeClr>
                </a:solidFill>
                <a:latin typeface="Arial" panose="020B0604020202020204" pitchFamily="34" charset="0"/>
                <a:ea typeface="맑은 고딕" panose="020B0503020000020004" pitchFamily="50" charset="-127"/>
                <a:cs typeface="+mn-cs"/>
              </a:defRPr>
            </a:lvl2pPr>
            <a:lvl3pPr marL="540000" indent="-144000" algn="l" defTabSz="914400" rtl="0" eaLnBrk="1" latinLnBrk="1" hangingPunct="1">
              <a:lnSpc>
                <a:spcPct val="105000"/>
              </a:lnSpc>
              <a:spcBef>
                <a:spcPts val="500"/>
              </a:spcBef>
              <a:buFont typeface="Arial" panose="020B0604020202020204" pitchFamily="34" charset="0"/>
              <a:buChar char="•"/>
              <a:defRPr sz="1400" kern="1200" spc="-90" baseline="0">
                <a:solidFill>
                  <a:schemeClr val="bg1">
                    <a:lumMod val="85000"/>
                  </a:schemeClr>
                </a:solidFill>
                <a:latin typeface="Arial" panose="020B0604020202020204" pitchFamily="34" charset="0"/>
                <a:ea typeface="맑은 고딕" panose="020B0503020000020004" pitchFamily="50" charset="-127"/>
                <a:cs typeface="+mn-cs"/>
              </a:defRPr>
            </a:lvl3pPr>
            <a:lvl4pPr marL="720000" indent="-144000" algn="l" defTabSz="914400" rtl="0" eaLnBrk="1" latinLnBrk="1" hangingPunct="1">
              <a:lnSpc>
                <a:spcPct val="105000"/>
              </a:lnSpc>
              <a:spcBef>
                <a:spcPts val="500"/>
              </a:spcBef>
              <a:buFont typeface="Arial" panose="020B0604020202020204" pitchFamily="34" charset="0"/>
              <a:buChar char="•"/>
              <a:defRPr sz="1300" kern="1200" spc="-90" baseline="0">
                <a:solidFill>
                  <a:schemeClr val="bg1">
                    <a:lumMod val="85000"/>
                  </a:schemeClr>
                </a:solidFill>
                <a:latin typeface="Arial" panose="020B0604020202020204" pitchFamily="34" charset="0"/>
                <a:ea typeface="맑은 고딕" panose="020B0503020000020004" pitchFamily="50" charset="-127"/>
                <a:cs typeface="+mn-cs"/>
              </a:defRPr>
            </a:lvl4pPr>
            <a:lvl5pPr marL="900000" indent="-144000" algn="l" defTabSz="914400" rtl="0" eaLnBrk="1" latinLnBrk="1" hangingPunct="1">
              <a:lnSpc>
                <a:spcPct val="105000"/>
              </a:lnSpc>
              <a:spcBef>
                <a:spcPts val="500"/>
              </a:spcBef>
              <a:buFont typeface="Arial" panose="020B0604020202020204" pitchFamily="34" charset="0"/>
              <a:buChar char="•"/>
              <a:defRPr sz="1200" kern="1200" spc="-90" baseline="0">
                <a:solidFill>
                  <a:schemeClr val="bg1">
                    <a:lumMod val="85000"/>
                  </a:schemeClr>
                </a:solidFill>
                <a:latin typeface="Arial" panose="020B0604020202020204" pitchFamily="34" charset="0"/>
                <a:ea typeface="맑은 고딕" panose="020B0503020000020004"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buFont typeface="Arial" panose="020B0604020202020204" pitchFamily="34" charset="0"/>
              <a:buNone/>
            </a:pPr>
            <a:r>
              <a:rPr lang="en-US" altLang="ko-KR" dirty="0"/>
              <a:t>Bitcoin Core 22.0</a:t>
            </a:r>
            <a:endParaRPr lang="ko-KR" altLang="en-US" dirty="0"/>
          </a:p>
        </p:txBody>
      </p:sp>
      <p:pic>
        <p:nvPicPr>
          <p:cNvPr id="13" name="그림 12">
            <a:extLst>
              <a:ext uri="{FF2B5EF4-FFF2-40B4-BE49-F238E27FC236}">
                <a16:creationId xmlns:a16="http://schemas.microsoft.com/office/drawing/2014/main" id="{AC1A33E4-BB74-4E92-83F2-32831598A456}"/>
              </a:ext>
            </a:extLst>
          </p:cNvPr>
          <p:cNvPicPr>
            <a:picLocks noChangeAspect="1"/>
          </p:cNvPicPr>
          <p:nvPr/>
        </p:nvPicPr>
        <p:blipFill>
          <a:blip r:embed="rId3"/>
          <a:stretch>
            <a:fillRect/>
          </a:stretch>
        </p:blipFill>
        <p:spPr>
          <a:xfrm>
            <a:off x="6616031" y="1684886"/>
            <a:ext cx="5081338" cy="3971000"/>
          </a:xfrm>
          <a:prstGeom prst="rect">
            <a:avLst/>
          </a:prstGeom>
        </p:spPr>
      </p:pic>
    </p:spTree>
    <p:extLst>
      <p:ext uri="{BB962C8B-B14F-4D97-AF65-F5344CB8AC3E}">
        <p14:creationId xmlns:p14="http://schemas.microsoft.com/office/powerpoint/2010/main" val="129738436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3C120C40-B1A1-4C0A-A14C-39E751FE98E4}"/>
              </a:ext>
            </a:extLst>
          </p:cNvPr>
          <p:cNvSpPr>
            <a:spLocks noGrp="1"/>
          </p:cNvSpPr>
          <p:nvPr>
            <p:ph idx="1"/>
          </p:nvPr>
        </p:nvSpPr>
        <p:spPr>
          <a:xfrm>
            <a:off x="241299" y="674860"/>
            <a:ext cx="11683999" cy="6030740"/>
          </a:xfrm>
        </p:spPr>
        <p:txBody>
          <a:bodyPr>
            <a:normAutofit lnSpcReduction="10000"/>
          </a:bodyPr>
          <a:lstStyle/>
          <a:p>
            <a:r>
              <a:rPr lang="en-US" altLang="ko-KR" dirty="0"/>
              <a:t>chainwork - </a:t>
            </a:r>
            <a:r>
              <a:rPr lang="ko-KR" altLang="en-US" sz="1800" dirty="0"/>
              <a:t>현재 체인을 생성하기 위해 필요한 </a:t>
            </a:r>
            <a:r>
              <a:rPr lang="en-US" altLang="ko-KR" sz="1800" dirty="0"/>
              <a:t>hash</a:t>
            </a:r>
            <a:r>
              <a:rPr lang="ko-KR" altLang="en-US" sz="1800" dirty="0"/>
              <a:t>을 총 수</a:t>
            </a:r>
            <a:endParaRPr lang="en-US" altLang="ko-KR" dirty="0"/>
          </a:p>
          <a:p>
            <a:r>
              <a:rPr lang="en-US" altLang="ko-KR" dirty="0"/>
              <a:t>https://learnmeabitcoin.com/technical/longest-chain</a:t>
            </a:r>
          </a:p>
          <a:p>
            <a:r>
              <a:rPr lang="en-US" altLang="ko-KR" dirty="0"/>
              <a:t>chainwork: https://bitcoin.stackexchange.com/questions/26869/what-is-chainwork/26894#26894</a:t>
            </a:r>
          </a:p>
          <a:p>
            <a:endParaRPr lang="en-US" altLang="ko-KR" dirty="0"/>
          </a:p>
          <a:p>
            <a:endParaRPr lang="en-US" altLang="ko-KR" dirty="0"/>
          </a:p>
          <a:p>
            <a:r>
              <a:rPr lang="en-US" altLang="ko-KR" dirty="0"/>
              <a:t>[0x7e00,0x7e00,0x7e00] = 32256 * [1.0] * [0x01,0001,0001]</a:t>
            </a:r>
          </a:p>
          <a:p>
            <a:endParaRPr lang="en-US" altLang="ko-KR" dirty="0"/>
          </a:p>
          <a:p>
            <a:r>
              <a:rPr lang="en-US" altLang="ko-KR" dirty="0"/>
              <a:t>"difficulty": 1.182899534312841</a:t>
            </a:r>
          </a:p>
          <a:p>
            <a:endParaRPr lang="en-US" altLang="ko-KR" dirty="0"/>
          </a:p>
          <a:p>
            <a:r>
              <a:rPr lang="en-US" altLang="ko-KR" dirty="0"/>
              <a:t>[chainwork value] = [previous chainwork value] + [difficulty] * [0x01,0001,0001]</a:t>
            </a:r>
          </a:p>
          <a:p>
            <a:r>
              <a:rPr lang="en-US" altLang="ko-KR" dirty="0"/>
              <a:t>[0x7e01,acd4,2dd2] = [0x7e00,0x7e00,0x7e00] + [1.182899534312841] * [0x01,0001,0001]</a:t>
            </a:r>
            <a:endParaRPr lang="ko-KR" altLang="en-US" dirty="0"/>
          </a:p>
          <a:p>
            <a:r>
              <a:rPr lang="en-US" altLang="ko-KR" dirty="0"/>
              <a:t>7e00,0x7e00,0x7e00 : 138540579061248</a:t>
            </a:r>
          </a:p>
          <a:p>
            <a:r>
              <a:rPr lang="en-US" altLang="ko-KR" dirty="0"/>
              <a:t>4295032833(0x0100010001) *1.182899534312841 = 5080592338.014062</a:t>
            </a:r>
          </a:p>
          <a:p>
            <a:r>
              <a:rPr lang="en-US" altLang="ko-KR" dirty="0"/>
              <a:t>138540579061248 + 5080592338.014062 = 138545659653586 (0x 7E01,ACD4,2DD2)</a:t>
            </a:r>
            <a:endParaRPr lang="ko-KR" altLang="en-US" dirty="0"/>
          </a:p>
        </p:txBody>
      </p:sp>
      <p:sp>
        <p:nvSpPr>
          <p:cNvPr id="3" name="제목 2">
            <a:extLst>
              <a:ext uri="{FF2B5EF4-FFF2-40B4-BE49-F238E27FC236}">
                <a16:creationId xmlns:a16="http://schemas.microsoft.com/office/drawing/2014/main" id="{FAB3496B-D74B-4BA0-B3FC-F2C7C6AA17B6}"/>
              </a:ext>
            </a:extLst>
          </p:cNvPr>
          <p:cNvSpPr>
            <a:spLocks noGrp="1"/>
          </p:cNvSpPr>
          <p:nvPr>
            <p:ph type="title"/>
          </p:nvPr>
        </p:nvSpPr>
        <p:spPr/>
        <p:txBody>
          <a:bodyPr/>
          <a:lstStyle/>
          <a:p>
            <a:endParaRPr lang="ko-KR" altLang="en-US"/>
          </a:p>
        </p:txBody>
      </p:sp>
    </p:spTree>
    <p:extLst>
      <p:ext uri="{BB962C8B-B14F-4D97-AF65-F5344CB8AC3E}">
        <p14:creationId xmlns:p14="http://schemas.microsoft.com/office/powerpoint/2010/main" val="386942955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3922667A-539E-4353-ACCE-B257E9953AC8}"/>
              </a:ext>
            </a:extLst>
          </p:cNvPr>
          <p:cNvSpPr>
            <a:spLocks noGrp="1"/>
          </p:cNvSpPr>
          <p:nvPr>
            <p:ph idx="1"/>
          </p:nvPr>
        </p:nvSpPr>
        <p:spPr/>
        <p:txBody>
          <a:bodyPr/>
          <a:lstStyle/>
          <a:p>
            <a:r>
              <a:rPr lang="en-US" altLang="ko-KR" dirty="0"/>
              <a:t>hash rate</a:t>
            </a:r>
          </a:p>
          <a:p>
            <a:r>
              <a:rPr lang="en-US" altLang="ko-KR" dirty="0"/>
              <a:t>CPU vs GPU vs ASIC</a:t>
            </a:r>
            <a:endParaRPr lang="ko-KR" altLang="en-US" dirty="0"/>
          </a:p>
        </p:txBody>
      </p:sp>
      <p:sp>
        <p:nvSpPr>
          <p:cNvPr id="3" name="제목 2">
            <a:extLst>
              <a:ext uri="{FF2B5EF4-FFF2-40B4-BE49-F238E27FC236}">
                <a16:creationId xmlns:a16="http://schemas.microsoft.com/office/drawing/2014/main" id="{DDAF4226-308F-4767-96C7-96462728D32A}"/>
              </a:ext>
            </a:extLst>
          </p:cNvPr>
          <p:cNvSpPr>
            <a:spLocks noGrp="1"/>
          </p:cNvSpPr>
          <p:nvPr>
            <p:ph type="title"/>
          </p:nvPr>
        </p:nvSpPr>
        <p:spPr/>
        <p:txBody>
          <a:bodyPr/>
          <a:lstStyle/>
          <a:p>
            <a:endParaRPr lang="ko-KR" altLang="en-US"/>
          </a:p>
        </p:txBody>
      </p:sp>
    </p:spTree>
    <p:extLst>
      <p:ext uri="{BB962C8B-B14F-4D97-AF65-F5344CB8AC3E}">
        <p14:creationId xmlns:p14="http://schemas.microsoft.com/office/powerpoint/2010/main" val="239823766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61A17F4B-F502-476D-B075-EDF77D23D1AF}"/>
              </a:ext>
            </a:extLst>
          </p:cNvPr>
          <p:cNvSpPr>
            <a:spLocks noGrp="1"/>
          </p:cNvSpPr>
          <p:nvPr>
            <p:ph type="title"/>
          </p:nvPr>
        </p:nvSpPr>
        <p:spPr/>
        <p:txBody>
          <a:bodyPr/>
          <a:lstStyle/>
          <a:p>
            <a:r>
              <a:rPr lang="ko-KR" altLang="en-US" dirty="0"/>
              <a:t>이더리움 </a:t>
            </a:r>
            <a:r>
              <a:rPr lang="en-US" altLang="ko-KR" dirty="0" err="1"/>
              <a:t>PoW</a:t>
            </a:r>
            <a:r>
              <a:rPr lang="en-US" altLang="ko-KR" dirty="0"/>
              <a:t> [ </a:t>
            </a:r>
            <a:r>
              <a:rPr lang="en-US" altLang="ko-KR" dirty="0" err="1"/>
              <a:t>ethash</a:t>
            </a:r>
            <a:r>
              <a:rPr lang="en-US" altLang="ko-KR" dirty="0"/>
              <a:t> ]</a:t>
            </a:r>
            <a:endParaRPr lang="ko-KR" altLang="en-US" dirty="0"/>
          </a:p>
        </p:txBody>
      </p:sp>
      <p:pic>
        <p:nvPicPr>
          <p:cNvPr id="21508" name="Picture 4">
            <a:extLst>
              <a:ext uri="{FF2B5EF4-FFF2-40B4-BE49-F238E27FC236}">
                <a16:creationId xmlns:a16="http://schemas.microsoft.com/office/drawing/2014/main" id="{D78D50B9-0724-4504-BD44-3655B42C6E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75800" y="657225"/>
            <a:ext cx="6440399" cy="6048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212734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D71EC512-9186-4EF0-920E-D5ADA23E1D7E}"/>
              </a:ext>
            </a:extLst>
          </p:cNvPr>
          <p:cNvSpPr>
            <a:spLocks noGrp="1"/>
          </p:cNvSpPr>
          <p:nvPr>
            <p:ph idx="1"/>
          </p:nvPr>
        </p:nvSpPr>
        <p:spPr>
          <a:xfrm>
            <a:off x="241299" y="674860"/>
            <a:ext cx="11683999" cy="6030740"/>
          </a:xfrm>
        </p:spPr>
        <p:txBody>
          <a:bodyPr>
            <a:normAutofit/>
          </a:bodyPr>
          <a:lstStyle/>
          <a:p>
            <a:pPr indent="0">
              <a:buNone/>
            </a:pPr>
            <a:r>
              <a:rPr lang="en-US" altLang="ko-KR" dirty="0"/>
              <a:t>6. </a:t>
            </a:r>
            <a:r>
              <a:rPr lang="ko-KR" altLang="en-US" dirty="0"/>
              <a:t>인센티브</a:t>
            </a:r>
            <a:endParaRPr lang="en-US" altLang="ko-KR" dirty="0"/>
          </a:p>
          <a:p>
            <a:pPr indent="0">
              <a:buNone/>
            </a:pPr>
            <a:r>
              <a:rPr lang="ko-KR" altLang="en-US" sz="1600" dirty="0"/>
              <a:t> 관례상 </a:t>
            </a:r>
            <a:r>
              <a:rPr lang="ko-KR" altLang="en-US" sz="1600" dirty="0">
                <a:solidFill>
                  <a:srgbClr val="00C8EB"/>
                </a:solidFill>
              </a:rPr>
              <a:t>블록 안의 첫 거래는 블록을 만든 이의 몫이 될 새 화폐로 시작하는 특별한 거래</a:t>
            </a:r>
            <a:r>
              <a:rPr lang="ko-KR" altLang="en-US" sz="1600" dirty="0"/>
              <a:t>다</a:t>
            </a:r>
            <a:r>
              <a:rPr lang="en-US" altLang="ko-KR" sz="1600" dirty="0"/>
              <a:t>. </a:t>
            </a:r>
            <a:r>
              <a:rPr lang="ko-KR" altLang="en-US" sz="1600" dirty="0"/>
              <a:t>이는 화폐를 발행하는 중앙기관 없이</a:t>
            </a:r>
            <a:r>
              <a:rPr lang="en-US" altLang="ko-KR" sz="1600" dirty="0"/>
              <a:t>, </a:t>
            </a:r>
            <a:r>
              <a:rPr lang="ko-KR" altLang="en-US" sz="1600" dirty="0">
                <a:solidFill>
                  <a:srgbClr val="DBAC7D"/>
                </a:solidFill>
              </a:rPr>
              <a:t>노드가 네트워크를 지원할 인센티브</a:t>
            </a:r>
            <a:r>
              <a:rPr lang="ko-KR" altLang="en-US" sz="1600" dirty="0"/>
              <a:t>를 더해 주며 </a:t>
            </a:r>
            <a:r>
              <a:rPr lang="ko-KR" altLang="en-US" sz="1600" dirty="0">
                <a:solidFill>
                  <a:srgbClr val="DBAC7D"/>
                </a:solidFill>
              </a:rPr>
              <a:t>초기에 발행한 화폐를 유통할 방법을 제공</a:t>
            </a:r>
            <a:r>
              <a:rPr lang="ko-KR" altLang="en-US" sz="1600" dirty="0"/>
              <a:t>한다</a:t>
            </a:r>
            <a:r>
              <a:rPr lang="en-US" altLang="ko-KR" sz="1600" dirty="0"/>
              <a:t>. </a:t>
            </a:r>
            <a:r>
              <a:rPr lang="ko-KR" altLang="en-US" sz="1600" dirty="0">
                <a:solidFill>
                  <a:srgbClr val="DBAC7D"/>
                </a:solidFill>
              </a:rPr>
              <a:t>새 화폐를 일정량 꾸준히 추가하는 것은 금 채굴자가 유통하는 금을 추가하기 위해 자원을 소비하는 것</a:t>
            </a:r>
            <a:r>
              <a:rPr lang="ko-KR" altLang="en-US" sz="1600" dirty="0"/>
              <a:t>과 유사하다</a:t>
            </a:r>
            <a:r>
              <a:rPr lang="en-US" altLang="ko-KR" sz="1600" dirty="0"/>
              <a:t>. </a:t>
            </a:r>
            <a:r>
              <a:rPr lang="ko-KR" altLang="en-US" sz="1600" dirty="0"/>
              <a:t>우리의 경우 </a:t>
            </a:r>
            <a:r>
              <a:rPr lang="ko-KR" altLang="en-US" sz="1600" dirty="0">
                <a:solidFill>
                  <a:srgbClr val="DBAC7D"/>
                </a:solidFill>
              </a:rPr>
              <a:t>소비되는 것은 </a:t>
            </a:r>
            <a:r>
              <a:rPr lang="en-US" altLang="ko-KR" sz="1600" dirty="0">
                <a:solidFill>
                  <a:srgbClr val="DBAC7D"/>
                </a:solidFill>
              </a:rPr>
              <a:t>CPU </a:t>
            </a:r>
            <a:r>
              <a:rPr lang="ko-KR" altLang="en-US" sz="1600" dirty="0">
                <a:solidFill>
                  <a:srgbClr val="DBAC7D"/>
                </a:solidFill>
              </a:rPr>
              <a:t>시간과 전기</a:t>
            </a:r>
            <a:r>
              <a:rPr lang="ko-KR" altLang="en-US" sz="1600" dirty="0"/>
              <a:t>다</a:t>
            </a:r>
            <a:r>
              <a:rPr lang="en-US" altLang="ko-KR" sz="1600" dirty="0"/>
              <a:t>.</a:t>
            </a:r>
          </a:p>
          <a:p>
            <a:pPr indent="0">
              <a:buNone/>
            </a:pPr>
            <a:r>
              <a:rPr lang="ko-KR" altLang="en-US" sz="1600" dirty="0">
                <a:solidFill>
                  <a:srgbClr val="DBAC7D"/>
                </a:solidFill>
              </a:rPr>
              <a:t> 이 인센티브는 거래 수수료</a:t>
            </a:r>
            <a:r>
              <a:rPr lang="en-US" altLang="ko-KR" sz="1600" dirty="0">
                <a:solidFill>
                  <a:srgbClr val="DBAC7D"/>
                </a:solidFill>
              </a:rPr>
              <a:t>(transaction fees)</a:t>
            </a:r>
            <a:r>
              <a:rPr lang="ko-KR" altLang="en-US" sz="1600" dirty="0">
                <a:solidFill>
                  <a:srgbClr val="DBAC7D"/>
                </a:solidFill>
              </a:rPr>
              <a:t>로 충당</a:t>
            </a:r>
            <a:r>
              <a:rPr lang="ko-KR" altLang="en-US" sz="1600" dirty="0"/>
              <a:t>될 수도 있다</a:t>
            </a:r>
            <a:r>
              <a:rPr lang="en-US" altLang="ko-KR" sz="1600" dirty="0"/>
              <a:t>. </a:t>
            </a:r>
            <a:r>
              <a:rPr lang="ko-KR" altLang="en-US" sz="1600" dirty="0"/>
              <a:t>만일 거래에서 도출된 가치가 투입된 가치보다 작다면</a:t>
            </a:r>
            <a:r>
              <a:rPr lang="en-US" altLang="ko-KR" sz="1600" dirty="0"/>
              <a:t>, </a:t>
            </a:r>
            <a:r>
              <a:rPr lang="ko-KR" altLang="en-US" sz="1600" dirty="0"/>
              <a:t>그 차이가 거래를 포함한 블록의 인센티브 가치에 더해질 거래 수수료다</a:t>
            </a:r>
            <a:r>
              <a:rPr lang="en-US" altLang="ko-KR" sz="1600" dirty="0"/>
              <a:t>. </a:t>
            </a:r>
            <a:r>
              <a:rPr lang="ko-KR" altLang="en-US" sz="1600" dirty="0"/>
              <a:t>애초 </a:t>
            </a:r>
            <a:r>
              <a:rPr lang="ko-KR" altLang="en-US" sz="1600" dirty="0">
                <a:solidFill>
                  <a:srgbClr val="00C8EB"/>
                </a:solidFill>
              </a:rPr>
              <a:t>정해 놓은 수 만큼의 화폐가 유통</a:t>
            </a:r>
            <a:r>
              <a:rPr lang="ko-KR" altLang="en-US" sz="1600" dirty="0">
                <a:solidFill>
                  <a:srgbClr val="DBAC7D"/>
                </a:solidFill>
              </a:rPr>
              <a:t>되면</a:t>
            </a:r>
            <a:r>
              <a:rPr lang="en-US" altLang="ko-KR" sz="1600" dirty="0">
                <a:solidFill>
                  <a:srgbClr val="DBAC7D"/>
                </a:solidFill>
              </a:rPr>
              <a:t>, </a:t>
            </a:r>
            <a:r>
              <a:rPr lang="ko-KR" altLang="en-US" sz="1600" dirty="0">
                <a:solidFill>
                  <a:srgbClr val="DBAC7D"/>
                </a:solidFill>
              </a:rPr>
              <a:t>인센티브는 전부 거래 수수료로 바뀌어 </a:t>
            </a:r>
            <a:r>
              <a:rPr lang="ko-KR" altLang="en-US" sz="1600" dirty="0">
                <a:solidFill>
                  <a:srgbClr val="00C8EB"/>
                </a:solidFill>
              </a:rPr>
              <a:t>인플레이션에서 완전히 자유</a:t>
            </a:r>
            <a:r>
              <a:rPr lang="ko-KR" altLang="en-US" sz="1600" dirty="0">
                <a:solidFill>
                  <a:srgbClr val="DBAC7D"/>
                </a:solidFill>
              </a:rPr>
              <a:t>로워질 수 있다</a:t>
            </a:r>
            <a:r>
              <a:rPr lang="en-US" altLang="ko-KR" sz="1600" dirty="0"/>
              <a:t>.</a:t>
            </a:r>
          </a:p>
          <a:p>
            <a:pPr indent="0">
              <a:buNone/>
            </a:pPr>
            <a:r>
              <a:rPr lang="ko-KR" altLang="en-US" sz="1600" dirty="0"/>
              <a:t> 이 인센티브는 </a:t>
            </a:r>
            <a:r>
              <a:rPr lang="ko-KR" altLang="en-US" sz="1600" dirty="0">
                <a:solidFill>
                  <a:srgbClr val="DBAC7D"/>
                </a:solidFill>
              </a:rPr>
              <a:t>노드가 계속 정직하게 행동하길 유도</a:t>
            </a:r>
            <a:r>
              <a:rPr lang="ko-KR" altLang="en-US" sz="1600" dirty="0"/>
              <a:t>하는 데 도움을 줄 수 있다</a:t>
            </a:r>
            <a:r>
              <a:rPr lang="en-US" altLang="ko-KR" sz="1600" dirty="0"/>
              <a:t>. </a:t>
            </a:r>
            <a:r>
              <a:rPr lang="ko-KR" altLang="en-US" sz="1600" dirty="0"/>
              <a:t>만일 탐욕스러운 공격자가 모든 정직한 노드보다 더 많은 </a:t>
            </a:r>
            <a:r>
              <a:rPr lang="en-US" altLang="ko-KR" sz="1600" dirty="0"/>
              <a:t>CPU </a:t>
            </a:r>
            <a:r>
              <a:rPr lang="ko-KR" altLang="en-US" sz="1600" dirty="0"/>
              <a:t>파워를 모을 수 있다면</a:t>
            </a:r>
            <a:r>
              <a:rPr lang="en-US" altLang="ko-KR" sz="1600" dirty="0"/>
              <a:t>, </a:t>
            </a:r>
            <a:r>
              <a:rPr lang="ko-KR" altLang="en-US" sz="1600" dirty="0"/>
              <a:t>그는 그걸 자신의 결제를 도로 훔쳐 사람들을 속이는 데 쓰는 것</a:t>
            </a:r>
            <a:r>
              <a:rPr lang="en-US" altLang="ko-KR" sz="1600" dirty="0"/>
              <a:t>, </a:t>
            </a:r>
            <a:r>
              <a:rPr lang="ko-KR" altLang="en-US" sz="1600" dirty="0"/>
              <a:t>또는 새로운 화폐를 만들어내는 데 쓰는 것 사이에서 선택해야 한다</a:t>
            </a:r>
            <a:r>
              <a:rPr lang="en-US" altLang="ko-KR" sz="1600" dirty="0"/>
              <a:t>. </a:t>
            </a:r>
            <a:r>
              <a:rPr lang="ko-KR" altLang="en-US" sz="1600" dirty="0"/>
              <a:t>그는 </a:t>
            </a:r>
            <a:r>
              <a:rPr lang="ko-KR" altLang="en-US" sz="1600" dirty="0">
                <a:solidFill>
                  <a:srgbClr val="DBAC7D"/>
                </a:solidFill>
              </a:rPr>
              <a:t>규칙대로 움직이는 게 더 이득</a:t>
            </a:r>
            <a:r>
              <a:rPr lang="ko-KR" altLang="en-US" sz="1600" dirty="0"/>
              <a:t>임을 알게 돼 있는데</a:t>
            </a:r>
            <a:r>
              <a:rPr lang="en-US" altLang="ko-KR" sz="1600" dirty="0"/>
              <a:t>, </a:t>
            </a:r>
            <a:r>
              <a:rPr lang="ko-KR" altLang="en-US" sz="1600" dirty="0"/>
              <a:t>규칙은 그에게 다른 모두의 몫을 합친 것보다</a:t>
            </a:r>
            <a:r>
              <a:rPr lang="en-US" altLang="ko-KR" sz="1600" dirty="0"/>
              <a:t>, </a:t>
            </a:r>
            <a:r>
              <a:rPr lang="ko-KR" altLang="en-US" sz="1600" dirty="0"/>
              <a:t>시스템과 그가 보유한 부의 유효성을 해치는 것보다 더 많은 새 화폐를 베푼다</a:t>
            </a:r>
            <a:r>
              <a:rPr lang="en-US" altLang="ko-KR" sz="1600" dirty="0"/>
              <a:t>.</a:t>
            </a:r>
            <a:endParaRPr lang="ko-KR" altLang="en-US" sz="1600" dirty="0"/>
          </a:p>
        </p:txBody>
      </p:sp>
      <p:sp>
        <p:nvSpPr>
          <p:cNvPr id="3" name="제목 2">
            <a:extLst>
              <a:ext uri="{FF2B5EF4-FFF2-40B4-BE49-F238E27FC236}">
                <a16:creationId xmlns:a16="http://schemas.microsoft.com/office/drawing/2014/main" id="{BEA5FBFF-8C71-441F-B3DE-8384709AB67B}"/>
              </a:ext>
            </a:extLst>
          </p:cNvPr>
          <p:cNvSpPr>
            <a:spLocks noGrp="1"/>
          </p:cNvSpPr>
          <p:nvPr>
            <p:ph type="title"/>
          </p:nvPr>
        </p:nvSpPr>
        <p:spPr/>
        <p:txBody>
          <a:bodyPr/>
          <a:lstStyle/>
          <a:p>
            <a:r>
              <a:rPr lang="en-US" altLang="ko-KR" dirty="0" err="1"/>
              <a:t>PoW</a:t>
            </a:r>
            <a:r>
              <a:rPr lang="en-US" altLang="ko-KR" dirty="0"/>
              <a:t> [ Bitcoin Incentive ]</a:t>
            </a:r>
            <a:endParaRPr lang="ko-KR" altLang="en-US" dirty="0"/>
          </a:p>
        </p:txBody>
      </p:sp>
    </p:spTree>
    <p:extLst>
      <p:ext uri="{BB962C8B-B14F-4D97-AF65-F5344CB8AC3E}">
        <p14:creationId xmlns:p14="http://schemas.microsoft.com/office/powerpoint/2010/main" val="396552341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D71EC512-9186-4EF0-920E-D5ADA23E1D7E}"/>
              </a:ext>
            </a:extLst>
          </p:cNvPr>
          <p:cNvSpPr>
            <a:spLocks noGrp="1"/>
          </p:cNvSpPr>
          <p:nvPr>
            <p:ph idx="1"/>
          </p:nvPr>
        </p:nvSpPr>
        <p:spPr>
          <a:xfrm>
            <a:off x="241299" y="674860"/>
            <a:ext cx="11683999" cy="6030740"/>
          </a:xfrm>
        </p:spPr>
        <p:txBody>
          <a:bodyPr>
            <a:normAutofit/>
          </a:bodyPr>
          <a:lstStyle/>
          <a:p>
            <a:pPr indent="0">
              <a:buNone/>
            </a:pPr>
            <a:r>
              <a:rPr lang="en-US" altLang="ko-KR" dirty="0"/>
              <a:t>6. Incentive</a:t>
            </a:r>
          </a:p>
          <a:p>
            <a:pPr indent="0">
              <a:buNone/>
            </a:pPr>
            <a:r>
              <a:rPr lang="en-US" altLang="ko-KR" sz="1600" dirty="0"/>
              <a:t> By convention, the first transaction in a block is a special transaction that starts a new coin owned by the creator of the block. This adds an incentive for nodes to support the network, and provides a way to initially distribute coins into circulation, since there is no central authority to issue them. The steady addition of a constant of amount of new coins is analogous to gold miners expending resources to add gold to circulation. In our case, it is CPU time and electricity that is expended.</a:t>
            </a:r>
          </a:p>
          <a:p>
            <a:pPr indent="0">
              <a:buNone/>
            </a:pPr>
            <a:r>
              <a:rPr lang="en-US" altLang="ko-KR" sz="1600" dirty="0"/>
              <a:t> The incentive can also be funded with transaction fees. If the output value of a transaction is less than its input value, the difference is a transaction fee that is added to the incentive value of the block containing the transaction. Once a predetermined number of coins have entered circulation, the incentive can transition entirely to transaction fees and be completely inflation free.</a:t>
            </a:r>
          </a:p>
          <a:p>
            <a:pPr indent="0">
              <a:buNone/>
            </a:pPr>
            <a:r>
              <a:rPr lang="en-US" altLang="ko-KR" sz="1600" dirty="0"/>
              <a:t> The incentive may help encourage nodes to stay honest. If a greedy attacker is able to assemble more CPU power than all the honest nodes, he would have to choose between using it to defraud people by stealing back his payments, or using it to generate new coins. He ought to find it more profitable to play by the rules, such rules that </a:t>
            </a:r>
            <a:r>
              <a:rPr lang="en-US" altLang="ko-KR" sz="1600" dirty="0" err="1"/>
              <a:t>favour</a:t>
            </a:r>
            <a:r>
              <a:rPr lang="en-US" altLang="ko-KR" sz="1600" dirty="0"/>
              <a:t> him with more new coins than everyone else combined, than to undermine the system and the validity of his own wealth.</a:t>
            </a:r>
            <a:endParaRPr lang="ko-KR" altLang="en-US" sz="1600" dirty="0"/>
          </a:p>
        </p:txBody>
      </p:sp>
      <p:sp>
        <p:nvSpPr>
          <p:cNvPr id="3" name="제목 2">
            <a:extLst>
              <a:ext uri="{FF2B5EF4-FFF2-40B4-BE49-F238E27FC236}">
                <a16:creationId xmlns:a16="http://schemas.microsoft.com/office/drawing/2014/main" id="{BEA5FBFF-8C71-441F-B3DE-8384709AB67B}"/>
              </a:ext>
            </a:extLst>
          </p:cNvPr>
          <p:cNvSpPr>
            <a:spLocks noGrp="1"/>
          </p:cNvSpPr>
          <p:nvPr>
            <p:ph type="title"/>
          </p:nvPr>
        </p:nvSpPr>
        <p:spPr/>
        <p:txBody>
          <a:bodyPr/>
          <a:lstStyle/>
          <a:p>
            <a:r>
              <a:rPr lang="en-US" altLang="ko-KR" dirty="0" err="1"/>
              <a:t>PoW</a:t>
            </a:r>
            <a:r>
              <a:rPr lang="en-US" altLang="ko-KR" dirty="0"/>
              <a:t> [ Bitcoin Incentive ]</a:t>
            </a:r>
            <a:endParaRPr lang="ko-KR" altLang="en-US" dirty="0"/>
          </a:p>
        </p:txBody>
      </p:sp>
    </p:spTree>
    <p:extLst>
      <p:ext uri="{BB962C8B-B14F-4D97-AF65-F5344CB8AC3E}">
        <p14:creationId xmlns:p14="http://schemas.microsoft.com/office/powerpoint/2010/main" val="338308277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A1CD35CD-5C02-499F-B182-B37CA33EC51D}"/>
              </a:ext>
            </a:extLst>
          </p:cNvPr>
          <p:cNvSpPr>
            <a:spLocks noGrp="1"/>
          </p:cNvSpPr>
          <p:nvPr>
            <p:ph type="title"/>
          </p:nvPr>
        </p:nvSpPr>
        <p:spPr/>
        <p:txBody>
          <a:bodyPr/>
          <a:lstStyle/>
          <a:p>
            <a:r>
              <a:rPr lang="en-US" altLang="ko-KR" dirty="0" err="1"/>
              <a:t>PoW</a:t>
            </a:r>
            <a:r>
              <a:rPr lang="en-US" altLang="ko-KR" dirty="0"/>
              <a:t> [ Bitcoin Coinbase</a:t>
            </a:r>
            <a:r>
              <a:rPr lang="ko-KR" altLang="en-US" dirty="0"/>
              <a:t> </a:t>
            </a:r>
            <a:r>
              <a:rPr lang="en-US" altLang="ko-KR" dirty="0"/>
              <a:t>Transaction ]</a:t>
            </a:r>
            <a:endParaRPr lang="ko-KR" altLang="en-US" dirty="0"/>
          </a:p>
        </p:txBody>
      </p:sp>
      <p:graphicFrame>
        <p:nvGraphicFramePr>
          <p:cNvPr id="6" name="표 5">
            <a:extLst>
              <a:ext uri="{FF2B5EF4-FFF2-40B4-BE49-F238E27FC236}">
                <a16:creationId xmlns:a16="http://schemas.microsoft.com/office/drawing/2014/main" id="{C51D459C-AADE-45D4-A262-1AE099C5FDDA}"/>
              </a:ext>
            </a:extLst>
          </p:cNvPr>
          <p:cNvGraphicFramePr>
            <a:graphicFrameLocks noGrp="1"/>
          </p:cNvGraphicFramePr>
          <p:nvPr>
            <p:extLst>
              <p:ext uri="{D42A27DB-BD31-4B8C-83A1-F6EECF244321}">
                <p14:modId xmlns:p14="http://schemas.microsoft.com/office/powerpoint/2010/main" val="1400266793"/>
              </p:ext>
            </p:extLst>
          </p:nvPr>
        </p:nvGraphicFramePr>
        <p:xfrm>
          <a:off x="1158100" y="4649115"/>
          <a:ext cx="4057960" cy="914400"/>
        </p:xfrm>
        <a:graphic>
          <a:graphicData uri="http://schemas.openxmlformats.org/drawingml/2006/table">
            <a:tbl>
              <a:tblPr firstRow="1" bandRow="1">
                <a:tableStyleId>{8799B23B-EC83-4686-B30A-512413B5E67A}</a:tableStyleId>
              </a:tblPr>
              <a:tblGrid>
                <a:gridCol w="4057960">
                  <a:extLst>
                    <a:ext uri="{9D8B030D-6E8A-4147-A177-3AD203B41FA5}">
                      <a16:colId xmlns:a16="http://schemas.microsoft.com/office/drawing/2014/main" val="2146978234"/>
                    </a:ext>
                  </a:extLst>
                </a:gridCol>
              </a:tblGrid>
              <a:tr h="134177">
                <a:tc>
                  <a:txBody>
                    <a:bodyPr/>
                    <a:lstStyle/>
                    <a:p>
                      <a:pPr algn="ctr" latinLnBrk="1"/>
                      <a:r>
                        <a:rPr lang="en-US" altLang="ko-KR" sz="1400" b="0" dirty="0">
                          <a:solidFill>
                            <a:schemeClr val="tx1"/>
                          </a:solidFill>
                        </a:rPr>
                        <a:t>Tx0 Coinbase Transaction</a:t>
                      </a:r>
                    </a:p>
                    <a:p>
                      <a:pPr algn="ctr" latinLnBrk="1"/>
                      <a:r>
                        <a:rPr lang="en-US" altLang="ko-KR" sz="1400" b="0" dirty="0">
                          <a:solidFill>
                            <a:schemeClr val="tx1"/>
                          </a:solidFill>
                        </a:rPr>
                        <a:t>Coinbase </a:t>
                      </a:r>
                      <a:r>
                        <a:rPr lang="ko-KR" altLang="en-US" sz="1400" b="0" dirty="0">
                          <a:solidFill>
                            <a:schemeClr val="tx1"/>
                          </a:solidFill>
                        </a:rPr>
                        <a:t>➡ </a:t>
                      </a:r>
                      <a:r>
                        <a:rPr lang="en-US" altLang="ko-KR" sz="1400" b="0" dirty="0">
                          <a:solidFill>
                            <a:schemeClr val="tx1"/>
                          </a:solidFill>
                        </a:rPr>
                        <a:t>Miner (Mining Incentive + </a:t>
                      </a:r>
                      <a:r>
                        <a:rPr lang="en-US" altLang="ko-KR" sz="1400" b="0" dirty="0" err="1">
                          <a:solidFill>
                            <a:schemeClr val="tx1"/>
                          </a:solidFill>
                        </a:rPr>
                        <a:t>Txs</a:t>
                      </a:r>
                      <a:r>
                        <a:rPr lang="en-US" altLang="ko-KR" sz="1400" b="0" dirty="0">
                          <a:solidFill>
                            <a:schemeClr val="tx1"/>
                          </a:solidFill>
                        </a:rPr>
                        <a:t> Fee)</a:t>
                      </a:r>
                      <a:endParaRPr lang="ko-KR" altLang="en-US" sz="1400" b="0" dirty="0">
                        <a:solidFill>
                          <a:schemeClr val="tx1"/>
                        </a:solidFill>
                      </a:endParaRPr>
                    </a:p>
                  </a:txBody>
                  <a:tcP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00C8EB"/>
                    </a:solidFill>
                  </a:tcPr>
                </a:tc>
                <a:extLst>
                  <a:ext uri="{0D108BD9-81ED-4DB2-BD59-A6C34878D82A}">
                    <a16:rowId xmlns:a16="http://schemas.microsoft.com/office/drawing/2014/main" val="1223972121"/>
                  </a:ext>
                </a:extLst>
              </a:tr>
              <a:tr h="163248">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2000" b="1" dirty="0">
                          <a:solidFill>
                            <a:schemeClr val="bg1">
                              <a:lumMod val="85000"/>
                            </a:schemeClr>
                          </a:solidFill>
                        </a:rPr>
                        <a:t>⋮</a:t>
                      </a:r>
                      <a:endParaRPr lang="ko-KR" altLang="en-US" sz="2000" b="1" dirty="0">
                        <a:solidFill>
                          <a:schemeClr val="bg1">
                            <a:lumMod val="85000"/>
                          </a:schemeClr>
                        </a:solidFill>
                      </a:endParaRPr>
                    </a:p>
                  </a:txBody>
                  <a:tcP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53298780"/>
                  </a:ext>
                </a:extLst>
              </a:tr>
            </a:tbl>
          </a:graphicData>
        </a:graphic>
      </p:graphicFrame>
      <p:sp>
        <p:nvSpPr>
          <p:cNvPr id="7" name="직사각형 6">
            <a:extLst>
              <a:ext uri="{FF2B5EF4-FFF2-40B4-BE49-F238E27FC236}">
                <a16:creationId xmlns:a16="http://schemas.microsoft.com/office/drawing/2014/main" id="{D3D1D88D-DB7E-4843-8DCA-AE0F69DE5F1E}"/>
              </a:ext>
            </a:extLst>
          </p:cNvPr>
          <p:cNvSpPr/>
          <p:nvPr/>
        </p:nvSpPr>
        <p:spPr>
          <a:xfrm>
            <a:off x="1045534" y="1240215"/>
            <a:ext cx="4282646" cy="5449549"/>
          </a:xfrm>
          <a:prstGeom prst="rect">
            <a:avLst/>
          </a:prstGeom>
          <a:noFill/>
          <a:ln w="317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endParaRPr>
          </a:p>
        </p:txBody>
      </p:sp>
      <p:sp>
        <p:nvSpPr>
          <p:cNvPr id="8" name="TextBox 7">
            <a:extLst>
              <a:ext uri="{FF2B5EF4-FFF2-40B4-BE49-F238E27FC236}">
                <a16:creationId xmlns:a16="http://schemas.microsoft.com/office/drawing/2014/main" id="{45F5018E-6386-489C-BF4B-66BFDF526D74}"/>
              </a:ext>
            </a:extLst>
          </p:cNvPr>
          <p:cNvSpPr txBox="1"/>
          <p:nvPr/>
        </p:nvSpPr>
        <p:spPr>
          <a:xfrm>
            <a:off x="2749558" y="1342191"/>
            <a:ext cx="874598" cy="369332"/>
          </a:xfrm>
          <a:prstGeom prst="rect">
            <a:avLst/>
          </a:prstGeom>
          <a:noFill/>
        </p:spPr>
        <p:txBody>
          <a:bodyPr wrap="none" lIns="0" rtlCol="0">
            <a:spAutoFit/>
          </a:bodyPr>
          <a:lstStyle/>
          <a:p>
            <a:pPr algn="ctr"/>
            <a:r>
              <a:rPr lang="en-US" altLang="ko-KR" b="1" dirty="0">
                <a:solidFill>
                  <a:schemeClr val="bg1">
                    <a:lumMod val="85000"/>
                  </a:schemeClr>
                </a:solidFill>
                <a:latin typeface="Arial" panose="020B0604020202020204" pitchFamily="34" charset="0"/>
              </a:rPr>
              <a:t>Header</a:t>
            </a:r>
            <a:endParaRPr lang="ko-KR" altLang="en-US" b="1" dirty="0">
              <a:solidFill>
                <a:schemeClr val="bg1">
                  <a:lumMod val="85000"/>
                </a:schemeClr>
              </a:solidFill>
              <a:latin typeface="Arial" panose="020B0604020202020204" pitchFamily="34" charset="0"/>
            </a:endParaRPr>
          </a:p>
        </p:txBody>
      </p:sp>
      <p:graphicFrame>
        <p:nvGraphicFramePr>
          <p:cNvPr id="9" name="표 8">
            <a:extLst>
              <a:ext uri="{FF2B5EF4-FFF2-40B4-BE49-F238E27FC236}">
                <a16:creationId xmlns:a16="http://schemas.microsoft.com/office/drawing/2014/main" id="{7AEB927F-0B78-48CE-B494-E90963B41CD6}"/>
              </a:ext>
            </a:extLst>
          </p:cNvPr>
          <p:cNvGraphicFramePr>
            <a:graphicFrameLocks noGrp="1"/>
          </p:cNvGraphicFramePr>
          <p:nvPr>
            <p:extLst>
              <p:ext uri="{D42A27DB-BD31-4B8C-83A1-F6EECF244321}">
                <p14:modId xmlns:p14="http://schemas.microsoft.com/office/powerpoint/2010/main" val="685053390"/>
              </p:ext>
            </p:extLst>
          </p:nvPr>
        </p:nvGraphicFramePr>
        <p:xfrm>
          <a:off x="2104159" y="1720006"/>
          <a:ext cx="2165396" cy="2354094"/>
        </p:xfrm>
        <a:graphic>
          <a:graphicData uri="http://schemas.openxmlformats.org/drawingml/2006/table">
            <a:tbl>
              <a:tblPr firstRow="1" bandRow="1">
                <a:tableStyleId>{8799B23B-EC83-4686-B30A-512413B5E67A}</a:tableStyleId>
              </a:tblPr>
              <a:tblGrid>
                <a:gridCol w="2165396">
                  <a:extLst>
                    <a:ext uri="{9D8B030D-6E8A-4147-A177-3AD203B41FA5}">
                      <a16:colId xmlns:a16="http://schemas.microsoft.com/office/drawing/2014/main" val="2146978234"/>
                    </a:ext>
                  </a:extLst>
                </a:gridCol>
              </a:tblGrid>
              <a:tr h="392349">
                <a:tc>
                  <a:txBody>
                    <a:bodyPr/>
                    <a:lstStyle/>
                    <a:p>
                      <a:pPr algn="ctr" latinLnBrk="1"/>
                      <a:r>
                        <a:rPr lang="en-US" altLang="ko-KR" sz="1600" b="0" baseline="0" dirty="0">
                          <a:solidFill>
                            <a:schemeClr val="bg1">
                              <a:lumMod val="85000"/>
                            </a:schemeClr>
                          </a:solidFill>
                          <a:latin typeface="Arial" panose="020B0604020202020204" pitchFamily="34" charset="0"/>
                        </a:rPr>
                        <a:t>Version</a:t>
                      </a:r>
                      <a:endParaRPr lang="ko-KR" altLang="en-US" sz="1600" b="0" baseline="0" dirty="0">
                        <a:solidFill>
                          <a:schemeClr val="bg1">
                            <a:lumMod val="85000"/>
                          </a:schemeClr>
                        </a:solidFill>
                        <a:latin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223972121"/>
                  </a:ext>
                </a:extLst>
              </a:tr>
              <a:tr h="392349">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600" b="0" baseline="0" dirty="0">
                          <a:solidFill>
                            <a:schemeClr val="bg1">
                              <a:lumMod val="85000"/>
                            </a:schemeClr>
                          </a:solidFill>
                          <a:latin typeface="Arial" panose="020B0604020202020204" pitchFamily="34" charset="0"/>
                        </a:rPr>
                        <a:t>Previous Block Hash</a:t>
                      </a:r>
                      <a:endParaRPr lang="en-US" altLang="ko-KR" sz="1600" b="0" baseline="0" dirty="0">
                        <a:solidFill>
                          <a:srgbClr val="FFC700"/>
                        </a:solidFill>
                        <a:latin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583564991"/>
                  </a:ext>
                </a:extLst>
              </a:tr>
              <a:tr h="392349">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600" b="0" baseline="0" dirty="0">
                          <a:solidFill>
                            <a:schemeClr val="bg1">
                              <a:lumMod val="85000"/>
                            </a:schemeClr>
                          </a:solidFill>
                          <a:latin typeface="Arial" panose="020B0604020202020204" pitchFamily="34" charset="0"/>
                        </a:rPr>
                        <a:t>Merkle Root</a:t>
                      </a:r>
                      <a:endParaRPr lang="ko-KR" altLang="en-US" sz="1600" b="0" baseline="0" dirty="0">
                        <a:solidFill>
                          <a:srgbClr val="FFC700"/>
                        </a:solidFill>
                        <a:latin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53298780"/>
                  </a:ext>
                </a:extLst>
              </a:tr>
              <a:tr h="392349">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600" b="0" baseline="0" dirty="0">
                          <a:solidFill>
                            <a:schemeClr val="bg1">
                              <a:lumMod val="85000"/>
                            </a:schemeClr>
                          </a:solidFill>
                          <a:latin typeface="Arial" panose="020B0604020202020204" pitchFamily="34" charset="0"/>
                        </a:rPr>
                        <a:t>Timestamp</a:t>
                      </a:r>
                      <a:endParaRPr lang="ko-KR" altLang="en-US" sz="1600" b="0" baseline="0" dirty="0">
                        <a:solidFill>
                          <a:srgbClr val="00C8EB"/>
                        </a:solidFill>
                        <a:latin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4135302745"/>
                  </a:ext>
                </a:extLst>
              </a:tr>
              <a:tr h="392349">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600" b="0" i="0" kern="1200" baseline="0" dirty="0">
                          <a:solidFill>
                            <a:schemeClr val="bg1">
                              <a:lumMod val="85000"/>
                            </a:schemeClr>
                          </a:solidFill>
                          <a:effectLst/>
                          <a:latin typeface="Arial" panose="020B0604020202020204" pitchFamily="34" charset="0"/>
                          <a:ea typeface="+mn-ea"/>
                          <a:cs typeface="+mn-cs"/>
                        </a:rPr>
                        <a:t>Difficulty Target</a:t>
                      </a:r>
                      <a:endParaRPr lang="ko-KR" altLang="en-US" sz="1600" b="0" baseline="0" dirty="0">
                        <a:solidFill>
                          <a:srgbClr val="FFC700"/>
                        </a:solidFill>
                        <a:latin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2907989071"/>
                  </a:ext>
                </a:extLst>
              </a:tr>
              <a:tr h="392349">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600" b="0" baseline="0" dirty="0">
                          <a:solidFill>
                            <a:schemeClr val="bg1">
                              <a:lumMod val="85000"/>
                            </a:schemeClr>
                          </a:solidFill>
                          <a:latin typeface="Arial" panose="020B0604020202020204" pitchFamily="34" charset="0"/>
                        </a:rPr>
                        <a:t>Nonce</a:t>
                      </a:r>
                      <a:endParaRPr lang="ko-KR" altLang="en-US" sz="1600" b="0" baseline="0" dirty="0">
                        <a:solidFill>
                          <a:schemeClr val="bg1">
                            <a:lumMod val="85000"/>
                          </a:schemeClr>
                        </a:solidFill>
                        <a:latin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620316058"/>
                  </a:ext>
                </a:extLst>
              </a:tr>
            </a:tbl>
          </a:graphicData>
        </a:graphic>
      </p:graphicFrame>
      <p:sp>
        <p:nvSpPr>
          <p:cNvPr id="10" name="TextBox 9">
            <a:extLst>
              <a:ext uri="{FF2B5EF4-FFF2-40B4-BE49-F238E27FC236}">
                <a16:creationId xmlns:a16="http://schemas.microsoft.com/office/drawing/2014/main" id="{4F354E7D-1FD3-4ECF-A5A0-1004FDDC212F}"/>
              </a:ext>
            </a:extLst>
          </p:cNvPr>
          <p:cNvSpPr txBox="1"/>
          <p:nvPr/>
        </p:nvSpPr>
        <p:spPr>
          <a:xfrm>
            <a:off x="2571144" y="668900"/>
            <a:ext cx="1231427" cy="553998"/>
          </a:xfrm>
          <a:prstGeom prst="rect">
            <a:avLst/>
          </a:prstGeom>
          <a:noFill/>
        </p:spPr>
        <p:txBody>
          <a:bodyPr wrap="none" rtlCol="0">
            <a:spAutoFit/>
          </a:bodyPr>
          <a:lstStyle/>
          <a:p>
            <a:pPr algn="ctr"/>
            <a:r>
              <a:rPr lang="en-US" altLang="ko-KR" sz="3000" b="1" dirty="0">
                <a:solidFill>
                  <a:schemeClr val="bg1">
                    <a:lumMod val="85000"/>
                  </a:schemeClr>
                </a:solidFill>
                <a:latin typeface="Arial" panose="020B0604020202020204" pitchFamily="34" charset="0"/>
              </a:rPr>
              <a:t>Block</a:t>
            </a:r>
            <a:endParaRPr lang="ko-KR" altLang="en-US" sz="3000" b="1" dirty="0">
              <a:solidFill>
                <a:schemeClr val="bg1">
                  <a:lumMod val="85000"/>
                </a:schemeClr>
              </a:solidFill>
              <a:latin typeface="Arial" panose="020B0604020202020204" pitchFamily="34" charset="0"/>
            </a:endParaRPr>
          </a:p>
        </p:txBody>
      </p:sp>
      <p:sp>
        <p:nvSpPr>
          <p:cNvPr id="12" name="TextBox 11">
            <a:extLst>
              <a:ext uri="{FF2B5EF4-FFF2-40B4-BE49-F238E27FC236}">
                <a16:creationId xmlns:a16="http://schemas.microsoft.com/office/drawing/2014/main" id="{C1A55468-98E7-4334-8F69-FBDEC3B668AB}"/>
              </a:ext>
            </a:extLst>
          </p:cNvPr>
          <p:cNvSpPr txBox="1"/>
          <p:nvPr/>
        </p:nvSpPr>
        <p:spPr>
          <a:xfrm>
            <a:off x="2428926" y="4279783"/>
            <a:ext cx="1515864" cy="369332"/>
          </a:xfrm>
          <a:prstGeom prst="rect">
            <a:avLst/>
          </a:prstGeom>
          <a:noFill/>
        </p:spPr>
        <p:txBody>
          <a:bodyPr wrap="none" lIns="0" rtlCol="0">
            <a:spAutoFit/>
          </a:bodyPr>
          <a:lstStyle/>
          <a:p>
            <a:pPr algn="ctr"/>
            <a:r>
              <a:rPr lang="en-US" altLang="ko-KR" b="1" dirty="0">
                <a:solidFill>
                  <a:schemeClr val="bg1">
                    <a:lumMod val="85000"/>
                  </a:schemeClr>
                </a:solidFill>
                <a:latin typeface="Arial" panose="020B0604020202020204" pitchFamily="34" charset="0"/>
              </a:rPr>
              <a:t>Transactions</a:t>
            </a:r>
            <a:endParaRPr lang="ko-KR" altLang="en-US" b="1" dirty="0">
              <a:solidFill>
                <a:schemeClr val="bg1">
                  <a:lumMod val="85000"/>
                </a:schemeClr>
              </a:solidFill>
              <a:latin typeface="Arial" panose="020B0604020202020204" pitchFamily="34" charset="0"/>
            </a:endParaRPr>
          </a:p>
        </p:txBody>
      </p:sp>
      <p:pic>
        <p:nvPicPr>
          <p:cNvPr id="14" name="그림 13">
            <a:extLst>
              <a:ext uri="{FF2B5EF4-FFF2-40B4-BE49-F238E27FC236}">
                <a16:creationId xmlns:a16="http://schemas.microsoft.com/office/drawing/2014/main" id="{DD01505B-54CE-4195-ADFD-C4837BF81DA9}"/>
              </a:ext>
            </a:extLst>
          </p:cNvPr>
          <p:cNvPicPr>
            <a:picLocks noChangeAspect="1"/>
          </p:cNvPicPr>
          <p:nvPr/>
        </p:nvPicPr>
        <p:blipFill>
          <a:blip r:embed="rId3"/>
          <a:stretch>
            <a:fillRect/>
          </a:stretch>
        </p:blipFill>
        <p:spPr>
          <a:xfrm>
            <a:off x="6104260" y="858740"/>
            <a:ext cx="5821438" cy="5846859"/>
          </a:xfrm>
          <a:prstGeom prst="rect">
            <a:avLst/>
          </a:prstGeom>
        </p:spPr>
      </p:pic>
    </p:spTree>
    <p:extLst>
      <p:ext uri="{BB962C8B-B14F-4D97-AF65-F5344CB8AC3E}">
        <p14:creationId xmlns:p14="http://schemas.microsoft.com/office/powerpoint/2010/main" val="148310407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2256D1F0-0312-4623-9884-9351ED56920A}"/>
              </a:ext>
            </a:extLst>
          </p:cNvPr>
          <p:cNvSpPr>
            <a:spLocks noGrp="1"/>
          </p:cNvSpPr>
          <p:nvPr>
            <p:ph type="title"/>
          </p:nvPr>
        </p:nvSpPr>
        <p:spPr/>
        <p:txBody>
          <a:bodyPr/>
          <a:lstStyle/>
          <a:p>
            <a:r>
              <a:rPr lang="en-US" altLang="ko-KR" dirty="0" err="1"/>
              <a:t>PoW</a:t>
            </a:r>
            <a:r>
              <a:rPr lang="en-US" altLang="ko-KR" dirty="0"/>
              <a:t> [ Bitcoin </a:t>
            </a:r>
            <a:r>
              <a:rPr lang="ko-KR" altLang="en-US" dirty="0"/>
              <a:t>반감기 </a:t>
            </a:r>
            <a:r>
              <a:rPr lang="en-US" altLang="ko-KR" dirty="0"/>
              <a:t>]</a:t>
            </a:r>
            <a:endParaRPr lang="ko-KR" altLang="en-US" dirty="0"/>
          </a:p>
        </p:txBody>
      </p:sp>
      <p:sp>
        <p:nvSpPr>
          <p:cNvPr id="5" name="TextBox 4">
            <a:extLst>
              <a:ext uri="{FF2B5EF4-FFF2-40B4-BE49-F238E27FC236}">
                <a16:creationId xmlns:a16="http://schemas.microsoft.com/office/drawing/2014/main" id="{E6ABFFFD-2B3C-42EB-910B-62FDF5C39DCC}"/>
              </a:ext>
            </a:extLst>
          </p:cNvPr>
          <p:cNvSpPr txBox="1"/>
          <p:nvPr/>
        </p:nvSpPr>
        <p:spPr>
          <a:xfrm>
            <a:off x="6095999" y="674860"/>
            <a:ext cx="5832475" cy="4708981"/>
          </a:xfrm>
          <a:prstGeom prst="rect">
            <a:avLst/>
          </a:prstGeom>
          <a:noFill/>
        </p:spPr>
        <p:txBody>
          <a:bodyPr wrap="square">
            <a:spAutoFit/>
          </a:bodyPr>
          <a:lstStyle/>
          <a:p>
            <a:r>
              <a:rPr lang="en-US" altLang="ko-KR" b="0" i="0" dirty="0">
                <a:solidFill>
                  <a:schemeClr val="bg1">
                    <a:lumMod val="85000"/>
                  </a:schemeClr>
                </a:solidFill>
                <a:effectLst/>
                <a:latin typeface="Arial" panose="020B0604020202020204" pitchFamily="34" charset="0"/>
              </a:rPr>
              <a:t>Bitcoin v0.1 released </a:t>
            </a:r>
            <a:r>
              <a:rPr lang="en-US" altLang="ko-KR" sz="1200" b="0" i="0" dirty="0">
                <a:solidFill>
                  <a:schemeClr val="bg1">
                    <a:lumMod val="85000"/>
                  </a:schemeClr>
                </a:solidFill>
                <a:effectLst/>
                <a:latin typeface="Arial" panose="020B0604020202020204" pitchFamily="34" charset="0"/>
              </a:rPr>
              <a:t>Satoshi Nakamoto, 2009-01-08 19:27:40 UTC</a:t>
            </a:r>
          </a:p>
          <a:p>
            <a:r>
              <a:rPr lang="en-US" altLang="ko-KR" sz="1200" dirty="0">
                <a:solidFill>
                  <a:schemeClr val="bg1">
                    <a:lumMod val="85000"/>
                  </a:schemeClr>
                </a:solidFill>
                <a:latin typeface="Arial" panose="020B0604020202020204" pitchFamily="34" charset="0"/>
              </a:rPr>
              <a:t>…</a:t>
            </a:r>
          </a:p>
          <a:p>
            <a:endParaRPr lang="en-US" altLang="ko-KR" sz="1200" b="0" i="0" dirty="0">
              <a:solidFill>
                <a:schemeClr val="bg1">
                  <a:lumMod val="85000"/>
                </a:schemeClr>
              </a:solidFill>
              <a:effectLst/>
              <a:latin typeface="Arial" panose="020B0604020202020204" pitchFamily="34" charset="0"/>
            </a:endParaRPr>
          </a:p>
          <a:p>
            <a:r>
              <a:rPr lang="en-US" altLang="ko-KR" b="0" i="0" dirty="0">
                <a:solidFill>
                  <a:schemeClr val="bg1">
                    <a:lumMod val="85000"/>
                  </a:schemeClr>
                </a:solidFill>
                <a:effectLst/>
                <a:latin typeface="Arial" panose="020B0604020202020204" pitchFamily="34" charset="0"/>
              </a:rPr>
              <a:t>Total circulation will be </a:t>
            </a:r>
            <a:r>
              <a:rPr lang="en-US" altLang="ko-KR" b="0" i="0" dirty="0">
                <a:solidFill>
                  <a:srgbClr val="00C8EB"/>
                </a:solidFill>
                <a:effectLst/>
                <a:latin typeface="Arial" panose="020B0604020202020204" pitchFamily="34" charset="0"/>
              </a:rPr>
              <a:t>21,000,000</a:t>
            </a:r>
            <a:r>
              <a:rPr lang="en-US" altLang="ko-KR" b="0" i="0" dirty="0">
                <a:solidFill>
                  <a:srgbClr val="DBAC7D"/>
                </a:solidFill>
                <a:effectLst/>
                <a:latin typeface="Arial" panose="020B0604020202020204" pitchFamily="34" charset="0"/>
              </a:rPr>
              <a:t> coins</a:t>
            </a:r>
            <a:r>
              <a:rPr lang="en-US" altLang="ko-KR" b="0" i="0" dirty="0">
                <a:solidFill>
                  <a:schemeClr val="bg1">
                    <a:lumMod val="85000"/>
                  </a:schemeClr>
                </a:solidFill>
                <a:effectLst/>
                <a:latin typeface="Arial" panose="020B0604020202020204" pitchFamily="34" charset="0"/>
              </a:rPr>
              <a:t>. It'll be </a:t>
            </a:r>
            <a:r>
              <a:rPr lang="en-US" altLang="ko-KR" sz="1600" b="0" i="0" dirty="0">
                <a:solidFill>
                  <a:schemeClr val="bg1">
                    <a:lumMod val="85000"/>
                  </a:schemeClr>
                </a:solidFill>
                <a:effectLst/>
                <a:latin typeface="Arial" panose="020B0604020202020204" pitchFamily="34" charset="0"/>
              </a:rPr>
              <a:t>distributed to network nodes when they make blocks, with </a:t>
            </a:r>
            <a:r>
              <a:rPr lang="en-US" altLang="ko-KR" sz="1600" b="0" i="0" dirty="0">
                <a:solidFill>
                  <a:srgbClr val="DBAC7D"/>
                </a:solidFill>
                <a:effectLst/>
                <a:latin typeface="Arial" panose="020B0604020202020204" pitchFamily="34" charset="0"/>
              </a:rPr>
              <a:t>the amount cut in </a:t>
            </a:r>
            <a:r>
              <a:rPr lang="en-US" altLang="ko-KR" sz="1600" b="0" i="0" dirty="0">
                <a:solidFill>
                  <a:srgbClr val="00C8EB"/>
                </a:solidFill>
                <a:effectLst/>
                <a:latin typeface="Arial" panose="020B0604020202020204" pitchFamily="34" charset="0"/>
              </a:rPr>
              <a:t>half every 4 years</a:t>
            </a:r>
            <a:r>
              <a:rPr lang="en-US" altLang="ko-KR" sz="1600" b="0" i="0" dirty="0">
                <a:solidFill>
                  <a:schemeClr val="bg1">
                    <a:lumMod val="85000"/>
                  </a:schemeClr>
                </a:solidFill>
                <a:effectLst/>
                <a:latin typeface="Arial" panose="020B0604020202020204" pitchFamily="34" charset="0"/>
              </a:rPr>
              <a:t>.</a:t>
            </a:r>
            <a:br>
              <a:rPr lang="en-US" altLang="ko-KR" sz="1600" dirty="0">
                <a:solidFill>
                  <a:schemeClr val="bg1">
                    <a:lumMod val="85000"/>
                  </a:schemeClr>
                </a:solidFill>
                <a:latin typeface="Arial" panose="020B0604020202020204" pitchFamily="34" charset="0"/>
              </a:rPr>
            </a:br>
            <a:br>
              <a:rPr lang="en-US" altLang="ko-KR" sz="1600" dirty="0">
                <a:solidFill>
                  <a:schemeClr val="bg1">
                    <a:lumMod val="85000"/>
                  </a:schemeClr>
                </a:solidFill>
                <a:latin typeface="Arial" panose="020B0604020202020204" pitchFamily="34" charset="0"/>
              </a:rPr>
            </a:br>
            <a:r>
              <a:rPr lang="en-US" altLang="ko-KR" sz="1600" b="0" i="0" dirty="0">
                <a:solidFill>
                  <a:schemeClr val="bg1">
                    <a:lumMod val="85000"/>
                  </a:schemeClr>
                </a:solidFill>
                <a:effectLst/>
                <a:latin typeface="Arial" panose="020B0604020202020204" pitchFamily="34" charset="0"/>
              </a:rPr>
              <a:t>first 4 years: 10,500,000 coins</a:t>
            </a:r>
            <a:br>
              <a:rPr lang="en-US" altLang="ko-KR" sz="1600" dirty="0">
                <a:solidFill>
                  <a:schemeClr val="bg1">
                    <a:lumMod val="85000"/>
                  </a:schemeClr>
                </a:solidFill>
                <a:latin typeface="Arial" panose="020B0604020202020204" pitchFamily="34" charset="0"/>
              </a:rPr>
            </a:br>
            <a:r>
              <a:rPr lang="en-US" altLang="ko-KR" sz="1600" b="0" i="0" dirty="0">
                <a:solidFill>
                  <a:schemeClr val="bg1">
                    <a:lumMod val="85000"/>
                  </a:schemeClr>
                </a:solidFill>
                <a:effectLst/>
                <a:latin typeface="Arial" panose="020B0604020202020204" pitchFamily="34" charset="0"/>
              </a:rPr>
              <a:t>next 4 years: 5,250,000 coins</a:t>
            </a:r>
            <a:br>
              <a:rPr lang="en-US" altLang="ko-KR" sz="1600" dirty="0">
                <a:solidFill>
                  <a:schemeClr val="bg1">
                    <a:lumMod val="85000"/>
                  </a:schemeClr>
                </a:solidFill>
                <a:latin typeface="Arial" panose="020B0604020202020204" pitchFamily="34" charset="0"/>
              </a:rPr>
            </a:br>
            <a:r>
              <a:rPr lang="en-US" altLang="ko-KR" sz="1600" b="0" i="0" dirty="0">
                <a:solidFill>
                  <a:schemeClr val="bg1">
                    <a:lumMod val="85000"/>
                  </a:schemeClr>
                </a:solidFill>
                <a:effectLst/>
                <a:latin typeface="Arial" panose="020B0604020202020204" pitchFamily="34" charset="0"/>
              </a:rPr>
              <a:t>next 4 years: 2,625,000 coins</a:t>
            </a:r>
            <a:br>
              <a:rPr lang="en-US" altLang="ko-KR" sz="1600" dirty="0">
                <a:solidFill>
                  <a:schemeClr val="bg1">
                    <a:lumMod val="85000"/>
                  </a:schemeClr>
                </a:solidFill>
                <a:latin typeface="Arial" panose="020B0604020202020204" pitchFamily="34" charset="0"/>
              </a:rPr>
            </a:br>
            <a:r>
              <a:rPr lang="en-US" altLang="ko-KR" sz="1600" b="0" i="0" dirty="0">
                <a:solidFill>
                  <a:schemeClr val="bg1">
                    <a:lumMod val="85000"/>
                  </a:schemeClr>
                </a:solidFill>
                <a:effectLst/>
                <a:latin typeface="Arial" panose="020B0604020202020204" pitchFamily="34" charset="0"/>
              </a:rPr>
              <a:t>next 4 years: 1,312,500 coins</a:t>
            </a:r>
            <a:br>
              <a:rPr lang="en-US" altLang="ko-KR" sz="1600" dirty="0">
                <a:solidFill>
                  <a:schemeClr val="bg1">
                    <a:lumMod val="85000"/>
                  </a:schemeClr>
                </a:solidFill>
                <a:latin typeface="Arial" panose="020B0604020202020204" pitchFamily="34" charset="0"/>
              </a:rPr>
            </a:br>
            <a:r>
              <a:rPr lang="en-US" altLang="ko-KR" sz="1600" b="0" i="0" dirty="0">
                <a:solidFill>
                  <a:schemeClr val="bg1">
                    <a:lumMod val="85000"/>
                  </a:schemeClr>
                </a:solidFill>
                <a:effectLst/>
                <a:latin typeface="Arial" panose="020B0604020202020204" pitchFamily="34" charset="0"/>
              </a:rPr>
              <a:t>etc...</a:t>
            </a:r>
            <a:br>
              <a:rPr lang="en-US" altLang="ko-KR" sz="1600" dirty="0">
                <a:solidFill>
                  <a:schemeClr val="bg1">
                    <a:lumMod val="85000"/>
                  </a:schemeClr>
                </a:solidFill>
                <a:latin typeface="Arial" panose="020B0604020202020204" pitchFamily="34" charset="0"/>
              </a:rPr>
            </a:br>
            <a:br>
              <a:rPr lang="en-US" altLang="ko-KR" sz="1600" dirty="0">
                <a:solidFill>
                  <a:schemeClr val="bg1">
                    <a:lumMod val="85000"/>
                  </a:schemeClr>
                </a:solidFill>
                <a:latin typeface="Arial" panose="020B0604020202020204" pitchFamily="34" charset="0"/>
              </a:rPr>
            </a:br>
            <a:r>
              <a:rPr lang="en-US" altLang="ko-KR" sz="1600" b="0" i="0" dirty="0">
                <a:solidFill>
                  <a:srgbClr val="DBAC7D"/>
                </a:solidFill>
                <a:effectLst/>
                <a:latin typeface="Arial" panose="020B0604020202020204" pitchFamily="34" charset="0"/>
              </a:rPr>
              <a:t>When that </a:t>
            </a:r>
            <a:r>
              <a:rPr lang="en-US" altLang="ko-KR" sz="1600" b="0" i="0" dirty="0">
                <a:solidFill>
                  <a:srgbClr val="00C8EB"/>
                </a:solidFill>
                <a:effectLst/>
                <a:latin typeface="Arial" panose="020B0604020202020204" pitchFamily="34" charset="0"/>
              </a:rPr>
              <a:t>runs out</a:t>
            </a:r>
            <a:r>
              <a:rPr lang="en-US" altLang="ko-KR" sz="1600" b="0" i="0" dirty="0">
                <a:solidFill>
                  <a:srgbClr val="DBAC7D"/>
                </a:solidFill>
                <a:effectLst/>
                <a:latin typeface="Arial" panose="020B0604020202020204" pitchFamily="34" charset="0"/>
              </a:rPr>
              <a:t>, the system can support </a:t>
            </a:r>
            <a:r>
              <a:rPr lang="en-US" altLang="ko-KR" sz="1600" b="0" i="0" dirty="0">
                <a:solidFill>
                  <a:srgbClr val="00C8EB"/>
                </a:solidFill>
                <a:effectLst/>
                <a:latin typeface="Arial" panose="020B0604020202020204" pitchFamily="34" charset="0"/>
              </a:rPr>
              <a:t>transaction fees</a:t>
            </a:r>
            <a:r>
              <a:rPr lang="en-US" altLang="ko-KR" sz="1600" b="0" i="0" dirty="0">
                <a:solidFill>
                  <a:schemeClr val="bg1">
                    <a:lumMod val="85000"/>
                  </a:schemeClr>
                </a:solidFill>
                <a:effectLst/>
                <a:latin typeface="Arial" panose="020B0604020202020204" pitchFamily="34" charset="0"/>
              </a:rPr>
              <a:t> if</a:t>
            </a:r>
            <a:br>
              <a:rPr lang="en-US" altLang="ko-KR" sz="1600" dirty="0">
                <a:solidFill>
                  <a:schemeClr val="bg1">
                    <a:lumMod val="85000"/>
                  </a:schemeClr>
                </a:solidFill>
                <a:latin typeface="Arial" panose="020B0604020202020204" pitchFamily="34" charset="0"/>
              </a:rPr>
            </a:br>
            <a:r>
              <a:rPr lang="en-US" altLang="ko-KR" sz="1600" b="0" i="0" dirty="0">
                <a:solidFill>
                  <a:schemeClr val="bg1">
                    <a:lumMod val="85000"/>
                  </a:schemeClr>
                </a:solidFill>
                <a:effectLst/>
                <a:latin typeface="Arial" panose="020B0604020202020204" pitchFamily="34" charset="0"/>
              </a:rPr>
              <a:t>needed. It's based on open market competition, and there will</a:t>
            </a:r>
            <a:br>
              <a:rPr lang="en-US" altLang="ko-KR" sz="1600" dirty="0">
                <a:solidFill>
                  <a:schemeClr val="bg1">
                    <a:lumMod val="85000"/>
                  </a:schemeClr>
                </a:solidFill>
                <a:latin typeface="Arial" panose="020B0604020202020204" pitchFamily="34" charset="0"/>
              </a:rPr>
            </a:br>
            <a:r>
              <a:rPr lang="en-US" altLang="ko-KR" sz="1600" b="0" i="0" dirty="0">
                <a:solidFill>
                  <a:schemeClr val="bg1">
                    <a:lumMod val="85000"/>
                  </a:schemeClr>
                </a:solidFill>
                <a:effectLst/>
                <a:latin typeface="Arial" panose="020B0604020202020204" pitchFamily="34" charset="0"/>
              </a:rPr>
              <a:t>probably always be </a:t>
            </a:r>
            <a:r>
              <a:rPr lang="en-US" altLang="ko-KR" sz="1600" b="0" i="0" dirty="0">
                <a:solidFill>
                  <a:srgbClr val="DBAC7D"/>
                </a:solidFill>
                <a:effectLst/>
                <a:latin typeface="Arial" panose="020B0604020202020204" pitchFamily="34" charset="0"/>
              </a:rPr>
              <a:t>nodes willing to process transactions </a:t>
            </a:r>
            <a:r>
              <a:rPr lang="en-US" altLang="ko-KR" sz="1600" b="0" i="0" dirty="0">
                <a:solidFill>
                  <a:srgbClr val="00C8EB"/>
                </a:solidFill>
                <a:effectLst/>
                <a:latin typeface="Arial" panose="020B0604020202020204" pitchFamily="34" charset="0"/>
              </a:rPr>
              <a:t>for free</a:t>
            </a:r>
            <a:r>
              <a:rPr lang="en-US" altLang="ko-KR" sz="1600" b="0" i="0" dirty="0">
                <a:solidFill>
                  <a:schemeClr val="bg1">
                    <a:lumMod val="85000"/>
                  </a:schemeClr>
                </a:solidFill>
                <a:effectLst/>
                <a:latin typeface="Arial" panose="020B0604020202020204" pitchFamily="34" charset="0"/>
              </a:rPr>
              <a:t>.</a:t>
            </a:r>
            <a:br>
              <a:rPr lang="en-US" altLang="ko-KR" sz="1600" dirty="0">
                <a:solidFill>
                  <a:schemeClr val="bg1">
                    <a:lumMod val="85000"/>
                  </a:schemeClr>
                </a:solidFill>
                <a:latin typeface="Arial" panose="020B0604020202020204" pitchFamily="34" charset="0"/>
              </a:rPr>
            </a:br>
            <a:br>
              <a:rPr lang="en-US" altLang="ko-KR" sz="1600" dirty="0">
                <a:solidFill>
                  <a:schemeClr val="bg1">
                    <a:lumMod val="85000"/>
                  </a:schemeClr>
                </a:solidFill>
                <a:latin typeface="Arial" panose="020B0604020202020204" pitchFamily="34" charset="0"/>
              </a:rPr>
            </a:br>
            <a:r>
              <a:rPr lang="en-US" altLang="ko-KR" sz="1600" b="0" i="0" dirty="0">
                <a:solidFill>
                  <a:schemeClr val="bg1">
                    <a:lumMod val="85000"/>
                  </a:schemeClr>
                </a:solidFill>
                <a:effectLst/>
                <a:latin typeface="Arial" panose="020B0604020202020204" pitchFamily="34" charset="0"/>
              </a:rPr>
              <a:t>Satoshi Nakamoto</a:t>
            </a:r>
            <a:endParaRPr lang="ko-KR" altLang="en-US" sz="1600" dirty="0">
              <a:solidFill>
                <a:schemeClr val="bg1">
                  <a:lumMod val="85000"/>
                </a:schemeClr>
              </a:solidFill>
              <a:latin typeface="Arial" panose="020B0604020202020204" pitchFamily="34" charset="0"/>
            </a:endParaRPr>
          </a:p>
        </p:txBody>
      </p:sp>
      <p:sp>
        <p:nvSpPr>
          <p:cNvPr id="7" name="TextBox 6">
            <a:extLst>
              <a:ext uri="{FF2B5EF4-FFF2-40B4-BE49-F238E27FC236}">
                <a16:creationId xmlns:a16="http://schemas.microsoft.com/office/drawing/2014/main" id="{001986A2-95CD-4136-91BC-107503B1471B}"/>
              </a:ext>
            </a:extLst>
          </p:cNvPr>
          <p:cNvSpPr txBox="1"/>
          <p:nvPr/>
        </p:nvSpPr>
        <p:spPr>
          <a:xfrm>
            <a:off x="6915178" y="6590184"/>
            <a:ext cx="4768794" cy="230832"/>
          </a:xfrm>
          <a:prstGeom prst="rect">
            <a:avLst/>
          </a:prstGeom>
          <a:noFill/>
        </p:spPr>
        <p:txBody>
          <a:bodyPr wrap="square">
            <a:spAutoFit/>
          </a:bodyPr>
          <a:lstStyle/>
          <a:p>
            <a:pPr algn="ctr"/>
            <a:r>
              <a:rPr lang="ko-KR" altLang="en-US" sz="900" dirty="0">
                <a:solidFill>
                  <a:schemeClr val="bg1">
                    <a:lumMod val="50000"/>
                  </a:schemeClr>
                </a:solidFill>
                <a:hlinkClick r:id="rId3">
                  <a:extLst>
                    <a:ext uri="{A12FA001-AC4F-418D-AE19-62706E023703}">
                      <ahyp:hlinkClr xmlns:ahyp="http://schemas.microsoft.com/office/drawing/2018/hyperlinkcolor" val="tx"/>
                    </a:ext>
                  </a:extLst>
                </a:hlinkClick>
              </a:rPr>
              <a:t>https://satoshi.nakamotoinstitute.org/emails/cryptography/16/#selection-123.0-151.16</a:t>
            </a:r>
            <a:endParaRPr lang="en-US" altLang="ko-KR" sz="900" dirty="0">
              <a:solidFill>
                <a:schemeClr val="bg1">
                  <a:lumMod val="50000"/>
                </a:schemeClr>
              </a:solidFill>
            </a:endParaRPr>
          </a:p>
        </p:txBody>
      </p:sp>
      <p:sp>
        <p:nvSpPr>
          <p:cNvPr id="8" name="내용 개체 틀 1">
            <a:extLst>
              <a:ext uri="{FF2B5EF4-FFF2-40B4-BE49-F238E27FC236}">
                <a16:creationId xmlns:a16="http://schemas.microsoft.com/office/drawing/2014/main" id="{4E562CB1-7E98-438B-8183-DFB82B1AD9B5}"/>
              </a:ext>
            </a:extLst>
          </p:cNvPr>
          <p:cNvSpPr>
            <a:spLocks noGrp="1"/>
          </p:cNvSpPr>
          <p:nvPr>
            <p:ph idx="1"/>
          </p:nvPr>
        </p:nvSpPr>
        <p:spPr>
          <a:xfrm>
            <a:off x="241299" y="674860"/>
            <a:ext cx="5854701" cy="4351338"/>
          </a:xfrm>
        </p:spPr>
        <p:txBody>
          <a:bodyPr/>
          <a:lstStyle/>
          <a:p>
            <a:pPr marL="144000"/>
            <a:r>
              <a:rPr lang="ko-KR" altLang="en-US" dirty="0"/>
              <a:t>최대 </a:t>
            </a:r>
            <a:r>
              <a:rPr lang="en-US" altLang="ko-KR" dirty="0"/>
              <a:t>21,000,000 BTC </a:t>
            </a:r>
            <a:r>
              <a:rPr lang="ko-KR" altLang="en-US" dirty="0"/>
              <a:t>공급</a:t>
            </a:r>
            <a:endParaRPr lang="en-US" altLang="ko-KR" dirty="0"/>
          </a:p>
          <a:p>
            <a:pPr marL="144000"/>
            <a:r>
              <a:rPr lang="ko-KR" altLang="en-US" dirty="0"/>
              <a:t>최초 보상은 </a:t>
            </a:r>
            <a:r>
              <a:rPr lang="en-US" altLang="ko-KR" dirty="0"/>
              <a:t>Block </a:t>
            </a:r>
            <a:r>
              <a:rPr lang="ko-KR" altLang="en-US" dirty="0"/>
              <a:t>당 </a:t>
            </a:r>
            <a:r>
              <a:rPr lang="en-US" altLang="ko-KR" dirty="0"/>
              <a:t>50 BTC, </a:t>
            </a:r>
          </a:p>
          <a:p>
            <a:pPr marL="144000"/>
            <a:r>
              <a:rPr lang="en-US" altLang="ko-KR" dirty="0"/>
              <a:t>21</a:t>
            </a:r>
            <a:r>
              <a:rPr lang="ko-KR" altLang="en-US" dirty="0"/>
              <a:t>만 블록</a:t>
            </a:r>
            <a:r>
              <a:rPr lang="en-US" altLang="ko-KR" dirty="0"/>
              <a:t>(</a:t>
            </a:r>
            <a:r>
              <a:rPr lang="ko-KR" altLang="en-US" dirty="0"/>
              <a:t>약 </a:t>
            </a:r>
            <a:r>
              <a:rPr lang="en-US" altLang="ko-KR" dirty="0"/>
              <a:t>4</a:t>
            </a:r>
            <a:r>
              <a:rPr lang="ko-KR" altLang="en-US" dirty="0"/>
              <a:t>년</a:t>
            </a:r>
            <a:r>
              <a:rPr lang="en-US" altLang="ko-KR" dirty="0"/>
              <a:t>)</a:t>
            </a:r>
            <a:r>
              <a:rPr lang="ko-KR" altLang="en-US" dirty="0"/>
              <a:t>마다 절반으로 감소</a:t>
            </a:r>
          </a:p>
        </p:txBody>
      </p:sp>
      <p:graphicFrame>
        <p:nvGraphicFramePr>
          <p:cNvPr id="11" name="차트 10">
            <a:extLst>
              <a:ext uri="{FF2B5EF4-FFF2-40B4-BE49-F238E27FC236}">
                <a16:creationId xmlns:a16="http://schemas.microsoft.com/office/drawing/2014/main" id="{5F42FA22-901B-4B0E-9EFD-BF46013077B4}"/>
              </a:ext>
            </a:extLst>
          </p:cNvPr>
          <p:cNvGraphicFramePr>
            <a:graphicFrameLocks/>
          </p:cNvGraphicFramePr>
          <p:nvPr>
            <p:extLst>
              <p:ext uri="{D42A27DB-BD31-4B8C-83A1-F6EECF244321}">
                <p14:modId xmlns:p14="http://schemas.microsoft.com/office/powerpoint/2010/main" val="85209071"/>
              </p:ext>
            </p:extLst>
          </p:nvPr>
        </p:nvGraphicFramePr>
        <p:xfrm>
          <a:off x="227013" y="1904218"/>
          <a:ext cx="5868987" cy="4801449"/>
        </p:xfrm>
        <a:graphic>
          <a:graphicData uri="http://schemas.openxmlformats.org/drawingml/2006/chart">
            <c:chart xmlns:c="http://schemas.openxmlformats.org/drawingml/2006/chart" xmlns:r="http://schemas.openxmlformats.org/officeDocument/2006/relationships" r:id="rId4"/>
          </a:graphicData>
        </a:graphic>
      </p:graphicFrame>
      <p:sp>
        <p:nvSpPr>
          <p:cNvPr id="12" name="TextBox 11">
            <a:extLst>
              <a:ext uri="{FF2B5EF4-FFF2-40B4-BE49-F238E27FC236}">
                <a16:creationId xmlns:a16="http://schemas.microsoft.com/office/drawing/2014/main" id="{1581E1EF-4B91-4CCA-A97B-DEF5351178BC}"/>
              </a:ext>
            </a:extLst>
          </p:cNvPr>
          <p:cNvSpPr txBox="1"/>
          <p:nvPr/>
        </p:nvSpPr>
        <p:spPr>
          <a:xfrm>
            <a:off x="2686184" y="5519684"/>
            <a:ext cx="617477" cy="230832"/>
          </a:xfrm>
          <a:prstGeom prst="rect">
            <a:avLst/>
          </a:prstGeom>
          <a:noFill/>
        </p:spPr>
        <p:txBody>
          <a:bodyPr wrap="none" rtlCol="0">
            <a:spAutoFit/>
          </a:bodyPr>
          <a:lstStyle/>
          <a:p>
            <a:r>
              <a:rPr lang="en-US" altLang="ko-KR" sz="900" dirty="0">
                <a:solidFill>
                  <a:schemeClr val="bg1">
                    <a:lumMod val="85000"/>
                  </a:schemeClr>
                </a:solidFill>
                <a:latin typeface="Arial" panose="020B0604020202020204" pitchFamily="34" charset="0"/>
                <a:cs typeface="Arial" panose="020B0604020202020204" pitchFamily="34" charset="0"/>
              </a:rPr>
              <a:t>2022-05</a:t>
            </a:r>
            <a:endParaRPr lang="ko-KR" altLang="en-US" sz="900" dirty="0">
              <a:solidFill>
                <a:schemeClr val="bg1">
                  <a:lumMod val="85000"/>
                </a:schemeClr>
              </a:solidFill>
              <a:latin typeface="Arial" panose="020B0604020202020204" pitchFamily="34" charset="0"/>
              <a:cs typeface="Arial" panose="020B0604020202020204" pitchFamily="34" charset="0"/>
            </a:endParaRPr>
          </a:p>
        </p:txBody>
      </p:sp>
      <p:cxnSp>
        <p:nvCxnSpPr>
          <p:cNvPr id="14" name="직선 화살표 연결선 13">
            <a:extLst>
              <a:ext uri="{FF2B5EF4-FFF2-40B4-BE49-F238E27FC236}">
                <a16:creationId xmlns:a16="http://schemas.microsoft.com/office/drawing/2014/main" id="{742EC11A-2885-4CB1-ACCD-C20AFA0AF188}"/>
              </a:ext>
            </a:extLst>
          </p:cNvPr>
          <p:cNvCxnSpPr>
            <a:cxnSpLocks/>
          </p:cNvCxnSpPr>
          <p:nvPr/>
        </p:nvCxnSpPr>
        <p:spPr>
          <a:xfrm flipH="1">
            <a:off x="2592492" y="5733719"/>
            <a:ext cx="150708" cy="199929"/>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18" name="표 17">
            <a:extLst>
              <a:ext uri="{FF2B5EF4-FFF2-40B4-BE49-F238E27FC236}">
                <a16:creationId xmlns:a16="http://schemas.microsoft.com/office/drawing/2014/main" id="{BF8A2001-28E2-4BFA-A79F-9A9BF1683B61}"/>
              </a:ext>
            </a:extLst>
          </p:cNvPr>
          <p:cNvGraphicFramePr>
            <a:graphicFrameLocks noGrp="1"/>
          </p:cNvGraphicFramePr>
          <p:nvPr>
            <p:extLst>
              <p:ext uri="{D42A27DB-BD31-4B8C-83A1-F6EECF244321}">
                <p14:modId xmlns:p14="http://schemas.microsoft.com/office/powerpoint/2010/main" val="3259316873"/>
              </p:ext>
            </p:extLst>
          </p:nvPr>
        </p:nvGraphicFramePr>
        <p:xfrm>
          <a:off x="2622576" y="3077011"/>
          <a:ext cx="3128661" cy="2288676"/>
        </p:xfrm>
        <a:graphic>
          <a:graphicData uri="http://schemas.openxmlformats.org/drawingml/2006/table">
            <a:tbl>
              <a:tblPr>
                <a:tableStyleId>{5C22544A-7EE6-4342-B048-85BDC9FD1C3A}</a:tableStyleId>
              </a:tblPr>
              <a:tblGrid>
                <a:gridCol w="822499">
                  <a:extLst>
                    <a:ext uri="{9D8B030D-6E8A-4147-A177-3AD203B41FA5}">
                      <a16:colId xmlns:a16="http://schemas.microsoft.com/office/drawing/2014/main" val="3474255780"/>
                    </a:ext>
                  </a:extLst>
                </a:gridCol>
                <a:gridCol w="1046162">
                  <a:extLst>
                    <a:ext uri="{9D8B030D-6E8A-4147-A177-3AD203B41FA5}">
                      <a16:colId xmlns:a16="http://schemas.microsoft.com/office/drawing/2014/main" val="4279418209"/>
                    </a:ext>
                  </a:extLst>
                </a:gridCol>
                <a:gridCol w="1260000">
                  <a:extLst>
                    <a:ext uri="{9D8B030D-6E8A-4147-A177-3AD203B41FA5}">
                      <a16:colId xmlns:a16="http://schemas.microsoft.com/office/drawing/2014/main" val="1826481022"/>
                    </a:ext>
                  </a:extLst>
                </a:gridCol>
              </a:tblGrid>
              <a:tr h="190723">
                <a:tc>
                  <a:txBody>
                    <a:bodyPr/>
                    <a:lstStyle/>
                    <a:p>
                      <a:pPr algn="ctr" fontAlgn="ctr"/>
                      <a:r>
                        <a:rPr lang="en-US" sz="1000" b="1" u="none" strike="noStrike" baseline="0" dirty="0">
                          <a:solidFill>
                            <a:schemeClr val="tx1"/>
                          </a:solidFill>
                          <a:effectLst/>
                          <a:latin typeface="Arial" panose="020B0604020202020204" pitchFamily="34" charset="0"/>
                        </a:rPr>
                        <a:t>Date</a:t>
                      </a:r>
                      <a:endParaRPr lang="en-US" sz="1000" b="1" i="0" u="none" strike="noStrike" baseline="0" dirty="0">
                        <a:solidFill>
                          <a:schemeClr val="tx1"/>
                        </a:solidFill>
                        <a:effectLst/>
                        <a:latin typeface="Arial" panose="020B0604020202020204" pitchFamily="34" charset="0"/>
                        <a:ea typeface="맑은 고딕" panose="020B0503020000020004" pitchFamily="50" charset="-127"/>
                      </a:endParaRP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fontAlgn="ctr"/>
                      <a:r>
                        <a:rPr lang="en-US" sz="1000" b="1" u="none" strike="noStrike" baseline="0" dirty="0">
                          <a:solidFill>
                            <a:schemeClr val="tx1"/>
                          </a:solidFill>
                          <a:effectLst/>
                          <a:latin typeface="Arial" panose="020B0604020202020204" pitchFamily="34" charset="0"/>
                        </a:rPr>
                        <a:t>Mining Incentive</a:t>
                      </a:r>
                      <a:endParaRPr lang="en-US" sz="1000" b="1" i="0" u="none" strike="noStrike" baseline="0" dirty="0">
                        <a:solidFill>
                          <a:schemeClr val="tx1"/>
                        </a:solidFill>
                        <a:effectLst/>
                        <a:latin typeface="Arial" panose="020B0604020202020204" pitchFamily="34" charset="0"/>
                        <a:ea typeface="맑은 고딕" panose="020B0503020000020004" pitchFamily="50" charset="-127"/>
                      </a:endParaRP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fontAlgn="ctr"/>
                      <a:r>
                        <a:rPr lang="en-US" sz="1000" b="1" u="none" strike="noStrike" baseline="0" dirty="0">
                          <a:solidFill>
                            <a:schemeClr val="tx1"/>
                          </a:solidFill>
                          <a:effectLst/>
                          <a:latin typeface="Arial" panose="020B0604020202020204" pitchFamily="34" charset="0"/>
                        </a:rPr>
                        <a:t>BTC Supply</a:t>
                      </a:r>
                      <a:endParaRPr lang="en-US" sz="1000" b="1" i="0" u="none" strike="noStrike" baseline="0" dirty="0">
                        <a:solidFill>
                          <a:schemeClr val="tx1"/>
                        </a:solidFill>
                        <a:effectLst/>
                        <a:latin typeface="Arial" panose="020B0604020202020204" pitchFamily="34" charset="0"/>
                        <a:ea typeface="맑은 고딕" panose="020B0503020000020004" pitchFamily="50" charset="-127"/>
                      </a:endParaRP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19716184"/>
                  </a:ext>
                </a:extLst>
              </a:tr>
              <a:tr h="190723">
                <a:tc>
                  <a:txBody>
                    <a:bodyPr/>
                    <a:lstStyle/>
                    <a:p>
                      <a:pPr algn="ctr" fontAlgn="ctr"/>
                      <a:r>
                        <a:rPr lang="en-US" altLang="ko-KR" sz="1000" u="none" strike="noStrike" baseline="0" dirty="0">
                          <a:solidFill>
                            <a:schemeClr val="bg1">
                              <a:lumMod val="85000"/>
                            </a:schemeClr>
                          </a:solidFill>
                          <a:effectLst/>
                          <a:latin typeface="Arial" panose="020B0604020202020204" pitchFamily="34" charset="0"/>
                        </a:rPr>
                        <a:t>2009-01-03</a:t>
                      </a:r>
                      <a:endParaRPr lang="en-US" altLang="ko-KR" sz="1000" b="0" i="0" u="none" strike="noStrike" baseline="0" dirty="0">
                        <a:solidFill>
                          <a:schemeClr val="bg1">
                            <a:lumMod val="85000"/>
                          </a:schemeClr>
                        </a:solidFill>
                        <a:effectLst/>
                        <a:latin typeface="Arial" panose="020B0604020202020204" pitchFamily="34" charset="0"/>
                        <a:ea typeface="맑은 고딕" panose="020B0503020000020004" pitchFamily="50" charset="-127"/>
                      </a:endParaRP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r" fontAlgn="ctr"/>
                      <a:r>
                        <a:rPr lang="en-US" altLang="ko-KR" sz="1000" u="none" strike="noStrike" baseline="0" dirty="0">
                          <a:solidFill>
                            <a:schemeClr val="bg1">
                              <a:lumMod val="85000"/>
                            </a:schemeClr>
                          </a:solidFill>
                          <a:effectLst/>
                          <a:latin typeface="Arial" panose="020B0604020202020204" pitchFamily="34" charset="0"/>
                        </a:rPr>
                        <a:t>50.000000000</a:t>
                      </a:r>
                      <a:endParaRPr lang="en-US" altLang="ko-KR" sz="1000" b="0" i="0" u="none" strike="noStrike" baseline="0" dirty="0">
                        <a:solidFill>
                          <a:schemeClr val="bg1">
                            <a:lumMod val="85000"/>
                          </a:schemeClr>
                        </a:solidFill>
                        <a:effectLst/>
                        <a:latin typeface="Arial" panose="020B0604020202020204" pitchFamily="34" charset="0"/>
                        <a:ea typeface="맑은 고딕" panose="020B0503020000020004" pitchFamily="50" charset="-127"/>
                      </a:endParaRP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r" fontAlgn="ctr"/>
                      <a:r>
                        <a:rPr lang="en-US" altLang="ko-KR" sz="1000" u="none" strike="noStrike" baseline="0" dirty="0">
                          <a:solidFill>
                            <a:schemeClr val="bg1">
                              <a:lumMod val="85000"/>
                            </a:schemeClr>
                          </a:solidFill>
                          <a:effectLst/>
                          <a:latin typeface="Arial" panose="020B0604020202020204" pitchFamily="34" charset="0"/>
                        </a:rPr>
                        <a:t>0.00(00.0%)</a:t>
                      </a:r>
                      <a:endParaRPr lang="en-US" altLang="ko-KR" sz="1000" b="0" i="0" u="none" strike="noStrike" baseline="0" dirty="0">
                        <a:solidFill>
                          <a:schemeClr val="bg1">
                            <a:lumMod val="85000"/>
                          </a:schemeClr>
                        </a:solidFill>
                        <a:effectLst/>
                        <a:latin typeface="Arial" panose="020B0604020202020204" pitchFamily="34" charset="0"/>
                        <a:ea typeface="맑은 고딕" panose="020B0503020000020004" pitchFamily="50" charset="-127"/>
                      </a:endParaRP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927244512"/>
                  </a:ext>
                </a:extLst>
              </a:tr>
              <a:tr h="190723">
                <a:tc>
                  <a:txBody>
                    <a:bodyPr/>
                    <a:lstStyle/>
                    <a:p>
                      <a:pPr algn="ctr" fontAlgn="ctr"/>
                      <a:r>
                        <a:rPr lang="en-US" altLang="ko-KR" sz="1000" u="none" strike="noStrike" baseline="0" dirty="0">
                          <a:solidFill>
                            <a:schemeClr val="bg1">
                              <a:lumMod val="85000"/>
                            </a:schemeClr>
                          </a:solidFill>
                          <a:effectLst/>
                          <a:latin typeface="Arial" panose="020B0604020202020204" pitchFamily="34" charset="0"/>
                        </a:rPr>
                        <a:t>2012-11-28</a:t>
                      </a:r>
                      <a:endParaRPr lang="en-US" altLang="ko-KR" sz="1000" b="0" i="0" u="none" strike="noStrike" baseline="0" dirty="0">
                        <a:solidFill>
                          <a:schemeClr val="bg1">
                            <a:lumMod val="85000"/>
                          </a:schemeClr>
                        </a:solidFill>
                        <a:effectLst/>
                        <a:latin typeface="Arial" panose="020B0604020202020204" pitchFamily="34" charset="0"/>
                        <a:ea typeface="맑은 고딕" panose="020B0503020000020004" pitchFamily="50" charset="-127"/>
                      </a:endParaRP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r" fontAlgn="ctr"/>
                      <a:r>
                        <a:rPr lang="en-US" altLang="ko-KR" sz="1000" u="none" strike="noStrike" baseline="0" dirty="0">
                          <a:solidFill>
                            <a:schemeClr val="bg1">
                              <a:lumMod val="85000"/>
                            </a:schemeClr>
                          </a:solidFill>
                          <a:effectLst/>
                          <a:latin typeface="Arial" panose="020B0604020202020204" pitchFamily="34" charset="0"/>
                        </a:rPr>
                        <a:t>25.000000000</a:t>
                      </a:r>
                      <a:endParaRPr lang="en-US" altLang="ko-KR" sz="1000" b="0" i="0" u="none" strike="noStrike" baseline="0" dirty="0">
                        <a:solidFill>
                          <a:schemeClr val="bg1">
                            <a:lumMod val="85000"/>
                          </a:schemeClr>
                        </a:solidFill>
                        <a:effectLst/>
                        <a:latin typeface="Arial" panose="020B0604020202020204" pitchFamily="34" charset="0"/>
                        <a:ea typeface="맑은 고딕" panose="020B0503020000020004" pitchFamily="50" charset="-127"/>
                      </a:endParaRP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r" fontAlgn="ctr"/>
                      <a:r>
                        <a:rPr lang="en-US" altLang="ko-KR" sz="1000" u="none" strike="noStrike" baseline="0" dirty="0">
                          <a:solidFill>
                            <a:schemeClr val="bg1">
                              <a:lumMod val="85000"/>
                            </a:schemeClr>
                          </a:solidFill>
                          <a:effectLst/>
                          <a:latin typeface="Arial" panose="020B0604020202020204" pitchFamily="34" charset="0"/>
                        </a:rPr>
                        <a:t>10500000</a:t>
                      </a:r>
                      <a:r>
                        <a:rPr lang="en-US" altLang="ko-KR" sz="1000" b="1" u="none" strike="noStrike" baseline="0" dirty="0">
                          <a:solidFill>
                            <a:schemeClr val="bg1">
                              <a:lumMod val="85000"/>
                            </a:schemeClr>
                          </a:solidFill>
                          <a:effectLst/>
                          <a:latin typeface="Arial" panose="020B0604020202020204" pitchFamily="34" charset="0"/>
                        </a:rPr>
                        <a:t>.</a:t>
                      </a:r>
                      <a:r>
                        <a:rPr lang="en-US" altLang="ko-KR" sz="1000" u="none" strike="noStrike" baseline="0" dirty="0">
                          <a:solidFill>
                            <a:schemeClr val="bg1">
                              <a:lumMod val="85000"/>
                            </a:schemeClr>
                          </a:solidFill>
                          <a:effectLst/>
                          <a:latin typeface="Arial" panose="020B0604020202020204" pitchFamily="34" charset="0"/>
                        </a:rPr>
                        <a:t>00(50.0%)</a:t>
                      </a:r>
                      <a:endParaRPr lang="en-US" altLang="ko-KR" sz="1000" b="0" i="0" u="none" strike="noStrike" baseline="0" dirty="0">
                        <a:solidFill>
                          <a:schemeClr val="bg1">
                            <a:lumMod val="85000"/>
                          </a:schemeClr>
                        </a:solidFill>
                        <a:effectLst/>
                        <a:latin typeface="Arial" panose="020B0604020202020204" pitchFamily="34" charset="0"/>
                        <a:ea typeface="맑은 고딕" panose="020B0503020000020004" pitchFamily="50" charset="-127"/>
                      </a:endParaRP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435878345"/>
                  </a:ext>
                </a:extLst>
              </a:tr>
              <a:tr h="190723">
                <a:tc>
                  <a:txBody>
                    <a:bodyPr/>
                    <a:lstStyle/>
                    <a:p>
                      <a:pPr algn="ctr" fontAlgn="ctr"/>
                      <a:r>
                        <a:rPr lang="en-US" altLang="ko-KR" sz="1000" u="none" strike="noStrike" baseline="0">
                          <a:solidFill>
                            <a:schemeClr val="bg1">
                              <a:lumMod val="85000"/>
                            </a:schemeClr>
                          </a:solidFill>
                          <a:effectLst/>
                          <a:latin typeface="Arial" panose="020B0604020202020204" pitchFamily="34" charset="0"/>
                        </a:rPr>
                        <a:t>2016-07-09</a:t>
                      </a:r>
                      <a:endParaRPr lang="en-US" altLang="ko-KR" sz="1000" b="0" i="0" u="none" strike="noStrike" baseline="0">
                        <a:solidFill>
                          <a:schemeClr val="bg1">
                            <a:lumMod val="85000"/>
                          </a:schemeClr>
                        </a:solidFill>
                        <a:effectLst/>
                        <a:latin typeface="Arial" panose="020B0604020202020204" pitchFamily="34" charset="0"/>
                        <a:ea typeface="맑은 고딕" panose="020B0503020000020004" pitchFamily="50" charset="-127"/>
                      </a:endParaRP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r" fontAlgn="ctr"/>
                      <a:r>
                        <a:rPr lang="en-US" altLang="ko-KR" sz="1000" u="none" strike="noStrike" baseline="0" dirty="0">
                          <a:solidFill>
                            <a:schemeClr val="bg1">
                              <a:lumMod val="85000"/>
                            </a:schemeClr>
                          </a:solidFill>
                          <a:effectLst/>
                          <a:latin typeface="Arial" panose="020B0604020202020204" pitchFamily="34" charset="0"/>
                        </a:rPr>
                        <a:t>12.500000000</a:t>
                      </a:r>
                      <a:endParaRPr lang="en-US" altLang="ko-KR" sz="1000" b="0" i="0" u="none" strike="noStrike" baseline="0" dirty="0">
                        <a:solidFill>
                          <a:schemeClr val="bg1">
                            <a:lumMod val="85000"/>
                          </a:schemeClr>
                        </a:solidFill>
                        <a:effectLst/>
                        <a:latin typeface="Arial" panose="020B0604020202020204" pitchFamily="34" charset="0"/>
                        <a:ea typeface="맑은 고딕" panose="020B0503020000020004" pitchFamily="50" charset="-127"/>
                      </a:endParaRP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r" fontAlgn="ctr"/>
                      <a:r>
                        <a:rPr lang="en-US" altLang="ko-KR" sz="1000" u="none" strike="noStrike" baseline="0" dirty="0">
                          <a:solidFill>
                            <a:schemeClr val="bg1">
                              <a:lumMod val="85000"/>
                            </a:schemeClr>
                          </a:solidFill>
                          <a:effectLst/>
                          <a:latin typeface="Arial" panose="020B0604020202020204" pitchFamily="34" charset="0"/>
                        </a:rPr>
                        <a:t>15750000.00(75.0%)</a:t>
                      </a:r>
                      <a:endParaRPr lang="en-US" altLang="ko-KR" sz="1000" b="0" i="0" u="none" strike="noStrike" baseline="0" dirty="0">
                        <a:solidFill>
                          <a:schemeClr val="bg1">
                            <a:lumMod val="85000"/>
                          </a:schemeClr>
                        </a:solidFill>
                        <a:effectLst/>
                        <a:latin typeface="Arial" panose="020B0604020202020204" pitchFamily="34" charset="0"/>
                        <a:ea typeface="맑은 고딕" panose="020B0503020000020004" pitchFamily="50" charset="-127"/>
                      </a:endParaRP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280413459"/>
                  </a:ext>
                </a:extLst>
              </a:tr>
              <a:tr h="190723">
                <a:tc>
                  <a:txBody>
                    <a:bodyPr/>
                    <a:lstStyle/>
                    <a:p>
                      <a:pPr algn="ctr" fontAlgn="ctr"/>
                      <a:r>
                        <a:rPr lang="en-US" altLang="ko-KR" sz="1000" u="none" strike="noStrike" baseline="0" dirty="0">
                          <a:solidFill>
                            <a:schemeClr val="bg1">
                              <a:lumMod val="85000"/>
                            </a:schemeClr>
                          </a:solidFill>
                          <a:effectLst/>
                          <a:latin typeface="Arial" panose="020B0604020202020204" pitchFamily="34" charset="0"/>
                        </a:rPr>
                        <a:t>2020-05-11</a:t>
                      </a:r>
                      <a:endParaRPr lang="en-US" altLang="ko-KR" sz="1000" b="0" i="0" u="none" strike="noStrike" baseline="0" dirty="0">
                        <a:solidFill>
                          <a:schemeClr val="bg1">
                            <a:lumMod val="85000"/>
                          </a:schemeClr>
                        </a:solidFill>
                        <a:effectLst/>
                        <a:latin typeface="Arial" panose="020B0604020202020204" pitchFamily="34" charset="0"/>
                        <a:ea typeface="맑은 고딕" panose="020B0503020000020004" pitchFamily="50" charset="-127"/>
                      </a:endParaRP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0071FF">
                        <a:alpha val="90000"/>
                      </a:srgbClr>
                    </a:solidFill>
                  </a:tcPr>
                </a:tc>
                <a:tc>
                  <a:txBody>
                    <a:bodyPr/>
                    <a:lstStyle/>
                    <a:p>
                      <a:pPr marL="0" marR="0" lvl="0" indent="0" algn="r" defTabSz="914400" rtl="0" eaLnBrk="1" fontAlgn="ctr" latinLnBrk="1" hangingPunct="1">
                        <a:lnSpc>
                          <a:spcPct val="100000"/>
                        </a:lnSpc>
                        <a:spcBef>
                          <a:spcPts val="0"/>
                        </a:spcBef>
                        <a:spcAft>
                          <a:spcPts val="0"/>
                        </a:spcAft>
                        <a:buClrTx/>
                        <a:buSzTx/>
                        <a:buFontTx/>
                        <a:buNone/>
                        <a:tabLst/>
                        <a:defRPr/>
                      </a:pPr>
                      <a:r>
                        <a:rPr lang="en-US" altLang="ko-KR" sz="1000" u="none" strike="noStrike" baseline="0" dirty="0">
                          <a:solidFill>
                            <a:schemeClr val="bg1">
                              <a:lumMod val="85000"/>
                            </a:schemeClr>
                          </a:solidFill>
                          <a:effectLst/>
                          <a:latin typeface="Arial" panose="020B0604020202020204" pitchFamily="34" charset="0"/>
                        </a:rPr>
                        <a:t>6.250000000</a:t>
                      </a:r>
                      <a:endParaRPr lang="en-US" altLang="ko-KR" sz="1000" b="0" i="0" u="none" strike="noStrike" baseline="0" dirty="0">
                        <a:solidFill>
                          <a:schemeClr val="bg1">
                            <a:lumMod val="85000"/>
                          </a:schemeClr>
                        </a:solidFill>
                        <a:effectLst/>
                        <a:latin typeface="Arial" panose="020B0604020202020204" pitchFamily="34" charset="0"/>
                        <a:ea typeface="+mn-ea"/>
                      </a:endParaRP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0071FF">
                        <a:alpha val="90000"/>
                      </a:srgbClr>
                    </a:solidFill>
                  </a:tcPr>
                </a:tc>
                <a:tc>
                  <a:txBody>
                    <a:bodyPr/>
                    <a:lstStyle/>
                    <a:p>
                      <a:pPr algn="r" fontAlgn="ctr"/>
                      <a:r>
                        <a:rPr lang="en-US" altLang="ko-KR" sz="1000" u="none" strike="noStrike" baseline="0" dirty="0">
                          <a:solidFill>
                            <a:schemeClr val="bg1">
                              <a:lumMod val="85000"/>
                            </a:schemeClr>
                          </a:solidFill>
                          <a:effectLst/>
                          <a:latin typeface="Arial" panose="020B0604020202020204" pitchFamily="34" charset="0"/>
                        </a:rPr>
                        <a:t>18375000.00(87.5%)</a:t>
                      </a:r>
                      <a:endParaRPr lang="en-US" altLang="ko-KR" sz="1000" b="0" i="0" u="none" strike="noStrike" baseline="0" dirty="0">
                        <a:solidFill>
                          <a:schemeClr val="bg1">
                            <a:lumMod val="85000"/>
                          </a:schemeClr>
                        </a:solidFill>
                        <a:effectLst/>
                        <a:latin typeface="Arial" panose="020B0604020202020204" pitchFamily="34" charset="0"/>
                        <a:ea typeface="맑은 고딕" panose="020B0503020000020004" pitchFamily="50" charset="-127"/>
                      </a:endParaRP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0071FF">
                        <a:alpha val="90000"/>
                      </a:srgbClr>
                    </a:solidFill>
                  </a:tcPr>
                </a:tc>
                <a:extLst>
                  <a:ext uri="{0D108BD9-81ED-4DB2-BD59-A6C34878D82A}">
                    <a16:rowId xmlns:a16="http://schemas.microsoft.com/office/drawing/2014/main" val="1693433737"/>
                  </a:ext>
                </a:extLst>
              </a:tr>
              <a:tr h="190723">
                <a:tc>
                  <a:txBody>
                    <a:bodyPr/>
                    <a:lstStyle/>
                    <a:p>
                      <a:pPr algn="ctr" fontAlgn="ctr"/>
                      <a:r>
                        <a:rPr lang="en-US" altLang="ko-KR" sz="1000" u="none" strike="noStrike" baseline="0" dirty="0">
                          <a:solidFill>
                            <a:schemeClr val="bg1">
                              <a:lumMod val="85000"/>
                            </a:schemeClr>
                          </a:solidFill>
                          <a:effectLst/>
                          <a:latin typeface="Arial" panose="020B0604020202020204" pitchFamily="34" charset="0"/>
                        </a:rPr>
                        <a:t>2024-05-11</a:t>
                      </a:r>
                      <a:endParaRPr lang="en-US" altLang="ko-KR" sz="1000" b="0" i="0" u="none" strike="noStrike" baseline="0" dirty="0">
                        <a:solidFill>
                          <a:schemeClr val="bg1">
                            <a:lumMod val="85000"/>
                          </a:schemeClr>
                        </a:solidFill>
                        <a:effectLst/>
                        <a:latin typeface="Arial" panose="020B0604020202020204" pitchFamily="34" charset="0"/>
                        <a:ea typeface="맑은 고딕" panose="020B0503020000020004" pitchFamily="50" charset="-127"/>
                      </a:endParaRP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marL="0" marR="0" lvl="0" indent="0" algn="r" defTabSz="914400" rtl="0" eaLnBrk="1" fontAlgn="ctr" latinLnBrk="1" hangingPunct="1">
                        <a:lnSpc>
                          <a:spcPct val="100000"/>
                        </a:lnSpc>
                        <a:spcBef>
                          <a:spcPts val="0"/>
                        </a:spcBef>
                        <a:spcAft>
                          <a:spcPts val="0"/>
                        </a:spcAft>
                        <a:buClrTx/>
                        <a:buSzTx/>
                        <a:buFontTx/>
                        <a:buNone/>
                        <a:tabLst/>
                        <a:defRPr/>
                      </a:pPr>
                      <a:r>
                        <a:rPr lang="en-US" altLang="ko-KR" sz="1000" u="none" strike="noStrike" baseline="0" dirty="0">
                          <a:solidFill>
                            <a:schemeClr val="bg1">
                              <a:lumMod val="85000"/>
                            </a:schemeClr>
                          </a:solidFill>
                          <a:effectLst/>
                          <a:latin typeface="Arial" panose="020B0604020202020204" pitchFamily="34" charset="0"/>
                        </a:rPr>
                        <a:t>3.125000000</a:t>
                      </a:r>
                      <a:endParaRPr lang="en-US" altLang="ko-KR" sz="1000" b="0" i="0" u="none" strike="noStrike" baseline="0" dirty="0">
                        <a:solidFill>
                          <a:schemeClr val="bg1">
                            <a:lumMod val="85000"/>
                          </a:schemeClr>
                        </a:solidFill>
                        <a:effectLst/>
                        <a:latin typeface="Arial" panose="020B0604020202020204" pitchFamily="34" charset="0"/>
                        <a:ea typeface="+mn-ea"/>
                      </a:endParaRP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r" fontAlgn="ctr"/>
                      <a:r>
                        <a:rPr lang="en-US" altLang="ko-KR" sz="1000" u="none" strike="noStrike" baseline="0" dirty="0">
                          <a:solidFill>
                            <a:schemeClr val="bg1">
                              <a:lumMod val="85000"/>
                            </a:schemeClr>
                          </a:solidFill>
                          <a:effectLst/>
                          <a:latin typeface="Arial" panose="020B0604020202020204" pitchFamily="34" charset="0"/>
                        </a:rPr>
                        <a:t>19687500.00(93.7%)</a:t>
                      </a: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467036598"/>
                  </a:ext>
                </a:extLst>
              </a:tr>
              <a:tr h="190723">
                <a:tc>
                  <a:txBody>
                    <a:bodyPr/>
                    <a:lstStyle/>
                    <a:p>
                      <a:pPr algn="ctr" fontAlgn="ctr"/>
                      <a:r>
                        <a:rPr lang="en-US" altLang="ko-KR" sz="1000" u="none" strike="noStrike" baseline="0">
                          <a:solidFill>
                            <a:schemeClr val="bg1">
                              <a:lumMod val="85000"/>
                            </a:schemeClr>
                          </a:solidFill>
                          <a:effectLst/>
                          <a:latin typeface="Arial" panose="020B0604020202020204" pitchFamily="34" charset="0"/>
                        </a:rPr>
                        <a:t>2028-05-11</a:t>
                      </a:r>
                      <a:endParaRPr lang="en-US" altLang="ko-KR" sz="1000" b="0" i="0" u="none" strike="noStrike" baseline="0">
                        <a:solidFill>
                          <a:schemeClr val="bg1">
                            <a:lumMod val="85000"/>
                          </a:schemeClr>
                        </a:solidFill>
                        <a:effectLst/>
                        <a:latin typeface="Arial" panose="020B0604020202020204" pitchFamily="34" charset="0"/>
                        <a:ea typeface="맑은 고딕" panose="020B0503020000020004" pitchFamily="50" charset="-127"/>
                      </a:endParaRP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marL="0" marR="0" lvl="0" indent="0" algn="r" defTabSz="914400" rtl="0" eaLnBrk="1" fontAlgn="ctr" latinLnBrk="1" hangingPunct="1">
                        <a:lnSpc>
                          <a:spcPct val="100000"/>
                        </a:lnSpc>
                        <a:spcBef>
                          <a:spcPts val="0"/>
                        </a:spcBef>
                        <a:spcAft>
                          <a:spcPts val="0"/>
                        </a:spcAft>
                        <a:buClrTx/>
                        <a:buSzTx/>
                        <a:buFontTx/>
                        <a:buNone/>
                        <a:tabLst/>
                        <a:defRPr/>
                      </a:pPr>
                      <a:r>
                        <a:rPr lang="en-US" altLang="ko-KR" sz="1000" u="none" strike="noStrike" baseline="0" dirty="0">
                          <a:solidFill>
                            <a:schemeClr val="bg1">
                              <a:lumMod val="85000"/>
                            </a:schemeClr>
                          </a:solidFill>
                          <a:effectLst/>
                          <a:latin typeface="Arial" panose="020B0604020202020204" pitchFamily="34" charset="0"/>
                        </a:rPr>
                        <a:t>1.562500000</a:t>
                      </a:r>
                      <a:endParaRPr lang="en-US" altLang="ko-KR" sz="1000" b="0" i="0" u="none" strike="noStrike" baseline="0" dirty="0">
                        <a:solidFill>
                          <a:schemeClr val="bg1">
                            <a:lumMod val="85000"/>
                          </a:schemeClr>
                        </a:solidFill>
                        <a:effectLst/>
                        <a:latin typeface="Arial" panose="020B0604020202020204" pitchFamily="34" charset="0"/>
                        <a:ea typeface="+mn-ea"/>
                      </a:endParaRP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r" fontAlgn="ctr"/>
                      <a:r>
                        <a:rPr lang="en-US" altLang="ko-KR" sz="1000" u="none" strike="noStrike" baseline="0" dirty="0">
                          <a:solidFill>
                            <a:schemeClr val="bg1">
                              <a:lumMod val="85000"/>
                            </a:schemeClr>
                          </a:solidFill>
                          <a:effectLst/>
                          <a:latin typeface="Arial" panose="020B0604020202020204" pitchFamily="34" charset="0"/>
                        </a:rPr>
                        <a:t>20343750.00(96.8%)</a:t>
                      </a:r>
                      <a:endParaRPr lang="en-US" altLang="ko-KR" sz="1000" b="0" i="0" u="none" strike="noStrike" baseline="0" dirty="0">
                        <a:solidFill>
                          <a:schemeClr val="bg1">
                            <a:lumMod val="85000"/>
                          </a:schemeClr>
                        </a:solidFill>
                        <a:effectLst/>
                        <a:latin typeface="Arial" panose="020B0604020202020204" pitchFamily="34" charset="0"/>
                        <a:ea typeface="맑은 고딕" panose="020B0503020000020004" pitchFamily="50" charset="-127"/>
                      </a:endParaRP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405690639"/>
                  </a:ext>
                </a:extLst>
              </a:tr>
              <a:tr h="190723">
                <a:tc>
                  <a:txBody>
                    <a:bodyPr/>
                    <a:lstStyle/>
                    <a:p>
                      <a:pPr algn="ctr" fontAlgn="ctr"/>
                      <a:r>
                        <a:rPr lang="en-US" altLang="ko-KR" sz="1000" u="none" strike="noStrike" baseline="0">
                          <a:solidFill>
                            <a:schemeClr val="bg1">
                              <a:lumMod val="85000"/>
                            </a:schemeClr>
                          </a:solidFill>
                          <a:effectLst/>
                          <a:latin typeface="Arial" panose="020B0604020202020204" pitchFamily="34" charset="0"/>
                        </a:rPr>
                        <a:t>2032-05-11</a:t>
                      </a:r>
                      <a:endParaRPr lang="en-US" altLang="ko-KR" sz="1000" b="0" i="0" u="none" strike="noStrike" baseline="0">
                        <a:solidFill>
                          <a:schemeClr val="bg1">
                            <a:lumMod val="85000"/>
                          </a:schemeClr>
                        </a:solidFill>
                        <a:effectLst/>
                        <a:latin typeface="Arial" panose="020B0604020202020204" pitchFamily="34" charset="0"/>
                        <a:ea typeface="맑은 고딕" panose="020B0503020000020004" pitchFamily="50" charset="-127"/>
                      </a:endParaRP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r" fontAlgn="ctr"/>
                      <a:r>
                        <a:rPr lang="en-US" altLang="ko-KR" sz="1000" u="none" strike="noStrike" baseline="0" dirty="0">
                          <a:solidFill>
                            <a:schemeClr val="bg1">
                              <a:lumMod val="85000"/>
                            </a:schemeClr>
                          </a:solidFill>
                          <a:effectLst/>
                          <a:latin typeface="Arial" panose="020B0604020202020204" pitchFamily="34" charset="0"/>
                        </a:rPr>
                        <a:t>0.781250000</a:t>
                      </a:r>
                      <a:endParaRPr lang="en-US" altLang="ko-KR" sz="1000" b="0" i="0" u="none" strike="noStrike" baseline="0" dirty="0">
                        <a:solidFill>
                          <a:schemeClr val="bg1">
                            <a:lumMod val="85000"/>
                          </a:schemeClr>
                        </a:solidFill>
                        <a:effectLst/>
                        <a:latin typeface="Arial" panose="020B0604020202020204" pitchFamily="34" charset="0"/>
                        <a:ea typeface="맑은 고딕" panose="020B0503020000020004" pitchFamily="50" charset="-127"/>
                      </a:endParaRP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r" fontAlgn="ctr"/>
                      <a:r>
                        <a:rPr lang="en-US" altLang="ko-KR" sz="1000" u="none" strike="noStrike" baseline="0" dirty="0">
                          <a:solidFill>
                            <a:schemeClr val="bg1">
                              <a:lumMod val="85000"/>
                            </a:schemeClr>
                          </a:solidFill>
                          <a:effectLst/>
                          <a:latin typeface="Arial" panose="020B0604020202020204" pitchFamily="34" charset="0"/>
                        </a:rPr>
                        <a:t>20671875.00(98.4%)</a:t>
                      </a:r>
                      <a:endParaRPr lang="en-US" altLang="ko-KR" sz="1000" b="0" i="0" u="none" strike="noStrike" baseline="0" dirty="0">
                        <a:solidFill>
                          <a:schemeClr val="bg1">
                            <a:lumMod val="85000"/>
                          </a:schemeClr>
                        </a:solidFill>
                        <a:effectLst/>
                        <a:latin typeface="Arial" panose="020B0604020202020204" pitchFamily="34" charset="0"/>
                        <a:ea typeface="맑은 고딕" panose="020B0503020000020004" pitchFamily="50" charset="-127"/>
                      </a:endParaRP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640610744"/>
                  </a:ext>
                </a:extLst>
              </a:tr>
              <a:tr h="190723">
                <a:tc>
                  <a:txBody>
                    <a:bodyPr/>
                    <a:lstStyle/>
                    <a:p>
                      <a:pPr algn="ctr" fontAlgn="ctr"/>
                      <a:r>
                        <a:rPr lang="en-US" altLang="ko-KR" sz="1000" u="none" strike="noStrike" baseline="0">
                          <a:solidFill>
                            <a:schemeClr val="bg1">
                              <a:lumMod val="85000"/>
                            </a:schemeClr>
                          </a:solidFill>
                          <a:effectLst/>
                          <a:latin typeface="Arial" panose="020B0604020202020204" pitchFamily="34" charset="0"/>
                        </a:rPr>
                        <a:t>2036-05-11</a:t>
                      </a:r>
                      <a:endParaRPr lang="en-US" altLang="ko-KR" sz="1000" b="0" i="0" u="none" strike="noStrike" baseline="0">
                        <a:solidFill>
                          <a:schemeClr val="bg1">
                            <a:lumMod val="85000"/>
                          </a:schemeClr>
                        </a:solidFill>
                        <a:effectLst/>
                        <a:latin typeface="Arial" panose="020B0604020202020204" pitchFamily="34" charset="0"/>
                        <a:ea typeface="맑은 고딕" panose="020B0503020000020004" pitchFamily="50" charset="-127"/>
                      </a:endParaRP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r" fontAlgn="ctr"/>
                      <a:r>
                        <a:rPr lang="en-US" altLang="ko-KR" sz="1000" u="none" strike="noStrike" baseline="0" dirty="0">
                          <a:solidFill>
                            <a:schemeClr val="bg1">
                              <a:lumMod val="85000"/>
                            </a:schemeClr>
                          </a:solidFill>
                          <a:effectLst/>
                          <a:latin typeface="Arial" panose="020B0604020202020204" pitchFamily="34" charset="0"/>
                        </a:rPr>
                        <a:t>0.390625000</a:t>
                      </a:r>
                      <a:endParaRPr lang="en-US" altLang="ko-KR" sz="1000" b="0" i="0" u="none" strike="noStrike" baseline="0" dirty="0">
                        <a:solidFill>
                          <a:schemeClr val="bg1">
                            <a:lumMod val="85000"/>
                          </a:schemeClr>
                        </a:solidFill>
                        <a:effectLst/>
                        <a:latin typeface="Arial" panose="020B0604020202020204" pitchFamily="34" charset="0"/>
                        <a:ea typeface="맑은 고딕" panose="020B0503020000020004" pitchFamily="50" charset="-127"/>
                      </a:endParaRP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r" fontAlgn="ctr"/>
                      <a:r>
                        <a:rPr lang="en-US" altLang="ko-KR" sz="1000" u="none" strike="noStrike" baseline="0" dirty="0">
                          <a:solidFill>
                            <a:schemeClr val="bg1">
                              <a:lumMod val="85000"/>
                            </a:schemeClr>
                          </a:solidFill>
                          <a:effectLst/>
                          <a:latin typeface="Arial" panose="020B0604020202020204" pitchFamily="34" charset="0"/>
                        </a:rPr>
                        <a:t>20835937.50(99.21%)</a:t>
                      </a:r>
                      <a:endParaRPr lang="en-US" altLang="ko-KR" sz="1000" b="0" i="0" u="none" strike="noStrike" baseline="0" dirty="0">
                        <a:solidFill>
                          <a:schemeClr val="bg1">
                            <a:lumMod val="85000"/>
                          </a:schemeClr>
                        </a:solidFill>
                        <a:effectLst/>
                        <a:latin typeface="Arial" panose="020B0604020202020204" pitchFamily="34" charset="0"/>
                        <a:ea typeface="맑은 고딕" panose="020B0503020000020004" pitchFamily="50" charset="-127"/>
                      </a:endParaRP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529755451"/>
                  </a:ext>
                </a:extLst>
              </a:tr>
              <a:tr h="190723">
                <a:tc>
                  <a:txBody>
                    <a:bodyPr/>
                    <a:lstStyle/>
                    <a:p>
                      <a:pPr algn="ctr" fontAlgn="ctr"/>
                      <a:r>
                        <a:rPr lang="en-US" altLang="ko-KR" sz="1000" u="none" strike="noStrike" baseline="0">
                          <a:solidFill>
                            <a:schemeClr val="bg1">
                              <a:lumMod val="85000"/>
                            </a:schemeClr>
                          </a:solidFill>
                          <a:effectLst/>
                          <a:latin typeface="Arial" panose="020B0604020202020204" pitchFamily="34" charset="0"/>
                        </a:rPr>
                        <a:t>2040-05-11</a:t>
                      </a:r>
                      <a:endParaRPr lang="en-US" altLang="ko-KR" sz="1000" b="0" i="0" u="none" strike="noStrike" baseline="0">
                        <a:solidFill>
                          <a:schemeClr val="bg1">
                            <a:lumMod val="85000"/>
                          </a:schemeClr>
                        </a:solidFill>
                        <a:effectLst/>
                        <a:latin typeface="Arial" panose="020B0604020202020204" pitchFamily="34" charset="0"/>
                        <a:ea typeface="맑은 고딕" panose="020B0503020000020004" pitchFamily="50" charset="-127"/>
                      </a:endParaRP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r" fontAlgn="ctr"/>
                      <a:r>
                        <a:rPr lang="en-US" altLang="ko-KR" sz="1000" u="none" strike="noStrike" baseline="0" dirty="0">
                          <a:solidFill>
                            <a:schemeClr val="bg1">
                              <a:lumMod val="85000"/>
                            </a:schemeClr>
                          </a:solidFill>
                          <a:effectLst/>
                          <a:latin typeface="Arial" panose="020B0604020202020204" pitchFamily="34" charset="0"/>
                        </a:rPr>
                        <a:t>0.195312500</a:t>
                      </a:r>
                      <a:endParaRPr lang="en-US" altLang="ko-KR" sz="1000" b="0" i="0" u="none" strike="noStrike" baseline="0" dirty="0">
                        <a:solidFill>
                          <a:schemeClr val="bg1">
                            <a:lumMod val="85000"/>
                          </a:schemeClr>
                        </a:solidFill>
                        <a:effectLst/>
                        <a:latin typeface="Arial" panose="020B0604020202020204" pitchFamily="34" charset="0"/>
                        <a:ea typeface="맑은 고딕" panose="020B0503020000020004" pitchFamily="50" charset="-127"/>
                      </a:endParaRP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r" fontAlgn="ctr"/>
                      <a:r>
                        <a:rPr lang="en-US" altLang="ko-KR" sz="1000" u="none" strike="noStrike" baseline="0" dirty="0">
                          <a:solidFill>
                            <a:schemeClr val="bg1">
                              <a:lumMod val="85000"/>
                            </a:schemeClr>
                          </a:solidFill>
                          <a:effectLst/>
                          <a:latin typeface="Arial" panose="020B0604020202020204" pitchFamily="34" charset="0"/>
                        </a:rPr>
                        <a:t>20917968.75(99.6%)</a:t>
                      </a:r>
                      <a:endParaRPr lang="en-US" altLang="ko-KR" sz="1000" b="0" i="0" u="none" strike="noStrike" baseline="0" dirty="0">
                        <a:solidFill>
                          <a:schemeClr val="bg1">
                            <a:lumMod val="85000"/>
                          </a:schemeClr>
                        </a:solidFill>
                        <a:effectLst/>
                        <a:latin typeface="Arial" panose="020B0604020202020204" pitchFamily="34" charset="0"/>
                        <a:ea typeface="맑은 고딕" panose="020B0503020000020004" pitchFamily="50" charset="-127"/>
                      </a:endParaRP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775432271"/>
                  </a:ext>
                </a:extLst>
              </a:tr>
              <a:tr h="190723">
                <a:tc>
                  <a:txBody>
                    <a:bodyPr/>
                    <a:lstStyle/>
                    <a:p>
                      <a:pPr algn="ctr" fontAlgn="ctr"/>
                      <a:r>
                        <a:rPr lang="en-US" altLang="ko-KR" sz="1000" u="none" strike="noStrike" baseline="0">
                          <a:solidFill>
                            <a:schemeClr val="bg1">
                              <a:lumMod val="85000"/>
                            </a:schemeClr>
                          </a:solidFill>
                          <a:effectLst/>
                          <a:latin typeface="Arial" panose="020B0604020202020204" pitchFamily="34" charset="0"/>
                        </a:rPr>
                        <a:t>2044-05-11</a:t>
                      </a:r>
                      <a:endParaRPr lang="en-US" altLang="ko-KR" sz="1000" b="0" i="0" u="none" strike="noStrike" baseline="0">
                        <a:solidFill>
                          <a:schemeClr val="bg1">
                            <a:lumMod val="85000"/>
                          </a:schemeClr>
                        </a:solidFill>
                        <a:effectLst/>
                        <a:latin typeface="Arial" panose="020B0604020202020204" pitchFamily="34" charset="0"/>
                        <a:ea typeface="맑은 고딕" panose="020B0503020000020004" pitchFamily="50" charset="-127"/>
                      </a:endParaRP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r" fontAlgn="ctr"/>
                      <a:r>
                        <a:rPr lang="en-US" altLang="ko-KR" sz="1000" u="none" strike="noStrike" baseline="0" dirty="0">
                          <a:solidFill>
                            <a:schemeClr val="bg1">
                              <a:lumMod val="85000"/>
                            </a:schemeClr>
                          </a:solidFill>
                          <a:effectLst/>
                          <a:latin typeface="Arial" panose="020B0604020202020204" pitchFamily="34" charset="0"/>
                        </a:rPr>
                        <a:t>0.097656250</a:t>
                      </a:r>
                      <a:endParaRPr lang="en-US" altLang="ko-KR" sz="1000" b="0" i="0" u="none" strike="noStrike" baseline="0" dirty="0">
                        <a:solidFill>
                          <a:schemeClr val="bg1">
                            <a:lumMod val="85000"/>
                          </a:schemeClr>
                        </a:solidFill>
                        <a:effectLst/>
                        <a:latin typeface="Arial" panose="020B0604020202020204" pitchFamily="34" charset="0"/>
                        <a:ea typeface="맑은 고딕" panose="020B0503020000020004" pitchFamily="50" charset="-127"/>
                      </a:endParaRP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r" fontAlgn="ctr"/>
                      <a:r>
                        <a:rPr lang="en-US" altLang="ko-KR" sz="1000" u="none" strike="noStrike" baseline="0" dirty="0">
                          <a:solidFill>
                            <a:schemeClr val="bg1">
                              <a:lumMod val="85000"/>
                            </a:schemeClr>
                          </a:solidFill>
                          <a:effectLst/>
                          <a:latin typeface="Arial" panose="020B0604020202020204" pitchFamily="34" charset="0"/>
                        </a:rPr>
                        <a:t>20938476.56(99.7%)</a:t>
                      </a:r>
                      <a:endParaRPr lang="en-US" altLang="ko-KR" sz="1000" b="0" i="0" u="none" strike="noStrike" baseline="0" dirty="0">
                        <a:solidFill>
                          <a:schemeClr val="bg1">
                            <a:lumMod val="85000"/>
                          </a:schemeClr>
                        </a:solidFill>
                        <a:effectLst/>
                        <a:latin typeface="Arial" panose="020B0604020202020204" pitchFamily="34" charset="0"/>
                        <a:ea typeface="맑은 고딕" panose="020B0503020000020004" pitchFamily="50" charset="-127"/>
                      </a:endParaRP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556532918"/>
                  </a:ext>
                </a:extLst>
              </a:tr>
              <a:tr h="190723">
                <a:tc>
                  <a:txBody>
                    <a:bodyPr/>
                    <a:lstStyle/>
                    <a:p>
                      <a:pPr algn="ctr" fontAlgn="ctr"/>
                      <a:r>
                        <a:rPr lang="en-US" altLang="ko-KR" sz="1000" u="none" strike="noStrike" baseline="0">
                          <a:solidFill>
                            <a:schemeClr val="bg1">
                              <a:lumMod val="85000"/>
                            </a:schemeClr>
                          </a:solidFill>
                          <a:effectLst/>
                          <a:latin typeface="Arial" panose="020B0604020202020204" pitchFamily="34" charset="0"/>
                        </a:rPr>
                        <a:t>2048-05-11</a:t>
                      </a:r>
                      <a:endParaRPr lang="en-US" altLang="ko-KR" sz="1000" b="0" i="0" u="none" strike="noStrike" baseline="0">
                        <a:solidFill>
                          <a:schemeClr val="bg1">
                            <a:lumMod val="85000"/>
                          </a:schemeClr>
                        </a:solidFill>
                        <a:effectLst/>
                        <a:latin typeface="Arial" panose="020B0604020202020204" pitchFamily="34" charset="0"/>
                        <a:ea typeface="맑은 고딕" panose="020B0503020000020004" pitchFamily="50" charset="-127"/>
                      </a:endParaRP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r" fontAlgn="ctr"/>
                      <a:r>
                        <a:rPr lang="en-US" altLang="ko-KR" sz="1000" u="none" strike="noStrike" baseline="0" dirty="0">
                          <a:solidFill>
                            <a:schemeClr val="bg1">
                              <a:lumMod val="85000"/>
                            </a:schemeClr>
                          </a:solidFill>
                          <a:effectLst/>
                          <a:latin typeface="Arial" panose="020B0604020202020204" pitchFamily="34" charset="0"/>
                        </a:rPr>
                        <a:t>0.048828125</a:t>
                      </a:r>
                      <a:endParaRPr lang="en-US" altLang="ko-KR" sz="1000" b="0" i="0" u="none" strike="noStrike" baseline="0" dirty="0">
                        <a:solidFill>
                          <a:schemeClr val="bg1">
                            <a:lumMod val="85000"/>
                          </a:schemeClr>
                        </a:solidFill>
                        <a:effectLst/>
                        <a:latin typeface="Arial" panose="020B0604020202020204" pitchFamily="34" charset="0"/>
                        <a:ea typeface="맑은 고딕" panose="020B0503020000020004" pitchFamily="50" charset="-127"/>
                      </a:endParaRP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r" fontAlgn="ctr"/>
                      <a:r>
                        <a:rPr lang="en-US" altLang="ko-KR" sz="1000" u="none" strike="noStrike" baseline="0" dirty="0">
                          <a:solidFill>
                            <a:schemeClr val="bg1">
                              <a:lumMod val="85000"/>
                            </a:schemeClr>
                          </a:solidFill>
                          <a:effectLst/>
                          <a:latin typeface="Arial" panose="020B0604020202020204" pitchFamily="34" charset="0"/>
                        </a:rPr>
                        <a:t>20948730.47(99.7%)</a:t>
                      </a: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529803178"/>
                  </a:ext>
                </a:extLst>
              </a:tr>
            </a:tbl>
          </a:graphicData>
        </a:graphic>
      </p:graphicFrame>
      <p:cxnSp>
        <p:nvCxnSpPr>
          <p:cNvPr id="23" name="직선 연결선 22">
            <a:extLst>
              <a:ext uri="{FF2B5EF4-FFF2-40B4-BE49-F238E27FC236}">
                <a16:creationId xmlns:a16="http://schemas.microsoft.com/office/drawing/2014/main" id="{38ADD529-6400-4FFF-BDCE-F21D1CAE0B20}"/>
              </a:ext>
            </a:extLst>
          </p:cNvPr>
          <p:cNvCxnSpPr/>
          <p:nvPr/>
        </p:nvCxnSpPr>
        <p:spPr>
          <a:xfrm>
            <a:off x="930301" y="2345640"/>
            <a:ext cx="4866199" cy="0"/>
          </a:xfrm>
          <a:prstGeom prst="line">
            <a:avLst/>
          </a:prstGeom>
          <a:ln>
            <a:solidFill>
              <a:srgbClr val="FFC700"/>
            </a:solidFill>
            <a:prstDash val="dash"/>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6ABDEE2F-EED7-4F68-9AE3-9D8C78A74744}"/>
              </a:ext>
            </a:extLst>
          </p:cNvPr>
          <p:cNvSpPr txBox="1"/>
          <p:nvPr/>
        </p:nvSpPr>
        <p:spPr>
          <a:xfrm>
            <a:off x="210745" y="2230224"/>
            <a:ext cx="761747" cy="230832"/>
          </a:xfrm>
          <a:prstGeom prst="rect">
            <a:avLst/>
          </a:prstGeom>
          <a:noFill/>
        </p:spPr>
        <p:txBody>
          <a:bodyPr wrap="none" rtlCol="0">
            <a:spAutoFit/>
          </a:bodyPr>
          <a:lstStyle/>
          <a:p>
            <a:r>
              <a:rPr lang="en-US" altLang="ko-KR" sz="900" dirty="0">
                <a:solidFill>
                  <a:srgbClr val="FFC700"/>
                </a:solidFill>
                <a:latin typeface="Arial" panose="020B0604020202020204" pitchFamily="34" charset="0"/>
                <a:cs typeface="Arial" panose="020B0604020202020204" pitchFamily="34" charset="0"/>
              </a:rPr>
              <a:t>21,000,000</a:t>
            </a:r>
            <a:endParaRPr lang="ko-KR" altLang="en-US" sz="900" dirty="0">
              <a:solidFill>
                <a:srgbClr val="FFC700"/>
              </a:solidFill>
              <a:latin typeface="Arial" panose="020B0604020202020204" pitchFamily="34" charset="0"/>
              <a:cs typeface="Arial" panose="020B0604020202020204" pitchFamily="34" charset="0"/>
            </a:endParaRPr>
          </a:p>
        </p:txBody>
      </p:sp>
      <p:cxnSp>
        <p:nvCxnSpPr>
          <p:cNvPr id="26" name="직선 연결선 25">
            <a:extLst>
              <a:ext uri="{FF2B5EF4-FFF2-40B4-BE49-F238E27FC236}">
                <a16:creationId xmlns:a16="http://schemas.microsoft.com/office/drawing/2014/main" id="{AB365BFE-D1E8-4E09-8039-FF919C8D7C24}"/>
              </a:ext>
            </a:extLst>
          </p:cNvPr>
          <p:cNvCxnSpPr>
            <a:cxnSpLocks/>
          </p:cNvCxnSpPr>
          <p:nvPr/>
        </p:nvCxnSpPr>
        <p:spPr>
          <a:xfrm>
            <a:off x="2576223" y="2230224"/>
            <a:ext cx="0" cy="4194430"/>
          </a:xfrm>
          <a:prstGeom prst="line">
            <a:avLst/>
          </a:prstGeom>
          <a:ln>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4019920"/>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2FF3EA1F-DD5B-45FC-9605-F4BF4D665135}"/>
              </a:ext>
            </a:extLst>
          </p:cNvPr>
          <p:cNvSpPr>
            <a:spLocks noGrp="1"/>
          </p:cNvSpPr>
          <p:nvPr>
            <p:ph type="title"/>
          </p:nvPr>
        </p:nvSpPr>
        <p:spPr/>
        <p:txBody>
          <a:bodyPr/>
          <a:lstStyle/>
          <a:p>
            <a:r>
              <a:rPr lang="en-US" altLang="ko-KR" dirty="0" err="1"/>
              <a:t>PoW</a:t>
            </a:r>
            <a:r>
              <a:rPr lang="en-US" altLang="ko-KR" dirty="0"/>
              <a:t> [ Bitcoin Code - Block Hash ]</a:t>
            </a:r>
            <a:endParaRPr lang="ko-KR" altLang="en-US" dirty="0"/>
          </a:p>
        </p:txBody>
      </p:sp>
      <p:sp>
        <p:nvSpPr>
          <p:cNvPr id="6" name="TextBox 5">
            <a:extLst>
              <a:ext uri="{FF2B5EF4-FFF2-40B4-BE49-F238E27FC236}">
                <a16:creationId xmlns:a16="http://schemas.microsoft.com/office/drawing/2014/main" id="{DDD3AD3F-8256-4B73-9A6E-DD11A777976E}"/>
              </a:ext>
            </a:extLst>
          </p:cNvPr>
          <p:cNvSpPr txBox="1"/>
          <p:nvPr/>
        </p:nvSpPr>
        <p:spPr>
          <a:xfrm>
            <a:off x="5840124" y="277168"/>
            <a:ext cx="6094674" cy="230832"/>
          </a:xfrm>
          <a:prstGeom prst="rect">
            <a:avLst/>
          </a:prstGeom>
          <a:noFill/>
        </p:spPr>
        <p:txBody>
          <a:bodyPr wrap="square">
            <a:spAutoFit/>
          </a:bodyPr>
          <a:lstStyle/>
          <a:p>
            <a:pPr algn="r"/>
            <a:r>
              <a:rPr lang="ko-KR" altLang="en-US" sz="900" dirty="0">
                <a:solidFill>
                  <a:schemeClr val="bg1">
                    <a:lumMod val="50000"/>
                  </a:schemeClr>
                </a:solidFill>
                <a:latin typeface="Arial" panose="020B0604020202020204" pitchFamily="34" charset="0"/>
                <a:cs typeface="Arial" panose="020B0604020202020204" pitchFamily="34" charset="0"/>
                <a:hlinkClick r:id="rId3"/>
              </a:rPr>
              <a:t>https://github.com/bitcoin/bitcoin/blob/master/src/rpc/mining.cpp#L117</a:t>
            </a:r>
            <a:endParaRPr lang="en-US" altLang="ko-KR" sz="900" dirty="0">
              <a:solidFill>
                <a:schemeClr val="bg1">
                  <a:lumMod val="50000"/>
                </a:schemeClr>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65E69AF8-CD70-4DC1-A94C-1C4342EA9B33}"/>
              </a:ext>
            </a:extLst>
          </p:cNvPr>
          <p:cNvSpPr txBox="1"/>
          <p:nvPr/>
        </p:nvSpPr>
        <p:spPr>
          <a:xfrm>
            <a:off x="5367151" y="1494404"/>
            <a:ext cx="728849" cy="174851"/>
          </a:xfrm>
          <a:prstGeom prst="rect">
            <a:avLst/>
          </a:prstGeom>
          <a:solidFill>
            <a:schemeClr val="bg1">
              <a:lumMod val="85000"/>
            </a:schemeClr>
          </a:solidFill>
        </p:spPr>
        <p:txBody>
          <a:bodyPr wrap="none" lIns="18000" tIns="18000" rIns="18000" bIns="18000" rtlCol="0">
            <a:spAutoFit/>
          </a:bodyPr>
          <a:lstStyle/>
          <a:p>
            <a:pPr algn="r"/>
            <a:r>
              <a:rPr lang="en-US" altLang="ko-KR" sz="900" dirty="0">
                <a:solidFill>
                  <a:srgbClr val="262626"/>
                </a:solidFill>
                <a:latin typeface="Arial" panose="020B0604020202020204" pitchFamily="34" charset="0"/>
              </a:rPr>
              <a:t>Block Header</a:t>
            </a:r>
            <a:endParaRPr lang="ko-KR" altLang="en-US" sz="900" dirty="0">
              <a:solidFill>
                <a:srgbClr val="262626"/>
              </a:solidFill>
              <a:latin typeface="Arial" panose="020B0604020202020204" pitchFamily="34" charset="0"/>
            </a:endParaRPr>
          </a:p>
        </p:txBody>
      </p:sp>
      <p:sp>
        <p:nvSpPr>
          <p:cNvPr id="8" name="TextBox 7">
            <a:extLst>
              <a:ext uri="{FF2B5EF4-FFF2-40B4-BE49-F238E27FC236}">
                <a16:creationId xmlns:a16="http://schemas.microsoft.com/office/drawing/2014/main" id="{8D63BF32-2728-40B2-A92D-4BE07A7E6A20}"/>
              </a:ext>
            </a:extLst>
          </p:cNvPr>
          <p:cNvSpPr txBox="1"/>
          <p:nvPr/>
        </p:nvSpPr>
        <p:spPr>
          <a:xfrm>
            <a:off x="5611917" y="3443847"/>
            <a:ext cx="478780" cy="174851"/>
          </a:xfrm>
          <a:prstGeom prst="rect">
            <a:avLst/>
          </a:prstGeom>
          <a:solidFill>
            <a:schemeClr val="bg1">
              <a:lumMod val="85000"/>
            </a:schemeClr>
          </a:solidFill>
        </p:spPr>
        <p:txBody>
          <a:bodyPr wrap="none" lIns="18000" tIns="18000" rIns="18000" bIns="18000" rtlCol="0">
            <a:spAutoFit/>
          </a:bodyPr>
          <a:lstStyle/>
          <a:p>
            <a:pPr algn="r"/>
            <a:r>
              <a:rPr lang="en-US" altLang="ko-KR" sz="900" dirty="0">
                <a:solidFill>
                  <a:srgbClr val="262626"/>
                </a:solidFill>
                <a:latin typeface="Arial" panose="020B0604020202020204" pitchFamily="34" charset="0"/>
              </a:rPr>
              <a:t>Serialize</a:t>
            </a:r>
            <a:endParaRPr lang="ko-KR" altLang="en-US" sz="900" dirty="0">
              <a:solidFill>
                <a:srgbClr val="262626"/>
              </a:solidFill>
              <a:latin typeface="Arial" panose="020B0604020202020204" pitchFamily="34" charset="0"/>
            </a:endParaRPr>
          </a:p>
        </p:txBody>
      </p:sp>
      <p:cxnSp>
        <p:nvCxnSpPr>
          <p:cNvPr id="11" name="직선 연결선 10">
            <a:extLst>
              <a:ext uri="{FF2B5EF4-FFF2-40B4-BE49-F238E27FC236}">
                <a16:creationId xmlns:a16="http://schemas.microsoft.com/office/drawing/2014/main" id="{6BC2C347-A7DC-4B95-9718-B8C56E73C27F}"/>
              </a:ext>
            </a:extLst>
          </p:cNvPr>
          <p:cNvCxnSpPr/>
          <p:nvPr/>
        </p:nvCxnSpPr>
        <p:spPr>
          <a:xfrm flipV="1">
            <a:off x="6096000" y="730507"/>
            <a:ext cx="0" cy="6038703"/>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2" name="Rectangle 2">
            <a:extLst>
              <a:ext uri="{FF2B5EF4-FFF2-40B4-BE49-F238E27FC236}">
                <a16:creationId xmlns:a16="http://schemas.microsoft.com/office/drawing/2014/main" id="{3270EF0F-9C9C-4BEE-BB78-EB22D126E335}"/>
              </a:ext>
            </a:extLst>
          </p:cNvPr>
          <p:cNvSpPr>
            <a:spLocks noChangeArrowheads="1"/>
          </p:cNvSpPr>
          <p:nvPr/>
        </p:nvSpPr>
        <p:spPr bwMode="auto">
          <a:xfrm>
            <a:off x="6095999" y="669518"/>
            <a:ext cx="5958175" cy="5786199"/>
          </a:xfrm>
          <a:prstGeom prst="rect">
            <a:avLst/>
          </a:prstGeom>
          <a:noFill/>
          <a:ln>
            <a:noFill/>
          </a:ln>
          <a:effectLst/>
        </p:spPr>
        <p:txBody>
          <a:bodyPr vert="horz" wrap="square" lIns="91440" tIns="45720" rIns="91440" bIns="45720" numCol="1" anchor="t" anchorCtr="0" compatLnSpc="1">
            <a:prstTxWarp prst="textNoShape">
              <a:avLst/>
            </a:prstTxWarp>
            <a:spAutoFit/>
          </a:bodyPr>
          <a:lstStyle/>
          <a:p>
            <a:pPr eaLnBrk="0" fontAlgn="base" latinLnBrk="0" hangingPunct="0">
              <a:spcBef>
                <a:spcPct val="0"/>
              </a:spcBef>
              <a:spcAft>
                <a:spcPct val="0"/>
              </a:spcAft>
            </a:pPr>
            <a:r>
              <a:rPr kumimoji="0" lang="en-US" altLang="ko-KR" sz="10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rPr>
              <a:t>// </a:t>
            </a:r>
            <a:r>
              <a:rPr kumimoji="0" lang="en-US" altLang="ko-KR" sz="1000" b="0" i="0" u="none" strike="noStrike" cap="none" normalizeH="0" baseline="0" dirty="0" err="1">
                <a:ln>
                  <a:noFill/>
                </a:ln>
                <a:solidFill>
                  <a:srgbClr val="808080"/>
                </a:solidFill>
                <a:effectLst/>
                <a:latin typeface="Consolas" panose="020B0609020204030204" pitchFamily="49" charset="0"/>
                <a:ea typeface="Bitstream Vera Sans Mono" panose="020B0609030804020204" pitchFamily="49" charset="-127"/>
              </a:rPr>
              <a:t>src</a:t>
            </a:r>
            <a:r>
              <a:rPr kumimoji="0" lang="en-US" altLang="ko-KR" sz="10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rPr>
              <a:t>/</a:t>
            </a:r>
            <a:r>
              <a:rPr kumimoji="0" lang="en-US" altLang="ko-KR" sz="1000" b="0" i="0" u="none" strike="noStrike" cap="none" normalizeH="0" baseline="0" dirty="0" err="1">
                <a:ln>
                  <a:noFill/>
                </a:ln>
                <a:solidFill>
                  <a:srgbClr val="808080"/>
                </a:solidFill>
                <a:effectLst/>
                <a:latin typeface="Consolas" panose="020B0609020204030204" pitchFamily="49" charset="0"/>
                <a:ea typeface="Bitstream Vera Sans Mono" panose="020B0609030804020204" pitchFamily="49" charset="-127"/>
              </a:rPr>
              <a:t>hash.h</a:t>
            </a:r>
            <a:endParaRPr kumimoji="0" lang="en-US" altLang="ko-KR" sz="10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endParaRPr>
          </a:p>
          <a:p>
            <a:pPr eaLnBrk="0" fontAlgn="base" latinLnBrk="0" hangingPunct="0">
              <a:spcBef>
                <a:spcPct val="0"/>
              </a:spcBef>
              <a:spcAft>
                <a:spcPct val="0"/>
              </a:spcAft>
            </a:pPr>
            <a:r>
              <a:rPr kumimoji="0" lang="ko-KR" altLang="ko-KR" sz="1000" b="0" i="0" u="none" strike="noStrike" cap="none" normalizeH="0" baseline="0" dirty="0" err="1">
                <a:ln>
                  <a:noFill/>
                </a:ln>
                <a:solidFill>
                  <a:srgbClr val="AB51BA"/>
                </a:solidFill>
                <a:effectLst/>
                <a:latin typeface="Consolas" panose="020B0609020204030204" pitchFamily="49" charset="0"/>
                <a:ea typeface="Bitstream Vera Sans Mono" panose="020B0609030804020204" pitchFamily="49" charset="-127"/>
              </a:rPr>
              <a:t>class</a:t>
            </a:r>
            <a:r>
              <a:rPr kumimoji="0" lang="ko-KR" altLang="ko-KR" sz="1000" b="0" i="0" u="none" strike="noStrike" cap="none" normalizeH="0" baseline="0" dirty="0">
                <a:ln>
                  <a:noFill/>
                </a:ln>
                <a:solidFill>
                  <a:srgbClr val="AB51BA"/>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CHashWriter</a:t>
            </a:r>
            <a:b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endParaRPr lang="en-US" altLang="ko-KR" sz="1000" dirty="0">
              <a:solidFill>
                <a:srgbClr val="808080"/>
              </a:solidFill>
              <a:latin typeface="Consolas" panose="020B0609020204030204" pitchFamily="49" charset="0"/>
              <a:ea typeface="Bitstream Vera Sans Mono" panose="020B0609030804020204" pitchFamily="49" charset="-127"/>
            </a:endParaRPr>
          </a:p>
          <a:p>
            <a:pPr eaLnBrk="0" fontAlgn="base" latinLnBrk="0" hangingPunct="0">
              <a:spcBef>
                <a:spcPct val="0"/>
              </a:spcBef>
              <a:spcAft>
                <a:spcPct val="0"/>
              </a:spcAft>
            </a:pPr>
            <a:r>
              <a:rPr lang="en-US" altLang="ko-KR" sz="1000" dirty="0">
                <a:solidFill>
                  <a:srgbClr val="808080"/>
                </a:solidFill>
                <a:latin typeface="Consolas" panose="020B0609020204030204" pitchFamily="49" charset="0"/>
                <a:ea typeface="Bitstream Vera Sans Mono" panose="020B0609030804020204" pitchFamily="49" charset="-127"/>
              </a:rPr>
              <a:t>…</a:t>
            </a:r>
          </a:p>
          <a:p>
            <a:pPr eaLnBrk="0" fontAlgn="base" latinLnBrk="0" hangingPunct="0">
              <a:spcBef>
                <a:spcPct val="0"/>
              </a:spcBef>
              <a:spcAft>
                <a:spcPct val="0"/>
              </a:spcAft>
            </a:pPr>
            <a:r>
              <a:rPr kumimoji="0" lang="ko-KR" altLang="ko-KR" sz="1000" b="0" i="0" u="none" strike="noStrike" cap="none" normalizeH="0" baseline="0" dirty="0" err="1">
                <a:ln>
                  <a:noFill/>
                </a:ln>
                <a:solidFill>
                  <a:srgbClr val="AB51BA"/>
                </a:solidFill>
                <a:effectLst/>
                <a:latin typeface="Consolas" panose="020B0609020204030204" pitchFamily="49" charset="0"/>
                <a:ea typeface="Bitstream Vera Sans Mono" panose="020B0609030804020204" pitchFamily="49" charset="-127"/>
              </a:rPr>
              <a:t>public</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endParaRPr kumimoji="0" lang="en-US"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endParaRPr>
          </a:p>
          <a:p>
            <a:pPr eaLnBrk="0" fontAlgn="base" latinLnBrk="0" hangingPunct="0">
              <a:spcBef>
                <a:spcPct val="0"/>
              </a:spcBef>
              <a:spcAft>
                <a:spcPct val="0"/>
              </a:spcAft>
            </a:pPr>
            <a:r>
              <a:rPr lang="en-US" altLang="ko-KR" sz="1000" dirty="0">
                <a:solidFill>
                  <a:srgbClr val="808080"/>
                </a:solidFill>
                <a:latin typeface="Consolas" panose="020B0609020204030204" pitchFamily="49" charset="0"/>
                <a:ea typeface="Bitstream Vera Sans Mono" panose="020B0609030804020204" pitchFamily="49" charset="-127"/>
              </a:rPr>
              <a:t>…</a:t>
            </a:r>
            <a:endParaRPr lang="en-US" altLang="ko-KR" sz="1000" dirty="0">
              <a:latin typeface="Consolas" panose="020B0609020204030204" pitchFamily="49" charset="0"/>
            </a:endParaRPr>
          </a:p>
          <a:p>
            <a:pPr eaLnBrk="0" fontAlgn="base" latinLnBrk="0" hangingPunct="0">
              <a:spcBef>
                <a:spcPct val="0"/>
              </a:spcBef>
              <a:spcAft>
                <a:spcPct val="0"/>
              </a:spcAft>
            </a:pPr>
            <a:r>
              <a:rPr kumimoji="0" lang="en-US" altLang="ko-KR" sz="1000" b="0" i="0" u="none" strike="noStrike" cap="none" normalizeH="0" baseline="0" dirty="0">
                <a:ln>
                  <a:noFill/>
                </a:ln>
                <a:solidFill>
                  <a:srgbClr val="647F94"/>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a:ln>
                  <a:noFill/>
                </a:ln>
                <a:solidFill>
                  <a:srgbClr val="647F94"/>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647F94"/>
                </a:solidFill>
                <a:effectLst/>
                <a:latin typeface="Consolas" panose="020B0609020204030204" pitchFamily="49" charset="0"/>
                <a:ea typeface="Bitstream Vera Sans Mono" panose="020B0609030804020204" pitchFamily="49" charset="-127"/>
              </a:rPr>
              <a:t>Compute</a:t>
            </a:r>
            <a:r>
              <a:rPr kumimoji="0" lang="ko-KR" altLang="ko-KR" sz="1000" b="0" i="0" u="none" strike="noStrike" cap="none" normalizeH="0" baseline="0" dirty="0">
                <a:ln>
                  <a:noFill/>
                </a:ln>
                <a:solidFill>
                  <a:srgbClr val="647F94"/>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647F94"/>
                </a:solidFill>
                <a:effectLst/>
                <a:latin typeface="Consolas" panose="020B0609020204030204" pitchFamily="49" charset="0"/>
                <a:ea typeface="Bitstream Vera Sans Mono" panose="020B0609030804020204" pitchFamily="49" charset="-127"/>
              </a:rPr>
              <a:t>the</a:t>
            </a:r>
            <a:r>
              <a:rPr kumimoji="0" lang="ko-KR" altLang="ko-KR" sz="1000" b="0" i="0" u="none" strike="noStrike" cap="none" normalizeH="0" baseline="0" dirty="0">
                <a:ln>
                  <a:noFill/>
                </a:ln>
                <a:solidFill>
                  <a:srgbClr val="647F94"/>
                </a:solidFill>
                <a:effectLst/>
                <a:latin typeface="Consolas" panose="020B0609020204030204" pitchFamily="49" charset="0"/>
                <a:ea typeface="Bitstream Vera Sans Mono" panose="020B0609030804020204" pitchFamily="49" charset="-127"/>
              </a:rPr>
              <a:t> double-SHA256 </a:t>
            </a:r>
            <a:r>
              <a:rPr kumimoji="0" lang="ko-KR" altLang="ko-KR" sz="1000" b="0" i="0" u="none" strike="noStrike" cap="none" normalizeH="0" baseline="0" dirty="0" err="1">
                <a:ln>
                  <a:noFill/>
                </a:ln>
                <a:solidFill>
                  <a:srgbClr val="647F94"/>
                </a:solidFill>
                <a:effectLst/>
                <a:latin typeface="Consolas" panose="020B0609020204030204" pitchFamily="49" charset="0"/>
                <a:ea typeface="Bitstream Vera Sans Mono" panose="020B0609030804020204" pitchFamily="49" charset="-127"/>
              </a:rPr>
              <a:t>hash</a:t>
            </a:r>
            <a:r>
              <a:rPr kumimoji="0" lang="ko-KR" altLang="ko-KR" sz="1000" b="0" i="0" u="none" strike="noStrike" cap="none" normalizeH="0" baseline="0" dirty="0">
                <a:ln>
                  <a:noFill/>
                </a:ln>
                <a:solidFill>
                  <a:srgbClr val="647F94"/>
                </a:solidFill>
                <a:effectLst/>
                <a:latin typeface="Consolas" panose="020B0609020204030204" pitchFamily="49" charset="0"/>
                <a:ea typeface="Bitstream Vera Sans Mono" panose="020B0609030804020204" pitchFamily="49" charset="-127"/>
              </a:rPr>
              <a:t> of </a:t>
            </a:r>
            <a:r>
              <a:rPr kumimoji="0" lang="ko-KR" altLang="ko-KR" sz="1000" b="0" i="0" u="none" strike="noStrike" cap="none" normalizeH="0" baseline="0" dirty="0" err="1">
                <a:ln>
                  <a:noFill/>
                </a:ln>
                <a:solidFill>
                  <a:srgbClr val="647F94"/>
                </a:solidFill>
                <a:effectLst/>
                <a:latin typeface="Consolas" panose="020B0609020204030204" pitchFamily="49" charset="0"/>
                <a:ea typeface="Bitstream Vera Sans Mono" panose="020B0609030804020204" pitchFamily="49" charset="-127"/>
              </a:rPr>
              <a:t>all</a:t>
            </a:r>
            <a:r>
              <a:rPr kumimoji="0" lang="ko-KR" altLang="ko-KR" sz="1000" b="0" i="0" u="none" strike="noStrike" cap="none" normalizeH="0" baseline="0" dirty="0">
                <a:ln>
                  <a:noFill/>
                </a:ln>
                <a:solidFill>
                  <a:srgbClr val="647F94"/>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647F94"/>
                </a:solidFill>
                <a:effectLst/>
                <a:latin typeface="Consolas" panose="020B0609020204030204" pitchFamily="49" charset="0"/>
                <a:ea typeface="Bitstream Vera Sans Mono" panose="020B0609030804020204" pitchFamily="49" charset="-127"/>
              </a:rPr>
              <a:t>data</a:t>
            </a:r>
            <a:r>
              <a:rPr kumimoji="0" lang="ko-KR" altLang="ko-KR" sz="1000" b="0" i="0" u="none" strike="noStrike" cap="none" normalizeH="0" baseline="0" dirty="0">
                <a:ln>
                  <a:noFill/>
                </a:ln>
                <a:solidFill>
                  <a:srgbClr val="647F94"/>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647F94"/>
                </a:solidFill>
                <a:effectLst/>
                <a:latin typeface="Consolas" panose="020B0609020204030204" pitchFamily="49" charset="0"/>
                <a:ea typeface="Bitstream Vera Sans Mono" panose="020B0609030804020204" pitchFamily="49" charset="-127"/>
              </a:rPr>
              <a:t>written</a:t>
            </a:r>
            <a:r>
              <a:rPr kumimoji="0" lang="ko-KR" altLang="ko-KR" sz="1000" b="0" i="0" u="none" strike="noStrike" cap="none" normalizeH="0" baseline="0" dirty="0">
                <a:ln>
                  <a:noFill/>
                </a:ln>
                <a:solidFill>
                  <a:srgbClr val="647F94"/>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647F94"/>
                </a:solidFill>
                <a:effectLst/>
                <a:latin typeface="Consolas" panose="020B0609020204030204" pitchFamily="49" charset="0"/>
                <a:ea typeface="Bitstream Vera Sans Mono" panose="020B0609030804020204" pitchFamily="49" charset="-127"/>
              </a:rPr>
              <a:t>to</a:t>
            </a:r>
            <a:r>
              <a:rPr kumimoji="0" lang="ko-KR" altLang="ko-KR" sz="1000" b="0" i="0" u="none" strike="noStrike" cap="none" normalizeH="0" baseline="0" dirty="0">
                <a:ln>
                  <a:noFill/>
                </a:ln>
                <a:solidFill>
                  <a:srgbClr val="647F94"/>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647F94"/>
                </a:solidFill>
                <a:effectLst/>
                <a:latin typeface="Consolas" panose="020B0609020204030204" pitchFamily="49" charset="0"/>
                <a:ea typeface="Bitstream Vera Sans Mono" panose="020B0609030804020204" pitchFamily="49" charset="-127"/>
              </a:rPr>
              <a:t>this</a:t>
            </a:r>
            <a:r>
              <a:rPr kumimoji="0" lang="ko-KR" altLang="ko-KR" sz="1000" b="0" i="0" u="none" strike="noStrike" cap="none" normalizeH="0" baseline="0" dirty="0">
                <a:ln>
                  <a:noFill/>
                </a:ln>
                <a:solidFill>
                  <a:srgbClr val="647F94"/>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647F94"/>
                </a:solidFill>
                <a:effectLst/>
                <a:latin typeface="Consolas" panose="020B0609020204030204" pitchFamily="49" charset="0"/>
                <a:ea typeface="Bitstream Vera Sans Mono" panose="020B0609030804020204" pitchFamily="49" charset="-127"/>
              </a:rPr>
              <a:t>object</a:t>
            </a:r>
            <a:r>
              <a:rPr kumimoji="0" lang="ko-KR" altLang="ko-KR" sz="1000" b="0" i="0" u="none" strike="noStrike" cap="none" normalizeH="0" baseline="0" dirty="0">
                <a:ln>
                  <a:noFill/>
                </a:ln>
                <a:solidFill>
                  <a:srgbClr val="647F94"/>
                </a:solidFill>
                <a:effectLst/>
                <a:latin typeface="Consolas" panose="020B0609020204030204" pitchFamily="49" charset="0"/>
                <a:ea typeface="Bitstream Vera Sans Mono" panose="020B0609030804020204" pitchFamily="49" charset="-127"/>
              </a:rPr>
              <a:t>.</a:t>
            </a:r>
            <a:br>
              <a:rPr kumimoji="0" lang="ko-KR" altLang="ko-KR" sz="1000" b="0" i="0" u="none" strike="noStrike" cap="none" normalizeH="0" baseline="0" dirty="0">
                <a:ln>
                  <a:noFill/>
                </a:ln>
                <a:solidFill>
                  <a:srgbClr val="647F94"/>
                </a:solidFill>
                <a:effectLst/>
                <a:latin typeface="Consolas" panose="020B0609020204030204" pitchFamily="49" charset="0"/>
                <a:ea typeface="Bitstream Vera Sans Mono" panose="020B0609030804020204" pitchFamily="49" charset="-127"/>
              </a:rPr>
            </a:br>
            <a:r>
              <a:rPr kumimoji="0" lang="ko-KR" altLang="ko-KR" sz="1000" b="0" i="0" u="none" strike="noStrike" cap="none" normalizeH="0" baseline="0" dirty="0">
                <a:ln>
                  <a:noFill/>
                </a:ln>
                <a:solidFill>
                  <a:srgbClr val="647F94"/>
                </a:solidFill>
                <a:effectLst/>
                <a:latin typeface="Consolas" panose="020B0609020204030204" pitchFamily="49" charset="0"/>
                <a:ea typeface="Bitstream Vera Sans Mono" panose="020B0609030804020204" pitchFamily="49" charset="-127"/>
              </a:rPr>
              <a:t>     *</a:t>
            </a:r>
            <a:br>
              <a:rPr kumimoji="0" lang="ko-KR" altLang="ko-KR" sz="1000" b="0" i="0" u="none" strike="noStrike" cap="none" normalizeH="0" baseline="0" dirty="0">
                <a:ln>
                  <a:noFill/>
                </a:ln>
                <a:solidFill>
                  <a:srgbClr val="647F94"/>
                </a:solidFill>
                <a:effectLst/>
                <a:latin typeface="Consolas" panose="020B0609020204030204" pitchFamily="49" charset="0"/>
                <a:ea typeface="Bitstream Vera Sans Mono" panose="020B0609030804020204" pitchFamily="49" charset="-127"/>
              </a:rPr>
            </a:br>
            <a:r>
              <a:rPr kumimoji="0" lang="ko-KR" altLang="ko-KR" sz="1000" b="0" i="0" u="none" strike="noStrike" cap="none" normalizeH="0" baseline="0" dirty="0">
                <a:ln>
                  <a:noFill/>
                </a:ln>
                <a:solidFill>
                  <a:srgbClr val="647F94"/>
                </a:solidFill>
                <a:effectLst/>
                <a:latin typeface="Consolas" panose="020B0609020204030204" pitchFamily="49" charset="0"/>
                <a:ea typeface="Bitstream Vera Sans Mono" panose="020B0609030804020204" pitchFamily="49" charset="-127"/>
              </a:rPr>
              <a:t>     * </a:t>
            </a:r>
            <a:r>
              <a:rPr kumimoji="0" lang="ko-KR" altLang="ko-KR" sz="1000" b="0" i="0" u="none" strike="noStrike" cap="none" normalizeH="0" baseline="0" dirty="0" err="1">
                <a:ln>
                  <a:noFill/>
                </a:ln>
                <a:solidFill>
                  <a:srgbClr val="647F94"/>
                </a:solidFill>
                <a:effectLst/>
                <a:latin typeface="Consolas" panose="020B0609020204030204" pitchFamily="49" charset="0"/>
                <a:ea typeface="Bitstream Vera Sans Mono" panose="020B0609030804020204" pitchFamily="49" charset="-127"/>
              </a:rPr>
              <a:t>Invalidates</a:t>
            </a:r>
            <a:r>
              <a:rPr kumimoji="0" lang="ko-KR" altLang="ko-KR" sz="1000" b="0" i="0" u="none" strike="noStrike" cap="none" normalizeH="0" baseline="0" dirty="0">
                <a:ln>
                  <a:noFill/>
                </a:ln>
                <a:solidFill>
                  <a:srgbClr val="647F94"/>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647F94"/>
                </a:solidFill>
                <a:effectLst/>
                <a:latin typeface="Consolas" panose="020B0609020204030204" pitchFamily="49" charset="0"/>
                <a:ea typeface="Bitstream Vera Sans Mono" panose="020B0609030804020204" pitchFamily="49" charset="-127"/>
              </a:rPr>
              <a:t>this</a:t>
            </a:r>
            <a:r>
              <a:rPr kumimoji="0" lang="ko-KR" altLang="ko-KR" sz="1000" b="0" i="0" u="none" strike="noStrike" cap="none" normalizeH="0" baseline="0" dirty="0">
                <a:ln>
                  <a:noFill/>
                </a:ln>
                <a:solidFill>
                  <a:srgbClr val="647F94"/>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647F94"/>
                </a:solidFill>
                <a:effectLst/>
                <a:latin typeface="Consolas" panose="020B0609020204030204" pitchFamily="49" charset="0"/>
                <a:ea typeface="Bitstream Vera Sans Mono" panose="020B0609030804020204" pitchFamily="49" charset="-127"/>
              </a:rPr>
              <a:t>object</a:t>
            </a:r>
            <a:r>
              <a:rPr kumimoji="0" lang="ko-KR" altLang="ko-KR" sz="1000" b="0" i="0" u="none" strike="noStrike" cap="none" normalizeH="0" baseline="0" dirty="0">
                <a:ln>
                  <a:noFill/>
                </a:ln>
                <a:solidFill>
                  <a:srgbClr val="647F94"/>
                </a:solidFill>
                <a:effectLst/>
                <a:latin typeface="Consolas" panose="020B0609020204030204" pitchFamily="49" charset="0"/>
                <a:ea typeface="Bitstream Vera Sans Mono" panose="020B0609030804020204" pitchFamily="49" charset="-127"/>
              </a:rPr>
              <a:t>.</a:t>
            </a:r>
            <a:br>
              <a:rPr kumimoji="0" lang="ko-KR" altLang="ko-KR" sz="1000" b="0" i="0" u="none" strike="noStrike" cap="none" normalizeH="0" baseline="0" dirty="0">
                <a:ln>
                  <a:noFill/>
                </a:ln>
                <a:solidFill>
                  <a:srgbClr val="647F94"/>
                </a:solidFill>
                <a:effectLst/>
                <a:latin typeface="Consolas" panose="020B0609020204030204" pitchFamily="49" charset="0"/>
                <a:ea typeface="Bitstream Vera Sans Mono" panose="020B0609030804020204" pitchFamily="49" charset="-127"/>
              </a:rPr>
            </a:br>
            <a:r>
              <a:rPr kumimoji="0" lang="ko-KR" altLang="ko-KR" sz="1000" b="0" i="0" u="none" strike="noStrike" cap="none" normalizeH="0" baseline="0" dirty="0">
                <a:ln>
                  <a:noFill/>
                </a:ln>
                <a:solidFill>
                  <a:srgbClr val="647F94"/>
                </a:solidFill>
                <a:effectLst/>
                <a:latin typeface="Consolas" panose="020B0609020204030204" pitchFamily="49" charset="0"/>
                <a:ea typeface="Bitstream Vera Sans Mono" panose="020B0609030804020204" pitchFamily="49" charset="-127"/>
              </a:rPr>
              <a:t>     */</a:t>
            </a:r>
            <a:br>
              <a:rPr kumimoji="0" lang="ko-KR" altLang="ko-KR" sz="1000" b="0" i="0" u="none" strike="noStrike" cap="none" normalizeH="0" baseline="0" dirty="0">
                <a:ln>
                  <a:noFill/>
                </a:ln>
                <a:solidFill>
                  <a:srgbClr val="647F94"/>
                </a:solidFill>
                <a:effectLst/>
                <a:latin typeface="Consolas" panose="020B0609020204030204" pitchFamily="49" charset="0"/>
                <a:ea typeface="Bitstream Vera Sans Mono" panose="020B0609030804020204" pitchFamily="49" charset="-127"/>
              </a:rPr>
            </a:br>
            <a:r>
              <a:rPr kumimoji="0" lang="ko-KR" altLang="ko-KR" sz="1000" b="0" i="0" u="none" strike="noStrike" cap="none" normalizeH="0" baseline="0" dirty="0">
                <a:ln>
                  <a:noFill/>
                </a:ln>
                <a:solidFill>
                  <a:srgbClr val="647F94"/>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uint256 </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GetHash</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b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uint256 </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result</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ctx.Finalize</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result.begin</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ctx.Reset</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Write</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br>
              <a:rPr kumimoji="0" lang="en-US"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en-US"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result.begin</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(),CSHA256::OUTPUT_SIZE).</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Finalize</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result.begin</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CC7832"/>
                </a:solidFill>
                <a:effectLst/>
                <a:latin typeface="Consolas" panose="020B0609020204030204" pitchFamily="49" charset="0"/>
                <a:ea typeface="Bitstream Vera Sans Mono" panose="020B0609030804020204" pitchFamily="49" charset="-127"/>
              </a:rPr>
              <a:t>return</a:t>
            </a:r>
            <a:r>
              <a:rPr kumimoji="0" lang="ko-KR" altLang="ko-KR" sz="1000" b="0" i="0" u="none" strike="noStrike" cap="none" normalizeH="0" baseline="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result</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endParaRPr kumimoji="0" lang="en-US"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endParaRPr>
          </a:p>
          <a:p>
            <a:pPr eaLnBrk="0" fontAlgn="base" latinLnBrk="0" hangingPunct="0">
              <a:spcBef>
                <a:spcPct val="0"/>
              </a:spcBef>
              <a:spcAft>
                <a:spcPct val="0"/>
              </a:spcAft>
            </a:pPr>
            <a:b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en-US"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template</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&lt;</a:t>
            </a:r>
            <a:r>
              <a:rPr kumimoji="0" lang="ko-KR" altLang="ko-KR" sz="1000" b="0" i="0" u="none" strike="noStrike" cap="none" normalizeH="0" baseline="0" dirty="0" err="1">
                <a:ln>
                  <a:noFill/>
                </a:ln>
                <a:solidFill>
                  <a:srgbClr val="AB51BA"/>
                </a:solidFill>
                <a:effectLst/>
                <a:latin typeface="Consolas" panose="020B0609020204030204" pitchFamily="49" charset="0"/>
                <a:ea typeface="Bitstream Vera Sans Mono" panose="020B0609030804020204" pitchFamily="49" charset="-127"/>
              </a:rPr>
              <a:t>typename</a:t>
            </a:r>
            <a:r>
              <a:rPr kumimoji="0" lang="ko-KR" altLang="ko-KR" sz="1000" b="0" i="0" u="none" strike="noStrike" cap="none" normalizeH="0" baseline="0" dirty="0">
                <a:ln>
                  <a:noFill/>
                </a:ln>
                <a:solidFill>
                  <a:srgbClr val="AB51BA"/>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T</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&gt;</a:t>
            </a:r>
            <a:b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en-US"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CHashWriter</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&amp; </a:t>
            </a:r>
            <a:r>
              <a:rPr kumimoji="0" lang="ko-KR" altLang="ko-KR" sz="1000" b="0" i="0" u="none" strike="noStrike" cap="none" normalizeH="0" baseline="0" dirty="0" err="1">
                <a:ln>
                  <a:noFill/>
                </a:ln>
                <a:solidFill>
                  <a:srgbClr val="AB51BA"/>
                </a:solidFill>
                <a:effectLst/>
                <a:latin typeface="Consolas" panose="020B0609020204030204" pitchFamily="49" charset="0"/>
                <a:ea typeface="Bitstream Vera Sans Mono" panose="020B0609030804020204" pitchFamily="49" charset="-127"/>
              </a:rPr>
              <a:t>operator</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&lt;&lt;(</a:t>
            </a:r>
            <a:r>
              <a:rPr kumimoji="0" lang="ko-KR" altLang="ko-KR" sz="1000" b="0" i="0" u="none" strike="noStrike" cap="none" normalizeH="0" baseline="0" dirty="0" err="1">
                <a:ln>
                  <a:noFill/>
                </a:ln>
                <a:solidFill>
                  <a:srgbClr val="CC7832"/>
                </a:solidFill>
                <a:effectLst/>
                <a:latin typeface="Consolas" panose="020B0609020204030204" pitchFamily="49" charset="0"/>
                <a:ea typeface="Bitstream Vera Sans Mono" panose="020B0609030804020204" pitchFamily="49" charset="-127"/>
              </a:rPr>
              <a:t>const</a:t>
            </a:r>
            <a:r>
              <a:rPr kumimoji="0" lang="ko-KR" altLang="ko-KR" sz="1000" b="0" i="0" u="none" strike="noStrike" cap="none" normalizeH="0" baseline="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T</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&amp; </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obj</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b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en-US"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808080"/>
                </a:solidFill>
                <a:effectLst/>
                <a:latin typeface="Consolas" panose="020B0609020204030204" pitchFamily="49" charset="0"/>
                <a:ea typeface="Bitstream Vera Sans Mono" panose="020B0609030804020204" pitchFamily="49" charset="-127"/>
              </a:rPr>
              <a:t>Serialize</a:t>
            </a:r>
            <a:r>
              <a:rPr kumimoji="0" lang="ko-KR" altLang="ko-KR" sz="10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808080"/>
                </a:solidFill>
                <a:effectLst/>
                <a:latin typeface="Consolas" panose="020B0609020204030204" pitchFamily="49" charset="0"/>
                <a:ea typeface="Bitstream Vera Sans Mono" panose="020B0609030804020204" pitchFamily="49" charset="-127"/>
              </a:rPr>
              <a:t>to</a:t>
            </a:r>
            <a:r>
              <a:rPr kumimoji="0" lang="ko-KR" altLang="ko-KR" sz="10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808080"/>
                </a:solidFill>
                <a:effectLst/>
                <a:latin typeface="Consolas" panose="020B0609020204030204" pitchFamily="49" charset="0"/>
                <a:ea typeface="Bitstream Vera Sans Mono" panose="020B0609030804020204" pitchFamily="49" charset="-127"/>
              </a:rPr>
              <a:t>this</a:t>
            </a:r>
            <a:r>
              <a:rPr kumimoji="0" lang="ko-KR" altLang="ko-KR" sz="10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808080"/>
                </a:solidFill>
                <a:effectLst/>
                <a:latin typeface="Consolas" panose="020B0609020204030204" pitchFamily="49" charset="0"/>
                <a:ea typeface="Bitstream Vera Sans Mono" panose="020B0609030804020204" pitchFamily="49" charset="-127"/>
              </a:rPr>
              <a:t>stream</a:t>
            </a:r>
            <a:br>
              <a:rPr kumimoji="0" lang="ko-KR" altLang="ko-KR" sz="10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rPr>
            </a:br>
            <a:r>
              <a:rPr kumimoji="0" lang="en-US" altLang="ko-KR" sz="10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Serialize</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1000" b="0" i="0" u="none" strike="noStrike" cap="none" normalizeH="0" baseline="0" dirty="0" err="1">
                <a:ln>
                  <a:noFill/>
                </a:ln>
                <a:solidFill>
                  <a:srgbClr val="AB51BA"/>
                </a:solidFill>
                <a:effectLst/>
                <a:latin typeface="Consolas" panose="020B0609020204030204" pitchFamily="49" charset="0"/>
                <a:ea typeface="Bitstream Vera Sans Mono" panose="020B0609030804020204" pitchFamily="49" charset="-127"/>
              </a:rPr>
              <a:t>this</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obj</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CC7832"/>
                </a:solidFill>
                <a:effectLst/>
                <a:latin typeface="Consolas" panose="020B0609020204030204" pitchFamily="49" charset="0"/>
                <a:ea typeface="Bitstream Vera Sans Mono" panose="020B0609030804020204" pitchFamily="49" charset="-127"/>
              </a:rPr>
              <a:t>return</a:t>
            </a:r>
            <a:r>
              <a:rPr kumimoji="0" lang="ko-KR" altLang="ko-KR" sz="1000" b="0" i="0" u="none" strike="noStrike" cap="none" normalizeH="0" baseline="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1000" b="0" i="0" u="none" strike="noStrike" cap="none" normalizeH="0" baseline="0" dirty="0" err="1">
                <a:ln>
                  <a:noFill/>
                </a:ln>
                <a:solidFill>
                  <a:srgbClr val="AB51BA"/>
                </a:solidFill>
                <a:effectLst/>
                <a:latin typeface="Consolas" panose="020B0609020204030204" pitchFamily="49" charset="0"/>
                <a:ea typeface="Bitstream Vera Sans Mono" panose="020B0609030804020204" pitchFamily="49" charset="-127"/>
              </a:rPr>
              <a:t>this</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en-US"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endParaRPr kumimoji="0" lang="en-US"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endParaRPr>
          </a:p>
          <a:p>
            <a:pPr eaLnBrk="0" fontAlgn="base" latinLnBrk="0" hangingPunct="0">
              <a:spcBef>
                <a:spcPct val="0"/>
              </a:spcBef>
              <a:spcAft>
                <a:spcPct val="0"/>
              </a:spcAft>
            </a:pPr>
            <a:r>
              <a:rPr lang="en-US" altLang="ko-KR" sz="1000" dirty="0">
                <a:solidFill>
                  <a:srgbClr val="A8AFBE"/>
                </a:solidFill>
                <a:latin typeface="Consolas" panose="020B0609020204030204" pitchFamily="49" charset="0"/>
                <a:ea typeface="Bitstream Vera Sans Mono" panose="020B0609030804020204" pitchFamily="49" charset="-127"/>
              </a:rPr>
              <a:t>…</a:t>
            </a:r>
          </a:p>
          <a:p>
            <a:pPr eaLnBrk="0" fontAlgn="base" latinLnBrk="0" hangingPunct="0">
              <a:spcBef>
                <a:spcPct val="0"/>
              </a:spcBef>
              <a:spcAft>
                <a:spcPct val="0"/>
              </a:spcAft>
            </a:pPr>
            <a:r>
              <a:rPr kumimoji="0" lang="en-US"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p>
          <a:p>
            <a:pPr eaLnBrk="0" fontAlgn="base" latinLnBrk="0" hangingPunct="0">
              <a:spcBef>
                <a:spcPct val="0"/>
              </a:spcBef>
              <a:spcAft>
                <a:spcPct val="0"/>
              </a:spcAft>
            </a:pPr>
            <a:endParaRPr lang="en-US" altLang="ko-KR" sz="1000" dirty="0">
              <a:solidFill>
                <a:srgbClr val="A8AFBE"/>
              </a:solidFill>
              <a:latin typeface="Consolas" panose="020B0609020204030204" pitchFamily="49" charset="0"/>
              <a:ea typeface="Bitstream Vera Sans Mono" panose="020B0609030804020204" pitchFamily="49" charset="-127"/>
            </a:endParaRPr>
          </a:p>
          <a:p>
            <a:pPr eaLnBrk="0" fontAlgn="base" latinLnBrk="0" hangingPunct="0">
              <a:spcBef>
                <a:spcPct val="0"/>
              </a:spcBef>
              <a:spcAft>
                <a:spcPct val="0"/>
              </a:spcAft>
            </a:pPr>
            <a:r>
              <a:rPr kumimoji="0" lang="ko-KR" altLang="ko-KR" sz="1000" b="0" i="0" u="none" strike="noStrike" cap="none" normalizeH="0" baseline="0" dirty="0">
                <a:ln>
                  <a:noFill/>
                </a:ln>
                <a:solidFill>
                  <a:srgbClr val="647F94"/>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647F94"/>
                </a:solidFill>
                <a:effectLst/>
                <a:latin typeface="Consolas" panose="020B0609020204030204" pitchFamily="49" charset="0"/>
                <a:ea typeface="Bitstream Vera Sans Mono" panose="020B0609030804020204" pitchFamily="49" charset="-127"/>
              </a:rPr>
              <a:t>Compute</a:t>
            </a:r>
            <a:r>
              <a:rPr kumimoji="0" lang="ko-KR" altLang="ko-KR" sz="1000" b="0" i="0" u="none" strike="noStrike" cap="none" normalizeH="0" baseline="0" dirty="0">
                <a:ln>
                  <a:noFill/>
                </a:ln>
                <a:solidFill>
                  <a:srgbClr val="647F94"/>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647F94"/>
                </a:solidFill>
                <a:effectLst/>
                <a:latin typeface="Consolas" panose="020B0609020204030204" pitchFamily="49" charset="0"/>
                <a:ea typeface="Bitstream Vera Sans Mono" panose="020B0609030804020204" pitchFamily="49" charset="-127"/>
              </a:rPr>
              <a:t>the</a:t>
            </a:r>
            <a:r>
              <a:rPr kumimoji="0" lang="ko-KR" altLang="ko-KR" sz="1000" b="0" i="0" u="none" strike="noStrike" cap="none" normalizeH="0" baseline="0" dirty="0">
                <a:ln>
                  <a:noFill/>
                </a:ln>
                <a:solidFill>
                  <a:srgbClr val="647F94"/>
                </a:solidFill>
                <a:effectLst/>
                <a:latin typeface="Consolas" panose="020B0609020204030204" pitchFamily="49" charset="0"/>
                <a:ea typeface="Bitstream Vera Sans Mono" panose="020B0609030804020204" pitchFamily="49" charset="-127"/>
              </a:rPr>
              <a:t> 256-bit </a:t>
            </a:r>
            <a:r>
              <a:rPr kumimoji="0" lang="ko-KR" altLang="ko-KR" sz="1000" b="0" i="0" u="none" strike="noStrike" cap="none" normalizeH="0" baseline="0" dirty="0" err="1">
                <a:ln>
                  <a:noFill/>
                </a:ln>
                <a:solidFill>
                  <a:srgbClr val="647F94"/>
                </a:solidFill>
                <a:effectLst/>
                <a:latin typeface="Consolas" panose="020B0609020204030204" pitchFamily="49" charset="0"/>
                <a:ea typeface="Bitstream Vera Sans Mono" panose="020B0609030804020204" pitchFamily="49" charset="-127"/>
              </a:rPr>
              <a:t>hash</a:t>
            </a:r>
            <a:r>
              <a:rPr kumimoji="0" lang="ko-KR" altLang="ko-KR" sz="1000" b="0" i="0" u="none" strike="noStrike" cap="none" normalizeH="0" baseline="0" dirty="0">
                <a:ln>
                  <a:noFill/>
                </a:ln>
                <a:solidFill>
                  <a:srgbClr val="647F94"/>
                </a:solidFill>
                <a:effectLst/>
                <a:latin typeface="Consolas" panose="020B0609020204030204" pitchFamily="49" charset="0"/>
                <a:ea typeface="Bitstream Vera Sans Mono" panose="020B0609030804020204" pitchFamily="49" charset="-127"/>
              </a:rPr>
              <a:t> of </a:t>
            </a:r>
            <a:r>
              <a:rPr kumimoji="0" lang="ko-KR" altLang="ko-KR" sz="1000" b="0" i="0" u="none" strike="noStrike" cap="none" normalizeH="0" baseline="0" dirty="0" err="1">
                <a:ln>
                  <a:noFill/>
                </a:ln>
                <a:solidFill>
                  <a:srgbClr val="647F94"/>
                </a:solidFill>
                <a:effectLst/>
                <a:latin typeface="Consolas" panose="020B0609020204030204" pitchFamily="49" charset="0"/>
                <a:ea typeface="Bitstream Vera Sans Mono" panose="020B0609030804020204" pitchFamily="49" charset="-127"/>
              </a:rPr>
              <a:t>an</a:t>
            </a:r>
            <a:r>
              <a:rPr kumimoji="0" lang="ko-KR" altLang="ko-KR" sz="1000" b="0" i="0" u="none" strike="noStrike" cap="none" normalizeH="0" baseline="0" dirty="0">
                <a:ln>
                  <a:noFill/>
                </a:ln>
                <a:solidFill>
                  <a:srgbClr val="647F94"/>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647F94"/>
                </a:solidFill>
                <a:effectLst/>
                <a:latin typeface="Consolas" panose="020B0609020204030204" pitchFamily="49" charset="0"/>
                <a:ea typeface="Bitstream Vera Sans Mono" panose="020B0609030804020204" pitchFamily="49" charset="-127"/>
              </a:rPr>
              <a:t>object's</a:t>
            </a:r>
            <a:r>
              <a:rPr kumimoji="0" lang="ko-KR" altLang="ko-KR" sz="1000" b="0" i="0" u="none" strike="noStrike" cap="none" normalizeH="0" baseline="0" dirty="0">
                <a:ln>
                  <a:noFill/>
                </a:ln>
                <a:solidFill>
                  <a:srgbClr val="647F94"/>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647F94"/>
                </a:solidFill>
                <a:effectLst/>
                <a:latin typeface="Consolas" panose="020B0609020204030204" pitchFamily="49" charset="0"/>
                <a:ea typeface="Bitstream Vera Sans Mono" panose="020B0609030804020204" pitchFamily="49" charset="-127"/>
              </a:rPr>
              <a:t>serialization</a:t>
            </a:r>
            <a:r>
              <a:rPr kumimoji="0" lang="ko-KR" altLang="ko-KR" sz="1000" b="0" i="0" u="none" strike="noStrike" cap="none" normalizeH="0" baseline="0" dirty="0">
                <a:ln>
                  <a:noFill/>
                </a:ln>
                <a:solidFill>
                  <a:srgbClr val="647F94"/>
                </a:solidFill>
                <a:effectLst/>
                <a:latin typeface="Consolas" panose="020B0609020204030204" pitchFamily="49" charset="0"/>
                <a:ea typeface="Bitstream Vera Sans Mono" panose="020B0609030804020204" pitchFamily="49" charset="-127"/>
              </a:rPr>
              <a:t>. */</a:t>
            </a:r>
            <a:br>
              <a:rPr kumimoji="0" lang="ko-KR" altLang="ko-KR" sz="1000" b="0" i="0" u="none" strike="noStrike" cap="none" normalizeH="0" baseline="0" dirty="0">
                <a:ln>
                  <a:noFill/>
                </a:ln>
                <a:solidFill>
                  <a:srgbClr val="647F94"/>
                </a:solidFill>
                <a:effectLst/>
                <a:latin typeface="Consolas" panose="020B0609020204030204" pitchFamily="49" charset="0"/>
                <a:ea typeface="Bitstream Vera Sans Mono" panose="020B0609030804020204" pitchFamily="49" charset="-127"/>
              </a:rPr>
            </a:b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template</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&lt;</a:t>
            </a:r>
            <a:r>
              <a:rPr kumimoji="0" lang="ko-KR" altLang="ko-KR" sz="1000" b="0" i="0" u="none" strike="noStrike" cap="none" normalizeH="0" baseline="0" dirty="0" err="1">
                <a:ln>
                  <a:noFill/>
                </a:ln>
                <a:solidFill>
                  <a:srgbClr val="AB51BA"/>
                </a:solidFill>
                <a:effectLst/>
                <a:latin typeface="Consolas" panose="020B0609020204030204" pitchFamily="49" charset="0"/>
                <a:ea typeface="Bitstream Vera Sans Mono" panose="020B0609030804020204" pitchFamily="49" charset="-127"/>
              </a:rPr>
              <a:t>typename</a:t>
            </a:r>
            <a:r>
              <a:rPr kumimoji="0" lang="ko-KR" altLang="ko-KR" sz="1000" b="0" i="0" u="none" strike="noStrike" cap="none" normalizeH="0" baseline="0" dirty="0">
                <a:ln>
                  <a:noFill/>
                </a:ln>
                <a:solidFill>
                  <a:srgbClr val="AB51BA"/>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T</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&gt;</a:t>
            </a:r>
            <a:b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uint256 </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SerializeHash</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1000" b="0" i="0" u="none" strike="noStrike" cap="none" normalizeH="0" baseline="0" dirty="0" err="1">
                <a:ln>
                  <a:noFill/>
                </a:ln>
                <a:solidFill>
                  <a:srgbClr val="CC7832"/>
                </a:solidFill>
                <a:effectLst/>
                <a:latin typeface="Consolas" panose="020B0609020204030204" pitchFamily="49" charset="0"/>
                <a:ea typeface="Bitstream Vera Sans Mono" panose="020B0609030804020204" pitchFamily="49" charset="-127"/>
              </a:rPr>
              <a:t>const</a:t>
            </a:r>
            <a:r>
              <a:rPr kumimoji="0" lang="ko-KR" altLang="ko-KR" sz="1000" b="0" i="0" u="none" strike="noStrike" cap="none" normalizeH="0" baseline="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T</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&amp; </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obj</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CC7832"/>
                </a:solidFill>
                <a:effectLst/>
                <a:latin typeface="Consolas" panose="020B0609020204030204" pitchFamily="49" charset="0"/>
                <a:ea typeface="Bitstream Vera Sans Mono" panose="020B0609030804020204" pitchFamily="49" charset="-127"/>
              </a:rPr>
              <a:t>int</a:t>
            </a:r>
            <a:r>
              <a:rPr kumimoji="0" lang="ko-KR" altLang="ko-KR" sz="1000" b="0" i="0" u="none" strike="noStrike" cap="none" normalizeH="0" baseline="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nType</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=SER_GETHASH, </a:t>
            </a:r>
            <a:r>
              <a:rPr kumimoji="0" lang="ko-KR" altLang="ko-KR" sz="1000" b="0" i="0" u="none" strike="noStrike" cap="none" normalizeH="0" baseline="0" dirty="0" err="1">
                <a:ln>
                  <a:noFill/>
                </a:ln>
                <a:solidFill>
                  <a:srgbClr val="CC7832"/>
                </a:solidFill>
                <a:effectLst/>
                <a:latin typeface="Consolas" panose="020B0609020204030204" pitchFamily="49" charset="0"/>
                <a:ea typeface="Bitstream Vera Sans Mono" panose="020B0609030804020204" pitchFamily="49" charset="-127"/>
              </a:rPr>
              <a:t>int</a:t>
            </a:r>
            <a:r>
              <a:rPr kumimoji="0" lang="en-US" altLang="ko-KR" sz="1000" b="0" i="0" u="none" strike="noStrike" cap="none" normalizeH="0" baseline="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nVersion</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=PROTOCOL_VERSION)</a:t>
            </a:r>
            <a:b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CHashWriter</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ss</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nType</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nVersion</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ss</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&lt;&lt; </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obj</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CC7832"/>
                </a:solidFill>
                <a:effectLst/>
                <a:latin typeface="Consolas" panose="020B0609020204030204" pitchFamily="49" charset="0"/>
                <a:ea typeface="Bitstream Vera Sans Mono" panose="020B0609030804020204" pitchFamily="49" charset="-127"/>
              </a:rPr>
              <a:t>return</a:t>
            </a:r>
            <a:r>
              <a:rPr kumimoji="0" lang="ko-KR" altLang="ko-KR" sz="1000" b="0" i="0" u="none" strike="noStrike" cap="none" normalizeH="0" baseline="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ss.GetHash</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endParaRPr kumimoji="0" lang="en-US"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endParaRPr>
          </a:p>
          <a:p>
            <a:pPr eaLnBrk="0" fontAlgn="base" latinLnBrk="0" hangingPunct="0">
              <a:spcBef>
                <a:spcPct val="0"/>
              </a:spcBef>
              <a:spcAft>
                <a:spcPct val="0"/>
              </a:spcAft>
            </a:pPr>
            <a:endParaRPr kumimoji="0" lang="en-US" altLang="ko-KR" sz="10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endParaRPr>
          </a:p>
        </p:txBody>
      </p:sp>
      <p:sp>
        <p:nvSpPr>
          <p:cNvPr id="13" name="Rectangle 3">
            <a:extLst>
              <a:ext uri="{FF2B5EF4-FFF2-40B4-BE49-F238E27FC236}">
                <a16:creationId xmlns:a16="http://schemas.microsoft.com/office/drawing/2014/main" id="{5E3381AB-DC8E-47E4-BA48-0BA3141B5F56}"/>
              </a:ext>
            </a:extLst>
          </p:cNvPr>
          <p:cNvSpPr>
            <a:spLocks noChangeArrowheads="1"/>
          </p:cNvSpPr>
          <p:nvPr/>
        </p:nvSpPr>
        <p:spPr bwMode="auto">
          <a:xfrm>
            <a:off x="237644" y="664782"/>
            <a:ext cx="5858356" cy="5016758"/>
          </a:xfrm>
          <a:prstGeom prst="rect">
            <a:avLst/>
          </a:prstGeom>
          <a:noFill/>
          <a:ln>
            <a:noFill/>
          </a:ln>
          <a:effectLst/>
        </p:spPr>
        <p:txBody>
          <a:bodyPr vert="horz" wrap="square" lIns="91440" tIns="45720" rIns="91440" bIns="45720" numCol="1" anchor="t" anchorCtr="0" compatLnSpc="1">
            <a:prstTxWarp prst="textNoShape">
              <a:avLst/>
            </a:prstTxWarp>
            <a:spAutoFit/>
          </a:bodyPr>
          <a:lstStyle/>
          <a:p>
            <a:pPr eaLnBrk="0" fontAlgn="base" latinLnBrk="0" hangingPunct="0">
              <a:spcBef>
                <a:spcPct val="0"/>
              </a:spcBef>
              <a:spcAft>
                <a:spcPct val="0"/>
              </a:spcAft>
            </a:pPr>
            <a:r>
              <a:rPr kumimoji="0" lang="ko-KR" altLang="ko-KR" sz="10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rPr>
              <a:t>// </a:t>
            </a:r>
            <a:r>
              <a:rPr kumimoji="0" lang="en-US" altLang="ko-KR" sz="1000" b="0" i="0" u="none" strike="noStrike" cap="none" normalizeH="0" baseline="0" dirty="0" err="1">
                <a:ln>
                  <a:noFill/>
                </a:ln>
                <a:solidFill>
                  <a:srgbClr val="808080"/>
                </a:solidFill>
                <a:effectLst/>
                <a:latin typeface="Consolas" panose="020B0609020204030204" pitchFamily="49" charset="0"/>
                <a:ea typeface="Bitstream Vera Sans Mono" panose="020B0609030804020204" pitchFamily="49" charset="-127"/>
              </a:rPr>
              <a:t>block.h</a:t>
            </a:r>
            <a:r>
              <a:rPr kumimoji="0" lang="en-US" altLang="ko-KR" sz="10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rPr>
              <a:t> - </a:t>
            </a:r>
            <a:r>
              <a:rPr kumimoji="0" lang="en-US" altLang="ko-KR" sz="1000" b="0" i="0" u="none" strike="noStrike" cap="none" normalizeH="0" baseline="0" dirty="0" err="1">
                <a:ln>
                  <a:noFill/>
                </a:ln>
                <a:solidFill>
                  <a:srgbClr val="808080"/>
                </a:solidFill>
                <a:effectLst/>
                <a:latin typeface="Consolas" panose="020B0609020204030204" pitchFamily="49" charset="0"/>
                <a:ea typeface="Bitstream Vera Sans Mono" panose="020B0609030804020204" pitchFamily="49" charset="-127"/>
              </a:rPr>
              <a:t>CBlcockHeader</a:t>
            </a:r>
            <a:endParaRPr kumimoji="0" lang="en-US" altLang="ko-KR" sz="10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endParaRPr>
          </a:p>
          <a:p>
            <a:pPr eaLnBrk="0" fontAlgn="base" latinLnBrk="0" hangingPunct="0">
              <a:spcBef>
                <a:spcPct val="0"/>
              </a:spcBef>
              <a:spcAft>
                <a:spcPct val="0"/>
              </a:spcAft>
            </a:pPr>
            <a:endParaRPr kumimoji="0" lang="en-US" altLang="ko-KR" sz="1000" b="0" i="0" u="none" strike="noStrike" cap="none" normalizeH="0" baseline="0" dirty="0">
              <a:ln>
                <a:noFill/>
              </a:ln>
              <a:solidFill>
                <a:srgbClr val="AB51BA"/>
              </a:solidFill>
              <a:effectLst/>
              <a:latin typeface="Consolas" panose="020B0609020204030204" pitchFamily="49" charset="0"/>
              <a:ea typeface="Bitstream Vera Sans Mono" panose="020B0609030804020204" pitchFamily="49" charset="-127"/>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000" b="0" i="0" u="none" strike="noStrike" cap="none" normalizeH="0" baseline="0" dirty="0" err="1">
                <a:ln>
                  <a:noFill/>
                </a:ln>
                <a:solidFill>
                  <a:srgbClr val="AB51BA"/>
                </a:solidFill>
                <a:effectLst/>
                <a:latin typeface="Consolas" panose="020B0609020204030204" pitchFamily="49" charset="0"/>
                <a:ea typeface="Bitstream Vera Sans Mono" panose="020B0609030804020204" pitchFamily="49" charset="-127"/>
              </a:rPr>
              <a:t>class</a:t>
            </a:r>
            <a:r>
              <a:rPr kumimoji="0" lang="ko-KR" altLang="ko-KR" sz="1000" b="0" i="0" u="none" strike="noStrike" cap="none" normalizeH="0" baseline="0" dirty="0">
                <a:ln>
                  <a:noFill/>
                </a:ln>
                <a:solidFill>
                  <a:srgbClr val="AB51BA"/>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CBlockHeader</a:t>
            </a:r>
            <a:b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1000" b="0" i="0" u="none" strike="noStrike" cap="none" normalizeH="0" baseline="0" dirty="0" err="1">
                <a:ln>
                  <a:noFill/>
                </a:ln>
                <a:solidFill>
                  <a:srgbClr val="AB51BA"/>
                </a:solidFill>
                <a:effectLst/>
                <a:latin typeface="Consolas" panose="020B0609020204030204" pitchFamily="49" charset="0"/>
                <a:ea typeface="Bitstream Vera Sans Mono" panose="020B0609030804020204" pitchFamily="49" charset="-127"/>
              </a:rPr>
              <a:t>public</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808080"/>
                </a:solidFill>
                <a:effectLst/>
                <a:latin typeface="Consolas" panose="020B0609020204030204" pitchFamily="49" charset="0"/>
                <a:ea typeface="Bitstream Vera Sans Mono" panose="020B0609030804020204" pitchFamily="49" charset="-127"/>
              </a:rPr>
              <a:t>header</a:t>
            </a:r>
            <a:br>
              <a:rPr kumimoji="0" lang="ko-KR" altLang="ko-KR" sz="10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rPr>
            </a:br>
            <a:r>
              <a:rPr kumimoji="0" lang="ko-KR" altLang="ko-KR" sz="10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int32_t </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nVersion</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uint256 </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hashPrevBlock</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uint256 </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hashMerkleRoot</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uint32_t </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nTime</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uint32_t </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nBits</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uint32_t </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nNonce</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b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CBlockHeader</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b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SetNull</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b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b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SERIALIZE_METHODS(</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CBlockHeader</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obj</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 READWRITE(</a:t>
            </a:r>
            <a:endParaRPr kumimoji="0" lang="en-US"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ko-KR" sz="1000" dirty="0">
                <a:solidFill>
                  <a:srgbClr val="A8AFBE"/>
                </a:solidFill>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obj.nVersion</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obj.hashPrevBlock</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obj.hashMerkleRoot</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endParaRPr kumimoji="0" lang="en-US"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ko-KR" sz="1000" dirty="0">
                <a:solidFill>
                  <a:srgbClr val="A8AFBE"/>
                </a:solidFill>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obj.nTime</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obj.nBits</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obj.nNonce</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endParaRPr kumimoji="0" lang="en-US"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ko-KR" sz="1000" dirty="0">
                <a:solidFill>
                  <a:srgbClr val="A8AFBE"/>
                </a:solidFill>
                <a:latin typeface="Consolas" panose="020B0609020204030204" pitchFamily="49" charset="0"/>
                <a:ea typeface="Bitstream Vera Sans Mono" panose="020B0609030804020204" pitchFamily="49" charset="-127"/>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ko-KR" sz="1000" dirty="0">
              <a:solidFill>
                <a:srgbClr val="A8AFBE"/>
              </a:solidFill>
              <a:latin typeface="Consolas" panose="020B0609020204030204" pitchFamily="49" charset="0"/>
              <a:ea typeface="Bitstream Vera Sans Mono" panose="020B0609030804020204" pitchFamily="49" charset="-127"/>
            </a:endParaRPr>
          </a:p>
          <a:p>
            <a:pPr eaLnBrk="0" fontAlgn="base" latinLnBrk="0" hangingPunct="0">
              <a:spcBef>
                <a:spcPct val="0"/>
              </a:spcBef>
              <a:spcAft>
                <a:spcPct val="0"/>
              </a:spcAft>
            </a:pPr>
            <a:r>
              <a:rPr kumimoji="0" lang="ko-KR" altLang="ko-KR" sz="10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rPr>
              <a:t>// </a:t>
            </a:r>
            <a:r>
              <a:rPr kumimoji="0" lang="en-US" altLang="ko-KR" sz="10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rPr>
              <a:t>block.cpp - </a:t>
            </a:r>
            <a:r>
              <a:rPr kumimoji="0" lang="en-US" altLang="ko-KR" sz="1000" b="0" i="0" u="none" strike="noStrike" cap="none" normalizeH="0" baseline="0" dirty="0" err="1">
                <a:ln>
                  <a:noFill/>
                </a:ln>
                <a:solidFill>
                  <a:srgbClr val="808080"/>
                </a:solidFill>
                <a:effectLst/>
                <a:latin typeface="Consolas" panose="020B0609020204030204" pitchFamily="49" charset="0"/>
                <a:ea typeface="Bitstream Vera Sans Mono" panose="020B0609030804020204" pitchFamily="49" charset="-127"/>
              </a:rPr>
              <a:t>CBlcock</a:t>
            </a:r>
            <a:endParaRPr kumimoji="0" lang="en-US" altLang="ko-KR" sz="10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endParaRPr>
          </a:p>
          <a:p>
            <a:pPr eaLnBrk="0" fontAlgn="base" latinLnBrk="0" hangingPunct="0">
              <a:spcBef>
                <a:spcPct val="0"/>
              </a:spcBef>
              <a:spcAft>
                <a:spcPct val="0"/>
              </a:spcAft>
            </a:pPr>
            <a:endParaRPr kumimoji="0" lang="en-US" altLang="ko-KR" sz="10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endParaRPr>
          </a:p>
          <a:p>
            <a:pPr eaLnBrk="0" fontAlgn="base" latinLnBrk="0" hangingPunct="0">
              <a:spcBef>
                <a:spcPct val="0"/>
              </a:spcBef>
              <a:spcAft>
                <a:spcPct val="0"/>
              </a:spcAft>
            </a:pPr>
            <a:endParaRPr kumimoji="0" lang="en-US" altLang="ko-KR" sz="10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uint256 </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CBlockHeader</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GetHash</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CC7832"/>
                </a:solidFill>
                <a:effectLst/>
                <a:latin typeface="Consolas" panose="020B0609020204030204" pitchFamily="49" charset="0"/>
                <a:ea typeface="Bitstream Vera Sans Mono" panose="020B0609030804020204" pitchFamily="49" charset="-127"/>
              </a:rPr>
              <a:t>const</a:t>
            </a:r>
            <a:br>
              <a:rPr kumimoji="0" lang="ko-KR" altLang="ko-KR" sz="1000" b="0" i="0" u="none" strike="noStrike" cap="none" normalizeH="0" baseline="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CC7832"/>
                </a:solidFill>
                <a:effectLst/>
                <a:latin typeface="Consolas" panose="020B0609020204030204" pitchFamily="49" charset="0"/>
                <a:ea typeface="Bitstream Vera Sans Mono" panose="020B0609030804020204" pitchFamily="49" charset="-127"/>
              </a:rPr>
              <a:t>return</a:t>
            </a:r>
            <a:r>
              <a:rPr kumimoji="0" lang="ko-KR" altLang="ko-KR" sz="1000" b="0" i="0" u="none" strike="noStrike" cap="none" normalizeH="0" baseline="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SerializeHash</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1000" b="0" i="0" u="none" strike="noStrike" cap="none" normalizeH="0" baseline="0" dirty="0" err="1">
                <a:ln>
                  <a:noFill/>
                </a:ln>
                <a:solidFill>
                  <a:srgbClr val="AB51BA"/>
                </a:solidFill>
                <a:effectLst/>
                <a:latin typeface="Consolas" panose="020B0609020204030204" pitchFamily="49" charset="0"/>
                <a:ea typeface="Bitstream Vera Sans Mono" panose="020B0609030804020204" pitchFamily="49" charset="-127"/>
              </a:rPr>
              <a:t>this</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endParaRPr kumimoji="0" lang="ko-KR" altLang="ko-KR" sz="1000" b="0" i="0" u="none" strike="noStrike" cap="none" normalizeH="0" baseline="0" dirty="0">
              <a:ln>
                <a:noFill/>
              </a:ln>
              <a:solidFill>
                <a:schemeClr val="tx1"/>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ko-KR" altLang="ko-KR" sz="1000" b="0" i="0" u="none" strike="noStrike" cap="none" normalizeH="0" baseline="0" dirty="0">
              <a:ln>
                <a:noFill/>
              </a:ln>
              <a:solidFill>
                <a:schemeClr val="tx1"/>
              </a:solidFill>
              <a:effectLst/>
              <a:latin typeface="Consolas" panose="020B0609020204030204" pitchFamily="49" charset="0"/>
            </a:endParaRPr>
          </a:p>
        </p:txBody>
      </p:sp>
      <p:sp>
        <p:nvSpPr>
          <p:cNvPr id="15" name="TextBox 14">
            <a:extLst>
              <a:ext uri="{FF2B5EF4-FFF2-40B4-BE49-F238E27FC236}">
                <a16:creationId xmlns:a16="http://schemas.microsoft.com/office/drawing/2014/main" id="{FA9C5A8B-281A-4532-A8E2-D6A27EC4A9A5}"/>
              </a:ext>
            </a:extLst>
          </p:cNvPr>
          <p:cNvSpPr txBox="1"/>
          <p:nvPr/>
        </p:nvSpPr>
        <p:spPr>
          <a:xfrm>
            <a:off x="5470851" y="4830669"/>
            <a:ext cx="619846" cy="174851"/>
          </a:xfrm>
          <a:prstGeom prst="rect">
            <a:avLst/>
          </a:prstGeom>
          <a:solidFill>
            <a:schemeClr val="bg1">
              <a:lumMod val="85000"/>
            </a:schemeClr>
          </a:solidFill>
        </p:spPr>
        <p:txBody>
          <a:bodyPr wrap="none" lIns="18000" tIns="18000" rIns="18000" bIns="18000" rtlCol="0">
            <a:spAutoFit/>
          </a:bodyPr>
          <a:lstStyle/>
          <a:p>
            <a:pPr algn="r"/>
            <a:r>
              <a:rPr lang="en-US" altLang="ko-KR" sz="900" dirty="0">
                <a:solidFill>
                  <a:srgbClr val="262626"/>
                </a:solidFill>
                <a:latin typeface="Arial" panose="020B0604020202020204" pitchFamily="34" charset="0"/>
              </a:rPr>
              <a:t>Block Hash</a:t>
            </a:r>
            <a:endParaRPr lang="ko-KR" altLang="en-US" sz="900" dirty="0">
              <a:solidFill>
                <a:srgbClr val="262626"/>
              </a:solidFill>
              <a:latin typeface="Arial" panose="020B0604020202020204" pitchFamily="34" charset="0"/>
            </a:endParaRPr>
          </a:p>
        </p:txBody>
      </p:sp>
      <p:sp>
        <p:nvSpPr>
          <p:cNvPr id="17" name="TextBox 16">
            <a:extLst>
              <a:ext uri="{FF2B5EF4-FFF2-40B4-BE49-F238E27FC236}">
                <a16:creationId xmlns:a16="http://schemas.microsoft.com/office/drawing/2014/main" id="{215C8AA0-E9CE-4011-B097-62E385A51DC5}"/>
              </a:ext>
            </a:extLst>
          </p:cNvPr>
          <p:cNvSpPr txBox="1"/>
          <p:nvPr/>
        </p:nvSpPr>
        <p:spPr>
          <a:xfrm>
            <a:off x="2186611" y="664782"/>
            <a:ext cx="3918005" cy="230832"/>
          </a:xfrm>
          <a:prstGeom prst="rect">
            <a:avLst/>
          </a:prstGeom>
          <a:noFill/>
        </p:spPr>
        <p:txBody>
          <a:bodyPr wrap="square" rIns="36000">
            <a:spAutoFit/>
          </a:bodyPr>
          <a:lstStyle/>
          <a:p>
            <a:pPr algn="r"/>
            <a:r>
              <a:rPr lang="ko-KR" altLang="en-US" sz="900" dirty="0">
                <a:solidFill>
                  <a:schemeClr val="bg1">
                    <a:lumMod val="50000"/>
                  </a:schemeClr>
                </a:solidFill>
                <a:latin typeface="Arial" panose="020B0604020202020204" pitchFamily="34" charset="0"/>
                <a:cs typeface="Arial" panose="020B0604020202020204" pitchFamily="34" charset="0"/>
                <a:hlinkClick r:id="rId4">
                  <a:extLst>
                    <a:ext uri="{A12FA001-AC4F-418D-AE19-62706E023703}">
                      <ahyp:hlinkClr xmlns:ahyp="http://schemas.microsoft.com/office/drawing/2018/hyperlinkcolor" val="tx"/>
                    </a:ext>
                  </a:extLst>
                </a:hlinkClick>
              </a:rPr>
              <a:t>https://github.com/bitcoin/bitcoin/blob/master/src/primitives/block.h#L20</a:t>
            </a:r>
            <a:endParaRPr lang="en-US" altLang="ko-KR" sz="900" dirty="0">
              <a:solidFill>
                <a:schemeClr val="bg1">
                  <a:lumMod val="50000"/>
                </a:schemeClr>
              </a:solidFill>
              <a:latin typeface="Arial" panose="020B0604020202020204" pitchFamily="34" charset="0"/>
              <a:cs typeface="Arial" panose="020B0604020202020204" pitchFamily="34" charset="0"/>
            </a:endParaRPr>
          </a:p>
        </p:txBody>
      </p:sp>
      <p:sp>
        <p:nvSpPr>
          <p:cNvPr id="18" name="TextBox 17">
            <a:extLst>
              <a:ext uri="{FF2B5EF4-FFF2-40B4-BE49-F238E27FC236}">
                <a16:creationId xmlns:a16="http://schemas.microsoft.com/office/drawing/2014/main" id="{7BE2F1B5-D0BA-4AD5-A6E6-3C8E5373D100}"/>
              </a:ext>
            </a:extLst>
          </p:cNvPr>
          <p:cNvSpPr txBox="1"/>
          <p:nvPr/>
        </p:nvSpPr>
        <p:spPr>
          <a:xfrm>
            <a:off x="2188594" y="3945946"/>
            <a:ext cx="3918005" cy="230832"/>
          </a:xfrm>
          <a:prstGeom prst="rect">
            <a:avLst/>
          </a:prstGeom>
          <a:noFill/>
        </p:spPr>
        <p:txBody>
          <a:bodyPr wrap="square" rIns="36000">
            <a:spAutoFit/>
          </a:bodyPr>
          <a:lstStyle/>
          <a:p>
            <a:pPr algn="r"/>
            <a:r>
              <a:rPr lang="en-US" altLang="ko-KR" sz="900" dirty="0">
                <a:solidFill>
                  <a:schemeClr val="bg1">
                    <a:lumMod val="50000"/>
                  </a:schemeClr>
                </a:solidFill>
                <a:latin typeface="Arial" panose="020B0604020202020204" pitchFamily="34" charset="0"/>
                <a:cs typeface="Arial" panose="020B0604020202020204" pitchFamily="34" charset="0"/>
                <a:hlinkClick r:id="rId5">
                  <a:extLst>
                    <a:ext uri="{A12FA001-AC4F-418D-AE19-62706E023703}">
                      <ahyp:hlinkClr xmlns:ahyp="http://schemas.microsoft.com/office/drawing/2018/hyperlinkcolor" val="tx"/>
                    </a:ext>
                  </a:extLst>
                </a:hlinkClick>
              </a:rPr>
              <a:t>https://github.com/bitcoin/bitcoin/blob/master/src/primitives/block.cpp#L11</a:t>
            </a:r>
            <a:endParaRPr lang="en-US" altLang="ko-KR" sz="900" dirty="0">
              <a:solidFill>
                <a:schemeClr val="bg1">
                  <a:lumMod val="50000"/>
                </a:schemeClr>
              </a:solidFill>
              <a:latin typeface="Arial" panose="020B0604020202020204" pitchFamily="34" charset="0"/>
              <a:cs typeface="Arial" panose="020B0604020202020204" pitchFamily="34" charset="0"/>
            </a:endParaRPr>
          </a:p>
        </p:txBody>
      </p:sp>
      <p:sp>
        <p:nvSpPr>
          <p:cNvPr id="19" name="TextBox 18">
            <a:extLst>
              <a:ext uri="{FF2B5EF4-FFF2-40B4-BE49-F238E27FC236}">
                <a16:creationId xmlns:a16="http://schemas.microsoft.com/office/drawing/2014/main" id="{2CECAA21-1164-4982-BA07-3B3C8F15158B}"/>
              </a:ext>
            </a:extLst>
          </p:cNvPr>
          <p:cNvSpPr txBox="1"/>
          <p:nvPr/>
        </p:nvSpPr>
        <p:spPr>
          <a:xfrm>
            <a:off x="11057023" y="2206624"/>
            <a:ext cx="863501" cy="174851"/>
          </a:xfrm>
          <a:prstGeom prst="rect">
            <a:avLst/>
          </a:prstGeom>
          <a:solidFill>
            <a:schemeClr val="bg1">
              <a:lumMod val="85000"/>
            </a:schemeClr>
          </a:solidFill>
        </p:spPr>
        <p:txBody>
          <a:bodyPr wrap="none" lIns="18000" tIns="18000" rIns="18000" bIns="18000" rtlCol="0">
            <a:spAutoFit/>
          </a:bodyPr>
          <a:lstStyle/>
          <a:p>
            <a:pPr algn="r"/>
            <a:r>
              <a:rPr lang="en-US" altLang="ko-KR" sz="900" dirty="0">
                <a:solidFill>
                  <a:srgbClr val="262626"/>
                </a:solidFill>
                <a:latin typeface="Arial" panose="020B0604020202020204" pitchFamily="34" charset="0"/>
              </a:rPr>
              <a:t>Double SHA256</a:t>
            </a:r>
            <a:endParaRPr lang="ko-KR" altLang="en-US" sz="900" dirty="0">
              <a:solidFill>
                <a:srgbClr val="262626"/>
              </a:solidFill>
              <a:latin typeface="Arial" panose="020B0604020202020204" pitchFamily="34" charset="0"/>
            </a:endParaRPr>
          </a:p>
        </p:txBody>
      </p:sp>
    </p:spTree>
    <p:extLst>
      <p:ext uri="{BB962C8B-B14F-4D97-AF65-F5344CB8AC3E}">
        <p14:creationId xmlns:p14="http://schemas.microsoft.com/office/powerpoint/2010/main" val="2313173496"/>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2FF3EA1F-DD5B-45FC-9605-F4BF4D665135}"/>
              </a:ext>
            </a:extLst>
          </p:cNvPr>
          <p:cNvSpPr>
            <a:spLocks noGrp="1"/>
          </p:cNvSpPr>
          <p:nvPr>
            <p:ph type="title"/>
          </p:nvPr>
        </p:nvSpPr>
        <p:spPr/>
        <p:txBody>
          <a:bodyPr/>
          <a:lstStyle/>
          <a:p>
            <a:r>
              <a:rPr lang="en-US" altLang="ko-KR" dirty="0" err="1"/>
              <a:t>PoW</a:t>
            </a:r>
            <a:r>
              <a:rPr lang="en-US" altLang="ko-KR" dirty="0"/>
              <a:t> [ Bitcoin Code - Generate Block, </a:t>
            </a:r>
            <a:r>
              <a:rPr lang="en-US" altLang="ko-KR" dirty="0" err="1"/>
              <a:t>PoW</a:t>
            </a:r>
            <a:r>
              <a:rPr lang="en-US" altLang="ko-KR" dirty="0"/>
              <a:t> ]</a:t>
            </a:r>
            <a:endParaRPr lang="ko-KR" altLang="en-US" dirty="0"/>
          </a:p>
        </p:txBody>
      </p:sp>
      <p:sp>
        <p:nvSpPr>
          <p:cNvPr id="4" name="Rectangle 1">
            <a:extLst>
              <a:ext uri="{FF2B5EF4-FFF2-40B4-BE49-F238E27FC236}">
                <a16:creationId xmlns:a16="http://schemas.microsoft.com/office/drawing/2014/main" id="{CCFBFCBD-FC3B-48DB-930C-1A6C095C757E}"/>
              </a:ext>
            </a:extLst>
          </p:cNvPr>
          <p:cNvSpPr>
            <a:spLocks noChangeArrowheads="1"/>
          </p:cNvSpPr>
          <p:nvPr/>
        </p:nvSpPr>
        <p:spPr bwMode="auto">
          <a:xfrm>
            <a:off x="241298" y="666897"/>
            <a:ext cx="6405991" cy="5324535"/>
          </a:xfrm>
          <a:prstGeom prst="rect">
            <a:avLst/>
          </a:prstGeom>
          <a:noFill/>
          <a:ln>
            <a:noFill/>
          </a:ln>
          <a:effectLst/>
        </p:spPr>
        <p:txBody>
          <a:bodyPr vert="horz" wrap="square" lIns="91440" tIns="45720" rIns="91440" bIns="45720" numCol="1" anchor="t" anchorCtr="0" compatLnSpc="1">
            <a:prstTxWarp prst="textNoShape">
              <a:avLst/>
            </a:prstTxWarp>
            <a:spAutoFit/>
          </a:bodyPr>
          <a:lstStyle/>
          <a:p>
            <a:pPr eaLnBrk="0" fontAlgn="base" latinLnBrk="0" hangingPunct="0">
              <a:spcBef>
                <a:spcPct val="0"/>
              </a:spcBef>
              <a:spcAft>
                <a:spcPct val="0"/>
              </a:spcAft>
            </a:pPr>
            <a:r>
              <a:rPr kumimoji="0" lang="ko-KR" altLang="ko-KR" sz="10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rPr>
              <a:t>// </a:t>
            </a:r>
            <a:r>
              <a:rPr kumimoji="0" lang="en-US" altLang="ko-KR" sz="10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rPr>
              <a:t>mining.cpp</a:t>
            </a:r>
            <a:endParaRPr kumimoji="0" lang="en-US" altLang="ko-KR" sz="1000" b="0" i="0" u="none" strike="noStrike" cap="none" normalizeH="0" baseline="0" dirty="0">
              <a:ln>
                <a:noFill/>
              </a:ln>
              <a:solidFill>
                <a:srgbClr val="CC7832"/>
              </a:solidFill>
              <a:effectLst/>
              <a:latin typeface="Consolas" panose="020B0609020204030204" pitchFamily="49" charset="0"/>
              <a:ea typeface="Bitstream Vera Sans Mono" panose="020B0609030804020204" pitchFamily="49" charset="-127"/>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ko-KR" sz="1000" b="0" i="0" u="none" strike="noStrike" cap="none" normalizeH="0" baseline="0" dirty="0">
              <a:ln>
                <a:noFill/>
              </a:ln>
              <a:solidFill>
                <a:srgbClr val="CC7832"/>
              </a:solidFill>
              <a:effectLst/>
              <a:latin typeface="Consolas" panose="020B0609020204030204" pitchFamily="49" charset="0"/>
              <a:ea typeface="Bitstream Vera Sans Mono" panose="020B0609030804020204" pitchFamily="49" charset="-127"/>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000" b="0" i="0" u="none" strike="noStrike" cap="none" normalizeH="0" baseline="0" dirty="0" err="1">
                <a:ln>
                  <a:noFill/>
                </a:ln>
                <a:solidFill>
                  <a:srgbClr val="CC7832"/>
                </a:solidFill>
                <a:effectLst/>
                <a:latin typeface="Consolas" panose="020B0609020204030204" pitchFamily="49" charset="0"/>
                <a:ea typeface="Bitstream Vera Sans Mono" panose="020B0609030804020204" pitchFamily="49" charset="-127"/>
              </a:rPr>
              <a:t>static</a:t>
            </a:r>
            <a:r>
              <a:rPr kumimoji="0" lang="ko-KR" altLang="ko-KR" sz="1000" b="0" i="0" u="none" strike="noStrike" cap="none" normalizeH="0" baseline="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CC7832"/>
                </a:solidFill>
                <a:effectLst/>
                <a:latin typeface="Consolas" panose="020B0609020204030204" pitchFamily="49" charset="0"/>
                <a:ea typeface="Bitstream Vera Sans Mono" panose="020B0609030804020204" pitchFamily="49" charset="-127"/>
              </a:rPr>
              <a:t>bool</a:t>
            </a:r>
            <a:r>
              <a:rPr kumimoji="0" lang="ko-KR" altLang="ko-KR" sz="1000" b="0" i="0" u="none" strike="noStrike" cap="none" normalizeH="0" baseline="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GenerateBlock</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ChainstateManager</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&amp; </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chainman</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CBlock</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&amp; </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block</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endParaRPr kumimoji="0" lang="en-US"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ko-KR" sz="1000" dirty="0">
                <a:solidFill>
                  <a:srgbClr val="A8AFBE"/>
                </a:solidFill>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uint64_t&amp; </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max_tries</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uint256&amp; </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block_hash</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block_hash.SetNull</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block.hashMerkleRoot</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 </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BlockMerkleRoot</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block</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b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CChainParams</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chainparams</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Params</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b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CC7832"/>
                </a:solidFill>
                <a:effectLst/>
                <a:latin typeface="Consolas" panose="020B0609020204030204" pitchFamily="49" charset="0"/>
                <a:ea typeface="Bitstream Vera Sans Mono" panose="020B0609030804020204" pitchFamily="49" charset="-127"/>
              </a:rPr>
              <a:t>while</a:t>
            </a:r>
            <a:r>
              <a:rPr kumimoji="0" lang="ko-KR" altLang="ko-KR" sz="1000" b="0" i="0" u="none" strike="noStrike" cap="none" normalizeH="0" baseline="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max_tries</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&gt; </a:t>
            </a:r>
            <a:r>
              <a:rPr kumimoji="0" lang="ko-KR" altLang="ko-KR" sz="1000" b="0" i="0" u="none" strike="noStrike" cap="none" normalizeH="0" baseline="0" dirty="0">
                <a:ln>
                  <a:noFill/>
                </a:ln>
                <a:solidFill>
                  <a:srgbClr val="6897BB"/>
                </a:solidFill>
                <a:effectLst/>
                <a:latin typeface="Consolas" panose="020B0609020204030204" pitchFamily="49" charset="0"/>
                <a:ea typeface="Bitstream Vera Sans Mono" panose="020B0609030804020204" pitchFamily="49" charset="-127"/>
              </a:rPr>
              <a:t>0 </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&amp;&amp; </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block.nNonce</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&lt; </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std</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numeric_limits</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&lt;uint32_t&gt;::</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max</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endParaRPr kumimoji="0" lang="en-US"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ko-KR" sz="1000" dirty="0">
                <a:solidFill>
                  <a:srgbClr val="A8AFBE"/>
                </a:solidFill>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en-US"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&amp;&amp; !</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CheckProofOfWork</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block.GetHash</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block.nBits</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chainparams.GetConsensus</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endParaRPr kumimoji="0" lang="en-US"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ko-KR" sz="1000" dirty="0">
                <a:solidFill>
                  <a:srgbClr val="A8AFBE"/>
                </a:solidFill>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&amp;&amp; !</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ShutdownRequested</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b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block.nNonce</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max_tries</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b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CC7832"/>
                </a:solidFill>
                <a:effectLst/>
                <a:latin typeface="Consolas" panose="020B0609020204030204" pitchFamily="49" charset="0"/>
                <a:ea typeface="Bitstream Vera Sans Mono" panose="020B0609030804020204" pitchFamily="49" charset="-127"/>
              </a:rPr>
              <a:t>if</a:t>
            </a:r>
            <a:r>
              <a:rPr kumimoji="0" lang="ko-KR" altLang="ko-KR" sz="1000" b="0" i="0" u="none" strike="noStrike" cap="none" normalizeH="0" baseline="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max_tries</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 </a:t>
            </a:r>
            <a:r>
              <a:rPr kumimoji="0" lang="ko-KR" altLang="ko-KR" sz="1000" b="0" i="0" u="none" strike="noStrike" cap="none" normalizeH="0" baseline="0" dirty="0">
                <a:ln>
                  <a:noFill/>
                </a:ln>
                <a:solidFill>
                  <a:srgbClr val="6897BB"/>
                </a:solidFill>
                <a:effectLst/>
                <a:latin typeface="Consolas" panose="020B0609020204030204" pitchFamily="49" charset="0"/>
                <a:ea typeface="Bitstream Vera Sans Mono" panose="020B0609030804020204" pitchFamily="49" charset="-127"/>
              </a:rPr>
              <a:t>0 </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ShutdownRequested</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b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CC7832"/>
                </a:solidFill>
                <a:effectLst/>
                <a:latin typeface="Consolas" panose="020B0609020204030204" pitchFamily="49" charset="0"/>
                <a:ea typeface="Bitstream Vera Sans Mono" panose="020B0609030804020204" pitchFamily="49" charset="-127"/>
              </a:rPr>
              <a:t>return</a:t>
            </a:r>
            <a:r>
              <a:rPr kumimoji="0" lang="ko-KR" altLang="ko-KR" sz="1000" b="0" i="0" u="none" strike="noStrike" cap="none" normalizeH="0" baseline="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CC7832"/>
                </a:solidFill>
                <a:effectLst/>
                <a:latin typeface="Consolas" panose="020B0609020204030204" pitchFamily="49" charset="0"/>
                <a:ea typeface="Bitstream Vera Sans Mono" panose="020B0609030804020204" pitchFamily="49" charset="-127"/>
              </a:rPr>
              <a:t>false</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b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CC7832"/>
                </a:solidFill>
                <a:effectLst/>
                <a:latin typeface="Consolas" panose="020B0609020204030204" pitchFamily="49" charset="0"/>
                <a:ea typeface="Bitstream Vera Sans Mono" panose="020B0609030804020204" pitchFamily="49" charset="-127"/>
              </a:rPr>
              <a:t>if</a:t>
            </a:r>
            <a:r>
              <a:rPr kumimoji="0" lang="ko-KR" altLang="ko-KR" sz="1000" b="0" i="0" u="none" strike="noStrike" cap="none" normalizeH="0" baseline="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block.nNonce</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 </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std</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numeric_limits</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&lt;uint32_t&gt;::</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max</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b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CC7832"/>
                </a:solidFill>
                <a:effectLst/>
                <a:latin typeface="Consolas" panose="020B0609020204030204" pitchFamily="49" charset="0"/>
                <a:ea typeface="Bitstream Vera Sans Mono" panose="020B0609030804020204" pitchFamily="49" charset="-127"/>
              </a:rPr>
              <a:t>return</a:t>
            </a:r>
            <a:r>
              <a:rPr kumimoji="0" lang="ko-KR" altLang="ko-KR" sz="1000" b="0" i="0" u="none" strike="noStrike" cap="none" normalizeH="0" baseline="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AB51BA"/>
                </a:solidFill>
                <a:effectLst/>
                <a:latin typeface="Consolas" panose="020B0609020204030204" pitchFamily="49" charset="0"/>
                <a:ea typeface="Bitstream Vera Sans Mono" panose="020B0609030804020204" pitchFamily="49" charset="-127"/>
              </a:rPr>
              <a:t>true</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b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b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std</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shared_ptr</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&lt;</a:t>
            </a:r>
            <a:r>
              <a:rPr kumimoji="0" lang="ko-KR" altLang="ko-KR" sz="1000" b="0" i="0" u="none" strike="noStrike" cap="none" normalizeH="0" baseline="0" dirty="0" err="1">
                <a:ln>
                  <a:noFill/>
                </a:ln>
                <a:solidFill>
                  <a:srgbClr val="CC7832"/>
                </a:solidFill>
                <a:effectLst/>
                <a:latin typeface="Consolas" panose="020B0609020204030204" pitchFamily="49" charset="0"/>
                <a:ea typeface="Bitstream Vera Sans Mono" panose="020B0609030804020204" pitchFamily="49" charset="-127"/>
              </a:rPr>
              <a:t>const</a:t>
            </a:r>
            <a:r>
              <a:rPr kumimoji="0" lang="ko-KR" altLang="ko-KR" sz="1000" b="0" i="0" u="none" strike="noStrike" cap="none" normalizeH="0" baseline="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CBlock</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&gt; </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shared_pblock</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 </a:t>
            </a:r>
            <a:endParaRPr kumimoji="0" lang="en-US"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ko-KR" sz="1000" dirty="0">
                <a:solidFill>
                  <a:srgbClr val="A8AFBE"/>
                </a:solidFill>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std</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make_shared</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&lt;</a:t>
            </a:r>
            <a:r>
              <a:rPr kumimoji="0" lang="ko-KR" altLang="ko-KR" sz="1000" b="0" i="0" u="none" strike="noStrike" cap="none" normalizeH="0" baseline="0" dirty="0" err="1">
                <a:ln>
                  <a:noFill/>
                </a:ln>
                <a:solidFill>
                  <a:srgbClr val="CC7832"/>
                </a:solidFill>
                <a:effectLst/>
                <a:latin typeface="Consolas" panose="020B0609020204030204" pitchFamily="49" charset="0"/>
                <a:ea typeface="Bitstream Vera Sans Mono" panose="020B0609030804020204" pitchFamily="49" charset="-127"/>
              </a:rPr>
              <a:t>const</a:t>
            </a:r>
            <a:r>
              <a:rPr kumimoji="0" lang="ko-KR" altLang="ko-KR" sz="1000" b="0" i="0" u="none" strike="noStrike" cap="none" normalizeH="0" baseline="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CBlock</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&gt;(</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block</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CC7832"/>
                </a:solidFill>
                <a:effectLst/>
                <a:latin typeface="Consolas" panose="020B0609020204030204" pitchFamily="49" charset="0"/>
                <a:ea typeface="Bitstream Vera Sans Mono" panose="020B0609030804020204" pitchFamily="49" charset="-127"/>
              </a:rPr>
              <a:t>if</a:t>
            </a:r>
            <a:r>
              <a:rPr kumimoji="0" lang="ko-KR" altLang="ko-KR" sz="1000" b="0" i="0" u="none" strike="noStrike" cap="none" normalizeH="0" baseline="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chainman.ProcessNewBlock</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chainparams</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shared_pblock</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AB51BA"/>
                </a:solidFill>
                <a:effectLst/>
                <a:latin typeface="Consolas" panose="020B0609020204030204" pitchFamily="49" charset="0"/>
                <a:ea typeface="Bitstream Vera Sans Mono" panose="020B0609030804020204" pitchFamily="49" charset="-127"/>
              </a:rPr>
              <a:t>true</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nullptr</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b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AB51BA"/>
                </a:solidFill>
                <a:effectLst/>
                <a:latin typeface="Consolas" panose="020B0609020204030204" pitchFamily="49" charset="0"/>
                <a:ea typeface="Bitstream Vera Sans Mono" panose="020B0609030804020204" pitchFamily="49" charset="-127"/>
              </a:rPr>
              <a:t>throw</a:t>
            </a:r>
            <a:r>
              <a:rPr kumimoji="0" lang="ko-KR" altLang="ko-KR" sz="1000" b="0" i="0" u="none" strike="noStrike" cap="none" normalizeH="0" baseline="0" dirty="0">
                <a:ln>
                  <a:noFill/>
                </a:ln>
                <a:solidFill>
                  <a:srgbClr val="AB51BA"/>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JSONRPCError</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(RPC_INTERNAL_ERROR, </a:t>
            </a:r>
            <a:endParaRPr kumimoji="0" lang="en-US"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ko-KR" sz="1000" dirty="0">
                <a:solidFill>
                  <a:srgbClr val="A8AFBE"/>
                </a:solidFill>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a:ln>
                  <a:noFill/>
                </a:ln>
                <a:solidFill>
                  <a:srgbClr val="6A8759"/>
                </a:solidFill>
                <a:effectLst/>
                <a:latin typeface="Consolas" panose="020B0609020204030204" pitchFamily="49" charset="0"/>
                <a:ea typeface="Bitstream Vera Sans Mono" panose="020B0609030804020204" pitchFamily="49" charset="-127"/>
              </a:rPr>
              <a:t>"</a:t>
            </a:r>
            <a:r>
              <a:rPr kumimoji="0" lang="ko-KR" altLang="ko-KR" sz="1000" b="0" i="0" u="none" strike="noStrike" cap="none" normalizeH="0" baseline="0" dirty="0" err="1">
                <a:ln>
                  <a:noFill/>
                </a:ln>
                <a:solidFill>
                  <a:srgbClr val="6A8759"/>
                </a:solidFill>
                <a:effectLst/>
                <a:latin typeface="Consolas" panose="020B0609020204030204" pitchFamily="49" charset="0"/>
                <a:ea typeface="Bitstream Vera Sans Mono" panose="020B0609030804020204" pitchFamily="49" charset="-127"/>
              </a:rPr>
              <a:t>ProcessNewBlock</a:t>
            </a:r>
            <a:r>
              <a:rPr kumimoji="0" lang="ko-KR" altLang="ko-KR" sz="1000" b="0" i="0" u="none" strike="noStrike" cap="none" normalizeH="0" baseline="0" dirty="0">
                <a:ln>
                  <a:noFill/>
                </a:ln>
                <a:solidFill>
                  <a:srgbClr val="6A8759"/>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6A8759"/>
                </a:solidFill>
                <a:effectLst/>
                <a:latin typeface="Consolas" panose="020B0609020204030204" pitchFamily="49" charset="0"/>
                <a:ea typeface="Bitstream Vera Sans Mono" panose="020B0609030804020204" pitchFamily="49" charset="-127"/>
              </a:rPr>
              <a:t>block</a:t>
            </a:r>
            <a:r>
              <a:rPr kumimoji="0" lang="ko-KR" altLang="ko-KR" sz="1000" b="0" i="0" u="none" strike="noStrike" cap="none" normalizeH="0" baseline="0" dirty="0">
                <a:ln>
                  <a:noFill/>
                </a:ln>
                <a:solidFill>
                  <a:srgbClr val="6A8759"/>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6A8759"/>
                </a:solidFill>
                <a:effectLst/>
                <a:latin typeface="Consolas" panose="020B0609020204030204" pitchFamily="49" charset="0"/>
                <a:ea typeface="Bitstream Vera Sans Mono" panose="020B0609030804020204" pitchFamily="49" charset="-127"/>
              </a:rPr>
              <a:t>not</a:t>
            </a:r>
            <a:r>
              <a:rPr kumimoji="0" lang="ko-KR" altLang="ko-KR" sz="1000" b="0" i="0" u="none" strike="noStrike" cap="none" normalizeH="0" baseline="0" dirty="0">
                <a:ln>
                  <a:noFill/>
                </a:ln>
                <a:solidFill>
                  <a:srgbClr val="6A8759"/>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6A8759"/>
                </a:solidFill>
                <a:effectLst/>
                <a:latin typeface="Consolas" panose="020B0609020204030204" pitchFamily="49" charset="0"/>
                <a:ea typeface="Bitstream Vera Sans Mono" panose="020B0609030804020204" pitchFamily="49" charset="-127"/>
              </a:rPr>
              <a:t>accepted</a:t>
            </a:r>
            <a:r>
              <a:rPr kumimoji="0" lang="ko-KR" altLang="ko-KR" sz="1000" b="0" i="0" u="none" strike="noStrike" cap="none" normalizeH="0" baseline="0" dirty="0">
                <a:ln>
                  <a:noFill/>
                </a:ln>
                <a:solidFill>
                  <a:srgbClr val="6A8759"/>
                </a:solidFill>
                <a:effectLst/>
                <a:latin typeface="Consolas" panose="020B0609020204030204" pitchFamily="49" charset="0"/>
                <a:ea typeface="Bitstream Vera Sans Mono" panose="020B0609030804020204" pitchFamily="49" charset="-127"/>
              </a:rPr>
              <a:t>"</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b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b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block_hash</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 </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block.GetHash</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CC7832"/>
                </a:solidFill>
                <a:effectLst/>
                <a:latin typeface="Consolas" panose="020B0609020204030204" pitchFamily="49" charset="0"/>
                <a:ea typeface="Bitstream Vera Sans Mono" panose="020B0609030804020204" pitchFamily="49" charset="-127"/>
              </a:rPr>
              <a:t>return</a:t>
            </a:r>
            <a:r>
              <a:rPr kumimoji="0" lang="ko-KR" altLang="ko-KR" sz="1000" b="0" i="0" u="none" strike="noStrike" cap="none" normalizeH="0" baseline="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AB51BA"/>
                </a:solidFill>
                <a:effectLst/>
                <a:latin typeface="Consolas" panose="020B0609020204030204" pitchFamily="49" charset="0"/>
                <a:ea typeface="Bitstream Vera Sans Mono" panose="020B0609030804020204" pitchFamily="49" charset="-127"/>
              </a:rPr>
              <a:t>true</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endParaRPr kumimoji="0" lang="ko-KR" altLang="ko-KR" sz="1000" b="0" i="0" u="none" strike="noStrike" cap="none" normalizeH="0" baseline="0" dirty="0">
              <a:ln>
                <a:noFill/>
              </a:ln>
              <a:solidFill>
                <a:schemeClr val="tx1"/>
              </a:solidFill>
              <a:effectLst/>
              <a:latin typeface="Consolas" panose="020B0609020204030204" pitchFamily="49" charset="0"/>
            </a:endParaRPr>
          </a:p>
        </p:txBody>
      </p:sp>
      <p:sp>
        <p:nvSpPr>
          <p:cNvPr id="6" name="TextBox 5">
            <a:extLst>
              <a:ext uri="{FF2B5EF4-FFF2-40B4-BE49-F238E27FC236}">
                <a16:creationId xmlns:a16="http://schemas.microsoft.com/office/drawing/2014/main" id="{DDD3AD3F-8256-4B73-9A6E-DD11A777976E}"/>
              </a:ext>
            </a:extLst>
          </p:cNvPr>
          <p:cNvSpPr txBox="1"/>
          <p:nvPr/>
        </p:nvSpPr>
        <p:spPr>
          <a:xfrm>
            <a:off x="551291" y="668340"/>
            <a:ext cx="6094674" cy="230832"/>
          </a:xfrm>
          <a:prstGeom prst="rect">
            <a:avLst/>
          </a:prstGeom>
          <a:noFill/>
        </p:spPr>
        <p:txBody>
          <a:bodyPr wrap="square">
            <a:spAutoFit/>
          </a:bodyPr>
          <a:lstStyle/>
          <a:p>
            <a:pPr algn="r"/>
            <a:r>
              <a:rPr lang="ko-KR" altLang="en-US" sz="900" dirty="0">
                <a:solidFill>
                  <a:schemeClr val="bg1">
                    <a:lumMod val="50000"/>
                  </a:schemeClr>
                </a:solidFill>
                <a:latin typeface="Arial" panose="020B0604020202020204" pitchFamily="34" charset="0"/>
                <a:cs typeface="Arial" panose="020B0604020202020204" pitchFamily="34" charset="0"/>
                <a:hlinkClick r:id="rId3">
                  <a:extLst>
                    <a:ext uri="{A12FA001-AC4F-418D-AE19-62706E023703}">
                      <ahyp:hlinkClr xmlns:ahyp="http://schemas.microsoft.com/office/drawing/2018/hyperlinkcolor" val="tx"/>
                    </a:ext>
                  </a:extLst>
                </a:hlinkClick>
              </a:rPr>
              <a:t>https://github.com/bitcoin/bitcoin/blob/master/src/rpc/mining.cpp#L117</a:t>
            </a:r>
            <a:endParaRPr lang="en-US" altLang="ko-KR" sz="900" dirty="0">
              <a:solidFill>
                <a:schemeClr val="bg1">
                  <a:lumMod val="50000"/>
                </a:schemeClr>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65E69AF8-CD70-4DC1-A94C-1C4342EA9B33}"/>
              </a:ext>
            </a:extLst>
          </p:cNvPr>
          <p:cNvSpPr txBox="1"/>
          <p:nvPr/>
        </p:nvSpPr>
        <p:spPr>
          <a:xfrm>
            <a:off x="5988971" y="1635419"/>
            <a:ext cx="658318" cy="174851"/>
          </a:xfrm>
          <a:prstGeom prst="rect">
            <a:avLst/>
          </a:prstGeom>
          <a:solidFill>
            <a:schemeClr val="bg1">
              <a:lumMod val="85000"/>
            </a:schemeClr>
          </a:solidFill>
        </p:spPr>
        <p:txBody>
          <a:bodyPr wrap="none" lIns="18000" tIns="18000" rIns="18000" bIns="18000" rtlCol="0">
            <a:spAutoFit/>
          </a:bodyPr>
          <a:lstStyle/>
          <a:p>
            <a:pPr algn="r"/>
            <a:r>
              <a:rPr lang="en-US" altLang="ko-KR" sz="900" dirty="0">
                <a:solidFill>
                  <a:srgbClr val="262626"/>
                </a:solidFill>
                <a:latin typeface="Arial" panose="020B0604020202020204" pitchFamily="34" charset="0"/>
              </a:rPr>
              <a:t>Merkle Root</a:t>
            </a:r>
            <a:endParaRPr lang="ko-KR" altLang="en-US" sz="900" dirty="0">
              <a:solidFill>
                <a:srgbClr val="262626"/>
              </a:solidFill>
              <a:latin typeface="Arial" panose="020B0604020202020204" pitchFamily="34" charset="0"/>
            </a:endParaRPr>
          </a:p>
        </p:txBody>
      </p:sp>
      <p:sp>
        <p:nvSpPr>
          <p:cNvPr id="8" name="TextBox 7">
            <a:extLst>
              <a:ext uri="{FF2B5EF4-FFF2-40B4-BE49-F238E27FC236}">
                <a16:creationId xmlns:a16="http://schemas.microsoft.com/office/drawing/2014/main" id="{8D63BF32-2728-40B2-A92D-4BE07A7E6A20}"/>
              </a:ext>
            </a:extLst>
          </p:cNvPr>
          <p:cNvSpPr txBox="1"/>
          <p:nvPr/>
        </p:nvSpPr>
        <p:spPr>
          <a:xfrm>
            <a:off x="6021031" y="2229592"/>
            <a:ext cx="626258" cy="174851"/>
          </a:xfrm>
          <a:prstGeom prst="rect">
            <a:avLst/>
          </a:prstGeom>
          <a:solidFill>
            <a:schemeClr val="bg1">
              <a:lumMod val="85000"/>
            </a:schemeClr>
          </a:solidFill>
        </p:spPr>
        <p:txBody>
          <a:bodyPr wrap="none" lIns="18000" tIns="18000" rIns="18000" bIns="18000" rtlCol="0">
            <a:spAutoFit/>
          </a:bodyPr>
          <a:lstStyle/>
          <a:p>
            <a:pPr algn="r"/>
            <a:r>
              <a:rPr lang="en-US" altLang="ko-KR" sz="900" dirty="0">
                <a:solidFill>
                  <a:srgbClr val="262626"/>
                </a:solidFill>
                <a:latin typeface="Arial" panose="020B0604020202020204" pitchFamily="34" charset="0"/>
              </a:rPr>
              <a:t>Find Nonce</a:t>
            </a:r>
            <a:endParaRPr lang="ko-KR" altLang="en-US" sz="900" dirty="0">
              <a:solidFill>
                <a:srgbClr val="262626"/>
              </a:solidFill>
              <a:latin typeface="Arial" panose="020B0604020202020204" pitchFamily="34" charset="0"/>
            </a:endParaRPr>
          </a:p>
        </p:txBody>
      </p:sp>
      <p:sp>
        <p:nvSpPr>
          <p:cNvPr id="9" name="Rectangle 2">
            <a:extLst>
              <a:ext uri="{FF2B5EF4-FFF2-40B4-BE49-F238E27FC236}">
                <a16:creationId xmlns:a16="http://schemas.microsoft.com/office/drawing/2014/main" id="{8E8A3E5D-2A7D-45B9-BFD2-DC1E1F9EF8A6}"/>
              </a:ext>
            </a:extLst>
          </p:cNvPr>
          <p:cNvSpPr>
            <a:spLocks noChangeArrowheads="1"/>
          </p:cNvSpPr>
          <p:nvPr/>
        </p:nvSpPr>
        <p:spPr bwMode="auto">
          <a:xfrm>
            <a:off x="6726802" y="515821"/>
            <a:ext cx="5343278" cy="2862322"/>
          </a:xfrm>
          <a:prstGeom prst="rect">
            <a:avLst/>
          </a:prstGeom>
          <a:noFill/>
          <a:ln>
            <a:noFill/>
          </a:ln>
          <a:effectLst/>
        </p:spPr>
        <p:txBody>
          <a:bodyPr vert="horz" wrap="square" lIns="91440" tIns="45720" rIns="91440" bIns="45720" numCol="1" anchor="t" anchorCtr="0" compatLnSpc="1">
            <a:prstTxWarp prst="textNoShape">
              <a:avLst/>
            </a:prstTxWarp>
            <a:spAutoFit/>
          </a:bodyPr>
          <a:lstStyle/>
          <a:p>
            <a:pPr eaLnBrk="0" fontAlgn="base" latinLnBrk="0" hangingPunct="0">
              <a:spcBef>
                <a:spcPct val="0"/>
              </a:spcBef>
              <a:spcAft>
                <a:spcPct val="0"/>
              </a:spcAft>
            </a:pP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en-US"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pow.cpp</a:t>
            </a:r>
            <a:endParaRPr kumimoji="0" lang="en-US"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bool</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CheckProofOfWork</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(uint256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hash</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unsigned</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int</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nBits</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endParaRPr kumimoji="0" lang="en-US"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ko-KR" sz="900" dirty="0">
                <a:solidFill>
                  <a:srgbClr val="A8AFBE"/>
                </a:solidFill>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const</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Consensus</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Params</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&amp;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params</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en-US"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bool</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fNegative</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bool</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fOverflow</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arith_uint256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bnTarget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bnTarget.SetCompact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nBits</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&amp;</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fNegative</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&amp;</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fOverflow</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Check</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range</a:t>
            </a:r>
            <a:b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if</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fNegative</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bnTarget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 </a:t>
            </a:r>
            <a:r>
              <a:rPr kumimoji="0" lang="ko-KR" altLang="ko-KR" sz="900" b="0" i="0" u="none" strike="noStrike" cap="none" normalizeH="0" baseline="0" dirty="0">
                <a:ln>
                  <a:noFill/>
                </a:ln>
                <a:solidFill>
                  <a:srgbClr val="6897BB"/>
                </a:solidFill>
                <a:effectLst/>
                <a:latin typeface="Bitstream Vera Sans Mono" panose="020B0609030804020204" pitchFamily="49" charset="-127"/>
                <a:ea typeface="Bitstream Vera Sans Mono" panose="020B0609030804020204" pitchFamily="49" charset="-127"/>
              </a:rPr>
              <a:t>0 </a:t>
            </a:r>
            <a:endParaRPr kumimoji="0" lang="en-US" altLang="ko-KR" sz="900" b="0" i="0" u="none" strike="noStrike" cap="none" normalizeH="0" baseline="0" dirty="0">
              <a:ln>
                <a:noFill/>
              </a:ln>
              <a:solidFill>
                <a:srgbClr val="6897BB"/>
              </a:solidFill>
              <a:effectLst/>
              <a:latin typeface="Bitstream Vera Sans Mono" panose="020B0609030804020204" pitchFamily="49" charset="-127"/>
              <a:ea typeface="Bitstream Vera Sans Mono" panose="020B0609030804020204" pitchFamily="49" charset="-127"/>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ko-KR" sz="900" dirty="0">
                <a:solidFill>
                  <a:srgbClr val="6897BB"/>
                </a:solidFill>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fOverflow</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bnTarget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&gt; UintToArith256(</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params.powLimit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return</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false</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Check</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proof</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of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work</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matches</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claimed</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amount</a:t>
            </a:r>
            <a:b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if</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(UintToArith256(</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hash</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&gt;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bnTarget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return</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false</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return</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B51BA"/>
                </a:solidFill>
                <a:effectLst/>
                <a:latin typeface="Bitstream Vera Sans Mono" panose="020B0609030804020204" pitchFamily="49" charset="-127"/>
                <a:ea typeface="Bitstream Vera Sans Mono" panose="020B0609030804020204" pitchFamily="49" charset="-127"/>
              </a:rPr>
              <a:t>true</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endParaRPr kumimoji="0" lang="ko-KR" altLang="ko-KR" b="0" i="0" u="none" strike="noStrike" cap="none" normalizeH="0" baseline="0" dirty="0">
              <a:ln>
                <a:noFill/>
              </a:ln>
              <a:solidFill>
                <a:schemeClr val="tx1"/>
              </a:solidFill>
              <a:effectLst/>
              <a:latin typeface="Arial" panose="020B0604020202020204" pitchFamily="34" charset="0"/>
            </a:endParaRPr>
          </a:p>
        </p:txBody>
      </p:sp>
      <p:cxnSp>
        <p:nvCxnSpPr>
          <p:cNvPr id="11" name="직선 연결선 10">
            <a:extLst>
              <a:ext uri="{FF2B5EF4-FFF2-40B4-BE49-F238E27FC236}">
                <a16:creationId xmlns:a16="http://schemas.microsoft.com/office/drawing/2014/main" id="{6BC2C347-A7DC-4B95-9718-B8C56E73C27F}"/>
              </a:ext>
            </a:extLst>
          </p:cNvPr>
          <p:cNvCxnSpPr/>
          <p:nvPr/>
        </p:nvCxnSpPr>
        <p:spPr>
          <a:xfrm flipV="1">
            <a:off x="6647294" y="666897"/>
            <a:ext cx="0" cy="6038703"/>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3B2490CE-4FB3-4BAF-B4E5-53D7210FCFA6}"/>
              </a:ext>
            </a:extLst>
          </p:cNvPr>
          <p:cNvSpPr txBox="1"/>
          <p:nvPr/>
        </p:nvSpPr>
        <p:spPr>
          <a:xfrm>
            <a:off x="8010470" y="515821"/>
            <a:ext cx="3918005" cy="202842"/>
          </a:xfrm>
          <a:prstGeom prst="rect">
            <a:avLst/>
          </a:prstGeom>
          <a:noFill/>
        </p:spPr>
        <p:txBody>
          <a:bodyPr wrap="square" tIns="18000" rIns="36000">
            <a:spAutoFit/>
          </a:bodyPr>
          <a:lstStyle/>
          <a:p>
            <a:pPr algn="r"/>
            <a:r>
              <a:rPr lang="en-US" altLang="ko-KR" sz="900" dirty="0">
                <a:solidFill>
                  <a:schemeClr val="bg1">
                    <a:lumMod val="50000"/>
                  </a:schemeClr>
                </a:solidFill>
                <a:latin typeface="Arial" panose="020B0604020202020204" pitchFamily="34" charset="0"/>
                <a:cs typeface="Arial" panose="020B0604020202020204" pitchFamily="34" charset="0"/>
                <a:hlinkClick r:id="rId4">
                  <a:extLst>
                    <a:ext uri="{A12FA001-AC4F-418D-AE19-62706E023703}">
                      <ahyp:hlinkClr xmlns:ahyp="http://schemas.microsoft.com/office/drawing/2018/hyperlinkcolor" val="tx"/>
                    </a:ext>
                  </a:extLst>
                </a:hlinkClick>
              </a:rPr>
              <a:t>https://github.com/bitcoin/bitcoin/blob/master/src/pow.cpp#L74</a:t>
            </a:r>
            <a:endParaRPr lang="en-US" altLang="ko-KR" sz="900" dirty="0">
              <a:solidFill>
                <a:schemeClr val="bg1">
                  <a:lumMod val="50000"/>
                </a:schemeClr>
              </a:solidFill>
              <a:latin typeface="Arial" panose="020B0604020202020204" pitchFamily="34" charset="0"/>
              <a:cs typeface="Arial" panose="020B0604020202020204" pitchFamily="34" charset="0"/>
            </a:endParaRPr>
          </a:p>
        </p:txBody>
      </p:sp>
      <p:sp>
        <p:nvSpPr>
          <p:cNvPr id="19" name="TextBox 18">
            <a:extLst>
              <a:ext uri="{FF2B5EF4-FFF2-40B4-BE49-F238E27FC236}">
                <a16:creationId xmlns:a16="http://schemas.microsoft.com/office/drawing/2014/main" id="{2668D757-CB13-419B-9EA0-882EF4A90DA5}"/>
              </a:ext>
            </a:extLst>
          </p:cNvPr>
          <p:cNvSpPr txBox="1"/>
          <p:nvPr/>
        </p:nvSpPr>
        <p:spPr>
          <a:xfrm>
            <a:off x="11157948" y="2618954"/>
            <a:ext cx="770527" cy="174851"/>
          </a:xfrm>
          <a:prstGeom prst="rect">
            <a:avLst/>
          </a:prstGeom>
          <a:solidFill>
            <a:schemeClr val="bg1">
              <a:lumMod val="85000"/>
            </a:schemeClr>
          </a:solidFill>
        </p:spPr>
        <p:txBody>
          <a:bodyPr wrap="none" lIns="18000" tIns="18000" rIns="18000" bIns="18000" rtlCol="0">
            <a:spAutoFit/>
          </a:bodyPr>
          <a:lstStyle/>
          <a:p>
            <a:pPr algn="r"/>
            <a:r>
              <a:rPr lang="en-US" altLang="ko-KR" sz="900" dirty="0">
                <a:solidFill>
                  <a:srgbClr val="262626"/>
                </a:solidFill>
                <a:latin typeface="Arial" panose="020B0604020202020204" pitchFamily="34" charset="0"/>
              </a:rPr>
              <a:t>Hash &lt; Target</a:t>
            </a:r>
            <a:endParaRPr lang="ko-KR" altLang="en-US" sz="900" dirty="0">
              <a:solidFill>
                <a:srgbClr val="262626"/>
              </a:solidFill>
              <a:latin typeface="Arial" panose="020B0604020202020204" pitchFamily="34" charset="0"/>
            </a:endParaRPr>
          </a:p>
        </p:txBody>
      </p:sp>
      <p:sp>
        <p:nvSpPr>
          <p:cNvPr id="20" name="Rectangle 9">
            <a:extLst>
              <a:ext uri="{FF2B5EF4-FFF2-40B4-BE49-F238E27FC236}">
                <a16:creationId xmlns:a16="http://schemas.microsoft.com/office/drawing/2014/main" id="{AC53E1E2-C103-4EB7-8875-4664F12F4EAD}"/>
              </a:ext>
            </a:extLst>
          </p:cNvPr>
          <p:cNvSpPr>
            <a:spLocks noChangeArrowheads="1"/>
          </p:cNvSpPr>
          <p:nvPr/>
        </p:nvSpPr>
        <p:spPr bwMode="auto">
          <a:xfrm>
            <a:off x="6657479" y="3378143"/>
            <a:ext cx="5269368" cy="327782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a:t>
            </a:r>
            <a:r>
              <a:rPr kumimoji="0" lang="en-US"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arith_uint256.cpp</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This</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implementation</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directly</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uses</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shifts</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instead</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of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going</a:t>
            </a:r>
            <a:b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through</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an</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intermediate</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MPI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representation</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arith_uint256&amp; arith_uint256::</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SetCompact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endParaRPr kumimoji="0" lang="en-US"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ko-KR" sz="900" dirty="0">
                <a:solidFill>
                  <a:srgbClr val="A8AFBE"/>
                </a:solidFill>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uint32_t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nCompact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bool</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pfNegative</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bool</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pfOverflow</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en-US"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int</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nSize</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nCompact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&gt;&gt; </a:t>
            </a:r>
            <a:r>
              <a:rPr kumimoji="0" lang="ko-KR" altLang="ko-KR" sz="900" b="0" i="0" u="none" strike="noStrike" cap="none" normalizeH="0" baseline="0" dirty="0">
                <a:ln>
                  <a:noFill/>
                </a:ln>
                <a:solidFill>
                  <a:srgbClr val="6897BB"/>
                </a:solidFill>
                <a:effectLst/>
                <a:latin typeface="Bitstream Vera Sans Mono" panose="020B0609030804020204" pitchFamily="49" charset="-127"/>
                <a:ea typeface="Bitstream Vera Sans Mono" panose="020B0609030804020204" pitchFamily="49" charset="-127"/>
              </a:rPr>
              <a:t>24</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uint32_t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nWord</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nCompact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&amp; </a:t>
            </a:r>
            <a:r>
              <a:rPr kumimoji="0" lang="ko-KR" altLang="ko-KR" sz="900" b="0" i="0" u="none" strike="noStrike" cap="none" normalizeH="0" baseline="0" dirty="0">
                <a:ln>
                  <a:noFill/>
                </a:ln>
                <a:solidFill>
                  <a:srgbClr val="6897BB"/>
                </a:solidFill>
                <a:effectLst/>
                <a:latin typeface="Bitstream Vera Sans Mono" panose="020B0609030804020204" pitchFamily="49" charset="-127"/>
                <a:ea typeface="Bitstream Vera Sans Mono" panose="020B0609030804020204" pitchFamily="49" charset="-127"/>
              </a:rPr>
              <a:t>0x007fffff</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if</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nSize</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&lt;= </a:t>
            </a:r>
            <a:r>
              <a:rPr kumimoji="0" lang="ko-KR" altLang="ko-KR" sz="900" b="0" i="0" u="none" strike="noStrike" cap="none" normalizeH="0" baseline="0" dirty="0">
                <a:ln>
                  <a:noFill/>
                </a:ln>
                <a:solidFill>
                  <a:srgbClr val="6897BB"/>
                </a:solidFill>
                <a:effectLst/>
                <a:latin typeface="Bitstream Vera Sans Mono" panose="020B0609030804020204" pitchFamily="49" charset="-127"/>
                <a:ea typeface="Bitstream Vera Sans Mono" panose="020B0609030804020204" pitchFamily="49" charset="-127"/>
              </a:rPr>
              <a:t>3</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nWord</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&gt;&gt;= </a:t>
            </a:r>
            <a:r>
              <a:rPr kumimoji="0" lang="ko-KR" altLang="ko-KR" sz="900" b="0" i="0" u="none" strike="noStrike" cap="none" normalizeH="0" baseline="0" dirty="0">
                <a:ln>
                  <a:noFill/>
                </a:ln>
                <a:solidFill>
                  <a:srgbClr val="6897BB"/>
                </a:solidFill>
                <a:effectLst/>
                <a:latin typeface="Bitstream Vera Sans Mono" panose="020B0609030804020204" pitchFamily="49" charset="-127"/>
                <a:ea typeface="Bitstream Vera Sans Mono" panose="020B0609030804020204" pitchFamily="49" charset="-127"/>
              </a:rPr>
              <a:t>8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6897BB"/>
                </a:solidFill>
                <a:effectLst/>
                <a:latin typeface="Bitstream Vera Sans Mono" panose="020B0609030804020204" pitchFamily="49" charset="-127"/>
                <a:ea typeface="Bitstream Vera Sans Mono" panose="020B0609030804020204" pitchFamily="49" charset="-127"/>
              </a:rPr>
              <a:t>3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nSize</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B51BA"/>
                </a:solidFill>
                <a:effectLst/>
                <a:latin typeface="Bitstream Vera Sans Mono" panose="020B0609030804020204" pitchFamily="49" charset="-127"/>
                <a:ea typeface="Bitstream Vera Sans Mono" panose="020B0609030804020204" pitchFamily="49" charset="-127"/>
              </a:rPr>
              <a:t>this</a:t>
            </a:r>
            <a:r>
              <a:rPr kumimoji="0" lang="ko-KR" altLang="ko-KR" sz="900" b="0" i="0" u="none" strike="noStrike" cap="none" normalizeH="0" baseline="0" dirty="0">
                <a:ln>
                  <a:noFill/>
                </a:ln>
                <a:solidFill>
                  <a:srgbClr val="AB51BA"/>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nWord</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else</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B51BA"/>
                </a:solidFill>
                <a:effectLst/>
                <a:latin typeface="Bitstream Vera Sans Mono" panose="020B0609030804020204" pitchFamily="49" charset="-127"/>
                <a:ea typeface="Bitstream Vera Sans Mono" panose="020B0609030804020204" pitchFamily="49" charset="-127"/>
              </a:rPr>
              <a:t>this</a:t>
            </a:r>
            <a:r>
              <a:rPr kumimoji="0" lang="ko-KR" altLang="ko-KR" sz="900" b="0" i="0" u="none" strike="noStrike" cap="none" normalizeH="0" baseline="0" dirty="0">
                <a:ln>
                  <a:noFill/>
                </a:ln>
                <a:solidFill>
                  <a:srgbClr val="AB51BA"/>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nWord</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B51BA"/>
                </a:solidFill>
                <a:effectLst/>
                <a:latin typeface="Bitstream Vera Sans Mono" panose="020B0609030804020204" pitchFamily="49" charset="-127"/>
                <a:ea typeface="Bitstream Vera Sans Mono" panose="020B0609030804020204" pitchFamily="49" charset="-127"/>
              </a:rPr>
              <a:t>this</a:t>
            </a:r>
            <a:r>
              <a:rPr kumimoji="0" lang="ko-KR" altLang="ko-KR" sz="900" b="0" i="0" u="none" strike="noStrike" cap="none" normalizeH="0" baseline="0" dirty="0">
                <a:ln>
                  <a:noFill/>
                </a:ln>
                <a:solidFill>
                  <a:srgbClr val="AB51BA"/>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&lt;&lt;= </a:t>
            </a:r>
            <a:r>
              <a:rPr kumimoji="0" lang="ko-KR" altLang="ko-KR" sz="900" b="0" i="0" u="none" strike="noStrike" cap="none" normalizeH="0" baseline="0" dirty="0">
                <a:ln>
                  <a:noFill/>
                </a:ln>
                <a:solidFill>
                  <a:srgbClr val="6897BB"/>
                </a:solidFill>
                <a:effectLst/>
                <a:latin typeface="Bitstream Vera Sans Mono" panose="020B0609030804020204" pitchFamily="49" charset="-127"/>
                <a:ea typeface="Bitstream Vera Sans Mono" panose="020B0609030804020204" pitchFamily="49" charset="-127"/>
              </a:rPr>
              <a:t>8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nSize</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 </a:t>
            </a:r>
            <a:r>
              <a:rPr kumimoji="0" lang="ko-KR" altLang="ko-KR" sz="900" b="0" i="0" u="none" strike="noStrike" cap="none" normalizeH="0" baseline="0" dirty="0">
                <a:ln>
                  <a:noFill/>
                </a:ln>
                <a:solidFill>
                  <a:srgbClr val="6897BB"/>
                </a:solidFill>
                <a:effectLst/>
                <a:latin typeface="Bitstream Vera Sans Mono" panose="020B0609030804020204" pitchFamily="49" charset="-127"/>
                <a:ea typeface="Bitstream Vera Sans Mono" panose="020B0609030804020204" pitchFamily="49" charset="-127"/>
              </a:rPr>
              <a:t>3</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if</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pfNegative</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pfNegative</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nWord</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 </a:t>
            </a:r>
            <a:r>
              <a:rPr kumimoji="0" lang="ko-KR" altLang="ko-KR" sz="900" b="0" i="0" u="none" strike="noStrike" cap="none" normalizeH="0" baseline="0" dirty="0">
                <a:ln>
                  <a:noFill/>
                </a:ln>
                <a:solidFill>
                  <a:srgbClr val="6897BB"/>
                </a:solidFill>
                <a:effectLst/>
                <a:latin typeface="Bitstream Vera Sans Mono" panose="020B0609030804020204" pitchFamily="49" charset="-127"/>
                <a:ea typeface="Bitstream Vera Sans Mono" panose="020B0609030804020204" pitchFamily="49" charset="-127"/>
              </a:rPr>
              <a:t>0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&amp;&amp;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nCompact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&amp; </a:t>
            </a:r>
            <a:r>
              <a:rPr kumimoji="0" lang="ko-KR" altLang="ko-KR" sz="900" b="0" i="0" u="none" strike="noStrike" cap="none" normalizeH="0" baseline="0" dirty="0">
                <a:ln>
                  <a:noFill/>
                </a:ln>
                <a:solidFill>
                  <a:srgbClr val="6897BB"/>
                </a:solidFill>
                <a:effectLst/>
                <a:latin typeface="Bitstream Vera Sans Mono" panose="020B0609030804020204" pitchFamily="49" charset="-127"/>
                <a:ea typeface="Bitstream Vera Sans Mono" panose="020B0609030804020204" pitchFamily="49" charset="-127"/>
              </a:rPr>
              <a:t>0x00800000</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 </a:t>
            </a:r>
            <a:r>
              <a:rPr kumimoji="0" lang="ko-KR" altLang="ko-KR" sz="900" b="0" i="0" u="none" strike="noStrike" cap="none" normalizeH="0" baseline="0" dirty="0">
                <a:ln>
                  <a:noFill/>
                </a:ln>
                <a:solidFill>
                  <a:srgbClr val="6897BB"/>
                </a:solidFill>
                <a:effectLst/>
                <a:latin typeface="Bitstream Vera Sans Mono" panose="020B0609030804020204" pitchFamily="49" charset="-127"/>
                <a:ea typeface="Bitstream Vera Sans Mono" panose="020B0609030804020204" pitchFamily="49" charset="-127"/>
              </a:rPr>
              <a:t>0</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if</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pfOverflow</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pfOverflow</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nWord</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 </a:t>
            </a:r>
            <a:r>
              <a:rPr kumimoji="0" lang="ko-KR" altLang="ko-KR" sz="900" b="0" i="0" u="none" strike="noStrike" cap="none" normalizeH="0" baseline="0" dirty="0">
                <a:ln>
                  <a:noFill/>
                </a:ln>
                <a:solidFill>
                  <a:srgbClr val="6897BB"/>
                </a:solidFill>
                <a:effectLst/>
                <a:latin typeface="Bitstream Vera Sans Mono" panose="020B0609030804020204" pitchFamily="49" charset="-127"/>
                <a:ea typeface="Bitstream Vera Sans Mono" panose="020B0609030804020204" pitchFamily="49" charset="-127"/>
              </a:rPr>
              <a:t>0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&amp;&amp;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nSize</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&gt; </a:t>
            </a:r>
            <a:r>
              <a:rPr kumimoji="0" lang="ko-KR" altLang="ko-KR" sz="900" b="0" i="0" u="none" strike="noStrike" cap="none" normalizeH="0" baseline="0" dirty="0">
                <a:ln>
                  <a:noFill/>
                </a:ln>
                <a:solidFill>
                  <a:srgbClr val="6897BB"/>
                </a:solidFill>
                <a:effectLst/>
                <a:latin typeface="Bitstream Vera Sans Mono" panose="020B0609030804020204" pitchFamily="49" charset="-127"/>
                <a:ea typeface="Bitstream Vera Sans Mono" panose="020B0609030804020204" pitchFamily="49" charset="-127"/>
              </a:rPr>
              <a:t>34</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nWord</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&gt; </a:t>
            </a:r>
            <a:r>
              <a:rPr kumimoji="0" lang="ko-KR" altLang="ko-KR" sz="900" b="0" i="0" u="none" strike="noStrike" cap="none" normalizeH="0" baseline="0" dirty="0">
                <a:ln>
                  <a:noFill/>
                </a:ln>
                <a:solidFill>
                  <a:srgbClr val="6897BB"/>
                </a:solidFill>
                <a:effectLst/>
                <a:latin typeface="Bitstream Vera Sans Mono" panose="020B0609030804020204" pitchFamily="49" charset="-127"/>
                <a:ea typeface="Bitstream Vera Sans Mono" panose="020B0609030804020204" pitchFamily="49" charset="-127"/>
              </a:rPr>
              <a:t>0xff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&amp;&amp;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nSize</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&gt; </a:t>
            </a:r>
            <a:r>
              <a:rPr kumimoji="0" lang="ko-KR" altLang="ko-KR" sz="900" b="0" i="0" u="none" strike="noStrike" cap="none" normalizeH="0" baseline="0" dirty="0">
                <a:ln>
                  <a:noFill/>
                </a:ln>
                <a:solidFill>
                  <a:srgbClr val="6897BB"/>
                </a:solidFill>
                <a:effectLst/>
                <a:latin typeface="Bitstream Vera Sans Mono" panose="020B0609030804020204" pitchFamily="49" charset="-127"/>
                <a:ea typeface="Bitstream Vera Sans Mono" panose="020B0609030804020204" pitchFamily="49" charset="-127"/>
              </a:rPr>
              <a:t>33</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nWord</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&gt; </a:t>
            </a:r>
            <a:r>
              <a:rPr kumimoji="0" lang="ko-KR" altLang="ko-KR" sz="900" b="0" i="0" u="none" strike="noStrike" cap="none" normalizeH="0" baseline="0" dirty="0">
                <a:ln>
                  <a:noFill/>
                </a:ln>
                <a:solidFill>
                  <a:srgbClr val="6897BB"/>
                </a:solidFill>
                <a:effectLst/>
                <a:latin typeface="Bitstream Vera Sans Mono" panose="020B0609030804020204" pitchFamily="49" charset="-127"/>
                <a:ea typeface="Bitstream Vera Sans Mono" panose="020B0609030804020204" pitchFamily="49" charset="-127"/>
              </a:rPr>
              <a:t>0xffff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&amp;&amp;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nSize</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&gt; </a:t>
            </a:r>
            <a:r>
              <a:rPr kumimoji="0" lang="ko-KR" altLang="ko-KR" sz="900" b="0" i="0" u="none" strike="noStrike" cap="none" normalizeH="0" baseline="0" dirty="0">
                <a:ln>
                  <a:noFill/>
                </a:ln>
                <a:solidFill>
                  <a:srgbClr val="6897BB"/>
                </a:solidFill>
                <a:effectLst/>
                <a:latin typeface="Bitstream Vera Sans Mono" panose="020B0609030804020204" pitchFamily="49" charset="-127"/>
                <a:ea typeface="Bitstream Vera Sans Mono" panose="020B0609030804020204" pitchFamily="49" charset="-127"/>
              </a:rPr>
              <a:t>32</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return</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B51BA"/>
                </a:solidFill>
                <a:effectLst/>
                <a:latin typeface="Bitstream Vera Sans Mono" panose="020B0609030804020204" pitchFamily="49" charset="-127"/>
                <a:ea typeface="Bitstream Vera Sans Mono" panose="020B0609030804020204" pitchFamily="49" charset="-127"/>
              </a:rPr>
              <a:t>this</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endParaRPr kumimoji="0" lang="ko-KR" altLang="ko-KR" sz="1800" b="0" i="0" u="none" strike="noStrike" cap="none" normalizeH="0" baseline="0" dirty="0">
              <a:ln>
                <a:noFill/>
              </a:ln>
              <a:solidFill>
                <a:schemeClr val="tx1"/>
              </a:solidFill>
              <a:effectLst/>
              <a:latin typeface="Arial" panose="020B0604020202020204" pitchFamily="34" charset="0"/>
            </a:endParaRPr>
          </a:p>
        </p:txBody>
      </p:sp>
      <p:sp>
        <p:nvSpPr>
          <p:cNvPr id="21" name="TextBox 20">
            <a:extLst>
              <a:ext uri="{FF2B5EF4-FFF2-40B4-BE49-F238E27FC236}">
                <a16:creationId xmlns:a16="http://schemas.microsoft.com/office/drawing/2014/main" id="{C4456E6D-FC5E-4710-9F25-8A8B87174661}"/>
              </a:ext>
            </a:extLst>
          </p:cNvPr>
          <p:cNvSpPr txBox="1"/>
          <p:nvPr/>
        </p:nvSpPr>
        <p:spPr>
          <a:xfrm>
            <a:off x="11039110" y="1491196"/>
            <a:ext cx="882738" cy="174851"/>
          </a:xfrm>
          <a:prstGeom prst="rect">
            <a:avLst/>
          </a:prstGeom>
          <a:solidFill>
            <a:schemeClr val="bg1">
              <a:lumMod val="85000"/>
            </a:schemeClr>
          </a:solidFill>
        </p:spPr>
        <p:txBody>
          <a:bodyPr wrap="none" lIns="18000" tIns="18000" rIns="18000" bIns="18000" rtlCol="0">
            <a:spAutoFit/>
          </a:bodyPr>
          <a:lstStyle/>
          <a:p>
            <a:pPr algn="r"/>
            <a:r>
              <a:rPr lang="en-US" altLang="ko-KR" sz="900" dirty="0">
                <a:solidFill>
                  <a:srgbClr val="262626"/>
                </a:solidFill>
                <a:latin typeface="Arial" panose="020B0604020202020204" pitchFamily="34" charset="0"/>
              </a:rPr>
              <a:t>Calculate Target</a:t>
            </a:r>
            <a:endParaRPr lang="ko-KR" altLang="en-US" sz="900" dirty="0">
              <a:solidFill>
                <a:srgbClr val="262626"/>
              </a:solidFill>
              <a:latin typeface="Arial" panose="020B0604020202020204" pitchFamily="34" charset="0"/>
            </a:endParaRPr>
          </a:p>
        </p:txBody>
      </p:sp>
      <p:sp>
        <p:nvSpPr>
          <p:cNvPr id="22" name="TextBox 21">
            <a:extLst>
              <a:ext uri="{FF2B5EF4-FFF2-40B4-BE49-F238E27FC236}">
                <a16:creationId xmlns:a16="http://schemas.microsoft.com/office/drawing/2014/main" id="{517CAD8A-90A4-4CE4-B856-6A5316944309}"/>
              </a:ext>
            </a:extLst>
          </p:cNvPr>
          <p:cNvSpPr txBox="1"/>
          <p:nvPr/>
        </p:nvSpPr>
        <p:spPr>
          <a:xfrm>
            <a:off x="8003843" y="3433225"/>
            <a:ext cx="3918005" cy="202842"/>
          </a:xfrm>
          <a:prstGeom prst="rect">
            <a:avLst/>
          </a:prstGeom>
          <a:noFill/>
        </p:spPr>
        <p:txBody>
          <a:bodyPr wrap="square" tIns="18000" rIns="36000">
            <a:spAutoFit/>
          </a:bodyPr>
          <a:lstStyle/>
          <a:p>
            <a:pPr algn="r"/>
            <a:r>
              <a:rPr lang="en-US" altLang="ko-KR" sz="900" dirty="0">
                <a:solidFill>
                  <a:schemeClr val="bg1">
                    <a:lumMod val="50000"/>
                  </a:schemeClr>
                </a:solidFill>
                <a:latin typeface="Arial" panose="020B0604020202020204" pitchFamily="34" charset="0"/>
                <a:cs typeface="Arial" panose="020B0604020202020204" pitchFamily="34" charset="0"/>
                <a:hlinkClick r:id="rId5">
                  <a:extLst>
                    <a:ext uri="{A12FA001-AC4F-418D-AE19-62706E023703}">
                      <ahyp:hlinkClr xmlns:ahyp="http://schemas.microsoft.com/office/drawing/2018/hyperlinkcolor" val="tx"/>
                    </a:ext>
                  </a:extLst>
                </a:hlinkClick>
              </a:rPr>
              <a:t>https://github.com/bitcoin/bitcoin/blob/master/src/arith_uint256.cpp#L198</a:t>
            </a:r>
            <a:endParaRPr lang="en-US" altLang="ko-KR" sz="900" dirty="0">
              <a:solidFill>
                <a:schemeClr val="bg1">
                  <a:lumMod val="50000"/>
                </a:schemeClr>
              </a:solidFill>
              <a:latin typeface="Arial" panose="020B0604020202020204" pitchFamily="34" charset="0"/>
              <a:cs typeface="Arial" panose="020B0604020202020204" pitchFamily="34" charset="0"/>
            </a:endParaRPr>
          </a:p>
        </p:txBody>
      </p:sp>
      <p:sp>
        <p:nvSpPr>
          <p:cNvPr id="23" name="TextBox 22">
            <a:extLst>
              <a:ext uri="{FF2B5EF4-FFF2-40B4-BE49-F238E27FC236}">
                <a16:creationId xmlns:a16="http://schemas.microsoft.com/office/drawing/2014/main" id="{B3C11F35-DD6F-4865-AC44-78C445A33E67}"/>
              </a:ext>
            </a:extLst>
          </p:cNvPr>
          <p:cNvSpPr txBox="1"/>
          <p:nvPr/>
        </p:nvSpPr>
        <p:spPr>
          <a:xfrm>
            <a:off x="6059288" y="4665556"/>
            <a:ext cx="581374" cy="174851"/>
          </a:xfrm>
          <a:prstGeom prst="rect">
            <a:avLst/>
          </a:prstGeom>
          <a:solidFill>
            <a:schemeClr val="bg1">
              <a:lumMod val="85000"/>
            </a:schemeClr>
          </a:solidFill>
        </p:spPr>
        <p:txBody>
          <a:bodyPr wrap="none" lIns="18000" tIns="18000" rIns="18000" bIns="18000" rtlCol="0">
            <a:spAutoFit/>
          </a:bodyPr>
          <a:lstStyle/>
          <a:p>
            <a:pPr algn="r"/>
            <a:r>
              <a:rPr lang="en-US" altLang="ko-KR" sz="900" dirty="0">
                <a:solidFill>
                  <a:srgbClr val="262626"/>
                </a:solidFill>
                <a:latin typeface="Arial" panose="020B0604020202020204" pitchFamily="34" charset="0"/>
              </a:rPr>
              <a:t>New Block</a:t>
            </a:r>
            <a:endParaRPr lang="ko-KR" altLang="en-US" sz="900" dirty="0">
              <a:solidFill>
                <a:srgbClr val="262626"/>
              </a:solidFill>
              <a:latin typeface="Arial" panose="020B0604020202020204" pitchFamily="34" charset="0"/>
            </a:endParaRPr>
          </a:p>
        </p:txBody>
      </p:sp>
    </p:spTree>
    <p:extLst>
      <p:ext uri="{BB962C8B-B14F-4D97-AF65-F5344CB8AC3E}">
        <p14:creationId xmlns:p14="http://schemas.microsoft.com/office/powerpoint/2010/main" val="149146407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B903268F-E2A2-4271-8340-80042769BC7D}"/>
              </a:ext>
            </a:extLst>
          </p:cNvPr>
          <p:cNvSpPr>
            <a:spLocks noChangeArrowheads="1"/>
          </p:cNvSpPr>
          <p:nvPr/>
        </p:nvSpPr>
        <p:spPr bwMode="auto">
          <a:xfrm>
            <a:off x="233103" y="657225"/>
            <a:ext cx="11723687" cy="5786199"/>
          </a:xfrm>
          <a:prstGeom prst="rect">
            <a:avLst/>
          </a:prstGeom>
          <a:noFill/>
          <a:ln w="6350">
            <a:noFill/>
          </a:ln>
          <a:effectLst/>
        </p:spPr>
        <p:txBody>
          <a:bodyPr vert="horz" wrap="square" lIns="91440" tIns="45720" rIns="91440" bIns="45720" numCol="1" anchor="t"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000" b="0" i="0" u="none" strike="noStrike" cap="none" normalizeH="0" baseline="0" dirty="0" err="1">
                <a:ln>
                  <a:noFill/>
                </a:ln>
                <a:solidFill>
                  <a:srgbClr val="CC7832"/>
                </a:solidFill>
                <a:effectLst/>
                <a:latin typeface="Consolas" panose="020B0609020204030204" pitchFamily="49" charset="0"/>
                <a:ea typeface="Bitstream Vera Sans Mono" panose="020B0609030804020204" pitchFamily="49" charset="-127"/>
              </a:rPr>
              <a:t>unsigned</a:t>
            </a:r>
            <a:r>
              <a:rPr kumimoji="0" lang="ko-KR" altLang="ko-KR" sz="1000" b="0" i="0" u="none" strike="noStrike" cap="none" normalizeH="0" baseline="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CC7832"/>
                </a:solidFill>
                <a:effectLst/>
                <a:latin typeface="Consolas" panose="020B0609020204030204" pitchFamily="49" charset="0"/>
                <a:ea typeface="Bitstream Vera Sans Mono" panose="020B0609030804020204" pitchFamily="49" charset="-127"/>
              </a:rPr>
              <a:t>int</a:t>
            </a:r>
            <a:r>
              <a:rPr kumimoji="0" lang="ko-KR" altLang="ko-KR" sz="1000" b="0" i="0" u="none" strike="noStrike" cap="none" normalizeH="0" baseline="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GetNextWorkRequired</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1000" b="0" i="0" u="none" strike="noStrike" cap="none" normalizeH="0" baseline="0" dirty="0" err="1">
                <a:ln>
                  <a:noFill/>
                </a:ln>
                <a:solidFill>
                  <a:srgbClr val="CC7832"/>
                </a:solidFill>
                <a:effectLst/>
                <a:latin typeface="Consolas" panose="020B0609020204030204" pitchFamily="49" charset="0"/>
                <a:ea typeface="Bitstream Vera Sans Mono" panose="020B0609030804020204" pitchFamily="49" charset="-127"/>
              </a:rPr>
              <a:t>const</a:t>
            </a:r>
            <a:r>
              <a:rPr kumimoji="0" lang="ko-KR" altLang="ko-KR" sz="1000" b="0" i="0" u="none" strike="noStrike" cap="none" normalizeH="0" baseline="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CBlockIndex</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pindexLast</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CC7832"/>
                </a:solidFill>
                <a:effectLst/>
                <a:latin typeface="Consolas" panose="020B0609020204030204" pitchFamily="49" charset="0"/>
                <a:ea typeface="Bitstream Vera Sans Mono" panose="020B0609030804020204" pitchFamily="49" charset="-127"/>
              </a:rPr>
              <a:t>const</a:t>
            </a:r>
            <a:r>
              <a:rPr kumimoji="0" lang="ko-KR" altLang="ko-KR" sz="1000" b="0" i="0" u="none" strike="noStrike" cap="none" normalizeH="0" baseline="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CBlockHeader</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pblock</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CC7832"/>
                </a:solidFill>
                <a:effectLst/>
                <a:latin typeface="Consolas" panose="020B0609020204030204" pitchFamily="49" charset="0"/>
                <a:ea typeface="Bitstream Vera Sans Mono" panose="020B0609030804020204" pitchFamily="49" charset="-127"/>
              </a:rPr>
              <a:t>const</a:t>
            </a:r>
            <a:r>
              <a:rPr kumimoji="0" lang="ko-KR" altLang="ko-KR" sz="1000" b="0" i="0" u="none" strike="noStrike" cap="none" normalizeH="0" baseline="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Consensus</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Params</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&amp; </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params</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assert</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pindexLast</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 </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nullptr</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CC7832"/>
                </a:solidFill>
                <a:effectLst/>
                <a:latin typeface="Consolas" panose="020B0609020204030204" pitchFamily="49" charset="0"/>
                <a:ea typeface="Bitstream Vera Sans Mono" panose="020B0609030804020204" pitchFamily="49" charset="-127"/>
              </a:rPr>
              <a:t>unsigned</a:t>
            </a:r>
            <a:r>
              <a:rPr kumimoji="0" lang="ko-KR" altLang="ko-KR" sz="1000" b="0" i="0" u="none" strike="noStrike" cap="none" normalizeH="0" baseline="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CC7832"/>
                </a:solidFill>
                <a:effectLst/>
                <a:latin typeface="Consolas" panose="020B0609020204030204" pitchFamily="49" charset="0"/>
                <a:ea typeface="Bitstream Vera Sans Mono" panose="020B0609030804020204" pitchFamily="49" charset="-127"/>
              </a:rPr>
              <a:t>int</a:t>
            </a:r>
            <a:r>
              <a:rPr kumimoji="0" lang="ko-KR" altLang="ko-KR" sz="1000" b="0" i="0" u="none" strike="noStrike" cap="none" normalizeH="0" baseline="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nProofOfWorkLimit</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 UintToArith256(</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params.powLimit</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GetCompact</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b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808080"/>
                </a:solidFill>
                <a:effectLst/>
                <a:latin typeface="Consolas" panose="020B0609020204030204" pitchFamily="49" charset="0"/>
                <a:ea typeface="Bitstream Vera Sans Mono" panose="020B0609030804020204" pitchFamily="49" charset="-127"/>
              </a:rPr>
              <a:t>Only</a:t>
            </a:r>
            <a:r>
              <a:rPr kumimoji="0" lang="ko-KR" altLang="ko-KR" sz="10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808080"/>
                </a:solidFill>
                <a:effectLst/>
                <a:latin typeface="Consolas" panose="020B0609020204030204" pitchFamily="49" charset="0"/>
                <a:ea typeface="Bitstream Vera Sans Mono" panose="020B0609030804020204" pitchFamily="49" charset="-127"/>
              </a:rPr>
              <a:t>change</a:t>
            </a:r>
            <a:r>
              <a:rPr kumimoji="0" lang="ko-KR" altLang="ko-KR" sz="10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808080"/>
                </a:solidFill>
                <a:effectLst/>
                <a:latin typeface="Consolas" panose="020B0609020204030204" pitchFamily="49" charset="0"/>
                <a:ea typeface="Bitstream Vera Sans Mono" panose="020B0609030804020204" pitchFamily="49" charset="-127"/>
              </a:rPr>
              <a:t>once</a:t>
            </a:r>
            <a:r>
              <a:rPr kumimoji="0" lang="ko-KR" altLang="ko-KR" sz="10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808080"/>
                </a:solidFill>
                <a:effectLst/>
                <a:latin typeface="Consolas" panose="020B0609020204030204" pitchFamily="49" charset="0"/>
                <a:ea typeface="Bitstream Vera Sans Mono" panose="020B0609030804020204" pitchFamily="49" charset="-127"/>
              </a:rPr>
              <a:t>per</a:t>
            </a:r>
            <a:r>
              <a:rPr kumimoji="0" lang="ko-KR" altLang="ko-KR" sz="10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808080"/>
                </a:solidFill>
                <a:effectLst/>
                <a:latin typeface="Consolas" panose="020B0609020204030204" pitchFamily="49" charset="0"/>
                <a:ea typeface="Bitstream Vera Sans Mono" panose="020B0609030804020204" pitchFamily="49" charset="-127"/>
              </a:rPr>
              <a:t>difficulty</a:t>
            </a:r>
            <a:r>
              <a:rPr kumimoji="0" lang="ko-KR" altLang="ko-KR" sz="10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808080"/>
                </a:solidFill>
                <a:effectLst/>
                <a:latin typeface="Consolas" panose="020B0609020204030204" pitchFamily="49" charset="0"/>
                <a:ea typeface="Bitstream Vera Sans Mono" panose="020B0609030804020204" pitchFamily="49" charset="-127"/>
              </a:rPr>
              <a:t>adjustment</a:t>
            </a:r>
            <a:r>
              <a:rPr kumimoji="0" lang="ko-KR" altLang="ko-KR" sz="10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808080"/>
                </a:solidFill>
                <a:effectLst/>
                <a:latin typeface="Consolas" panose="020B0609020204030204" pitchFamily="49" charset="0"/>
                <a:ea typeface="Bitstream Vera Sans Mono" panose="020B0609030804020204" pitchFamily="49" charset="-127"/>
              </a:rPr>
              <a:t>interval</a:t>
            </a:r>
            <a:br>
              <a:rPr kumimoji="0" lang="ko-KR" altLang="ko-KR" sz="10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rPr>
            </a:br>
            <a:r>
              <a:rPr kumimoji="0" lang="ko-KR" altLang="ko-KR" sz="10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CC7832"/>
                </a:solidFill>
                <a:effectLst/>
                <a:latin typeface="Consolas" panose="020B0609020204030204" pitchFamily="49" charset="0"/>
                <a:ea typeface="Bitstream Vera Sans Mono" panose="020B0609030804020204" pitchFamily="49" charset="-127"/>
              </a:rPr>
              <a:t>if</a:t>
            </a:r>
            <a:r>
              <a:rPr kumimoji="0" lang="ko-KR" altLang="ko-KR" sz="1000" b="0" i="0" u="none" strike="noStrike" cap="none" normalizeH="0" baseline="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pindexLast</a:t>
            </a:r>
            <a:r>
              <a:rPr kumimoji="0" lang="ko-KR" altLang="ko-KR" sz="1000" b="0" i="0" u="none" strike="noStrike" cap="none" normalizeH="0" baseline="0" dirty="0">
                <a:ln>
                  <a:noFill/>
                </a:ln>
                <a:solidFill>
                  <a:srgbClr val="0F9795"/>
                </a:solidFill>
                <a:effectLst/>
                <a:latin typeface="Consolas" panose="020B0609020204030204" pitchFamily="49" charset="0"/>
                <a:ea typeface="Bitstream Vera Sans Mono" panose="020B0609030804020204" pitchFamily="49" charset="-127"/>
              </a:rPr>
              <a:t>-&gt;</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nHeight+</a:t>
            </a:r>
            <a:r>
              <a:rPr kumimoji="0" lang="ko-KR" altLang="ko-KR" sz="1000" b="0" i="0" u="none" strike="noStrike" cap="none" normalizeH="0" baseline="0" dirty="0">
                <a:ln>
                  <a:noFill/>
                </a:ln>
                <a:solidFill>
                  <a:srgbClr val="6897BB"/>
                </a:solidFill>
                <a:effectLst/>
                <a:latin typeface="Consolas" panose="020B0609020204030204" pitchFamily="49" charset="0"/>
                <a:ea typeface="Bitstream Vera Sans Mono" panose="020B0609030804020204" pitchFamily="49" charset="-127"/>
              </a:rPr>
              <a:t>1</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 </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params.DifficultyAdjustmentInterval</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 </a:t>
            </a:r>
            <a:r>
              <a:rPr kumimoji="0" lang="ko-KR" altLang="ko-KR" sz="1000" b="0" i="0" u="none" strike="noStrike" cap="none" normalizeH="0" baseline="0" dirty="0">
                <a:ln>
                  <a:noFill/>
                </a:ln>
                <a:solidFill>
                  <a:srgbClr val="6897BB"/>
                </a:solidFill>
                <a:effectLst/>
                <a:latin typeface="Consolas" panose="020B0609020204030204" pitchFamily="49" charset="0"/>
                <a:ea typeface="Bitstream Vera Sans Mono" panose="020B0609030804020204" pitchFamily="49" charset="-127"/>
              </a:rPr>
              <a:t>0</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b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CC7832"/>
                </a:solidFill>
                <a:effectLst/>
                <a:latin typeface="Consolas" panose="020B0609020204030204" pitchFamily="49" charset="0"/>
                <a:ea typeface="Bitstream Vera Sans Mono" panose="020B0609030804020204" pitchFamily="49" charset="-127"/>
              </a:rPr>
              <a:t>if</a:t>
            </a:r>
            <a:r>
              <a:rPr kumimoji="0" lang="ko-KR" altLang="ko-KR" sz="1000" b="0" i="0" u="none" strike="noStrike" cap="none" normalizeH="0" baseline="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params.fPowAllowMinDifficultyBlocks</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b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808080"/>
                </a:solidFill>
                <a:effectLst/>
                <a:latin typeface="Consolas" panose="020B0609020204030204" pitchFamily="49" charset="0"/>
                <a:ea typeface="Bitstream Vera Sans Mono" panose="020B0609030804020204" pitchFamily="49" charset="-127"/>
              </a:rPr>
              <a:t>Special</a:t>
            </a:r>
            <a:r>
              <a:rPr kumimoji="0" lang="ko-KR" altLang="ko-KR" sz="10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808080"/>
                </a:solidFill>
                <a:effectLst/>
                <a:latin typeface="Consolas" panose="020B0609020204030204" pitchFamily="49" charset="0"/>
                <a:ea typeface="Bitstream Vera Sans Mono" panose="020B0609030804020204" pitchFamily="49" charset="-127"/>
              </a:rPr>
              <a:t>difficulty</a:t>
            </a:r>
            <a:r>
              <a:rPr kumimoji="0" lang="ko-KR" altLang="ko-KR" sz="10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808080"/>
                </a:solidFill>
                <a:effectLst/>
                <a:latin typeface="Consolas" panose="020B0609020204030204" pitchFamily="49" charset="0"/>
                <a:ea typeface="Bitstream Vera Sans Mono" panose="020B0609030804020204" pitchFamily="49" charset="-127"/>
              </a:rPr>
              <a:t>rule</a:t>
            </a:r>
            <a:r>
              <a:rPr kumimoji="0" lang="ko-KR" altLang="ko-KR" sz="10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808080"/>
                </a:solidFill>
                <a:effectLst/>
                <a:latin typeface="Consolas" panose="020B0609020204030204" pitchFamily="49" charset="0"/>
                <a:ea typeface="Bitstream Vera Sans Mono" panose="020B0609030804020204" pitchFamily="49" charset="-127"/>
              </a:rPr>
              <a:t>for</a:t>
            </a:r>
            <a:r>
              <a:rPr kumimoji="0" lang="ko-KR" altLang="ko-KR" sz="10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808080"/>
                </a:solidFill>
                <a:effectLst/>
                <a:latin typeface="Consolas" panose="020B0609020204030204" pitchFamily="49" charset="0"/>
                <a:ea typeface="Bitstream Vera Sans Mono" panose="020B0609030804020204" pitchFamily="49" charset="-127"/>
              </a:rPr>
              <a:t>testnet</a:t>
            </a:r>
            <a:r>
              <a:rPr kumimoji="0" lang="ko-KR" altLang="ko-KR" sz="10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rPr>
              <a:t>:</a:t>
            </a:r>
            <a:br>
              <a:rPr kumimoji="0" lang="ko-KR" altLang="ko-KR" sz="10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rPr>
            </a:br>
            <a:r>
              <a:rPr kumimoji="0" lang="ko-KR" altLang="ko-KR" sz="10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rPr>
              <a:t>            // </a:t>
            </a:r>
            <a:r>
              <a:rPr kumimoji="0" lang="ko-KR" altLang="ko-KR" sz="1000" b="0" i="0" u="none" strike="noStrike" cap="none" normalizeH="0" baseline="0" dirty="0" err="1">
                <a:ln>
                  <a:noFill/>
                </a:ln>
                <a:solidFill>
                  <a:srgbClr val="808080"/>
                </a:solidFill>
                <a:effectLst/>
                <a:latin typeface="Consolas" panose="020B0609020204030204" pitchFamily="49" charset="0"/>
                <a:ea typeface="Bitstream Vera Sans Mono" panose="020B0609030804020204" pitchFamily="49" charset="-127"/>
              </a:rPr>
              <a:t>If</a:t>
            </a:r>
            <a:r>
              <a:rPr kumimoji="0" lang="ko-KR" altLang="ko-KR" sz="10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808080"/>
                </a:solidFill>
                <a:effectLst/>
                <a:latin typeface="Consolas" panose="020B0609020204030204" pitchFamily="49" charset="0"/>
                <a:ea typeface="Bitstream Vera Sans Mono" panose="020B0609030804020204" pitchFamily="49" charset="-127"/>
              </a:rPr>
              <a:t>the</a:t>
            </a:r>
            <a:r>
              <a:rPr kumimoji="0" lang="ko-KR" altLang="ko-KR" sz="10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808080"/>
                </a:solidFill>
                <a:effectLst/>
                <a:latin typeface="Consolas" panose="020B0609020204030204" pitchFamily="49" charset="0"/>
                <a:ea typeface="Bitstream Vera Sans Mono" panose="020B0609030804020204" pitchFamily="49" charset="-127"/>
              </a:rPr>
              <a:t>new</a:t>
            </a:r>
            <a:r>
              <a:rPr kumimoji="0" lang="ko-KR" altLang="ko-KR" sz="10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808080"/>
                </a:solidFill>
                <a:effectLst/>
                <a:latin typeface="Consolas" panose="020B0609020204030204" pitchFamily="49" charset="0"/>
                <a:ea typeface="Bitstream Vera Sans Mono" panose="020B0609030804020204" pitchFamily="49" charset="-127"/>
              </a:rPr>
              <a:t>block's</a:t>
            </a:r>
            <a:r>
              <a:rPr kumimoji="0" lang="ko-KR" altLang="ko-KR" sz="10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808080"/>
                </a:solidFill>
                <a:effectLst/>
                <a:latin typeface="Consolas" panose="020B0609020204030204" pitchFamily="49" charset="0"/>
                <a:ea typeface="Bitstream Vera Sans Mono" panose="020B0609030804020204" pitchFamily="49" charset="-127"/>
              </a:rPr>
              <a:t>timestamp</a:t>
            </a:r>
            <a:r>
              <a:rPr kumimoji="0" lang="ko-KR" altLang="ko-KR" sz="10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808080"/>
                </a:solidFill>
                <a:effectLst/>
                <a:latin typeface="Consolas" panose="020B0609020204030204" pitchFamily="49" charset="0"/>
                <a:ea typeface="Bitstream Vera Sans Mono" panose="020B0609030804020204" pitchFamily="49" charset="-127"/>
              </a:rPr>
              <a:t>is</a:t>
            </a:r>
            <a:r>
              <a:rPr kumimoji="0" lang="ko-KR" altLang="ko-KR" sz="10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808080"/>
                </a:solidFill>
                <a:effectLst/>
                <a:latin typeface="Consolas" panose="020B0609020204030204" pitchFamily="49" charset="0"/>
                <a:ea typeface="Bitstream Vera Sans Mono" panose="020B0609030804020204" pitchFamily="49" charset="-127"/>
              </a:rPr>
              <a:t>more</a:t>
            </a:r>
            <a:r>
              <a:rPr kumimoji="0" lang="ko-KR" altLang="ko-KR" sz="10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808080"/>
                </a:solidFill>
                <a:effectLst/>
                <a:latin typeface="Consolas" panose="020B0609020204030204" pitchFamily="49" charset="0"/>
                <a:ea typeface="Bitstream Vera Sans Mono" panose="020B0609030804020204" pitchFamily="49" charset="-127"/>
              </a:rPr>
              <a:t>than</a:t>
            </a:r>
            <a:r>
              <a:rPr kumimoji="0" lang="ko-KR" altLang="ko-KR" sz="10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rPr>
              <a:t> 2* 10 </a:t>
            </a:r>
            <a:r>
              <a:rPr kumimoji="0" lang="ko-KR" altLang="ko-KR" sz="1000" b="0" i="0" u="none" strike="noStrike" cap="none" normalizeH="0" baseline="0" dirty="0" err="1">
                <a:ln>
                  <a:noFill/>
                </a:ln>
                <a:solidFill>
                  <a:srgbClr val="808080"/>
                </a:solidFill>
                <a:effectLst/>
                <a:latin typeface="Consolas" panose="020B0609020204030204" pitchFamily="49" charset="0"/>
                <a:ea typeface="Bitstream Vera Sans Mono" panose="020B0609030804020204" pitchFamily="49" charset="-127"/>
              </a:rPr>
              <a:t>minutes</a:t>
            </a:r>
            <a:br>
              <a:rPr kumimoji="0" lang="ko-KR" altLang="ko-KR" sz="10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rPr>
            </a:br>
            <a:r>
              <a:rPr kumimoji="0" lang="ko-KR" altLang="ko-KR" sz="10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rPr>
              <a:t>            // </a:t>
            </a:r>
            <a:r>
              <a:rPr kumimoji="0" lang="ko-KR" altLang="ko-KR" sz="1000" b="0" i="0" u="none" strike="noStrike" cap="none" normalizeH="0" baseline="0" dirty="0" err="1">
                <a:ln>
                  <a:noFill/>
                </a:ln>
                <a:solidFill>
                  <a:srgbClr val="808080"/>
                </a:solidFill>
                <a:effectLst/>
                <a:latin typeface="Consolas" panose="020B0609020204030204" pitchFamily="49" charset="0"/>
                <a:ea typeface="Bitstream Vera Sans Mono" panose="020B0609030804020204" pitchFamily="49" charset="-127"/>
              </a:rPr>
              <a:t>then</a:t>
            </a:r>
            <a:r>
              <a:rPr kumimoji="0" lang="ko-KR" altLang="ko-KR" sz="10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808080"/>
                </a:solidFill>
                <a:effectLst/>
                <a:latin typeface="Consolas" panose="020B0609020204030204" pitchFamily="49" charset="0"/>
                <a:ea typeface="Bitstream Vera Sans Mono" panose="020B0609030804020204" pitchFamily="49" charset="-127"/>
              </a:rPr>
              <a:t>allow</a:t>
            </a:r>
            <a:r>
              <a:rPr kumimoji="0" lang="ko-KR" altLang="ko-KR" sz="10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808080"/>
                </a:solidFill>
                <a:effectLst/>
                <a:latin typeface="Consolas" panose="020B0609020204030204" pitchFamily="49" charset="0"/>
                <a:ea typeface="Bitstream Vera Sans Mono" panose="020B0609030804020204" pitchFamily="49" charset="-127"/>
              </a:rPr>
              <a:t>mining</a:t>
            </a:r>
            <a:r>
              <a:rPr kumimoji="0" lang="ko-KR" altLang="ko-KR" sz="10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rPr>
              <a:t> of </a:t>
            </a:r>
            <a:r>
              <a:rPr kumimoji="0" lang="ko-KR" altLang="ko-KR" sz="1000" b="0" i="0" u="none" strike="noStrike" cap="none" normalizeH="0" baseline="0" dirty="0" err="1">
                <a:ln>
                  <a:noFill/>
                </a:ln>
                <a:solidFill>
                  <a:srgbClr val="808080"/>
                </a:solidFill>
                <a:effectLst/>
                <a:latin typeface="Consolas" panose="020B0609020204030204" pitchFamily="49" charset="0"/>
                <a:ea typeface="Bitstream Vera Sans Mono" panose="020B0609030804020204" pitchFamily="49" charset="-127"/>
              </a:rPr>
              <a:t>a</a:t>
            </a:r>
            <a:r>
              <a:rPr kumimoji="0" lang="ko-KR" altLang="ko-KR" sz="10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rPr>
              <a:t> min-</a:t>
            </a:r>
            <a:r>
              <a:rPr kumimoji="0" lang="ko-KR" altLang="ko-KR" sz="1000" b="0" i="0" u="none" strike="noStrike" cap="none" normalizeH="0" baseline="0" dirty="0" err="1">
                <a:ln>
                  <a:noFill/>
                </a:ln>
                <a:solidFill>
                  <a:srgbClr val="808080"/>
                </a:solidFill>
                <a:effectLst/>
                <a:latin typeface="Consolas" panose="020B0609020204030204" pitchFamily="49" charset="0"/>
                <a:ea typeface="Bitstream Vera Sans Mono" panose="020B0609030804020204" pitchFamily="49" charset="-127"/>
              </a:rPr>
              <a:t>difficulty</a:t>
            </a:r>
            <a:r>
              <a:rPr kumimoji="0" lang="ko-KR" altLang="ko-KR" sz="10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808080"/>
                </a:solidFill>
                <a:effectLst/>
                <a:latin typeface="Consolas" panose="020B0609020204030204" pitchFamily="49" charset="0"/>
                <a:ea typeface="Bitstream Vera Sans Mono" panose="020B0609030804020204" pitchFamily="49" charset="-127"/>
              </a:rPr>
              <a:t>block</a:t>
            </a:r>
            <a:r>
              <a:rPr kumimoji="0" lang="ko-KR" altLang="ko-KR" sz="10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rPr>
              <a:t>.</a:t>
            </a:r>
            <a:br>
              <a:rPr kumimoji="0" lang="ko-KR" altLang="ko-KR" sz="10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rPr>
            </a:br>
            <a:r>
              <a:rPr kumimoji="0" lang="ko-KR" altLang="ko-KR" sz="10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CC7832"/>
                </a:solidFill>
                <a:effectLst/>
                <a:latin typeface="Consolas" panose="020B0609020204030204" pitchFamily="49" charset="0"/>
                <a:ea typeface="Bitstream Vera Sans Mono" panose="020B0609030804020204" pitchFamily="49" charset="-127"/>
              </a:rPr>
              <a:t>if</a:t>
            </a:r>
            <a:r>
              <a:rPr kumimoji="0" lang="ko-KR" altLang="ko-KR" sz="1000" b="0" i="0" u="none" strike="noStrike" cap="none" normalizeH="0" baseline="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pblock</a:t>
            </a:r>
            <a:r>
              <a:rPr kumimoji="0" lang="ko-KR" altLang="ko-KR" sz="1000" b="0" i="0" u="none" strike="noStrike" cap="none" normalizeH="0" baseline="0" dirty="0">
                <a:ln>
                  <a:noFill/>
                </a:ln>
                <a:solidFill>
                  <a:srgbClr val="0F9795"/>
                </a:solidFill>
                <a:effectLst/>
                <a:latin typeface="Consolas" panose="020B0609020204030204" pitchFamily="49" charset="0"/>
                <a:ea typeface="Bitstream Vera Sans Mono" panose="020B0609030804020204" pitchFamily="49" charset="-127"/>
              </a:rPr>
              <a:t>-&gt;</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GetBlockTime</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&gt; </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pindexLast</a:t>
            </a:r>
            <a:r>
              <a:rPr kumimoji="0" lang="ko-KR" altLang="ko-KR" sz="1000" b="0" i="0" u="none" strike="noStrike" cap="none" normalizeH="0" baseline="0" dirty="0">
                <a:ln>
                  <a:noFill/>
                </a:ln>
                <a:solidFill>
                  <a:srgbClr val="0F9795"/>
                </a:solidFill>
                <a:effectLst/>
                <a:latin typeface="Consolas" panose="020B0609020204030204" pitchFamily="49" charset="0"/>
                <a:ea typeface="Bitstream Vera Sans Mono" panose="020B0609030804020204" pitchFamily="49" charset="-127"/>
              </a:rPr>
              <a:t>-&gt;</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GetBlockTime</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 </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params.nPowTargetSpacing</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1000" b="0" i="0" u="none" strike="noStrike" cap="none" normalizeH="0" baseline="0" dirty="0">
                <a:ln>
                  <a:noFill/>
                </a:ln>
                <a:solidFill>
                  <a:srgbClr val="6897BB"/>
                </a:solidFill>
                <a:effectLst/>
                <a:latin typeface="Consolas" panose="020B0609020204030204" pitchFamily="49" charset="0"/>
                <a:ea typeface="Bitstream Vera Sans Mono" panose="020B0609030804020204" pitchFamily="49" charset="-127"/>
              </a:rPr>
              <a:t>2</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CC7832"/>
                </a:solidFill>
                <a:effectLst/>
                <a:latin typeface="Consolas" panose="020B0609020204030204" pitchFamily="49" charset="0"/>
                <a:ea typeface="Bitstream Vera Sans Mono" panose="020B0609030804020204" pitchFamily="49" charset="-127"/>
              </a:rPr>
              <a:t>return</a:t>
            </a:r>
            <a:r>
              <a:rPr kumimoji="0" lang="ko-KR" altLang="ko-KR" sz="1000" b="0" i="0" u="none" strike="noStrike" cap="none" normalizeH="0" baseline="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nProofOfWorkLimit</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CC7832"/>
                </a:solidFill>
                <a:effectLst/>
                <a:latin typeface="Consolas" panose="020B0609020204030204" pitchFamily="49" charset="0"/>
                <a:ea typeface="Bitstream Vera Sans Mono" panose="020B0609030804020204" pitchFamily="49" charset="-127"/>
              </a:rPr>
              <a:t>else</a:t>
            </a:r>
            <a:br>
              <a:rPr kumimoji="0" lang="ko-KR" altLang="ko-KR" sz="1000" b="0" i="0" u="none" strike="noStrike" cap="none" normalizeH="0" baseline="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1000" b="0" i="0" u="none" strike="noStrike" cap="none" normalizeH="0" baseline="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808080"/>
                </a:solidFill>
                <a:effectLst/>
                <a:latin typeface="Consolas" panose="020B0609020204030204" pitchFamily="49" charset="0"/>
                <a:ea typeface="Bitstream Vera Sans Mono" panose="020B0609030804020204" pitchFamily="49" charset="-127"/>
              </a:rPr>
              <a:t>Return</a:t>
            </a:r>
            <a:r>
              <a:rPr kumimoji="0" lang="ko-KR" altLang="ko-KR" sz="10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808080"/>
                </a:solidFill>
                <a:effectLst/>
                <a:latin typeface="Consolas" panose="020B0609020204030204" pitchFamily="49" charset="0"/>
                <a:ea typeface="Bitstream Vera Sans Mono" panose="020B0609030804020204" pitchFamily="49" charset="-127"/>
              </a:rPr>
              <a:t>the</a:t>
            </a:r>
            <a:r>
              <a:rPr kumimoji="0" lang="ko-KR" altLang="ko-KR" sz="10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808080"/>
                </a:solidFill>
                <a:effectLst/>
                <a:latin typeface="Consolas" panose="020B0609020204030204" pitchFamily="49" charset="0"/>
                <a:ea typeface="Bitstream Vera Sans Mono" panose="020B0609030804020204" pitchFamily="49" charset="-127"/>
              </a:rPr>
              <a:t>last</a:t>
            </a:r>
            <a:r>
              <a:rPr kumimoji="0" lang="ko-KR" altLang="ko-KR" sz="10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808080"/>
                </a:solidFill>
                <a:effectLst/>
                <a:latin typeface="Consolas" panose="020B0609020204030204" pitchFamily="49" charset="0"/>
                <a:ea typeface="Bitstream Vera Sans Mono" panose="020B0609030804020204" pitchFamily="49" charset="-127"/>
              </a:rPr>
              <a:t>non</a:t>
            </a:r>
            <a:r>
              <a:rPr kumimoji="0" lang="ko-KR" altLang="ko-KR" sz="10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rPr>
              <a:t>-</a:t>
            </a:r>
            <a:r>
              <a:rPr kumimoji="0" lang="ko-KR" altLang="ko-KR" sz="1000" b="0" i="0" u="none" strike="noStrike" cap="none" normalizeH="0" baseline="0" dirty="0" err="1">
                <a:ln>
                  <a:noFill/>
                </a:ln>
                <a:solidFill>
                  <a:srgbClr val="808080"/>
                </a:solidFill>
                <a:effectLst/>
                <a:latin typeface="Consolas" panose="020B0609020204030204" pitchFamily="49" charset="0"/>
                <a:ea typeface="Bitstream Vera Sans Mono" panose="020B0609030804020204" pitchFamily="49" charset="-127"/>
              </a:rPr>
              <a:t>special</a:t>
            </a:r>
            <a:r>
              <a:rPr kumimoji="0" lang="ko-KR" altLang="ko-KR" sz="10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rPr>
              <a:t>-min-</a:t>
            </a:r>
            <a:r>
              <a:rPr kumimoji="0" lang="ko-KR" altLang="ko-KR" sz="1000" b="0" i="0" u="none" strike="noStrike" cap="none" normalizeH="0" baseline="0" dirty="0" err="1">
                <a:ln>
                  <a:noFill/>
                </a:ln>
                <a:solidFill>
                  <a:srgbClr val="808080"/>
                </a:solidFill>
                <a:effectLst/>
                <a:latin typeface="Consolas" panose="020B0609020204030204" pitchFamily="49" charset="0"/>
                <a:ea typeface="Bitstream Vera Sans Mono" panose="020B0609030804020204" pitchFamily="49" charset="-127"/>
              </a:rPr>
              <a:t>difficulty</a:t>
            </a:r>
            <a:r>
              <a:rPr kumimoji="0" lang="ko-KR" altLang="ko-KR" sz="10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rPr>
              <a:t>-</a:t>
            </a:r>
            <a:r>
              <a:rPr kumimoji="0" lang="ko-KR" altLang="ko-KR" sz="1000" b="0" i="0" u="none" strike="noStrike" cap="none" normalizeH="0" baseline="0" dirty="0" err="1">
                <a:ln>
                  <a:noFill/>
                </a:ln>
                <a:solidFill>
                  <a:srgbClr val="808080"/>
                </a:solidFill>
                <a:effectLst/>
                <a:latin typeface="Consolas" panose="020B0609020204030204" pitchFamily="49" charset="0"/>
                <a:ea typeface="Bitstream Vera Sans Mono" panose="020B0609030804020204" pitchFamily="49" charset="-127"/>
              </a:rPr>
              <a:t>rules-block</a:t>
            </a:r>
            <a:br>
              <a:rPr kumimoji="0" lang="ko-KR" altLang="ko-KR" sz="10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rPr>
            </a:br>
            <a:r>
              <a:rPr kumimoji="0" lang="ko-KR" altLang="ko-KR" sz="10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CC7832"/>
                </a:solidFill>
                <a:effectLst/>
                <a:latin typeface="Consolas" panose="020B0609020204030204" pitchFamily="49" charset="0"/>
                <a:ea typeface="Bitstream Vera Sans Mono" panose="020B0609030804020204" pitchFamily="49" charset="-127"/>
              </a:rPr>
              <a:t>const</a:t>
            </a:r>
            <a:r>
              <a:rPr kumimoji="0" lang="ko-KR" altLang="ko-KR" sz="1000" b="0" i="0" u="none" strike="noStrike" cap="none" normalizeH="0" baseline="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CBlockIndex</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pindex</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 </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pindexLast</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CC7832"/>
                </a:solidFill>
                <a:effectLst/>
                <a:latin typeface="Consolas" panose="020B0609020204030204" pitchFamily="49" charset="0"/>
                <a:ea typeface="Bitstream Vera Sans Mono" panose="020B0609030804020204" pitchFamily="49" charset="-127"/>
              </a:rPr>
              <a:t>while</a:t>
            </a:r>
            <a:r>
              <a:rPr kumimoji="0" lang="ko-KR" altLang="ko-KR" sz="1000" b="0" i="0" u="none" strike="noStrike" cap="none" normalizeH="0" baseline="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pindex</a:t>
            </a:r>
            <a:r>
              <a:rPr kumimoji="0" lang="ko-KR" altLang="ko-KR" sz="1000" b="0" i="0" u="none" strike="noStrike" cap="none" normalizeH="0" baseline="0" dirty="0">
                <a:ln>
                  <a:noFill/>
                </a:ln>
                <a:solidFill>
                  <a:srgbClr val="0F9795"/>
                </a:solidFill>
                <a:effectLst/>
                <a:latin typeface="Consolas" panose="020B0609020204030204" pitchFamily="49" charset="0"/>
                <a:ea typeface="Bitstream Vera Sans Mono" panose="020B0609030804020204" pitchFamily="49" charset="-127"/>
              </a:rPr>
              <a:t>-&gt;</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pprev</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endParaRPr kumimoji="0" lang="en-US"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ko-KR" sz="1000" dirty="0">
                <a:solidFill>
                  <a:srgbClr val="A8AFBE"/>
                </a:solidFill>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&amp;&amp;</a:t>
            </a:r>
            <a:r>
              <a:rPr kumimoji="0" lang="en-US"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pindex</a:t>
            </a:r>
            <a:r>
              <a:rPr kumimoji="0" lang="ko-KR" altLang="ko-KR" sz="1000" b="0" i="0" u="none" strike="noStrike" cap="none" normalizeH="0" baseline="0" dirty="0">
                <a:ln>
                  <a:noFill/>
                </a:ln>
                <a:solidFill>
                  <a:srgbClr val="0F9795"/>
                </a:solidFill>
                <a:effectLst/>
                <a:latin typeface="Consolas" panose="020B0609020204030204" pitchFamily="49" charset="0"/>
                <a:ea typeface="Bitstream Vera Sans Mono" panose="020B0609030804020204" pitchFamily="49" charset="-127"/>
              </a:rPr>
              <a:t>-&gt;</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nHeight</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 </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params.DifficultyAdjustmentInterval</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 </a:t>
            </a:r>
            <a:r>
              <a:rPr kumimoji="0" lang="ko-KR" altLang="ko-KR" sz="1000" b="0" i="0" u="none" strike="noStrike" cap="none" normalizeH="0" baseline="0" dirty="0">
                <a:ln>
                  <a:noFill/>
                </a:ln>
                <a:solidFill>
                  <a:srgbClr val="6897BB"/>
                </a:solidFill>
                <a:effectLst/>
                <a:latin typeface="Consolas" panose="020B0609020204030204" pitchFamily="49" charset="0"/>
                <a:ea typeface="Bitstream Vera Sans Mono" panose="020B0609030804020204" pitchFamily="49" charset="-127"/>
              </a:rPr>
              <a:t>0 </a:t>
            </a:r>
            <a:endParaRPr kumimoji="0" lang="en-US" altLang="ko-KR" sz="1000" b="0" i="0" u="none" strike="noStrike" cap="none" normalizeH="0" baseline="0" dirty="0">
              <a:ln>
                <a:noFill/>
              </a:ln>
              <a:solidFill>
                <a:srgbClr val="6897BB"/>
              </a:solidFill>
              <a:effectLst/>
              <a:latin typeface="Consolas" panose="020B0609020204030204" pitchFamily="49" charset="0"/>
              <a:ea typeface="Bitstream Vera Sans Mono" panose="020B0609030804020204" pitchFamily="49" charset="-127"/>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ko-KR" sz="1000" dirty="0">
                <a:solidFill>
                  <a:srgbClr val="6897BB"/>
                </a:solidFill>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&amp;&amp; </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pindex</a:t>
            </a:r>
            <a:r>
              <a:rPr kumimoji="0" lang="ko-KR" altLang="ko-KR" sz="1000" b="0" i="0" u="none" strike="noStrike" cap="none" normalizeH="0" baseline="0" dirty="0">
                <a:ln>
                  <a:noFill/>
                </a:ln>
                <a:solidFill>
                  <a:srgbClr val="0F9795"/>
                </a:solidFill>
                <a:effectLst/>
                <a:latin typeface="Consolas" panose="020B0609020204030204" pitchFamily="49" charset="0"/>
                <a:ea typeface="Bitstream Vera Sans Mono" panose="020B0609030804020204" pitchFamily="49" charset="-127"/>
              </a:rPr>
              <a:t>-&gt;</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nBits</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 </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nProofOfWorkLimit</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pindex</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 </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pindex</a:t>
            </a:r>
            <a:r>
              <a:rPr kumimoji="0" lang="ko-KR" altLang="ko-KR" sz="1000" b="0" i="0" u="none" strike="noStrike" cap="none" normalizeH="0" baseline="0" dirty="0">
                <a:ln>
                  <a:noFill/>
                </a:ln>
                <a:solidFill>
                  <a:srgbClr val="0F9795"/>
                </a:solidFill>
                <a:effectLst/>
                <a:latin typeface="Consolas" panose="020B0609020204030204" pitchFamily="49" charset="0"/>
                <a:ea typeface="Bitstream Vera Sans Mono" panose="020B0609030804020204" pitchFamily="49" charset="-127"/>
              </a:rPr>
              <a:t>-&gt;</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pprev</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CC7832"/>
                </a:solidFill>
                <a:effectLst/>
                <a:latin typeface="Consolas" panose="020B0609020204030204" pitchFamily="49" charset="0"/>
                <a:ea typeface="Bitstream Vera Sans Mono" panose="020B0609030804020204" pitchFamily="49" charset="-127"/>
              </a:rPr>
              <a:t>return</a:t>
            </a:r>
            <a:r>
              <a:rPr kumimoji="0" lang="ko-KR" altLang="ko-KR" sz="1000" b="0" i="0" u="none" strike="noStrike" cap="none" normalizeH="0" baseline="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pindex</a:t>
            </a:r>
            <a:r>
              <a:rPr kumimoji="0" lang="ko-KR" altLang="ko-KR" sz="1000" b="0" i="0" u="none" strike="noStrike" cap="none" normalizeH="0" baseline="0" dirty="0">
                <a:ln>
                  <a:noFill/>
                </a:ln>
                <a:solidFill>
                  <a:srgbClr val="0F9795"/>
                </a:solidFill>
                <a:effectLst/>
                <a:latin typeface="Consolas" panose="020B0609020204030204" pitchFamily="49" charset="0"/>
                <a:ea typeface="Bitstream Vera Sans Mono" panose="020B0609030804020204" pitchFamily="49" charset="-127"/>
              </a:rPr>
              <a:t>-&gt;</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nBits</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b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b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CC7832"/>
                </a:solidFill>
                <a:effectLst/>
                <a:latin typeface="Consolas" panose="020B0609020204030204" pitchFamily="49" charset="0"/>
                <a:ea typeface="Bitstream Vera Sans Mono" panose="020B0609030804020204" pitchFamily="49" charset="-127"/>
              </a:rPr>
              <a:t>return</a:t>
            </a:r>
            <a:r>
              <a:rPr kumimoji="0" lang="ko-KR" altLang="ko-KR" sz="1000" b="0" i="0" u="none" strike="noStrike" cap="none" normalizeH="0" baseline="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pindexLast</a:t>
            </a:r>
            <a:r>
              <a:rPr kumimoji="0" lang="ko-KR" altLang="ko-KR" sz="1000" b="0" i="0" u="none" strike="noStrike" cap="none" normalizeH="0" baseline="0" dirty="0">
                <a:ln>
                  <a:noFill/>
                </a:ln>
                <a:solidFill>
                  <a:srgbClr val="0F9795"/>
                </a:solidFill>
                <a:effectLst/>
                <a:latin typeface="Consolas" panose="020B0609020204030204" pitchFamily="49" charset="0"/>
                <a:ea typeface="Bitstream Vera Sans Mono" panose="020B0609030804020204" pitchFamily="49" charset="-127"/>
              </a:rPr>
              <a:t>-&gt;</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nBits</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b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b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808080"/>
                </a:solidFill>
                <a:effectLst/>
                <a:latin typeface="Consolas" panose="020B0609020204030204" pitchFamily="49" charset="0"/>
                <a:ea typeface="Bitstream Vera Sans Mono" panose="020B0609030804020204" pitchFamily="49" charset="-127"/>
              </a:rPr>
              <a:t>Go</a:t>
            </a:r>
            <a:r>
              <a:rPr kumimoji="0" lang="ko-KR" altLang="ko-KR" sz="10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808080"/>
                </a:solidFill>
                <a:effectLst/>
                <a:latin typeface="Consolas" panose="020B0609020204030204" pitchFamily="49" charset="0"/>
                <a:ea typeface="Bitstream Vera Sans Mono" panose="020B0609030804020204" pitchFamily="49" charset="-127"/>
              </a:rPr>
              <a:t>back</a:t>
            </a:r>
            <a:r>
              <a:rPr kumimoji="0" lang="ko-KR" altLang="ko-KR" sz="10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808080"/>
                </a:solidFill>
                <a:effectLst/>
                <a:latin typeface="Consolas" panose="020B0609020204030204" pitchFamily="49" charset="0"/>
                <a:ea typeface="Bitstream Vera Sans Mono" panose="020B0609030804020204" pitchFamily="49" charset="-127"/>
              </a:rPr>
              <a:t>by</a:t>
            </a:r>
            <a:r>
              <a:rPr kumimoji="0" lang="ko-KR" altLang="ko-KR" sz="10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808080"/>
                </a:solidFill>
                <a:effectLst/>
                <a:latin typeface="Consolas" panose="020B0609020204030204" pitchFamily="49" charset="0"/>
                <a:ea typeface="Bitstream Vera Sans Mono" panose="020B0609030804020204" pitchFamily="49" charset="-127"/>
              </a:rPr>
              <a:t>what</a:t>
            </a:r>
            <a:r>
              <a:rPr kumimoji="0" lang="ko-KR" altLang="ko-KR" sz="10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808080"/>
                </a:solidFill>
                <a:effectLst/>
                <a:latin typeface="Consolas" panose="020B0609020204030204" pitchFamily="49" charset="0"/>
                <a:ea typeface="Bitstream Vera Sans Mono" panose="020B0609030804020204" pitchFamily="49" charset="-127"/>
              </a:rPr>
              <a:t>we</a:t>
            </a:r>
            <a:r>
              <a:rPr kumimoji="0" lang="ko-KR" altLang="ko-KR" sz="10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808080"/>
                </a:solidFill>
                <a:effectLst/>
                <a:latin typeface="Consolas" panose="020B0609020204030204" pitchFamily="49" charset="0"/>
                <a:ea typeface="Bitstream Vera Sans Mono" panose="020B0609030804020204" pitchFamily="49" charset="-127"/>
              </a:rPr>
              <a:t>want</a:t>
            </a:r>
            <a:r>
              <a:rPr kumimoji="0" lang="ko-KR" altLang="ko-KR" sz="10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808080"/>
                </a:solidFill>
                <a:effectLst/>
                <a:latin typeface="Consolas" panose="020B0609020204030204" pitchFamily="49" charset="0"/>
                <a:ea typeface="Bitstream Vera Sans Mono" panose="020B0609030804020204" pitchFamily="49" charset="-127"/>
              </a:rPr>
              <a:t>to</a:t>
            </a:r>
            <a:r>
              <a:rPr kumimoji="0" lang="ko-KR" altLang="ko-KR" sz="10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808080"/>
                </a:solidFill>
                <a:effectLst/>
                <a:latin typeface="Consolas" panose="020B0609020204030204" pitchFamily="49" charset="0"/>
                <a:ea typeface="Bitstream Vera Sans Mono" panose="020B0609030804020204" pitchFamily="49" charset="-127"/>
              </a:rPr>
              <a:t>be</a:t>
            </a:r>
            <a:r>
              <a:rPr kumimoji="0" lang="ko-KR" altLang="ko-KR" sz="10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rPr>
              <a:t> 14 </a:t>
            </a:r>
            <a:r>
              <a:rPr kumimoji="0" lang="ko-KR" altLang="ko-KR" sz="1000" b="0" i="0" u="none" strike="noStrike" cap="none" normalizeH="0" baseline="0" dirty="0" err="1">
                <a:ln>
                  <a:noFill/>
                </a:ln>
                <a:solidFill>
                  <a:srgbClr val="808080"/>
                </a:solidFill>
                <a:effectLst/>
                <a:latin typeface="Consolas" panose="020B0609020204030204" pitchFamily="49" charset="0"/>
                <a:ea typeface="Bitstream Vera Sans Mono" panose="020B0609030804020204" pitchFamily="49" charset="-127"/>
              </a:rPr>
              <a:t>days</a:t>
            </a:r>
            <a:r>
              <a:rPr kumimoji="0" lang="ko-KR" altLang="ko-KR" sz="10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808080"/>
                </a:solidFill>
                <a:effectLst/>
                <a:latin typeface="Consolas" panose="020B0609020204030204" pitchFamily="49" charset="0"/>
                <a:ea typeface="Bitstream Vera Sans Mono" panose="020B0609030804020204" pitchFamily="49" charset="-127"/>
              </a:rPr>
              <a:t>worth</a:t>
            </a:r>
            <a:r>
              <a:rPr kumimoji="0" lang="ko-KR" altLang="ko-KR" sz="10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rPr>
              <a:t> of </a:t>
            </a:r>
            <a:r>
              <a:rPr kumimoji="0" lang="ko-KR" altLang="ko-KR" sz="1000" b="0" i="0" u="none" strike="noStrike" cap="none" normalizeH="0" baseline="0" dirty="0" err="1">
                <a:ln>
                  <a:noFill/>
                </a:ln>
                <a:solidFill>
                  <a:srgbClr val="808080"/>
                </a:solidFill>
                <a:effectLst/>
                <a:latin typeface="Consolas" panose="020B0609020204030204" pitchFamily="49" charset="0"/>
                <a:ea typeface="Bitstream Vera Sans Mono" panose="020B0609030804020204" pitchFamily="49" charset="-127"/>
              </a:rPr>
              <a:t>blocks</a:t>
            </a:r>
            <a:br>
              <a:rPr kumimoji="0" lang="ko-KR" altLang="ko-KR" sz="10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rPr>
            </a:br>
            <a:r>
              <a:rPr kumimoji="0" lang="ko-KR" altLang="ko-KR" sz="10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CC7832"/>
                </a:solidFill>
                <a:effectLst/>
                <a:latin typeface="Consolas" panose="020B0609020204030204" pitchFamily="49" charset="0"/>
                <a:ea typeface="Bitstream Vera Sans Mono" panose="020B0609030804020204" pitchFamily="49" charset="-127"/>
              </a:rPr>
              <a:t>int</a:t>
            </a:r>
            <a:r>
              <a:rPr kumimoji="0" lang="ko-KR" altLang="ko-KR" sz="1000" b="0" i="0" u="none" strike="noStrike" cap="none" normalizeH="0" baseline="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nHeightFirst</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 </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pindexLast</a:t>
            </a:r>
            <a:r>
              <a:rPr kumimoji="0" lang="ko-KR" altLang="ko-KR" sz="1000" b="0" i="0" u="none" strike="noStrike" cap="none" normalizeH="0" baseline="0" dirty="0">
                <a:ln>
                  <a:noFill/>
                </a:ln>
                <a:solidFill>
                  <a:srgbClr val="0F9795"/>
                </a:solidFill>
                <a:effectLst/>
                <a:latin typeface="Consolas" panose="020B0609020204030204" pitchFamily="49" charset="0"/>
                <a:ea typeface="Bitstream Vera Sans Mono" panose="020B0609030804020204" pitchFamily="49" charset="-127"/>
              </a:rPr>
              <a:t>-&gt;</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nHeight</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 (</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params.DifficultyAdjustmentInterval</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1000" b="0" i="0" u="none" strike="noStrike" cap="none" normalizeH="0" baseline="0" dirty="0">
                <a:ln>
                  <a:noFill/>
                </a:ln>
                <a:solidFill>
                  <a:srgbClr val="6897BB"/>
                </a:solidFill>
                <a:effectLst/>
                <a:latin typeface="Consolas" panose="020B0609020204030204" pitchFamily="49" charset="0"/>
                <a:ea typeface="Bitstream Vera Sans Mono" panose="020B0609030804020204" pitchFamily="49" charset="-127"/>
              </a:rPr>
              <a:t>1</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assert</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nHeightFirst</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&gt;= </a:t>
            </a:r>
            <a:r>
              <a:rPr kumimoji="0" lang="ko-KR" altLang="ko-KR" sz="1000" b="0" i="0" u="none" strike="noStrike" cap="none" normalizeH="0" baseline="0" dirty="0">
                <a:ln>
                  <a:noFill/>
                </a:ln>
                <a:solidFill>
                  <a:srgbClr val="6897BB"/>
                </a:solidFill>
                <a:effectLst/>
                <a:latin typeface="Consolas" panose="020B0609020204030204" pitchFamily="49" charset="0"/>
                <a:ea typeface="Bitstream Vera Sans Mono" panose="020B0609030804020204" pitchFamily="49" charset="-127"/>
              </a:rPr>
              <a:t>0</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CC7832"/>
                </a:solidFill>
                <a:effectLst/>
                <a:latin typeface="Consolas" panose="020B0609020204030204" pitchFamily="49" charset="0"/>
                <a:ea typeface="Bitstream Vera Sans Mono" panose="020B0609030804020204" pitchFamily="49" charset="-127"/>
              </a:rPr>
              <a:t>const</a:t>
            </a:r>
            <a:r>
              <a:rPr kumimoji="0" lang="ko-KR" altLang="ko-KR" sz="1000" b="0" i="0" u="none" strike="noStrike" cap="none" normalizeH="0" baseline="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CBlockIndex</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pindexFirst</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 </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pindexLast</a:t>
            </a:r>
            <a:r>
              <a:rPr kumimoji="0" lang="ko-KR" altLang="ko-KR" sz="1000" b="0" i="0" u="none" strike="noStrike" cap="none" normalizeH="0" baseline="0" dirty="0">
                <a:ln>
                  <a:noFill/>
                </a:ln>
                <a:solidFill>
                  <a:srgbClr val="0F9795"/>
                </a:solidFill>
                <a:effectLst/>
                <a:latin typeface="Consolas" panose="020B0609020204030204" pitchFamily="49" charset="0"/>
                <a:ea typeface="Bitstream Vera Sans Mono" panose="020B0609030804020204" pitchFamily="49" charset="-127"/>
              </a:rPr>
              <a:t>-&gt;</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GetAncestor</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nHeightFirst</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assert</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pindexFirst</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b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CC7832"/>
                </a:solidFill>
                <a:effectLst/>
                <a:latin typeface="Consolas" panose="020B0609020204030204" pitchFamily="49" charset="0"/>
                <a:ea typeface="Bitstream Vera Sans Mono" panose="020B0609030804020204" pitchFamily="49" charset="-127"/>
              </a:rPr>
              <a:t>return</a:t>
            </a:r>
            <a:r>
              <a:rPr kumimoji="0" lang="ko-KR" altLang="ko-KR" sz="1000" b="0" i="0" u="none" strike="noStrike" cap="none" normalizeH="0" baseline="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CalculateNextWorkRequired</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pindexLast</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pindexFirst</a:t>
            </a:r>
            <a:r>
              <a:rPr kumimoji="0" lang="ko-KR" altLang="ko-KR" sz="1000" b="0" i="0" u="none" strike="noStrike" cap="none" normalizeH="0" baseline="0" dirty="0">
                <a:ln>
                  <a:noFill/>
                </a:ln>
                <a:solidFill>
                  <a:srgbClr val="0F9795"/>
                </a:solidFill>
                <a:effectLst/>
                <a:latin typeface="Consolas" panose="020B0609020204030204" pitchFamily="49" charset="0"/>
                <a:ea typeface="Bitstream Vera Sans Mono" panose="020B0609030804020204" pitchFamily="49" charset="-127"/>
              </a:rPr>
              <a:t>-&gt;</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GetBlockTime</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params</a:t>
            </a: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10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endParaRPr kumimoji="0" lang="ko-KR" altLang="ko-KR" sz="1000" b="0" i="0" u="none" strike="noStrike" cap="none" normalizeH="0" baseline="0" dirty="0">
              <a:ln>
                <a:noFill/>
              </a:ln>
              <a:solidFill>
                <a:schemeClr val="tx1"/>
              </a:solidFill>
              <a:effectLst/>
              <a:latin typeface="Consolas" panose="020B0609020204030204" pitchFamily="49" charset="0"/>
            </a:endParaRPr>
          </a:p>
        </p:txBody>
      </p:sp>
      <p:sp>
        <p:nvSpPr>
          <p:cNvPr id="3" name="제목 2">
            <a:extLst>
              <a:ext uri="{FF2B5EF4-FFF2-40B4-BE49-F238E27FC236}">
                <a16:creationId xmlns:a16="http://schemas.microsoft.com/office/drawing/2014/main" id="{60EFE749-6926-4A8A-ADE5-5CE72D48109D}"/>
              </a:ext>
            </a:extLst>
          </p:cNvPr>
          <p:cNvSpPr>
            <a:spLocks noGrp="1"/>
          </p:cNvSpPr>
          <p:nvPr>
            <p:ph type="title"/>
          </p:nvPr>
        </p:nvSpPr>
        <p:spPr/>
        <p:txBody>
          <a:bodyPr/>
          <a:lstStyle/>
          <a:p>
            <a:r>
              <a:rPr lang="en-US" altLang="ko-KR" dirty="0" err="1"/>
              <a:t>PoW</a:t>
            </a:r>
            <a:r>
              <a:rPr lang="en-US" altLang="ko-KR" dirty="0"/>
              <a:t> [ Bitcoin Code - Difficulty ]</a:t>
            </a:r>
            <a:endParaRPr lang="ko-KR" altLang="en-US" dirty="0"/>
          </a:p>
        </p:txBody>
      </p:sp>
      <p:sp>
        <p:nvSpPr>
          <p:cNvPr id="4" name="Rectangle 1">
            <a:extLst>
              <a:ext uri="{FF2B5EF4-FFF2-40B4-BE49-F238E27FC236}">
                <a16:creationId xmlns:a16="http://schemas.microsoft.com/office/drawing/2014/main" id="{BE9CA025-E145-4531-8CAF-1E9F8F85CB39}"/>
              </a:ext>
            </a:extLst>
          </p:cNvPr>
          <p:cNvSpPr>
            <a:spLocks noChangeArrowheads="1"/>
          </p:cNvSpPr>
          <p:nvPr/>
        </p:nvSpPr>
        <p:spPr bwMode="auto">
          <a:xfrm>
            <a:off x="6441260" y="2943241"/>
            <a:ext cx="5509440" cy="3545004"/>
          </a:xfrm>
          <a:prstGeom prst="rect">
            <a:avLst/>
          </a:prstGeom>
          <a:noFill/>
          <a:ln w="6350">
            <a:solidFill>
              <a:schemeClr val="bg1">
                <a:lumMod val="85000"/>
              </a:schemeClr>
            </a:solidFill>
          </a:ln>
          <a:effectLst/>
        </p:spPr>
        <p:txBody>
          <a:bodyPr vert="horz" wrap="square" lIns="91440" tIns="43200" rIns="91440" bIns="45720" numCol="1" anchor="b"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unsigned</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int</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CalculateNextWorkRequired</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const</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CBlockIndex</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pindexLast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endParaRPr kumimoji="0" lang="en-US"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ko-KR" sz="900" dirty="0">
                <a:solidFill>
                  <a:srgbClr val="A8AFBE"/>
                </a:solidFill>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int64_t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nFirstBlockTime</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const</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Consensus</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Params</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&amp;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params</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if</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params.fPowNoRetargeting</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return</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pindexLast</a:t>
            </a:r>
            <a:r>
              <a:rPr kumimoji="0" lang="ko-KR" altLang="ko-KR" sz="900" b="0" i="0" u="none" strike="noStrike" cap="none" normalizeH="0" baseline="0" dirty="0">
                <a:ln>
                  <a:noFill/>
                </a:ln>
                <a:solidFill>
                  <a:srgbClr val="0F9795"/>
                </a:solidFill>
                <a:effectLst/>
                <a:latin typeface="Bitstream Vera Sans Mono" panose="020B0609030804020204" pitchFamily="49" charset="-127"/>
                <a:ea typeface="Bitstream Vera Sans Mono" panose="020B0609030804020204" pitchFamily="49" charset="-127"/>
              </a:rPr>
              <a:t>-&gt;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nBits</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Limit</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adjustment</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step</a:t>
            </a:r>
            <a:b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int64_t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nActualTimespan</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pindexLast</a:t>
            </a:r>
            <a:r>
              <a:rPr kumimoji="0" lang="ko-KR" altLang="ko-KR" sz="900" b="0" i="0" u="none" strike="noStrike" cap="none" normalizeH="0" baseline="0" dirty="0">
                <a:ln>
                  <a:noFill/>
                </a:ln>
                <a:solidFill>
                  <a:srgbClr val="0F9795"/>
                </a:solidFill>
                <a:effectLst/>
                <a:latin typeface="Bitstream Vera Sans Mono" panose="020B0609030804020204" pitchFamily="49" charset="-127"/>
                <a:ea typeface="Bitstream Vera Sans Mono" panose="020B0609030804020204" pitchFamily="49" charset="-127"/>
              </a:rPr>
              <a:t>-&gt;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GetBlockTime</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nFirstBlockTime</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if</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nActualTimespan</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&lt;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params.nPowTargetTimespan</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a:ln>
                  <a:noFill/>
                </a:ln>
                <a:solidFill>
                  <a:srgbClr val="6897BB"/>
                </a:solidFill>
                <a:effectLst/>
                <a:latin typeface="Bitstream Vera Sans Mono" panose="020B0609030804020204" pitchFamily="49" charset="-127"/>
                <a:ea typeface="Bitstream Vera Sans Mono" panose="020B0609030804020204" pitchFamily="49" charset="-127"/>
              </a:rPr>
              <a:t>4</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nActualTimespan</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params.nPowTargetTimespan</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a:ln>
                  <a:noFill/>
                </a:ln>
                <a:solidFill>
                  <a:srgbClr val="6897BB"/>
                </a:solidFill>
                <a:effectLst/>
                <a:latin typeface="Bitstream Vera Sans Mono" panose="020B0609030804020204" pitchFamily="49" charset="-127"/>
                <a:ea typeface="Bitstream Vera Sans Mono" panose="020B0609030804020204" pitchFamily="49" charset="-127"/>
              </a:rPr>
              <a:t>4</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if</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nActualTimespan</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&gt;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params.nPowTargetTimespan</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a:ln>
                  <a:noFill/>
                </a:ln>
                <a:solidFill>
                  <a:srgbClr val="6897BB"/>
                </a:solidFill>
                <a:effectLst/>
                <a:latin typeface="Bitstream Vera Sans Mono" panose="020B0609030804020204" pitchFamily="49" charset="-127"/>
                <a:ea typeface="Bitstream Vera Sans Mono" panose="020B0609030804020204" pitchFamily="49" charset="-127"/>
              </a:rPr>
              <a:t>4</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nActualTimespan</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params.nPowTargetTimespan</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a:ln>
                  <a:noFill/>
                </a:ln>
                <a:solidFill>
                  <a:srgbClr val="6897BB"/>
                </a:solidFill>
                <a:effectLst/>
                <a:latin typeface="Bitstream Vera Sans Mono" panose="020B0609030804020204" pitchFamily="49" charset="-127"/>
                <a:ea typeface="Bitstream Vera Sans Mono" panose="020B0609030804020204" pitchFamily="49" charset="-127"/>
              </a:rPr>
              <a:t>4</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Retarget</a:t>
            </a:r>
            <a:b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const</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arith_uint256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bnPowLimit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 UintToArith256(</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params.powLimit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arith_uint256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bnNew</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bnNew.SetCompact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pindexLast</a:t>
            </a:r>
            <a:r>
              <a:rPr kumimoji="0" lang="ko-KR" altLang="ko-KR" sz="900" b="0" i="0" u="none" strike="noStrike" cap="none" normalizeH="0" baseline="0" dirty="0">
                <a:ln>
                  <a:noFill/>
                </a:ln>
                <a:solidFill>
                  <a:srgbClr val="0F9795"/>
                </a:solidFill>
                <a:effectLst/>
                <a:latin typeface="Bitstream Vera Sans Mono" panose="020B0609030804020204" pitchFamily="49" charset="-127"/>
                <a:ea typeface="Bitstream Vera Sans Mono" panose="020B0609030804020204" pitchFamily="49" charset="-127"/>
              </a:rPr>
              <a:t>-&gt;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nBits</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bnNew</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nActualTimespan</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bnNew</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params.nPowTargetTimespan</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if</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bnNew</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&gt;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bnPowLimit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bnNew</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bnPowLimit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return</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bnNew.GetCompact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endParaRPr kumimoji="0" lang="ko-KR" altLang="ko-KR" sz="1800" b="0" i="0" u="none" strike="noStrike" cap="none" normalizeH="0" baseline="0" dirty="0">
              <a:ln>
                <a:noFill/>
              </a:ln>
              <a:solidFill>
                <a:schemeClr val="tx1"/>
              </a:solidFill>
              <a:effectLst/>
              <a:latin typeface="Arial" panose="020B0604020202020204" pitchFamily="34" charset="0"/>
            </a:endParaRPr>
          </a:p>
        </p:txBody>
      </p:sp>
      <p:sp>
        <p:nvSpPr>
          <p:cNvPr id="7" name="TextBox 6">
            <a:extLst>
              <a:ext uri="{FF2B5EF4-FFF2-40B4-BE49-F238E27FC236}">
                <a16:creationId xmlns:a16="http://schemas.microsoft.com/office/drawing/2014/main" id="{5F5F9272-819E-4CF1-84F9-D96D364498D2}"/>
              </a:ext>
            </a:extLst>
          </p:cNvPr>
          <p:cNvSpPr txBox="1"/>
          <p:nvPr/>
        </p:nvSpPr>
        <p:spPr>
          <a:xfrm>
            <a:off x="8010470" y="305961"/>
            <a:ext cx="3918005" cy="202842"/>
          </a:xfrm>
          <a:prstGeom prst="rect">
            <a:avLst/>
          </a:prstGeom>
          <a:noFill/>
        </p:spPr>
        <p:txBody>
          <a:bodyPr wrap="square" tIns="18000" rIns="36000">
            <a:spAutoFit/>
          </a:bodyPr>
          <a:lstStyle/>
          <a:p>
            <a:pPr algn="r"/>
            <a:r>
              <a:rPr lang="en-US" altLang="ko-KR" sz="900" dirty="0">
                <a:solidFill>
                  <a:schemeClr val="bg1">
                    <a:lumMod val="50000"/>
                  </a:schemeClr>
                </a:solidFill>
                <a:latin typeface="Arial" panose="020B0604020202020204" pitchFamily="34" charset="0"/>
                <a:cs typeface="Arial" panose="020B0604020202020204" pitchFamily="34" charset="0"/>
                <a:hlinkClick r:id="rId2">
                  <a:extLst>
                    <a:ext uri="{A12FA001-AC4F-418D-AE19-62706E023703}">
                      <ahyp:hlinkClr xmlns:ahyp="http://schemas.microsoft.com/office/drawing/2018/hyperlinkcolor" val="tx"/>
                    </a:ext>
                  </a:extLst>
                </a:hlinkClick>
              </a:rPr>
              <a:t>https://github.com/bitcoin/bitcoin/blob/master/src/pow.cpp#L13</a:t>
            </a:r>
            <a:endParaRPr lang="en-US" altLang="ko-KR" sz="900" dirty="0">
              <a:solidFill>
                <a:schemeClr val="bg1">
                  <a:lumMod val="50000"/>
                </a:schemeClr>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DC22F2AA-A673-4AE0-8049-60569632EB12}"/>
              </a:ext>
            </a:extLst>
          </p:cNvPr>
          <p:cNvSpPr txBox="1"/>
          <p:nvPr/>
        </p:nvSpPr>
        <p:spPr>
          <a:xfrm>
            <a:off x="5184590" y="1437427"/>
            <a:ext cx="1267458" cy="174851"/>
          </a:xfrm>
          <a:prstGeom prst="rect">
            <a:avLst/>
          </a:prstGeom>
          <a:solidFill>
            <a:schemeClr val="bg1">
              <a:lumMod val="85000"/>
            </a:schemeClr>
          </a:solidFill>
        </p:spPr>
        <p:txBody>
          <a:bodyPr wrap="none" lIns="18000" tIns="18000" rIns="18000" bIns="18000" rtlCol="0">
            <a:spAutoFit/>
          </a:bodyPr>
          <a:lstStyle/>
          <a:p>
            <a:pPr algn="r"/>
            <a:r>
              <a:rPr lang="en-US" altLang="ko-KR" sz="900" dirty="0">
                <a:solidFill>
                  <a:srgbClr val="262626"/>
                </a:solidFill>
                <a:latin typeface="Arial" panose="020B0604020202020204" pitchFamily="34" charset="0"/>
              </a:rPr>
              <a:t>per Epoch(2016 Blocks)</a:t>
            </a:r>
            <a:endParaRPr lang="ko-KR" altLang="en-US" sz="900" dirty="0">
              <a:solidFill>
                <a:srgbClr val="262626"/>
              </a:solidFill>
              <a:latin typeface="Arial" panose="020B0604020202020204" pitchFamily="34" charset="0"/>
            </a:endParaRPr>
          </a:p>
        </p:txBody>
      </p:sp>
      <p:sp>
        <p:nvSpPr>
          <p:cNvPr id="9" name="TextBox 8">
            <a:extLst>
              <a:ext uri="{FF2B5EF4-FFF2-40B4-BE49-F238E27FC236}">
                <a16:creationId xmlns:a16="http://schemas.microsoft.com/office/drawing/2014/main" id="{BD9F4147-2020-4D39-93AC-5E0BC70665BF}"/>
              </a:ext>
            </a:extLst>
          </p:cNvPr>
          <p:cNvSpPr txBox="1"/>
          <p:nvPr/>
        </p:nvSpPr>
        <p:spPr>
          <a:xfrm>
            <a:off x="5176498" y="5058338"/>
            <a:ext cx="1254635" cy="174851"/>
          </a:xfrm>
          <a:prstGeom prst="rect">
            <a:avLst/>
          </a:prstGeom>
          <a:solidFill>
            <a:schemeClr val="bg1">
              <a:lumMod val="85000"/>
            </a:schemeClr>
          </a:solidFill>
        </p:spPr>
        <p:txBody>
          <a:bodyPr wrap="none" lIns="18000" tIns="18000" rIns="18000" bIns="18000" rtlCol="0">
            <a:spAutoFit/>
          </a:bodyPr>
          <a:lstStyle/>
          <a:p>
            <a:pPr algn="r"/>
            <a:r>
              <a:rPr lang="en-US" altLang="ko-KR" sz="900" dirty="0">
                <a:solidFill>
                  <a:srgbClr val="262626"/>
                </a:solidFill>
                <a:latin typeface="Arial" panose="020B0604020202020204" pitchFamily="34" charset="0"/>
              </a:rPr>
              <a:t>Find first block of epoch</a:t>
            </a:r>
            <a:endParaRPr lang="ko-KR" altLang="en-US" sz="900" dirty="0">
              <a:solidFill>
                <a:srgbClr val="262626"/>
              </a:solidFill>
              <a:latin typeface="Arial" panose="020B0604020202020204" pitchFamily="34" charset="0"/>
            </a:endParaRPr>
          </a:p>
        </p:txBody>
      </p:sp>
      <p:sp>
        <p:nvSpPr>
          <p:cNvPr id="10" name="TextBox 9">
            <a:extLst>
              <a:ext uri="{FF2B5EF4-FFF2-40B4-BE49-F238E27FC236}">
                <a16:creationId xmlns:a16="http://schemas.microsoft.com/office/drawing/2014/main" id="{512008FE-A2CC-4D51-9C23-FFC9E9710819}"/>
              </a:ext>
            </a:extLst>
          </p:cNvPr>
          <p:cNvSpPr txBox="1"/>
          <p:nvPr/>
        </p:nvSpPr>
        <p:spPr>
          <a:xfrm>
            <a:off x="4915286" y="5863447"/>
            <a:ext cx="1523939" cy="174851"/>
          </a:xfrm>
          <a:prstGeom prst="rect">
            <a:avLst/>
          </a:prstGeom>
          <a:solidFill>
            <a:schemeClr val="bg1">
              <a:lumMod val="85000"/>
            </a:schemeClr>
          </a:solidFill>
        </p:spPr>
        <p:txBody>
          <a:bodyPr wrap="none" lIns="18000" tIns="18000" rIns="18000" bIns="18000" rtlCol="0">
            <a:spAutoFit/>
          </a:bodyPr>
          <a:lstStyle/>
          <a:p>
            <a:pPr algn="r"/>
            <a:r>
              <a:rPr lang="en-US" altLang="ko-KR" sz="900" dirty="0">
                <a:solidFill>
                  <a:srgbClr val="262626"/>
                </a:solidFill>
                <a:latin typeface="Arial" panose="020B0604020202020204" pitchFamily="34" charset="0"/>
              </a:rPr>
              <a:t>Calculate Next Difficulty(Bits)</a:t>
            </a:r>
            <a:endParaRPr lang="ko-KR" altLang="en-US" sz="900" dirty="0">
              <a:solidFill>
                <a:srgbClr val="262626"/>
              </a:solidFill>
              <a:latin typeface="Arial" panose="020B0604020202020204" pitchFamily="34" charset="0"/>
            </a:endParaRPr>
          </a:p>
        </p:txBody>
      </p:sp>
      <p:sp>
        <p:nvSpPr>
          <p:cNvPr id="11" name="TextBox 10">
            <a:extLst>
              <a:ext uri="{FF2B5EF4-FFF2-40B4-BE49-F238E27FC236}">
                <a16:creationId xmlns:a16="http://schemas.microsoft.com/office/drawing/2014/main" id="{AC9FC689-4F5C-4E92-9460-1DDE00458461}"/>
              </a:ext>
            </a:extLst>
          </p:cNvPr>
          <p:cNvSpPr txBox="1"/>
          <p:nvPr/>
        </p:nvSpPr>
        <p:spPr>
          <a:xfrm>
            <a:off x="10189889" y="3770425"/>
            <a:ext cx="1754771" cy="174851"/>
          </a:xfrm>
          <a:prstGeom prst="rect">
            <a:avLst/>
          </a:prstGeom>
          <a:solidFill>
            <a:schemeClr val="bg1">
              <a:lumMod val="85000"/>
            </a:schemeClr>
          </a:solidFill>
        </p:spPr>
        <p:txBody>
          <a:bodyPr wrap="none" lIns="18000" tIns="18000" rIns="18000" bIns="18000" rtlCol="0">
            <a:spAutoFit/>
          </a:bodyPr>
          <a:lstStyle/>
          <a:p>
            <a:pPr algn="r"/>
            <a:r>
              <a:rPr lang="en-US" altLang="ko-KR" sz="900" dirty="0" err="1">
                <a:solidFill>
                  <a:srgbClr val="262626"/>
                </a:solidFill>
                <a:latin typeface="Arial" panose="020B0604020202020204" pitchFamily="34" charset="0"/>
              </a:rPr>
              <a:t>LastBlock</a:t>
            </a:r>
            <a:r>
              <a:rPr lang="en-US" altLang="ko-KR" sz="900" dirty="0">
                <a:solidFill>
                  <a:srgbClr val="262626"/>
                </a:solidFill>
                <a:latin typeface="Arial" panose="020B0604020202020204" pitchFamily="34" charset="0"/>
              </a:rPr>
              <a:t> Time - </a:t>
            </a:r>
            <a:r>
              <a:rPr lang="en-US" altLang="ko-KR" sz="900" dirty="0" err="1">
                <a:solidFill>
                  <a:srgbClr val="262626"/>
                </a:solidFill>
                <a:latin typeface="Arial" panose="020B0604020202020204" pitchFamily="34" charset="0"/>
              </a:rPr>
              <a:t>FirstBlock</a:t>
            </a:r>
            <a:r>
              <a:rPr lang="en-US" altLang="ko-KR" sz="900" dirty="0">
                <a:solidFill>
                  <a:srgbClr val="262626"/>
                </a:solidFill>
                <a:latin typeface="Arial" panose="020B0604020202020204" pitchFamily="34" charset="0"/>
              </a:rPr>
              <a:t> Time </a:t>
            </a:r>
            <a:endParaRPr lang="ko-KR" altLang="en-US" sz="900" dirty="0">
              <a:solidFill>
                <a:srgbClr val="262626"/>
              </a:solidFill>
              <a:latin typeface="Arial" panose="020B0604020202020204" pitchFamily="34" charset="0"/>
            </a:endParaRPr>
          </a:p>
        </p:txBody>
      </p:sp>
      <p:sp>
        <p:nvSpPr>
          <p:cNvPr id="12" name="TextBox 11">
            <a:extLst>
              <a:ext uri="{FF2B5EF4-FFF2-40B4-BE49-F238E27FC236}">
                <a16:creationId xmlns:a16="http://schemas.microsoft.com/office/drawing/2014/main" id="{7867FD5B-0CEA-42F8-8138-D9011852AEA1}"/>
              </a:ext>
            </a:extLst>
          </p:cNvPr>
          <p:cNvSpPr txBox="1"/>
          <p:nvPr/>
        </p:nvSpPr>
        <p:spPr>
          <a:xfrm>
            <a:off x="11226688" y="4152276"/>
            <a:ext cx="716025" cy="174851"/>
          </a:xfrm>
          <a:prstGeom prst="rect">
            <a:avLst/>
          </a:prstGeom>
          <a:solidFill>
            <a:schemeClr val="bg1">
              <a:lumMod val="85000"/>
            </a:schemeClr>
          </a:solidFill>
        </p:spPr>
        <p:txBody>
          <a:bodyPr wrap="none" lIns="18000" tIns="18000" rIns="18000" bIns="18000" rtlCol="0">
            <a:spAutoFit/>
          </a:bodyPr>
          <a:lstStyle/>
          <a:p>
            <a:pPr algn="r"/>
            <a:r>
              <a:rPr lang="en-US" altLang="ko-KR" sz="900" dirty="0">
                <a:solidFill>
                  <a:srgbClr val="262626"/>
                </a:solidFill>
                <a:latin typeface="Arial" panose="020B0604020202020204" pitchFamily="34" charset="0"/>
              </a:rPr>
              <a:t>Limit /4(25%)</a:t>
            </a:r>
            <a:endParaRPr lang="ko-KR" altLang="en-US" sz="900" dirty="0">
              <a:solidFill>
                <a:srgbClr val="262626"/>
              </a:solidFill>
              <a:latin typeface="Arial" panose="020B0604020202020204" pitchFamily="34" charset="0"/>
            </a:endParaRPr>
          </a:p>
        </p:txBody>
      </p:sp>
      <p:sp>
        <p:nvSpPr>
          <p:cNvPr id="13" name="TextBox 12">
            <a:extLst>
              <a:ext uri="{FF2B5EF4-FFF2-40B4-BE49-F238E27FC236}">
                <a16:creationId xmlns:a16="http://schemas.microsoft.com/office/drawing/2014/main" id="{C2728FB1-71FA-4493-BC8F-7E574B0AA9D2}"/>
              </a:ext>
            </a:extLst>
          </p:cNvPr>
          <p:cNvSpPr txBox="1"/>
          <p:nvPr/>
        </p:nvSpPr>
        <p:spPr>
          <a:xfrm>
            <a:off x="11155835" y="4436675"/>
            <a:ext cx="792969" cy="174851"/>
          </a:xfrm>
          <a:prstGeom prst="rect">
            <a:avLst/>
          </a:prstGeom>
          <a:solidFill>
            <a:schemeClr val="bg1">
              <a:lumMod val="85000"/>
            </a:schemeClr>
          </a:solidFill>
        </p:spPr>
        <p:txBody>
          <a:bodyPr wrap="none" lIns="18000" tIns="18000" rIns="18000" bIns="18000" rtlCol="0">
            <a:spAutoFit/>
          </a:bodyPr>
          <a:lstStyle/>
          <a:p>
            <a:pPr algn="r"/>
            <a:r>
              <a:rPr lang="en-US" altLang="ko-KR" sz="900" dirty="0">
                <a:solidFill>
                  <a:srgbClr val="262626"/>
                </a:solidFill>
                <a:latin typeface="Arial" panose="020B0604020202020204" pitchFamily="34" charset="0"/>
              </a:rPr>
              <a:t>Limit *4(400%)</a:t>
            </a:r>
            <a:endParaRPr lang="ko-KR" altLang="en-US" sz="900" dirty="0">
              <a:solidFill>
                <a:srgbClr val="262626"/>
              </a:solidFill>
              <a:latin typeface="Arial" panose="020B0604020202020204" pitchFamily="34" charset="0"/>
            </a:endParaRPr>
          </a:p>
        </p:txBody>
      </p:sp>
    </p:spTree>
    <p:extLst>
      <p:ext uri="{BB962C8B-B14F-4D97-AF65-F5344CB8AC3E}">
        <p14:creationId xmlns:p14="http://schemas.microsoft.com/office/powerpoint/2010/main" val="9712018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84E6F79D-5C7B-4381-A5FE-8B930009AA03}"/>
              </a:ext>
            </a:extLst>
          </p:cNvPr>
          <p:cNvSpPr>
            <a:spLocks noGrp="1"/>
          </p:cNvSpPr>
          <p:nvPr>
            <p:ph idx="1"/>
          </p:nvPr>
        </p:nvSpPr>
        <p:spPr>
          <a:xfrm>
            <a:off x="241300" y="674860"/>
            <a:ext cx="5854700" cy="5637230"/>
          </a:xfrm>
        </p:spPr>
        <p:txBody>
          <a:bodyPr/>
          <a:lstStyle/>
          <a:p>
            <a:pPr indent="0" algn="ctr">
              <a:buNone/>
            </a:pPr>
            <a:r>
              <a:rPr lang="en-US" altLang="ko-KR" dirty="0"/>
              <a:t>2013-11-27, </a:t>
            </a:r>
            <a:r>
              <a:rPr lang="ko-KR" altLang="en-US" dirty="0" err="1"/>
              <a:t>비탈릭</a:t>
            </a:r>
            <a:r>
              <a:rPr lang="ko-KR" altLang="en-US" dirty="0"/>
              <a:t> </a:t>
            </a:r>
            <a:r>
              <a:rPr lang="ko-KR" altLang="en-US" dirty="0" err="1"/>
              <a:t>부테린</a:t>
            </a:r>
            <a:r>
              <a:rPr lang="ko-KR" altLang="en-US" dirty="0"/>
              <a:t> </a:t>
            </a:r>
            <a:r>
              <a:rPr lang="en-US" altLang="ko-KR" dirty="0"/>
              <a:t>: </a:t>
            </a:r>
            <a:r>
              <a:rPr lang="ko-KR" altLang="en-US" dirty="0" err="1"/>
              <a:t>이더리움</a:t>
            </a:r>
            <a:r>
              <a:rPr lang="ko-KR" altLang="en-US" dirty="0"/>
              <a:t> 백서</a:t>
            </a:r>
            <a:r>
              <a:rPr lang="en-US" altLang="ko-KR" dirty="0"/>
              <a:t>, </a:t>
            </a:r>
            <a:r>
              <a:rPr lang="ko-KR" altLang="en-US" dirty="0"/>
              <a:t>개발 제안</a:t>
            </a:r>
          </a:p>
        </p:txBody>
      </p:sp>
      <p:sp>
        <p:nvSpPr>
          <p:cNvPr id="3" name="제목 2">
            <a:extLst>
              <a:ext uri="{FF2B5EF4-FFF2-40B4-BE49-F238E27FC236}">
                <a16:creationId xmlns:a16="http://schemas.microsoft.com/office/drawing/2014/main" id="{0838D3D5-1CC3-43F3-B534-50A137CF28C9}"/>
              </a:ext>
            </a:extLst>
          </p:cNvPr>
          <p:cNvSpPr>
            <a:spLocks noGrp="1"/>
          </p:cNvSpPr>
          <p:nvPr>
            <p:ph type="title"/>
          </p:nvPr>
        </p:nvSpPr>
        <p:spPr/>
        <p:txBody>
          <a:bodyPr/>
          <a:lstStyle/>
          <a:p>
            <a:r>
              <a:rPr lang="ko-KR" altLang="en-US" dirty="0" err="1"/>
              <a:t>이더리움</a:t>
            </a:r>
            <a:r>
              <a:rPr lang="en-US" altLang="ko-KR" dirty="0"/>
              <a:t>(Ethereum)</a:t>
            </a:r>
            <a:endParaRPr lang="ko-KR" altLang="en-US" dirty="0"/>
          </a:p>
        </p:txBody>
      </p:sp>
      <p:pic>
        <p:nvPicPr>
          <p:cNvPr id="5" name="그림 4">
            <a:extLst>
              <a:ext uri="{FF2B5EF4-FFF2-40B4-BE49-F238E27FC236}">
                <a16:creationId xmlns:a16="http://schemas.microsoft.com/office/drawing/2014/main" id="{7B90808A-63CE-4A2B-80A5-99A218283F56}"/>
              </a:ext>
            </a:extLst>
          </p:cNvPr>
          <p:cNvPicPr>
            <a:picLocks noChangeAspect="1"/>
          </p:cNvPicPr>
          <p:nvPr/>
        </p:nvPicPr>
        <p:blipFill>
          <a:blip r:embed="rId3"/>
          <a:stretch>
            <a:fillRect/>
          </a:stretch>
        </p:blipFill>
        <p:spPr>
          <a:xfrm>
            <a:off x="997164" y="1106787"/>
            <a:ext cx="4076272" cy="5284057"/>
          </a:xfrm>
          <a:prstGeom prst="rect">
            <a:avLst/>
          </a:prstGeom>
        </p:spPr>
      </p:pic>
      <p:sp>
        <p:nvSpPr>
          <p:cNvPr id="6" name="내용 개체 틀 1">
            <a:extLst>
              <a:ext uri="{FF2B5EF4-FFF2-40B4-BE49-F238E27FC236}">
                <a16:creationId xmlns:a16="http://schemas.microsoft.com/office/drawing/2014/main" id="{8E486B11-2977-4362-A8BD-2548A65F4D03}"/>
              </a:ext>
            </a:extLst>
          </p:cNvPr>
          <p:cNvSpPr txBox="1">
            <a:spLocks/>
          </p:cNvSpPr>
          <p:nvPr/>
        </p:nvSpPr>
        <p:spPr>
          <a:xfrm>
            <a:off x="6096000" y="674860"/>
            <a:ext cx="5854700" cy="5637230"/>
          </a:xfrm>
          <a:prstGeom prst="rect">
            <a:avLst/>
          </a:prstGeom>
        </p:spPr>
        <p:txBody>
          <a:bodyPr vert="horz" lIns="91440" tIns="45720" rIns="91440" bIns="45720" rtlCol="0">
            <a:normAutofit/>
          </a:bodyPr>
          <a:lstStyle>
            <a:lvl1pPr marL="0" indent="-144000" algn="l" defTabSz="914400" rtl="0" eaLnBrk="1" latinLnBrk="1" hangingPunct="1">
              <a:lnSpc>
                <a:spcPct val="105000"/>
              </a:lnSpc>
              <a:spcBef>
                <a:spcPts val="1000"/>
              </a:spcBef>
              <a:buFont typeface="Arial" panose="020B0604020202020204" pitchFamily="34" charset="0"/>
              <a:buChar char="•"/>
              <a:defRPr sz="1800" kern="1200" spc="-90" baseline="0">
                <a:solidFill>
                  <a:schemeClr val="bg1">
                    <a:lumMod val="85000"/>
                  </a:schemeClr>
                </a:solidFill>
                <a:latin typeface="Arial" panose="020B0604020202020204" pitchFamily="34" charset="0"/>
                <a:ea typeface="맑은 고딕" panose="020B0503020000020004" pitchFamily="50" charset="-127"/>
                <a:cs typeface="+mn-cs"/>
              </a:defRPr>
            </a:lvl1pPr>
            <a:lvl2pPr marL="360000" indent="-144000" algn="l" defTabSz="914400" rtl="0" eaLnBrk="1" latinLnBrk="1" hangingPunct="1">
              <a:lnSpc>
                <a:spcPct val="105000"/>
              </a:lnSpc>
              <a:spcBef>
                <a:spcPts val="500"/>
              </a:spcBef>
              <a:buFont typeface="Arial" panose="020B0604020202020204" pitchFamily="34" charset="0"/>
              <a:buChar char="•"/>
              <a:defRPr sz="1600" kern="1200" spc="-90" baseline="0">
                <a:solidFill>
                  <a:schemeClr val="bg1">
                    <a:lumMod val="85000"/>
                  </a:schemeClr>
                </a:solidFill>
                <a:latin typeface="Arial" panose="020B0604020202020204" pitchFamily="34" charset="0"/>
                <a:ea typeface="맑은 고딕" panose="020B0503020000020004" pitchFamily="50" charset="-127"/>
                <a:cs typeface="+mn-cs"/>
              </a:defRPr>
            </a:lvl2pPr>
            <a:lvl3pPr marL="540000" indent="-144000" algn="l" defTabSz="914400" rtl="0" eaLnBrk="1" latinLnBrk="1" hangingPunct="1">
              <a:lnSpc>
                <a:spcPct val="105000"/>
              </a:lnSpc>
              <a:spcBef>
                <a:spcPts val="500"/>
              </a:spcBef>
              <a:buFont typeface="Arial" panose="020B0604020202020204" pitchFamily="34" charset="0"/>
              <a:buChar char="•"/>
              <a:defRPr sz="1400" kern="1200" spc="-90" baseline="0">
                <a:solidFill>
                  <a:schemeClr val="bg1">
                    <a:lumMod val="85000"/>
                  </a:schemeClr>
                </a:solidFill>
                <a:latin typeface="Arial" panose="020B0604020202020204" pitchFamily="34" charset="0"/>
                <a:ea typeface="맑은 고딕" panose="020B0503020000020004" pitchFamily="50" charset="-127"/>
                <a:cs typeface="+mn-cs"/>
              </a:defRPr>
            </a:lvl3pPr>
            <a:lvl4pPr marL="720000" indent="-144000" algn="l" defTabSz="914400" rtl="0" eaLnBrk="1" latinLnBrk="1" hangingPunct="1">
              <a:lnSpc>
                <a:spcPct val="105000"/>
              </a:lnSpc>
              <a:spcBef>
                <a:spcPts val="500"/>
              </a:spcBef>
              <a:buFont typeface="Arial" panose="020B0604020202020204" pitchFamily="34" charset="0"/>
              <a:buChar char="•"/>
              <a:defRPr sz="1300" kern="1200" spc="-90" baseline="0">
                <a:solidFill>
                  <a:schemeClr val="bg1">
                    <a:lumMod val="85000"/>
                  </a:schemeClr>
                </a:solidFill>
                <a:latin typeface="Arial" panose="020B0604020202020204" pitchFamily="34" charset="0"/>
                <a:ea typeface="맑은 고딕" panose="020B0503020000020004" pitchFamily="50" charset="-127"/>
                <a:cs typeface="+mn-cs"/>
              </a:defRPr>
            </a:lvl4pPr>
            <a:lvl5pPr marL="900000" indent="-144000" algn="l" defTabSz="914400" rtl="0" eaLnBrk="1" latinLnBrk="1" hangingPunct="1">
              <a:lnSpc>
                <a:spcPct val="105000"/>
              </a:lnSpc>
              <a:spcBef>
                <a:spcPts val="500"/>
              </a:spcBef>
              <a:buFont typeface="Arial" panose="020B0604020202020204" pitchFamily="34" charset="0"/>
              <a:buChar char="•"/>
              <a:defRPr sz="1200" kern="1200" spc="-90" baseline="0">
                <a:solidFill>
                  <a:schemeClr val="bg1">
                    <a:lumMod val="85000"/>
                  </a:schemeClr>
                </a:solidFill>
                <a:latin typeface="Arial" panose="020B0604020202020204" pitchFamily="34" charset="0"/>
                <a:ea typeface="맑은 고딕" panose="020B0503020000020004"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lgn="ctr">
              <a:buFont typeface="Arial" panose="020B0604020202020204" pitchFamily="34" charset="0"/>
              <a:buNone/>
            </a:pPr>
            <a:r>
              <a:rPr lang="en-US" altLang="ko-KR" dirty="0"/>
              <a:t>2015-07-30 15:25:13 UTC, Genesis Block </a:t>
            </a:r>
            <a:r>
              <a:rPr lang="ko-KR" altLang="en-US" dirty="0"/>
              <a:t>생성</a:t>
            </a:r>
          </a:p>
        </p:txBody>
      </p:sp>
      <p:pic>
        <p:nvPicPr>
          <p:cNvPr id="8" name="그림 7">
            <a:extLst>
              <a:ext uri="{FF2B5EF4-FFF2-40B4-BE49-F238E27FC236}">
                <a16:creationId xmlns:a16="http://schemas.microsoft.com/office/drawing/2014/main" id="{50763F33-9F28-4A19-B0CB-8722D9744708}"/>
              </a:ext>
            </a:extLst>
          </p:cNvPr>
          <p:cNvPicPr>
            <a:picLocks noChangeAspect="1"/>
          </p:cNvPicPr>
          <p:nvPr/>
        </p:nvPicPr>
        <p:blipFill>
          <a:blip r:embed="rId4"/>
          <a:stretch>
            <a:fillRect/>
          </a:stretch>
        </p:blipFill>
        <p:spPr>
          <a:xfrm>
            <a:off x="6880731" y="1076361"/>
            <a:ext cx="4422087" cy="5344911"/>
          </a:xfrm>
          <a:prstGeom prst="rect">
            <a:avLst/>
          </a:prstGeom>
        </p:spPr>
      </p:pic>
      <p:sp>
        <p:nvSpPr>
          <p:cNvPr id="9" name="TextBox 8">
            <a:extLst>
              <a:ext uri="{FF2B5EF4-FFF2-40B4-BE49-F238E27FC236}">
                <a16:creationId xmlns:a16="http://schemas.microsoft.com/office/drawing/2014/main" id="{D85D28BB-0779-4DAF-9929-2ABE187B4B3D}"/>
              </a:ext>
            </a:extLst>
          </p:cNvPr>
          <p:cNvSpPr txBox="1"/>
          <p:nvPr/>
        </p:nvSpPr>
        <p:spPr>
          <a:xfrm>
            <a:off x="7920935" y="6590184"/>
            <a:ext cx="2471530" cy="230832"/>
          </a:xfrm>
          <a:prstGeom prst="rect">
            <a:avLst/>
          </a:prstGeom>
          <a:noFill/>
        </p:spPr>
        <p:txBody>
          <a:bodyPr wrap="square">
            <a:spAutoFit/>
          </a:bodyPr>
          <a:lstStyle/>
          <a:p>
            <a:pPr algn="ctr"/>
            <a:r>
              <a:rPr lang="ko-KR" altLang="en-US" sz="900" dirty="0">
                <a:hlinkClick r:id="rId5"/>
              </a:rPr>
              <a:t>https://etherscan.io/block/0</a:t>
            </a:r>
            <a:endParaRPr lang="en-US" altLang="ko-KR" sz="900" dirty="0"/>
          </a:p>
        </p:txBody>
      </p:sp>
      <p:sp>
        <p:nvSpPr>
          <p:cNvPr id="10" name="TextBox 9">
            <a:extLst>
              <a:ext uri="{FF2B5EF4-FFF2-40B4-BE49-F238E27FC236}">
                <a16:creationId xmlns:a16="http://schemas.microsoft.com/office/drawing/2014/main" id="{BB2487CE-1349-49B0-8EF1-91FE355A0772}"/>
              </a:ext>
            </a:extLst>
          </p:cNvPr>
          <p:cNvSpPr txBox="1"/>
          <p:nvPr/>
        </p:nvSpPr>
        <p:spPr>
          <a:xfrm>
            <a:off x="1696830" y="6590184"/>
            <a:ext cx="2676939" cy="230832"/>
          </a:xfrm>
          <a:prstGeom prst="rect">
            <a:avLst/>
          </a:prstGeom>
          <a:noFill/>
        </p:spPr>
        <p:txBody>
          <a:bodyPr wrap="square">
            <a:spAutoFit/>
          </a:bodyPr>
          <a:lstStyle/>
          <a:p>
            <a:pPr algn="ctr"/>
            <a:r>
              <a:rPr lang="en-US" altLang="ko-KR" sz="900" dirty="0">
                <a:hlinkClick r:id="rId6"/>
              </a:rPr>
              <a:t>https://ethereum.org/en/whitepaper/</a:t>
            </a:r>
            <a:r>
              <a:rPr lang="en-US" altLang="ko-KR" sz="900" dirty="0"/>
              <a:t> </a:t>
            </a:r>
            <a:r>
              <a:rPr lang="en-US" altLang="ko-KR" sz="900" dirty="0">
                <a:solidFill>
                  <a:schemeClr val="bg1">
                    <a:lumMod val="85000"/>
                  </a:schemeClr>
                </a:solidFill>
              </a:rPr>
              <a:t>, </a:t>
            </a:r>
            <a:r>
              <a:rPr lang="ko-KR" altLang="en-US" sz="900" dirty="0">
                <a:solidFill>
                  <a:schemeClr val="bg1">
                    <a:lumMod val="85000"/>
                  </a:schemeClr>
                </a:solidFill>
                <a:hlinkClick r:id="rId7"/>
              </a:rPr>
              <a:t>한글</a:t>
            </a:r>
            <a:endParaRPr lang="en-US" altLang="ko-KR" sz="900" dirty="0">
              <a:solidFill>
                <a:schemeClr val="bg1">
                  <a:lumMod val="85000"/>
                </a:schemeClr>
              </a:solidFill>
            </a:endParaRPr>
          </a:p>
        </p:txBody>
      </p:sp>
    </p:spTree>
    <p:extLst>
      <p:ext uri="{BB962C8B-B14F-4D97-AF65-F5344CB8AC3E}">
        <p14:creationId xmlns:p14="http://schemas.microsoft.com/office/powerpoint/2010/main" val="335691581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0E981B8D-69CF-4382-9674-9FC4468E3BA9}"/>
              </a:ext>
            </a:extLst>
          </p:cNvPr>
          <p:cNvSpPr>
            <a:spLocks noGrp="1"/>
          </p:cNvSpPr>
          <p:nvPr>
            <p:ph type="title"/>
          </p:nvPr>
        </p:nvSpPr>
        <p:spPr/>
        <p:txBody>
          <a:bodyPr/>
          <a:lstStyle/>
          <a:p>
            <a:r>
              <a:rPr lang="en-US" altLang="ko-KR" dirty="0" err="1"/>
              <a:t>PoW</a:t>
            </a:r>
            <a:r>
              <a:rPr lang="en-US" altLang="ko-KR" dirty="0"/>
              <a:t> [ </a:t>
            </a:r>
            <a:r>
              <a:rPr lang="ko-KR" altLang="en-US" dirty="0"/>
              <a:t>트랜잭션 전파</a:t>
            </a:r>
            <a:r>
              <a:rPr lang="en-US" altLang="ko-KR" dirty="0"/>
              <a:t>(Transaction Broadcast) ]</a:t>
            </a:r>
            <a:endParaRPr lang="ko-KR" altLang="en-US" dirty="0"/>
          </a:p>
        </p:txBody>
      </p:sp>
      <p:sp>
        <p:nvSpPr>
          <p:cNvPr id="4" name="타원 3">
            <a:extLst>
              <a:ext uri="{FF2B5EF4-FFF2-40B4-BE49-F238E27FC236}">
                <a16:creationId xmlns:a16="http://schemas.microsoft.com/office/drawing/2014/main" id="{34A70033-6F07-4499-B03D-C253B5BFBDEF}"/>
              </a:ext>
            </a:extLst>
          </p:cNvPr>
          <p:cNvSpPr>
            <a:spLocks noChangeAspect="1"/>
          </p:cNvSpPr>
          <p:nvPr/>
        </p:nvSpPr>
        <p:spPr>
          <a:xfrm>
            <a:off x="2062213" y="3474932"/>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A</a:t>
            </a:r>
            <a:endParaRPr lang="ko-KR" altLang="en-US" sz="200" dirty="0">
              <a:latin typeface="Arial" panose="020B0604020202020204" pitchFamily="34" charset="0"/>
            </a:endParaRPr>
          </a:p>
        </p:txBody>
      </p:sp>
      <p:sp>
        <p:nvSpPr>
          <p:cNvPr id="13" name="타원 12">
            <a:extLst>
              <a:ext uri="{FF2B5EF4-FFF2-40B4-BE49-F238E27FC236}">
                <a16:creationId xmlns:a16="http://schemas.microsoft.com/office/drawing/2014/main" id="{E634A7A5-0C66-4F1C-B442-E3636388600E}"/>
              </a:ext>
            </a:extLst>
          </p:cNvPr>
          <p:cNvSpPr>
            <a:spLocks noChangeAspect="1"/>
          </p:cNvSpPr>
          <p:nvPr/>
        </p:nvSpPr>
        <p:spPr>
          <a:xfrm>
            <a:off x="10362728" y="1470988"/>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I</a:t>
            </a:r>
            <a:endParaRPr lang="ko-KR" altLang="en-US" sz="200" dirty="0">
              <a:latin typeface="Arial" panose="020B0604020202020204" pitchFamily="34" charset="0"/>
            </a:endParaRPr>
          </a:p>
        </p:txBody>
      </p:sp>
      <p:sp>
        <p:nvSpPr>
          <p:cNvPr id="14" name="타원 13">
            <a:extLst>
              <a:ext uri="{FF2B5EF4-FFF2-40B4-BE49-F238E27FC236}">
                <a16:creationId xmlns:a16="http://schemas.microsoft.com/office/drawing/2014/main" id="{14F277DB-9785-4EA5-A709-CF5B232AC505}"/>
              </a:ext>
            </a:extLst>
          </p:cNvPr>
          <p:cNvSpPr>
            <a:spLocks noChangeAspect="1"/>
          </p:cNvSpPr>
          <p:nvPr/>
        </p:nvSpPr>
        <p:spPr>
          <a:xfrm>
            <a:off x="9141816" y="4243454"/>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H</a:t>
            </a:r>
            <a:endParaRPr lang="ko-KR" altLang="en-US" sz="200" dirty="0">
              <a:latin typeface="Arial" panose="020B0604020202020204" pitchFamily="34" charset="0"/>
            </a:endParaRPr>
          </a:p>
        </p:txBody>
      </p:sp>
      <p:sp>
        <p:nvSpPr>
          <p:cNvPr id="15" name="타원 14">
            <a:extLst>
              <a:ext uri="{FF2B5EF4-FFF2-40B4-BE49-F238E27FC236}">
                <a16:creationId xmlns:a16="http://schemas.microsoft.com/office/drawing/2014/main" id="{D6856C23-D42B-403E-9B7E-673AE7643CEB}"/>
              </a:ext>
            </a:extLst>
          </p:cNvPr>
          <p:cNvSpPr>
            <a:spLocks noChangeAspect="1"/>
          </p:cNvSpPr>
          <p:nvPr/>
        </p:nvSpPr>
        <p:spPr>
          <a:xfrm>
            <a:off x="7849301" y="1761114"/>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G</a:t>
            </a:r>
            <a:endParaRPr lang="ko-KR" altLang="en-US" sz="200" dirty="0">
              <a:latin typeface="Arial" panose="020B0604020202020204" pitchFamily="34" charset="0"/>
            </a:endParaRPr>
          </a:p>
        </p:txBody>
      </p:sp>
      <p:sp>
        <p:nvSpPr>
          <p:cNvPr id="16" name="타원 15">
            <a:extLst>
              <a:ext uri="{FF2B5EF4-FFF2-40B4-BE49-F238E27FC236}">
                <a16:creationId xmlns:a16="http://schemas.microsoft.com/office/drawing/2014/main" id="{F7CB6966-F440-45E5-9374-581BA785F7AD}"/>
              </a:ext>
            </a:extLst>
          </p:cNvPr>
          <p:cNvSpPr>
            <a:spLocks noChangeAspect="1"/>
          </p:cNvSpPr>
          <p:nvPr/>
        </p:nvSpPr>
        <p:spPr>
          <a:xfrm>
            <a:off x="7070988" y="5467121"/>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F</a:t>
            </a:r>
            <a:endParaRPr lang="ko-KR" altLang="en-US" sz="200" dirty="0">
              <a:latin typeface="Arial" panose="020B0604020202020204" pitchFamily="34" charset="0"/>
            </a:endParaRPr>
          </a:p>
        </p:txBody>
      </p:sp>
      <p:sp>
        <p:nvSpPr>
          <p:cNvPr id="17" name="타원 16">
            <a:extLst>
              <a:ext uri="{FF2B5EF4-FFF2-40B4-BE49-F238E27FC236}">
                <a16:creationId xmlns:a16="http://schemas.microsoft.com/office/drawing/2014/main" id="{3512327A-BFB2-4808-8FFD-DC6DF5E25454}"/>
              </a:ext>
            </a:extLst>
          </p:cNvPr>
          <p:cNvSpPr>
            <a:spLocks noChangeAspect="1"/>
          </p:cNvSpPr>
          <p:nvPr/>
        </p:nvSpPr>
        <p:spPr>
          <a:xfrm>
            <a:off x="5286667" y="1030878"/>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E</a:t>
            </a:r>
            <a:endParaRPr lang="ko-KR" altLang="en-US" sz="200" dirty="0">
              <a:latin typeface="Arial" panose="020B0604020202020204" pitchFamily="34" charset="0"/>
            </a:endParaRPr>
          </a:p>
        </p:txBody>
      </p:sp>
      <p:sp>
        <p:nvSpPr>
          <p:cNvPr id="18" name="타원 17">
            <a:extLst>
              <a:ext uri="{FF2B5EF4-FFF2-40B4-BE49-F238E27FC236}">
                <a16:creationId xmlns:a16="http://schemas.microsoft.com/office/drawing/2014/main" id="{8E2FE97A-CF72-494D-B732-45D797C47193}"/>
              </a:ext>
            </a:extLst>
          </p:cNvPr>
          <p:cNvSpPr>
            <a:spLocks noChangeAspect="1"/>
          </p:cNvSpPr>
          <p:nvPr/>
        </p:nvSpPr>
        <p:spPr>
          <a:xfrm>
            <a:off x="5514842" y="3608999"/>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D</a:t>
            </a:r>
            <a:endParaRPr lang="ko-KR" altLang="en-US" sz="200" dirty="0">
              <a:latin typeface="Arial" panose="020B0604020202020204" pitchFamily="34" charset="0"/>
            </a:endParaRPr>
          </a:p>
        </p:txBody>
      </p:sp>
      <p:sp>
        <p:nvSpPr>
          <p:cNvPr id="19" name="타원 18">
            <a:extLst>
              <a:ext uri="{FF2B5EF4-FFF2-40B4-BE49-F238E27FC236}">
                <a16:creationId xmlns:a16="http://schemas.microsoft.com/office/drawing/2014/main" id="{F6E24EDA-DD97-4DB4-A409-C86BBCA27AED}"/>
              </a:ext>
            </a:extLst>
          </p:cNvPr>
          <p:cNvSpPr>
            <a:spLocks noChangeAspect="1"/>
          </p:cNvSpPr>
          <p:nvPr/>
        </p:nvSpPr>
        <p:spPr>
          <a:xfrm>
            <a:off x="3674953" y="5560701"/>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C</a:t>
            </a:r>
            <a:endParaRPr lang="ko-KR" altLang="en-US" sz="200" dirty="0">
              <a:latin typeface="Arial" panose="020B0604020202020204" pitchFamily="34" charset="0"/>
            </a:endParaRPr>
          </a:p>
        </p:txBody>
      </p:sp>
      <p:sp>
        <p:nvSpPr>
          <p:cNvPr id="20" name="타원 19">
            <a:extLst>
              <a:ext uri="{FF2B5EF4-FFF2-40B4-BE49-F238E27FC236}">
                <a16:creationId xmlns:a16="http://schemas.microsoft.com/office/drawing/2014/main" id="{EDC5F176-2267-40BE-8AFA-72ED487EB0D6}"/>
              </a:ext>
            </a:extLst>
          </p:cNvPr>
          <p:cNvSpPr>
            <a:spLocks noChangeAspect="1"/>
          </p:cNvSpPr>
          <p:nvPr/>
        </p:nvSpPr>
        <p:spPr>
          <a:xfrm>
            <a:off x="3126699" y="1747466"/>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B</a:t>
            </a:r>
            <a:endParaRPr lang="ko-KR" altLang="en-US" sz="200" dirty="0">
              <a:latin typeface="Arial" panose="020B0604020202020204" pitchFamily="34" charset="0"/>
            </a:endParaRPr>
          </a:p>
        </p:txBody>
      </p:sp>
      <p:pic>
        <p:nvPicPr>
          <p:cNvPr id="21" name="그래픽 20">
            <a:extLst>
              <a:ext uri="{FF2B5EF4-FFF2-40B4-BE49-F238E27FC236}">
                <a16:creationId xmlns:a16="http://schemas.microsoft.com/office/drawing/2014/main" id="{26F7293E-E17A-4C1C-A5F3-56F84586B6D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19225" y="3395747"/>
            <a:ext cx="720000" cy="720000"/>
          </a:xfrm>
          <a:prstGeom prst="rect">
            <a:avLst/>
          </a:prstGeom>
        </p:spPr>
      </p:pic>
      <p:cxnSp>
        <p:nvCxnSpPr>
          <p:cNvPr id="24" name="직선 연결선 23">
            <a:extLst>
              <a:ext uri="{FF2B5EF4-FFF2-40B4-BE49-F238E27FC236}">
                <a16:creationId xmlns:a16="http://schemas.microsoft.com/office/drawing/2014/main" id="{59042284-2452-45C2-8635-36B27EA1B610}"/>
              </a:ext>
            </a:extLst>
          </p:cNvPr>
          <p:cNvCxnSpPr>
            <a:cxnSpLocks/>
            <a:stCxn id="4" idx="0"/>
            <a:endCxn id="20" idx="3"/>
          </p:cNvCxnSpPr>
          <p:nvPr/>
        </p:nvCxnSpPr>
        <p:spPr>
          <a:xfrm flipV="1">
            <a:off x="2422213" y="2362024"/>
            <a:ext cx="809928" cy="1112908"/>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직선 연결선 24">
            <a:extLst>
              <a:ext uri="{FF2B5EF4-FFF2-40B4-BE49-F238E27FC236}">
                <a16:creationId xmlns:a16="http://schemas.microsoft.com/office/drawing/2014/main" id="{F969694D-781D-4449-851B-B11D5C2906E2}"/>
              </a:ext>
            </a:extLst>
          </p:cNvPr>
          <p:cNvCxnSpPr>
            <a:cxnSpLocks/>
            <a:stCxn id="17" idx="2"/>
            <a:endCxn id="20" idx="7"/>
          </p:cNvCxnSpPr>
          <p:nvPr/>
        </p:nvCxnSpPr>
        <p:spPr>
          <a:xfrm flipH="1">
            <a:off x="3741257" y="1390878"/>
            <a:ext cx="1545410" cy="46203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직선 연결선 27">
            <a:extLst>
              <a:ext uri="{FF2B5EF4-FFF2-40B4-BE49-F238E27FC236}">
                <a16:creationId xmlns:a16="http://schemas.microsoft.com/office/drawing/2014/main" id="{53E6BACF-D5B6-4ACB-9603-EF209F46CE9E}"/>
              </a:ext>
            </a:extLst>
          </p:cNvPr>
          <p:cNvCxnSpPr>
            <a:cxnSpLocks/>
            <a:stCxn id="17" idx="4"/>
            <a:endCxn id="18" idx="0"/>
          </p:cNvCxnSpPr>
          <p:nvPr/>
        </p:nvCxnSpPr>
        <p:spPr>
          <a:xfrm>
            <a:off x="5646667" y="1750878"/>
            <a:ext cx="228175" cy="1858121"/>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 name="직선 연결선 30">
            <a:extLst>
              <a:ext uri="{FF2B5EF4-FFF2-40B4-BE49-F238E27FC236}">
                <a16:creationId xmlns:a16="http://schemas.microsoft.com/office/drawing/2014/main" id="{893046C8-F1F7-4620-8D10-11D0E8345D0E}"/>
              </a:ext>
            </a:extLst>
          </p:cNvPr>
          <p:cNvCxnSpPr>
            <a:cxnSpLocks/>
            <a:stCxn id="4" idx="5"/>
            <a:endCxn id="19" idx="1"/>
          </p:cNvCxnSpPr>
          <p:nvPr/>
        </p:nvCxnSpPr>
        <p:spPr>
          <a:xfrm>
            <a:off x="2676771" y="4089490"/>
            <a:ext cx="1103624" cy="1576653"/>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4" name="직선 연결선 33">
            <a:extLst>
              <a:ext uri="{FF2B5EF4-FFF2-40B4-BE49-F238E27FC236}">
                <a16:creationId xmlns:a16="http://schemas.microsoft.com/office/drawing/2014/main" id="{C819E480-E2C1-47F5-A3F6-8705028296A3}"/>
              </a:ext>
            </a:extLst>
          </p:cNvPr>
          <p:cNvCxnSpPr>
            <a:cxnSpLocks/>
            <a:stCxn id="19" idx="6"/>
            <a:endCxn id="16" idx="2"/>
          </p:cNvCxnSpPr>
          <p:nvPr/>
        </p:nvCxnSpPr>
        <p:spPr>
          <a:xfrm flipV="1">
            <a:off x="4394953" y="5827121"/>
            <a:ext cx="2676035" cy="9358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7" name="직선 연결선 36">
            <a:extLst>
              <a:ext uri="{FF2B5EF4-FFF2-40B4-BE49-F238E27FC236}">
                <a16:creationId xmlns:a16="http://schemas.microsoft.com/office/drawing/2014/main" id="{BB78954C-EE7F-4177-8E45-11064F46DCB9}"/>
              </a:ext>
            </a:extLst>
          </p:cNvPr>
          <p:cNvCxnSpPr>
            <a:cxnSpLocks/>
            <a:stCxn id="16" idx="6"/>
            <a:endCxn id="14" idx="3"/>
          </p:cNvCxnSpPr>
          <p:nvPr/>
        </p:nvCxnSpPr>
        <p:spPr>
          <a:xfrm flipV="1">
            <a:off x="7790988" y="4858012"/>
            <a:ext cx="1456270" cy="969109"/>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0" name="직선 연결선 39">
            <a:extLst>
              <a:ext uri="{FF2B5EF4-FFF2-40B4-BE49-F238E27FC236}">
                <a16:creationId xmlns:a16="http://schemas.microsoft.com/office/drawing/2014/main" id="{4321EA6B-DC23-46D5-820F-87D43F328BB8}"/>
              </a:ext>
            </a:extLst>
          </p:cNvPr>
          <p:cNvCxnSpPr>
            <a:cxnSpLocks/>
            <a:stCxn id="18" idx="7"/>
            <a:endCxn id="15" idx="3"/>
          </p:cNvCxnSpPr>
          <p:nvPr/>
        </p:nvCxnSpPr>
        <p:spPr>
          <a:xfrm flipV="1">
            <a:off x="6129400" y="2375672"/>
            <a:ext cx="1825343" cy="1338769"/>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3" name="직선 연결선 42">
            <a:extLst>
              <a:ext uri="{FF2B5EF4-FFF2-40B4-BE49-F238E27FC236}">
                <a16:creationId xmlns:a16="http://schemas.microsoft.com/office/drawing/2014/main" id="{177623A9-0E70-4897-9478-0D45AB94C467}"/>
              </a:ext>
            </a:extLst>
          </p:cNvPr>
          <p:cNvCxnSpPr>
            <a:cxnSpLocks/>
            <a:stCxn id="15" idx="6"/>
            <a:endCxn id="13" idx="2"/>
          </p:cNvCxnSpPr>
          <p:nvPr/>
        </p:nvCxnSpPr>
        <p:spPr>
          <a:xfrm flipV="1">
            <a:off x="8569301" y="1830988"/>
            <a:ext cx="1793427" cy="290126"/>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8" name="직선 연결선 47">
            <a:extLst>
              <a:ext uri="{FF2B5EF4-FFF2-40B4-BE49-F238E27FC236}">
                <a16:creationId xmlns:a16="http://schemas.microsoft.com/office/drawing/2014/main" id="{60413763-CCC4-4CF3-9F5B-5D44338B8606}"/>
              </a:ext>
            </a:extLst>
          </p:cNvPr>
          <p:cNvCxnSpPr>
            <a:cxnSpLocks/>
            <a:stCxn id="15" idx="2"/>
            <a:endCxn id="17" idx="6"/>
          </p:cNvCxnSpPr>
          <p:nvPr/>
        </p:nvCxnSpPr>
        <p:spPr>
          <a:xfrm flipH="1" flipV="1">
            <a:off x="6006667" y="1390878"/>
            <a:ext cx="1842634" cy="730236"/>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7" name="직선 연결선 66">
            <a:extLst>
              <a:ext uri="{FF2B5EF4-FFF2-40B4-BE49-F238E27FC236}">
                <a16:creationId xmlns:a16="http://schemas.microsoft.com/office/drawing/2014/main" id="{57E9A457-4ED7-4789-870E-7CDFEFF5D247}"/>
              </a:ext>
            </a:extLst>
          </p:cNvPr>
          <p:cNvCxnSpPr>
            <a:cxnSpLocks/>
          </p:cNvCxnSpPr>
          <p:nvPr/>
        </p:nvCxnSpPr>
        <p:spPr>
          <a:xfrm>
            <a:off x="1041621" y="3834932"/>
            <a:ext cx="846829" cy="0"/>
          </a:xfrm>
          <a:prstGeom prst="line">
            <a:avLst/>
          </a:prstGeom>
          <a:ln w="254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7" name="화살표: 오른쪽 96">
            <a:extLst>
              <a:ext uri="{FF2B5EF4-FFF2-40B4-BE49-F238E27FC236}">
                <a16:creationId xmlns:a16="http://schemas.microsoft.com/office/drawing/2014/main" id="{DEC406D3-6EF0-4EE9-9CCC-AFB6BEA17045}"/>
              </a:ext>
            </a:extLst>
          </p:cNvPr>
          <p:cNvSpPr/>
          <p:nvPr/>
        </p:nvSpPr>
        <p:spPr>
          <a:xfrm rot="18369864">
            <a:off x="2136157" y="2802954"/>
            <a:ext cx="1051409" cy="144000"/>
          </a:xfrm>
          <a:prstGeom prst="rightArrow">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endParaRPr>
          </a:p>
        </p:txBody>
      </p:sp>
      <p:sp>
        <p:nvSpPr>
          <p:cNvPr id="99" name="화살표: 오른쪽 98">
            <a:extLst>
              <a:ext uri="{FF2B5EF4-FFF2-40B4-BE49-F238E27FC236}">
                <a16:creationId xmlns:a16="http://schemas.microsoft.com/office/drawing/2014/main" id="{8D33A564-4959-4D75-BC64-309690B4AB4F}"/>
              </a:ext>
            </a:extLst>
          </p:cNvPr>
          <p:cNvSpPr/>
          <p:nvPr/>
        </p:nvSpPr>
        <p:spPr>
          <a:xfrm rot="3303274">
            <a:off x="2372382" y="4806855"/>
            <a:ext cx="1343024" cy="144000"/>
          </a:xfrm>
          <a:prstGeom prst="rightArrow">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endParaRPr>
          </a:p>
        </p:txBody>
      </p:sp>
      <p:sp>
        <p:nvSpPr>
          <p:cNvPr id="109" name="화살표: 오른쪽 108">
            <a:extLst>
              <a:ext uri="{FF2B5EF4-FFF2-40B4-BE49-F238E27FC236}">
                <a16:creationId xmlns:a16="http://schemas.microsoft.com/office/drawing/2014/main" id="{1B99005A-45C0-4314-A1E0-EF96AD36E08C}"/>
              </a:ext>
            </a:extLst>
          </p:cNvPr>
          <p:cNvSpPr/>
          <p:nvPr/>
        </p:nvSpPr>
        <p:spPr>
          <a:xfrm rot="8760000">
            <a:off x="7989485" y="5358254"/>
            <a:ext cx="1260509" cy="144000"/>
          </a:xfrm>
          <a:prstGeom prst="rightArrow">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endParaRPr>
          </a:p>
        </p:txBody>
      </p:sp>
      <p:cxnSp>
        <p:nvCxnSpPr>
          <p:cNvPr id="125" name="직선 연결선 124">
            <a:extLst>
              <a:ext uri="{FF2B5EF4-FFF2-40B4-BE49-F238E27FC236}">
                <a16:creationId xmlns:a16="http://schemas.microsoft.com/office/drawing/2014/main" id="{F32A363D-3CC2-426C-B794-9C9B8A95C539}"/>
              </a:ext>
            </a:extLst>
          </p:cNvPr>
          <p:cNvCxnSpPr>
            <a:cxnSpLocks/>
            <a:stCxn id="15" idx="5"/>
            <a:endCxn id="14" idx="1"/>
          </p:cNvCxnSpPr>
          <p:nvPr/>
        </p:nvCxnSpPr>
        <p:spPr>
          <a:xfrm>
            <a:off x="8463859" y="2375672"/>
            <a:ext cx="783399" cy="1973224"/>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29" name="화살표: 오른쪽 128">
            <a:extLst>
              <a:ext uri="{FF2B5EF4-FFF2-40B4-BE49-F238E27FC236}">
                <a16:creationId xmlns:a16="http://schemas.microsoft.com/office/drawing/2014/main" id="{19F24CC8-A5CA-4DC2-9D4C-C5D7B9C58CD4}"/>
              </a:ext>
            </a:extLst>
          </p:cNvPr>
          <p:cNvSpPr/>
          <p:nvPr/>
        </p:nvSpPr>
        <p:spPr>
          <a:xfrm rot="14880000">
            <a:off x="8289400" y="3411744"/>
            <a:ext cx="1528714" cy="144000"/>
          </a:xfrm>
          <a:prstGeom prst="rightArrow">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endParaRPr>
          </a:p>
        </p:txBody>
      </p:sp>
      <p:pic>
        <p:nvPicPr>
          <p:cNvPr id="58" name="그래픽 57">
            <a:extLst>
              <a:ext uri="{FF2B5EF4-FFF2-40B4-BE49-F238E27FC236}">
                <a16:creationId xmlns:a16="http://schemas.microsoft.com/office/drawing/2014/main" id="{4F6E9536-5E86-42FF-99FB-D49695D838F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810925" y="4189524"/>
            <a:ext cx="720000" cy="720000"/>
          </a:xfrm>
          <a:prstGeom prst="rect">
            <a:avLst/>
          </a:prstGeom>
        </p:spPr>
      </p:pic>
      <p:cxnSp>
        <p:nvCxnSpPr>
          <p:cNvPr id="60" name="직선 연결선 59">
            <a:extLst>
              <a:ext uri="{FF2B5EF4-FFF2-40B4-BE49-F238E27FC236}">
                <a16:creationId xmlns:a16="http://schemas.microsoft.com/office/drawing/2014/main" id="{F1FBA89A-65BE-4445-BB53-C2A1C5C61433}"/>
              </a:ext>
            </a:extLst>
          </p:cNvPr>
          <p:cNvCxnSpPr>
            <a:cxnSpLocks/>
            <a:stCxn id="58" idx="1"/>
          </p:cNvCxnSpPr>
          <p:nvPr/>
        </p:nvCxnSpPr>
        <p:spPr>
          <a:xfrm flipH="1" flipV="1">
            <a:off x="9995701" y="4542662"/>
            <a:ext cx="815224" cy="6862"/>
          </a:xfrm>
          <a:prstGeom prst="line">
            <a:avLst/>
          </a:prstGeom>
          <a:ln w="254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1" name="직사각형 60">
            <a:extLst>
              <a:ext uri="{FF2B5EF4-FFF2-40B4-BE49-F238E27FC236}">
                <a16:creationId xmlns:a16="http://schemas.microsoft.com/office/drawing/2014/main" id="{26C71DBA-6A0E-44D2-BC1D-A7CD91FF493B}"/>
              </a:ext>
            </a:extLst>
          </p:cNvPr>
          <p:cNvSpPr/>
          <p:nvPr/>
        </p:nvSpPr>
        <p:spPr>
          <a:xfrm>
            <a:off x="6567984" y="6095327"/>
            <a:ext cx="360000" cy="507600"/>
          </a:xfrm>
          <a:prstGeom prst="rect">
            <a:avLst/>
          </a:prstGeom>
          <a:solidFill>
            <a:srgbClr val="0071FF"/>
          </a:solidFill>
          <a:ln>
            <a:solidFill>
              <a:srgbClr val="3F3F3F"/>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altLang="ko-KR" sz="1400" dirty="0">
                <a:solidFill>
                  <a:schemeClr val="tx1"/>
                </a:solidFill>
                <a:latin typeface="Arial" panose="020B0604020202020204" pitchFamily="34" charset="0"/>
              </a:rPr>
              <a:t>Tx2</a:t>
            </a:r>
            <a:endParaRPr lang="ko-KR" altLang="en-US" sz="1400" dirty="0">
              <a:solidFill>
                <a:schemeClr val="tx1"/>
              </a:solidFill>
              <a:latin typeface="Arial" panose="020B0604020202020204" pitchFamily="34" charset="0"/>
            </a:endParaRPr>
          </a:p>
        </p:txBody>
      </p:sp>
      <p:sp>
        <p:nvSpPr>
          <p:cNvPr id="71" name="직사각형 70">
            <a:extLst>
              <a:ext uri="{FF2B5EF4-FFF2-40B4-BE49-F238E27FC236}">
                <a16:creationId xmlns:a16="http://schemas.microsoft.com/office/drawing/2014/main" id="{84BCE8FD-C655-494B-8174-CE505FD1535F}"/>
              </a:ext>
            </a:extLst>
          </p:cNvPr>
          <p:cNvSpPr/>
          <p:nvPr/>
        </p:nvSpPr>
        <p:spPr>
          <a:xfrm>
            <a:off x="1759894" y="4160482"/>
            <a:ext cx="360000" cy="507600"/>
          </a:xfrm>
          <a:prstGeom prst="rect">
            <a:avLst/>
          </a:prstGeom>
          <a:solidFill>
            <a:srgbClr val="DBAC7D"/>
          </a:solidFill>
          <a:ln>
            <a:solidFill>
              <a:srgbClr val="3F3F3F"/>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altLang="ko-KR" sz="1400" dirty="0">
                <a:solidFill>
                  <a:schemeClr val="tx1"/>
                </a:solidFill>
                <a:latin typeface="Arial" panose="020B0604020202020204" pitchFamily="34" charset="0"/>
              </a:rPr>
              <a:t>Tx1</a:t>
            </a:r>
            <a:endParaRPr lang="ko-KR" altLang="en-US" sz="1400" dirty="0">
              <a:solidFill>
                <a:schemeClr val="tx1"/>
              </a:solidFill>
              <a:latin typeface="Arial" panose="020B0604020202020204" pitchFamily="34" charset="0"/>
            </a:endParaRPr>
          </a:p>
        </p:txBody>
      </p:sp>
      <p:sp>
        <p:nvSpPr>
          <p:cNvPr id="69" name="직사각형 68">
            <a:extLst>
              <a:ext uri="{FF2B5EF4-FFF2-40B4-BE49-F238E27FC236}">
                <a16:creationId xmlns:a16="http://schemas.microsoft.com/office/drawing/2014/main" id="{DA097011-CBED-4400-9497-D29AC61C427D}"/>
              </a:ext>
            </a:extLst>
          </p:cNvPr>
          <p:cNvSpPr/>
          <p:nvPr/>
        </p:nvSpPr>
        <p:spPr>
          <a:xfrm>
            <a:off x="1624055" y="4056464"/>
            <a:ext cx="360000" cy="507600"/>
          </a:xfrm>
          <a:prstGeom prst="rect">
            <a:avLst/>
          </a:prstGeom>
          <a:solidFill>
            <a:srgbClr val="0071FF"/>
          </a:solidFill>
          <a:ln>
            <a:solidFill>
              <a:srgbClr val="3F3F3F"/>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altLang="ko-KR" sz="1400" dirty="0">
                <a:solidFill>
                  <a:schemeClr val="tx1"/>
                </a:solidFill>
                <a:latin typeface="Arial" panose="020B0604020202020204" pitchFamily="34" charset="0"/>
              </a:rPr>
              <a:t>Tx2</a:t>
            </a:r>
            <a:endParaRPr lang="ko-KR" altLang="en-US" sz="1400" dirty="0">
              <a:solidFill>
                <a:schemeClr val="tx1"/>
              </a:solidFill>
              <a:latin typeface="Arial" panose="020B0604020202020204" pitchFamily="34" charset="0"/>
            </a:endParaRPr>
          </a:p>
        </p:txBody>
      </p:sp>
      <p:sp>
        <p:nvSpPr>
          <p:cNvPr id="59" name="직사각형 58">
            <a:extLst>
              <a:ext uri="{FF2B5EF4-FFF2-40B4-BE49-F238E27FC236}">
                <a16:creationId xmlns:a16="http://schemas.microsoft.com/office/drawing/2014/main" id="{62050D2E-E36A-4052-A600-54600304228B}"/>
              </a:ext>
            </a:extLst>
          </p:cNvPr>
          <p:cNvSpPr/>
          <p:nvPr/>
        </p:nvSpPr>
        <p:spPr>
          <a:xfrm>
            <a:off x="9926131" y="4987231"/>
            <a:ext cx="360000" cy="507600"/>
          </a:xfrm>
          <a:prstGeom prst="rect">
            <a:avLst/>
          </a:prstGeom>
          <a:solidFill>
            <a:srgbClr val="0071FF"/>
          </a:solidFill>
          <a:ln>
            <a:solidFill>
              <a:srgbClr val="3F3F3F"/>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altLang="ko-KR" sz="1400" dirty="0">
                <a:solidFill>
                  <a:schemeClr val="tx1"/>
                </a:solidFill>
                <a:latin typeface="Arial" panose="020B0604020202020204" pitchFamily="34" charset="0"/>
              </a:rPr>
              <a:t>Tx2</a:t>
            </a:r>
            <a:endParaRPr lang="ko-KR" altLang="en-US" sz="1400" dirty="0">
              <a:solidFill>
                <a:schemeClr val="tx1"/>
              </a:solidFill>
              <a:latin typeface="Arial" panose="020B0604020202020204" pitchFamily="34" charset="0"/>
            </a:endParaRPr>
          </a:p>
        </p:txBody>
      </p:sp>
      <p:sp>
        <p:nvSpPr>
          <p:cNvPr id="79" name="직사각형 78">
            <a:extLst>
              <a:ext uri="{FF2B5EF4-FFF2-40B4-BE49-F238E27FC236}">
                <a16:creationId xmlns:a16="http://schemas.microsoft.com/office/drawing/2014/main" id="{4434386F-77CD-4F1C-A72E-B2C4ED996E4A}"/>
              </a:ext>
            </a:extLst>
          </p:cNvPr>
          <p:cNvSpPr/>
          <p:nvPr/>
        </p:nvSpPr>
        <p:spPr>
          <a:xfrm>
            <a:off x="9786233" y="4901669"/>
            <a:ext cx="360000" cy="507600"/>
          </a:xfrm>
          <a:prstGeom prst="rect">
            <a:avLst/>
          </a:prstGeom>
          <a:solidFill>
            <a:srgbClr val="DBAC7D"/>
          </a:solidFill>
          <a:ln>
            <a:solidFill>
              <a:srgbClr val="3F3F3F"/>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altLang="ko-KR" sz="1400" dirty="0">
                <a:solidFill>
                  <a:schemeClr val="tx1"/>
                </a:solidFill>
                <a:latin typeface="Arial" panose="020B0604020202020204" pitchFamily="34" charset="0"/>
              </a:rPr>
              <a:t>Tx1</a:t>
            </a:r>
            <a:endParaRPr lang="ko-KR" altLang="en-US" sz="1400" dirty="0">
              <a:solidFill>
                <a:schemeClr val="tx1"/>
              </a:solidFill>
              <a:latin typeface="Arial" panose="020B0604020202020204" pitchFamily="34" charset="0"/>
            </a:endParaRPr>
          </a:p>
        </p:txBody>
      </p:sp>
      <p:sp>
        <p:nvSpPr>
          <p:cNvPr id="81" name="직사각형 80">
            <a:extLst>
              <a:ext uri="{FF2B5EF4-FFF2-40B4-BE49-F238E27FC236}">
                <a16:creationId xmlns:a16="http://schemas.microsoft.com/office/drawing/2014/main" id="{46063324-F7CB-42F2-B437-BF9AD7A693AE}"/>
              </a:ext>
            </a:extLst>
          </p:cNvPr>
          <p:cNvSpPr/>
          <p:nvPr/>
        </p:nvSpPr>
        <p:spPr>
          <a:xfrm>
            <a:off x="6420628" y="6002378"/>
            <a:ext cx="360000" cy="507600"/>
          </a:xfrm>
          <a:prstGeom prst="rect">
            <a:avLst/>
          </a:prstGeom>
          <a:solidFill>
            <a:srgbClr val="DBAC7D"/>
          </a:solidFill>
          <a:ln>
            <a:solidFill>
              <a:srgbClr val="3F3F3F"/>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altLang="ko-KR" sz="1400" dirty="0">
                <a:solidFill>
                  <a:schemeClr val="tx1"/>
                </a:solidFill>
                <a:latin typeface="Arial" panose="020B0604020202020204" pitchFamily="34" charset="0"/>
              </a:rPr>
              <a:t>Tx1</a:t>
            </a:r>
            <a:endParaRPr lang="ko-KR" altLang="en-US" sz="1400" dirty="0">
              <a:solidFill>
                <a:schemeClr val="tx1"/>
              </a:solidFill>
              <a:latin typeface="Arial" panose="020B0604020202020204" pitchFamily="34" charset="0"/>
            </a:endParaRPr>
          </a:p>
        </p:txBody>
      </p:sp>
      <p:grpSp>
        <p:nvGrpSpPr>
          <p:cNvPr id="82" name="그룹 81">
            <a:extLst>
              <a:ext uri="{FF2B5EF4-FFF2-40B4-BE49-F238E27FC236}">
                <a16:creationId xmlns:a16="http://schemas.microsoft.com/office/drawing/2014/main" id="{5CC4852C-B804-4A8B-A22C-704C223B4143}"/>
              </a:ext>
            </a:extLst>
          </p:cNvPr>
          <p:cNvGrpSpPr/>
          <p:nvPr/>
        </p:nvGrpSpPr>
        <p:grpSpPr>
          <a:xfrm>
            <a:off x="9885678" y="2111469"/>
            <a:ext cx="499898" cy="593162"/>
            <a:chOff x="10183783" y="4901669"/>
            <a:chExt cx="499898" cy="593162"/>
          </a:xfrm>
        </p:grpSpPr>
        <p:sp>
          <p:nvSpPr>
            <p:cNvPr id="84" name="직사각형 83">
              <a:extLst>
                <a:ext uri="{FF2B5EF4-FFF2-40B4-BE49-F238E27FC236}">
                  <a16:creationId xmlns:a16="http://schemas.microsoft.com/office/drawing/2014/main" id="{F090D576-ED2C-401F-8714-0BF49CF417A4}"/>
                </a:ext>
              </a:extLst>
            </p:cNvPr>
            <p:cNvSpPr/>
            <p:nvPr/>
          </p:nvSpPr>
          <p:spPr>
            <a:xfrm>
              <a:off x="10323681" y="4987231"/>
              <a:ext cx="360000" cy="507600"/>
            </a:xfrm>
            <a:prstGeom prst="rect">
              <a:avLst/>
            </a:prstGeom>
            <a:solidFill>
              <a:srgbClr val="0071FF"/>
            </a:solidFill>
            <a:ln>
              <a:solidFill>
                <a:srgbClr val="3F3F3F"/>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altLang="ko-KR" sz="1400" dirty="0">
                  <a:solidFill>
                    <a:schemeClr val="tx1"/>
                  </a:solidFill>
                  <a:latin typeface="Arial" panose="020B0604020202020204" pitchFamily="34" charset="0"/>
                </a:rPr>
                <a:t>Tx2</a:t>
              </a:r>
              <a:endParaRPr lang="ko-KR" altLang="en-US" sz="1400" dirty="0">
                <a:solidFill>
                  <a:schemeClr val="tx1"/>
                </a:solidFill>
                <a:latin typeface="Arial" panose="020B0604020202020204" pitchFamily="34" charset="0"/>
              </a:endParaRPr>
            </a:p>
          </p:txBody>
        </p:sp>
        <p:sp>
          <p:nvSpPr>
            <p:cNvPr id="85" name="직사각형 84">
              <a:extLst>
                <a:ext uri="{FF2B5EF4-FFF2-40B4-BE49-F238E27FC236}">
                  <a16:creationId xmlns:a16="http://schemas.microsoft.com/office/drawing/2014/main" id="{EA59E9D0-CA21-430C-A476-0047C2CFECC0}"/>
                </a:ext>
              </a:extLst>
            </p:cNvPr>
            <p:cNvSpPr/>
            <p:nvPr/>
          </p:nvSpPr>
          <p:spPr>
            <a:xfrm>
              <a:off x="10183783" y="4901669"/>
              <a:ext cx="360000" cy="507600"/>
            </a:xfrm>
            <a:prstGeom prst="rect">
              <a:avLst/>
            </a:prstGeom>
            <a:solidFill>
              <a:srgbClr val="DBAC7D"/>
            </a:solidFill>
            <a:ln>
              <a:solidFill>
                <a:srgbClr val="3F3F3F"/>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altLang="ko-KR" sz="1400" dirty="0">
                  <a:solidFill>
                    <a:schemeClr val="tx1"/>
                  </a:solidFill>
                  <a:latin typeface="Arial" panose="020B0604020202020204" pitchFamily="34" charset="0"/>
                </a:rPr>
                <a:t>Tx1</a:t>
              </a:r>
              <a:endParaRPr lang="ko-KR" altLang="en-US" sz="1400" dirty="0">
                <a:solidFill>
                  <a:schemeClr val="tx1"/>
                </a:solidFill>
                <a:latin typeface="Arial" panose="020B0604020202020204" pitchFamily="34" charset="0"/>
              </a:endParaRPr>
            </a:p>
          </p:txBody>
        </p:sp>
      </p:grpSp>
      <p:sp>
        <p:nvSpPr>
          <p:cNvPr id="88" name="직사각형 87">
            <a:extLst>
              <a:ext uri="{FF2B5EF4-FFF2-40B4-BE49-F238E27FC236}">
                <a16:creationId xmlns:a16="http://schemas.microsoft.com/office/drawing/2014/main" id="{42271F86-AD7D-4325-9188-451C4147A48B}"/>
              </a:ext>
            </a:extLst>
          </p:cNvPr>
          <p:cNvSpPr/>
          <p:nvPr/>
        </p:nvSpPr>
        <p:spPr>
          <a:xfrm>
            <a:off x="7921229" y="2687871"/>
            <a:ext cx="360000" cy="507600"/>
          </a:xfrm>
          <a:prstGeom prst="rect">
            <a:avLst/>
          </a:prstGeom>
          <a:solidFill>
            <a:srgbClr val="0071FF"/>
          </a:solidFill>
          <a:ln>
            <a:solidFill>
              <a:srgbClr val="3F3F3F"/>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altLang="ko-KR" sz="1400" dirty="0">
                <a:solidFill>
                  <a:schemeClr val="tx1"/>
                </a:solidFill>
                <a:latin typeface="Arial" panose="020B0604020202020204" pitchFamily="34" charset="0"/>
              </a:rPr>
              <a:t>Tx2</a:t>
            </a:r>
            <a:endParaRPr lang="ko-KR" altLang="en-US" sz="1400" dirty="0">
              <a:solidFill>
                <a:schemeClr val="tx1"/>
              </a:solidFill>
              <a:latin typeface="Arial" panose="020B0604020202020204" pitchFamily="34" charset="0"/>
            </a:endParaRPr>
          </a:p>
        </p:txBody>
      </p:sp>
      <p:sp>
        <p:nvSpPr>
          <p:cNvPr id="90" name="직사각형 89">
            <a:extLst>
              <a:ext uri="{FF2B5EF4-FFF2-40B4-BE49-F238E27FC236}">
                <a16:creationId xmlns:a16="http://schemas.microsoft.com/office/drawing/2014/main" id="{5350F50A-005A-431B-AA52-30830D7A36E0}"/>
              </a:ext>
            </a:extLst>
          </p:cNvPr>
          <p:cNvSpPr/>
          <p:nvPr/>
        </p:nvSpPr>
        <p:spPr>
          <a:xfrm>
            <a:off x="7781331" y="2602309"/>
            <a:ext cx="360000" cy="507600"/>
          </a:xfrm>
          <a:prstGeom prst="rect">
            <a:avLst/>
          </a:prstGeom>
          <a:solidFill>
            <a:srgbClr val="DBAC7D"/>
          </a:solidFill>
          <a:ln>
            <a:solidFill>
              <a:srgbClr val="3F3F3F"/>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altLang="ko-KR" sz="1400" dirty="0">
                <a:solidFill>
                  <a:schemeClr val="tx1"/>
                </a:solidFill>
                <a:latin typeface="Arial" panose="020B0604020202020204" pitchFamily="34" charset="0"/>
              </a:rPr>
              <a:t>Tx1</a:t>
            </a:r>
            <a:endParaRPr lang="ko-KR" altLang="en-US" sz="1400" dirty="0">
              <a:solidFill>
                <a:schemeClr val="tx1"/>
              </a:solidFill>
              <a:latin typeface="Arial" panose="020B0604020202020204" pitchFamily="34" charset="0"/>
            </a:endParaRPr>
          </a:p>
        </p:txBody>
      </p:sp>
      <p:grpSp>
        <p:nvGrpSpPr>
          <p:cNvPr id="91" name="그룹 90">
            <a:extLst>
              <a:ext uri="{FF2B5EF4-FFF2-40B4-BE49-F238E27FC236}">
                <a16:creationId xmlns:a16="http://schemas.microsoft.com/office/drawing/2014/main" id="{578B5BEC-E50A-4995-9A9A-EC8573DD370D}"/>
              </a:ext>
            </a:extLst>
          </p:cNvPr>
          <p:cNvGrpSpPr/>
          <p:nvPr/>
        </p:nvGrpSpPr>
        <p:grpSpPr>
          <a:xfrm>
            <a:off x="5175742" y="4306873"/>
            <a:ext cx="499898" cy="593162"/>
            <a:chOff x="10183783" y="4901669"/>
            <a:chExt cx="499898" cy="593162"/>
          </a:xfrm>
        </p:grpSpPr>
        <p:sp>
          <p:nvSpPr>
            <p:cNvPr id="93" name="직사각형 92">
              <a:extLst>
                <a:ext uri="{FF2B5EF4-FFF2-40B4-BE49-F238E27FC236}">
                  <a16:creationId xmlns:a16="http://schemas.microsoft.com/office/drawing/2014/main" id="{A64C552D-6C2A-4DC3-9E52-0F637F980970}"/>
                </a:ext>
              </a:extLst>
            </p:cNvPr>
            <p:cNvSpPr/>
            <p:nvPr/>
          </p:nvSpPr>
          <p:spPr>
            <a:xfrm>
              <a:off x="10323681" y="4987231"/>
              <a:ext cx="360000" cy="507600"/>
            </a:xfrm>
            <a:prstGeom prst="rect">
              <a:avLst/>
            </a:prstGeom>
            <a:solidFill>
              <a:srgbClr val="0071FF"/>
            </a:solidFill>
            <a:ln>
              <a:solidFill>
                <a:srgbClr val="3F3F3F"/>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altLang="ko-KR" sz="1400" dirty="0">
                  <a:solidFill>
                    <a:schemeClr val="tx1"/>
                  </a:solidFill>
                  <a:latin typeface="Arial" panose="020B0604020202020204" pitchFamily="34" charset="0"/>
                </a:rPr>
                <a:t>Tx2</a:t>
              </a:r>
              <a:endParaRPr lang="ko-KR" altLang="en-US" sz="1400" dirty="0">
                <a:solidFill>
                  <a:schemeClr val="tx1"/>
                </a:solidFill>
                <a:latin typeface="Arial" panose="020B0604020202020204" pitchFamily="34" charset="0"/>
              </a:endParaRPr>
            </a:p>
          </p:txBody>
        </p:sp>
        <p:sp>
          <p:nvSpPr>
            <p:cNvPr id="94" name="직사각형 93">
              <a:extLst>
                <a:ext uri="{FF2B5EF4-FFF2-40B4-BE49-F238E27FC236}">
                  <a16:creationId xmlns:a16="http://schemas.microsoft.com/office/drawing/2014/main" id="{2F648ADC-F7BF-40CD-AA4F-30FBF86C0F00}"/>
                </a:ext>
              </a:extLst>
            </p:cNvPr>
            <p:cNvSpPr/>
            <p:nvPr/>
          </p:nvSpPr>
          <p:spPr>
            <a:xfrm>
              <a:off x="10183783" y="4901669"/>
              <a:ext cx="360000" cy="507600"/>
            </a:xfrm>
            <a:prstGeom prst="rect">
              <a:avLst/>
            </a:prstGeom>
            <a:solidFill>
              <a:srgbClr val="DBAC7D"/>
            </a:solidFill>
            <a:ln>
              <a:solidFill>
                <a:srgbClr val="3F3F3F"/>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altLang="ko-KR" sz="1400" dirty="0">
                  <a:solidFill>
                    <a:schemeClr val="tx1"/>
                  </a:solidFill>
                  <a:latin typeface="Arial" panose="020B0604020202020204" pitchFamily="34" charset="0"/>
                </a:rPr>
                <a:t>Tx1</a:t>
              </a:r>
              <a:endParaRPr lang="ko-KR" altLang="en-US" sz="1400" dirty="0">
                <a:solidFill>
                  <a:schemeClr val="tx1"/>
                </a:solidFill>
                <a:latin typeface="Arial" panose="020B0604020202020204" pitchFamily="34" charset="0"/>
              </a:endParaRPr>
            </a:p>
          </p:txBody>
        </p:sp>
      </p:grpSp>
      <p:grpSp>
        <p:nvGrpSpPr>
          <p:cNvPr id="95" name="그룹 94">
            <a:extLst>
              <a:ext uri="{FF2B5EF4-FFF2-40B4-BE49-F238E27FC236}">
                <a16:creationId xmlns:a16="http://schemas.microsoft.com/office/drawing/2014/main" id="{E9A22FD6-DD2C-45A7-AF03-824EA6A11E2F}"/>
              </a:ext>
            </a:extLst>
          </p:cNvPr>
          <p:cNvGrpSpPr/>
          <p:nvPr/>
        </p:nvGrpSpPr>
        <p:grpSpPr>
          <a:xfrm>
            <a:off x="5920730" y="1761114"/>
            <a:ext cx="499898" cy="593162"/>
            <a:chOff x="10183783" y="4901669"/>
            <a:chExt cx="499898" cy="593162"/>
          </a:xfrm>
        </p:grpSpPr>
        <p:sp>
          <p:nvSpPr>
            <p:cNvPr id="96" name="직사각형 95">
              <a:extLst>
                <a:ext uri="{FF2B5EF4-FFF2-40B4-BE49-F238E27FC236}">
                  <a16:creationId xmlns:a16="http://schemas.microsoft.com/office/drawing/2014/main" id="{9355C2BA-9C08-46E3-9066-B642FABBF806}"/>
                </a:ext>
              </a:extLst>
            </p:cNvPr>
            <p:cNvSpPr/>
            <p:nvPr/>
          </p:nvSpPr>
          <p:spPr>
            <a:xfrm>
              <a:off x="10323681" y="4987231"/>
              <a:ext cx="360000" cy="507600"/>
            </a:xfrm>
            <a:prstGeom prst="rect">
              <a:avLst/>
            </a:prstGeom>
            <a:solidFill>
              <a:srgbClr val="0071FF"/>
            </a:solidFill>
            <a:ln>
              <a:solidFill>
                <a:srgbClr val="3F3F3F"/>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altLang="ko-KR" sz="1400" dirty="0">
                  <a:solidFill>
                    <a:schemeClr val="tx1"/>
                  </a:solidFill>
                  <a:latin typeface="Arial" panose="020B0604020202020204" pitchFamily="34" charset="0"/>
                </a:rPr>
                <a:t>Tx2</a:t>
              </a:r>
              <a:endParaRPr lang="ko-KR" altLang="en-US" sz="1400" dirty="0">
                <a:solidFill>
                  <a:schemeClr val="tx1"/>
                </a:solidFill>
                <a:latin typeface="Arial" panose="020B0604020202020204" pitchFamily="34" charset="0"/>
              </a:endParaRPr>
            </a:p>
          </p:txBody>
        </p:sp>
        <p:sp>
          <p:nvSpPr>
            <p:cNvPr id="110" name="직사각형 109">
              <a:extLst>
                <a:ext uri="{FF2B5EF4-FFF2-40B4-BE49-F238E27FC236}">
                  <a16:creationId xmlns:a16="http://schemas.microsoft.com/office/drawing/2014/main" id="{0B97A3FB-C68D-43E9-A140-0E0FAC0262BE}"/>
                </a:ext>
              </a:extLst>
            </p:cNvPr>
            <p:cNvSpPr/>
            <p:nvPr/>
          </p:nvSpPr>
          <p:spPr>
            <a:xfrm>
              <a:off x="10183783" y="4901669"/>
              <a:ext cx="360000" cy="507600"/>
            </a:xfrm>
            <a:prstGeom prst="rect">
              <a:avLst/>
            </a:prstGeom>
            <a:solidFill>
              <a:srgbClr val="DBAC7D"/>
            </a:solidFill>
            <a:ln>
              <a:solidFill>
                <a:srgbClr val="3F3F3F"/>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altLang="ko-KR" sz="1400" dirty="0">
                  <a:solidFill>
                    <a:schemeClr val="tx1"/>
                  </a:solidFill>
                  <a:latin typeface="Arial" panose="020B0604020202020204" pitchFamily="34" charset="0"/>
                </a:rPr>
                <a:t>Tx1</a:t>
              </a:r>
              <a:endParaRPr lang="ko-KR" altLang="en-US" sz="1400" dirty="0">
                <a:solidFill>
                  <a:schemeClr val="tx1"/>
                </a:solidFill>
                <a:latin typeface="Arial" panose="020B0604020202020204" pitchFamily="34" charset="0"/>
              </a:endParaRPr>
            </a:p>
          </p:txBody>
        </p:sp>
      </p:grpSp>
      <p:sp>
        <p:nvSpPr>
          <p:cNvPr id="114" name="직사각형 113">
            <a:extLst>
              <a:ext uri="{FF2B5EF4-FFF2-40B4-BE49-F238E27FC236}">
                <a16:creationId xmlns:a16="http://schemas.microsoft.com/office/drawing/2014/main" id="{58BE7D69-489B-44CC-A9E2-03F0DB976DD6}"/>
              </a:ext>
            </a:extLst>
          </p:cNvPr>
          <p:cNvSpPr/>
          <p:nvPr/>
        </p:nvSpPr>
        <p:spPr>
          <a:xfrm>
            <a:off x="3127027" y="5998984"/>
            <a:ext cx="360000" cy="507600"/>
          </a:xfrm>
          <a:prstGeom prst="rect">
            <a:avLst/>
          </a:prstGeom>
          <a:solidFill>
            <a:srgbClr val="DBAC7D"/>
          </a:solidFill>
          <a:ln>
            <a:solidFill>
              <a:srgbClr val="3F3F3F"/>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altLang="ko-KR" sz="1400" dirty="0">
                <a:solidFill>
                  <a:schemeClr val="tx1"/>
                </a:solidFill>
                <a:latin typeface="Arial" panose="020B0604020202020204" pitchFamily="34" charset="0"/>
              </a:rPr>
              <a:t>Tx1</a:t>
            </a:r>
            <a:endParaRPr lang="ko-KR" altLang="en-US" sz="1400" dirty="0">
              <a:solidFill>
                <a:schemeClr val="tx1"/>
              </a:solidFill>
              <a:latin typeface="Arial" panose="020B0604020202020204" pitchFamily="34" charset="0"/>
            </a:endParaRPr>
          </a:p>
        </p:txBody>
      </p:sp>
      <p:sp>
        <p:nvSpPr>
          <p:cNvPr id="116" name="직사각형 115">
            <a:extLst>
              <a:ext uri="{FF2B5EF4-FFF2-40B4-BE49-F238E27FC236}">
                <a16:creationId xmlns:a16="http://schemas.microsoft.com/office/drawing/2014/main" id="{A6489085-B162-40B8-98B3-5E4F3E870920}"/>
              </a:ext>
            </a:extLst>
          </p:cNvPr>
          <p:cNvSpPr/>
          <p:nvPr/>
        </p:nvSpPr>
        <p:spPr>
          <a:xfrm>
            <a:off x="2991188" y="5894966"/>
            <a:ext cx="360000" cy="507600"/>
          </a:xfrm>
          <a:prstGeom prst="rect">
            <a:avLst/>
          </a:prstGeom>
          <a:solidFill>
            <a:srgbClr val="0071FF"/>
          </a:solidFill>
          <a:ln>
            <a:solidFill>
              <a:srgbClr val="3F3F3F"/>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altLang="ko-KR" sz="1400" dirty="0">
                <a:solidFill>
                  <a:schemeClr val="tx1"/>
                </a:solidFill>
                <a:latin typeface="Arial" panose="020B0604020202020204" pitchFamily="34" charset="0"/>
              </a:rPr>
              <a:t>Tx2</a:t>
            </a:r>
            <a:endParaRPr lang="ko-KR" altLang="en-US" sz="1400" dirty="0">
              <a:solidFill>
                <a:schemeClr val="tx1"/>
              </a:solidFill>
              <a:latin typeface="Arial" panose="020B0604020202020204" pitchFamily="34" charset="0"/>
            </a:endParaRPr>
          </a:p>
        </p:txBody>
      </p:sp>
      <p:sp>
        <p:nvSpPr>
          <p:cNvPr id="120" name="직사각형 119">
            <a:extLst>
              <a:ext uri="{FF2B5EF4-FFF2-40B4-BE49-F238E27FC236}">
                <a16:creationId xmlns:a16="http://schemas.microsoft.com/office/drawing/2014/main" id="{231253B3-101B-4F1C-A1D4-C8795EAD5617}"/>
              </a:ext>
            </a:extLst>
          </p:cNvPr>
          <p:cNvSpPr/>
          <p:nvPr/>
        </p:nvSpPr>
        <p:spPr>
          <a:xfrm>
            <a:off x="3375303" y="2778553"/>
            <a:ext cx="360000" cy="507600"/>
          </a:xfrm>
          <a:prstGeom prst="rect">
            <a:avLst/>
          </a:prstGeom>
          <a:solidFill>
            <a:srgbClr val="DBAC7D"/>
          </a:solidFill>
          <a:ln>
            <a:solidFill>
              <a:srgbClr val="3F3F3F"/>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altLang="ko-KR" sz="1400" dirty="0">
                <a:solidFill>
                  <a:schemeClr val="tx1"/>
                </a:solidFill>
                <a:latin typeface="Arial" panose="020B0604020202020204" pitchFamily="34" charset="0"/>
              </a:rPr>
              <a:t>Tx1</a:t>
            </a:r>
            <a:endParaRPr lang="ko-KR" altLang="en-US" sz="1400" dirty="0">
              <a:solidFill>
                <a:schemeClr val="tx1"/>
              </a:solidFill>
              <a:latin typeface="Arial" panose="020B0604020202020204" pitchFamily="34" charset="0"/>
            </a:endParaRPr>
          </a:p>
        </p:txBody>
      </p:sp>
      <p:sp>
        <p:nvSpPr>
          <p:cNvPr id="121" name="직사각형 120">
            <a:extLst>
              <a:ext uri="{FF2B5EF4-FFF2-40B4-BE49-F238E27FC236}">
                <a16:creationId xmlns:a16="http://schemas.microsoft.com/office/drawing/2014/main" id="{5559A91D-631A-4818-A66F-C633ED767AB9}"/>
              </a:ext>
            </a:extLst>
          </p:cNvPr>
          <p:cNvSpPr/>
          <p:nvPr/>
        </p:nvSpPr>
        <p:spPr>
          <a:xfrm>
            <a:off x="3239464" y="2674535"/>
            <a:ext cx="360000" cy="507600"/>
          </a:xfrm>
          <a:prstGeom prst="rect">
            <a:avLst/>
          </a:prstGeom>
          <a:solidFill>
            <a:srgbClr val="0071FF"/>
          </a:solidFill>
          <a:ln>
            <a:solidFill>
              <a:srgbClr val="3F3F3F"/>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altLang="ko-KR" sz="1400" dirty="0">
                <a:solidFill>
                  <a:schemeClr val="tx1"/>
                </a:solidFill>
                <a:latin typeface="Arial" panose="020B0604020202020204" pitchFamily="34" charset="0"/>
              </a:rPr>
              <a:t>Tx2</a:t>
            </a:r>
            <a:endParaRPr lang="ko-KR" altLang="en-US" sz="1400" dirty="0">
              <a:solidFill>
                <a:schemeClr val="tx1"/>
              </a:solidFill>
              <a:latin typeface="Arial" panose="020B0604020202020204" pitchFamily="34" charset="0"/>
            </a:endParaRPr>
          </a:p>
        </p:txBody>
      </p:sp>
      <p:sp>
        <p:nvSpPr>
          <p:cNvPr id="56" name="TextBox 55">
            <a:extLst>
              <a:ext uri="{FF2B5EF4-FFF2-40B4-BE49-F238E27FC236}">
                <a16:creationId xmlns:a16="http://schemas.microsoft.com/office/drawing/2014/main" id="{5B7263BD-AF8E-4B72-9934-FD82F107848F}"/>
              </a:ext>
            </a:extLst>
          </p:cNvPr>
          <p:cNvSpPr txBox="1"/>
          <p:nvPr/>
        </p:nvSpPr>
        <p:spPr>
          <a:xfrm>
            <a:off x="4570537" y="513067"/>
            <a:ext cx="7353296" cy="369332"/>
          </a:xfrm>
          <a:prstGeom prst="rect">
            <a:avLst/>
          </a:prstGeom>
          <a:noFill/>
        </p:spPr>
        <p:txBody>
          <a:bodyPr wrap="none" rtlCol="0">
            <a:spAutoFit/>
          </a:bodyPr>
          <a:lstStyle/>
          <a:p>
            <a:pPr algn="r"/>
            <a:r>
              <a:rPr lang="ko-KR" altLang="en-US" dirty="0">
                <a:solidFill>
                  <a:schemeClr val="bg1">
                    <a:lumMod val="85000"/>
                  </a:schemeClr>
                </a:solidFill>
                <a:latin typeface="Arial" panose="020B0604020202020204" pitchFamily="34" charset="0"/>
              </a:rPr>
              <a:t>트랜잭션 도착 순서는 네트워크 지연</a:t>
            </a:r>
            <a:r>
              <a:rPr lang="en-US" altLang="ko-KR" dirty="0">
                <a:solidFill>
                  <a:schemeClr val="bg1">
                    <a:lumMod val="85000"/>
                  </a:schemeClr>
                </a:solidFill>
                <a:latin typeface="Arial" panose="020B0604020202020204" pitchFamily="34" charset="0"/>
              </a:rPr>
              <a:t>, </a:t>
            </a:r>
            <a:r>
              <a:rPr lang="ko-KR" altLang="en-US" dirty="0">
                <a:solidFill>
                  <a:schemeClr val="bg1">
                    <a:lumMod val="85000"/>
                  </a:schemeClr>
                </a:solidFill>
                <a:latin typeface="Arial" panose="020B0604020202020204" pitchFamily="34" charset="0"/>
              </a:rPr>
              <a:t>노드 다운 등으로 달라질 수 있음</a:t>
            </a:r>
          </a:p>
        </p:txBody>
      </p:sp>
    </p:spTree>
    <p:extLst>
      <p:ext uri="{BB962C8B-B14F-4D97-AF65-F5344CB8AC3E}">
        <p14:creationId xmlns:p14="http://schemas.microsoft.com/office/powerpoint/2010/main" val="1479998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1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9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95"/>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8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9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7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 grpId="0" animBg="1"/>
      <p:bldP spid="99" grpId="0" animBg="1"/>
      <p:bldP spid="109" grpId="0" animBg="1"/>
      <p:bldP spid="129" grpId="0" animBg="1"/>
      <p:bldP spid="61" grpId="0" animBg="1"/>
      <p:bldP spid="69" grpId="0" animBg="1"/>
      <p:bldP spid="79" grpId="0" animBg="1"/>
      <p:bldP spid="81" grpId="0" animBg="1"/>
      <p:bldP spid="88" grpId="0" animBg="1"/>
      <p:bldP spid="90" grpId="0" animBg="1"/>
      <p:bldP spid="114" grpId="0" animBg="1"/>
      <p:bldP spid="116" grpId="0" animBg="1"/>
      <p:bldP spid="120" grpId="0" animBg="1"/>
      <p:bldP spid="121" grpId="0" animBg="1"/>
      <p:bldP spid="56" grpId="0"/>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0E981B8D-69CF-4382-9674-9FC4468E3BA9}"/>
              </a:ext>
            </a:extLst>
          </p:cNvPr>
          <p:cNvSpPr>
            <a:spLocks noGrp="1"/>
          </p:cNvSpPr>
          <p:nvPr>
            <p:ph type="title"/>
          </p:nvPr>
        </p:nvSpPr>
        <p:spPr/>
        <p:txBody>
          <a:bodyPr/>
          <a:lstStyle/>
          <a:p>
            <a:r>
              <a:rPr lang="en-US" altLang="ko-KR" dirty="0" err="1"/>
              <a:t>PoW</a:t>
            </a:r>
            <a:r>
              <a:rPr lang="en-US" altLang="ko-KR" dirty="0"/>
              <a:t> [ </a:t>
            </a:r>
            <a:r>
              <a:rPr lang="ko-KR" altLang="en-US" dirty="0"/>
              <a:t>블록 전파 </a:t>
            </a:r>
            <a:r>
              <a:rPr lang="en-US" altLang="ko-KR" dirty="0"/>
              <a:t>(Block Broadcast) ]</a:t>
            </a:r>
            <a:endParaRPr lang="ko-KR" altLang="en-US" dirty="0"/>
          </a:p>
        </p:txBody>
      </p:sp>
      <p:sp>
        <p:nvSpPr>
          <p:cNvPr id="4" name="타원 3">
            <a:extLst>
              <a:ext uri="{FF2B5EF4-FFF2-40B4-BE49-F238E27FC236}">
                <a16:creationId xmlns:a16="http://schemas.microsoft.com/office/drawing/2014/main" id="{34A70033-6F07-4499-B03D-C253B5BFBDEF}"/>
              </a:ext>
            </a:extLst>
          </p:cNvPr>
          <p:cNvSpPr>
            <a:spLocks noChangeAspect="1"/>
          </p:cNvSpPr>
          <p:nvPr/>
        </p:nvSpPr>
        <p:spPr>
          <a:xfrm>
            <a:off x="2062213" y="3474932"/>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A</a:t>
            </a:r>
            <a:endParaRPr lang="ko-KR" altLang="en-US" sz="200" dirty="0">
              <a:latin typeface="Arial" panose="020B0604020202020204" pitchFamily="34" charset="0"/>
            </a:endParaRPr>
          </a:p>
        </p:txBody>
      </p:sp>
      <p:sp>
        <p:nvSpPr>
          <p:cNvPr id="13" name="타원 12">
            <a:extLst>
              <a:ext uri="{FF2B5EF4-FFF2-40B4-BE49-F238E27FC236}">
                <a16:creationId xmlns:a16="http://schemas.microsoft.com/office/drawing/2014/main" id="{E634A7A5-0C66-4F1C-B442-E3636388600E}"/>
              </a:ext>
            </a:extLst>
          </p:cNvPr>
          <p:cNvSpPr>
            <a:spLocks noChangeAspect="1"/>
          </p:cNvSpPr>
          <p:nvPr/>
        </p:nvSpPr>
        <p:spPr>
          <a:xfrm>
            <a:off x="10362728" y="1470988"/>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I</a:t>
            </a:r>
            <a:endParaRPr lang="ko-KR" altLang="en-US" sz="200" dirty="0">
              <a:latin typeface="Arial" panose="020B0604020202020204" pitchFamily="34" charset="0"/>
            </a:endParaRPr>
          </a:p>
        </p:txBody>
      </p:sp>
      <p:sp>
        <p:nvSpPr>
          <p:cNvPr id="14" name="타원 13">
            <a:extLst>
              <a:ext uri="{FF2B5EF4-FFF2-40B4-BE49-F238E27FC236}">
                <a16:creationId xmlns:a16="http://schemas.microsoft.com/office/drawing/2014/main" id="{14F277DB-9785-4EA5-A709-CF5B232AC505}"/>
              </a:ext>
            </a:extLst>
          </p:cNvPr>
          <p:cNvSpPr>
            <a:spLocks noChangeAspect="1"/>
          </p:cNvSpPr>
          <p:nvPr/>
        </p:nvSpPr>
        <p:spPr>
          <a:xfrm>
            <a:off x="9141816" y="4243454"/>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H</a:t>
            </a:r>
            <a:endParaRPr lang="ko-KR" altLang="en-US" sz="200" dirty="0">
              <a:latin typeface="Arial" panose="020B0604020202020204" pitchFamily="34" charset="0"/>
            </a:endParaRPr>
          </a:p>
        </p:txBody>
      </p:sp>
      <p:sp>
        <p:nvSpPr>
          <p:cNvPr id="15" name="타원 14">
            <a:extLst>
              <a:ext uri="{FF2B5EF4-FFF2-40B4-BE49-F238E27FC236}">
                <a16:creationId xmlns:a16="http://schemas.microsoft.com/office/drawing/2014/main" id="{D6856C23-D42B-403E-9B7E-673AE7643CEB}"/>
              </a:ext>
            </a:extLst>
          </p:cNvPr>
          <p:cNvSpPr>
            <a:spLocks noChangeAspect="1"/>
          </p:cNvSpPr>
          <p:nvPr/>
        </p:nvSpPr>
        <p:spPr>
          <a:xfrm>
            <a:off x="7849301" y="1761114"/>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G</a:t>
            </a:r>
            <a:endParaRPr lang="ko-KR" altLang="en-US" sz="200" dirty="0">
              <a:latin typeface="Arial" panose="020B0604020202020204" pitchFamily="34" charset="0"/>
            </a:endParaRPr>
          </a:p>
        </p:txBody>
      </p:sp>
      <p:sp>
        <p:nvSpPr>
          <p:cNvPr id="16" name="타원 15">
            <a:extLst>
              <a:ext uri="{FF2B5EF4-FFF2-40B4-BE49-F238E27FC236}">
                <a16:creationId xmlns:a16="http://schemas.microsoft.com/office/drawing/2014/main" id="{F7CB6966-F440-45E5-9374-581BA785F7AD}"/>
              </a:ext>
            </a:extLst>
          </p:cNvPr>
          <p:cNvSpPr>
            <a:spLocks noChangeAspect="1"/>
          </p:cNvSpPr>
          <p:nvPr/>
        </p:nvSpPr>
        <p:spPr>
          <a:xfrm>
            <a:off x="7070988" y="5467121"/>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F</a:t>
            </a:r>
            <a:endParaRPr lang="ko-KR" altLang="en-US" sz="200" dirty="0">
              <a:latin typeface="Arial" panose="020B0604020202020204" pitchFamily="34" charset="0"/>
            </a:endParaRPr>
          </a:p>
        </p:txBody>
      </p:sp>
      <p:sp>
        <p:nvSpPr>
          <p:cNvPr id="17" name="타원 16">
            <a:extLst>
              <a:ext uri="{FF2B5EF4-FFF2-40B4-BE49-F238E27FC236}">
                <a16:creationId xmlns:a16="http://schemas.microsoft.com/office/drawing/2014/main" id="{3512327A-BFB2-4808-8FFD-DC6DF5E25454}"/>
              </a:ext>
            </a:extLst>
          </p:cNvPr>
          <p:cNvSpPr>
            <a:spLocks noChangeAspect="1"/>
          </p:cNvSpPr>
          <p:nvPr/>
        </p:nvSpPr>
        <p:spPr>
          <a:xfrm>
            <a:off x="5286667" y="1030878"/>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E</a:t>
            </a:r>
            <a:endParaRPr lang="ko-KR" altLang="en-US" sz="200" dirty="0"/>
          </a:p>
        </p:txBody>
      </p:sp>
      <p:sp>
        <p:nvSpPr>
          <p:cNvPr id="18" name="타원 17">
            <a:extLst>
              <a:ext uri="{FF2B5EF4-FFF2-40B4-BE49-F238E27FC236}">
                <a16:creationId xmlns:a16="http://schemas.microsoft.com/office/drawing/2014/main" id="{8E2FE97A-CF72-494D-B732-45D797C47193}"/>
              </a:ext>
            </a:extLst>
          </p:cNvPr>
          <p:cNvSpPr>
            <a:spLocks noChangeAspect="1"/>
          </p:cNvSpPr>
          <p:nvPr/>
        </p:nvSpPr>
        <p:spPr>
          <a:xfrm>
            <a:off x="5514842" y="3608999"/>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D</a:t>
            </a:r>
            <a:endParaRPr lang="ko-KR" altLang="en-US" sz="200" dirty="0">
              <a:latin typeface="Arial" panose="020B0604020202020204" pitchFamily="34" charset="0"/>
            </a:endParaRPr>
          </a:p>
        </p:txBody>
      </p:sp>
      <p:sp>
        <p:nvSpPr>
          <p:cNvPr id="19" name="타원 18">
            <a:extLst>
              <a:ext uri="{FF2B5EF4-FFF2-40B4-BE49-F238E27FC236}">
                <a16:creationId xmlns:a16="http://schemas.microsoft.com/office/drawing/2014/main" id="{F6E24EDA-DD97-4DB4-A409-C86BBCA27AED}"/>
              </a:ext>
            </a:extLst>
          </p:cNvPr>
          <p:cNvSpPr>
            <a:spLocks noChangeAspect="1"/>
          </p:cNvSpPr>
          <p:nvPr/>
        </p:nvSpPr>
        <p:spPr>
          <a:xfrm>
            <a:off x="3674953" y="5560701"/>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C</a:t>
            </a:r>
            <a:endParaRPr lang="ko-KR" altLang="en-US" sz="200" dirty="0">
              <a:latin typeface="Arial" panose="020B0604020202020204" pitchFamily="34" charset="0"/>
            </a:endParaRPr>
          </a:p>
        </p:txBody>
      </p:sp>
      <p:sp>
        <p:nvSpPr>
          <p:cNvPr id="20" name="타원 19">
            <a:extLst>
              <a:ext uri="{FF2B5EF4-FFF2-40B4-BE49-F238E27FC236}">
                <a16:creationId xmlns:a16="http://schemas.microsoft.com/office/drawing/2014/main" id="{EDC5F176-2267-40BE-8AFA-72ED487EB0D6}"/>
              </a:ext>
            </a:extLst>
          </p:cNvPr>
          <p:cNvSpPr>
            <a:spLocks noChangeAspect="1"/>
          </p:cNvSpPr>
          <p:nvPr/>
        </p:nvSpPr>
        <p:spPr>
          <a:xfrm>
            <a:off x="3126699" y="1747466"/>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B</a:t>
            </a:r>
            <a:endParaRPr lang="ko-KR" altLang="en-US" sz="200" dirty="0">
              <a:latin typeface="Arial" panose="020B0604020202020204" pitchFamily="34" charset="0"/>
            </a:endParaRPr>
          </a:p>
        </p:txBody>
      </p:sp>
      <p:cxnSp>
        <p:nvCxnSpPr>
          <p:cNvPr id="24" name="직선 연결선 23">
            <a:extLst>
              <a:ext uri="{FF2B5EF4-FFF2-40B4-BE49-F238E27FC236}">
                <a16:creationId xmlns:a16="http://schemas.microsoft.com/office/drawing/2014/main" id="{59042284-2452-45C2-8635-36B27EA1B610}"/>
              </a:ext>
            </a:extLst>
          </p:cNvPr>
          <p:cNvCxnSpPr>
            <a:cxnSpLocks/>
            <a:stCxn id="4" idx="0"/>
            <a:endCxn id="20" idx="3"/>
          </p:cNvCxnSpPr>
          <p:nvPr/>
        </p:nvCxnSpPr>
        <p:spPr>
          <a:xfrm flipV="1">
            <a:off x="2422213" y="2362024"/>
            <a:ext cx="809928" cy="1112908"/>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직선 연결선 24">
            <a:extLst>
              <a:ext uri="{FF2B5EF4-FFF2-40B4-BE49-F238E27FC236}">
                <a16:creationId xmlns:a16="http://schemas.microsoft.com/office/drawing/2014/main" id="{F969694D-781D-4449-851B-B11D5C2906E2}"/>
              </a:ext>
            </a:extLst>
          </p:cNvPr>
          <p:cNvCxnSpPr>
            <a:cxnSpLocks/>
            <a:stCxn id="17" idx="2"/>
            <a:endCxn id="20" idx="7"/>
          </p:cNvCxnSpPr>
          <p:nvPr/>
        </p:nvCxnSpPr>
        <p:spPr>
          <a:xfrm flipH="1">
            <a:off x="3741257" y="1390878"/>
            <a:ext cx="1545410" cy="46203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직선 연결선 27">
            <a:extLst>
              <a:ext uri="{FF2B5EF4-FFF2-40B4-BE49-F238E27FC236}">
                <a16:creationId xmlns:a16="http://schemas.microsoft.com/office/drawing/2014/main" id="{53E6BACF-D5B6-4ACB-9603-EF209F46CE9E}"/>
              </a:ext>
            </a:extLst>
          </p:cNvPr>
          <p:cNvCxnSpPr>
            <a:cxnSpLocks/>
            <a:stCxn id="17" idx="4"/>
            <a:endCxn id="18" idx="0"/>
          </p:cNvCxnSpPr>
          <p:nvPr/>
        </p:nvCxnSpPr>
        <p:spPr>
          <a:xfrm>
            <a:off x="5646667" y="1750878"/>
            <a:ext cx="228175" cy="1858121"/>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 name="직선 연결선 30">
            <a:extLst>
              <a:ext uri="{FF2B5EF4-FFF2-40B4-BE49-F238E27FC236}">
                <a16:creationId xmlns:a16="http://schemas.microsoft.com/office/drawing/2014/main" id="{893046C8-F1F7-4620-8D10-11D0E8345D0E}"/>
              </a:ext>
            </a:extLst>
          </p:cNvPr>
          <p:cNvCxnSpPr>
            <a:cxnSpLocks/>
            <a:stCxn id="4" idx="5"/>
            <a:endCxn id="19" idx="1"/>
          </p:cNvCxnSpPr>
          <p:nvPr/>
        </p:nvCxnSpPr>
        <p:spPr>
          <a:xfrm>
            <a:off x="2676771" y="4089490"/>
            <a:ext cx="1103624" cy="1576653"/>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4" name="직선 연결선 33">
            <a:extLst>
              <a:ext uri="{FF2B5EF4-FFF2-40B4-BE49-F238E27FC236}">
                <a16:creationId xmlns:a16="http://schemas.microsoft.com/office/drawing/2014/main" id="{C819E480-E2C1-47F5-A3F6-8705028296A3}"/>
              </a:ext>
            </a:extLst>
          </p:cNvPr>
          <p:cNvCxnSpPr>
            <a:cxnSpLocks/>
            <a:stCxn id="19" idx="6"/>
            <a:endCxn id="16" idx="2"/>
          </p:cNvCxnSpPr>
          <p:nvPr/>
        </p:nvCxnSpPr>
        <p:spPr>
          <a:xfrm flipV="1">
            <a:off x="4394953" y="5827121"/>
            <a:ext cx="2676035" cy="9358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7" name="직선 연결선 36">
            <a:extLst>
              <a:ext uri="{FF2B5EF4-FFF2-40B4-BE49-F238E27FC236}">
                <a16:creationId xmlns:a16="http://schemas.microsoft.com/office/drawing/2014/main" id="{BB78954C-EE7F-4177-8E45-11064F46DCB9}"/>
              </a:ext>
            </a:extLst>
          </p:cNvPr>
          <p:cNvCxnSpPr>
            <a:cxnSpLocks/>
            <a:stCxn id="16" idx="6"/>
            <a:endCxn id="14" idx="3"/>
          </p:cNvCxnSpPr>
          <p:nvPr/>
        </p:nvCxnSpPr>
        <p:spPr>
          <a:xfrm flipV="1">
            <a:off x="7790988" y="4858012"/>
            <a:ext cx="1456270" cy="969109"/>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0" name="직선 연결선 39">
            <a:extLst>
              <a:ext uri="{FF2B5EF4-FFF2-40B4-BE49-F238E27FC236}">
                <a16:creationId xmlns:a16="http://schemas.microsoft.com/office/drawing/2014/main" id="{4321EA6B-DC23-46D5-820F-87D43F328BB8}"/>
              </a:ext>
            </a:extLst>
          </p:cNvPr>
          <p:cNvCxnSpPr>
            <a:cxnSpLocks/>
            <a:stCxn id="18" idx="7"/>
            <a:endCxn id="15" idx="3"/>
          </p:cNvCxnSpPr>
          <p:nvPr/>
        </p:nvCxnSpPr>
        <p:spPr>
          <a:xfrm flipV="1">
            <a:off x="6129400" y="2375672"/>
            <a:ext cx="1825343" cy="1338769"/>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3" name="직선 연결선 42">
            <a:extLst>
              <a:ext uri="{FF2B5EF4-FFF2-40B4-BE49-F238E27FC236}">
                <a16:creationId xmlns:a16="http://schemas.microsoft.com/office/drawing/2014/main" id="{177623A9-0E70-4897-9478-0D45AB94C467}"/>
              </a:ext>
            </a:extLst>
          </p:cNvPr>
          <p:cNvCxnSpPr>
            <a:cxnSpLocks/>
            <a:stCxn id="15" idx="6"/>
            <a:endCxn id="13" idx="2"/>
          </p:cNvCxnSpPr>
          <p:nvPr/>
        </p:nvCxnSpPr>
        <p:spPr>
          <a:xfrm flipV="1">
            <a:off x="8569301" y="1830988"/>
            <a:ext cx="1793427" cy="290126"/>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8" name="직선 연결선 47">
            <a:extLst>
              <a:ext uri="{FF2B5EF4-FFF2-40B4-BE49-F238E27FC236}">
                <a16:creationId xmlns:a16="http://schemas.microsoft.com/office/drawing/2014/main" id="{60413763-CCC4-4CF3-9F5B-5D44338B8606}"/>
              </a:ext>
            </a:extLst>
          </p:cNvPr>
          <p:cNvCxnSpPr>
            <a:cxnSpLocks/>
            <a:stCxn id="15" idx="2"/>
            <a:endCxn id="17" idx="6"/>
          </p:cNvCxnSpPr>
          <p:nvPr/>
        </p:nvCxnSpPr>
        <p:spPr>
          <a:xfrm flipH="1" flipV="1">
            <a:off x="6006667" y="1390878"/>
            <a:ext cx="1842634" cy="730236"/>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09" name="화살표: 오른쪽 108">
            <a:extLst>
              <a:ext uri="{FF2B5EF4-FFF2-40B4-BE49-F238E27FC236}">
                <a16:creationId xmlns:a16="http://schemas.microsoft.com/office/drawing/2014/main" id="{1B99005A-45C0-4314-A1E0-EF96AD36E08C}"/>
              </a:ext>
            </a:extLst>
          </p:cNvPr>
          <p:cNvSpPr/>
          <p:nvPr/>
        </p:nvSpPr>
        <p:spPr>
          <a:xfrm rot="8760000">
            <a:off x="7989485" y="5358254"/>
            <a:ext cx="1260509" cy="144000"/>
          </a:xfrm>
          <a:prstGeom prst="rightArrow">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endParaRPr>
          </a:p>
        </p:txBody>
      </p:sp>
      <p:cxnSp>
        <p:nvCxnSpPr>
          <p:cNvPr id="125" name="직선 연결선 124">
            <a:extLst>
              <a:ext uri="{FF2B5EF4-FFF2-40B4-BE49-F238E27FC236}">
                <a16:creationId xmlns:a16="http://schemas.microsoft.com/office/drawing/2014/main" id="{F32A363D-3CC2-426C-B794-9C9B8A95C539}"/>
              </a:ext>
            </a:extLst>
          </p:cNvPr>
          <p:cNvCxnSpPr>
            <a:cxnSpLocks/>
            <a:stCxn id="15" idx="5"/>
            <a:endCxn id="14" idx="1"/>
          </p:cNvCxnSpPr>
          <p:nvPr/>
        </p:nvCxnSpPr>
        <p:spPr>
          <a:xfrm>
            <a:off x="8463859" y="2375672"/>
            <a:ext cx="783399" cy="1973224"/>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29" name="화살표: 오른쪽 128">
            <a:extLst>
              <a:ext uri="{FF2B5EF4-FFF2-40B4-BE49-F238E27FC236}">
                <a16:creationId xmlns:a16="http://schemas.microsoft.com/office/drawing/2014/main" id="{19F24CC8-A5CA-4DC2-9D4C-C5D7B9C58CD4}"/>
              </a:ext>
            </a:extLst>
          </p:cNvPr>
          <p:cNvSpPr/>
          <p:nvPr/>
        </p:nvSpPr>
        <p:spPr>
          <a:xfrm rot="14880000">
            <a:off x="8289400" y="3411744"/>
            <a:ext cx="1528714" cy="144000"/>
          </a:xfrm>
          <a:prstGeom prst="rightArrow">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endParaRPr>
          </a:p>
        </p:txBody>
      </p:sp>
      <p:sp>
        <p:nvSpPr>
          <p:cNvPr id="56" name="정육면체 55">
            <a:extLst>
              <a:ext uri="{FF2B5EF4-FFF2-40B4-BE49-F238E27FC236}">
                <a16:creationId xmlns:a16="http://schemas.microsoft.com/office/drawing/2014/main" id="{D9A849C4-37E8-48BF-901B-8E9669A6139C}"/>
              </a:ext>
            </a:extLst>
          </p:cNvPr>
          <p:cNvSpPr/>
          <p:nvPr/>
        </p:nvSpPr>
        <p:spPr>
          <a:xfrm>
            <a:off x="6459680" y="6123524"/>
            <a:ext cx="468000" cy="507600"/>
          </a:xfrm>
          <a:prstGeom prst="cube">
            <a:avLst/>
          </a:prstGeom>
          <a:solidFill>
            <a:srgbClr val="0071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latin typeface="Arial" panose="020B0604020202020204" pitchFamily="34" charset="0"/>
              </a:rPr>
              <a:t>B</a:t>
            </a:r>
            <a:endParaRPr lang="ko-KR" altLang="en-US" dirty="0">
              <a:solidFill>
                <a:schemeClr val="tx1"/>
              </a:solidFill>
              <a:latin typeface="Arial" panose="020B0604020202020204" pitchFamily="34" charset="0"/>
            </a:endParaRPr>
          </a:p>
        </p:txBody>
      </p:sp>
      <p:sp>
        <p:nvSpPr>
          <p:cNvPr id="57" name="TextBox 56">
            <a:extLst>
              <a:ext uri="{FF2B5EF4-FFF2-40B4-BE49-F238E27FC236}">
                <a16:creationId xmlns:a16="http://schemas.microsoft.com/office/drawing/2014/main" id="{55E32C30-2E53-4BFD-8DAA-4D1F78493723}"/>
              </a:ext>
            </a:extLst>
          </p:cNvPr>
          <p:cNvSpPr txBox="1"/>
          <p:nvPr/>
        </p:nvSpPr>
        <p:spPr>
          <a:xfrm>
            <a:off x="9645771" y="5555859"/>
            <a:ext cx="1633781" cy="369332"/>
          </a:xfrm>
          <a:prstGeom prst="rect">
            <a:avLst/>
          </a:prstGeom>
          <a:noFill/>
        </p:spPr>
        <p:txBody>
          <a:bodyPr wrap="none" rtlCol="0">
            <a:spAutoFit/>
          </a:bodyPr>
          <a:lstStyle/>
          <a:p>
            <a:r>
              <a:rPr lang="en-US" altLang="ko-KR" dirty="0">
                <a:solidFill>
                  <a:schemeClr val="bg1">
                    <a:lumMod val="85000"/>
                  </a:schemeClr>
                </a:solidFill>
                <a:latin typeface="Arial" panose="020B0604020202020204" pitchFamily="34" charset="0"/>
              </a:rPr>
              <a:t>H</a:t>
            </a:r>
            <a:r>
              <a:rPr lang="ko-KR" altLang="en-US" dirty="0">
                <a:solidFill>
                  <a:schemeClr val="bg1">
                    <a:lumMod val="85000"/>
                  </a:schemeClr>
                </a:solidFill>
                <a:latin typeface="Arial" panose="020B0604020202020204" pitchFamily="34" charset="0"/>
              </a:rPr>
              <a:t>가 블록 생성</a:t>
            </a:r>
          </a:p>
        </p:txBody>
      </p:sp>
      <p:sp>
        <p:nvSpPr>
          <p:cNvPr id="62" name="정육면체 61">
            <a:extLst>
              <a:ext uri="{FF2B5EF4-FFF2-40B4-BE49-F238E27FC236}">
                <a16:creationId xmlns:a16="http://schemas.microsoft.com/office/drawing/2014/main" id="{2E54C1DA-022C-4070-A8E1-B7D2F55F2611}"/>
              </a:ext>
            </a:extLst>
          </p:cNvPr>
          <p:cNvSpPr/>
          <p:nvPr/>
        </p:nvSpPr>
        <p:spPr>
          <a:xfrm>
            <a:off x="9798171" y="5011853"/>
            <a:ext cx="468000" cy="507600"/>
          </a:xfrm>
          <a:prstGeom prst="cube">
            <a:avLst/>
          </a:prstGeom>
          <a:solidFill>
            <a:srgbClr val="0071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latin typeface="Arial" panose="020B0604020202020204" pitchFamily="34" charset="0"/>
              </a:rPr>
              <a:t>B</a:t>
            </a:r>
            <a:endParaRPr lang="ko-KR" altLang="en-US" dirty="0">
              <a:solidFill>
                <a:schemeClr val="tx1"/>
              </a:solidFill>
              <a:latin typeface="Arial" panose="020B0604020202020204" pitchFamily="34" charset="0"/>
            </a:endParaRPr>
          </a:p>
        </p:txBody>
      </p:sp>
      <p:sp>
        <p:nvSpPr>
          <p:cNvPr id="63" name="정육면체 62">
            <a:extLst>
              <a:ext uri="{FF2B5EF4-FFF2-40B4-BE49-F238E27FC236}">
                <a16:creationId xmlns:a16="http://schemas.microsoft.com/office/drawing/2014/main" id="{3CE0F230-C245-47FE-A583-56EC110AEA46}"/>
              </a:ext>
            </a:extLst>
          </p:cNvPr>
          <p:cNvSpPr/>
          <p:nvPr/>
        </p:nvSpPr>
        <p:spPr>
          <a:xfrm>
            <a:off x="7869859" y="2679938"/>
            <a:ext cx="468000" cy="507600"/>
          </a:xfrm>
          <a:prstGeom prst="cube">
            <a:avLst/>
          </a:prstGeom>
          <a:solidFill>
            <a:srgbClr val="0071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latin typeface="Arial" panose="020B0604020202020204" pitchFamily="34" charset="0"/>
              </a:rPr>
              <a:t>B</a:t>
            </a:r>
            <a:endParaRPr lang="ko-KR" altLang="en-US" dirty="0">
              <a:solidFill>
                <a:schemeClr val="tx1"/>
              </a:solidFill>
              <a:latin typeface="Arial" panose="020B0604020202020204" pitchFamily="34" charset="0"/>
            </a:endParaRPr>
          </a:p>
        </p:txBody>
      </p:sp>
      <p:sp>
        <p:nvSpPr>
          <p:cNvPr id="64" name="정육면체 63">
            <a:extLst>
              <a:ext uri="{FF2B5EF4-FFF2-40B4-BE49-F238E27FC236}">
                <a16:creationId xmlns:a16="http://schemas.microsoft.com/office/drawing/2014/main" id="{BA16BCF7-7220-47CD-8FD8-D22D29333B8F}"/>
              </a:ext>
            </a:extLst>
          </p:cNvPr>
          <p:cNvSpPr/>
          <p:nvPr/>
        </p:nvSpPr>
        <p:spPr>
          <a:xfrm>
            <a:off x="9821202" y="2157520"/>
            <a:ext cx="468000" cy="507600"/>
          </a:xfrm>
          <a:prstGeom prst="cube">
            <a:avLst/>
          </a:prstGeom>
          <a:solidFill>
            <a:srgbClr val="0071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latin typeface="Arial" panose="020B0604020202020204" pitchFamily="34" charset="0"/>
              </a:rPr>
              <a:t>B</a:t>
            </a:r>
            <a:endParaRPr lang="ko-KR" altLang="en-US" dirty="0">
              <a:solidFill>
                <a:schemeClr val="tx1"/>
              </a:solidFill>
              <a:latin typeface="Arial" panose="020B0604020202020204" pitchFamily="34" charset="0"/>
            </a:endParaRPr>
          </a:p>
        </p:txBody>
      </p:sp>
      <p:sp>
        <p:nvSpPr>
          <p:cNvPr id="65" name="정육면체 64">
            <a:extLst>
              <a:ext uri="{FF2B5EF4-FFF2-40B4-BE49-F238E27FC236}">
                <a16:creationId xmlns:a16="http://schemas.microsoft.com/office/drawing/2014/main" id="{C50B2C50-6064-46AB-8081-AF909B5DE26F}"/>
              </a:ext>
            </a:extLst>
          </p:cNvPr>
          <p:cNvSpPr/>
          <p:nvPr/>
        </p:nvSpPr>
        <p:spPr>
          <a:xfrm>
            <a:off x="5924829" y="1775827"/>
            <a:ext cx="468000" cy="507600"/>
          </a:xfrm>
          <a:prstGeom prst="cube">
            <a:avLst/>
          </a:prstGeom>
          <a:solidFill>
            <a:srgbClr val="0071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latin typeface="Arial" panose="020B0604020202020204" pitchFamily="34" charset="0"/>
              </a:rPr>
              <a:t>B</a:t>
            </a:r>
            <a:endParaRPr lang="ko-KR" altLang="en-US" dirty="0">
              <a:solidFill>
                <a:schemeClr val="tx1"/>
              </a:solidFill>
              <a:latin typeface="Arial" panose="020B0604020202020204" pitchFamily="34" charset="0"/>
            </a:endParaRPr>
          </a:p>
        </p:txBody>
      </p:sp>
      <p:sp>
        <p:nvSpPr>
          <p:cNvPr id="66" name="정육면체 65">
            <a:extLst>
              <a:ext uri="{FF2B5EF4-FFF2-40B4-BE49-F238E27FC236}">
                <a16:creationId xmlns:a16="http://schemas.microsoft.com/office/drawing/2014/main" id="{5F413BBA-5968-414D-BF78-E7A96104F810}"/>
              </a:ext>
            </a:extLst>
          </p:cNvPr>
          <p:cNvSpPr/>
          <p:nvPr/>
        </p:nvSpPr>
        <p:spPr>
          <a:xfrm>
            <a:off x="5230450" y="4372714"/>
            <a:ext cx="468000" cy="507600"/>
          </a:xfrm>
          <a:prstGeom prst="cube">
            <a:avLst/>
          </a:prstGeom>
          <a:solidFill>
            <a:srgbClr val="0071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latin typeface="Arial" panose="020B0604020202020204" pitchFamily="34" charset="0"/>
              </a:rPr>
              <a:t>B</a:t>
            </a:r>
            <a:endParaRPr lang="ko-KR" altLang="en-US" dirty="0">
              <a:solidFill>
                <a:schemeClr val="tx1"/>
              </a:solidFill>
              <a:latin typeface="Arial" panose="020B0604020202020204" pitchFamily="34" charset="0"/>
            </a:endParaRPr>
          </a:p>
        </p:txBody>
      </p:sp>
      <p:sp>
        <p:nvSpPr>
          <p:cNvPr id="68" name="정육면체 67">
            <a:extLst>
              <a:ext uri="{FF2B5EF4-FFF2-40B4-BE49-F238E27FC236}">
                <a16:creationId xmlns:a16="http://schemas.microsoft.com/office/drawing/2014/main" id="{F8E789E3-693F-4167-8CB3-C3BA6C6F4040}"/>
              </a:ext>
            </a:extLst>
          </p:cNvPr>
          <p:cNvSpPr/>
          <p:nvPr/>
        </p:nvSpPr>
        <p:spPr>
          <a:xfrm>
            <a:off x="3215717" y="2671135"/>
            <a:ext cx="468000" cy="507600"/>
          </a:xfrm>
          <a:prstGeom prst="cube">
            <a:avLst/>
          </a:prstGeom>
          <a:solidFill>
            <a:srgbClr val="0071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latin typeface="Arial" panose="020B0604020202020204" pitchFamily="34" charset="0"/>
              </a:rPr>
              <a:t>B</a:t>
            </a:r>
            <a:endParaRPr lang="ko-KR" altLang="en-US" dirty="0">
              <a:solidFill>
                <a:schemeClr val="tx1"/>
              </a:solidFill>
              <a:latin typeface="Arial" panose="020B0604020202020204" pitchFamily="34" charset="0"/>
            </a:endParaRPr>
          </a:p>
        </p:txBody>
      </p:sp>
      <p:sp>
        <p:nvSpPr>
          <p:cNvPr id="70" name="정육면체 69">
            <a:extLst>
              <a:ext uri="{FF2B5EF4-FFF2-40B4-BE49-F238E27FC236}">
                <a16:creationId xmlns:a16="http://schemas.microsoft.com/office/drawing/2014/main" id="{B4FFAF85-D84A-4356-AAAC-391405E76154}"/>
              </a:ext>
            </a:extLst>
          </p:cNvPr>
          <p:cNvSpPr/>
          <p:nvPr/>
        </p:nvSpPr>
        <p:spPr>
          <a:xfrm>
            <a:off x="1667492" y="4243454"/>
            <a:ext cx="468000" cy="507600"/>
          </a:xfrm>
          <a:prstGeom prst="cube">
            <a:avLst/>
          </a:prstGeom>
          <a:solidFill>
            <a:srgbClr val="0071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latin typeface="Arial" panose="020B0604020202020204" pitchFamily="34" charset="0"/>
              </a:rPr>
              <a:t>B</a:t>
            </a:r>
            <a:endParaRPr lang="ko-KR" altLang="en-US" dirty="0">
              <a:solidFill>
                <a:schemeClr val="tx1"/>
              </a:solidFill>
              <a:latin typeface="Arial" panose="020B0604020202020204" pitchFamily="34" charset="0"/>
            </a:endParaRPr>
          </a:p>
        </p:txBody>
      </p:sp>
      <p:sp>
        <p:nvSpPr>
          <p:cNvPr id="72" name="정육면체 71">
            <a:extLst>
              <a:ext uri="{FF2B5EF4-FFF2-40B4-BE49-F238E27FC236}">
                <a16:creationId xmlns:a16="http://schemas.microsoft.com/office/drawing/2014/main" id="{D17CDB9D-8E07-499C-A047-3293320A520C}"/>
              </a:ext>
            </a:extLst>
          </p:cNvPr>
          <p:cNvSpPr/>
          <p:nvPr/>
        </p:nvSpPr>
        <p:spPr>
          <a:xfrm>
            <a:off x="2977937" y="6026901"/>
            <a:ext cx="468000" cy="507600"/>
          </a:xfrm>
          <a:prstGeom prst="cube">
            <a:avLst/>
          </a:prstGeom>
          <a:solidFill>
            <a:srgbClr val="0071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latin typeface="Arial" panose="020B0604020202020204" pitchFamily="34" charset="0"/>
              </a:rPr>
              <a:t>B</a:t>
            </a:r>
            <a:endParaRPr lang="ko-KR" altLang="en-US" dirty="0">
              <a:solidFill>
                <a:schemeClr val="tx1"/>
              </a:solidFill>
              <a:latin typeface="Arial" panose="020B0604020202020204" pitchFamily="34" charset="0"/>
            </a:endParaRPr>
          </a:p>
        </p:txBody>
      </p:sp>
    </p:spTree>
    <p:extLst>
      <p:ext uri="{BB962C8B-B14F-4D97-AF65-F5344CB8AC3E}">
        <p14:creationId xmlns:p14="http://schemas.microsoft.com/office/powerpoint/2010/main" val="3821532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 grpId="0" animBg="1"/>
      <p:bldP spid="129" grpId="0" animBg="1"/>
      <p:bldP spid="56" grpId="0" animBg="1"/>
      <p:bldP spid="63" grpId="0" animBg="1"/>
      <p:bldP spid="64" grpId="0" animBg="1"/>
      <p:bldP spid="65" grpId="0" animBg="1"/>
      <p:bldP spid="66" grpId="0" animBg="1"/>
      <p:bldP spid="68" grpId="0" animBg="1"/>
      <p:bldP spid="70" grpId="0" animBg="1"/>
      <p:bldP spid="72" grpId="0" animBg="1"/>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FFFA5AFD-66F5-4911-A2A8-20BCE4AFE8C9}"/>
              </a:ext>
            </a:extLst>
          </p:cNvPr>
          <p:cNvSpPr>
            <a:spLocks noGrp="1"/>
          </p:cNvSpPr>
          <p:nvPr>
            <p:ph type="title"/>
          </p:nvPr>
        </p:nvSpPr>
        <p:spPr/>
        <p:txBody>
          <a:bodyPr/>
          <a:lstStyle/>
          <a:p>
            <a:r>
              <a:rPr lang="en-US" altLang="ko-KR" dirty="0" err="1"/>
              <a:t>PoW</a:t>
            </a:r>
            <a:r>
              <a:rPr lang="en-US" altLang="ko-KR" dirty="0"/>
              <a:t> [ </a:t>
            </a:r>
            <a:r>
              <a:rPr lang="ko-KR" altLang="en-US" dirty="0"/>
              <a:t>블록 검증 </a:t>
            </a:r>
            <a:r>
              <a:rPr lang="en-US" altLang="ko-KR" dirty="0"/>
              <a:t>(Block Validation), Bitcoin ]</a:t>
            </a:r>
            <a:endParaRPr lang="ko-KR" altLang="en-US" dirty="0"/>
          </a:p>
        </p:txBody>
      </p:sp>
      <p:grpSp>
        <p:nvGrpSpPr>
          <p:cNvPr id="15" name="그룹 14">
            <a:extLst>
              <a:ext uri="{FF2B5EF4-FFF2-40B4-BE49-F238E27FC236}">
                <a16:creationId xmlns:a16="http://schemas.microsoft.com/office/drawing/2014/main" id="{788CFB24-E0FF-4662-8DE7-871B9DBBB597}"/>
              </a:ext>
            </a:extLst>
          </p:cNvPr>
          <p:cNvGrpSpPr/>
          <p:nvPr/>
        </p:nvGrpSpPr>
        <p:grpSpPr>
          <a:xfrm>
            <a:off x="1271450" y="2507187"/>
            <a:ext cx="10137497" cy="1683150"/>
            <a:chOff x="3179763" y="2120265"/>
            <a:chExt cx="3085361" cy="512269"/>
          </a:xfrm>
        </p:grpSpPr>
        <p:sp>
          <p:nvSpPr>
            <p:cNvPr id="4" name="정육면체 3">
              <a:extLst>
                <a:ext uri="{FF2B5EF4-FFF2-40B4-BE49-F238E27FC236}">
                  <a16:creationId xmlns:a16="http://schemas.microsoft.com/office/drawing/2014/main" id="{029BDD8A-839C-41A8-BFBA-168C40A61AE9}"/>
                </a:ext>
              </a:extLst>
            </p:cNvPr>
            <p:cNvSpPr/>
            <p:nvPr/>
          </p:nvSpPr>
          <p:spPr>
            <a:xfrm>
              <a:off x="5797124" y="2120265"/>
              <a:ext cx="468000" cy="507600"/>
            </a:xfrm>
            <a:prstGeom prst="cube">
              <a:avLst/>
            </a:prstGeom>
            <a:solidFill>
              <a:srgbClr val="0071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5" name="정육면체 4">
              <a:extLst>
                <a:ext uri="{FF2B5EF4-FFF2-40B4-BE49-F238E27FC236}">
                  <a16:creationId xmlns:a16="http://schemas.microsoft.com/office/drawing/2014/main" id="{DFBC853A-16A7-40C5-B06C-D0198DF6D573}"/>
                </a:ext>
              </a:extLst>
            </p:cNvPr>
            <p:cNvSpPr/>
            <p:nvPr/>
          </p:nvSpPr>
          <p:spPr>
            <a:xfrm>
              <a:off x="3179763" y="2124934"/>
              <a:ext cx="468000" cy="507600"/>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6" name="정육면체 5">
              <a:extLst>
                <a:ext uri="{FF2B5EF4-FFF2-40B4-BE49-F238E27FC236}">
                  <a16:creationId xmlns:a16="http://schemas.microsoft.com/office/drawing/2014/main" id="{DCE62376-4DFC-4533-AFA8-2458972BCCC8}"/>
                </a:ext>
              </a:extLst>
            </p:cNvPr>
            <p:cNvSpPr/>
            <p:nvPr/>
          </p:nvSpPr>
          <p:spPr>
            <a:xfrm>
              <a:off x="3842596" y="2124934"/>
              <a:ext cx="468000" cy="507600"/>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7" name="정육면체 6">
              <a:extLst>
                <a:ext uri="{FF2B5EF4-FFF2-40B4-BE49-F238E27FC236}">
                  <a16:creationId xmlns:a16="http://schemas.microsoft.com/office/drawing/2014/main" id="{B2EBB1BA-4153-4495-9AC4-BDFBB4E11312}"/>
                </a:ext>
              </a:extLst>
            </p:cNvPr>
            <p:cNvSpPr/>
            <p:nvPr/>
          </p:nvSpPr>
          <p:spPr>
            <a:xfrm>
              <a:off x="5168262" y="2124934"/>
              <a:ext cx="468000" cy="507600"/>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cxnSp>
          <p:nvCxnSpPr>
            <p:cNvPr id="8" name="직선 연결선 7">
              <a:extLst>
                <a:ext uri="{FF2B5EF4-FFF2-40B4-BE49-F238E27FC236}">
                  <a16:creationId xmlns:a16="http://schemas.microsoft.com/office/drawing/2014/main" id="{7CB0FD4E-BE70-47FA-B05C-1BB502ECB5FF}"/>
                </a:ext>
              </a:extLst>
            </p:cNvPr>
            <p:cNvCxnSpPr>
              <a:cxnSpLocks/>
            </p:cNvCxnSpPr>
            <p:nvPr/>
          </p:nvCxnSpPr>
          <p:spPr>
            <a:xfrm>
              <a:off x="3573710" y="2397918"/>
              <a:ext cx="260935"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 name="직선 연결선 8">
              <a:extLst>
                <a:ext uri="{FF2B5EF4-FFF2-40B4-BE49-F238E27FC236}">
                  <a16:creationId xmlns:a16="http://schemas.microsoft.com/office/drawing/2014/main" id="{905F3A6F-333F-451F-B156-5FAF7283C896}"/>
                </a:ext>
              </a:extLst>
            </p:cNvPr>
            <p:cNvCxnSpPr>
              <a:cxnSpLocks/>
            </p:cNvCxnSpPr>
            <p:nvPr/>
          </p:nvCxnSpPr>
          <p:spPr>
            <a:xfrm>
              <a:off x="4242948" y="2399243"/>
              <a:ext cx="260935"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직선 연결선 9">
              <a:extLst>
                <a:ext uri="{FF2B5EF4-FFF2-40B4-BE49-F238E27FC236}">
                  <a16:creationId xmlns:a16="http://schemas.microsoft.com/office/drawing/2014/main" id="{B998B3AC-434E-47BC-9DF9-195FF36C200F}"/>
                </a:ext>
              </a:extLst>
            </p:cNvPr>
            <p:cNvCxnSpPr>
              <a:cxnSpLocks/>
            </p:cNvCxnSpPr>
            <p:nvPr/>
          </p:nvCxnSpPr>
          <p:spPr>
            <a:xfrm>
              <a:off x="5031451" y="2400569"/>
              <a:ext cx="144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481986CB-E395-471F-BB72-3CE4DD20F6DB}"/>
                </a:ext>
              </a:extLst>
            </p:cNvPr>
            <p:cNvSpPr txBox="1"/>
            <p:nvPr/>
          </p:nvSpPr>
          <p:spPr>
            <a:xfrm>
              <a:off x="4523032" y="2356275"/>
              <a:ext cx="425116" cy="112407"/>
            </a:xfrm>
            <a:prstGeom prst="rect">
              <a:avLst/>
            </a:prstGeom>
            <a:noFill/>
          </p:spPr>
          <p:txBody>
            <a:bodyPr wrap="square" rtlCol="0" anchor="ctr" anchorCtr="1">
              <a:spAutoFit/>
            </a:bodyPr>
            <a:lstStyle/>
            <a:p>
              <a:r>
                <a:rPr lang="en-US" altLang="ko-KR" dirty="0">
                  <a:solidFill>
                    <a:schemeClr val="bg1">
                      <a:lumMod val="85000"/>
                    </a:schemeClr>
                  </a:solidFill>
                  <a:latin typeface="Arial" panose="020B0604020202020204" pitchFamily="34" charset="0"/>
                </a:rPr>
                <a:t>•••</a:t>
              </a:r>
              <a:endParaRPr lang="ko-KR" altLang="en-US" dirty="0">
                <a:solidFill>
                  <a:schemeClr val="bg1">
                    <a:lumMod val="85000"/>
                  </a:schemeClr>
                </a:solidFill>
                <a:latin typeface="Arial" panose="020B0604020202020204" pitchFamily="34" charset="0"/>
              </a:endParaRPr>
            </a:p>
          </p:txBody>
        </p:sp>
      </p:grpSp>
      <p:sp>
        <p:nvSpPr>
          <p:cNvPr id="16" name="TextBox 15">
            <a:extLst>
              <a:ext uri="{FF2B5EF4-FFF2-40B4-BE49-F238E27FC236}">
                <a16:creationId xmlns:a16="http://schemas.microsoft.com/office/drawing/2014/main" id="{0DEAF06E-7EC4-4E86-9EA8-25538DEA42F9}"/>
              </a:ext>
            </a:extLst>
          </p:cNvPr>
          <p:cNvSpPr txBox="1"/>
          <p:nvPr/>
        </p:nvSpPr>
        <p:spPr>
          <a:xfrm>
            <a:off x="3149526" y="880061"/>
            <a:ext cx="5892960" cy="1015663"/>
          </a:xfrm>
          <a:prstGeom prst="rect">
            <a:avLst/>
          </a:prstGeom>
          <a:noFill/>
        </p:spPr>
        <p:txBody>
          <a:bodyPr wrap="none" rtlCol="0">
            <a:spAutoFit/>
          </a:bodyPr>
          <a:lstStyle/>
          <a:p>
            <a:pPr algn="ctr"/>
            <a:r>
              <a:rPr lang="ko-KR" altLang="en-US" sz="3000" dirty="0">
                <a:solidFill>
                  <a:schemeClr val="bg1">
                    <a:lumMod val="85000"/>
                  </a:schemeClr>
                </a:solidFill>
                <a:latin typeface="Arial" panose="020B0604020202020204" pitchFamily="34" charset="0"/>
              </a:rPr>
              <a:t>모든</a:t>
            </a:r>
            <a:r>
              <a:rPr lang="en-US" altLang="ko-KR" sz="3000" dirty="0">
                <a:solidFill>
                  <a:schemeClr val="bg1">
                    <a:lumMod val="85000"/>
                  </a:schemeClr>
                </a:solidFill>
                <a:latin typeface="Arial" panose="020B0604020202020204" pitchFamily="34" charset="0"/>
              </a:rPr>
              <a:t> </a:t>
            </a:r>
            <a:r>
              <a:rPr lang="ko-KR" altLang="en-US" sz="3000" dirty="0">
                <a:solidFill>
                  <a:schemeClr val="bg1">
                    <a:lumMod val="85000"/>
                  </a:schemeClr>
                </a:solidFill>
                <a:latin typeface="Arial" panose="020B0604020202020204" pitchFamily="34" charset="0"/>
              </a:rPr>
              <a:t>노드는 블록을 검증</a:t>
            </a:r>
            <a:endParaRPr lang="en-US" altLang="ko-KR" sz="3000" dirty="0">
              <a:solidFill>
                <a:schemeClr val="bg1">
                  <a:lumMod val="85000"/>
                </a:schemeClr>
              </a:solidFill>
              <a:latin typeface="Arial" panose="020B0604020202020204" pitchFamily="34" charset="0"/>
            </a:endParaRPr>
          </a:p>
          <a:p>
            <a:pPr algn="ctr"/>
            <a:r>
              <a:rPr lang="ko-KR" altLang="en-US" sz="3000" dirty="0">
                <a:solidFill>
                  <a:schemeClr val="bg1">
                    <a:lumMod val="85000"/>
                  </a:schemeClr>
                </a:solidFill>
                <a:latin typeface="Arial" panose="020B0604020202020204" pitchFamily="34" charset="0"/>
              </a:rPr>
              <a:t>검증을 통과하면 블록체인에 추가</a:t>
            </a:r>
          </a:p>
        </p:txBody>
      </p:sp>
      <p:sp>
        <p:nvSpPr>
          <p:cNvPr id="17" name="TextBox 16">
            <a:extLst>
              <a:ext uri="{FF2B5EF4-FFF2-40B4-BE49-F238E27FC236}">
                <a16:creationId xmlns:a16="http://schemas.microsoft.com/office/drawing/2014/main" id="{D29572AE-D429-4E7A-99D7-DFEEA97097F2}"/>
              </a:ext>
            </a:extLst>
          </p:cNvPr>
          <p:cNvSpPr txBox="1"/>
          <p:nvPr/>
        </p:nvSpPr>
        <p:spPr>
          <a:xfrm>
            <a:off x="550695" y="4598059"/>
            <a:ext cx="2742739" cy="1600438"/>
          </a:xfrm>
          <a:prstGeom prst="rect">
            <a:avLst/>
          </a:prstGeom>
          <a:noFill/>
        </p:spPr>
        <p:txBody>
          <a:bodyPr wrap="none" rtlCol="0">
            <a:spAutoFit/>
          </a:bodyPr>
          <a:lstStyle/>
          <a:p>
            <a:r>
              <a:rPr lang="ko-KR" altLang="en-US" sz="1400" dirty="0">
                <a:solidFill>
                  <a:schemeClr val="bg1">
                    <a:lumMod val="85000"/>
                  </a:schemeClr>
                </a:solidFill>
                <a:latin typeface="Arial" panose="020B0604020202020204" pitchFamily="34" charset="0"/>
              </a:rPr>
              <a:t>블록 자체 검증</a:t>
            </a:r>
            <a:endParaRPr lang="en-US" altLang="ko-KR" sz="1400" dirty="0">
              <a:solidFill>
                <a:schemeClr val="bg1">
                  <a:lumMod val="85000"/>
                </a:schemeClr>
              </a:solidFill>
              <a:latin typeface="Arial" panose="020B0604020202020204" pitchFamily="34" charset="0"/>
            </a:endParaRPr>
          </a:p>
          <a:p>
            <a:r>
              <a:rPr lang="en-US" altLang="ko-KR" sz="1200" dirty="0">
                <a:solidFill>
                  <a:schemeClr val="bg1">
                    <a:lumMod val="85000"/>
                  </a:schemeClr>
                </a:solidFill>
                <a:latin typeface="Arial" panose="020B0604020202020204" pitchFamily="34" charset="0"/>
              </a:rPr>
              <a:t>1. </a:t>
            </a:r>
            <a:r>
              <a:rPr lang="ko-KR" altLang="en-US" sz="1200" dirty="0">
                <a:solidFill>
                  <a:schemeClr val="bg1">
                    <a:lumMod val="85000"/>
                  </a:schemeClr>
                </a:solidFill>
                <a:latin typeface="Arial" panose="020B0604020202020204" pitchFamily="34" charset="0"/>
              </a:rPr>
              <a:t>블록 구조</a:t>
            </a:r>
            <a:endParaRPr lang="en-US" altLang="ko-KR" sz="1200" dirty="0">
              <a:solidFill>
                <a:schemeClr val="bg1">
                  <a:lumMod val="85000"/>
                </a:schemeClr>
              </a:solidFill>
              <a:latin typeface="Arial" panose="020B0604020202020204" pitchFamily="34" charset="0"/>
            </a:endParaRPr>
          </a:p>
          <a:p>
            <a:r>
              <a:rPr lang="en-US" altLang="ko-KR" sz="1200" dirty="0">
                <a:solidFill>
                  <a:schemeClr val="bg1">
                    <a:lumMod val="85000"/>
                  </a:schemeClr>
                </a:solidFill>
                <a:latin typeface="Arial" panose="020B0604020202020204" pitchFamily="34" charset="0"/>
              </a:rPr>
              <a:t>2. </a:t>
            </a:r>
            <a:r>
              <a:rPr lang="en-US" altLang="ko-KR" sz="1200" dirty="0" err="1">
                <a:solidFill>
                  <a:schemeClr val="bg1">
                    <a:lumMod val="85000"/>
                  </a:schemeClr>
                </a:solidFill>
                <a:latin typeface="Arial" panose="020B0604020202020204" pitchFamily="34" charset="0"/>
              </a:rPr>
              <a:t>PoW</a:t>
            </a:r>
            <a:r>
              <a:rPr lang="en-US" altLang="ko-KR" sz="1200" dirty="0">
                <a:solidFill>
                  <a:schemeClr val="bg1">
                    <a:lumMod val="85000"/>
                  </a:schemeClr>
                </a:solidFill>
                <a:latin typeface="Arial" panose="020B0604020202020204" pitchFamily="34" charset="0"/>
              </a:rPr>
              <a:t>(Hash &lt; Difficulty Target)</a:t>
            </a:r>
          </a:p>
          <a:p>
            <a:r>
              <a:rPr lang="en-US" altLang="ko-KR" sz="1200" dirty="0">
                <a:solidFill>
                  <a:schemeClr val="bg1">
                    <a:lumMod val="85000"/>
                  </a:schemeClr>
                </a:solidFill>
                <a:latin typeface="Arial" panose="020B0604020202020204" pitchFamily="34" charset="0"/>
              </a:rPr>
              <a:t>3. Merkle Root</a:t>
            </a:r>
          </a:p>
          <a:p>
            <a:r>
              <a:rPr lang="en-US" altLang="ko-KR" sz="1200" dirty="0">
                <a:solidFill>
                  <a:schemeClr val="bg1">
                    <a:lumMod val="85000"/>
                  </a:schemeClr>
                </a:solidFill>
                <a:latin typeface="Arial" panose="020B0604020202020204" pitchFamily="34" charset="0"/>
              </a:rPr>
              <a:t>4. Size &lt;= 4000000 bytes</a:t>
            </a:r>
          </a:p>
          <a:p>
            <a:r>
              <a:rPr lang="en-US" altLang="ko-KR" sz="1200" dirty="0">
                <a:solidFill>
                  <a:schemeClr val="bg1">
                    <a:lumMod val="85000"/>
                  </a:schemeClr>
                </a:solidFill>
                <a:latin typeface="Arial" panose="020B0604020202020204" pitchFamily="34" charset="0"/>
              </a:rPr>
              <a:t>5. </a:t>
            </a:r>
            <a:r>
              <a:rPr lang="ko-KR" altLang="en-US" sz="1200" dirty="0">
                <a:solidFill>
                  <a:schemeClr val="bg1">
                    <a:lumMod val="85000"/>
                  </a:schemeClr>
                </a:solidFill>
                <a:latin typeface="Arial" panose="020B0604020202020204" pitchFamily="34" charset="0"/>
              </a:rPr>
              <a:t>첫번째 트랜잭션만 </a:t>
            </a:r>
            <a:r>
              <a:rPr lang="en-US" altLang="ko-KR" sz="1200" dirty="0">
                <a:solidFill>
                  <a:schemeClr val="bg1">
                    <a:lumMod val="85000"/>
                  </a:schemeClr>
                </a:solidFill>
                <a:latin typeface="Arial" panose="020B0604020202020204" pitchFamily="34" charset="0"/>
              </a:rPr>
              <a:t>Coinbase </a:t>
            </a:r>
            <a:r>
              <a:rPr lang="ko-KR" altLang="en-US" sz="1200" dirty="0">
                <a:solidFill>
                  <a:schemeClr val="bg1">
                    <a:lumMod val="85000"/>
                  </a:schemeClr>
                </a:solidFill>
                <a:latin typeface="Arial" panose="020B0604020202020204" pitchFamily="34" charset="0"/>
              </a:rPr>
              <a:t>여부</a:t>
            </a:r>
            <a:endParaRPr lang="en-US" altLang="ko-KR" sz="1200" dirty="0">
              <a:solidFill>
                <a:schemeClr val="bg1">
                  <a:lumMod val="85000"/>
                </a:schemeClr>
              </a:solidFill>
              <a:latin typeface="Arial" panose="020B0604020202020204" pitchFamily="34" charset="0"/>
            </a:endParaRPr>
          </a:p>
          <a:p>
            <a:r>
              <a:rPr lang="en-US" altLang="ko-KR" sz="1200" dirty="0">
                <a:solidFill>
                  <a:schemeClr val="bg1">
                    <a:lumMod val="85000"/>
                  </a:schemeClr>
                </a:solidFill>
                <a:latin typeface="Arial" panose="020B0604020202020204" pitchFamily="34" charset="0"/>
              </a:rPr>
              <a:t>6. </a:t>
            </a:r>
            <a:r>
              <a:rPr lang="ko-KR" altLang="en-US" sz="1200" dirty="0">
                <a:solidFill>
                  <a:schemeClr val="bg1">
                    <a:lumMod val="85000"/>
                  </a:schemeClr>
                </a:solidFill>
                <a:latin typeface="Arial" panose="020B0604020202020204" pitchFamily="34" charset="0"/>
              </a:rPr>
              <a:t>모든 트랜잭션 검증</a:t>
            </a:r>
            <a:endParaRPr lang="en-US" altLang="ko-KR" sz="1200" dirty="0">
              <a:solidFill>
                <a:schemeClr val="bg1">
                  <a:lumMod val="85000"/>
                </a:schemeClr>
              </a:solidFill>
              <a:latin typeface="Arial" panose="020B0604020202020204" pitchFamily="34" charset="0"/>
            </a:endParaRPr>
          </a:p>
          <a:p>
            <a:r>
              <a:rPr lang="en-US" altLang="ko-KR" sz="1200" dirty="0">
                <a:solidFill>
                  <a:schemeClr val="bg1">
                    <a:lumMod val="85000"/>
                  </a:schemeClr>
                </a:solidFill>
                <a:latin typeface="Arial" panose="020B0604020202020204" pitchFamily="34" charset="0"/>
              </a:rPr>
              <a:t>7. </a:t>
            </a:r>
            <a:r>
              <a:rPr lang="en-US" altLang="ko-KR" sz="1200" dirty="0" err="1">
                <a:solidFill>
                  <a:schemeClr val="bg1">
                    <a:lumMod val="85000"/>
                  </a:schemeClr>
                </a:solidFill>
                <a:latin typeface="Arial" panose="020B0604020202020204" pitchFamily="34" charset="0"/>
              </a:rPr>
              <a:t>Sigop</a:t>
            </a:r>
            <a:r>
              <a:rPr lang="en-US" altLang="ko-KR" sz="1200" dirty="0">
                <a:solidFill>
                  <a:schemeClr val="bg1">
                    <a:lumMod val="85000"/>
                  </a:schemeClr>
                </a:solidFill>
                <a:latin typeface="Arial" panose="020B0604020202020204" pitchFamily="34" charset="0"/>
              </a:rPr>
              <a:t> Count</a:t>
            </a:r>
            <a:r>
              <a:rPr lang="ko-KR" altLang="en-US" sz="1200" dirty="0">
                <a:solidFill>
                  <a:schemeClr val="bg1">
                    <a:lumMod val="85000"/>
                  </a:schemeClr>
                </a:solidFill>
                <a:latin typeface="Arial" panose="020B0604020202020204" pitchFamily="34" charset="0"/>
              </a:rPr>
              <a:t> </a:t>
            </a:r>
            <a:r>
              <a:rPr lang="en-US" altLang="ko-KR" sz="1200" dirty="0">
                <a:solidFill>
                  <a:schemeClr val="bg1">
                    <a:lumMod val="85000"/>
                  </a:schemeClr>
                </a:solidFill>
                <a:latin typeface="Arial" panose="020B0604020202020204" pitchFamily="34" charset="0"/>
              </a:rPr>
              <a:t>&lt;=</a:t>
            </a:r>
            <a:r>
              <a:rPr lang="ko-KR" altLang="en-US" sz="1200" dirty="0">
                <a:solidFill>
                  <a:schemeClr val="bg1">
                    <a:lumMod val="85000"/>
                  </a:schemeClr>
                </a:solidFill>
                <a:latin typeface="Arial" panose="020B0604020202020204" pitchFamily="34" charset="0"/>
              </a:rPr>
              <a:t> </a:t>
            </a:r>
            <a:r>
              <a:rPr lang="en-US" altLang="ko-KR" sz="1200" dirty="0">
                <a:solidFill>
                  <a:schemeClr val="bg1">
                    <a:lumMod val="85000"/>
                  </a:schemeClr>
                </a:solidFill>
                <a:latin typeface="Arial" panose="020B0604020202020204" pitchFamily="34" charset="0"/>
              </a:rPr>
              <a:t>80000</a:t>
            </a:r>
          </a:p>
        </p:txBody>
      </p:sp>
      <p:sp>
        <p:nvSpPr>
          <p:cNvPr id="23" name="TextBox 22">
            <a:extLst>
              <a:ext uri="{FF2B5EF4-FFF2-40B4-BE49-F238E27FC236}">
                <a16:creationId xmlns:a16="http://schemas.microsoft.com/office/drawing/2014/main" id="{CBFBB633-B102-489C-BB3F-D850A41CEAEE}"/>
              </a:ext>
            </a:extLst>
          </p:cNvPr>
          <p:cNvSpPr txBox="1"/>
          <p:nvPr/>
        </p:nvSpPr>
        <p:spPr>
          <a:xfrm>
            <a:off x="3845587" y="4598059"/>
            <a:ext cx="4493502" cy="1600438"/>
          </a:xfrm>
          <a:prstGeom prst="rect">
            <a:avLst/>
          </a:prstGeom>
          <a:noFill/>
        </p:spPr>
        <p:txBody>
          <a:bodyPr wrap="square" rtlCol="0">
            <a:spAutoFit/>
          </a:bodyPr>
          <a:lstStyle/>
          <a:p>
            <a:r>
              <a:rPr lang="ko-KR" altLang="en-US" sz="1400" dirty="0">
                <a:solidFill>
                  <a:schemeClr val="bg1">
                    <a:lumMod val="85000"/>
                  </a:schemeClr>
                </a:solidFill>
                <a:latin typeface="Arial" panose="020B0604020202020204" pitchFamily="34" charset="0"/>
              </a:rPr>
              <a:t>블록체인 연관 검증</a:t>
            </a:r>
            <a:endParaRPr lang="en-US" altLang="ko-KR" sz="1400" dirty="0">
              <a:solidFill>
                <a:schemeClr val="bg1">
                  <a:lumMod val="85000"/>
                </a:schemeClr>
              </a:solidFill>
              <a:latin typeface="Arial" panose="020B0604020202020204" pitchFamily="34" charset="0"/>
            </a:endParaRPr>
          </a:p>
          <a:p>
            <a:r>
              <a:rPr lang="en-US" altLang="ko-KR" sz="1200" dirty="0">
                <a:solidFill>
                  <a:schemeClr val="bg1">
                    <a:lumMod val="85000"/>
                  </a:schemeClr>
                </a:solidFill>
                <a:latin typeface="Arial" panose="020B0604020202020204" pitchFamily="34" charset="0"/>
              </a:rPr>
              <a:t>1. bits(difficulty) </a:t>
            </a:r>
            <a:r>
              <a:rPr lang="ko-KR" altLang="en-US" sz="1200" dirty="0">
                <a:solidFill>
                  <a:schemeClr val="bg1">
                    <a:lumMod val="85000"/>
                  </a:schemeClr>
                </a:solidFill>
                <a:latin typeface="Arial" panose="020B0604020202020204" pitchFamily="34" charset="0"/>
              </a:rPr>
              <a:t>유효성 </a:t>
            </a:r>
            <a:r>
              <a:rPr lang="en-US" altLang="ko-KR" sz="1200" dirty="0">
                <a:solidFill>
                  <a:schemeClr val="bg1">
                    <a:lumMod val="85000"/>
                  </a:schemeClr>
                </a:solidFill>
                <a:latin typeface="Arial" panose="020B0604020202020204" pitchFamily="34" charset="0"/>
              </a:rPr>
              <a:t>(</a:t>
            </a:r>
            <a:r>
              <a:rPr lang="ko-KR" altLang="en-US" sz="1200" dirty="0">
                <a:solidFill>
                  <a:schemeClr val="bg1">
                    <a:lumMod val="85000"/>
                  </a:schemeClr>
                </a:solidFill>
                <a:latin typeface="Arial" panose="020B0604020202020204" pitchFamily="34" charset="0"/>
              </a:rPr>
              <a:t>이전 </a:t>
            </a:r>
            <a:r>
              <a:rPr lang="en-US" altLang="ko-KR" sz="1200" dirty="0">
                <a:solidFill>
                  <a:schemeClr val="bg1">
                    <a:lumMod val="85000"/>
                  </a:schemeClr>
                </a:solidFill>
                <a:latin typeface="Arial" panose="020B0604020202020204" pitchFamily="34" charset="0"/>
              </a:rPr>
              <a:t>epoch</a:t>
            </a:r>
            <a:r>
              <a:rPr lang="ko-KR" altLang="en-US" sz="1200" dirty="0">
                <a:solidFill>
                  <a:schemeClr val="bg1">
                    <a:lumMod val="85000"/>
                  </a:schemeClr>
                </a:solidFill>
                <a:latin typeface="Arial" panose="020B0604020202020204" pitchFamily="34" charset="0"/>
              </a:rPr>
              <a:t>와 비교</a:t>
            </a:r>
            <a:r>
              <a:rPr lang="en-US" altLang="ko-KR" sz="1200" dirty="0">
                <a:solidFill>
                  <a:schemeClr val="bg1">
                    <a:lumMod val="85000"/>
                  </a:schemeClr>
                </a:solidFill>
                <a:latin typeface="Arial" panose="020B0604020202020204" pitchFamily="34" charset="0"/>
              </a:rPr>
              <a:t>)</a:t>
            </a:r>
          </a:p>
          <a:p>
            <a:r>
              <a:rPr lang="en-US" altLang="ko-KR" sz="1200" dirty="0">
                <a:solidFill>
                  <a:schemeClr val="bg1">
                    <a:lumMod val="85000"/>
                  </a:schemeClr>
                </a:solidFill>
                <a:latin typeface="Arial" panose="020B0604020202020204" pitchFamily="34" charset="0"/>
              </a:rPr>
              <a:t>2. </a:t>
            </a:r>
            <a:r>
              <a:rPr lang="en-US" altLang="ko-KR" sz="1200" dirty="0" err="1">
                <a:solidFill>
                  <a:schemeClr val="bg1">
                    <a:lumMod val="85000"/>
                  </a:schemeClr>
                </a:solidFill>
                <a:latin typeface="Arial" panose="020B0604020202020204" pitchFamily="34" charset="0"/>
              </a:rPr>
              <a:t>blockTime</a:t>
            </a:r>
            <a:r>
              <a:rPr lang="en-US" altLang="ko-KR" sz="1200" dirty="0">
                <a:solidFill>
                  <a:schemeClr val="bg1">
                    <a:lumMod val="85000"/>
                  </a:schemeClr>
                </a:solidFill>
                <a:latin typeface="Arial" panose="020B0604020202020204" pitchFamily="34" charset="0"/>
              </a:rPr>
              <a:t> &gt; </a:t>
            </a:r>
            <a:r>
              <a:rPr lang="ko-KR" altLang="en-US" sz="1200" dirty="0">
                <a:solidFill>
                  <a:schemeClr val="bg1">
                    <a:lumMod val="85000"/>
                  </a:schemeClr>
                </a:solidFill>
                <a:latin typeface="Arial" panose="020B0604020202020204" pitchFamily="34" charset="0"/>
              </a:rPr>
              <a:t>이전 블록 </a:t>
            </a:r>
            <a:r>
              <a:rPr lang="en-US" altLang="ko-KR" sz="1200" dirty="0" err="1">
                <a:solidFill>
                  <a:schemeClr val="bg1">
                    <a:lumMod val="85000"/>
                  </a:schemeClr>
                </a:solidFill>
                <a:latin typeface="Arial" panose="020B0604020202020204" pitchFamily="34" charset="0"/>
              </a:rPr>
              <a:t>blockTime</a:t>
            </a:r>
            <a:r>
              <a:rPr lang="en-US" altLang="ko-KR" sz="1200" dirty="0">
                <a:solidFill>
                  <a:schemeClr val="bg1">
                    <a:lumMod val="85000"/>
                  </a:schemeClr>
                </a:solidFill>
                <a:latin typeface="Arial" panose="020B0604020202020204" pitchFamily="34" charset="0"/>
              </a:rPr>
              <a:t> (</a:t>
            </a:r>
            <a:r>
              <a:rPr lang="en-US" altLang="ko-KR" sz="1200" dirty="0" err="1">
                <a:solidFill>
                  <a:schemeClr val="bg1">
                    <a:lumMod val="85000"/>
                  </a:schemeClr>
                </a:solidFill>
                <a:latin typeface="Arial" panose="020B0604020202020204" pitchFamily="34" charset="0"/>
              </a:rPr>
              <a:t>mediumTime</a:t>
            </a:r>
            <a:r>
              <a:rPr lang="en-US" altLang="ko-KR" sz="1200" dirty="0">
                <a:solidFill>
                  <a:schemeClr val="bg1">
                    <a:lumMod val="85000"/>
                  </a:schemeClr>
                </a:solidFill>
                <a:latin typeface="Arial" panose="020B0604020202020204" pitchFamily="34" charset="0"/>
              </a:rPr>
              <a:t> </a:t>
            </a:r>
            <a:r>
              <a:rPr lang="ko-KR" altLang="en-US" sz="1200" dirty="0">
                <a:solidFill>
                  <a:schemeClr val="bg1">
                    <a:lumMod val="85000"/>
                  </a:schemeClr>
                </a:solidFill>
                <a:latin typeface="Arial" panose="020B0604020202020204" pitchFamily="34" charset="0"/>
              </a:rPr>
              <a:t>체크 필요</a:t>
            </a:r>
            <a:r>
              <a:rPr lang="en-US" altLang="ko-KR" sz="1200" dirty="0">
                <a:solidFill>
                  <a:schemeClr val="bg1">
                    <a:lumMod val="85000"/>
                  </a:schemeClr>
                </a:solidFill>
                <a:latin typeface="Arial" panose="020B0604020202020204" pitchFamily="34" charset="0"/>
              </a:rPr>
              <a:t>*)</a:t>
            </a:r>
          </a:p>
          <a:p>
            <a:r>
              <a:rPr lang="en-US" altLang="ko-KR" sz="1200" dirty="0">
                <a:solidFill>
                  <a:schemeClr val="bg1">
                    <a:lumMod val="85000"/>
                  </a:schemeClr>
                </a:solidFill>
                <a:latin typeface="Arial" panose="020B0604020202020204" pitchFamily="34" charset="0"/>
              </a:rPr>
              <a:t>3. </a:t>
            </a:r>
            <a:r>
              <a:rPr lang="en-US" altLang="ko-KR" sz="1200" dirty="0" err="1">
                <a:solidFill>
                  <a:schemeClr val="bg1">
                    <a:lumMod val="85000"/>
                  </a:schemeClr>
                </a:solidFill>
                <a:latin typeface="Arial" panose="020B0604020202020204" pitchFamily="34" charset="0"/>
              </a:rPr>
              <a:t>blockTime</a:t>
            </a:r>
            <a:r>
              <a:rPr lang="en-US" altLang="ko-KR" sz="1200" dirty="0">
                <a:solidFill>
                  <a:schemeClr val="bg1">
                    <a:lumMod val="85000"/>
                  </a:schemeClr>
                </a:solidFill>
                <a:latin typeface="Arial" panose="020B0604020202020204" pitchFamily="34" charset="0"/>
              </a:rPr>
              <a:t> &lt; </a:t>
            </a:r>
            <a:r>
              <a:rPr lang="en-US" altLang="ko-KR" sz="1200" dirty="0" err="1">
                <a:solidFill>
                  <a:schemeClr val="bg1">
                    <a:lumMod val="85000"/>
                  </a:schemeClr>
                </a:solidFill>
                <a:latin typeface="Arial" panose="020B0604020202020204" pitchFamily="34" charset="0"/>
              </a:rPr>
              <a:t>adjustedBlockTime</a:t>
            </a:r>
            <a:r>
              <a:rPr lang="en-US" altLang="ko-KR" sz="1200" dirty="0">
                <a:solidFill>
                  <a:schemeClr val="bg1">
                    <a:lumMod val="85000"/>
                  </a:schemeClr>
                </a:solidFill>
                <a:latin typeface="Arial" panose="020B0604020202020204" pitchFamily="34" charset="0"/>
              </a:rPr>
              <a:t> + 2 hours</a:t>
            </a:r>
          </a:p>
          <a:p>
            <a:r>
              <a:rPr lang="en-US" altLang="ko-KR" sz="1200" dirty="0">
                <a:solidFill>
                  <a:schemeClr val="bg1">
                    <a:lumMod val="85000"/>
                  </a:schemeClr>
                </a:solidFill>
                <a:latin typeface="Arial" panose="020B0604020202020204" pitchFamily="34" charset="0"/>
              </a:rPr>
              <a:t>4. version </a:t>
            </a:r>
            <a:r>
              <a:rPr lang="ko-KR" altLang="en-US" sz="1200" dirty="0">
                <a:solidFill>
                  <a:schemeClr val="bg1">
                    <a:lumMod val="85000"/>
                  </a:schemeClr>
                </a:solidFill>
                <a:latin typeface="Arial" panose="020B0604020202020204" pitchFamily="34" charset="0"/>
              </a:rPr>
              <a:t>유효성</a:t>
            </a:r>
            <a:endParaRPr lang="en-US" altLang="ko-KR" sz="1200" dirty="0">
              <a:solidFill>
                <a:schemeClr val="bg1">
                  <a:lumMod val="85000"/>
                </a:schemeClr>
              </a:solidFill>
              <a:latin typeface="Arial" panose="020B0604020202020204" pitchFamily="34" charset="0"/>
            </a:endParaRPr>
          </a:p>
          <a:p>
            <a:r>
              <a:rPr lang="en-US" altLang="ko-KR" sz="1200" dirty="0">
                <a:solidFill>
                  <a:schemeClr val="bg1">
                    <a:lumMod val="85000"/>
                  </a:schemeClr>
                </a:solidFill>
                <a:latin typeface="Arial" panose="020B0604020202020204" pitchFamily="34" charset="0"/>
              </a:rPr>
              <a:t>  - 1: height &lt; 227931(</a:t>
            </a:r>
            <a:r>
              <a:rPr lang="en-US" altLang="ko-KR" sz="1200" dirty="0">
                <a:solidFill>
                  <a:schemeClr val="bg1">
                    <a:lumMod val="85000"/>
                  </a:schemeClr>
                </a:solidFill>
                <a:latin typeface="Arial" panose="020B0604020202020204" pitchFamily="34" charset="0"/>
                <a:hlinkClick r:id="rId3"/>
              </a:rPr>
              <a:t>BIP-34</a:t>
            </a:r>
            <a:r>
              <a:rPr lang="en-US" altLang="ko-KR" sz="1200" dirty="0">
                <a:solidFill>
                  <a:schemeClr val="bg1">
                    <a:lumMod val="85000"/>
                  </a:schemeClr>
                </a:solidFill>
                <a:latin typeface="Arial" panose="020B0604020202020204" pitchFamily="34" charset="0"/>
              </a:rPr>
              <a:t>, Height in Coinbase)</a:t>
            </a:r>
          </a:p>
          <a:p>
            <a:r>
              <a:rPr lang="en-US" altLang="ko-KR" sz="1200" dirty="0">
                <a:solidFill>
                  <a:schemeClr val="bg1">
                    <a:lumMod val="85000"/>
                  </a:schemeClr>
                </a:solidFill>
                <a:latin typeface="Arial" panose="020B0604020202020204" pitchFamily="34" charset="0"/>
              </a:rPr>
              <a:t>  - 2: height &lt; 363725(</a:t>
            </a:r>
            <a:r>
              <a:rPr lang="en-US" altLang="ko-KR" sz="1200" dirty="0">
                <a:solidFill>
                  <a:schemeClr val="bg1">
                    <a:lumMod val="85000"/>
                  </a:schemeClr>
                </a:solidFill>
                <a:latin typeface="Arial" panose="020B0604020202020204" pitchFamily="34" charset="0"/>
                <a:hlinkClick r:id="rId4"/>
              </a:rPr>
              <a:t>BIP-66</a:t>
            </a:r>
            <a:r>
              <a:rPr lang="en-US" altLang="ko-KR" sz="1200" dirty="0">
                <a:solidFill>
                  <a:schemeClr val="bg1">
                    <a:lumMod val="85000"/>
                  </a:schemeClr>
                </a:solidFill>
                <a:latin typeface="Arial" panose="020B0604020202020204" pitchFamily="34" charset="0"/>
              </a:rPr>
              <a:t>, String DER signatures)</a:t>
            </a:r>
          </a:p>
          <a:p>
            <a:r>
              <a:rPr lang="en-US" altLang="ko-KR" sz="1200" dirty="0">
                <a:solidFill>
                  <a:schemeClr val="bg1">
                    <a:lumMod val="85000"/>
                  </a:schemeClr>
                </a:solidFill>
                <a:latin typeface="Arial" panose="020B0604020202020204" pitchFamily="34" charset="0"/>
              </a:rPr>
              <a:t>  - 3: height &lt; 388381(</a:t>
            </a:r>
            <a:r>
              <a:rPr lang="en-US" altLang="ko-KR" sz="1200" dirty="0">
                <a:solidFill>
                  <a:schemeClr val="bg1">
                    <a:lumMod val="85000"/>
                  </a:schemeClr>
                </a:solidFill>
                <a:latin typeface="Arial" panose="020B0604020202020204" pitchFamily="34" charset="0"/>
                <a:hlinkClick r:id="rId5"/>
              </a:rPr>
              <a:t>BIP-65</a:t>
            </a:r>
            <a:r>
              <a:rPr lang="en-US" altLang="ko-KR" sz="1200" dirty="0">
                <a:solidFill>
                  <a:schemeClr val="bg1">
                    <a:lumMod val="85000"/>
                  </a:schemeClr>
                </a:solidFill>
                <a:latin typeface="Arial" panose="020B0604020202020204" pitchFamily="34" charset="0"/>
              </a:rPr>
              <a:t>, OP_CHECKLOCKTIMEVERIFY)</a:t>
            </a:r>
          </a:p>
        </p:txBody>
      </p:sp>
      <p:sp>
        <p:nvSpPr>
          <p:cNvPr id="24" name="TextBox 23">
            <a:extLst>
              <a:ext uri="{FF2B5EF4-FFF2-40B4-BE49-F238E27FC236}">
                <a16:creationId xmlns:a16="http://schemas.microsoft.com/office/drawing/2014/main" id="{F2AA77F1-31CF-424C-A95C-7E16E8170016}"/>
              </a:ext>
            </a:extLst>
          </p:cNvPr>
          <p:cNvSpPr txBox="1"/>
          <p:nvPr/>
        </p:nvSpPr>
        <p:spPr>
          <a:xfrm>
            <a:off x="8573862" y="4598059"/>
            <a:ext cx="3480315" cy="1600438"/>
          </a:xfrm>
          <a:prstGeom prst="rect">
            <a:avLst/>
          </a:prstGeom>
          <a:noFill/>
        </p:spPr>
        <p:txBody>
          <a:bodyPr wrap="square" rtlCol="0">
            <a:spAutoFit/>
          </a:bodyPr>
          <a:lstStyle/>
          <a:p>
            <a:r>
              <a:rPr lang="ko-KR" altLang="en-US" sz="1400" dirty="0">
                <a:solidFill>
                  <a:schemeClr val="bg1">
                    <a:lumMod val="85000"/>
                  </a:schemeClr>
                </a:solidFill>
                <a:latin typeface="Arial" panose="020B0604020202020204" pitchFamily="34" charset="0"/>
              </a:rPr>
              <a:t>트랜잭션 검증</a:t>
            </a:r>
            <a:endParaRPr lang="en-US" altLang="ko-KR" sz="1400" dirty="0">
              <a:solidFill>
                <a:schemeClr val="bg1">
                  <a:lumMod val="85000"/>
                </a:schemeClr>
              </a:solidFill>
              <a:latin typeface="Arial" panose="020B0604020202020204" pitchFamily="34" charset="0"/>
            </a:endParaRPr>
          </a:p>
          <a:p>
            <a:r>
              <a:rPr lang="en-US" altLang="ko-KR" sz="1200" dirty="0">
                <a:solidFill>
                  <a:schemeClr val="bg1">
                    <a:lumMod val="85000"/>
                  </a:schemeClr>
                </a:solidFill>
                <a:latin typeface="Arial" panose="020B0604020202020204" pitchFamily="34" charset="0"/>
              </a:rPr>
              <a:t>1. inputs not empty</a:t>
            </a:r>
          </a:p>
          <a:p>
            <a:r>
              <a:rPr lang="en-US" altLang="ko-KR" sz="1200" dirty="0">
                <a:solidFill>
                  <a:schemeClr val="bg1">
                    <a:lumMod val="85000"/>
                  </a:schemeClr>
                </a:solidFill>
                <a:latin typeface="Arial" panose="020B0604020202020204" pitchFamily="34" charset="0"/>
              </a:rPr>
              <a:t>2. outputs not empty</a:t>
            </a:r>
          </a:p>
          <a:p>
            <a:r>
              <a:rPr lang="en-US" altLang="ko-KR" sz="1200" dirty="0">
                <a:solidFill>
                  <a:schemeClr val="bg1">
                    <a:lumMod val="85000"/>
                  </a:schemeClr>
                </a:solidFill>
                <a:latin typeface="Arial" panose="020B0604020202020204" pitchFamily="34" charset="0"/>
              </a:rPr>
              <a:t>3. Size &lt;= 4000000 bytes</a:t>
            </a:r>
          </a:p>
          <a:p>
            <a:r>
              <a:rPr lang="en-US" altLang="ko-KR" sz="1200" dirty="0">
                <a:solidFill>
                  <a:schemeClr val="bg1">
                    <a:lumMod val="85000"/>
                  </a:schemeClr>
                </a:solidFill>
                <a:latin typeface="Arial" panose="020B0604020202020204" pitchFamily="34" charset="0"/>
              </a:rPr>
              <a:t>4. 0 &lt;= outputs total value &lt;= 21000000 BTC</a:t>
            </a:r>
          </a:p>
          <a:p>
            <a:r>
              <a:rPr lang="en-US" altLang="ko-KR" sz="1200" dirty="0">
                <a:solidFill>
                  <a:schemeClr val="bg1">
                    <a:lumMod val="85000"/>
                  </a:schemeClr>
                </a:solidFill>
                <a:latin typeface="Arial" panose="020B0604020202020204" pitchFamily="34" charset="0"/>
              </a:rPr>
              <a:t>5. input </a:t>
            </a:r>
            <a:r>
              <a:rPr lang="ko-KR" altLang="en-US" sz="1200" dirty="0">
                <a:solidFill>
                  <a:schemeClr val="bg1">
                    <a:lumMod val="85000"/>
                  </a:schemeClr>
                </a:solidFill>
                <a:latin typeface="Arial" panose="020B0604020202020204" pitchFamily="34" charset="0"/>
              </a:rPr>
              <a:t>중복 사용 체크</a:t>
            </a:r>
            <a:endParaRPr lang="en-US" altLang="ko-KR" sz="1200" dirty="0">
              <a:solidFill>
                <a:schemeClr val="bg1">
                  <a:lumMod val="85000"/>
                </a:schemeClr>
              </a:solidFill>
              <a:latin typeface="Arial" panose="020B0604020202020204" pitchFamily="34" charset="0"/>
            </a:endParaRPr>
          </a:p>
          <a:p>
            <a:r>
              <a:rPr lang="en-US" altLang="ko-KR" sz="1200" dirty="0">
                <a:solidFill>
                  <a:schemeClr val="bg1">
                    <a:lumMod val="85000"/>
                  </a:schemeClr>
                </a:solidFill>
                <a:latin typeface="Arial" panose="020B0604020202020204" pitchFamily="34" charset="0"/>
              </a:rPr>
              <a:t>6. IF </a:t>
            </a:r>
            <a:r>
              <a:rPr lang="en-US" altLang="ko-KR" sz="1200" dirty="0" err="1">
                <a:solidFill>
                  <a:schemeClr val="bg1">
                    <a:lumMod val="85000"/>
                  </a:schemeClr>
                </a:solidFill>
                <a:latin typeface="Arial" panose="020B0604020202020204" pitchFamily="34" charset="0"/>
              </a:rPr>
              <a:t>coinbase</a:t>
            </a:r>
            <a:r>
              <a:rPr lang="en-US" altLang="ko-KR" sz="1200" dirty="0">
                <a:solidFill>
                  <a:schemeClr val="bg1">
                    <a:lumMod val="85000"/>
                  </a:schemeClr>
                </a:solidFill>
                <a:latin typeface="Arial" panose="020B0604020202020204" pitchFamily="34" charset="0"/>
              </a:rPr>
              <a:t> : 2 &lt;= </a:t>
            </a:r>
            <a:r>
              <a:rPr lang="en-US" altLang="ko-KR" sz="1200" dirty="0" err="1">
                <a:solidFill>
                  <a:schemeClr val="bg1">
                    <a:lumMod val="85000"/>
                  </a:schemeClr>
                </a:solidFill>
                <a:latin typeface="Arial" panose="020B0604020202020204" pitchFamily="34" charset="0"/>
              </a:rPr>
              <a:t>scriptsigSize</a:t>
            </a:r>
            <a:r>
              <a:rPr lang="en-US" altLang="ko-KR" sz="1200" dirty="0">
                <a:solidFill>
                  <a:schemeClr val="bg1">
                    <a:lumMod val="85000"/>
                  </a:schemeClr>
                </a:solidFill>
                <a:latin typeface="Arial" panose="020B0604020202020204" pitchFamily="34" charset="0"/>
              </a:rPr>
              <a:t> &lt;= 100</a:t>
            </a:r>
          </a:p>
          <a:p>
            <a:r>
              <a:rPr lang="en-US" altLang="ko-KR" sz="1200" dirty="0">
                <a:solidFill>
                  <a:schemeClr val="bg1">
                    <a:lumMod val="85000"/>
                  </a:schemeClr>
                </a:solidFill>
                <a:latin typeface="Arial" panose="020B0604020202020204" pitchFamily="34" charset="0"/>
              </a:rPr>
              <a:t>7. IF !</a:t>
            </a:r>
            <a:r>
              <a:rPr lang="en-US" altLang="ko-KR" sz="1200" dirty="0" err="1">
                <a:solidFill>
                  <a:schemeClr val="bg1">
                    <a:lumMod val="85000"/>
                  </a:schemeClr>
                </a:solidFill>
                <a:latin typeface="Arial" panose="020B0604020202020204" pitchFamily="34" charset="0"/>
              </a:rPr>
              <a:t>conbase</a:t>
            </a:r>
            <a:r>
              <a:rPr lang="en-US" altLang="ko-KR" sz="1200" dirty="0">
                <a:solidFill>
                  <a:schemeClr val="bg1">
                    <a:lumMod val="85000"/>
                  </a:schemeClr>
                </a:solidFill>
                <a:latin typeface="Arial" panose="020B0604020202020204" pitchFamily="34" charset="0"/>
              </a:rPr>
              <a:t> : in's out not empty</a:t>
            </a:r>
          </a:p>
        </p:txBody>
      </p:sp>
      <p:sp>
        <p:nvSpPr>
          <p:cNvPr id="25" name="TextBox 24">
            <a:extLst>
              <a:ext uri="{FF2B5EF4-FFF2-40B4-BE49-F238E27FC236}">
                <a16:creationId xmlns:a16="http://schemas.microsoft.com/office/drawing/2014/main" id="{20D98FF2-73B0-485E-8E10-27C110AD1E2C}"/>
              </a:ext>
            </a:extLst>
          </p:cNvPr>
          <p:cNvSpPr txBox="1"/>
          <p:nvPr/>
        </p:nvSpPr>
        <p:spPr>
          <a:xfrm>
            <a:off x="227013" y="6397890"/>
            <a:ext cx="8996500" cy="307777"/>
          </a:xfrm>
          <a:prstGeom prst="rect">
            <a:avLst/>
          </a:prstGeom>
          <a:noFill/>
        </p:spPr>
        <p:txBody>
          <a:bodyPr wrap="square" rtlCol="0">
            <a:spAutoFit/>
          </a:bodyPr>
          <a:lstStyle/>
          <a:p>
            <a:r>
              <a:rPr lang="en-US" altLang="ko-KR" sz="1400" dirty="0">
                <a:solidFill>
                  <a:schemeClr val="bg1">
                    <a:lumMod val="85000"/>
                  </a:schemeClr>
                </a:solidFill>
                <a:latin typeface="Arial" panose="020B0604020202020204" pitchFamily="34" charset="0"/>
              </a:rPr>
              <a:t>Size : </a:t>
            </a:r>
            <a:r>
              <a:rPr lang="ko-KR" altLang="en-US" sz="1400" dirty="0">
                <a:solidFill>
                  <a:schemeClr val="bg1">
                    <a:lumMod val="85000"/>
                  </a:schemeClr>
                </a:solidFill>
                <a:latin typeface="Arial" panose="020B0604020202020204" pitchFamily="34" charset="0"/>
              </a:rPr>
              <a:t>트랜잭션 전체 </a:t>
            </a:r>
            <a:r>
              <a:rPr lang="en-US" altLang="ko-KR" sz="1400" dirty="0">
                <a:solidFill>
                  <a:schemeClr val="bg1">
                    <a:lumMod val="85000"/>
                  </a:schemeClr>
                </a:solidFill>
                <a:latin typeface="Arial" panose="020B0604020202020204" pitchFamily="34" charset="0"/>
              </a:rPr>
              <a:t>Size &lt;= 1000000 bytes, </a:t>
            </a:r>
            <a:r>
              <a:rPr lang="ko-KR" altLang="en-US" sz="1400" dirty="0">
                <a:solidFill>
                  <a:schemeClr val="bg1">
                    <a:lumMod val="85000"/>
                  </a:schemeClr>
                </a:solidFill>
                <a:latin typeface="Arial" panose="020B0604020202020204" pitchFamily="34" charset="0"/>
              </a:rPr>
              <a:t>블록 전체 </a:t>
            </a:r>
            <a:r>
              <a:rPr lang="en-US" altLang="ko-KR" sz="1400" dirty="0">
                <a:solidFill>
                  <a:schemeClr val="bg1">
                    <a:lumMod val="85000"/>
                  </a:schemeClr>
                </a:solidFill>
                <a:latin typeface="Arial" panose="020B0604020202020204" pitchFamily="34" charset="0"/>
              </a:rPr>
              <a:t>Size &lt;= 4000000 bytes (</a:t>
            </a:r>
            <a:r>
              <a:rPr lang="ko-KR" altLang="en-US" sz="1400" dirty="0">
                <a:solidFill>
                  <a:schemeClr val="bg1">
                    <a:lumMod val="85000"/>
                  </a:schemeClr>
                </a:solidFill>
                <a:latin typeface="Arial" panose="020B0604020202020204" pitchFamily="34" charset="0"/>
              </a:rPr>
              <a:t>수정 필요</a:t>
            </a:r>
            <a:r>
              <a:rPr lang="en-US" altLang="ko-KR" sz="1400" dirty="0">
                <a:solidFill>
                  <a:schemeClr val="bg1">
                    <a:lumMod val="85000"/>
                  </a:schemeClr>
                </a:solidFill>
                <a:latin typeface="Arial" panose="020B0604020202020204" pitchFamily="34" charset="0"/>
              </a:rPr>
              <a:t>)</a:t>
            </a:r>
          </a:p>
        </p:txBody>
      </p:sp>
      <p:cxnSp>
        <p:nvCxnSpPr>
          <p:cNvPr id="26" name="직선 연결선 25">
            <a:extLst>
              <a:ext uri="{FF2B5EF4-FFF2-40B4-BE49-F238E27FC236}">
                <a16:creationId xmlns:a16="http://schemas.microsoft.com/office/drawing/2014/main" id="{E51B1411-5B8E-4D55-B1B5-9E1C80BC3FB8}"/>
              </a:ext>
            </a:extLst>
          </p:cNvPr>
          <p:cNvCxnSpPr>
            <a:cxnSpLocks/>
          </p:cNvCxnSpPr>
          <p:nvPr/>
        </p:nvCxnSpPr>
        <p:spPr>
          <a:xfrm flipV="1">
            <a:off x="9198616" y="3419465"/>
            <a:ext cx="672635" cy="871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8" name="정육면체 27">
            <a:extLst>
              <a:ext uri="{FF2B5EF4-FFF2-40B4-BE49-F238E27FC236}">
                <a16:creationId xmlns:a16="http://schemas.microsoft.com/office/drawing/2014/main" id="{35B3579F-2C1D-4BFF-BD0D-8D876074E813}"/>
              </a:ext>
            </a:extLst>
          </p:cNvPr>
          <p:cNvSpPr/>
          <p:nvPr/>
        </p:nvSpPr>
        <p:spPr>
          <a:xfrm>
            <a:off x="9875950" y="2507186"/>
            <a:ext cx="1537696" cy="1667809"/>
          </a:xfrm>
          <a:prstGeom prst="cube">
            <a:avLst/>
          </a:prstGeom>
          <a:solidFill>
            <a:srgbClr val="00D35A"/>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Tree>
    <p:extLst>
      <p:ext uri="{BB962C8B-B14F-4D97-AF65-F5344CB8AC3E}">
        <p14:creationId xmlns:p14="http://schemas.microsoft.com/office/powerpoint/2010/main" val="883184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3" grpId="0"/>
      <p:bldP spid="24" grpId="0"/>
      <p:bldP spid="25" grpId="0"/>
      <p:bldP spid="28" grpId="0" animBg="1"/>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0E981B8D-69CF-4382-9674-9FC4468E3BA9}"/>
              </a:ext>
            </a:extLst>
          </p:cNvPr>
          <p:cNvSpPr>
            <a:spLocks noGrp="1"/>
          </p:cNvSpPr>
          <p:nvPr>
            <p:ph type="title"/>
          </p:nvPr>
        </p:nvSpPr>
        <p:spPr/>
        <p:txBody>
          <a:bodyPr/>
          <a:lstStyle/>
          <a:p>
            <a:r>
              <a:rPr lang="en-US" altLang="ko-KR" dirty="0" err="1"/>
              <a:t>PoW</a:t>
            </a:r>
            <a:r>
              <a:rPr lang="en-US" altLang="ko-KR" dirty="0"/>
              <a:t> [ </a:t>
            </a:r>
            <a:r>
              <a:rPr lang="ko-KR" altLang="en-US" dirty="0"/>
              <a:t>블록체인에 검증된 블록 추가</a:t>
            </a:r>
            <a:r>
              <a:rPr lang="en-US" altLang="ko-KR" dirty="0"/>
              <a:t> ]</a:t>
            </a:r>
            <a:endParaRPr lang="ko-KR" altLang="en-US" dirty="0"/>
          </a:p>
        </p:txBody>
      </p:sp>
      <p:sp>
        <p:nvSpPr>
          <p:cNvPr id="4" name="타원 3">
            <a:extLst>
              <a:ext uri="{FF2B5EF4-FFF2-40B4-BE49-F238E27FC236}">
                <a16:creationId xmlns:a16="http://schemas.microsoft.com/office/drawing/2014/main" id="{34A70033-6F07-4499-B03D-C253B5BFBDEF}"/>
              </a:ext>
            </a:extLst>
          </p:cNvPr>
          <p:cNvSpPr>
            <a:spLocks noChangeAspect="1"/>
          </p:cNvSpPr>
          <p:nvPr/>
        </p:nvSpPr>
        <p:spPr>
          <a:xfrm>
            <a:off x="2062213" y="3474932"/>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A</a:t>
            </a:r>
            <a:endParaRPr lang="ko-KR" altLang="en-US" sz="200" dirty="0"/>
          </a:p>
        </p:txBody>
      </p:sp>
      <p:sp>
        <p:nvSpPr>
          <p:cNvPr id="13" name="타원 12">
            <a:extLst>
              <a:ext uri="{FF2B5EF4-FFF2-40B4-BE49-F238E27FC236}">
                <a16:creationId xmlns:a16="http://schemas.microsoft.com/office/drawing/2014/main" id="{E634A7A5-0C66-4F1C-B442-E3636388600E}"/>
              </a:ext>
            </a:extLst>
          </p:cNvPr>
          <p:cNvSpPr>
            <a:spLocks noChangeAspect="1"/>
          </p:cNvSpPr>
          <p:nvPr/>
        </p:nvSpPr>
        <p:spPr>
          <a:xfrm>
            <a:off x="10362728" y="1470988"/>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I</a:t>
            </a:r>
            <a:endParaRPr lang="ko-KR" altLang="en-US" sz="200" dirty="0"/>
          </a:p>
        </p:txBody>
      </p:sp>
      <p:sp>
        <p:nvSpPr>
          <p:cNvPr id="14" name="타원 13">
            <a:extLst>
              <a:ext uri="{FF2B5EF4-FFF2-40B4-BE49-F238E27FC236}">
                <a16:creationId xmlns:a16="http://schemas.microsoft.com/office/drawing/2014/main" id="{14F277DB-9785-4EA5-A709-CF5B232AC505}"/>
              </a:ext>
            </a:extLst>
          </p:cNvPr>
          <p:cNvSpPr>
            <a:spLocks noChangeAspect="1"/>
          </p:cNvSpPr>
          <p:nvPr/>
        </p:nvSpPr>
        <p:spPr>
          <a:xfrm>
            <a:off x="9141816" y="4243454"/>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H</a:t>
            </a:r>
            <a:endParaRPr lang="ko-KR" altLang="en-US" sz="200" dirty="0"/>
          </a:p>
        </p:txBody>
      </p:sp>
      <p:sp>
        <p:nvSpPr>
          <p:cNvPr id="15" name="타원 14">
            <a:extLst>
              <a:ext uri="{FF2B5EF4-FFF2-40B4-BE49-F238E27FC236}">
                <a16:creationId xmlns:a16="http://schemas.microsoft.com/office/drawing/2014/main" id="{D6856C23-D42B-403E-9B7E-673AE7643CEB}"/>
              </a:ext>
            </a:extLst>
          </p:cNvPr>
          <p:cNvSpPr>
            <a:spLocks noChangeAspect="1"/>
          </p:cNvSpPr>
          <p:nvPr/>
        </p:nvSpPr>
        <p:spPr>
          <a:xfrm>
            <a:off x="7849301" y="1761114"/>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G</a:t>
            </a:r>
            <a:endParaRPr lang="ko-KR" altLang="en-US" sz="200" dirty="0"/>
          </a:p>
        </p:txBody>
      </p:sp>
      <p:sp>
        <p:nvSpPr>
          <p:cNvPr id="16" name="타원 15">
            <a:extLst>
              <a:ext uri="{FF2B5EF4-FFF2-40B4-BE49-F238E27FC236}">
                <a16:creationId xmlns:a16="http://schemas.microsoft.com/office/drawing/2014/main" id="{F7CB6966-F440-45E5-9374-581BA785F7AD}"/>
              </a:ext>
            </a:extLst>
          </p:cNvPr>
          <p:cNvSpPr>
            <a:spLocks noChangeAspect="1"/>
          </p:cNvSpPr>
          <p:nvPr/>
        </p:nvSpPr>
        <p:spPr>
          <a:xfrm>
            <a:off x="7070988" y="5467121"/>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F</a:t>
            </a:r>
            <a:endParaRPr lang="ko-KR" altLang="en-US" sz="200" dirty="0"/>
          </a:p>
        </p:txBody>
      </p:sp>
      <p:sp>
        <p:nvSpPr>
          <p:cNvPr id="17" name="타원 16">
            <a:extLst>
              <a:ext uri="{FF2B5EF4-FFF2-40B4-BE49-F238E27FC236}">
                <a16:creationId xmlns:a16="http://schemas.microsoft.com/office/drawing/2014/main" id="{3512327A-BFB2-4808-8FFD-DC6DF5E25454}"/>
              </a:ext>
            </a:extLst>
          </p:cNvPr>
          <p:cNvSpPr>
            <a:spLocks noChangeAspect="1"/>
          </p:cNvSpPr>
          <p:nvPr/>
        </p:nvSpPr>
        <p:spPr>
          <a:xfrm>
            <a:off x="5286667" y="1030878"/>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E</a:t>
            </a:r>
            <a:endParaRPr lang="ko-KR" altLang="en-US" sz="200" dirty="0"/>
          </a:p>
        </p:txBody>
      </p:sp>
      <p:sp>
        <p:nvSpPr>
          <p:cNvPr id="18" name="타원 17">
            <a:extLst>
              <a:ext uri="{FF2B5EF4-FFF2-40B4-BE49-F238E27FC236}">
                <a16:creationId xmlns:a16="http://schemas.microsoft.com/office/drawing/2014/main" id="{8E2FE97A-CF72-494D-B732-45D797C47193}"/>
              </a:ext>
            </a:extLst>
          </p:cNvPr>
          <p:cNvSpPr>
            <a:spLocks noChangeAspect="1"/>
          </p:cNvSpPr>
          <p:nvPr/>
        </p:nvSpPr>
        <p:spPr>
          <a:xfrm>
            <a:off x="5514842" y="3608999"/>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D</a:t>
            </a:r>
            <a:endParaRPr lang="ko-KR" altLang="en-US" sz="200" dirty="0"/>
          </a:p>
        </p:txBody>
      </p:sp>
      <p:sp>
        <p:nvSpPr>
          <p:cNvPr id="19" name="타원 18">
            <a:extLst>
              <a:ext uri="{FF2B5EF4-FFF2-40B4-BE49-F238E27FC236}">
                <a16:creationId xmlns:a16="http://schemas.microsoft.com/office/drawing/2014/main" id="{F6E24EDA-DD97-4DB4-A409-C86BBCA27AED}"/>
              </a:ext>
            </a:extLst>
          </p:cNvPr>
          <p:cNvSpPr>
            <a:spLocks noChangeAspect="1"/>
          </p:cNvSpPr>
          <p:nvPr/>
        </p:nvSpPr>
        <p:spPr>
          <a:xfrm>
            <a:off x="3674953" y="5560701"/>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C</a:t>
            </a:r>
            <a:endParaRPr lang="ko-KR" altLang="en-US" sz="200" dirty="0"/>
          </a:p>
        </p:txBody>
      </p:sp>
      <p:sp>
        <p:nvSpPr>
          <p:cNvPr id="20" name="타원 19">
            <a:extLst>
              <a:ext uri="{FF2B5EF4-FFF2-40B4-BE49-F238E27FC236}">
                <a16:creationId xmlns:a16="http://schemas.microsoft.com/office/drawing/2014/main" id="{EDC5F176-2267-40BE-8AFA-72ED487EB0D6}"/>
              </a:ext>
            </a:extLst>
          </p:cNvPr>
          <p:cNvSpPr>
            <a:spLocks noChangeAspect="1"/>
          </p:cNvSpPr>
          <p:nvPr/>
        </p:nvSpPr>
        <p:spPr>
          <a:xfrm>
            <a:off x="3126699" y="1747466"/>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B</a:t>
            </a:r>
            <a:endParaRPr lang="ko-KR" altLang="en-US" sz="200" dirty="0"/>
          </a:p>
        </p:txBody>
      </p:sp>
      <p:cxnSp>
        <p:nvCxnSpPr>
          <p:cNvPr id="24" name="직선 연결선 23">
            <a:extLst>
              <a:ext uri="{FF2B5EF4-FFF2-40B4-BE49-F238E27FC236}">
                <a16:creationId xmlns:a16="http://schemas.microsoft.com/office/drawing/2014/main" id="{59042284-2452-45C2-8635-36B27EA1B610}"/>
              </a:ext>
            </a:extLst>
          </p:cNvPr>
          <p:cNvCxnSpPr>
            <a:cxnSpLocks/>
            <a:stCxn id="4" idx="0"/>
            <a:endCxn id="20" idx="3"/>
          </p:cNvCxnSpPr>
          <p:nvPr/>
        </p:nvCxnSpPr>
        <p:spPr>
          <a:xfrm flipV="1">
            <a:off x="2422213" y="2362024"/>
            <a:ext cx="809928" cy="1112908"/>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직선 연결선 24">
            <a:extLst>
              <a:ext uri="{FF2B5EF4-FFF2-40B4-BE49-F238E27FC236}">
                <a16:creationId xmlns:a16="http://schemas.microsoft.com/office/drawing/2014/main" id="{F969694D-781D-4449-851B-B11D5C2906E2}"/>
              </a:ext>
            </a:extLst>
          </p:cNvPr>
          <p:cNvCxnSpPr>
            <a:cxnSpLocks/>
            <a:stCxn id="17" idx="2"/>
            <a:endCxn id="20" idx="7"/>
          </p:cNvCxnSpPr>
          <p:nvPr/>
        </p:nvCxnSpPr>
        <p:spPr>
          <a:xfrm flipH="1">
            <a:off x="3741257" y="1390878"/>
            <a:ext cx="1545410" cy="46203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직선 연결선 27">
            <a:extLst>
              <a:ext uri="{FF2B5EF4-FFF2-40B4-BE49-F238E27FC236}">
                <a16:creationId xmlns:a16="http://schemas.microsoft.com/office/drawing/2014/main" id="{53E6BACF-D5B6-4ACB-9603-EF209F46CE9E}"/>
              </a:ext>
            </a:extLst>
          </p:cNvPr>
          <p:cNvCxnSpPr>
            <a:cxnSpLocks/>
            <a:stCxn id="17" idx="4"/>
            <a:endCxn id="18" idx="0"/>
          </p:cNvCxnSpPr>
          <p:nvPr/>
        </p:nvCxnSpPr>
        <p:spPr>
          <a:xfrm>
            <a:off x="5646667" y="1750878"/>
            <a:ext cx="228175" cy="1858121"/>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 name="직선 연결선 30">
            <a:extLst>
              <a:ext uri="{FF2B5EF4-FFF2-40B4-BE49-F238E27FC236}">
                <a16:creationId xmlns:a16="http://schemas.microsoft.com/office/drawing/2014/main" id="{893046C8-F1F7-4620-8D10-11D0E8345D0E}"/>
              </a:ext>
            </a:extLst>
          </p:cNvPr>
          <p:cNvCxnSpPr>
            <a:cxnSpLocks/>
            <a:stCxn id="4" idx="5"/>
            <a:endCxn id="19" idx="1"/>
          </p:cNvCxnSpPr>
          <p:nvPr/>
        </p:nvCxnSpPr>
        <p:spPr>
          <a:xfrm>
            <a:off x="2676771" y="4089490"/>
            <a:ext cx="1103624" cy="1576653"/>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4" name="직선 연결선 33">
            <a:extLst>
              <a:ext uri="{FF2B5EF4-FFF2-40B4-BE49-F238E27FC236}">
                <a16:creationId xmlns:a16="http://schemas.microsoft.com/office/drawing/2014/main" id="{C819E480-E2C1-47F5-A3F6-8705028296A3}"/>
              </a:ext>
            </a:extLst>
          </p:cNvPr>
          <p:cNvCxnSpPr>
            <a:cxnSpLocks/>
            <a:stCxn id="19" idx="6"/>
            <a:endCxn id="16" idx="2"/>
          </p:cNvCxnSpPr>
          <p:nvPr/>
        </p:nvCxnSpPr>
        <p:spPr>
          <a:xfrm flipV="1">
            <a:off x="4394953" y="5827121"/>
            <a:ext cx="2676035" cy="9358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7" name="직선 연결선 36">
            <a:extLst>
              <a:ext uri="{FF2B5EF4-FFF2-40B4-BE49-F238E27FC236}">
                <a16:creationId xmlns:a16="http://schemas.microsoft.com/office/drawing/2014/main" id="{BB78954C-EE7F-4177-8E45-11064F46DCB9}"/>
              </a:ext>
            </a:extLst>
          </p:cNvPr>
          <p:cNvCxnSpPr>
            <a:cxnSpLocks/>
            <a:stCxn id="16" idx="6"/>
            <a:endCxn id="14" idx="3"/>
          </p:cNvCxnSpPr>
          <p:nvPr/>
        </p:nvCxnSpPr>
        <p:spPr>
          <a:xfrm flipV="1">
            <a:off x="7790988" y="4858012"/>
            <a:ext cx="1456270" cy="969109"/>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0" name="직선 연결선 39">
            <a:extLst>
              <a:ext uri="{FF2B5EF4-FFF2-40B4-BE49-F238E27FC236}">
                <a16:creationId xmlns:a16="http://schemas.microsoft.com/office/drawing/2014/main" id="{4321EA6B-DC23-46D5-820F-87D43F328BB8}"/>
              </a:ext>
            </a:extLst>
          </p:cNvPr>
          <p:cNvCxnSpPr>
            <a:cxnSpLocks/>
            <a:stCxn id="18" idx="7"/>
            <a:endCxn id="15" idx="3"/>
          </p:cNvCxnSpPr>
          <p:nvPr/>
        </p:nvCxnSpPr>
        <p:spPr>
          <a:xfrm flipV="1">
            <a:off x="6129400" y="2375672"/>
            <a:ext cx="1825343" cy="1338769"/>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3" name="직선 연결선 42">
            <a:extLst>
              <a:ext uri="{FF2B5EF4-FFF2-40B4-BE49-F238E27FC236}">
                <a16:creationId xmlns:a16="http://schemas.microsoft.com/office/drawing/2014/main" id="{177623A9-0E70-4897-9478-0D45AB94C467}"/>
              </a:ext>
            </a:extLst>
          </p:cNvPr>
          <p:cNvCxnSpPr>
            <a:cxnSpLocks/>
            <a:stCxn id="15" idx="6"/>
            <a:endCxn id="13" idx="2"/>
          </p:cNvCxnSpPr>
          <p:nvPr/>
        </p:nvCxnSpPr>
        <p:spPr>
          <a:xfrm flipV="1">
            <a:off x="8569301" y="1830988"/>
            <a:ext cx="1793427" cy="290126"/>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8" name="직선 연결선 47">
            <a:extLst>
              <a:ext uri="{FF2B5EF4-FFF2-40B4-BE49-F238E27FC236}">
                <a16:creationId xmlns:a16="http://schemas.microsoft.com/office/drawing/2014/main" id="{60413763-CCC4-4CF3-9F5B-5D44338B8606}"/>
              </a:ext>
            </a:extLst>
          </p:cNvPr>
          <p:cNvCxnSpPr>
            <a:cxnSpLocks/>
            <a:stCxn id="15" idx="2"/>
            <a:endCxn id="17" idx="6"/>
          </p:cNvCxnSpPr>
          <p:nvPr/>
        </p:nvCxnSpPr>
        <p:spPr>
          <a:xfrm flipH="1" flipV="1">
            <a:off x="6006667" y="1390878"/>
            <a:ext cx="1842634" cy="730236"/>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25" name="직선 연결선 124">
            <a:extLst>
              <a:ext uri="{FF2B5EF4-FFF2-40B4-BE49-F238E27FC236}">
                <a16:creationId xmlns:a16="http://schemas.microsoft.com/office/drawing/2014/main" id="{F32A363D-3CC2-426C-B794-9C9B8A95C539}"/>
              </a:ext>
            </a:extLst>
          </p:cNvPr>
          <p:cNvCxnSpPr>
            <a:cxnSpLocks/>
            <a:stCxn id="15" idx="5"/>
            <a:endCxn id="14" idx="1"/>
          </p:cNvCxnSpPr>
          <p:nvPr/>
        </p:nvCxnSpPr>
        <p:spPr>
          <a:xfrm>
            <a:off x="8463859" y="2375672"/>
            <a:ext cx="783399" cy="1973224"/>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29360071-8675-47F2-B7F9-1203CCA4C7E7}"/>
              </a:ext>
            </a:extLst>
          </p:cNvPr>
          <p:cNvSpPr txBox="1"/>
          <p:nvPr/>
        </p:nvSpPr>
        <p:spPr>
          <a:xfrm>
            <a:off x="239088" y="670723"/>
            <a:ext cx="4660250" cy="369332"/>
          </a:xfrm>
          <a:prstGeom prst="rect">
            <a:avLst/>
          </a:prstGeom>
          <a:noFill/>
        </p:spPr>
        <p:txBody>
          <a:bodyPr wrap="none" rtlCol="0">
            <a:spAutoFit/>
          </a:bodyPr>
          <a:lstStyle/>
          <a:p>
            <a:r>
              <a:rPr lang="ko-KR" altLang="en-US" dirty="0">
                <a:solidFill>
                  <a:schemeClr val="bg1">
                    <a:lumMod val="85000"/>
                  </a:schemeClr>
                </a:solidFill>
                <a:latin typeface="Arial" panose="020B0604020202020204" pitchFamily="34" charset="0"/>
              </a:rPr>
              <a:t>검증을 통과한 블록을 기존 블록체인에 추가</a:t>
            </a:r>
          </a:p>
        </p:txBody>
      </p:sp>
      <p:grpSp>
        <p:nvGrpSpPr>
          <p:cNvPr id="2" name="그룹 1">
            <a:extLst>
              <a:ext uri="{FF2B5EF4-FFF2-40B4-BE49-F238E27FC236}">
                <a16:creationId xmlns:a16="http://schemas.microsoft.com/office/drawing/2014/main" id="{071A40B6-1896-46E4-9D94-0EF96E1E799D}"/>
              </a:ext>
            </a:extLst>
          </p:cNvPr>
          <p:cNvGrpSpPr/>
          <p:nvPr/>
        </p:nvGrpSpPr>
        <p:grpSpPr>
          <a:xfrm>
            <a:off x="2469482" y="2546422"/>
            <a:ext cx="1890911" cy="313952"/>
            <a:chOff x="2469482" y="2546422"/>
            <a:chExt cx="1890911" cy="313952"/>
          </a:xfrm>
        </p:grpSpPr>
        <p:sp>
          <p:nvSpPr>
            <p:cNvPr id="138" name="정육면체 137">
              <a:extLst>
                <a:ext uri="{FF2B5EF4-FFF2-40B4-BE49-F238E27FC236}">
                  <a16:creationId xmlns:a16="http://schemas.microsoft.com/office/drawing/2014/main" id="{F6AF1C0F-3BD7-4059-B996-FBB0CCD44B53}"/>
                </a:ext>
              </a:extLst>
            </p:cNvPr>
            <p:cNvSpPr/>
            <p:nvPr/>
          </p:nvSpPr>
          <p:spPr>
            <a:xfrm>
              <a:off x="4073572" y="2546422"/>
              <a:ext cx="286821" cy="311091"/>
            </a:xfrm>
            <a:prstGeom prst="cube">
              <a:avLst/>
            </a:prstGeom>
            <a:solidFill>
              <a:srgbClr val="00D35A"/>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139" name="정육면체 138">
              <a:extLst>
                <a:ext uri="{FF2B5EF4-FFF2-40B4-BE49-F238E27FC236}">
                  <a16:creationId xmlns:a16="http://schemas.microsoft.com/office/drawing/2014/main" id="{8BD6951C-35E5-4BB8-AED8-607C5C559075}"/>
                </a:ext>
              </a:extLst>
            </p:cNvPr>
            <p:cNvSpPr/>
            <p:nvPr/>
          </p:nvSpPr>
          <p:spPr>
            <a:xfrm>
              <a:off x="2469482" y="2549283"/>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140" name="정육면체 139">
              <a:extLst>
                <a:ext uri="{FF2B5EF4-FFF2-40B4-BE49-F238E27FC236}">
                  <a16:creationId xmlns:a16="http://schemas.microsoft.com/office/drawing/2014/main" id="{EA4C735C-EDDC-4660-AD9A-A2C2BE629519}"/>
                </a:ext>
              </a:extLst>
            </p:cNvPr>
            <p:cNvSpPr/>
            <p:nvPr/>
          </p:nvSpPr>
          <p:spPr>
            <a:xfrm>
              <a:off x="2875709" y="2549283"/>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141" name="정육면체 140">
              <a:extLst>
                <a:ext uri="{FF2B5EF4-FFF2-40B4-BE49-F238E27FC236}">
                  <a16:creationId xmlns:a16="http://schemas.microsoft.com/office/drawing/2014/main" id="{6FC8BF06-27D4-447E-8E45-090BC61CB5AB}"/>
                </a:ext>
              </a:extLst>
            </p:cNvPr>
            <p:cNvSpPr/>
            <p:nvPr/>
          </p:nvSpPr>
          <p:spPr>
            <a:xfrm>
              <a:off x="3688164" y="2549283"/>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cxnSp>
          <p:nvCxnSpPr>
            <p:cNvPr id="142" name="직선 연결선 141">
              <a:extLst>
                <a:ext uri="{FF2B5EF4-FFF2-40B4-BE49-F238E27FC236}">
                  <a16:creationId xmlns:a16="http://schemas.microsoft.com/office/drawing/2014/main" id="{E305AB65-D591-4D96-9244-25C8BD3761F5}"/>
                </a:ext>
              </a:extLst>
            </p:cNvPr>
            <p:cNvCxnSpPr>
              <a:cxnSpLocks/>
            </p:cNvCxnSpPr>
            <p:nvPr/>
          </p:nvCxnSpPr>
          <p:spPr>
            <a:xfrm>
              <a:off x="2710918" y="2716586"/>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3" name="직선 연결선 142">
              <a:extLst>
                <a:ext uri="{FF2B5EF4-FFF2-40B4-BE49-F238E27FC236}">
                  <a16:creationId xmlns:a16="http://schemas.microsoft.com/office/drawing/2014/main" id="{B9613B72-83E1-4184-8B98-B8B96E306E53}"/>
                </a:ext>
              </a:extLst>
            </p:cNvPr>
            <p:cNvCxnSpPr>
              <a:cxnSpLocks/>
            </p:cNvCxnSpPr>
            <p:nvPr/>
          </p:nvCxnSpPr>
          <p:spPr>
            <a:xfrm>
              <a:off x="3121071" y="2717398"/>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4" name="직선 연결선 143">
              <a:extLst>
                <a:ext uri="{FF2B5EF4-FFF2-40B4-BE49-F238E27FC236}">
                  <a16:creationId xmlns:a16="http://schemas.microsoft.com/office/drawing/2014/main" id="{767E02CE-F17A-4E2F-A9A2-70FD1AAB9DF9}"/>
                </a:ext>
              </a:extLst>
            </p:cNvPr>
            <p:cNvCxnSpPr>
              <a:cxnSpLocks/>
            </p:cNvCxnSpPr>
            <p:nvPr/>
          </p:nvCxnSpPr>
          <p:spPr>
            <a:xfrm>
              <a:off x="3604318" y="2718211"/>
              <a:ext cx="88253"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5" name="TextBox 144">
              <a:extLst>
                <a:ext uri="{FF2B5EF4-FFF2-40B4-BE49-F238E27FC236}">
                  <a16:creationId xmlns:a16="http://schemas.microsoft.com/office/drawing/2014/main" id="{FB9245D2-D7D3-47D2-B804-C0B514B679E3}"/>
                </a:ext>
              </a:extLst>
            </p:cNvPr>
            <p:cNvSpPr txBox="1"/>
            <p:nvPr/>
          </p:nvSpPr>
          <p:spPr>
            <a:xfrm>
              <a:off x="3297274" y="2598687"/>
              <a:ext cx="260539" cy="246221"/>
            </a:xfrm>
            <a:prstGeom prst="rect">
              <a:avLst/>
            </a:prstGeom>
            <a:noFill/>
          </p:spPr>
          <p:txBody>
            <a:bodyPr wrap="square" lIns="0" rIns="0" rtlCol="0" anchor="ctr" anchorCtr="1">
              <a:spAutoFit/>
            </a:bodyPr>
            <a:lstStyle/>
            <a:p>
              <a:r>
                <a:rPr lang="en-US" altLang="ko-KR" sz="1000" dirty="0">
                  <a:solidFill>
                    <a:schemeClr val="bg1">
                      <a:lumMod val="85000"/>
                    </a:schemeClr>
                  </a:solidFill>
                  <a:latin typeface="Arial" panose="020B0604020202020204" pitchFamily="34" charset="0"/>
                </a:rPr>
                <a:t>•••</a:t>
              </a:r>
              <a:endParaRPr lang="ko-KR" altLang="en-US" sz="1000" dirty="0">
                <a:solidFill>
                  <a:schemeClr val="bg1">
                    <a:lumMod val="85000"/>
                  </a:schemeClr>
                </a:solidFill>
                <a:latin typeface="Arial" panose="020B0604020202020204" pitchFamily="34" charset="0"/>
              </a:endParaRPr>
            </a:p>
          </p:txBody>
        </p:sp>
        <p:cxnSp>
          <p:nvCxnSpPr>
            <p:cNvPr id="218" name="직선 연결선 217">
              <a:extLst>
                <a:ext uri="{FF2B5EF4-FFF2-40B4-BE49-F238E27FC236}">
                  <a16:creationId xmlns:a16="http://schemas.microsoft.com/office/drawing/2014/main" id="{06A9F213-098D-4F39-AA74-F2D653102CB5}"/>
                </a:ext>
              </a:extLst>
            </p:cNvPr>
            <p:cNvCxnSpPr>
              <a:cxnSpLocks/>
            </p:cNvCxnSpPr>
            <p:nvPr/>
          </p:nvCxnSpPr>
          <p:spPr>
            <a:xfrm>
              <a:off x="3944982" y="2717396"/>
              <a:ext cx="136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219" name="그룹 218">
            <a:extLst>
              <a:ext uri="{FF2B5EF4-FFF2-40B4-BE49-F238E27FC236}">
                <a16:creationId xmlns:a16="http://schemas.microsoft.com/office/drawing/2014/main" id="{B9914DCA-7D28-4C62-8FE7-1EFF3359E75C}"/>
              </a:ext>
            </a:extLst>
          </p:cNvPr>
          <p:cNvGrpSpPr/>
          <p:nvPr/>
        </p:nvGrpSpPr>
        <p:grpSpPr>
          <a:xfrm>
            <a:off x="4699553" y="1857461"/>
            <a:ext cx="1890911" cy="313952"/>
            <a:chOff x="2469482" y="2546422"/>
            <a:chExt cx="1890911" cy="313952"/>
          </a:xfrm>
        </p:grpSpPr>
        <p:sp>
          <p:nvSpPr>
            <p:cNvPr id="220" name="정육면체 219">
              <a:extLst>
                <a:ext uri="{FF2B5EF4-FFF2-40B4-BE49-F238E27FC236}">
                  <a16:creationId xmlns:a16="http://schemas.microsoft.com/office/drawing/2014/main" id="{6DD5ADE5-109C-45A4-9B9B-6831C48A5952}"/>
                </a:ext>
              </a:extLst>
            </p:cNvPr>
            <p:cNvSpPr/>
            <p:nvPr/>
          </p:nvSpPr>
          <p:spPr>
            <a:xfrm>
              <a:off x="4073572" y="2546422"/>
              <a:ext cx="286821" cy="311091"/>
            </a:xfrm>
            <a:prstGeom prst="cube">
              <a:avLst/>
            </a:prstGeom>
            <a:solidFill>
              <a:srgbClr val="00D35A"/>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221" name="정육면체 220">
              <a:extLst>
                <a:ext uri="{FF2B5EF4-FFF2-40B4-BE49-F238E27FC236}">
                  <a16:creationId xmlns:a16="http://schemas.microsoft.com/office/drawing/2014/main" id="{6C7F2B0E-E5D8-4A87-929C-855F25807BF8}"/>
                </a:ext>
              </a:extLst>
            </p:cNvPr>
            <p:cNvSpPr/>
            <p:nvPr/>
          </p:nvSpPr>
          <p:spPr>
            <a:xfrm>
              <a:off x="2469482" y="2549283"/>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222" name="정육면체 221">
              <a:extLst>
                <a:ext uri="{FF2B5EF4-FFF2-40B4-BE49-F238E27FC236}">
                  <a16:creationId xmlns:a16="http://schemas.microsoft.com/office/drawing/2014/main" id="{9D20F151-0291-44BF-8B17-3063729AB152}"/>
                </a:ext>
              </a:extLst>
            </p:cNvPr>
            <p:cNvSpPr/>
            <p:nvPr/>
          </p:nvSpPr>
          <p:spPr>
            <a:xfrm>
              <a:off x="2875709" y="2549283"/>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223" name="정육면체 222">
              <a:extLst>
                <a:ext uri="{FF2B5EF4-FFF2-40B4-BE49-F238E27FC236}">
                  <a16:creationId xmlns:a16="http://schemas.microsoft.com/office/drawing/2014/main" id="{ACB6C9DE-33DC-40B6-9A8F-C78B82FB5905}"/>
                </a:ext>
              </a:extLst>
            </p:cNvPr>
            <p:cNvSpPr/>
            <p:nvPr/>
          </p:nvSpPr>
          <p:spPr>
            <a:xfrm>
              <a:off x="3688164" y="2549283"/>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cxnSp>
          <p:nvCxnSpPr>
            <p:cNvPr id="224" name="직선 연결선 223">
              <a:extLst>
                <a:ext uri="{FF2B5EF4-FFF2-40B4-BE49-F238E27FC236}">
                  <a16:creationId xmlns:a16="http://schemas.microsoft.com/office/drawing/2014/main" id="{42F4DD61-0277-408C-83B6-DEE5369350E6}"/>
                </a:ext>
              </a:extLst>
            </p:cNvPr>
            <p:cNvCxnSpPr>
              <a:cxnSpLocks/>
            </p:cNvCxnSpPr>
            <p:nvPr/>
          </p:nvCxnSpPr>
          <p:spPr>
            <a:xfrm>
              <a:off x="2710918" y="2716586"/>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5" name="직선 연결선 224">
              <a:extLst>
                <a:ext uri="{FF2B5EF4-FFF2-40B4-BE49-F238E27FC236}">
                  <a16:creationId xmlns:a16="http://schemas.microsoft.com/office/drawing/2014/main" id="{7003B349-6F24-406A-B025-9F73101C5E6A}"/>
                </a:ext>
              </a:extLst>
            </p:cNvPr>
            <p:cNvCxnSpPr>
              <a:cxnSpLocks/>
            </p:cNvCxnSpPr>
            <p:nvPr/>
          </p:nvCxnSpPr>
          <p:spPr>
            <a:xfrm>
              <a:off x="3121071" y="2717398"/>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6" name="직선 연결선 225">
              <a:extLst>
                <a:ext uri="{FF2B5EF4-FFF2-40B4-BE49-F238E27FC236}">
                  <a16:creationId xmlns:a16="http://schemas.microsoft.com/office/drawing/2014/main" id="{324D8A61-DD48-471F-B45D-0CF86342A605}"/>
                </a:ext>
              </a:extLst>
            </p:cNvPr>
            <p:cNvCxnSpPr>
              <a:cxnSpLocks/>
            </p:cNvCxnSpPr>
            <p:nvPr/>
          </p:nvCxnSpPr>
          <p:spPr>
            <a:xfrm>
              <a:off x="3604318" y="2718211"/>
              <a:ext cx="88253"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27" name="TextBox 226">
              <a:extLst>
                <a:ext uri="{FF2B5EF4-FFF2-40B4-BE49-F238E27FC236}">
                  <a16:creationId xmlns:a16="http://schemas.microsoft.com/office/drawing/2014/main" id="{915DD9A1-0396-497D-AC6C-54EBE3B565B5}"/>
                </a:ext>
              </a:extLst>
            </p:cNvPr>
            <p:cNvSpPr txBox="1"/>
            <p:nvPr/>
          </p:nvSpPr>
          <p:spPr>
            <a:xfrm>
              <a:off x="3297274" y="2598687"/>
              <a:ext cx="260539" cy="246221"/>
            </a:xfrm>
            <a:prstGeom prst="rect">
              <a:avLst/>
            </a:prstGeom>
            <a:noFill/>
          </p:spPr>
          <p:txBody>
            <a:bodyPr wrap="square" lIns="0" rIns="0" rtlCol="0" anchor="ctr" anchorCtr="1">
              <a:spAutoFit/>
            </a:bodyPr>
            <a:lstStyle/>
            <a:p>
              <a:r>
                <a:rPr lang="en-US" altLang="ko-KR" sz="1000" dirty="0">
                  <a:solidFill>
                    <a:schemeClr val="bg1">
                      <a:lumMod val="85000"/>
                    </a:schemeClr>
                  </a:solidFill>
                  <a:latin typeface="Arial" panose="020B0604020202020204" pitchFamily="34" charset="0"/>
                </a:rPr>
                <a:t>•••</a:t>
              </a:r>
              <a:endParaRPr lang="ko-KR" altLang="en-US" sz="1000" dirty="0">
                <a:solidFill>
                  <a:schemeClr val="bg1">
                    <a:lumMod val="85000"/>
                  </a:schemeClr>
                </a:solidFill>
                <a:latin typeface="Arial" panose="020B0604020202020204" pitchFamily="34" charset="0"/>
              </a:endParaRPr>
            </a:p>
          </p:txBody>
        </p:sp>
        <p:cxnSp>
          <p:nvCxnSpPr>
            <p:cNvPr id="228" name="직선 연결선 227">
              <a:extLst>
                <a:ext uri="{FF2B5EF4-FFF2-40B4-BE49-F238E27FC236}">
                  <a16:creationId xmlns:a16="http://schemas.microsoft.com/office/drawing/2014/main" id="{0D66B561-B6A8-46FD-BE91-A6217FE25E7B}"/>
                </a:ext>
              </a:extLst>
            </p:cNvPr>
            <p:cNvCxnSpPr>
              <a:cxnSpLocks/>
            </p:cNvCxnSpPr>
            <p:nvPr/>
          </p:nvCxnSpPr>
          <p:spPr>
            <a:xfrm>
              <a:off x="3944982" y="2717396"/>
              <a:ext cx="136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229" name="그룹 228">
            <a:extLst>
              <a:ext uri="{FF2B5EF4-FFF2-40B4-BE49-F238E27FC236}">
                <a16:creationId xmlns:a16="http://schemas.microsoft.com/office/drawing/2014/main" id="{50E75C3F-0522-43ED-944A-C49F9A4E4355}"/>
              </a:ext>
            </a:extLst>
          </p:cNvPr>
          <p:cNvGrpSpPr/>
          <p:nvPr/>
        </p:nvGrpSpPr>
        <p:grpSpPr>
          <a:xfrm>
            <a:off x="7257593" y="2630230"/>
            <a:ext cx="1890911" cy="313952"/>
            <a:chOff x="2469482" y="2546422"/>
            <a:chExt cx="1890911" cy="313952"/>
          </a:xfrm>
        </p:grpSpPr>
        <p:sp>
          <p:nvSpPr>
            <p:cNvPr id="230" name="정육면체 229">
              <a:extLst>
                <a:ext uri="{FF2B5EF4-FFF2-40B4-BE49-F238E27FC236}">
                  <a16:creationId xmlns:a16="http://schemas.microsoft.com/office/drawing/2014/main" id="{8A0867F7-B65A-46DF-B8A8-8C3AC455A269}"/>
                </a:ext>
              </a:extLst>
            </p:cNvPr>
            <p:cNvSpPr/>
            <p:nvPr/>
          </p:nvSpPr>
          <p:spPr>
            <a:xfrm>
              <a:off x="4073572" y="2546422"/>
              <a:ext cx="286821" cy="311091"/>
            </a:xfrm>
            <a:prstGeom prst="cube">
              <a:avLst/>
            </a:prstGeom>
            <a:solidFill>
              <a:srgbClr val="00D35A"/>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231" name="정육면체 230">
              <a:extLst>
                <a:ext uri="{FF2B5EF4-FFF2-40B4-BE49-F238E27FC236}">
                  <a16:creationId xmlns:a16="http://schemas.microsoft.com/office/drawing/2014/main" id="{BA8DD574-A08A-488C-A12E-6C91274C237F}"/>
                </a:ext>
              </a:extLst>
            </p:cNvPr>
            <p:cNvSpPr/>
            <p:nvPr/>
          </p:nvSpPr>
          <p:spPr>
            <a:xfrm>
              <a:off x="2469482" y="2549283"/>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232" name="정육면체 231">
              <a:extLst>
                <a:ext uri="{FF2B5EF4-FFF2-40B4-BE49-F238E27FC236}">
                  <a16:creationId xmlns:a16="http://schemas.microsoft.com/office/drawing/2014/main" id="{4C3F18B4-C1F2-4FD3-8EFC-48CFE9EBBB0E}"/>
                </a:ext>
              </a:extLst>
            </p:cNvPr>
            <p:cNvSpPr/>
            <p:nvPr/>
          </p:nvSpPr>
          <p:spPr>
            <a:xfrm>
              <a:off x="2875709" y="2549283"/>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233" name="정육면체 232">
              <a:extLst>
                <a:ext uri="{FF2B5EF4-FFF2-40B4-BE49-F238E27FC236}">
                  <a16:creationId xmlns:a16="http://schemas.microsoft.com/office/drawing/2014/main" id="{781CFDC0-E7A4-438A-8B46-149BF48E6113}"/>
                </a:ext>
              </a:extLst>
            </p:cNvPr>
            <p:cNvSpPr/>
            <p:nvPr/>
          </p:nvSpPr>
          <p:spPr>
            <a:xfrm>
              <a:off x="3688164" y="2549283"/>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cxnSp>
          <p:nvCxnSpPr>
            <p:cNvPr id="234" name="직선 연결선 233">
              <a:extLst>
                <a:ext uri="{FF2B5EF4-FFF2-40B4-BE49-F238E27FC236}">
                  <a16:creationId xmlns:a16="http://schemas.microsoft.com/office/drawing/2014/main" id="{0A68B820-58A1-40AA-82B8-71898F4DF397}"/>
                </a:ext>
              </a:extLst>
            </p:cNvPr>
            <p:cNvCxnSpPr>
              <a:cxnSpLocks/>
            </p:cNvCxnSpPr>
            <p:nvPr/>
          </p:nvCxnSpPr>
          <p:spPr>
            <a:xfrm>
              <a:off x="2710918" y="2716586"/>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5" name="직선 연결선 234">
              <a:extLst>
                <a:ext uri="{FF2B5EF4-FFF2-40B4-BE49-F238E27FC236}">
                  <a16:creationId xmlns:a16="http://schemas.microsoft.com/office/drawing/2014/main" id="{582ABA5C-BBE6-4D54-A73D-1DCF3AE85387}"/>
                </a:ext>
              </a:extLst>
            </p:cNvPr>
            <p:cNvCxnSpPr>
              <a:cxnSpLocks/>
            </p:cNvCxnSpPr>
            <p:nvPr/>
          </p:nvCxnSpPr>
          <p:spPr>
            <a:xfrm>
              <a:off x="3121071" y="2717398"/>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6" name="직선 연결선 235">
              <a:extLst>
                <a:ext uri="{FF2B5EF4-FFF2-40B4-BE49-F238E27FC236}">
                  <a16:creationId xmlns:a16="http://schemas.microsoft.com/office/drawing/2014/main" id="{AD2D273C-9219-441F-A412-8FC3630D5984}"/>
                </a:ext>
              </a:extLst>
            </p:cNvPr>
            <p:cNvCxnSpPr>
              <a:cxnSpLocks/>
            </p:cNvCxnSpPr>
            <p:nvPr/>
          </p:nvCxnSpPr>
          <p:spPr>
            <a:xfrm>
              <a:off x="3604318" y="2718211"/>
              <a:ext cx="88253"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37" name="TextBox 236">
              <a:extLst>
                <a:ext uri="{FF2B5EF4-FFF2-40B4-BE49-F238E27FC236}">
                  <a16:creationId xmlns:a16="http://schemas.microsoft.com/office/drawing/2014/main" id="{9434A4DB-82B7-498C-925F-44238F3D7FE8}"/>
                </a:ext>
              </a:extLst>
            </p:cNvPr>
            <p:cNvSpPr txBox="1"/>
            <p:nvPr/>
          </p:nvSpPr>
          <p:spPr>
            <a:xfrm>
              <a:off x="3297274" y="2598687"/>
              <a:ext cx="260539" cy="246221"/>
            </a:xfrm>
            <a:prstGeom prst="rect">
              <a:avLst/>
            </a:prstGeom>
            <a:noFill/>
          </p:spPr>
          <p:txBody>
            <a:bodyPr wrap="square" lIns="0" rIns="0" rtlCol="0" anchor="ctr" anchorCtr="1">
              <a:spAutoFit/>
            </a:bodyPr>
            <a:lstStyle/>
            <a:p>
              <a:r>
                <a:rPr lang="en-US" altLang="ko-KR" sz="1000" dirty="0">
                  <a:solidFill>
                    <a:schemeClr val="bg1">
                      <a:lumMod val="85000"/>
                    </a:schemeClr>
                  </a:solidFill>
                  <a:latin typeface="Arial" panose="020B0604020202020204" pitchFamily="34" charset="0"/>
                </a:rPr>
                <a:t>•••</a:t>
              </a:r>
              <a:endParaRPr lang="ko-KR" altLang="en-US" sz="1000" dirty="0">
                <a:solidFill>
                  <a:schemeClr val="bg1">
                    <a:lumMod val="85000"/>
                  </a:schemeClr>
                </a:solidFill>
                <a:latin typeface="Arial" panose="020B0604020202020204" pitchFamily="34" charset="0"/>
              </a:endParaRPr>
            </a:p>
          </p:txBody>
        </p:sp>
        <p:cxnSp>
          <p:nvCxnSpPr>
            <p:cNvPr id="238" name="직선 연결선 237">
              <a:extLst>
                <a:ext uri="{FF2B5EF4-FFF2-40B4-BE49-F238E27FC236}">
                  <a16:creationId xmlns:a16="http://schemas.microsoft.com/office/drawing/2014/main" id="{A6B0552C-9194-4F22-9886-906504D49868}"/>
                </a:ext>
              </a:extLst>
            </p:cNvPr>
            <p:cNvCxnSpPr>
              <a:cxnSpLocks/>
            </p:cNvCxnSpPr>
            <p:nvPr/>
          </p:nvCxnSpPr>
          <p:spPr>
            <a:xfrm>
              <a:off x="3944982" y="2717396"/>
              <a:ext cx="136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239" name="그룹 238">
            <a:extLst>
              <a:ext uri="{FF2B5EF4-FFF2-40B4-BE49-F238E27FC236}">
                <a16:creationId xmlns:a16="http://schemas.microsoft.com/office/drawing/2014/main" id="{0DABC53C-1746-4815-BDE6-6979AD579323}"/>
              </a:ext>
            </a:extLst>
          </p:cNvPr>
          <p:cNvGrpSpPr/>
          <p:nvPr/>
        </p:nvGrpSpPr>
        <p:grpSpPr>
          <a:xfrm>
            <a:off x="9712408" y="2290042"/>
            <a:ext cx="1890911" cy="313952"/>
            <a:chOff x="2469482" y="2546422"/>
            <a:chExt cx="1890911" cy="313952"/>
          </a:xfrm>
        </p:grpSpPr>
        <p:sp>
          <p:nvSpPr>
            <p:cNvPr id="240" name="정육면체 239">
              <a:extLst>
                <a:ext uri="{FF2B5EF4-FFF2-40B4-BE49-F238E27FC236}">
                  <a16:creationId xmlns:a16="http://schemas.microsoft.com/office/drawing/2014/main" id="{9C9675F9-3371-4568-A49A-08622A2BA3EF}"/>
                </a:ext>
              </a:extLst>
            </p:cNvPr>
            <p:cNvSpPr/>
            <p:nvPr/>
          </p:nvSpPr>
          <p:spPr>
            <a:xfrm>
              <a:off x="4073572" y="2546422"/>
              <a:ext cx="286821" cy="311091"/>
            </a:xfrm>
            <a:prstGeom prst="cube">
              <a:avLst/>
            </a:prstGeom>
            <a:solidFill>
              <a:srgbClr val="00D35A"/>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241" name="정육면체 240">
              <a:extLst>
                <a:ext uri="{FF2B5EF4-FFF2-40B4-BE49-F238E27FC236}">
                  <a16:creationId xmlns:a16="http://schemas.microsoft.com/office/drawing/2014/main" id="{8B3AFAA7-4C0A-410F-A041-9A288F63100F}"/>
                </a:ext>
              </a:extLst>
            </p:cNvPr>
            <p:cNvSpPr/>
            <p:nvPr/>
          </p:nvSpPr>
          <p:spPr>
            <a:xfrm>
              <a:off x="2469482" y="2549283"/>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242" name="정육면체 241">
              <a:extLst>
                <a:ext uri="{FF2B5EF4-FFF2-40B4-BE49-F238E27FC236}">
                  <a16:creationId xmlns:a16="http://schemas.microsoft.com/office/drawing/2014/main" id="{72A30BB3-CCF7-48B3-8052-6A641674379F}"/>
                </a:ext>
              </a:extLst>
            </p:cNvPr>
            <p:cNvSpPr/>
            <p:nvPr/>
          </p:nvSpPr>
          <p:spPr>
            <a:xfrm>
              <a:off x="2875709" y="2549283"/>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243" name="정육면체 242">
              <a:extLst>
                <a:ext uri="{FF2B5EF4-FFF2-40B4-BE49-F238E27FC236}">
                  <a16:creationId xmlns:a16="http://schemas.microsoft.com/office/drawing/2014/main" id="{401A1E8B-F499-4083-94ED-C8D1CBBBC61D}"/>
                </a:ext>
              </a:extLst>
            </p:cNvPr>
            <p:cNvSpPr/>
            <p:nvPr/>
          </p:nvSpPr>
          <p:spPr>
            <a:xfrm>
              <a:off x="3688164" y="2549283"/>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cxnSp>
          <p:nvCxnSpPr>
            <p:cNvPr id="244" name="직선 연결선 243">
              <a:extLst>
                <a:ext uri="{FF2B5EF4-FFF2-40B4-BE49-F238E27FC236}">
                  <a16:creationId xmlns:a16="http://schemas.microsoft.com/office/drawing/2014/main" id="{8F4D38E8-9B7F-45B2-BB59-072662695FA4}"/>
                </a:ext>
              </a:extLst>
            </p:cNvPr>
            <p:cNvCxnSpPr>
              <a:cxnSpLocks/>
            </p:cNvCxnSpPr>
            <p:nvPr/>
          </p:nvCxnSpPr>
          <p:spPr>
            <a:xfrm>
              <a:off x="2710918" y="2716586"/>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5" name="직선 연결선 244">
              <a:extLst>
                <a:ext uri="{FF2B5EF4-FFF2-40B4-BE49-F238E27FC236}">
                  <a16:creationId xmlns:a16="http://schemas.microsoft.com/office/drawing/2014/main" id="{A02AFAA2-C1CA-4F6B-A999-3CE5B44E2F1D}"/>
                </a:ext>
              </a:extLst>
            </p:cNvPr>
            <p:cNvCxnSpPr>
              <a:cxnSpLocks/>
            </p:cNvCxnSpPr>
            <p:nvPr/>
          </p:nvCxnSpPr>
          <p:spPr>
            <a:xfrm>
              <a:off x="3121071" y="2717398"/>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6" name="직선 연결선 245">
              <a:extLst>
                <a:ext uri="{FF2B5EF4-FFF2-40B4-BE49-F238E27FC236}">
                  <a16:creationId xmlns:a16="http://schemas.microsoft.com/office/drawing/2014/main" id="{8EA2960F-2187-4E2A-99A1-2A2CF32FD3F6}"/>
                </a:ext>
              </a:extLst>
            </p:cNvPr>
            <p:cNvCxnSpPr>
              <a:cxnSpLocks/>
            </p:cNvCxnSpPr>
            <p:nvPr/>
          </p:nvCxnSpPr>
          <p:spPr>
            <a:xfrm>
              <a:off x="3604318" y="2718211"/>
              <a:ext cx="88253"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47" name="TextBox 246">
              <a:extLst>
                <a:ext uri="{FF2B5EF4-FFF2-40B4-BE49-F238E27FC236}">
                  <a16:creationId xmlns:a16="http://schemas.microsoft.com/office/drawing/2014/main" id="{DC69ADFD-5B8E-4316-8469-5FFB65F32EBE}"/>
                </a:ext>
              </a:extLst>
            </p:cNvPr>
            <p:cNvSpPr txBox="1"/>
            <p:nvPr/>
          </p:nvSpPr>
          <p:spPr>
            <a:xfrm>
              <a:off x="3297274" y="2598687"/>
              <a:ext cx="260539" cy="246221"/>
            </a:xfrm>
            <a:prstGeom prst="rect">
              <a:avLst/>
            </a:prstGeom>
            <a:noFill/>
          </p:spPr>
          <p:txBody>
            <a:bodyPr wrap="square" lIns="0" rIns="0" rtlCol="0" anchor="ctr" anchorCtr="1">
              <a:spAutoFit/>
            </a:bodyPr>
            <a:lstStyle/>
            <a:p>
              <a:r>
                <a:rPr lang="en-US" altLang="ko-KR" sz="1000" dirty="0">
                  <a:solidFill>
                    <a:schemeClr val="bg1">
                      <a:lumMod val="85000"/>
                    </a:schemeClr>
                  </a:solidFill>
                  <a:latin typeface="Arial" panose="020B0604020202020204" pitchFamily="34" charset="0"/>
                </a:rPr>
                <a:t>•••</a:t>
              </a:r>
              <a:endParaRPr lang="ko-KR" altLang="en-US" sz="1000" dirty="0">
                <a:solidFill>
                  <a:schemeClr val="bg1">
                    <a:lumMod val="85000"/>
                  </a:schemeClr>
                </a:solidFill>
                <a:latin typeface="Arial" panose="020B0604020202020204" pitchFamily="34" charset="0"/>
              </a:endParaRPr>
            </a:p>
          </p:txBody>
        </p:sp>
        <p:cxnSp>
          <p:nvCxnSpPr>
            <p:cNvPr id="248" name="직선 연결선 247">
              <a:extLst>
                <a:ext uri="{FF2B5EF4-FFF2-40B4-BE49-F238E27FC236}">
                  <a16:creationId xmlns:a16="http://schemas.microsoft.com/office/drawing/2014/main" id="{F1A64E4B-3727-4116-B9CA-D2E0AFB89528}"/>
                </a:ext>
              </a:extLst>
            </p:cNvPr>
            <p:cNvCxnSpPr>
              <a:cxnSpLocks/>
            </p:cNvCxnSpPr>
            <p:nvPr/>
          </p:nvCxnSpPr>
          <p:spPr>
            <a:xfrm>
              <a:off x="3944982" y="2717396"/>
              <a:ext cx="136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249" name="그룹 248">
            <a:extLst>
              <a:ext uri="{FF2B5EF4-FFF2-40B4-BE49-F238E27FC236}">
                <a16:creationId xmlns:a16="http://schemas.microsoft.com/office/drawing/2014/main" id="{A28C168E-A7C6-42D8-A2D2-3F6680F4D634}"/>
              </a:ext>
            </a:extLst>
          </p:cNvPr>
          <p:cNvGrpSpPr/>
          <p:nvPr/>
        </p:nvGrpSpPr>
        <p:grpSpPr>
          <a:xfrm>
            <a:off x="4929386" y="4416136"/>
            <a:ext cx="1890911" cy="313952"/>
            <a:chOff x="2469482" y="2546422"/>
            <a:chExt cx="1890911" cy="313952"/>
          </a:xfrm>
        </p:grpSpPr>
        <p:sp>
          <p:nvSpPr>
            <p:cNvPr id="250" name="정육면체 249">
              <a:extLst>
                <a:ext uri="{FF2B5EF4-FFF2-40B4-BE49-F238E27FC236}">
                  <a16:creationId xmlns:a16="http://schemas.microsoft.com/office/drawing/2014/main" id="{1B6705B1-4CF8-4BC9-9A4C-43A3AC9CCB92}"/>
                </a:ext>
              </a:extLst>
            </p:cNvPr>
            <p:cNvSpPr/>
            <p:nvPr/>
          </p:nvSpPr>
          <p:spPr>
            <a:xfrm>
              <a:off x="4073572" y="2546422"/>
              <a:ext cx="286821" cy="311091"/>
            </a:xfrm>
            <a:prstGeom prst="cube">
              <a:avLst/>
            </a:prstGeom>
            <a:solidFill>
              <a:srgbClr val="00D35A"/>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251" name="정육면체 250">
              <a:extLst>
                <a:ext uri="{FF2B5EF4-FFF2-40B4-BE49-F238E27FC236}">
                  <a16:creationId xmlns:a16="http://schemas.microsoft.com/office/drawing/2014/main" id="{F23647BA-F175-42EB-9B63-5F0942F9CBEE}"/>
                </a:ext>
              </a:extLst>
            </p:cNvPr>
            <p:cNvSpPr/>
            <p:nvPr/>
          </p:nvSpPr>
          <p:spPr>
            <a:xfrm>
              <a:off x="2469482" y="2549283"/>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252" name="정육면체 251">
              <a:extLst>
                <a:ext uri="{FF2B5EF4-FFF2-40B4-BE49-F238E27FC236}">
                  <a16:creationId xmlns:a16="http://schemas.microsoft.com/office/drawing/2014/main" id="{0F2870E1-765C-4996-AB94-3127D6290E66}"/>
                </a:ext>
              </a:extLst>
            </p:cNvPr>
            <p:cNvSpPr/>
            <p:nvPr/>
          </p:nvSpPr>
          <p:spPr>
            <a:xfrm>
              <a:off x="2875709" y="2549283"/>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253" name="정육면체 252">
              <a:extLst>
                <a:ext uri="{FF2B5EF4-FFF2-40B4-BE49-F238E27FC236}">
                  <a16:creationId xmlns:a16="http://schemas.microsoft.com/office/drawing/2014/main" id="{324A2806-F21E-4766-BEEA-5110C6B9C3D7}"/>
                </a:ext>
              </a:extLst>
            </p:cNvPr>
            <p:cNvSpPr/>
            <p:nvPr/>
          </p:nvSpPr>
          <p:spPr>
            <a:xfrm>
              <a:off x="3688164" y="2549283"/>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cxnSp>
          <p:nvCxnSpPr>
            <p:cNvPr id="254" name="직선 연결선 253">
              <a:extLst>
                <a:ext uri="{FF2B5EF4-FFF2-40B4-BE49-F238E27FC236}">
                  <a16:creationId xmlns:a16="http://schemas.microsoft.com/office/drawing/2014/main" id="{1B65547E-4F07-49B4-9636-6A6ECEF2EA9D}"/>
                </a:ext>
              </a:extLst>
            </p:cNvPr>
            <p:cNvCxnSpPr>
              <a:cxnSpLocks/>
            </p:cNvCxnSpPr>
            <p:nvPr/>
          </p:nvCxnSpPr>
          <p:spPr>
            <a:xfrm>
              <a:off x="2710918" y="2716586"/>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5" name="직선 연결선 254">
              <a:extLst>
                <a:ext uri="{FF2B5EF4-FFF2-40B4-BE49-F238E27FC236}">
                  <a16:creationId xmlns:a16="http://schemas.microsoft.com/office/drawing/2014/main" id="{79D5750B-FA0A-4113-80E4-ADF0DBB9DF84}"/>
                </a:ext>
              </a:extLst>
            </p:cNvPr>
            <p:cNvCxnSpPr>
              <a:cxnSpLocks/>
            </p:cNvCxnSpPr>
            <p:nvPr/>
          </p:nvCxnSpPr>
          <p:spPr>
            <a:xfrm>
              <a:off x="3121071" y="2717398"/>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6" name="직선 연결선 255">
              <a:extLst>
                <a:ext uri="{FF2B5EF4-FFF2-40B4-BE49-F238E27FC236}">
                  <a16:creationId xmlns:a16="http://schemas.microsoft.com/office/drawing/2014/main" id="{A847376F-EF07-4335-8F55-A6FCF48A7B26}"/>
                </a:ext>
              </a:extLst>
            </p:cNvPr>
            <p:cNvCxnSpPr>
              <a:cxnSpLocks/>
            </p:cNvCxnSpPr>
            <p:nvPr/>
          </p:nvCxnSpPr>
          <p:spPr>
            <a:xfrm>
              <a:off x="3604318" y="2718211"/>
              <a:ext cx="88253"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57" name="TextBox 256">
              <a:extLst>
                <a:ext uri="{FF2B5EF4-FFF2-40B4-BE49-F238E27FC236}">
                  <a16:creationId xmlns:a16="http://schemas.microsoft.com/office/drawing/2014/main" id="{EC2FFC7C-8112-4C9B-BC61-13BF7CC4C42C}"/>
                </a:ext>
              </a:extLst>
            </p:cNvPr>
            <p:cNvSpPr txBox="1"/>
            <p:nvPr/>
          </p:nvSpPr>
          <p:spPr>
            <a:xfrm>
              <a:off x="3297274" y="2598687"/>
              <a:ext cx="260539" cy="246221"/>
            </a:xfrm>
            <a:prstGeom prst="rect">
              <a:avLst/>
            </a:prstGeom>
            <a:noFill/>
          </p:spPr>
          <p:txBody>
            <a:bodyPr wrap="square" lIns="0" rIns="0" rtlCol="0" anchor="ctr" anchorCtr="1">
              <a:spAutoFit/>
            </a:bodyPr>
            <a:lstStyle/>
            <a:p>
              <a:r>
                <a:rPr lang="en-US" altLang="ko-KR" sz="1000" dirty="0">
                  <a:solidFill>
                    <a:schemeClr val="bg1">
                      <a:lumMod val="85000"/>
                    </a:schemeClr>
                  </a:solidFill>
                  <a:latin typeface="Arial" panose="020B0604020202020204" pitchFamily="34" charset="0"/>
                </a:rPr>
                <a:t>•••</a:t>
              </a:r>
              <a:endParaRPr lang="ko-KR" altLang="en-US" sz="1000" dirty="0">
                <a:solidFill>
                  <a:schemeClr val="bg1">
                    <a:lumMod val="85000"/>
                  </a:schemeClr>
                </a:solidFill>
                <a:latin typeface="Arial" panose="020B0604020202020204" pitchFamily="34" charset="0"/>
              </a:endParaRPr>
            </a:p>
          </p:txBody>
        </p:sp>
        <p:cxnSp>
          <p:nvCxnSpPr>
            <p:cNvPr id="258" name="직선 연결선 257">
              <a:extLst>
                <a:ext uri="{FF2B5EF4-FFF2-40B4-BE49-F238E27FC236}">
                  <a16:creationId xmlns:a16="http://schemas.microsoft.com/office/drawing/2014/main" id="{EA9F9665-42E2-4F91-9A67-0EE3A8061DEF}"/>
                </a:ext>
              </a:extLst>
            </p:cNvPr>
            <p:cNvCxnSpPr>
              <a:cxnSpLocks/>
            </p:cNvCxnSpPr>
            <p:nvPr/>
          </p:nvCxnSpPr>
          <p:spPr>
            <a:xfrm>
              <a:off x="3944982" y="2717396"/>
              <a:ext cx="136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259" name="그룹 258">
            <a:extLst>
              <a:ext uri="{FF2B5EF4-FFF2-40B4-BE49-F238E27FC236}">
                <a16:creationId xmlns:a16="http://schemas.microsoft.com/office/drawing/2014/main" id="{E084054D-DD78-43B1-809D-FDE57FD1FD59}"/>
              </a:ext>
            </a:extLst>
          </p:cNvPr>
          <p:cNvGrpSpPr/>
          <p:nvPr/>
        </p:nvGrpSpPr>
        <p:grpSpPr>
          <a:xfrm>
            <a:off x="1476758" y="4289001"/>
            <a:ext cx="1890911" cy="313952"/>
            <a:chOff x="2469482" y="2546422"/>
            <a:chExt cx="1890911" cy="313952"/>
          </a:xfrm>
        </p:grpSpPr>
        <p:sp>
          <p:nvSpPr>
            <p:cNvPr id="260" name="정육면체 259">
              <a:extLst>
                <a:ext uri="{FF2B5EF4-FFF2-40B4-BE49-F238E27FC236}">
                  <a16:creationId xmlns:a16="http://schemas.microsoft.com/office/drawing/2014/main" id="{4F02BDC9-4830-4A61-AED3-3D6292025C4A}"/>
                </a:ext>
              </a:extLst>
            </p:cNvPr>
            <p:cNvSpPr/>
            <p:nvPr/>
          </p:nvSpPr>
          <p:spPr>
            <a:xfrm>
              <a:off x="4073572" y="2546422"/>
              <a:ext cx="286821" cy="311091"/>
            </a:xfrm>
            <a:prstGeom prst="cube">
              <a:avLst/>
            </a:prstGeom>
            <a:solidFill>
              <a:srgbClr val="00D35A"/>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261" name="정육면체 260">
              <a:extLst>
                <a:ext uri="{FF2B5EF4-FFF2-40B4-BE49-F238E27FC236}">
                  <a16:creationId xmlns:a16="http://schemas.microsoft.com/office/drawing/2014/main" id="{723D3423-3D4C-4F44-98F5-718E686664B3}"/>
                </a:ext>
              </a:extLst>
            </p:cNvPr>
            <p:cNvSpPr/>
            <p:nvPr/>
          </p:nvSpPr>
          <p:spPr>
            <a:xfrm>
              <a:off x="2469482" y="2549283"/>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262" name="정육면체 261">
              <a:extLst>
                <a:ext uri="{FF2B5EF4-FFF2-40B4-BE49-F238E27FC236}">
                  <a16:creationId xmlns:a16="http://schemas.microsoft.com/office/drawing/2014/main" id="{0F2DC635-3752-4359-A769-89B9477E5408}"/>
                </a:ext>
              </a:extLst>
            </p:cNvPr>
            <p:cNvSpPr/>
            <p:nvPr/>
          </p:nvSpPr>
          <p:spPr>
            <a:xfrm>
              <a:off x="2875709" y="2549283"/>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263" name="정육면체 262">
              <a:extLst>
                <a:ext uri="{FF2B5EF4-FFF2-40B4-BE49-F238E27FC236}">
                  <a16:creationId xmlns:a16="http://schemas.microsoft.com/office/drawing/2014/main" id="{AEFFD7E8-48CC-45FE-8337-D18F66C4847B}"/>
                </a:ext>
              </a:extLst>
            </p:cNvPr>
            <p:cNvSpPr/>
            <p:nvPr/>
          </p:nvSpPr>
          <p:spPr>
            <a:xfrm>
              <a:off x="3688164" y="2549283"/>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cxnSp>
          <p:nvCxnSpPr>
            <p:cNvPr id="264" name="직선 연결선 263">
              <a:extLst>
                <a:ext uri="{FF2B5EF4-FFF2-40B4-BE49-F238E27FC236}">
                  <a16:creationId xmlns:a16="http://schemas.microsoft.com/office/drawing/2014/main" id="{A7FFDC99-ED72-461B-9F20-EC93DF45C663}"/>
                </a:ext>
              </a:extLst>
            </p:cNvPr>
            <p:cNvCxnSpPr>
              <a:cxnSpLocks/>
            </p:cNvCxnSpPr>
            <p:nvPr/>
          </p:nvCxnSpPr>
          <p:spPr>
            <a:xfrm>
              <a:off x="2710918" y="2716586"/>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5" name="직선 연결선 264">
              <a:extLst>
                <a:ext uri="{FF2B5EF4-FFF2-40B4-BE49-F238E27FC236}">
                  <a16:creationId xmlns:a16="http://schemas.microsoft.com/office/drawing/2014/main" id="{661F994E-187D-402E-A1B4-0D5E13CD6932}"/>
                </a:ext>
              </a:extLst>
            </p:cNvPr>
            <p:cNvCxnSpPr>
              <a:cxnSpLocks/>
            </p:cNvCxnSpPr>
            <p:nvPr/>
          </p:nvCxnSpPr>
          <p:spPr>
            <a:xfrm>
              <a:off x="3121071" y="2717398"/>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6" name="직선 연결선 265">
              <a:extLst>
                <a:ext uri="{FF2B5EF4-FFF2-40B4-BE49-F238E27FC236}">
                  <a16:creationId xmlns:a16="http://schemas.microsoft.com/office/drawing/2014/main" id="{4B02C863-9401-430A-9C2E-3CF9D55A28F8}"/>
                </a:ext>
              </a:extLst>
            </p:cNvPr>
            <p:cNvCxnSpPr>
              <a:cxnSpLocks/>
            </p:cNvCxnSpPr>
            <p:nvPr/>
          </p:nvCxnSpPr>
          <p:spPr>
            <a:xfrm>
              <a:off x="3604318" y="2718211"/>
              <a:ext cx="88253"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67" name="TextBox 266">
              <a:extLst>
                <a:ext uri="{FF2B5EF4-FFF2-40B4-BE49-F238E27FC236}">
                  <a16:creationId xmlns:a16="http://schemas.microsoft.com/office/drawing/2014/main" id="{F1CC205A-6E5A-460C-989A-0BF94EB8ADC2}"/>
                </a:ext>
              </a:extLst>
            </p:cNvPr>
            <p:cNvSpPr txBox="1"/>
            <p:nvPr/>
          </p:nvSpPr>
          <p:spPr>
            <a:xfrm>
              <a:off x="3297274" y="2598687"/>
              <a:ext cx="260539" cy="246221"/>
            </a:xfrm>
            <a:prstGeom prst="rect">
              <a:avLst/>
            </a:prstGeom>
            <a:noFill/>
          </p:spPr>
          <p:txBody>
            <a:bodyPr wrap="square" lIns="0" rIns="0" rtlCol="0" anchor="ctr" anchorCtr="1">
              <a:spAutoFit/>
            </a:bodyPr>
            <a:lstStyle/>
            <a:p>
              <a:r>
                <a:rPr lang="en-US" altLang="ko-KR" sz="1000" dirty="0">
                  <a:solidFill>
                    <a:schemeClr val="bg1">
                      <a:lumMod val="85000"/>
                    </a:schemeClr>
                  </a:solidFill>
                  <a:latin typeface="Arial" panose="020B0604020202020204" pitchFamily="34" charset="0"/>
                </a:rPr>
                <a:t>•••</a:t>
              </a:r>
              <a:endParaRPr lang="ko-KR" altLang="en-US" sz="1000" dirty="0">
                <a:solidFill>
                  <a:schemeClr val="bg1">
                    <a:lumMod val="85000"/>
                  </a:schemeClr>
                </a:solidFill>
                <a:latin typeface="Arial" panose="020B0604020202020204" pitchFamily="34" charset="0"/>
              </a:endParaRPr>
            </a:p>
          </p:txBody>
        </p:sp>
        <p:cxnSp>
          <p:nvCxnSpPr>
            <p:cNvPr id="268" name="직선 연결선 267">
              <a:extLst>
                <a:ext uri="{FF2B5EF4-FFF2-40B4-BE49-F238E27FC236}">
                  <a16:creationId xmlns:a16="http://schemas.microsoft.com/office/drawing/2014/main" id="{10BF6D87-BBCF-4553-8A42-7FAAF5A6FF20}"/>
                </a:ext>
              </a:extLst>
            </p:cNvPr>
            <p:cNvCxnSpPr>
              <a:cxnSpLocks/>
            </p:cNvCxnSpPr>
            <p:nvPr/>
          </p:nvCxnSpPr>
          <p:spPr>
            <a:xfrm>
              <a:off x="3944982" y="2717396"/>
              <a:ext cx="136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269" name="그룹 268">
            <a:extLst>
              <a:ext uri="{FF2B5EF4-FFF2-40B4-BE49-F238E27FC236}">
                <a16:creationId xmlns:a16="http://schemas.microsoft.com/office/drawing/2014/main" id="{328C64F2-F2FB-42B9-8B6A-2E9979E47C0C}"/>
              </a:ext>
            </a:extLst>
          </p:cNvPr>
          <p:cNvGrpSpPr/>
          <p:nvPr/>
        </p:nvGrpSpPr>
        <p:grpSpPr>
          <a:xfrm>
            <a:off x="3067926" y="6373105"/>
            <a:ext cx="1890911" cy="313952"/>
            <a:chOff x="2469482" y="2546422"/>
            <a:chExt cx="1890911" cy="313952"/>
          </a:xfrm>
        </p:grpSpPr>
        <p:sp>
          <p:nvSpPr>
            <p:cNvPr id="270" name="정육면체 269">
              <a:extLst>
                <a:ext uri="{FF2B5EF4-FFF2-40B4-BE49-F238E27FC236}">
                  <a16:creationId xmlns:a16="http://schemas.microsoft.com/office/drawing/2014/main" id="{7B06328C-E3BA-413D-8139-04974016935D}"/>
                </a:ext>
              </a:extLst>
            </p:cNvPr>
            <p:cNvSpPr/>
            <p:nvPr/>
          </p:nvSpPr>
          <p:spPr>
            <a:xfrm>
              <a:off x="4073572" y="2546422"/>
              <a:ext cx="286821" cy="311091"/>
            </a:xfrm>
            <a:prstGeom prst="cube">
              <a:avLst/>
            </a:prstGeom>
            <a:solidFill>
              <a:srgbClr val="00D35A"/>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271" name="정육면체 270">
              <a:extLst>
                <a:ext uri="{FF2B5EF4-FFF2-40B4-BE49-F238E27FC236}">
                  <a16:creationId xmlns:a16="http://schemas.microsoft.com/office/drawing/2014/main" id="{F9C6FB0C-963B-40F0-A2C2-73C6E4850499}"/>
                </a:ext>
              </a:extLst>
            </p:cNvPr>
            <p:cNvSpPr/>
            <p:nvPr/>
          </p:nvSpPr>
          <p:spPr>
            <a:xfrm>
              <a:off x="2469482" y="2549283"/>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272" name="정육면체 271">
              <a:extLst>
                <a:ext uri="{FF2B5EF4-FFF2-40B4-BE49-F238E27FC236}">
                  <a16:creationId xmlns:a16="http://schemas.microsoft.com/office/drawing/2014/main" id="{8B1FF6B6-09AF-48CB-BA53-7132270E33DC}"/>
                </a:ext>
              </a:extLst>
            </p:cNvPr>
            <p:cNvSpPr/>
            <p:nvPr/>
          </p:nvSpPr>
          <p:spPr>
            <a:xfrm>
              <a:off x="2875709" y="2549283"/>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273" name="정육면체 272">
              <a:extLst>
                <a:ext uri="{FF2B5EF4-FFF2-40B4-BE49-F238E27FC236}">
                  <a16:creationId xmlns:a16="http://schemas.microsoft.com/office/drawing/2014/main" id="{3FC85EEF-D47C-49D7-8B35-B9E42803147C}"/>
                </a:ext>
              </a:extLst>
            </p:cNvPr>
            <p:cNvSpPr/>
            <p:nvPr/>
          </p:nvSpPr>
          <p:spPr>
            <a:xfrm>
              <a:off x="3688164" y="2549283"/>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cxnSp>
          <p:nvCxnSpPr>
            <p:cNvPr id="274" name="직선 연결선 273">
              <a:extLst>
                <a:ext uri="{FF2B5EF4-FFF2-40B4-BE49-F238E27FC236}">
                  <a16:creationId xmlns:a16="http://schemas.microsoft.com/office/drawing/2014/main" id="{A56B4AA5-CB8D-4AC0-97C8-397F51BD76E4}"/>
                </a:ext>
              </a:extLst>
            </p:cNvPr>
            <p:cNvCxnSpPr>
              <a:cxnSpLocks/>
            </p:cNvCxnSpPr>
            <p:nvPr/>
          </p:nvCxnSpPr>
          <p:spPr>
            <a:xfrm>
              <a:off x="2710918" y="2716586"/>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5" name="직선 연결선 274">
              <a:extLst>
                <a:ext uri="{FF2B5EF4-FFF2-40B4-BE49-F238E27FC236}">
                  <a16:creationId xmlns:a16="http://schemas.microsoft.com/office/drawing/2014/main" id="{DC9BCF6A-F006-4085-80BD-D9F73EAFB6AB}"/>
                </a:ext>
              </a:extLst>
            </p:cNvPr>
            <p:cNvCxnSpPr>
              <a:cxnSpLocks/>
            </p:cNvCxnSpPr>
            <p:nvPr/>
          </p:nvCxnSpPr>
          <p:spPr>
            <a:xfrm>
              <a:off x="3121071" y="2717398"/>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6" name="직선 연결선 275">
              <a:extLst>
                <a:ext uri="{FF2B5EF4-FFF2-40B4-BE49-F238E27FC236}">
                  <a16:creationId xmlns:a16="http://schemas.microsoft.com/office/drawing/2014/main" id="{72BBC4DD-18C9-403D-A8EA-9DD00EDB753A}"/>
                </a:ext>
              </a:extLst>
            </p:cNvPr>
            <p:cNvCxnSpPr>
              <a:cxnSpLocks/>
            </p:cNvCxnSpPr>
            <p:nvPr/>
          </p:nvCxnSpPr>
          <p:spPr>
            <a:xfrm>
              <a:off x="3604318" y="2718211"/>
              <a:ext cx="88253"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77" name="TextBox 276">
              <a:extLst>
                <a:ext uri="{FF2B5EF4-FFF2-40B4-BE49-F238E27FC236}">
                  <a16:creationId xmlns:a16="http://schemas.microsoft.com/office/drawing/2014/main" id="{D756D405-A0D6-4C81-9B96-59C3548B6E72}"/>
                </a:ext>
              </a:extLst>
            </p:cNvPr>
            <p:cNvSpPr txBox="1"/>
            <p:nvPr/>
          </p:nvSpPr>
          <p:spPr>
            <a:xfrm>
              <a:off x="3297274" y="2598687"/>
              <a:ext cx="260539" cy="246221"/>
            </a:xfrm>
            <a:prstGeom prst="rect">
              <a:avLst/>
            </a:prstGeom>
            <a:noFill/>
          </p:spPr>
          <p:txBody>
            <a:bodyPr wrap="square" lIns="0" rIns="0" rtlCol="0" anchor="ctr" anchorCtr="1">
              <a:spAutoFit/>
            </a:bodyPr>
            <a:lstStyle/>
            <a:p>
              <a:r>
                <a:rPr lang="en-US" altLang="ko-KR" sz="1000" dirty="0">
                  <a:solidFill>
                    <a:schemeClr val="bg1">
                      <a:lumMod val="85000"/>
                    </a:schemeClr>
                  </a:solidFill>
                  <a:latin typeface="Arial" panose="020B0604020202020204" pitchFamily="34" charset="0"/>
                </a:rPr>
                <a:t>•••</a:t>
              </a:r>
              <a:endParaRPr lang="ko-KR" altLang="en-US" sz="1000" dirty="0">
                <a:solidFill>
                  <a:schemeClr val="bg1">
                    <a:lumMod val="85000"/>
                  </a:schemeClr>
                </a:solidFill>
                <a:latin typeface="Arial" panose="020B0604020202020204" pitchFamily="34" charset="0"/>
              </a:endParaRPr>
            </a:p>
          </p:txBody>
        </p:sp>
        <p:cxnSp>
          <p:nvCxnSpPr>
            <p:cNvPr id="278" name="직선 연결선 277">
              <a:extLst>
                <a:ext uri="{FF2B5EF4-FFF2-40B4-BE49-F238E27FC236}">
                  <a16:creationId xmlns:a16="http://schemas.microsoft.com/office/drawing/2014/main" id="{976AB9A0-547D-4B83-81A7-7E0FE1878520}"/>
                </a:ext>
              </a:extLst>
            </p:cNvPr>
            <p:cNvCxnSpPr>
              <a:cxnSpLocks/>
            </p:cNvCxnSpPr>
            <p:nvPr/>
          </p:nvCxnSpPr>
          <p:spPr>
            <a:xfrm>
              <a:off x="3944982" y="2717396"/>
              <a:ext cx="136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279" name="그룹 278">
            <a:extLst>
              <a:ext uri="{FF2B5EF4-FFF2-40B4-BE49-F238E27FC236}">
                <a16:creationId xmlns:a16="http://schemas.microsoft.com/office/drawing/2014/main" id="{2A2F9392-BC2E-4525-B66C-9988DE994DA4}"/>
              </a:ext>
            </a:extLst>
          </p:cNvPr>
          <p:cNvGrpSpPr/>
          <p:nvPr/>
        </p:nvGrpSpPr>
        <p:grpSpPr>
          <a:xfrm>
            <a:off x="6485532" y="6270472"/>
            <a:ext cx="1890911" cy="313952"/>
            <a:chOff x="2469482" y="2546422"/>
            <a:chExt cx="1890911" cy="313952"/>
          </a:xfrm>
        </p:grpSpPr>
        <p:sp>
          <p:nvSpPr>
            <p:cNvPr id="280" name="정육면체 279">
              <a:extLst>
                <a:ext uri="{FF2B5EF4-FFF2-40B4-BE49-F238E27FC236}">
                  <a16:creationId xmlns:a16="http://schemas.microsoft.com/office/drawing/2014/main" id="{FBDD767A-4795-4766-B906-E7651B5D3592}"/>
                </a:ext>
              </a:extLst>
            </p:cNvPr>
            <p:cNvSpPr/>
            <p:nvPr/>
          </p:nvSpPr>
          <p:spPr>
            <a:xfrm>
              <a:off x="4073572" y="2546422"/>
              <a:ext cx="286821" cy="311091"/>
            </a:xfrm>
            <a:prstGeom prst="cube">
              <a:avLst/>
            </a:prstGeom>
            <a:solidFill>
              <a:srgbClr val="00D35A"/>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281" name="정육면체 280">
              <a:extLst>
                <a:ext uri="{FF2B5EF4-FFF2-40B4-BE49-F238E27FC236}">
                  <a16:creationId xmlns:a16="http://schemas.microsoft.com/office/drawing/2014/main" id="{1B3AAAFF-4203-43B3-B8CA-F00585A26A28}"/>
                </a:ext>
              </a:extLst>
            </p:cNvPr>
            <p:cNvSpPr/>
            <p:nvPr/>
          </p:nvSpPr>
          <p:spPr>
            <a:xfrm>
              <a:off x="2469482" y="2549283"/>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282" name="정육면체 281">
              <a:extLst>
                <a:ext uri="{FF2B5EF4-FFF2-40B4-BE49-F238E27FC236}">
                  <a16:creationId xmlns:a16="http://schemas.microsoft.com/office/drawing/2014/main" id="{432B3897-19BB-415E-A1DC-05784F037446}"/>
                </a:ext>
              </a:extLst>
            </p:cNvPr>
            <p:cNvSpPr/>
            <p:nvPr/>
          </p:nvSpPr>
          <p:spPr>
            <a:xfrm>
              <a:off x="2875709" y="2549283"/>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283" name="정육면체 282">
              <a:extLst>
                <a:ext uri="{FF2B5EF4-FFF2-40B4-BE49-F238E27FC236}">
                  <a16:creationId xmlns:a16="http://schemas.microsoft.com/office/drawing/2014/main" id="{ADD758FA-A115-4709-B859-D6FCB47BF566}"/>
                </a:ext>
              </a:extLst>
            </p:cNvPr>
            <p:cNvSpPr/>
            <p:nvPr/>
          </p:nvSpPr>
          <p:spPr>
            <a:xfrm>
              <a:off x="3688164" y="2549283"/>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cxnSp>
          <p:nvCxnSpPr>
            <p:cNvPr id="284" name="직선 연결선 283">
              <a:extLst>
                <a:ext uri="{FF2B5EF4-FFF2-40B4-BE49-F238E27FC236}">
                  <a16:creationId xmlns:a16="http://schemas.microsoft.com/office/drawing/2014/main" id="{AF602CFE-B9D9-4FDF-992E-9EC40EA1CFE4}"/>
                </a:ext>
              </a:extLst>
            </p:cNvPr>
            <p:cNvCxnSpPr>
              <a:cxnSpLocks/>
            </p:cNvCxnSpPr>
            <p:nvPr/>
          </p:nvCxnSpPr>
          <p:spPr>
            <a:xfrm>
              <a:off x="2710918" y="2716586"/>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5" name="직선 연결선 284">
              <a:extLst>
                <a:ext uri="{FF2B5EF4-FFF2-40B4-BE49-F238E27FC236}">
                  <a16:creationId xmlns:a16="http://schemas.microsoft.com/office/drawing/2014/main" id="{33AA7776-8878-48EB-BE7D-A37FC2BEB071}"/>
                </a:ext>
              </a:extLst>
            </p:cNvPr>
            <p:cNvCxnSpPr>
              <a:cxnSpLocks/>
            </p:cNvCxnSpPr>
            <p:nvPr/>
          </p:nvCxnSpPr>
          <p:spPr>
            <a:xfrm>
              <a:off x="3121071" y="2717398"/>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6" name="직선 연결선 285">
              <a:extLst>
                <a:ext uri="{FF2B5EF4-FFF2-40B4-BE49-F238E27FC236}">
                  <a16:creationId xmlns:a16="http://schemas.microsoft.com/office/drawing/2014/main" id="{40816041-C32B-48C9-BC8B-29BE5F57C0EC}"/>
                </a:ext>
              </a:extLst>
            </p:cNvPr>
            <p:cNvCxnSpPr>
              <a:cxnSpLocks/>
            </p:cNvCxnSpPr>
            <p:nvPr/>
          </p:nvCxnSpPr>
          <p:spPr>
            <a:xfrm>
              <a:off x="3604318" y="2718211"/>
              <a:ext cx="88253"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87" name="TextBox 286">
              <a:extLst>
                <a:ext uri="{FF2B5EF4-FFF2-40B4-BE49-F238E27FC236}">
                  <a16:creationId xmlns:a16="http://schemas.microsoft.com/office/drawing/2014/main" id="{EA97A25F-B641-4309-9E81-576401795E85}"/>
                </a:ext>
              </a:extLst>
            </p:cNvPr>
            <p:cNvSpPr txBox="1"/>
            <p:nvPr/>
          </p:nvSpPr>
          <p:spPr>
            <a:xfrm>
              <a:off x="3297274" y="2598687"/>
              <a:ext cx="260539" cy="246221"/>
            </a:xfrm>
            <a:prstGeom prst="rect">
              <a:avLst/>
            </a:prstGeom>
            <a:noFill/>
          </p:spPr>
          <p:txBody>
            <a:bodyPr wrap="square" lIns="0" rIns="0" rtlCol="0" anchor="ctr" anchorCtr="1">
              <a:spAutoFit/>
            </a:bodyPr>
            <a:lstStyle/>
            <a:p>
              <a:r>
                <a:rPr lang="en-US" altLang="ko-KR" sz="1000" dirty="0">
                  <a:solidFill>
                    <a:schemeClr val="bg1">
                      <a:lumMod val="85000"/>
                    </a:schemeClr>
                  </a:solidFill>
                  <a:latin typeface="Arial" panose="020B0604020202020204" pitchFamily="34" charset="0"/>
                </a:rPr>
                <a:t>•••</a:t>
              </a:r>
              <a:endParaRPr lang="ko-KR" altLang="en-US" sz="1000" dirty="0">
                <a:solidFill>
                  <a:schemeClr val="bg1">
                    <a:lumMod val="85000"/>
                  </a:schemeClr>
                </a:solidFill>
                <a:latin typeface="Arial" panose="020B0604020202020204" pitchFamily="34" charset="0"/>
              </a:endParaRPr>
            </a:p>
          </p:txBody>
        </p:sp>
        <p:cxnSp>
          <p:nvCxnSpPr>
            <p:cNvPr id="288" name="직선 연결선 287">
              <a:extLst>
                <a:ext uri="{FF2B5EF4-FFF2-40B4-BE49-F238E27FC236}">
                  <a16:creationId xmlns:a16="http://schemas.microsoft.com/office/drawing/2014/main" id="{A07C2134-A348-4424-A016-1F863BECABAC}"/>
                </a:ext>
              </a:extLst>
            </p:cNvPr>
            <p:cNvCxnSpPr>
              <a:cxnSpLocks/>
            </p:cNvCxnSpPr>
            <p:nvPr/>
          </p:nvCxnSpPr>
          <p:spPr>
            <a:xfrm>
              <a:off x="3944982" y="2717396"/>
              <a:ext cx="136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289" name="그룹 288">
            <a:extLst>
              <a:ext uri="{FF2B5EF4-FFF2-40B4-BE49-F238E27FC236}">
                <a16:creationId xmlns:a16="http://schemas.microsoft.com/office/drawing/2014/main" id="{7F093239-54C4-4007-B7E7-40119649FEB4}"/>
              </a:ext>
            </a:extLst>
          </p:cNvPr>
          <p:cNvGrpSpPr/>
          <p:nvPr/>
        </p:nvGrpSpPr>
        <p:grpSpPr>
          <a:xfrm>
            <a:off x="8540945" y="5034448"/>
            <a:ext cx="1890911" cy="313952"/>
            <a:chOff x="2469482" y="2546422"/>
            <a:chExt cx="1890911" cy="313952"/>
          </a:xfrm>
        </p:grpSpPr>
        <p:sp>
          <p:nvSpPr>
            <p:cNvPr id="290" name="정육면체 289">
              <a:extLst>
                <a:ext uri="{FF2B5EF4-FFF2-40B4-BE49-F238E27FC236}">
                  <a16:creationId xmlns:a16="http://schemas.microsoft.com/office/drawing/2014/main" id="{4D930821-C9C4-46BD-AE44-1959A8E56287}"/>
                </a:ext>
              </a:extLst>
            </p:cNvPr>
            <p:cNvSpPr/>
            <p:nvPr/>
          </p:nvSpPr>
          <p:spPr>
            <a:xfrm>
              <a:off x="4073572" y="2546422"/>
              <a:ext cx="286821" cy="311091"/>
            </a:xfrm>
            <a:prstGeom prst="cube">
              <a:avLst/>
            </a:prstGeom>
            <a:solidFill>
              <a:srgbClr val="00D35A"/>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291" name="정육면체 290">
              <a:extLst>
                <a:ext uri="{FF2B5EF4-FFF2-40B4-BE49-F238E27FC236}">
                  <a16:creationId xmlns:a16="http://schemas.microsoft.com/office/drawing/2014/main" id="{28A06F1D-2FF5-45EE-AF20-117C540BE96D}"/>
                </a:ext>
              </a:extLst>
            </p:cNvPr>
            <p:cNvSpPr/>
            <p:nvPr/>
          </p:nvSpPr>
          <p:spPr>
            <a:xfrm>
              <a:off x="2469482" y="2549283"/>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292" name="정육면체 291">
              <a:extLst>
                <a:ext uri="{FF2B5EF4-FFF2-40B4-BE49-F238E27FC236}">
                  <a16:creationId xmlns:a16="http://schemas.microsoft.com/office/drawing/2014/main" id="{E8191322-256F-49B9-9812-ADA0DA146B7D}"/>
                </a:ext>
              </a:extLst>
            </p:cNvPr>
            <p:cNvSpPr/>
            <p:nvPr/>
          </p:nvSpPr>
          <p:spPr>
            <a:xfrm>
              <a:off x="2875709" y="2549283"/>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293" name="정육면체 292">
              <a:extLst>
                <a:ext uri="{FF2B5EF4-FFF2-40B4-BE49-F238E27FC236}">
                  <a16:creationId xmlns:a16="http://schemas.microsoft.com/office/drawing/2014/main" id="{85B7BA1B-A144-4654-AAE7-30F2BC3231A7}"/>
                </a:ext>
              </a:extLst>
            </p:cNvPr>
            <p:cNvSpPr/>
            <p:nvPr/>
          </p:nvSpPr>
          <p:spPr>
            <a:xfrm>
              <a:off x="3688164" y="2549283"/>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cxnSp>
          <p:nvCxnSpPr>
            <p:cNvPr id="294" name="직선 연결선 293">
              <a:extLst>
                <a:ext uri="{FF2B5EF4-FFF2-40B4-BE49-F238E27FC236}">
                  <a16:creationId xmlns:a16="http://schemas.microsoft.com/office/drawing/2014/main" id="{A18875A1-ED2D-49FA-BF8C-308DD93D5304}"/>
                </a:ext>
              </a:extLst>
            </p:cNvPr>
            <p:cNvCxnSpPr>
              <a:cxnSpLocks/>
            </p:cNvCxnSpPr>
            <p:nvPr/>
          </p:nvCxnSpPr>
          <p:spPr>
            <a:xfrm>
              <a:off x="2710918" y="2716586"/>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5" name="직선 연결선 294">
              <a:extLst>
                <a:ext uri="{FF2B5EF4-FFF2-40B4-BE49-F238E27FC236}">
                  <a16:creationId xmlns:a16="http://schemas.microsoft.com/office/drawing/2014/main" id="{B46EAB1D-F9B6-4AD8-A45B-0B5413E717C6}"/>
                </a:ext>
              </a:extLst>
            </p:cNvPr>
            <p:cNvCxnSpPr>
              <a:cxnSpLocks/>
            </p:cNvCxnSpPr>
            <p:nvPr/>
          </p:nvCxnSpPr>
          <p:spPr>
            <a:xfrm>
              <a:off x="3121071" y="2717398"/>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6" name="직선 연결선 295">
              <a:extLst>
                <a:ext uri="{FF2B5EF4-FFF2-40B4-BE49-F238E27FC236}">
                  <a16:creationId xmlns:a16="http://schemas.microsoft.com/office/drawing/2014/main" id="{3F2909D0-7375-4761-A827-7C5305B1BAEA}"/>
                </a:ext>
              </a:extLst>
            </p:cNvPr>
            <p:cNvCxnSpPr>
              <a:cxnSpLocks/>
            </p:cNvCxnSpPr>
            <p:nvPr/>
          </p:nvCxnSpPr>
          <p:spPr>
            <a:xfrm>
              <a:off x="3604318" y="2718211"/>
              <a:ext cx="88253"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97" name="TextBox 296">
              <a:extLst>
                <a:ext uri="{FF2B5EF4-FFF2-40B4-BE49-F238E27FC236}">
                  <a16:creationId xmlns:a16="http://schemas.microsoft.com/office/drawing/2014/main" id="{201FBC01-EF2B-41F4-B408-BFA89653F67A}"/>
                </a:ext>
              </a:extLst>
            </p:cNvPr>
            <p:cNvSpPr txBox="1"/>
            <p:nvPr/>
          </p:nvSpPr>
          <p:spPr>
            <a:xfrm>
              <a:off x="3297274" y="2598687"/>
              <a:ext cx="260539" cy="246221"/>
            </a:xfrm>
            <a:prstGeom prst="rect">
              <a:avLst/>
            </a:prstGeom>
            <a:noFill/>
          </p:spPr>
          <p:txBody>
            <a:bodyPr wrap="square" lIns="0" rIns="0" rtlCol="0" anchor="ctr" anchorCtr="1">
              <a:spAutoFit/>
            </a:bodyPr>
            <a:lstStyle/>
            <a:p>
              <a:r>
                <a:rPr lang="en-US" altLang="ko-KR" sz="1000" dirty="0">
                  <a:solidFill>
                    <a:schemeClr val="bg1">
                      <a:lumMod val="85000"/>
                    </a:schemeClr>
                  </a:solidFill>
                  <a:latin typeface="Arial" panose="020B0604020202020204" pitchFamily="34" charset="0"/>
                </a:rPr>
                <a:t>•••</a:t>
              </a:r>
              <a:endParaRPr lang="ko-KR" altLang="en-US" sz="1000" dirty="0">
                <a:solidFill>
                  <a:schemeClr val="bg1">
                    <a:lumMod val="85000"/>
                  </a:schemeClr>
                </a:solidFill>
                <a:latin typeface="Arial" panose="020B0604020202020204" pitchFamily="34" charset="0"/>
              </a:endParaRPr>
            </a:p>
          </p:txBody>
        </p:sp>
        <p:cxnSp>
          <p:nvCxnSpPr>
            <p:cNvPr id="298" name="직선 연결선 297">
              <a:extLst>
                <a:ext uri="{FF2B5EF4-FFF2-40B4-BE49-F238E27FC236}">
                  <a16:creationId xmlns:a16="http://schemas.microsoft.com/office/drawing/2014/main" id="{C4C8A4DD-39DC-4E09-8571-354A22C8A337}"/>
                </a:ext>
              </a:extLst>
            </p:cNvPr>
            <p:cNvCxnSpPr>
              <a:cxnSpLocks/>
            </p:cNvCxnSpPr>
            <p:nvPr/>
          </p:nvCxnSpPr>
          <p:spPr>
            <a:xfrm>
              <a:off x="3944982" y="2717396"/>
              <a:ext cx="136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7678905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A4F10B6B-69DA-4B33-9ED7-933F869A5BF4}"/>
              </a:ext>
            </a:extLst>
          </p:cNvPr>
          <p:cNvSpPr>
            <a:spLocks noGrp="1"/>
          </p:cNvSpPr>
          <p:nvPr>
            <p:ph type="title"/>
          </p:nvPr>
        </p:nvSpPr>
        <p:spPr/>
        <p:txBody>
          <a:bodyPr/>
          <a:lstStyle/>
          <a:p>
            <a:r>
              <a:rPr lang="en-US" altLang="ko-KR" dirty="0" err="1"/>
              <a:t>PoW</a:t>
            </a:r>
            <a:r>
              <a:rPr lang="en-US" altLang="ko-KR" dirty="0"/>
              <a:t> [ Bitcoin</a:t>
            </a:r>
            <a:r>
              <a:rPr lang="ko-KR" altLang="en-US" dirty="0"/>
              <a:t> </a:t>
            </a:r>
            <a:r>
              <a:rPr lang="en-US" altLang="ko-KR" dirty="0"/>
              <a:t>Contextual</a:t>
            </a:r>
            <a:r>
              <a:rPr lang="ko-KR" altLang="en-US" dirty="0"/>
              <a:t> </a:t>
            </a:r>
            <a:r>
              <a:rPr lang="en-US" altLang="ko-KR" dirty="0"/>
              <a:t>Check</a:t>
            </a:r>
            <a:r>
              <a:rPr lang="ko-KR" altLang="en-US" dirty="0"/>
              <a:t> </a:t>
            </a:r>
            <a:r>
              <a:rPr lang="en-US" altLang="ko-KR" dirty="0"/>
              <a:t>Block</a:t>
            </a:r>
            <a:r>
              <a:rPr lang="ko-KR" altLang="en-US" dirty="0"/>
              <a:t> </a:t>
            </a:r>
            <a:r>
              <a:rPr lang="en-US" altLang="ko-KR" dirty="0"/>
              <a:t>Header ]</a:t>
            </a:r>
            <a:endParaRPr lang="ko-KR" altLang="en-US" dirty="0"/>
          </a:p>
        </p:txBody>
      </p:sp>
      <p:sp>
        <p:nvSpPr>
          <p:cNvPr id="6" name="Rectangle 3">
            <a:extLst>
              <a:ext uri="{FF2B5EF4-FFF2-40B4-BE49-F238E27FC236}">
                <a16:creationId xmlns:a16="http://schemas.microsoft.com/office/drawing/2014/main" id="{EEEA7D97-D5C4-4DAB-9803-E6104A6EAC28}"/>
              </a:ext>
            </a:extLst>
          </p:cNvPr>
          <p:cNvSpPr>
            <a:spLocks noChangeArrowheads="1"/>
          </p:cNvSpPr>
          <p:nvPr/>
        </p:nvSpPr>
        <p:spPr bwMode="auto">
          <a:xfrm>
            <a:off x="241300" y="657225"/>
            <a:ext cx="5854700" cy="5770811"/>
          </a:xfrm>
          <a:prstGeom prst="rect">
            <a:avLst/>
          </a:prstGeom>
          <a:noFill/>
          <a:ln>
            <a:noFill/>
          </a:ln>
          <a:effectLst/>
        </p:spPr>
        <p:txBody>
          <a:bodyPr vert="horz" wrap="square" lIns="91440" tIns="45720" rIns="91440" bIns="45720" numCol="1" anchor="t"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Context-dependent</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validity</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checks</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By</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context</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we</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mean</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only</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the</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previous</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block</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headers</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but</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not</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the</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UTXO</a:t>
            </a:r>
            <a:b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set</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UTXO-</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related</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validity</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checks</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are</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done</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in</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ConnectBlock</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  NOTE: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This</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function</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is</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not</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currently</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invoked</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by</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ConnectBlock</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so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we</a:t>
            </a:r>
            <a:b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should</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consider</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upgrade</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issues</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if</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we</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change</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which</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consensus</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rules</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are</a:t>
            </a:r>
            <a:b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enforced</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in</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this</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function</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eg</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by</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adding</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a</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new</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consensus</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rule</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See</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comment</a:t>
            </a:r>
            <a:b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in</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ConnectBlock</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Note</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that</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reindex-chainstate</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skips</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the</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validation</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that</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happens</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here</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b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static</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bool</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ContextualCheckBlockHeader</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const</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CBlockHeader</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&amp;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block</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BlockValidationState</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&amp;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state</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BlockManager</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&amp;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blockman</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const</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CChainParams</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&amp;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params</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const</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CBlockIndex</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pindexPrev</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int64_t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nAdjustedTime</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EXCLUSIVE_LOCKS_REQUIRED(::</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cs_main</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AssertLockHeld</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cs_main</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assert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pindexPrev</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nullptr</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const</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int</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nHeight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pindexPrev</a:t>
            </a:r>
            <a:r>
              <a:rPr kumimoji="0" lang="ko-KR" altLang="ko-KR" sz="900" b="0" i="0" u="none" strike="noStrike" cap="none" normalizeH="0" baseline="0" dirty="0">
                <a:ln>
                  <a:noFill/>
                </a:ln>
                <a:solidFill>
                  <a:srgbClr val="0F9795"/>
                </a:solidFill>
                <a:effectLst/>
                <a:latin typeface="Bitstream Vera Sans Mono" panose="020B0609030804020204" pitchFamily="49" charset="-127"/>
                <a:ea typeface="Bitstream Vera Sans Mono" panose="020B0609030804020204" pitchFamily="49" charset="-127"/>
              </a:rPr>
              <a:t>-&gt;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nHeight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 </a:t>
            </a:r>
            <a:r>
              <a:rPr kumimoji="0" lang="ko-KR" altLang="ko-KR" sz="900" b="0" i="0" u="none" strike="noStrike" cap="none" normalizeH="0" baseline="0" dirty="0">
                <a:ln>
                  <a:noFill/>
                </a:ln>
                <a:solidFill>
                  <a:srgbClr val="6897BB"/>
                </a:solidFill>
                <a:effectLst/>
                <a:latin typeface="Bitstream Vera Sans Mono" panose="020B0609030804020204" pitchFamily="49" charset="-127"/>
                <a:ea typeface="Bitstream Vera Sans Mono" panose="020B0609030804020204" pitchFamily="49" charset="-127"/>
              </a:rPr>
              <a:t>1</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Check</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proof</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of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work</a:t>
            </a:r>
            <a:b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const</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Consensus</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Params</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&amp;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consensusParams</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params.GetConsensus</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if</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block.nBits</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GetNextWorkRequired</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pindexPrev</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&amp;</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block</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consensusParams</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return</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state.Invalid</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BlockValidationResult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::BLOCK_INVALID_HEADER,</a:t>
            </a:r>
            <a:endParaRPr kumimoji="0" lang="en-US"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ko-KR" sz="900" dirty="0">
                <a:solidFill>
                  <a:srgbClr val="A8AFBE"/>
                </a:solidFill>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6A8759"/>
                </a:solidFill>
                <a:effectLst/>
                <a:latin typeface="Bitstream Vera Sans Mono" panose="020B0609030804020204" pitchFamily="49" charset="-127"/>
                <a:ea typeface="Bitstream Vera Sans Mono" panose="020B0609030804020204" pitchFamily="49" charset="-127"/>
              </a:rPr>
              <a:t>bad-diffbits</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6A8759"/>
                </a:solidFill>
                <a:effectLst/>
                <a:latin typeface="Bitstream Vera Sans Mono" panose="020B0609030804020204" pitchFamily="49" charset="-127"/>
                <a:ea typeface="Bitstream Vera Sans Mono" panose="020B0609030804020204" pitchFamily="49" charset="-127"/>
              </a:rPr>
              <a:t>incorrect</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A8759"/>
                </a:solidFill>
                <a:effectLst/>
                <a:latin typeface="Bitstream Vera Sans Mono" panose="020B0609030804020204" pitchFamily="49" charset="-127"/>
                <a:ea typeface="Bitstream Vera Sans Mono" panose="020B0609030804020204" pitchFamily="49" charset="-127"/>
              </a:rPr>
              <a:t>proof</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 of </a:t>
            </a:r>
            <a:r>
              <a:rPr kumimoji="0" lang="ko-KR" altLang="ko-KR" sz="900" b="0" i="0" u="none" strike="noStrike" cap="none" normalizeH="0" baseline="0" dirty="0" err="1">
                <a:ln>
                  <a:noFill/>
                </a:ln>
                <a:solidFill>
                  <a:srgbClr val="6A8759"/>
                </a:solidFill>
                <a:effectLst/>
                <a:latin typeface="Bitstream Vera Sans Mono" panose="020B0609030804020204" pitchFamily="49" charset="-127"/>
                <a:ea typeface="Bitstream Vera Sans Mono" panose="020B0609030804020204" pitchFamily="49" charset="-127"/>
              </a:rPr>
              <a:t>work</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Check</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against</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checkpoints</a:t>
            </a:r>
            <a:b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if</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fCheckpointsEnabled</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Don't</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accept</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any</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forks</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from</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the</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main</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chain</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prior</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to</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last</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checkpoint</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GetLastCheckpoint</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finds</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the</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last</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checkpoint</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in</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MapCheckpoints</a:t>
            </a:r>
            <a:b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that's</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in</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our</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BlockIndex</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const</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CBlockIndex</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pcheckpoint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endParaRPr kumimoji="0" lang="en-US"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en-US"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blockman.GetLastCheckpoint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params.Checkpoints</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if</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pcheckpoint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&amp;&amp;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nHeight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&lt;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pcheckpoint</a:t>
            </a:r>
            <a:r>
              <a:rPr kumimoji="0" lang="ko-KR" altLang="ko-KR" sz="900" b="0" i="0" u="none" strike="noStrike" cap="none" normalizeH="0" baseline="0" dirty="0">
                <a:ln>
                  <a:noFill/>
                </a:ln>
                <a:solidFill>
                  <a:srgbClr val="0F9795"/>
                </a:solidFill>
                <a:effectLst/>
                <a:latin typeface="Bitstream Vera Sans Mono" panose="020B0609030804020204" pitchFamily="49" charset="-127"/>
                <a:ea typeface="Bitstream Vera Sans Mono" panose="020B0609030804020204" pitchFamily="49" charset="-127"/>
              </a:rPr>
              <a:t>-&gt;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nHeight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LogPrintf</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endParaRPr kumimoji="0" lang="en-US"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"ERROR: %</a:t>
            </a:r>
            <a:r>
              <a:rPr kumimoji="0" lang="ko-KR" altLang="ko-KR" sz="900" b="0" i="0" u="none" strike="noStrike" cap="none" normalizeH="0" baseline="0" dirty="0" err="1">
                <a:ln>
                  <a:noFill/>
                </a:ln>
                <a:solidFill>
                  <a:srgbClr val="6A8759"/>
                </a:solidFill>
                <a:effectLst/>
                <a:latin typeface="Bitstream Vera Sans Mono" panose="020B0609030804020204" pitchFamily="49" charset="-127"/>
                <a:ea typeface="Bitstream Vera Sans Mono" panose="020B0609030804020204" pitchFamily="49" charset="-127"/>
              </a:rPr>
              <a:t>s</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A8759"/>
                </a:solidFill>
                <a:effectLst/>
                <a:latin typeface="Bitstream Vera Sans Mono" panose="020B0609030804020204" pitchFamily="49" charset="-127"/>
                <a:ea typeface="Bitstream Vera Sans Mono" panose="020B0609030804020204" pitchFamily="49" charset="-127"/>
              </a:rPr>
              <a:t>forked</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A8759"/>
                </a:solidFill>
                <a:effectLst/>
                <a:latin typeface="Bitstream Vera Sans Mono" panose="020B0609030804020204" pitchFamily="49" charset="-127"/>
                <a:ea typeface="Bitstream Vera Sans Mono" panose="020B0609030804020204" pitchFamily="49" charset="-127"/>
              </a:rPr>
              <a:t>chain</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A8759"/>
                </a:solidFill>
                <a:effectLst/>
                <a:latin typeface="Bitstream Vera Sans Mono" panose="020B0609030804020204" pitchFamily="49" charset="-127"/>
                <a:ea typeface="Bitstream Vera Sans Mono" panose="020B0609030804020204" pitchFamily="49" charset="-127"/>
              </a:rPr>
              <a:t>older</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A8759"/>
                </a:solidFill>
                <a:effectLst/>
                <a:latin typeface="Bitstream Vera Sans Mono" panose="020B0609030804020204" pitchFamily="49" charset="-127"/>
                <a:ea typeface="Bitstream Vera Sans Mono" panose="020B0609030804020204" pitchFamily="49" charset="-127"/>
              </a:rPr>
              <a:t>than</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A8759"/>
                </a:solidFill>
                <a:effectLst/>
                <a:latin typeface="Bitstream Vera Sans Mono" panose="020B0609030804020204" pitchFamily="49" charset="-127"/>
                <a:ea typeface="Bitstream Vera Sans Mono" panose="020B0609030804020204" pitchFamily="49" charset="-127"/>
              </a:rPr>
              <a:t>last</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A8759"/>
                </a:solidFill>
                <a:effectLst/>
                <a:latin typeface="Bitstream Vera Sans Mono" panose="020B0609030804020204" pitchFamily="49" charset="-127"/>
                <a:ea typeface="Bitstream Vera Sans Mono" panose="020B0609030804020204" pitchFamily="49" charset="-127"/>
              </a:rPr>
              <a:t>checkpoint</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A8759"/>
                </a:solidFill>
                <a:effectLst/>
                <a:latin typeface="Bitstream Vera Sans Mono" panose="020B0609030804020204" pitchFamily="49" charset="-127"/>
                <a:ea typeface="Bitstream Vera Sans Mono" panose="020B0609030804020204" pitchFamily="49" charset="-127"/>
              </a:rPr>
              <a:t>height</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A8759"/>
                </a:solidFill>
                <a:effectLst/>
                <a:latin typeface="Bitstream Vera Sans Mono" panose="020B0609030804020204" pitchFamily="49" charset="-127"/>
                <a:ea typeface="Bitstream Vera Sans Mono" panose="020B0609030804020204" pitchFamily="49" charset="-127"/>
              </a:rPr>
              <a:t>d</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a:ln>
                  <a:noFill/>
                </a:ln>
                <a:solidFill>
                  <a:srgbClr val="4646F1"/>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4646F1"/>
                </a:solidFill>
                <a:effectLst/>
                <a:latin typeface="Bitstream Vera Sans Mono" panose="020B0609030804020204" pitchFamily="49" charset="-127"/>
                <a:ea typeface="Bitstream Vera Sans Mono" panose="020B0609030804020204" pitchFamily="49" charset="-127"/>
              </a:rPr>
              <a:t>n</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en-US"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__</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func</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__,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nHeight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return</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state.Invalid</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BlockValidationResult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::BLOCK_CHECKPOINT, </a:t>
            </a:r>
            <a:endParaRPr kumimoji="0" lang="en-US"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ko-KR" sz="900" dirty="0">
                <a:solidFill>
                  <a:srgbClr val="A8AFBE"/>
                </a:solidFill>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6A8759"/>
                </a:solidFill>
                <a:effectLst/>
                <a:latin typeface="Bitstream Vera Sans Mono" panose="020B0609030804020204" pitchFamily="49" charset="-127"/>
                <a:ea typeface="Bitstream Vera Sans Mono" panose="020B0609030804020204" pitchFamily="49" charset="-127"/>
              </a:rPr>
              <a:t>bad-fork-prior-to-checkpoint</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endParaRPr kumimoji="0" lang="ko-KR" altLang="ko-KR" sz="1800" b="0" i="0" u="none" strike="noStrike" cap="none" normalizeH="0" baseline="0" dirty="0">
              <a:ln>
                <a:noFill/>
              </a:ln>
              <a:solidFill>
                <a:schemeClr val="tx1"/>
              </a:solidFill>
              <a:effectLst/>
              <a:latin typeface="Arial" panose="020B0604020202020204" pitchFamily="34" charset="0"/>
            </a:endParaRPr>
          </a:p>
        </p:txBody>
      </p:sp>
      <p:sp>
        <p:nvSpPr>
          <p:cNvPr id="7" name="Rectangle 3">
            <a:extLst>
              <a:ext uri="{FF2B5EF4-FFF2-40B4-BE49-F238E27FC236}">
                <a16:creationId xmlns:a16="http://schemas.microsoft.com/office/drawing/2014/main" id="{D08C7599-CE26-4A40-8FB1-D4943F135719}"/>
              </a:ext>
            </a:extLst>
          </p:cNvPr>
          <p:cNvSpPr>
            <a:spLocks noChangeArrowheads="1"/>
          </p:cNvSpPr>
          <p:nvPr/>
        </p:nvSpPr>
        <p:spPr bwMode="auto">
          <a:xfrm>
            <a:off x="6110288" y="657225"/>
            <a:ext cx="5854700" cy="3693319"/>
          </a:xfrm>
          <a:prstGeom prst="rect">
            <a:avLst/>
          </a:prstGeom>
          <a:noFill/>
          <a:ln>
            <a:noFill/>
          </a:ln>
          <a:effectLst/>
        </p:spPr>
        <p:txBody>
          <a:bodyPr vert="horz" wrap="square" lIns="91440" tIns="45720" rIns="91440" bIns="45720" numCol="1" anchor="t"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Check</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timestamp</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against</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prev</a:t>
            </a:r>
            <a:b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if</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block.GetBlockTime</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&lt;=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pindexPrev</a:t>
            </a:r>
            <a:r>
              <a:rPr kumimoji="0" lang="ko-KR" altLang="ko-KR" sz="900" b="0" i="0" u="none" strike="noStrike" cap="none" normalizeH="0" baseline="0" dirty="0">
                <a:ln>
                  <a:noFill/>
                </a:ln>
                <a:solidFill>
                  <a:srgbClr val="0F9795"/>
                </a:solidFill>
                <a:effectLst/>
                <a:latin typeface="Bitstream Vera Sans Mono" panose="020B0609030804020204" pitchFamily="49" charset="-127"/>
                <a:ea typeface="Bitstream Vera Sans Mono" panose="020B0609030804020204" pitchFamily="49" charset="-127"/>
              </a:rPr>
              <a:t>-&gt;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GetMedianTimePast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return</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state.Invalid</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BlockValidationResult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::BLOCK_INVALID_HEADER, </a:t>
            </a:r>
            <a:endParaRPr kumimoji="0" lang="en-US"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ko-KR" sz="900" dirty="0">
                <a:solidFill>
                  <a:srgbClr val="A8AFBE"/>
                </a:solidFill>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6A8759"/>
                </a:solidFill>
                <a:effectLst/>
                <a:latin typeface="Bitstream Vera Sans Mono" panose="020B0609030804020204" pitchFamily="49" charset="-127"/>
                <a:ea typeface="Bitstream Vera Sans Mono" panose="020B0609030804020204" pitchFamily="49" charset="-127"/>
              </a:rPr>
              <a:t>time-too-old</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6A8759"/>
                </a:solidFill>
                <a:effectLst/>
                <a:latin typeface="Bitstream Vera Sans Mono" panose="020B0609030804020204" pitchFamily="49" charset="-127"/>
                <a:ea typeface="Bitstream Vera Sans Mono" panose="020B0609030804020204" pitchFamily="49" charset="-127"/>
              </a:rPr>
              <a:t>block's</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A8759"/>
                </a:solidFill>
                <a:effectLst/>
                <a:latin typeface="Bitstream Vera Sans Mono" panose="020B0609030804020204" pitchFamily="49" charset="-127"/>
                <a:ea typeface="Bitstream Vera Sans Mono" panose="020B0609030804020204" pitchFamily="49" charset="-127"/>
              </a:rPr>
              <a:t>timestamp</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A8759"/>
                </a:solidFill>
                <a:effectLst/>
                <a:latin typeface="Bitstream Vera Sans Mono" panose="020B0609030804020204" pitchFamily="49" charset="-127"/>
                <a:ea typeface="Bitstream Vera Sans Mono" panose="020B0609030804020204" pitchFamily="49" charset="-127"/>
              </a:rPr>
              <a:t>is</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A8759"/>
                </a:solidFill>
                <a:effectLst/>
                <a:latin typeface="Bitstream Vera Sans Mono" panose="020B0609030804020204" pitchFamily="49" charset="-127"/>
                <a:ea typeface="Bitstream Vera Sans Mono" panose="020B0609030804020204" pitchFamily="49" charset="-127"/>
              </a:rPr>
              <a:t>too</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A8759"/>
                </a:solidFill>
                <a:effectLst/>
                <a:latin typeface="Bitstream Vera Sans Mono" panose="020B0609030804020204" pitchFamily="49" charset="-127"/>
                <a:ea typeface="Bitstream Vera Sans Mono" panose="020B0609030804020204" pitchFamily="49" charset="-127"/>
              </a:rPr>
              <a:t>early</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Check</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timestamp</a:t>
            </a:r>
            <a:b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if</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block.GetBlockTime</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&gt;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nAdjustedTime</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 MAX_FUTURE_BLOCK_TIME)</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return</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state.Invalid</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BlockValidationResult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::BLOCK_TIME_FUTURE, </a:t>
            </a:r>
            <a:endParaRPr kumimoji="0" lang="en-US"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ko-KR" sz="900" dirty="0">
                <a:solidFill>
                  <a:srgbClr val="A8AFBE"/>
                </a:solidFill>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6A8759"/>
                </a:solidFill>
                <a:effectLst/>
                <a:latin typeface="Bitstream Vera Sans Mono" panose="020B0609030804020204" pitchFamily="49" charset="-127"/>
                <a:ea typeface="Bitstream Vera Sans Mono" panose="020B0609030804020204" pitchFamily="49" charset="-127"/>
              </a:rPr>
              <a:t>time-too-new</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6A8759"/>
                </a:solidFill>
                <a:effectLst/>
                <a:latin typeface="Bitstream Vera Sans Mono" panose="020B0609030804020204" pitchFamily="49" charset="-127"/>
                <a:ea typeface="Bitstream Vera Sans Mono" panose="020B0609030804020204" pitchFamily="49" charset="-127"/>
              </a:rPr>
              <a:t>block</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A8759"/>
                </a:solidFill>
                <a:effectLst/>
                <a:latin typeface="Bitstream Vera Sans Mono" panose="020B0609030804020204" pitchFamily="49" charset="-127"/>
                <a:ea typeface="Bitstream Vera Sans Mono" panose="020B0609030804020204" pitchFamily="49" charset="-127"/>
              </a:rPr>
              <a:t>timestamp</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A8759"/>
                </a:solidFill>
                <a:effectLst/>
                <a:latin typeface="Bitstream Vera Sans Mono" panose="020B0609030804020204" pitchFamily="49" charset="-127"/>
                <a:ea typeface="Bitstream Vera Sans Mono" panose="020B0609030804020204" pitchFamily="49" charset="-127"/>
              </a:rPr>
              <a:t>too</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A8759"/>
                </a:solidFill>
                <a:effectLst/>
                <a:latin typeface="Bitstream Vera Sans Mono" panose="020B0609030804020204" pitchFamily="49" charset="-127"/>
                <a:ea typeface="Bitstream Vera Sans Mono" panose="020B0609030804020204" pitchFamily="49" charset="-127"/>
              </a:rPr>
              <a:t>far</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A8759"/>
                </a:solidFill>
                <a:effectLst/>
                <a:latin typeface="Bitstream Vera Sans Mono" panose="020B0609030804020204" pitchFamily="49" charset="-127"/>
                <a:ea typeface="Bitstream Vera Sans Mono" panose="020B0609030804020204" pitchFamily="49" charset="-127"/>
              </a:rPr>
              <a:t>in</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A8759"/>
                </a:solidFill>
                <a:effectLst/>
                <a:latin typeface="Bitstream Vera Sans Mono" panose="020B0609030804020204" pitchFamily="49" charset="-127"/>
                <a:ea typeface="Bitstream Vera Sans Mono" panose="020B0609030804020204" pitchFamily="49" charset="-127"/>
              </a:rPr>
              <a:t>the</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A8759"/>
                </a:solidFill>
                <a:effectLst/>
                <a:latin typeface="Bitstream Vera Sans Mono" panose="020B0609030804020204" pitchFamily="49" charset="-127"/>
                <a:ea typeface="Bitstream Vera Sans Mono" panose="020B0609030804020204" pitchFamily="49" charset="-127"/>
              </a:rPr>
              <a:t>future</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Reject</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blocks</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with</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outdated</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version</a:t>
            </a:r>
            <a:b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if</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block.nVersion</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&lt; </a:t>
            </a:r>
            <a:r>
              <a:rPr kumimoji="0" lang="ko-KR" altLang="ko-KR" sz="900" b="0" i="0" u="none" strike="noStrike" cap="none" normalizeH="0" baseline="0" dirty="0">
                <a:ln>
                  <a:noFill/>
                </a:ln>
                <a:solidFill>
                  <a:srgbClr val="6897BB"/>
                </a:solidFill>
                <a:effectLst/>
                <a:latin typeface="Bitstream Vera Sans Mono" panose="020B0609030804020204" pitchFamily="49" charset="-127"/>
                <a:ea typeface="Bitstream Vera Sans Mono" panose="020B0609030804020204" pitchFamily="49" charset="-127"/>
              </a:rPr>
              <a:t>2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&amp;&amp;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DeploymentActiveAfter</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endParaRPr kumimoji="0" lang="en-US"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ko-KR" sz="900" dirty="0">
                <a:solidFill>
                  <a:srgbClr val="A8AFBE"/>
                </a:solidFill>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pindexPrev</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consensusParams</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Consensus</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::DEPLOYMENT_HEIGHTINCB)) ||</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block.nVersion</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&lt; </a:t>
            </a:r>
            <a:r>
              <a:rPr kumimoji="0" lang="ko-KR" altLang="ko-KR" sz="900" b="0" i="0" u="none" strike="noStrike" cap="none" normalizeH="0" baseline="0" dirty="0">
                <a:ln>
                  <a:noFill/>
                </a:ln>
                <a:solidFill>
                  <a:srgbClr val="6897BB"/>
                </a:solidFill>
                <a:effectLst/>
                <a:latin typeface="Bitstream Vera Sans Mono" panose="020B0609030804020204" pitchFamily="49" charset="-127"/>
                <a:ea typeface="Bitstream Vera Sans Mono" panose="020B0609030804020204" pitchFamily="49" charset="-127"/>
              </a:rPr>
              <a:t>3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&amp;&amp;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DeploymentActiveAfter</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endParaRPr kumimoji="0" lang="en-US"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ko-KR" sz="900" dirty="0">
                <a:solidFill>
                  <a:srgbClr val="A8AFBE"/>
                </a:solidFill>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pindexPrev</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consensusParams</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Consensus</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::DEPLOYMENT_DERSIG)) ||</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block.nVersion</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&lt; </a:t>
            </a:r>
            <a:r>
              <a:rPr kumimoji="0" lang="ko-KR" altLang="ko-KR" sz="900" b="0" i="0" u="none" strike="noStrike" cap="none" normalizeH="0" baseline="0" dirty="0">
                <a:ln>
                  <a:noFill/>
                </a:ln>
                <a:solidFill>
                  <a:srgbClr val="6897BB"/>
                </a:solidFill>
                <a:effectLst/>
                <a:latin typeface="Bitstream Vera Sans Mono" panose="020B0609030804020204" pitchFamily="49" charset="-127"/>
                <a:ea typeface="Bitstream Vera Sans Mono" panose="020B0609030804020204" pitchFamily="49" charset="-127"/>
              </a:rPr>
              <a:t>4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&amp;&amp;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DeploymentActiveAfter</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endParaRPr kumimoji="0" lang="en-US"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ko-KR" sz="900" dirty="0">
                <a:solidFill>
                  <a:srgbClr val="A8AFBE"/>
                </a:solidFill>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pindexPrev</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consensusParams</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Consensus</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::DEPLOYMENT_CLTV))) {</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return</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state.Invalid</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endParaRPr kumimoji="0" lang="en-US"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ko-KR" sz="900" dirty="0">
                <a:solidFill>
                  <a:srgbClr val="A8AFBE"/>
                </a:solidFill>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BlockValidationResult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::BLOCK_INVALID_HEADER, </a:t>
            </a:r>
            <a:endParaRPr kumimoji="0" lang="en-US"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ko-KR" sz="900" dirty="0">
                <a:solidFill>
                  <a:srgbClr val="A8AFBE"/>
                </a:solidFill>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strprintf</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6A8759"/>
                </a:solidFill>
                <a:effectLst/>
                <a:latin typeface="Bitstream Vera Sans Mono" panose="020B0609030804020204" pitchFamily="49" charset="-127"/>
                <a:ea typeface="Bitstream Vera Sans Mono" panose="020B0609030804020204" pitchFamily="49" charset="-127"/>
              </a:rPr>
              <a:t>bad-version</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(0x%08x)"</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block.nVersion</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en-US"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strprintf</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6A8759"/>
                </a:solidFill>
                <a:effectLst/>
                <a:latin typeface="Bitstream Vera Sans Mono" panose="020B0609030804020204" pitchFamily="49" charset="-127"/>
                <a:ea typeface="Bitstream Vera Sans Mono" panose="020B0609030804020204" pitchFamily="49" charset="-127"/>
              </a:rPr>
              <a:t>rejected</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A8759"/>
                </a:solidFill>
                <a:effectLst/>
                <a:latin typeface="Bitstream Vera Sans Mono" panose="020B0609030804020204" pitchFamily="49" charset="-127"/>
                <a:ea typeface="Bitstream Vera Sans Mono" panose="020B0609030804020204" pitchFamily="49" charset="-127"/>
              </a:rPr>
              <a:t>nVersion</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=0x%08x </a:t>
            </a:r>
            <a:r>
              <a:rPr kumimoji="0" lang="ko-KR" altLang="ko-KR" sz="900" b="0" i="0" u="none" strike="noStrike" cap="none" normalizeH="0" baseline="0" dirty="0" err="1">
                <a:ln>
                  <a:noFill/>
                </a:ln>
                <a:solidFill>
                  <a:srgbClr val="6A8759"/>
                </a:solidFill>
                <a:effectLst/>
                <a:latin typeface="Bitstream Vera Sans Mono" panose="020B0609030804020204" pitchFamily="49" charset="-127"/>
                <a:ea typeface="Bitstream Vera Sans Mono" panose="020B0609030804020204" pitchFamily="49" charset="-127"/>
              </a:rPr>
              <a:t>block</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block.nVersion</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return</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B51BA"/>
                </a:solidFill>
                <a:effectLst/>
                <a:latin typeface="Bitstream Vera Sans Mono" panose="020B0609030804020204" pitchFamily="49" charset="-127"/>
                <a:ea typeface="Bitstream Vera Sans Mono" panose="020B0609030804020204" pitchFamily="49" charset="-127"/>
              </a:rPr>
              <a:t>true</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endParaRPr kumimoji="0" lang="ko-KR" altLang="ko-KR" sz="1800" b="0" i="0" u="none" strike="noStrike" cap="none" normalizeH="0" baseline="0" dirty="0">
              <a:ln>
                <a:noFill/>
              </a:ln>
              <a:solidFill>
                <a:schemeClr val="tx1"/>
              </a:solidFill>
              <a:effectLst/>
              <a:latin typeface="Arial" panose="020B0604020202020204" pitchFamily="34" charset="0"/>
            </a:endParaRPr>
          </a:p>
        </p:txBody>
      </p:sp>
      <p:sp>
        <p:nvSpPr>
          <p:cNvPr id="8" name="Rectangle 2">
            <a:extLst>
              <a:ext uri="{FF2B5EF4-FFF2-40B4-BE49-F238E27FC236}">
                <a16:creationId xmlns:a16="http://schemas.microsoft.com/office/drawing/2014/main" id="{3BFF68CE-E1FD-47AB-8FA0-FD3FF85FE5D0}"/>
              </a:ext>
            </a:extLst>
          </p:cNvPr>
          <p:cNvSpPr>
            <a:spLocks noChangeArrowheads="1"/>
          </p:cNvSpPr>
          <p:nvPr/>
        </p:nvSpPr>
        <p:spPr bwMode="auto">
          <a:xfrm>
            <a:off x="6096000" y="4527624"/>
            <a:ext cx="5868988" cy="1892826"/>
          </a:xfrm>
          <a:prstGeom prst="rect">
            <a:avLst/>
          </a:prstGeom>
          <a:noFill/>
          <a:ln w="6350">
            <a:solidFill>
              <a:schemeClr val="bg1">
                <a:lumMod val="85000"/>
              </a:schemeClr>
            </a:solid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int64_t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GetMedianTimePast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const</a:t>
            </a:r>
            <a:b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int64_t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pmedian</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nMedianTimeSpan</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int64_t*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pbegin</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 &amp;</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pmedian</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nMedianTimeSpan</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int64_t*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pend</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 &amp;</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pmedian</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nMedianTimeSpan</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const</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CBlockIndex</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pindex</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 </a:t>
            </a:r>
            <a:r>
              <a:rPr kumimoji="0" lang="ko-KR" altLang="ko-KR" sz="900" b="0" i="0" u="none" strike="noStrike" cap="none" normalizeH="0" baseline="0" dirty="0" err="1">
                <a:ln>
                  <a:noFill/>
                </a:ln>
                <a:solidFill>
                  <a:srgbClr val="AB51BA"/>
                </a:solidFill>
                <a:effectLst/>
                <a:latin typeface="Bitstream Vera Sans Mono" panose="020B0609030804020204" pitchFamily="49" charset="-127"/>
                <a:ea typeface="Bitstream Vera Sans Mono" panose="020B0609030804020204" pitchFamily="49" charset="-127"/>
              </a:rPr>
              <a:t>this</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for</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int</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i</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 </a:t>
            </a:r>
            <a:r>
              <a:rPr kumimoji="0" lang="ko-KR" altLang="ko-KR" sz="900" b="0" i="0" u="none" strike="noStrike" cap="none" normalizeH="0" baseline="0" dirty="0">
                <a:ln>
                  <a:noFill/>
                </a:ln>
                <a:solidFill>
                  <a:srgbClr val="6897BB"/>
                </a:solidFill>
                <a:effectLst/>
                <a:latin typeface="Bitstream Vera Sans Mono" panose="020B0609030804020204" pitchFamily="49" charset="-127"/>
                <a:ea typeface="Bitstream Vera Sans Mono" panose="020B0609030804020204" pitchFamily="49" charset="-127"/>
              </a:rPr>
              <a:t>0</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i</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&lt;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nMedianTimeSpan</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&amp;&amp;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pindex</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i</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pindex</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pindex</a:t>
            </a:r>
            <a:r>
              <a:rPr kumimoji="0" lang="ko-KR" altLang="ko-KR" sz="900" b="0" i="0" u="none" strike="noStrike" cap="none" normalizeH="0" baseline="0" dirty="0">
                <a:ln>
                  <a:noFill/>
                </a:ln>
                <a:solidFill>
                  <a:srgbClr val="0F9795"/>
                </a:solidFill>
                <a:effectLst/>
                <a:latin typeface="Bitstream Vera Sans Mono" panose="020B0609030804020204" pitchFamily="49" charset="-127"/>
                <a:ea typeface="Bitstream Vera Sans Mono" panose="020B0609030804020204" pitchFamily="49" charset="-127"/>
              </a:rPr>
              <a:t>-&gt;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pprev</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pbegin</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pindex</a:t>
            </a:r>
            <a:r>
              <a:rPr kumimoji="0" lang="ko-KR" altLang="ko-KR" sz="900" b="0" i="0" u="none" strike="noStrike" cap="none" normalizeH="0" baseline="0" dirty="0">
                <a:ln>
                  <a:noFill/>
                </a:ln>
                <a:solidFill>
                  <a:srgbClr val="0F9795"/>
                </a:solidFill>
                <a:effectLst/>
                <a:latin typeface="Bitstream Vera Sans Mono" panose="020B0609030804020204" pitchFamily="49" charset="-127"/>
                <a:ea typeface="Bitstream Vera Sans Mono" panose="020B0609030804020204" pitchFamily="49" charset="-127"/>
              </a:rPr>
              <a:t>-&gt;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GetBlockTime</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std</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sort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pbegin</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pend</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return</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pbegin</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pend</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pbegin</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 </a:t>
            </a:r>
            <a:r>
              <a:rPr kumimoji="0" lang="ko-KR" altLang="ko-KR" sz="900" b="0" i="0" u="none" strike="noStrike" cap="none" normalizeH="0" baseline="0" dirty="0">
                <a:ln>
                  <a:noFill/>
                </a:ln>
                <a:solidFill>
                  <a:srgbClr val="6897BB"/>
                </a:solidFill>
                <a:effectLst/>
                <a:latin typeface="Bitstream Vera Sans Mono" panose="020B0609030804020204" pitchFamily="49" charset="-127"/>
                <a:ea typeface="Bitstream Vera Sans Mono" panose="020B0609030804020204" pitchFamily="49" charset="-127"/>
              </a:rPr>
              <a:t>2</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endParaRPr kumimoji="0" lang="ko-KR" altLang="ko-K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256450610"/>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0E981B8D-69CF-4382-9674-9FC4468E3BA9}"/>
              </a:ext>
            </a:extLst>
          </p:cNvPr>
          <p:cNvSpPr>
            <a:spLocks noGrp="1"/>
          </p:cNvSpPr>
          <p:nvPr>
            <p:ph type="title"/>
          </p:nvPr>
        </p:nvSpPr>
        <p:spPr/>
        <p:txBody>
          <a:bodyPr/>
          <a:lstStyle/>
          <a:p>
            <a:r>
              <a:rPr lang="en-US" altLang="ko-KR" dirty="0" err="1"/>
              <a:t>PoW</a:t>
            </a:r>
            <a:r>
              <a:rPr lang="en-US" altLang="ko-KR" dirty="0"/>
              <a:t> [ </a:t>
            </a:r>
            <a:r>
              <a:rPr lang="ko-KR" altLang="en-US" dirty="0"/>
              <a:t>분기</a:t>
            </a:r>
            <a:r>
              <a:rPr lang="en-US" altLang="ko-KR" dirty="0"/>
              <a:t>(Fork) ]</a:t>
            </a:r>
            <a:endParaRPr lang="ko-KR" altLang="en-US" dirty="0"/>
          </a:p>
        </p:txBody>
      </p:sp>
      <p:sp>
        <p:nvSpPr>
          <p:cNvPr id="4" name="타원 3">
            <a:extLst>
              <a:ext uri="{FF2B5EF4-FFF2-40B4-BE49-F238E27FC236}">
                <a16:creationId xmlns:a16="http://schemas.microsoft.com/office/drawing/2014/main" id="{34A70033-6F07-4499-B03D-C253B5BFBDEF}"/>
              </a:ext>
            </a:extLst>
          </p:cNvPr>
          <p:cNvSpPr>
            <a:spLocks noChangeAspect="1"/>
          </p:cNvSpPr>
          <p:nvPr/>
        </p:nvSpPr>
        <p:spPr>
          <a:xfrm>
            <a:off x="2062213" y="3474932"/>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A</a:t>
            </a:r>
            <a:endParaRPr lang="ko-KR" altLang="en-US" sz="200" dirty="0"/>
          </a:p>
        </p:txBody>
      </p:sp>
      <p:sp>
        <p:nvSpPr>
          <p:cNvPr id="13" name="타원 12">
            <a:extLst>
              <a:ext uri="{FF2B5EF4-FFF2-40B4-BE49-F238E27FC236}">
                <a16:creationId xmlns:a16="http://schemas.microsoft.com/office/drawing/2014/main" id="{E634A7A5-0C66-4F1C-B442-E3636388600E}"/>
              </a:ext>
            </a:extLst>
          </p:cNvPr>
          <p:cNvSpPr>
            <a:spLocks noChangeAspect="1"/>
          </p:cNvSpPr>
          <p:nvPr/>
        </p:nvSpPr>
        <p:spPr>
          <a:xfrm>
            <a:off x="10362728" y="1470988"/>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I</a:t>
            </a:r>
            <a:endParaRPr lang="ko-KR" altLang="en-US" sz="200" dirty="0"/>
          </a:p>
        </p:txBody>
      </p:sp>
      <p:sp>
        <p:nvSpPr>
          <p:cNvPr id="14" name="타원 13">
            <a:extLst>
              <a:ext uri="{FF2B5EF4-FFF2-40B4-BE49-F238E27FC236}">
                <a16:creationId xmlns:a16="http://schemas.microsoft.com/office/drawing/2014/main" id="{14F277DB-9785-4EA5-A709-CF5B232AC505}"/>
              </a:ext>
            </a:extLst>
          </p:cNvPr>
          <p:cNvSpPr>
            <a:spLocks noChangeAspect="1"/>
          </p:cNvSpPr>
          <p:nvPr/>
        </p:nvSpPr>
        <p:spPr>
          <a:xfrm>
            <a:off x="9141816" y="4243454"/>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H</a:t>
            </a:r>
            <a:endParaRPr lang="ko-KR" altLang="en-US" sz="200" dirty="0"/>
          </a:p>
        </p:txBody>
      </p:sp>
      <p:sp>
        <p:nvSpPr>
          <p:cNvPr id="15" name="타원 14">
            <a:extLst>
              <a:ext uri="{FF2B5EF4-FFF2-40B4-BE49-F238E27FC236}">
                <a16:creationId xmlns:a16="http://schemas.microsoft.com/office/drawing/2014/main" id="{D6856C23-D42B-403E-9B7E-673AE7643CEB}"/>
              </a:ext>
            </a:extLst>
          </p:cNvPr>
          <p:cNvSpPr>
            <a:spLocks noChangeAspect="1"/>
          </p:cNvSpPr>
          <p:nvPr/>
        </p:nvSpPr>
        <p:spPr>
          <a:xfrm>
            <a:off x="7849301" y="1761114"/>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G</a:t>
            </a:r>
            <a:endParaRPr lang="ko-KR" altLang="en-US" sz="200" dirty="0"/>
          </a:p>
        </p:txBody>
      </p:sp>
      <p:sp>
        <p:nvSpPr>
          <p:cNvPr id="16" name="타원 15">
            <a:extLst>
              <a:ext uri="{FF2B5EF4-FFF2-40B4-BE49-F238E27FC236}">
                <a16:creationId xmlns:a16="http://schemas.microsoft.com/office/drawing/2014/main" id="{F7CB6966-F440-45E5-9374-581BA785F7AD}"/>
              </a:ext>
            </a:extLst>
          </p:cNvPr>
          <p:cNvSpPr>
            <a:spLocks noChangeAspect="1"/>
          </p:cNvSpPr>
          <p:nvPr/>
        </p:nvSpPr>
        <p:spPr>
          <a:xfrm>
            <a:off x="7070988" y="5467121"/>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F</a:t>
            </a:r>
            <a:endParaRPr lang="ko-KR" altLang="en-US" sz="200" dirty="0"/>
          </a:p>
        </p:txBody>
      </p:sp>
      <p:sp>
        <p:nvSpPr>
          <p:cNvPr id="17" name="타원 16">
            <a:extLst>
              <a:ext uri="{FF2B5EF4-FFF2-40B4-BE49-F238E27FC236}">
                <a16:creationId xmlns:a16="http://schemas.microsoft.com/office/drawing/2014/main" id="{3512327A-BFB2-4808-8FFD-DC6DF5E25454}"/>
              </a:ext>
            </a:extLst>
          </p:cNvPr>
          <p:cNvSpPr>
            <a:spLocks noChangeAspect="1"/>
          </p:cNvSpPr>
          <p:nvPr/>
        </p:nvSpPr>
        <p:spPr>
          <a:xfrm>
            <a:off x="5286667" y="1030878"/>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E</a:t>
            </a:r>
            <a:endParaRPr lang="ko-KR" altLang="en-US" sz="200" dirty="0"/>
          </a:p>
        </p:txBody>
      </p:sp>
      <p:sp>
        <p:nvSpPr>
          <p:cNvPr id="18" name="타원 17">
            <a:extLst>
              <a:ext uri="{FF2B5EF4-FFF2-40B4-BE49-F238E27FC236}">
                <a16:creationId xmlns:a16="http://schemas.microsoft.com/office/drawing/2014/main" id="{8E2FE97A-CF72-494D-B732-45D797C47193}"/>
              </a:ext>
            </a:extLst>
          </p:cNvPr>
          <p:cNvSpPr>
            <a:spLocks noChangeAspect="1"/>
          </p:cNvSpPr>
          <p:nvPr/>
        </p:nvSpPr>
        <p:spPr>
          <a:xfrm>
            <a:off x="5514842" y="3608999"/>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D</a:t>
            </a:r>
            <a:endParaRPr lang="ko-KR" altLang="en-US" sz="200" dirty="0"/>
          </a:p>
        </p:txBody>
      </p:sp>
      <p:sp>
        <p:nvSpPr>
          <p:cNvPr id="19" name="타원 18">
            <a:extLst>
              <a:ext uri="{FF2B5EF4-FFF2-40B4-BE49-F238E27FC236}">
                <a16:creationId xmlns:a16="http://schemas.microsoft.com/office/drawing/2014/main" id="{F6E24EDA-DD97-4DB4-A409-C86BBCA27AED}"/>
              </a:ext>
            </a:extLst>
          </p:cNvPr>
          <p:cNvSpPr>
            <a:spLocks noChangeAspect="1"/>
          </p:cNvSpPr>
          <p:nvPr/>
        </p:nvSpPr>
        <p:spPr>
          <a:xfrm>
            <a:off x="3674953" y="5560701"/>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C</a:t>
            </a:r>
            <a:endParaRPr lang="ko-KR" altLang="en-US" sz="200" dirty="0"/>
          </a:p>
        </p:txBody>
      </p:sp>
      <p:sp>
        <p:nvSpPr>
          <p:cNvPr id="20" name="타원 19">
            <a:extLst>
              <a:ext uri="{FF2B5EF4-FFF2-40B4-BE49-F238E27FC236}">
                <a16:creationId xmlns:a16="http://schemas.microsoft.com/office/drawing/2014/main" id="{EDC5F176-2267-40BE-8AFA-72ED487EB0D6}"/>
              </a:ext>
            </a:extLst>
          </p:cNvPr>
          <p:cNvSpPr>
            <a:spLocks noChangeAspect="1"/>
          </p:cNvSpPr>
          <p:nvPr/>
        </p:nvSpPr>
        <p:spPr>
          <a:xfrm>
            <a:off x="3126699" y="1747466"/>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B</a:t>
            </a:r>
            <a:endParaRPr lang="ko-KR" altLang="en-US" sz="200" dirty="0"/>
          </a:p>
        </p:txBody>
      </p:sp>
      <p:cxnSp>
        <p:nvCxnSpPr>
          <p:cNvPr id="24" name="직선 연결선 23">
            <a:extLst>
              <a:ext uri="{FF2B5EF4-FFF2-40B4-BE49-F238E27FC236}">
                <a16:creationId xmlns:a16="http://schemas.microsoft.com/office/drawing/2014/main" id="{59042284-2452-45C2-8635-36B27EA1B610}"/>
              </a:ext>
            </a:extLst>
          </p:cNvPr>
          <p:cNvCxnSpPr>
            <a:cxnSpLocks/>
            <a:stCxn id="4" idx="0"/>
            <a:endCxn id="20" idx="3"/>
          </p:cNvCxnSpPr>
          <p:nvPr/>
        </p:nvCxnSpPr>
        <p:spPr>
          <a:xfrm flipV="1">
            <a:off x="2422213" y="2362024"/>
            <a:ext cx="809928" cy="1112908"/>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직선 연결선 24">
            <a:extLst>
              <a:ext uri="{FF2B5EF4-FFF2-40B4-BE49-F238E27FC236}">
                <a16:creationId xmlns:a16="http://schemas.microsoft.com/office/drawing/2014/main" id="{F969694D-781D-4449-851B-B11D5C2906E2}"/>
              </a:ext>
            </a:extLst>
          </p:cNvPr>
          <p:cNvCxnSpPr>
            <a:cxnSpLocks/>
            <a:stCxn id="17" idx="2"/>
            <a:endCxn id="20" idx="7"/>
          </p:cNvCxnSpPr>
          <p:nvPr/>
        </p:nvCxnSpPr>
        <p:spPr>
          <a:xfrm flipH="1">
            <a:off x="3741257" y="1390878"/>
            <a:ext cx="1545410" cy="46203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직선 연결선 27">
            <a:extLst>
              <a:ext uri="{FF2B5EF4-FFF2-40B4-BE49-F238E27FC236}">
                <a16:creationId xmlns:a16="http://schemas.microsoft.com/office/drawing/2014/main" id="{53E6BACF-D5B6-4ACB-9603-EF209F46CE9E}"/>
              </a:ext>
            </a:extLst>
          </p:cNvPr>
          <p:cNvCxnSpPr>
            <a:cxnSpLocks/>
            <a:stCxn id="17" idx="4"/>
            <a:endCxn id="18" idx="0"/>
          </p:cNvCxnSpPr>
          <p:nvPr/>
        </p:nvCxnSpPr>
        <p:spPr>
          <a:xfrm>
            <a:off x="5646667" y="1750878"/>
            <a:ext cx="228175" cy="1858121"/>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 name="직선 연결선 30">
            <a:extLst>
              <a:ext uri="{FF2B5EF4-FFF2-40B4-BE49-F238E27FC236}">
                <a16:creationId xmlns:a16="http://schemas.microsoft.com/office/drawing/2014/main" id="{893046C8-F1F7-4620-8D10-11D0E8345D0E}"/>
              </a:ext>
            </a:extLst>
          </p:cNvPr>
          <p:cNvCxnSpPr>
            <a:cxnSpLocks/>
            <a:stCxn id="4" idx="5"/>
            <a:endCxn id="19" idx="1"/>
          </p:cNvCxnSpPr>
          <p:nvPr/>
        </p:nvCxnSpPr>
        <p:spPr>
          <a:xfrm>
            <a:off x="2676771" y="4089490"/>
            <a:ext cx="1103624" cy="1576653"/>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4" name="직선 연결선 33">
            <a:extLst>
              <a:ext uri="{FF2B5EF4-FFF2-40B4-BE49-F238E27FC236}">
                <a16:creationId xmlns:a16="http://schemas.microsoft.com/office/drawing/2014/main" id="{C819E480-E2C1-47F5-A3F6-8705028296A3}"/>
              </a:ext>
            </a:extLst>
          </p:cNvPr>
          <p:cNvCxnSpPr>
            <a:cxnSpLocks/>
            <a:stCxn id="19" idx="6"/>
            <a:endCxn id="16" idx="2"/>
          </p:cNvCxnSpPr>
          <p:nvPr/>
        </p:nvCxnSpPr>
        <p:spPr>
          <a:xfrm flipV="1">
            <a:off x="4394953" y="5827121"/>
            <a:ext cx="2676035" cy="9358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7" name="직선 연결선 36">
            <a:extLst>
              <a:ext uri="{FF2B5EF4-FFF2-40B4-BE49-F238E27FC236}">
                <a16:creationId xmlns:a16="http://schemas.microsoft.com/office/drawing/2014/main" id="{BB78954C-EE7F-4177-8E45-11064F46DCB9}"/>
              </a:ext>
            </a:extLst>
          </p:cNvPr>
          <p:cNvCxnSpPr>
            <a:cxnSpLocks/>
            <a:stCxn id="16" idx="6"/>
            <a:endCxn id="14" idx="3"/>
          </p:cNvCxnSpPr>
          <p:nvPr/>
        </p:nvCxnSpPr>
        <p:spPr>
          <a:xfrm flipV="1">
            <a:off x="7790988" y="4858012"/>
            <a:ext cx="1456270" cy="969109"/>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0" name="직선 연결선 39">
            <a:extLst>
              <a:ext uri="{FF2B5EF4-FFF2-40B4-BE49-F238E27FC236}">
                <a16:creationId xmlns:a16="http://schemas.microsoft.com/office/drawing/2014/main" id="{4321EA6B-DC23-46D5-820F-87D43F328BB8}"/>
              </a:ext>
            </a:extLst>
          </p:cNvPr>
          <p:cNvCxnSpPr>
            <a:cxnSpLocks/>
            <a:stCxn id="18" idx="7"/>
            <a:endCxn id="15" idx="3"/>
          </p:cNvCxnSpPr>
          <p:nvPr/>
        </p:nvCxnSpPr>
        <p:spPr>
          <a:xfrm flipV="1">
            <a:off x="6129400" y="2375672"/>
            <a:ext cx="1825343" cy="1338769"/>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3" name="직선 연결선 42">
            <a:extLst>
              <a:ext uri="{FF2B5EF4-FFF2-40B4-BE49-F238E27FC236}">
                <a16:creationId xmlns:a16="http://schemas.microsoft.com/office/drawing/2014/main" id="{177623A9-0E70-4897-9478-0D45AB94C467}"/>
              </a:ext>
            </a:extLst>
          </p:cNvPr>
          <p:cNvCxnSpPr>
            <a:cxnSpLocks/>
            <a:stCxn id="15" idx="6"/>
            <a:endCxn id="13" idx="2"/>
          </p:cNvCxnSpPr>
          <p:nvPr/>
        </p:nvCxnSpPr>
        <p:spPr>
          <a:xfrm flipV="1">
            <a:off x="8569301" y="1830988"/>
            <a:ext cx="1793427" cy="290126"/>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8" name="직선 연결선 47">
            <a:extLst>
              <a:ext uri="{FF2B5EF4-FFF2-40B4-BE49-F238E27FC236}">
                <a16:creationId xmlns:a16="http://schemas.microsoft.com/office/drawing/2014/main" id="{60413763-CCC4-4CF3-9F5B-5D44338B8606}"/>
              </a:ext>
            </a:extLst>
          </p:cNvPr>
          <p:cNvCxnSpPr>
            <a:cxnSpLocks/>
            <a:stCxn id="15" idx="2"/>
            <a:endCxn id="17" idx="6"/>
          </p:cNvCxnSpPr>
          <p:nvPr/>
        </p:nvCxnSpPr>
        <p:spPr>
          <a:xfrm flipH="1" flipV="1">
            <a:off x="6006667" y="1390878"/>
            <a:ext cx="1842634" cy="730236"/>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97" name="화살표: 오른쪽 96">
            <a:extLst>
              <a:ext uri="{FF2B5EF4-FFF2-40B4-BE49-F238E27FC236}">
                <a16:creationId xmlns:a16="http://schemas.microsoft.com/office/drawing/2014/main" id="{DEC406D3-6EF0-4EE9-9CCC-AFB6BEA17045}"/>
              </a:ext>
            </a:extLst>
          </p:cNvPr>
          <p:cNvSpPr/>
          <p:nvPr/>
        </p:nvSpPr>
        <p:spPr>
          <a:xfrm rot="18369864">
            <a:off x="2136157" y="2802954"/>
            <a:ext cx="1051409" cy="144000"/>
          </a:xfrm>
          <a:prstGeom prst="rightArrow">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9" name="화살표: 오른쪽 98">
            <a:extLst>
              <a:ext uri="{FF2B5EF4-FFF2-40B4-BE49-F238E27FC236}">
                <a16:creationId xmlns:a16="http://schemas.microsoft.com/office/drawing/2014/main" id="{8D33A564-4959-4D75-BC64-309690B4AB4F}"/>
              </a:ext>
            </a:extLst>
          </p:cNvPr>
          <p:cNvSpPr/>
          <p:nvPr/>
        </p:nvSpPr>
        <p:spPr>
          <a:xfrm rot="3303274">
            <a:off x="2372382" y="4806855"/>
            <a:ext cx="1343024" cy="144000"/>
          </a:xfrm>
          <a:prstGeom prst="rightArrow">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9" name="화살표: 오른쪽 108">
            <a:extLst>
              <a:ext uri="{FF2B5EF4-FFF2-40B4-BE49-F238E27FC236}">
                <a16:creationId xmlns:a16="http://schemas.microsoft.com/office/drawing/2014/main" id="{1B99005A-45C0-4314-A1E0-EF96AD36E08C}"/>
              </a:ext>
            </a:extLst>
          </p:cNvPr>
          <p:cNvSpPr/>
          <p:nvPr/>
        </p:nvSpPr>
        <p:spPr>
          <a:xfrm rot="8760000">
            <a:off x="7989485" y="5358254"/>
            <a:ext cx="1260509" cy="144000"/>
          </a:xfrm>
          <a:prstGeom prst="rightArrow">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25" name="직선 연결선 124">
            <a:extLst>
              <a:ext uri="{FF2B5EF4-FFF2-40B4-BE49-F238E27FC236}">
                <a16:creationId xmlns:a16="http://schemas.microsoft.com/office/drawing/2014/main" id="{F32A363D-3CC2-426C-B794-9C9B8A95C539}"/>
              </a:ext>
            </a:extLst>
          </p:cNvPr>
          <p:cNvCxnSpPr>
            <a:cxnSpLocks/>
            <a:stCxn id="15" idx="5"/>
            <a:endCxn id="14" idx="1"/>
          </p:cNvCxnSpPr>
          <p:nvPr/>
        </p:nvCxnSpPr>
        <p:spPr>
          <a:xfrm>
            <a:off x="8463859" y="2375672"/>
            <a:ext cx="783399" cy="1973224"/>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29" name="화살표: 오른쪽 128">
            <a:extLst>
              <a:ext uri="{FF2B5EF4-FFF2-40B4-BE49-F238E27FC236}">
                <a16:creationId xmlns:a16="http://schemas.microsoft.com/office/drawing/2014/main" id="{19F24CC8-A5CA-4DC2-9D4C-C5D7B9C58CD4}"/>
              </a:ext>
            </a:extLst>
          </p:cNvPr>
          <p:cNvSpPr/>
          <p:nvPr/>
        </p:nvSpPr>
        <p:spPr>
          <a:xfrm rot="14880000">
            <a:off x="8289400" y="3411744"/>
            <a:ext cx="1528714" cy="144000"/>
          </a:xfrm>
          <a:prstGeom prst="rightArrow">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6" name="TextBox 55">
            <a:extLst>
              <a:ext uri="{FF2B5EF4-FFF2-40B4-BE49-F238E27FC236}">
                <a16:creationId xmlns:a16="http://schemas.microsoft.com/office/drawing/2014/main" id="{5B7263BD-AF8E-4B72-9934-FD82F107848F}"/>
              </a:ext>
            </a:extLst>
          </p:cNvPr>
          <p:cNvSpPr txBox="1"/>
          <p:nvPr/>
        </p:nvSpPr>
        <p:spPr>
          <a:xfrm>
            <a:off x="241301" y="660029"/>
            <a:ext cx="3198311" cy="369332"/>
          </a:xfrm>
          <a:prstGeom prst="rect">
            <a:avLst/>
          </a:prstGeom>
          <a:noFill/>
        </p:spPr>
        <p:txBody>
          <a:bodyPr wrap="none" rtlCol="0">
            <a:spAutoFit/>
          </a:bodyPr>
          <a:lstStyle/>
          <a:p>
            <a:r>
              <a:rPr lang="en-US" altLang="ko-KR" dirty="0">
                <a:solidFill>
                  <a:schemeClr val="bg1">
                    <a:lumMod val="85000"/>
                  </a:schemeClr>
                </a:solidFill>
                <a:latin typeface="Arial" panose="020B0604020202020204" pitchFamily="34" charset="0"/>
              </a:rPr>
              <a:t>A, H</a:t>
            </a:r>
            <a:r>
              <a:rPr lang="ko-KR" altLang="en-US" dirty="0">
                <a:solidFill>
                  <a:schemeClr val="bg1">
                    <a:lumMod val="85000"/>
                  </a:schemeClr>
                </a:solidFill>
                <a:latin typeface="Arial" panose="020B0604020202020204" pitchFamily="34" charset="0"/>
              </a:rPr>
              <a:t>가 동시에 블록 생성 성공</a:t>
            </a:r>
          </a:p>
        </p:txBody>
      </p:sp>
      <p:sp>
        <p:nvSpPr>
          <p:cNvPr id="53" name="정육면체 52">
            <a:extLst>
              <a:ext uri="{FF2B5EF4-FFF2-40B4-BE49-F238E27FC236}">
                <a16:creationId xmlns:a16="http://schemas.microsoft.com/office/drawing/2014/main" id="{1AD2BECB-5B70-4C0A-B0D1-D8F913403C9C}"/>
              </a:ext>
            </a:extLst>
          </p:cNvPr>
          <p:cNvSpPr/>
          <p:nvPr/>
        </p:nvSpPr>
        <p:spPr>
          <a:xfrm>
            <a:off x="9733258" y="4887687"/>
            <a:ext cx="468000" cy="507600"/>
          </a:xfrm>
          <a:prstGeom prst="cube">
            <a:avLst/>
          </a:prstGeom>
          <a:solidFill>
            <a:srgbClr val="B99F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l-GR" altLang="ko-KR" dirty="0">
                <a:solidFill>
                  <a:schemeClr val="tx1"/>
                </a:solidFill>
              </a:rPr>
              <a:t>α</a:t>
            </a:r>
            <a:endParaRPr lang="ko-KR" altLang="en-US" dirty="0">
              <a:solidFill>
                <a:schemeClr val="tx1"/>
              </a:solidFill>
            </a:endParaRPr>
          </a:p>
        </p:txBody>
      </p:sp>
      <p:sp>
        <p:nvSpPr>
          <p:cNvPr id="54" name="정육면체 53">
            <a:extLst>
              <a:ext uri="{FF2B5EF4-FFF2-40B4-BE49-F238E27FC236}">
                <a16:creationId xmlns:a16="http://schemas.microsoft.com/office/drawing/2014/main" id="{D4B6A0D2-3164-49B1-BAB5-F6FCF5D4FAFA}"/>
              </a:ext>
            </a:extLst>
          </p:cNvPr>
          <p:cNvSpPr/>
          <p:nvPr/>
        </p:nvSpPr>
        <p:spPr>
          <a:xfrm>
            <a:off x="1602054" y="4095854"/>
            <a:ext cx="468000" cy="507600"/>
          </a:xfrm>
          <a:prstGeom prst="cube">
            <a:avLst/>
          </a:prstGeom>
          <a:solidFill>
            <a:srgbClr val="0071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ko-KR" dirty="0">
                <a:solidFill>
                  <a:schemeClr val="tx1"/>
                </a:solidFill>
              </a:rPr>
              <a:t>1</a:t>
            </a:r>
            <a:endParaRPr lang="ko-KR" altLang="en-US" dirty="0">
              <a:solidFill>
                <a:schemeClr val="tx1"/>
              </a:solidFill>
            </a:endParaRPr>
          </a:p>
        </p:txBody>
      </p:sp>
      <p:sp>
        <p:nvSpPr>
          <p:cNvPr id="55" name="정육면체 54">
            <a:extLst>
              <a:ext uri="{FF2B5EF4-FFF2-40B4-BE49-F238E27FC236}">
                <a16:creationId xmlns:a16="http://schemas.microsoft.com/office/drawing/2014/main" id="{63699C32-AFAD-4D65-959A-8359801B1B9C}"/>
              </a:ext>
            </a:extLst>
          </p:cNvPr>
          <p:cNvSpPr/>
          <p:nvPr/>
        </p:nvSpPr>
        <p:spPr>
          <a:xfrm>
            <a:off x="7790988" y="5946975"/>
            <a:ext cx="468000" cy="507600"/>
          </a:xfrm>
          <a:prstGeom prst="cube">
            <a:avLst/>
          </a:prstGeom>
          <a:solidFill>
            <a:srgbClr val="B99F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l-GR" altLang="ko-KR" dirty="0">
                <a:solidFill>
                  <a:schemeClr val="tx1"/>
                </a:solidFill>
              </a:rPr>
              <a:t>α</a:t>
            </a:r>
            <a:endParaRPr lang="ko-KR" altLang="en-US" dirty="0">
              <a:solidFill>
                <a:schemeClr val="tx1"/>
              </a:solidFill>
            </a:endParaRPr>
          </a:p>
        </p:txBody>
      </p:sp>
      <p:sp>
        <p:nvSpPr>
          <p:cNvPr id="57" name="정육면체 56">
            <a:extLst>
              <a:ext uri="{FF2B5EF4-FFF2-40B4-BE49-F238E27FC236}">
                <a16:creationId xmlns:a16="http://schemas.microsoft.com/office/drawing/2014/main" id="{AD16F078-9E9D-4ED4-870A-55E1832C4F8A}"/>
              </a:ext>
            </a:extLst>
          </p:cNvPr>
          <p:cNvSpPr/>
          <p:nvPr/>
        </p:nvSpPr>
        <p:spPr>
          <a:xfrm>
            <a:off x="7975301" y="2600968"/>
            <a:ext cx="468000" cy="507600"/>
          </a:xfrm>
          <a:prstGeom prst="cube">
            <a:avLst/>
          </a:prstGeom>
          <a:solidFill>
            <a:srgbClr val="B99F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l-GR" altLang="ko-KR" dirty="0">
                <a:solidFill>
                  <a:schemeClr val="tx1"/>
                </a:solidFill>
              </a:rPr>
              <a:t>α</a:t>
            </a:r>
            <a:endParaRPr lang="ko-KR" altLang="en-US" dirty="0">
              <a:solidFill>
                <a:schemeClr val="tx1"/>
              </a:solidFill>
            </a:endParaRPr>
          </a:p>
        </p:txBody>
      </p:sp>
      <p:sp>
        <p:nvSpPr>
          <p:cNvPr id="62" name="정육면체 61">
            <a:extLst>
              <a:ext uri="{FF2B5EF4-FFF2-40B4-BE49-F238E27FC236}">
                <a16:creationId xmlns:a16="http://schemas.microsoft.com/office/drawing/2014/main" id="{90EDA82D-89C6-4C1C-AA34-D949FD257809}"/>
              </a:ext>
            </a:extLst>
          </p:cNvPr>
          <p:cNvSpPr/>
          <p:nvPr/>
        </p:nvSpPr>
        <p:spPr>
          <a:xfrm>
            <a:off x="9861816" y="2087727"/>
            <a:ext cx="468000" cy="507600"/>
          </a:xfrm>
          <a:prstGeom prst="cube">
            <a:avLst/>
          </a:prstGeom>
          <a:solidFill>
            <a:srgbClr val="B99F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l-GR" altLang="ko-KR" dirty="0">
                <a:solidFill>
                  <a:schemeClr val="tx1"/>
                </a:solidFill>
              </a:rPr>
              <a:t>α</a:t>
            </a:r>
            <a:endParaRPr lang="ko-KR" altLang="en-US" dirty="0">
              <a:solidFill>
                <a:schemeClr val="tx1"/>
              </a:solidFill>
            </a:endParaRPr>
          </a:p>
        </p:txBody>
      </p:sp>
      <p:sp>
        <p:nvSpPr>
          <p:cNvPr id="63" name="정육면체 62">
            <a:extLst>
              <a:ext uri="{FF2B5EF4-FFF2-40B4-BE49-F238E27FC236}">
                <a16:creationId xmlns:a16="http://schemas.microsoft.com/office/drawing/2014/main" id="{CE82EACA-AE2B-4E60-8B06-7B8AD7A41FFF}"/>
              </a:ext>
            </a:extLst>
          </p:cNvPr>
          <p:cNvSpPr/>
          <p:nvPr/>
        </p:nvSpPr>
        <p:spPr>
          <a:xfrm>
            <a:off x="6309371" y="4194932"/>
            <a:ext cx="468000" cy="507600"/>
          </a:xfrm>
          <a:prstGeom prst="cube">
            <a:avLst/>
          </a:prstGeom>
          <a:solidFill>
            <a:srgbClr val="B99F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l-GR" altLang="ko-KR" dirty="0">
                <a:solidFill>
                  <a:schemeClr val="tx1"/>
                </a:solidFill>
              </a:rPr>
              <a:t>α</a:t>
            </a:r>
            <a:endParaRPr lang="ko-KR" altLang="en-US" dirty="0">
              <a:solidFill>
                <a:schemeClr val="tx1"/>
              </a:solidFill>
            </a:endParaRPr>
          </a:p>
        </p:txBody>
      </p:sp>
      <p:sp>
        <p:nvSpPr>
          <p:cNvPr id="64" name="정육면체 63">
            <a:extLst>
              <a:ext uri="{FF2B5EF4-FFF2-40B4-BE49-F238E27FC236}">
                <a16:creationId xmlns:a16="http://schemas.microsoft.com/office/drawing/2014/main" id="{7D2BFF3B-044F-40AE-A802-60C9E7C2C8F3}"/>
              </a:ext>
            </a:extLst>
          </p:cNvPr>
          <p:cNvSpPr/>
          <p:nvPr/>
        </p:nvSpPr>
        <p:spPr>
          <a:xfrm>
            <a:off x="3042759" y="5952155"/>
            <a:ext cx="468000" cy="507600"/>
          </a:xfrm>
          <a:prstGeom prst="cube">
            <a:avLst/>
          </a:prstGeom>
          <a:solidFill>
            <a:srgbClr val="0071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ko-KR" dirty="0">
                <a:solidFill>
                  <a:schemeClr val="tx1"/>
                </a:solidFill>
              </a:rPr>
              <a:t>1</a:t>
            </a:r>
            <a:endParaRPr lang="ko-KR" altLang="en-US" dirty="0">
              <a:solidFill>
                <a:schemeClr val="tx1"/>
              </a:solidFill>
            </a:endParaRPr>
          </a:p>
        </p:txBody>
      </p:sp>
      <p:sp>
        <p:nvSpPr>
          <p:cNvPr id="65" name="정육면체 64">
            <a:extLst>
              <a:ext uri="{FF2B5EF4-FFF2-40B4-BE49-F238E27FC236}">
                <a16:creationId xmlns:a16="http://schemas.microsoft.com/office/drawing/2014/main" id="{CFC22D34-F168-4ADD-88F1-E8BD8A69E45C}"/>
              </a:ext>
            </a:extLst>
          </p:cNvPr>
          <p:cNvSpPr/>
          <p:nvPr/>
        </p:nvSpPr>
        <p:spPr>
          <a:xfrm>
            <a:off x="3400881" y="2524473"/>
            <a:ext cx="468000" cy="507600"/>
          </a:xfrm>
          <a:prstGeom prst="cube">
            <a:avLst/>
          </a:prstGeom>
          <a:solidFill>
            <a:srgbClr val="0071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ko-KR" dirty="0">
                <a:solidFill>
                  <a:schemeClr val="tx1"/>
                </a:solidFill>
              </a:rPr>
              <a:t>1</a:t>
            </a:r>
            <a:endParaRPr lang="ko-KR" altLang="en-US" dirty="0">
              <a:solidFill>
                <a:schemeClr val="tx1"/>
              </a:solidFill>
            </a:endParaRPr>
          </a:p>
        </p:txBody>
      </p:sp>
      <p:sp>
        <p:nvSpPr>
          <p:cNvPr id="66" name="정육면체 65">
            <a:extLst>
              <a:ext uri="{FF2B5EF4-FFF2-40B4-BE49-F238E27FC236}">
                <a16:creationId xmlns:a16="http://schemas.microsoft.com/office/drawing/2014/main" id="{A0BEA91B-12C1-4B95-9AC9-61BA83126BC9}"/>
              </a:ext>
            </a:extLst>
          </p:cNvPr>
          <p:cNvSpPr/>
          <p:nvPr/>
        </p:nvSpPr>
        <p:spPr>
          <a:xfrm>
            <a:off x="4968710" y="1779108"/>
            <a:ext cx="468000" cy="507600"/>
          </a:xfrm>
          <a:prstGeom prst="cube">
            <a:avLst/>
          </a:prstGeom>
          <a:solidFill>
            <a:srgbClr val="0071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ko-KR" dirty="0">
                <a:solidFill>
                  <a:schemeClr val="tx1"/>
                </a:solidFill>
              </a:rPr>
              <a:t>1</a:t>
            </a:r>
            <a:endParaRPr lang="ko-KR" altLang="en-US" dirty="0">
              <a:solidFill>
                <a:schemeClr val="tx1"/>
              </a:solidFill>
            </a:endParaRPr>
          </a:p>
        </p:txBody>
      </p:sp>
    </p:spTree>
    <p:extLst>
      <p:ext uri="{BB962C8B-B14F-4D97-AF65-F5344CB8AC3E}">
        <p14:creationId xmlns:p14="http://schemas.microsoft.com/office/powerpoint/2010/main" val="101182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 grpId="0" animBg="1"/>
      <p:bldP spid="99" grpId="0" animBg="1"/>
      <p:bldP spid="109" grpId="0" animBg="1"/>
      <p:bldP spid="129" grpId="0" animBg="1"/>
      <p:bldP spid="55" grpId="0" animBg="1"/>
      <p:bldP spid="57" grpId="0" animBg="1"/>
      <p:bldP spid="62" grpId="0" animBg="1"/>
      <p:bldP spid="63" grpId="0" animBg="1"/>
      <p:bldP spid="64" grpId="0" animBg="1"/>
      <p:bldP spid="65" grpId="0" animBg="1"/>
      <p:bldP spid="66" grpId="0" animBg="1"/>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0E981B8D-69CF-4382-9674-9FC4468E3BA9}"/>
              </a:ext>
            </a:extLst>
          </p:cNvPr>
          <p:cNvSpPr>
            <a:spLocks noGrp="1"/>
          </p:cNvSpPr>
          <p:nvPr>
            <p:ph type="title"/>
          </p:nvPr>
        </p:nvSpPr>
        <p:spPr/>
        <p:txBody>
          <a:bodyPr/>
          <a:lstStyle/>
          <a:p>
            <a:r>
              <a:rPr lang="en-US" altLang="ko-KR" dirty="0" err="1"/>
              <a:t>PoW</a:t>
            </a:r>
            <a:r>
              <a:rPr lang="en-US" altLang="ko-KR" dirty="0"/>
              <a:t> [ </a:t>
            </a:r>
            <a:r>
              <a:rPr lang="ko-KR" altLang="en-US" dirty="0"/>
              <a:t>분기</a:t>
            </a:r>
            <a:r>
              <a:rPr lang="en-US" altLang="ko-KR" dirty="0"/>
              <a:t>(Fork) ]</a:t>
            </a:r>
            <a:endParaRPr lang="ko-KR" altLang="en-US" dirty="0"/>
          </a:p>
        </p:txBody>
      </p:sp>
      <p:sp>
        <p:nvSpPr>
          <p:cNvPr id="4" name="타원 3">
            <a:extLst>
              <a:ext uri="{FF2B5EF4-FFF2-40B4-BE49-F238E27FC236}">
                <a16:creationId xmlns:a16="http://schemas.microsoft.com/office/drawing/2014/main" id="{34A70033-6F07-4499-B03D-C253B5BFBDEF}"/>
              </a:ext>
            </a:extLst>
          </p:cNvPr>
          <p:cNvSpPr>
            <a:spLocks noChangeAspect="1"/>
          </p:cNvSpPr>
          <p:nvPr/>
        </p:nvSpPr>
        <p:spPr>
          <a:xfrm>
            <a:off x="2062213" y="3474932"/>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A</a:t>
            </a:r>
            <a:endParaRPr lang="ko-KR" altLang="en-US" sz="200" dirty="0"/>
          </a:p>
        </p:txBody>
      </p:sp>
      <p:sp>
        <p:nvSpPr>
          <p:cNvPr id="13" name="타원 12">
            <a:extLst>
              <a:ext uri="{FF2B5EF4-FFF2-40B4-BE49-F238E27FC236}">
                <a16:creationId xmlns:a16="http://schemas.microsoft.com/office/drawing/2014/main" id="{E634A7A5-0C66-4F1C-B442-E3636388600E}"/>
              </a:ext>
            </a:extLst>
          </p:cNvPr>
          <p:cNvSpPr>
            <a:spLocks noChangeAspect="1"/>
          </p:cNvSpPr>
          <p:nvPr/>
        </p:nvSpPr>
        <p:spPr>
          <a:xfrm>
            <a:off x="10362728" y="1470988"/>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I</a:t>
            </a:r>
            <a:endParaRPr lang="ko-KR" altLang="en-US" sz="200" dirty="0"/>
          </a:p>
        </p:txBody>
      </p:sp>
      <p:sp>
        <p:nvSpPr>
          <p:cNvPr id="14" name="타원 13">
            <a:extLst>
              <a:ext uri="{FF2B5EF4-FFF2-40B4-BE49-F238E27FC236}">
                <a16:creationId xmlns:a16="http://schemas.microsoft.com/office/drawing/2014/main" id="{14F277DB-9785-4EA5-A709-CF5B232AC505}"/>
              </a:ext>
            </a:extLst>
          </p:cNvPr>
          <p:cNvSpPr>
            <a:spLocks noChangeAspect="1"/>
          </p:cNvSpPr>
          <p:nvPr/>
        </p:nvSpPr>
        <p:spPr>
          <a:xfrm>
            <a:off x="9141816" y="4243454"/>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H</a:t>
            </a:r>
            <a:endParaRPr lang="ko-KR" altLang="en-US" sz="200" dirty="0"/>
          </a:p>
        </p:txBody>
      </p:sp>
      <p:sp>
        <p:nvSpPr>
          <p:cNvPr id="15" name="타원 14">
            <a:extLst>
              <a:ext uri="{FF2B5EF4-FFF2-40B4-BE49-F238E27FC236}">
                <a16:creationId xmlns:a16="http://schemas.microsoft.com/office/drawing/2014/main" id="{D6856C23-D42B-403E-9B7E-673AE7643CEB}"/>
              </a:ext>
            </a:extLst>
          </p:cNvPr>
          <p:cNvSpPr>
            <a:spLocks noChangeAspect="1"/>
          </p:cNvSpPr>
          <p:nvPr/>
        </p:nvSpPr>
        <p:spPr>
          <a:xfrm>
            <a:off x="7849301" y="1761114"/>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G</a:t>
            </a:r>
            <a:endParaRPr lang="ko-KR" altLang="en-US" sz="200" dirty="0"/>
          </a:p>
        </p:txBody>
      </p:sp>
      <p:sp>
        <p:nvSpPr>
          <p:cNvPr id="16" name="타원 15">
            <a:extLst>
              <a:ext uri="{FF2B5EF4-FFF2-40B4-BE49-F238E27FC236}">
                <a16:creationId xmlns:a16="http://schemas.microsoft.com/office/drawing/2014/main" id="{F7CB6966-F440-45E5-9374-581BA785F7AD}"/>
              </a:ext>
            </a:extLst>
          </p:cNvPr>
          <p:cNvSpPr>
            <a:spLocks noChangeAspect="1"/>
          </p:cNvSpPr>
          <p:nvPr/>
        </p:nvSpPr>
        <p:spPr>
          <a:xfrm>
            <a:off x="7070988" y="5467121"/>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F</a:t>
            </a:r>
            <a:endParaRPr lang="ko-KR" altLang="en-US" sz="200" dirty="0"/>
          </a:p>
        </p:txBody>
      </p:sp>
      <p:sp>
        <p:nvSpPr>
          <p:cNvPr id="17" name="타원 16">
            <a:extLst>
              <a:ext uri="{FF2B5EF4-FFF2-40B4-BE49-F238E27FC236}">
                <a16:creationId xmlns:a16="http://schemas.microsoft.com/office/drawing/2014/main" id="{3512327A-BFB2-4808-8FFD-DC6DF5E25454}"/>
              </a:ext>
            </a:extLst>
          </p:cNvPr>
          <p:cNvSpPr>
            <a:spLocks noChangeAspect="1"/>
          </p:cNvSpPr>
          <p:nvPr/>
        </p:nvSpPr>
        <p:spPr>
          <a:xfrm>
            <a:off x="5286667" y="1030878"/>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E</a:t>
            </a:r>
            <a:endParaRPr lang="ko-KR" altLang="en-US" sz="200" dirty="0"/>
          </a:p>
        </p:txBody>
      </p:sp>
      <p:sp>
        <p:nvSpPr>
          <p:cNvPr id="18" name="타원 17">
            <a:extLst>
              <a:ext uri="{FF2B5EF4-FFF2-40B4-BE49-F238E27FC236}">
                <a16:creationId xmlns:a16="http://schemas.microsoft.com/office/drawing/2014/main" id="{8E2FE97A-CF72-494D-B732-45D797C47193}"/>
              </a:ext>
            </a:extLst>
          </p:cNvPr>
          <p:cNvSpPr>
            <a:spLocks noChangeAspect="1"/>
          </p:cNvSpPr>
          <p:nvPr/>
        </p:nvSpPr>
        <p:spPr>
          <a:xfrm>
            <a:off x="5514842" y="3608999"/>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D</a:t>
            </a:r>
            <a:endParaRPr lang="ko-KR" altLang="en-US" sz="200" dirty="0"/>
          </a:p>
        </p:txBody>
      </p:sp>
      <p:sp>
        <p:nvSpPr>
          <p:cNvPr id="19" name="타원 18">
            <a:extLst>
              <a:ext uri="{FF2B5EF4-FFF2-40B4-BE49-F238E27FC236}">
                <a16:creationId xmlns:a16="http://schemas.microsoft.com/office/drawing/2014/main" id="{F6E24EDA-DD97-4DB4-A409-C86BBCA27AED}"/>
              </a:ext>
            </a:extLst>
          </p:cNvPr>
          <p:cNvSpPr>
            <a:spLocks noChangeAspect="1"/>
          </p:cNvSpPr>
          <p:nvPr/>
        </p:nvSpPr>
        <p:spPr>
          <a:xfrm>
            <a:off x="3674953" y="5560701"/>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C</a:t>
            </a:r>
            <a:endParaRPr lang="ko-KR" altLang="en-US" sz="200" dirty="0"/>
          </a:p>
        </p:txBody>
      </p:sp>
      <p:sp>
        <p:nvSpPr>
          <p:cNvPr id="20" name="타원 19">
            <a:extLst>
              <a:ext uri="{FF2B5EF4-FFF2-40B4-BE49-F238E27FC236}">
                <a16:creationId xmlns:a16="http://schemas.microsoft.com/office/drawing/2014/main" id="{EDC5F176-2267-40BE-8AFA-72ED487EB0D6}"/>
              </a:ext>
            </a:extLst>
          </p:cNvPr>
          <p:cNvSpPr>
            <a:spLocks noChangeAspect="1"/>
          </p:cNvSpPr>
          <p:nvPr/>
        </p:nvSpPr>
        <p:spPr>
          <a:xfrm>
            <a:off x="3126699" y="1747466"/>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B</a:t>
            </a:r>
            <a:endParaRPr lang="ko-KR" altLang="en-US" sz="200" dirty="0"/>
          </a:p>
        </p:txBody>
      </p:sp>
      <p:cxnSp>
        <p:nvCxnSpPr>
          <p:cNvPr id="24" name="직선 연결선 23">
            <a:extLst>
              <a:ext uri="{FF2B5EF4-FFF2-40B4-BE49-F238E27FC236}">
                <a16:creationId xmlns:a16="http://schemas.microsoft.com/office/drawing/2014/main" id="{59042284-2452-45C2-8635-36B27EA1B610}"/>
              </a:ext>
            </a:extLst>
          </p:cNvPr>
          <p:cNvCxnSpPr>
            <a:cxnSpLocks/>
            <a:stCxn id="4" idx="0"/>
            <a:endCxn id="20" idx="3"/>
          </p:cNvCxnSpPr>
          <p:nvPr/>
        </p:nvCxnSpPr>
        <p:spPr>
          <a:xfrm flipV="1">
            <a:off x="2422213" y="2362024"/>
            <a:ext cx="809928" cy="1112908"/>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직선 연결선 24">
            <a:extLst>
              <a:ext uri="{FF2B5EF4-FFF2-40B4-BE49-F238E27FC236}">
                <a16:creationId xmlns:a16="http://schemas.microsoft.com/office/drawing/2014/main" id="{F969694D-781D-4449-851B-B11D5C2906E2}"/>
              </a:ext>
            </a:extLst>
          </p:cNvPr>
          <p:cNvCxnSpPr>
            <a:cxnSpLocks/>
            <a:stCxn id="17" idx="2"/>
            <a:endCxn id="20" idx="7"/>
          </p:cNvCxnSpPr>
          <p:nvPr/>
        </p:nvCxnSpPr>
        <p:spPr>
          <a:xfrm flipH="1">
            <a:off x="3741257" y="1390878"/>
            <a:ext cx="1545410" cy="46203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직선 연결선 27">
            <a:extLst>
              <a:ext uri="{FF2B5EF4-FFF2-40B4-BE49-F238E27FC236}">
                <a16:creationId xmlns:a16="http://schemas.microsoft.com/office/drawing/2014/main" id="{53E6BACF-D5B6-4ACB-9603-EF209F46CE9E}"/>
              </a:ext>
            </a:extLst>
          </p:cNvPr>
          <p:cNvCxnSpPr>
            <a:cxnSpLocks/>
            <a:stCxn id="17" idx="4"/>
            <a:endCxn id="18" idx="0"/>
          </p:cNvCxnSpPr>
          <p:nvPr/>
        </p:nvCxnSpPr>
        <p:spPr>
          <a:xfrm>
            <a:off x="5646667" y="1750878"/>
            <a:ext cx="228175" cy="1858121"/>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 name="직선 연결선 30">
            <a:extLst>
              <a:ext uri="{FF2B5EF4-FFF2-40B4-BE49-F238E27FC236}">
                <a16:creationId xmlns:a16="http://schemas.microsoft.com/office/drawing/2014/main" id="{893046C8-F1F7-4620-8D10-11D0E8345D0E}"/>
              </a:ext>
            </a:extLst>
          </p:cNvPr>
          <p:cNvCxnSpPr>
            <a:cxnSpLocks/>
            <a:stCxn id="4" idx="5"/>
            <a:endCxn id="19" idx="1"/>
          </p:cNvCxnSpPr>
          <p:nvPr/>
        </p:nvCxnSpPr>
        <p:spPr>
          <a:xfrm>
            <a:off x="2676771" y="4089490"/>
            <a:ext cx="1103624" cy="1576653"/>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4" name="직선 연결선 33">
            <a:extLst>
              <a:ext uri="{FF2B5EF4-FFF2-40B4-BE49-F238E27FC236}">
                <a16:creationId xmlns:a16="http://schemas.microsoft.com/office/drawing/2014/main" id="{C819E480-E2C1-47F5-A3F6-8705028296A3}"/>
              </a:ext>
            </a:extLst>
          </p:cNvPr>
          <p:cNvCxnSpPr>
            <a:cxnSpLocks/>
            <a:stCxn id="19" idx="6"/>
            <a:endCxn id="16" idx="2"/>
          </p:cNvCxnSpPr>
          <p:nvPr/>
        </p:nvCxnSpPr>
        <p:spPr>
          <a:xfrm flipV="1">
            <a:off x="4394953" y="5827121"/>
            <a:ext cx="2676035" cy="9358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7" name="직선 연결선 36">
            <a:extLst>
              <a:ext uri="{FF2B5EF4-FFF2-40B4-BE49-F238E27FC236}">
                <a16:creationId xmlns:a16="http://schemas.microsoft.com/office/drawing/2014/main" id="{BB78954C-EE7F-4177-8E45-11064F46DCB9}"/>
              </a:ext>
            </a:extLst>
          </p:cNvPr>
          <p:cNvCxnSpPr>
            <a:cxnSpLocks/>
            <a:stCxn id="16" idx="6"/>
            <a:endCxn id="14" idx="3"/>
          </p:cNvCxnSpPr>
          <p:nvPr/>
        </p:nvCxnSpPr>
        <p:spPr>
          <a:xfrm flipV="1">
            <a:off x="7790988" y="4858012"/>
            <a:ext cx="1456270" cy="969109"/>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0" name="직선 연결선 39">
            <a:extLst>
              <a:ext uri="{FF2B5EF4-FFF2-40B4-BE49-F238E27FC236}">
                <a16:creationId xmlns:a16="http://schemas.microsoft.com/office/drawing/2014/main" id="{4321EA6B-DC23-46D5-820F-87D43F328BB8}"/>
              </a:ext>
            </a:extLst>
          </p:cNvPr>
          <p:cNvCxnSpPr>
            <a:cxnSpLocks/>
            <a:stCxn id="18" idx="7"/>
            <a:endCxn id="15" idx="3"/>
          </p:cNvCxnSpPr>
          <p:nvPr/>
        </p:nvCxnSpPr>
        <p:spPr>
          <a:xfrm flipV="1">
            <a:off x="6129400" y="2375672"/>
            <a:ext cx="1825343" cy="1338769"/>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3" name="직선 연결선 42">
            <a:extLst>
              <a:ext uri="{FF2B5EF4-FFF2-40B4-BE49-F238E27FC236}">
                <a16:creationId xmlns:a16="http://schemas.microsoft.com/office/drawing/2014/main" id="{177623A9-0E70-4897-9478-0D45AB94C467}"/>
              </a:ext>
            </a:extLst>
          </p:cNvPr>
          <p:cNvCxnSpPr>
            <a:cxnSpLocks/>
            <a:stCxn id="15" idx="6"/>
            <a:endCxn id="13" idx="2"/>
          </p:cNvCxnSpPr>
          <p:nvPr/>
        </p:nvCxnSpPr>
        <p:spPr>
          <a:xfrm flipV="1">
            <a:off x="8569301" y="1830988"/>
            <a:ext cx="1793427" cy="290126"/>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8" name="직선 연결선 47">
            <a:extLst>
              <a:ext uri="{FF2B5EF4-FFF2-40B4-BE49-F238E27FC236}">
                <a16:creationId xmlns:a16="http://schemas.microsoft.com/office/drawing/2014/main" id="{60413763-CCC4-4CF3-9F5B-5D44338B8606}"/>
              </a:ext>
            </a:extLst>
          </p:cNvPr>
          <p:cNvCxnSpPr>
            <a:cxnSpLocks/>
            <a:stCxn id="15" idx="2"/>
            <a:endCxn id="17" idx="6"/>
          </p:cNvCxnSpPr>
          <p:nvPr/>
        </p:nvCxnSpPr>
        <p:spPr>
          <a:xfrm flipH="1" flipV="1">
            <a:off x="6006667" y="1390878"/>
            <a:ext cx="1842634" cy="730236"/>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25" name="직선 연결선 124">
            <a:extLst>
              <a:ext uri="{FF2B5EF4-FFF2-40B4-BE49-F238E27FC236}">
                <a16:creationId xmlns:a16="http://schemas.microsoft.com/office/drawing/2014/main" id="{F32A363D-3CC2-426C-B794-9C9B8A95C539}"/>
              </a:ext>
            </a:extLst>
          </p:cNvPr>
          <p:cNvCxnSpPr>
            <a:cxnSpLocks/>
            <a:stCxn id="15" idx="5"/>
            <a:endCxn id="14" idx="1"/>
          </p:cNvCxnSpPr>
          <p:nvPr/>
        </p:nvCxnSpPr>
        <p:spPr>
          <a:xfrm>
            <a:off x="8463859" y="2375672"/>
            <a:ext cx="783399" cy="1973224"/>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5B7263BD-AF8E-4B72-9934-FD82F107848F}"/>
              </a:ext>
            </a:extLst>
          </p:cNvPr>
          <p:cNvSpPr txBox="1"/>
          <p:nvPr/>
        </p:nvSpPr>
        <p:spPr>
          <a:xfrm>
            <a:off x="241301" y="660029"/>
            <a:ext cx="3570208" cy="369332"/>
          </a:xfrm>
          <a:prstGeom prst="rect">
            <a:avLst/>
          </a:prstGeom>
          <a:noFill/>
        </p:spPr>
        <p:txBody>
          <a:bodyPr wrap="none" rtlCol="0">
            <a:spAutoFit/>
          </a:bodyPr>
          <a:lstStyle/>
          <a:p>
            <a:r>
              <a:rPr lang="ko-KR" altLang="en-US" dirty="0">
                <a:solidFill>
                  <a:schemeClr val="bg1">
                    <a:lumMod val="85000"/>
                  </a:schemeClr>
                </a:solidFill>
                <a:latin typeface="Arial" panose="020B0604020202020204" pitchFamily="34" charset="0"/>
              </a:rPr>
              <a:t>서로 다른 </a:t>
            </a:r>
            <a:r>
              <a:rPr lang="en-US" altLang="ko-KR" dirty="0">
                <a:solidFill>
                  <a:schemeClr val="bg1">
                    <a:lumMod val="85000"/>
                  </a:schemeClr>
                </a:solidFill>
                <a:latin typeface="Arial" panose="020B0604020202020204" pitchFamily="34" charset="0"/>
              </a:rPr>
              <a:t>2</a:t>
            </a:r>
            <a:r>
              <a:rPr lang="ko-KR" altLang="en-US" dirty="0">
                <a:solidFill>
                  <a:schemeClr val="bg1">
                    <a:lumMod val="85000"/>
                  </a:schemeClr>
                </a:solidFill>
                <a:latin typeface="Arial" panose="020B0604020202020204" pitchFamily="34" charset="0"/>
              </a:rPr>
              <a:t>개의 블록체인이 존재</a:t>
            </a:r>
            <a:endParaRPr lang="en-US" altLang="ko-KR" dirty="0">
              <a:solidFill>
                <a:schemeClr val="bg1">
                  <a:lumMod val="85000"/>
                </a:schemeClr>
              </a:solidFill>
              <a:latin typeface="Arial" panose="020B0604020202020204" pitchFamily="34" charset="0"/>
            </a:endParaRPr>
          </a:p>
        </p:txBody>
      </p:sp>
      <p:sp>
        <p:nvSpPr>
          <p:cNvPr id="10" name="자유형: 도형 9">
            <a:extLst>
              <a:ext uri="{FF2B5EF4-FFF2-40B4-BE49-F238E27FC236}">
                <a16:creationId xmlns:a16="http://schemas.microsoft.com/office/drawing/2014/main" id="{148935A7-81F5-4A0D-97FC-3AC24C09FDE6}"/>
              </a:ext>
            </a:extLst>
          </p:cNvPr>
          <p:cNvSpPr/>
          <p:nvPr/>
        </p:nvSpPr>
        <p:spPr>
          <a:xfrm>
            <a:off x="4529428" y="1270725"/>
            <a:ext cx="7161828" cy="5472850"/>
          </a:xfrm>
          <a:custGeom>
            <a:avLst/>
            <a:gdLst>
              <a:gd name="connsiteX0" fmla="*/ 1910792 w 7161828"/>
              <a:gd name="connsiteY0" fmla="*/ 1456291 h 5472850"/>
              <a:gd name="connsiteX1" fmla="*/ 1071 w 7161828"/>
              <a:gd name="connsiteY1" fmla="*/ 3293183 h 5472850"/>
              <a:gd name="connsiteX2" fmla="*/ 1659939 w 7161828"/>
              <a:gd name="connsiteY2" fmla="*/ 5194811 h 5472850"/>
              <a:gd name="connsiteX3" fmla="*/ 3051769 w 7161828"/>
              <a:gd name="connsiteY3" fmla="*/ 5429480 h 5472850"/>
              <a:gd name="connsiteX4" fmla="*/ 6248123 w 7161828"/>
              <a:gd name="connsiteY4" fmla="*/ 4871130 h 5472850"/>
              <a:gd name="connsiteX5" fmla="*/ 7024958 w 7161828"/>
              <a:gd name="connsiteY5" fmla="*/ 388142 h 5472850"/>
              <a:gd name="connsiteX6" fmla="*/ 3901432 w 7161828"/>
              <a:gd name="connsiteY6" fmla="*/ 355774 h 5472850"/>
              <a:gd name="connsiteX7" fmla="*/ 1910792 w 7161828"/>
              <a:gd name="connsiteY7" fmla="*/ 1456291 h 5472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161828" h="5472850">
                <a:moveTo>
                  <a:pt x="1910792" y="1456291"/>
                </a:moveTo>
                <a:cubicBezTo>
                  <a:pt x="1260732" y="1945859"/>
                  <a:pt x="42880" y="2670096"/>
                  <a:pt x="1071" y="3293183"/>
                </a:cubicBezTo>
                <a:cubicBezTo>
                  <a:pt x="-40738" y="3916270"/>
                  <a:pt x="1151489" y="4838762"/>
                  <a:pt x="1659939" y="5194811"/>
                </a:cubicBezTo>
                <a:cubicBezTo>
                  <a:pt x="2168389" y="5550860"/>
                  <a:pt x="2287072" y="5483427"/>
                  <a:pt x="3051769" y="5429480"/>
                </a:cubicBezTo>
                <a:cubicBezTo>
                  <a:pt x="3816466" y="5375533"/>
                  <a:pt x="5585925" y="5711353"/>
                  <a:pt x="6248123" y="4871130"/>
                </a:cubicBezTo>
                <a:cubicBezTo>
                  <a:pt x="6910321" y="4030907"/>
                  <a:pt x="7416073" y="1140701"/>
                  <a:pt x="7024958" y="388142"/>
                </a:cubicBezTo>
                <a:cubicBezTo>
                  <a:pt x="6633843" y="-364417"/>
                  <a:pt x="4749747" y="177749"/>
                  <a:pt x="3901432" y="355774"/>
                </a:cubicBezTo>
                <a:cubicBezTo>
                  <a:pt x="3053117" y="533799"/>
                  <a:pt x="2560852" y="966723"/>
                  <a:pt x="1910792" y="1456291"/>
                </a:cubicBezTo>
                <a:close/>
              </a:path>
            </a:pathLst>
          </a:custGeom>
          <a:noFill/>
          <a:ln w="19050">
            <a:solidFill>
              <a:srgbClr val="B99FF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2" name="그룹 11">
            <a:extLst>
              <a:ext uri="{FF2B5EF4-FFF2-40B4-BE49-F238E27FC236}">
                <a16:creationId xmlns:a16="http://schemas.microsoft.com/office/drawing/2014/main" id="{C8C2196A-BAAC-422E-9046-B49DCB547B6E}"/>
              </a:ext>
            </a:extLst>
          </p:cNvPr>
          <p:cNvGrpSpPr/>
          <p:nvPr/>
        </p:nvGrpSpPr>
        <p:grpSpPr>
          <a:xfrm>
            <a:off x="2523492" y="2616555"/>
            <a:ext cx="1890911" cy="313952"/>
            <a:chOff x="2921042" y="2616555"/>
            <a:chExt cx="1890911" cy="313952"/>
          </a:xfrm>
        </p:grpSpPr>
        <p:sp>
          <p:nvSpPr>
            <p:cNvPr id="69" name="정육면체 68">
              <a:extLst>
                <a:ext uri="{FF2B5EF4-FFF2-40B4-BE49-F238E27FC236}">
                  <a16:creationId xmlns:a16="http://schemas.microsoft.com/office/drawing/2014/main" id="{302BE8AF-BB2D-4FF9-ABBC-88B5E7B8B455}"/>
                </a:ext>
              </a:extLst>
            </p:cNvPr>
            <p:cNvSpPr/>
            <p:nvPr/>
          </p:nvSpPr>
          <p:spPr>
            <a:xfrm>
              <a:off x="4525132" y="2616555"/>
              <a:ext cx="286821" cy="311091"/>
            </a:xfrm>
            <a:prstGeom prst="cube">
              <a:avLst/>
            </a:prstGeom>
            <a:solidFill>
              <a:srgbClr val="0071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latin typeface="Arial" panose="020B0604020202020204" pitchFamily="34" charset="0"/>
                </a:rPr>
                <a:t>1</a:t>
              </a:r>
              <a:endParaRPr lang="ko-KR" altLang="en-US" dirty="0">
                <a:solidFill>
                  <a:schemeClr val="tx1"/>
                </a:solidFill>
                <a:latin typeface="Arial" panose="020B0604020202020204" pitchFamily="34" charset="0"/>
              </a:endParaRPr>
            </a:p>
          </p:txBody>
        </p:sp>
        <p:sp>
          <p:nvSpPr>
            <p:cNvPr id="70" name="정육면체 69">
              <a:extLst>
                <a:ext uri="{FF2B5EF4-FFF2-40B4-BE49-F238E27FC236}">
                  <a16:creationId xmlns:a16="http://schemas.microsoft.com/office/drawing/2014/main" id="{74C056CC-8A8D-4EFC-812D-DFCD78BA0873}"/>
                </a:ext>
              </a:extLst>
            </p:cNvPr>
            <p:cNvSpPr/>
            <p:nvPr/>
          </p:nvSpPr>
          <p:spPr>
            <a:xfrm>
              <a:off x="2921042"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71" name="정육면체 70">
              <a:extLst>
                <a:ext uri="{FF2B5EF4-FFF2-40B4-BE49-F238E27FC236}">
                  <a16:creationId xmlns:a16="http://schemas.microsoft.com/office/drawing/2014/main" id="{8CE788D6-1492-40FB-9466-853E06CE7CD8}"/>
                </a:ext>
              </a:extLst>
            </p:cNvPr>
            <p:cNvSpPr/>
            <p:nvPr/>
          </p:nvSpPr>
          <p:spPr>
            <a:xfrm>
              <a:off x="3327269"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72" name="정육면체 71">
              <a:extLst>
                <a:ext uri="{FF2B5EF4-FFF2-40B4-BE49-F238E27FC236}">
                  <a16:creationId xmlns:a16="http://schemas.microsoft.com/office/drawing/2014/main" id="{6A6F19E4-3D40-44A6-8E1C-FABB512A53F8}"/>
                </a:ext>
              </a:extLst>
            </p:cNvPr>
            <p:cNvSpPr/>
            <p:nvPr/>
          </p:nvSpPr>
          <p:spPr>
            <a:xfrm>
              <a:off x="4139724"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cxnSp>
          <p:nvCxnSpPr>
            <p:cNvPr id="73" name="직선 연결선 72">
              <a:extLst>
                <a:ext uri="{FF2B5EF4-FFF2-40B4-BE49-F238E27FC236}">
                  <a16:creationId xmlns:a16="http://schemas.microsoft.com/office/drawing/2014/main" id="{E8607096-09BA-4324-926C-D472BF312031}"/>
                </a:ext>
              </a:extLst>
            </p:cNvPr>
            <p:cNvCxnSpPr>
              <a:cxnSpLocks/>
            </p:cNvCxnSpPr>
            <p:nvPr/>
          </p:nvCxnSpPr>
          <p:spPr>
            <a:xfrm>
              <a:off x="3162478" y="2786719"/>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4" name="직선 연결선 73">
              <a:extLst>
                <a:ext uri="{FF2B5EF4-FFF2-40B4-BE49-F238E27FC236}">
                  <a16:creationId xmlns:a16="http://schemas.microsoft.com/office/drawing/2014/main" id="{C2067BEC-240B-42EB-BC42-03002BF80CE5}"/>
                </a:ext>
              </a:extLst>
            </p:cNvPr>
            <p:cNvCxnSpPr>
              <a:cxnSpLocks/>
            </p:cNvCxnSpPr>
            <p:nvPr/>
          </p:nvCxnSpPr>
          <p:spPr>
            <a:xfrm>
              <a:off x="3572631" y="2787531"/>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5" name="직선 연결선 74">
              <a:extLst>
                <a:ext uri="{FF2B5EF4-FFF2-40B4-BE49-F238E27FC236}">
                  <a16:creationId xmlns:a16="http://schemas.microsoft.com/office/drawing/2014/main" id="{48AFC707-8744-4CBC-B367-ABA213B9EE2F}"/>
                </a:ext>
              </a:extLst>
            </p:cNvPr>
            <p:cNvCxnSpPr>
              <a:cxnSpLocks/>
            </p:cNvCxnSpPr>
            <p:nvPr/>
          </p:nvCxnSpPr>
          <p:spPr>
            <a:xfrm>
              <a:off x="4055878" y="2788344"/>
              <a:ext cx="88253"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AFE46611-3B76-434B-B9A2-E13C0897ED4B}"/>
                </a:ext>
              </a:extLst>
            </p:cNvPr>
            <p:cNvSpPr txBox="1"/>
            <p:nvPr/>
          </p:nvSpPr>
          <p:spPr>
            <a:xfrm>
              <a:off x="3748834" y="2668820"/>
              <a:ext cx="260539" cy="246221"/>
            </a:xfrm>
            <a:prstGeom prst="rect">
              <a:avLst/>
            </a:prstGeom>
            <a:noFill/>
          </p:spPr>
          <p:txBody>
            <a:bodyPr wrap="square" lIns="0" rIns="0" rtlCol="0" anchor="ctr" anchorCtr="1">
              <a:spAutoFit/>
            </a:bodyPr>
            <a:lstStyle/>
            <a:p>
              <a:r>
                <a:rPr lang="en-US" altLang="ko-KR" sz="1000" dirty="0">
                  <a:solidFill>
                    <a:schemeClr val="bg1">
                      <a:lumMod val="85000"/>
                    </a:schemeClr>
                  </a:solidFill>
                  <a:latin typeface="Arial" panose="020B0604020202020204" pitchFamily="34" charset="0"/>
                </a:rPr>
                <a:t>•••</a:t>
              </a:r>
              <a:endParaRPr lang="ko-KR" altLang="en-US" sz="1000" dirty="0">
                <a:solidFill>
                  <a:schemeClr val="bg1">
                    <a:lumMod val="85000"/>
                  </a:schemeClr>
                </a:solidFill>
                <a:latin typeface="Arial" panose="020B0604020202020204" pitchFamily="34" charset="0"/>
              </a:endParaRPr>
            </a:p>
          </p:txBody>
        </p:sp>
        <p:cxnSp>
          <p:nvCxnSpPr>
            <p:cNvPr id="137" name="직선 연결선 136">
              <a:extLst>
                <a:ext uri="{FF2B5EF4-FFF2-40B4-BE49-F238E27FC236}">
                  <a16:creationId xmlns:a16="http://schemas.microsoft.com/office/drawing/2014/main" id="{E58627BF-7F5B-4A92-82A2-B0AEE16D3817}"/>
                </a:ext>
              </a:extLst>
            </p:cNvPr>
            <p:cNvCxnSpPr>
              <a:cxnSpLocks/>
            </p:cNvCxnSpPr>
            <p:nvPr/>
          </p:nvCxnSpPr>
          <p:spPr>
            <a:xfrm>
              <a:off x="4394432" y="2786719"/>
              <a:ext cx="136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138" name="그룹 137">
            <a:extLst>
              <a:ext uri="{FF2B5EF4-FFF2-40B4-BE49-F238E27FC236}">
                <a16:creationId xmlns:a16="http://schemas.microsoft.com/office/drawing/2014/main" id="{9D4C8A6F-6346-4A52-B966-80D98F03EDB2}"/>
              </a:ext>
            </a:extLst>
          </p:cNvPr>
          <p:cNvGrpSpPr/>
          <p:nvPr/>
        </p:nvGrpSpPr>
        <p:grpSpPr>
          <a:xfrm>
            <a:off x="4664172" y="1830988"/>
            <a:ext cx="1890911" cy="313952"/>
            <a:chOff x="2921042" y="2616555"/>
            <a:chExt cx="1890911" cy="313952"/>
          </a:xfrm>
        </p:grpSpPr>
        <p:sp>
          <p:nvSpPr>
            <p:cNvPr id="139" name="정육면체 138">
              <a:extLst>
                <a:ext uri="{FF2B5EF4-FFF2-40B4-BE49-F238E27FC236}">
                  <a16:creationId xmlns:a16="http://schemas.microsoft.com/office/drawing/2014/main" id="{4C60CC5D-6A60-4DD8-BFF6-345F1E38AF2C}"/>
                </a:ext>
              </a:extLst>
            </p:cNvPr>
            <p:cNvSpPr/>
            <p:nvPr/>
          </p:nvSpPr>
          <p:spPr>
            <a:xfrm>
              <a:off x="4525132" y="2616555"/>
              <a:ext cx="286821" cy="311091"/>
            </a:xfrm>
            <a:prstGeom prst="cube">
              <a:avLst/>
            </a:prstGeom>
            <a:solidFill>
              <a:srgbClr val="0071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latin typeface="Arial" panose="020B0604020202020204" pitchFamily="34" charset="0"/>
                </a:rPr>
                <a:t>1</a:t>
              </a:r>
              <a:endParaRPr lang="ko-KR" altLang="en-US" dirty="0">
                <a:solidFill>
                  <a:schemeClr val="tx1"/>
                </a:solidFill>
                <a:latin typeface="Arial" panose="020B0604020202020204" pitchFamily="34" charset="0"/>
              </a:endParaRPr>
            </a:p>
          </p:txBody>
        </p:sp>
        <p:sp>
          <p:nvSpPr>
            <p:cNvPr id="140" name="정육면체 139">
              <a:extLst>
                <a:ext uri="{FF2B5EF4-FFF2-40B4-BE49-F238E27FC236}">
                  <a16:creationId xmlns:a16="http://schemas.microsoft.com/office/drawing/2014/main" id="{F311A9A3-85BF-4F20-9F06-343F70E51240}"/>
                </a:ext>
              </a:extLst>
            </p:cNvPr>
            <p:cNvSpPr/>
            <p:nvPr/>
          </p:nvSpPr>
          <p:spPr>
            <a:xfrm>
              <a:off x="2921042"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141" name="정육면체 140">
              <a:extLst>
                <a:ext uri="{FF2B5EF4-FFF2-40B4-BE49-F238E27FC236}">
                  <a16:creationId xmlns:a16="http://schemas.microsoft.com/office/drawing/2014/main" id="{C5C2A95D-AC9D-4E29-9D77-34A11C16D3E2}"/>
                </a:ext>
              </a:extLst>
            </p:cNvPr>
            <p:cNvSpPr/>
            <p:nvPr/>
          </p:nvSpPr>
          <p:spPr>
            <a:xfrm>
              <a:off x="3327269"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142" name="정육면체 141">
              <a:extLst>
                <a:ext uri="{FF2B5EF4-FFF2-40B4-BE49-F238E27FC236}">
                  <a16:creationId xmlns:a16="http://schemas.microsoft.com/office/drawing/2014/main" id="{51D0CA6E-EB93-42E6-AD00-EABEEA15A576}"/>
                </a:ext>
              </a:extLst>
            </p:cNvPr>
            <p:cNvSpPr/>
            <p:nvPr/>
          </p:nvSpPr>
          <p:spPr>
            <a:xfrm>
              <a:off x="4139724"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cxnSp>
          <p:nvCxnSpPr>
            <p:cNvPr id="143" name="직선 연결선 142">
              <a:extLst>
                <a:ext uri="{FF2B5EF4-FFF2-40B4-BE49-F238E27FC236}">
                  <a16:creationId xmlns:a16="http://schemas.microsoft.com/office/drawing/2014/main" id="{78D758EC-B0DF-433C-B2E7-CDC921515C88}"/>
                </a:ext>
              </a:extLst>
            </p:cNvPr>
            <p:cNvCxnSpPr>
              <a:cxnSpLocks/>
            </p:cNvCxnSpPr>
            <p:nvPr/>
          </p:nvCxnSpPr>
          <p:spPr>
            <a:xfrm>
              <a:off x="3162478" y="2786719"/>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4" name="직선 연결선 143">
              <a:extLst>
                <a:ext uri="{FF2B5EF4-FFF2-40B4-BE49-F238E27FC236}">
                  <a16:creationId xmlns:a16="http://schemas.microsoft.com/office/drawing/2014/main" id="{ABDDB89B-6DC1-4126-9C24-D27722B35980}"/>
                </a:ext>
              </a:extLst>
            </p:cNvPr>
            <p:cNvCxnSpPr>
              <a:cxnSpLocks/>
            </p:cNvCxnSpPr>
            <p:nvPr/>
          </p:nvCxnSpPr>
          <p:spPr>
            <a:xfrm>
              <a:off x="3572631" y="2787531"/>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5" name="직선 연결선 144">
              <a:extLst>
                <a:ext uri="{FF2B5EF4-FFF2-40B4-BE49-F238E27FC236}">
                  <a16:creationId xmlns:a16="http://schemas.microsoft.com/office/drawing/2014/main" id="{FFD78BC1-1F69-4084-85E2-B4F6745BBC9A}"/>
                </a:ext>
              </a:extLst>
            </p:cNvPr>
            <p:cNvCxnSpPr>
              <a:cxnSpLocks/>
            </p:cNvCxnSpPr>
            <p:nvPr/>
          </p:nvCxnSpPr>
          <p:spPr>
            <a:xfrm>
              <a:off x="4055878" y="2788344"/>
              <a:ext cx="88253"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6" name="TextBox 145">
              <a:extLst>
                <a:ext uri="{FF2B5EF4-FFF2-40B4-BE49-F238E27FC236}">
                  <a16:creationId xmlns:a16="http://schemas.microsoft.com/office/drawing/2014/main" id="{3ACAE81B-8C0A-4911-8C7A-2DBD26B56DD5}"/>
                </a:ext>
              </a:extLst>
            </p:cNvPr>
            <p:cNvSpPr txBox="1"/>
            <p:nvPr/>
          </p:nvSpPr>
          <p:spPr>
            <a:xfrm>
              <a:off x="3748834" y="2668820"/>
              <a:ext cx="260539" cy="246221"/>
            </a:xfrm>
            <a:prstGeom prst="rect">
              <a:avLst/>
            </a:prstGeom>
            <a:noFill/>
          </p:spPr>
          <p:txBody>
            <a:bodyPr wrap="square" lIns="0" rIns="0" rtlCol="0" anchor="ctr" anchorCtr="1">
              <a:spAutoFit/>
            </a:bodyPr>
            <a:lstStyle/>
            <a:p>
              <a:r>
                <a:rPr lang="en-US" altLang="ko-KR" sz="1000" dirty="0">
                  <a:solidFill>
                    <a:schemeClr val="bg1">
                      <a:lumMod val="85000"/>
                    </a:schemeClr>
                  </a:solidFill>
                  <a:latin typeface="Arial" panose="020B0604020202020204" pitchFamily="34" charset="0"/>
                </a:rPr>
                <a:t>•••</a:t>
              </a:r>
              <a:endParaRPr lang="ko-KR" altLang="en-US" sz="1000" dirty="0">
                <a:solidFill>
                  <a:schemeClr val="bg1">
                    <a:lumMod val="85000"/>
                  </a:schemeClr>
                </a:solidFill>
                <a:latin typeface="Arial" panose="020B0604020202020204" pitchFamily="34" charset="0"/>
              </a:endParaRPr>
            </a:p>
          </p:txBody>
        </p:sp>
        <p:cxnSp>
          <p:nvCxnSpPr>
            <p:cNvPr id="147" name="직선 연결선 146">
              <a:extLst>
                <a:ext uri="{FF2B5EF4-FFF2-40B4-BE49-F238E27FC236}">
                  <a16:creationId xmlns:a16="http://schemas.microsoft.com/office/drawing/2014/main" id="{4DEA532A-EF21-48BF-9037-EEFA51EE04FE}"/>
                </a:ext>
              </a:extLst>
            </p:cNvPr>
            <p:cNvCxnSpPr>
              <a:cxnSpLocks/>
            </p:cNvCxnSpPr>
            <p:nvPr/>
          </p:nvCxnSpPr>
          <p:spPr>
            <a:xfrm>
              <a:off x="4394432" y="2786719"/>
              <a:ext cx="136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148" name="그룹 147">
            <a:extLst>
              <a:ext uri="{FF2B5EF4-FFF2-40B4-BE49-F238E27FC236}">
                <a16:creationId xmlns:a16="http://schemas.microsoft.com/office/drawing/2014/main" id="{03EFAE77-4D6A-4EE6-89E3-3774680EFDF8}"/>
              </a:ext>
            </a:extLst>
          </p:cNvPr>
          <p:cNvGrpSpPr/>
          <p:nvPr/>
        </p:nvGrpSpPr>
        <p:grpSpPr>
          <a:xfrm>
            <a:off x="3074411" y="6320055"/>
            <a:ext cx="1890911" cy="313952"/>
            <a:chOff x="2921042" y="2616555"/>
            <a:chExt cx="1890911" cy="313952"/>
          </a:xfrm>
        </p:grpSpPr>
        <p:sp>
          <p:nvSpPr>
            <p:cNvPr id="149" name="정육면체 148">
              <a:extLst>
                <a:ext uri="{FF2B5EF4-FFF2-40B4-BE49-F238E27FC236}">
                  <a16:creationId xmlns:a16="http://schemas.microsoft.com/office/drawing/2014/main" id="{30252162-5344-4672-9CA9-06A0BBC5FB94}"/>
                </a:ext>
              </a:extLst>
            </p:cNvPr>
            <p:cNvSpPr/>
            <p:nvPr/>
          </p:nvSpPr>
          <p:spPr>
            <a:xfrm>
              <a:off x="4525132" y="2616555"/>
              <a:ext cx="286821" cy="311091"/>
            </a:xfrm>
            <a:prstGeom prst="cube">
              <a:avLst/>
            </a:prstGeom>
            <a:solidFill>
              <a:srgbClr val="0071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latin typeface="Arial" panose="020B0604020202020204" pitchFamily="34" charset="0"/>
                </a:rPr>
                <a:t>1</a:t>
              </a:r>
              <a:endParaRPr lang="ko-KR" altLang="en-US" dirty="0">
                <a:solidFill>
                  <a:schemeClr val="tx1"/>
                </a:solidFill>
                <a:latin typeface="Arial" panose="020B0604020202020204" pitchFamily="34" charset="0"/>
              </a:endParaRPr>
            </a:p>
          </p:txBody>
        </p:sp>
        <p:sp>
          <p:nvSpPr>
            <p:cNvPr id="150" name="정육면체 149">
              <a:extLst>
                <a:ext uri="{FF2B5EF4-FFF2-40B4-BE49-F238E27FC236}">
                  <a16:creationId xmlns:a16="http://schemas.microsoft.com/office/drawing/2014/main" id="{7E7A2816-A1AD-4F7D-B98E-57CEC8EA81D8}"/>
                </a:ext>
              </a:extLst>
            </p:cNvPr>
            <p:cNvSpPr/>
            <p:nvPr/>
          </p:nvSpPr>
          <p:spPr>
            <a:xfrm>
              <a:off x="2921042"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151" name="정육면체 150">
              <a:extLst>
                <a:ext uri="{FF2B5EF4-FFF2-40B4-BE49-F238E27FC236}">
                  <a16:creationId xmlns:a16="http://schemas.microsoft.com/office/drawing/2014/main" id="{E69CF1F9-1CE6-46D3-98EB-C5E284AFEDDC}"/>
                </a:ext>
              </a:extLst>
            </p:cNvPr>
            <p:cNvSpPr/>
            <p:nvPr/>
          </p:nvSpPr>
          <p:spPr>
            <a:xfrm>
              <a:off x="3327269"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152" name="정육면체 151">
              <a:extLst>
                <a:ext uri="{FF2B5EF4-FFF2-40B4-BE49-F238E27FC236}">
                  <a16:creationId xmlns:a16="http://schemas.microsoft.com/office/drawing/2014/main" id="{DE06906A-44C7-4E64-94BF-047E5E5A55CC}"/>
                </a:ext>
              </a:extLst>
            </p:cNvPr>
            <p:cNvSpPr/>
            <p:nvPr/>
          </p:nvSpPr>
          <p:spPr>
            <a:xfrm>
              <a:off x="4139724"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cxnSp>
          <p:nvCxnSpPr>
            <p:cNvPr id="153" name="직선 연결선 152">
              <a:extLst>
                <a:ext uri="{FF2B5EF4-FFF2-40B4-BE49-F238E27FC236}">
                  <a16:creationId xmlns:a16="http://schemas.microsoft.com/office/drawing/2014/main" id="{9BC79BFB-DC9C-480D-A419-18F97BB71B28}"/>
                </a:ext>
              </a:extLst>
            </p:cNvPr>
            <p:cNvCxnSpPr>
              <a:cxnSpLocks/>
            </p:cNvCxnSpPr>
            <p:nvPr/>
          </p:nvCxnSpPr>
          <p:spPr>
            <a:xfrm>
              <a:off x="3162478" y="2786719"/>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4" name="직선 연결선 153">
              <a:extLst>
                <a:ext uri="{FF2B5EF4-FFF2-40B4-BE49-F238E27FC236}">
                  <a16:creationId xmlns:a16="http://schemas.microsoft.com/office/drawing/2014/main" id="{46519C62-D633-47E7-93D6-79A4A0E9A92E}"/>
                </a:ext>
              </a:extLst>
            </p:cNvPr>
            <p:cNvCxnSpPr>
              <a:cxnSpLocks/>
            </p:cNvCxnSpPr>
            <p:nvPr/>
          </p:nvCxnSpPr>
          <p:spPr>
            <a:xfrm>
              <a:off x="3572631" y="2787531"/>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5" name="직선 연결선 154">
              <a:extLst>
                <a:ext uri="{FF2B5EF4-FFF2-40B4-BE49-F238E27FC236}">
                  <a16:creationId xmlns:a16="http://schemas.microsoft.com/office/drawing/2014/main" id="{9106EAD7-21FF-4215-AE7B-E4563270B995}"/>
                </a:ext>
              </a:extLst>
            </p:cNvPr>
            <p:cNvCxnSpPr>
              <a:cxnSpLocks/>
            </p:cNvCxnSpPr>
            <p:nvPr/>
          </p:nvCxnSpPr>
          <p:spPr>
            <a:xfrm>
              <a:off x="4055878" y="2788344"/>
              <a:ext cx="88253"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56" name="TextBox 155">
              <a:extLst>
                <a:ext uri="{FF2B5EF4-FFF2-40B4-BE49-F238E27FC236}">
                  <a16:creationId xmlns:a16="http://schemas.microsoft.com/office/drawing/2014/main" id="{66D16164-6FA3-4FA3-8C95-D8CF46A091A9}"/>
                </a:ext>
              </a:extLst>
            </p:cNvPr>
            <p:cNvSpPr txBox="1"/>
            <p:nvPr/>
          </p:nvSpPr>
          <p:spPr>
            <a:xfrm>
              <a:off x="3748834" y="2668820"/>
              <a:ext cx="260539" cy="246221"/>
            </a:xfrm>
            <a:prstGeom prst="rect">
              <a:avLst/>
            </a:prstGeom>
            <a:noFill/>
          </p:spPr>
          <p:txBody>
            <a:bodyPr wrap="square" lIns="0" rIns="0" rtlCol="0" anchor="ctr" anchorCtr="1">
              <a:spAutoFit/>
            </a:bodyPr>
            <a:lstStyle/>
            <a:p>
              <a:r>
                <a:rPr lang="en-US" altLang="ko-KR" sz="1000" dirty="0">
                  <a:solidFill>
                    <a:schemeClr val="bg1">
                      <a:lumMod val="85000"/>
                    </a:schemeClr>
                  </a:solidFill>
                  <a:latin typeface="Arial" panose="020B0604020202020204" pitchFamily="34" charset="0"/>
                </a:rPr>
                <a:t>•••</a:t>
              </a:r>
              <a:endParaRPr lang="ko-KR" altLang="en-US" sz="1000" dirty="0">
                <a:solidFill>
                  <a:schemeClr val="bg1">
                    <a:lumMod val="85000"/>
                  </a:schemeClr>
                </a:solidFill>
                <a:latin typeface="Arial" panose="020B0604020202020204" pitchFamily="34" charset="0"/>
              </a:endParaRPr>
            </a:p>
          </p:txBody>
        </p:sp>
        <p:cxnSp>
          <p:nvCxnSpPr>
            <p:cNvPr id="157" name="직선 연결선 156">
              <a:extLst>
                <a:ext uri="{FF2B5EF4-FFF2-40B4-BE49-F238E27FC236}">
                  <a16:creationId xmlns:a16="http://schemas.microsoft.com/office/drawing/2014/main" id="{F5375989-AE25-4B11-91EC-B07D6DBC0780}"/>
                </a:ext>
              </a:extLst>
            </p:cNvPr>
            <p:cNvCxnSpPr>
              <a:cxnSpLocks/>
            </p:cNvCxnSpPr>
            <p:nvPr/>
          </p:nvCxnSpPr>
          <p:spPr>
            <a:xfrm>
              <a:off x="4394432" y="2786719"/>
              <a:ext cx="136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158" name="그룹 157">
            <a:extLst>
              <a:ext uri="{FF2B5EF4-FFF2-40B4-BE49-F238E27FC236}">
                <a16:creationId xmlns:a16="http://schemas.microsoft.com/office/drawing/2014/main" id="{86421C2F-A061-4271-89C8-4FED7E4185FF}"/>
              </a:ext>
            </a:extLst>
          </p:cNvPr>
          <p:cNvGrpSpPr/>
          <p:nvPr/>
        </p:nvGrpSpPr>
        <p:grpSpPr>
          <a:xfrm>
            <a:off x="1620899" y="4453170"/>
            <a:ext cx="1890911" cy="313952"/>
            <a:chOff x="2921042" y="2616555"/>
            <a:chExt cx="1890911" cy="313952"/>
          </a:xfrm>
        </p:grpSpPr>
        <p:sp>
          <p:nvSpPr>
            <p:cNvPr id="159" name="정육면체 158">
              <a:extLst>
                <a:ext uri="{FF2B5EF4-FFF2-40B4-BE49-F238E27FC236}">
                  <a16:creationId xmlns:a16="http://schemas.microsoft.com/office/drawing/2014/main" id="{E6744F61-2CFA-4D99-819D-794CDEABDED9}"/>
                </a:ext>
              </a:extLst>
            </p:cNvPr>
            <p:cNvSpPr/>
            <p:nvPr/>
          </p:nvSpPr>
          <p:spPr>
            <a:xfrm>
              <a:off x="4525132" y="2616555"/>
              <a:ext cx="286821" cy="311091"/>
            </a:xfrm>
            <a:prstGeom prst="cube">
              <a:avLst/>
            </a:prstGeom>
            <a:solidFill>
              <a:srgbClr val="0071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latin typeface="Arial" panose="020B0604020202020204" pitchFamily="34" charset="0"/>
                </a:rPr>
                <a:t>1</a:t>
              </a:r>
              <a:endParaRPr lang="ko-KR" altLang="en-US" dirty="0">
                <a:solidFill>
                  <a:schemeClr val="tx1"/>
                </a:solidFill>
                <a:latin typeface="Arial" panose="020B0604020202020204" pitchFamily="34" charset="0"/>
              </a:endParaRPr>
            </a:p>
          </p:txBody>
        </p:sp>
        <p:sp>
          <p:nvSpPr>
            <p:cNvPr id="160" name="정육면체 159">
              <a:extLst>
                <a:ext uri="{FF2B5EF4-FFF2-40B4-BE49-F238E27FC236}">
                  <a16:creationId xmlns:a16="http://schemas.microsoft.com/office/drawing/2014/main" id="{A6D77EE9-142E-4E55-A569-2BEA4134DE02}"/>
                </a:ext>
              </a:extLst>
            </p:cNvPr>
            <p:cNvSpPr/>
            <p:nvPr/>
          </p:nvSpPr>
          <p:spPr>
            <a:xfrm>
              <a:off x="2921042"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161" name="정육면체 160">
              <a:extLst>
                <a:ext uri="{FF2B5EF4-FFF2-40B4-BE49-F238E27FC236}">
                  <a16:creationId xmlns:a16="http://schemas.microsoft.com/office/drawing/2014/main" id="{5D904AA4-2A3D-48FF-BF69-81B1838514F6}"/>
                </a:ext>
              </a:extLst>
            </p:cNvPr>
            <p:cNvSpPr/>
            <p:nvPr/>
          </p:nvSpPr>
          <p:spPr>
            <a:xfrm>
              <a:off x="3327269"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162" name="정육면체 161">
              <a:extLst>
                <a:ext uri="{FF2B5EF4-FFF2-40B4-BE49-F238E27FC236}">
                  <a16:creationId xmlns:a16="http://schemas.microsoft.com/office/drawing/2014/main" id="{0636CA47-F1DC-4AAB-861B-D44252EFE858}"/>
                </a:ext>
              </a:extLst>
            </p:cNvPr>
            <p:cNvSpPr/>
            <p:nvPr/>
          </p:nvSpPr>
          <p:spPr>
            <a:xfrm>
              <a:off x="4139724"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cxnSp>
          <p:nvCxnSpPr>
            <p:cNvPr id="163" name="직선 연결선 162">
              <a:extLst>
                <a:ext uri="{FF2B5EF4-FFF2-40B4-BE49-F238E27FC236}">
                  <a16:creationId xmlns:a16="http://schemas.microsoft.com/office/drawing/2014/main" id="{0E74D6A0-4732-4BFF-B91D-B24445BAC8ED}"/>
                </a:ext>
              </a:extLst>
            </p:cNvPr>
            <p:cNvCxnSpPr>
              <a:cxnSpLocks/>
            </p:cNvCxnSpPr>
            <p:nvPr/>
          </p:nvCxnSpPr>
          <p:spPr>
            <a:xfrm>
              <a:off x="3162478" y="2786719"/>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4" name="직선 연결선 163">
              <a:extLst>
                <a:ext uri="{FF2B5EF4-FFF2-40B4-BE49-F238E27FC236}">
                  <a16:creationId xmlns:a16="http://schemas.microsoft.com/office/drawing/2014/main" id="{3A7FC71D-1BB7-4985-96AB-58520D8BDDC8}"/>
                </a:ext>
              </a:extLst>
            </p:cNvPr>
            <p:cNvCxnSpPr>
              <a:cxnSpLocks/>
            </p:cNvCxnSpPr>
            <p:nvPr/>
          </p:nvCxnSpPr>
          <p:spPr>
            <a:xfrm>
              <a:off x="3572631" y="2787531"/>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5" name="직선 연결선 164">
              <a:extLst>
                <a:ext uri="{FF2B5EF4-FFF2-40B4-BE49-F238E27FC236}">
                  <a16:creationId xmlns:a16="http://schemas.microsoft.com/office/drawing/2014/main" id="{5E032FB7-0ED7-408E-916C-5FE2F25075BD}"/>
                </a:ext>
              </a:extLst>
            </p:cNvPr>
            <p:cNvCxnSpPr>
              <a:cxnSpLocks/>
            </p:cNvCxnSpPr>
            <p:nvPr/>
          </p:nvCxnSpPr>
          <p:spPr>
            <a:xfrm>
              <a:off x="4055878" y="2788344"/>
              <a:ext cx="88253"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66" name="TextBox 165">
              <a:extLst>
                <a:ext uri="{FF2B5EF4-FFF2-40B4-BE49-F238E27FC236}">
                  <a16:creationId xmlns:a16="http://schemas.microsoft.com/office/drawing/2014/main" id="{C0E1C8F7-1BE4-47A1-BD0E-04E42DE6EB33}"/>
                </a:ext>
              </a:extLst>
            </p:cNvPr>
            <p:cNvSpPr txBox="1"/>
            <p:nvPr/>
          </p:nvSpPr>
          <p:spPr>
            <a:xfrm>
              <a:off x="3748834" y="2668820"/>
              <a:ext cx="260539" cy="246221"/>
            </a:xfrm>
            <a:prstGeom prst="rect">
              <a:avLst/>
            </a:prstGeom>
            <a:noFill/>
          </p:spPr>
          <p:txBody>
            <a:bodyPr wrap="square" lIns="0" rIns="0" rtlCol="0" anchor="ctr" anchorCtr="1">
              <a:spAutoFit/>
            </a:bodyPr>
            <a:lstStyle/>
            <a:p>
              <a:r>
                <a:rPr lang="en-US" altLang="ko-KR" sz="1000" dirty="0">
                  <a:solidFill>
                    <a:schemeClr val="bg1">
                      <a:lumMod val="85000"/>
                    </a:schemeClr>
                  </a:solidFill>
                  <a:latin typeface="Arial" panose="020B0604020202020204" pitchFamily="34" charset="0"/>
                </a:rPr>
                <a:t>•••</a:t>
              </a:r>
              <a:endParaRPr lang="ko-KR" altLang="en-US" sz="1000" dirty="0">
                <a:solidFill>
                  <a:schemeClr val="bg1">
                    <a:lumMod val="85000"/>
                  </a:schemeClr>
                </a:solidFill>
                <a:latin typeface="Arial" panose="020B0604020202020204" pitchFamily="34" charset="0"/>
              </a:endParaRPr>
            </a:p>
          </p:txBody>
        </p:sp>
        <p:cxnSp>
          <p:nvCxnSpPr>
            <p:cNvPr id="167" name="직선 연결선 166">
              <a:extLst>
                <a:ext uri="{FF2B5EF4-FFF2-40B4-BE49-F238E27FC236}">
                  <a16:creationId xmlns:a16="http://schemas.microsoft.com/office/drawing/2014/main" id="{208EC6E5-79A5-416A-ADDD-DD4F7EDCD0A7}"/>
                </a:ext>
              </a:extLst>
            </p:cNvPr>
            <p:cNvCxnSpPr>
              <a:cxnSpLocks/>
            </p:cNvCxnSpPr>
            <p:nvPr/>
          </p:nvCxnSpPr>
          <p:spPr>
            <a:xfrm>
              <a:off x="4394432" y="2786719"/>
              <a:ext cx="136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168" name="그룹 167">
            <a:extLst>
              <a:ext uri="{FF2B5EF4-FFF2-40B4-BE49-F238E27FC236}">
                <a16:creationId xmlns:a16="http://schemas.microsoft.com/office/drawing/2014/main" id="{5B8B7C1D-D70E-4E69-BAAE-3FFDD77158A9}"/>
              </a:ext>
            </a:extLst>
          </p:cNvPr>
          <p:cNvGrpSpPr/>
          <p:nvPr/>
        </p:nvGrpSpPr>
        <p:grpSpPr>
          <a:xfrm>
            <a:off x="4929386" y="4426502"/>
            <a:ext cx="1890911" cy="313952"/>
            <a:chOff x="2921042" y="2616555"/>
            <a:chExt cx="1890911" cy="313952"/>
          </a:xfrm>
        </p:grpSpPr>
        <p:sp>
          <p:nvSpPr>
            <p:cNvPr id="169" name="정육면체 168">
              <a:extLst>
                <a:ext uri="{FF2B5EF4-FFF2-40B4-BE49-F238E27FC236}">
                  <a16:creationId xmlns:a16="http://schemas.microsoft.com/office/drawing/2014/main" id="{DE343098-7376-4D62-A17B-2E15ACD55FD1}"/>
                </a:ext>
              </a:extLst>
            </p:cNvPr>
            <p:cNvSpPr/>
            <p:nvPr/>
          </p:nvSpPr>
          <p:spPr>
            <a:xfrm>
              <a:off x="4525132" y="2616555"/>
              <a:ext cx="286821" cy="311091"/>
            </a:xfrm>
            <a:prstGeom prst="cube">
              <a:avLst/>
            </a:prstGeom>
            <a:solidFill>
              <a:srgbClr val="B99F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altLang="ko-KR" dirty="0">
                  <a:solidFill>
                    <a:schemeClr val="tx1"/>
                  </a:solidFill>
                  <a:latin typeface="Arial" panose="020B0604020202020204" pitchFamily="34" charset="0"/>
                </a:rPr>
                <a:t>α</a:t>
              </a:r>
              <a:endParaRPr lang="ko-KR" altLang="en-US" dirty="0">
                <a:solidFill>
                  <a:schemeClr val="tx1"/>
                </a:solidFill>
                <a:latin typeface="Arial" panose="020B0604020202020204" pitchFamily="34" charset="0"/>
              </a:endParaRPr>
            </a:p>
          </p:txBody>
        </p:sp>
        <p:sp>
          <p:nvSpPr>
            <p:cNvPr id="170" name="정육면체 169">
              <a:extLst>
                <a:ext uri="{FF2B5EF4-FFF2-40B4-BE49-F238E27FC236}">
                  <a16:creationId xmlns:a16="http://schemas.microsoft.com/office/drawing/2014/main" id="{AF7D96CC-DD6E-4284-8B3E-000FCA677817}"/>
                </a:ext>
              </a:extLst>
            </p:cNvPr>
            <p:cNvSpPr/>
            <p:nvPr/>
          </p:nvSpPr>
          <p:spPr>
            <a:xfrm>
              <a:off x="2921042"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171" name="정육면체 170">
              <a:extLst>
                <a:ext uri="{FF2B5EF4-FFF2-40B4-BE49-F238E27FC236}">
                  <a16:creationId xmlns:a16="http://schemas.microsoft.com/office/drawing/2014/main" id="{A93B9CDF-B68F-4BB9-8C08-3DD831A692CC}"/>
                </a:ext>
              </a:extLst>
            </p:cNvPr>
            <p:cNvSpPr/>
            <p:nvPr/>
          </p:nvSpPr>
          <p:spPr>
            <a:xfrm>
              <a:off x="3327269"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172" name="정육면체 171">
              <a:extLst>
                <a:ext uri="{FF2B5EF4-FFF2-40B4-BE49-F238E27FC236}">
                  <a16:creationId xmlns:a16="http://schemas.microsoft.com/office/drawing/2014/main" id="{A0507634-DFDE-474A-9673-E6292F7DA287}"/>
                </a:ext>
              </a:extLst>
            </p:cNvPr>
            <p:cNvSpPr/>
            <p:nvPr/>
          </p:nvSpPr>
          <p:spPr>
            <a:xfrm>
              <a:off x="4139724"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cxnSp>
          <p:nvCxnSpPr>
            <p:cNvPr id="173" name="직선 연결선 172">
              <a:extLst>
                <a:ext uri="{FF2B5EF4-FFF2-40B4-BE49-F238E27FC236}">
                  <a16:creationId xmlns:a16="http://schemas.microsoft.com/office/drawing/2014/main" id="{4E52CC85-B795-42BF-AE53-11B31FF3EC0C}"/>
                </a:ext>
              </a:extLst>
            </p:cNvPr>
            <p:cNvCxnSpPr>
              <a:cxnSpLocks/>
            </p:cNvCxnSpPr>
            <p:nvPr/>
          </p:nvCxnSpPr>
          <p:spPr>
            <a:xfrm>
              <a:off x="3162478" y="2786719"/>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4" name="직선 연결선 173">
              <a:extLst>
                <a:ext uri="{FF2B5EF4-FFF2-40B4-BE49-F238E27FC236}">
                  <a16:creationId xmlns:a16="http://schemas.microsoft.com/office/drawing/2014/main" id="{B982A497-B815-4EF2-A029-0898815F1D82}"/>
                </a:ext>
              </a:extLst>
            </p:cNvPr>
            <p:cNvCxnSpPr>
              <a:cxnSpLocks/>
            </p:cNvCxnSpPr>
            <p:nvPr/>
          </p:nvCxnSpPr>
          <p:spPr>
            <a:xfrm>
              <a:off x="3572631" y="2787531"/>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5" name="직선 연결선 174">
              <a:extLst>
                <a:ext uri="{FF2B5EF4-FFF2-40B4-BE49-F238E27FC236}">
                  <a16:creationId xmlns:a16="http://schemas.microsoft.com/office/drawing/2014/main" id="{3F91141E-6E26-4322-834D-4377A48E7441}"/>
                </a:ext>
              </a:extLst>
            </p:cNvPr>
            <p:cNvCxnSpPr>
              <a:cxnSpLocks/>
            </p:cNvCxnSpPr>
            <p:nvPr/>
          </p:nvCxnSpPr>
          <p:spPr>
            <a:xfrm>
              <a:off x="4055878" y="2788344"/>
              <a:ext cx="88253"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76" name="TextBox 175">
              <a:extLst>
                <a:ext uri="{FF2B5EF4-FFF2-40B4-BE49-F238E27FC236}">
                  <a16:creationId xmlns:a16="http://schemas.microsoft.com/office/drawing/2014/main" id="{8CB3624F-DD84-4850-AE95-063254B9AF35}"/>
                </a:ext>
              </a:extLst>
            </p:cNvPr>
            <p:cNvSpPr txBox="1"/>
            <p:nvPr/>
          </p:nvSpPr>
          <p:spPr>
            <a:xfrm>
              <a:off x="3748834" y="2668820"/>
              <a:ext cx="260539" cy="246221"/>
            </a:xfrm>
            <a:prstGeom prst="rect">
              <a:avLst/>
            </a:prstGeom>
            <a:noFill/>
          </p:spPr>
          <p:txBody>
            <a:bodyPr wrap="square" lIns="0" rIns="0" rtlCol="0" anchor="ctr" anchorCtr="1">
              <a:spAutoFit/>
            </a:bodyPr>
            <a:lstStyle/>
            <a:p>
              <a:r>
                <a:rPr lang="en-US" altLang="ko-KR" sz="1000" dirty="0">
                  <a:solidFill>
                    <a:schemeClr val="bg1">
                      <a:lumMod val="85000"/>
                    </a:schemeClr>
                  </a:solidFill>
                  <a:latin typeface="Arial" panose="020B0604020202020204" pitchFamily="34" charset="0"/>
                </a:rPr>
                <a:t>•••</a:t>
              </a:r>
              <a:endParaRPr lang="ko-KR" altLang="en-US" sz="1000" dirty="0">
                <a:solidFill>
                  <a:schemeClr val="bg1">
                    <a:lumMod val="85000"/>
                  </a:schemeClr>
                </a:solidFill>
                <a:latin typeface="Arial" panose="020B0604020202020204" pitchFamily="34" charset="0"/>
              </a:endParaRPr>
            </a:p>
          </p:txBody>
        </p:sp>
        <p:cxnSp>
          <p:nvCxnSpPr>
            <p:cNvPr id="177" name="직선 연결선 176">
              <a:extLst>
                <a:ext uri="{FF2B5EF4-FFF2-40B4-BE49-F238E27FC236}">
                  <a16:creationId xmlns:a16="http://schemas.microsoft.com/office/drawing/2014/main" id="{11F62595-D73A-4E11-973B-7721C118943E}"/>
                </a:ext>
              </a:extLst>
            </p:cNvPr>
            <p:cNvCxnSpPr>
              <a:cxnSpLocks/>
            </p:cNvCxnSpPr>
            <p:nvPr/>
          </p:nvCxnSpPr>
          <p:spPr>
            <a:xfrm>
              <a:off x="4394432" y="2786719"/>
              <a:ext cx="136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179" name="그룹 178">
            <a:extLst>
              <a:ext uri="{FF2B5EF4-FFF2-40B4-BE49-F238E27FC236}">
                <a16:creationId xmlns:a16="http://schemas.microsoft.com/office/drawing/2014/main" id="{E7092B8D-2751-465E-808D-E5BC5F4BEBC7}"/>
              </a:ext>
            </a:extLst>
          </p:cNvPr>
          <p:cNvGrpSpPr/>
          <p:nvPr/>
        </p:nvGrpSpPr>
        <p:grpSpPr>
          <a:xfrm>
            <a:off x="6519882" y="6215344"/>
            <a:ext cx="1890911" cy="313952"/>
            <a:chOff x="2921042" y="2616555"/>
            <a:chExt cx="1890911" cy="313952"/>
          </a:xfrm>
        </p:grpSpPr>
        <p:sp>
          <p:nvSpPr>
            <p:cNvPr id="180" name="정육면체 179">
              <a:extLst>
                <a:ext uri="{FF2B5EF4-FFF2-40B4-BE49-F238E27FC236}">
                  <a16:creationId xmlns:a16="http://schemas.microsoft.com/office/drawing/2014/main" id="{F3A744D6-B95B-49C0-8CA1-9E81C6743F80}"/>
                </a:ext>
              </a:extLst>
            </p:cNvPr>
            <p:cNvSpPr/>
            <p:nvPr/>
          </p:nvSpPr>
          <p:spPr>
            <a:xfrm>
              <a:off x="4525132" y="2616555"/>
              <a:ext cx="286821" cy="311091"/>
            </a:xfrm>
            <a:prstGeom prst="cube">
              <a:avLst/>
            </a:prstGeom>
            <a:solidFill>
              <a:srgbClr val="B99F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altLang="ko-KR" dirty="0">
                  <a:solidFill>
                    <a:schemeClr val="tx1"/>
                  </a:solidFill>
                  <a:latin typeface="Arial" panose="020B0604020202020204" pitchFamily="34" charset="0"/>
                </a:rPr>
                <a:t>α</a:t>
              </a:r>
              <a:endParaRPr lang="ko-KR" altLang="en-US" dirty="0">
                <a:solidFill>
                  <a:schemeClr val="tx1"/>
                </a:solidFill>
                <a:latin typeface="Arial" panose="020B0604020202020204" pitchFamily="34" charset="0"/>
              </a:endParaRPr>
            </a:p>
          </p:txBody>
        </p:sp>
        <p:sp>
          <p:nvSpPr>
            <p:cNvPr id="181" name="정육면체 180">
              <a:extLst>
                <a:ext uri="{FF2B5EF4-FFF2-40B4-BE49-F238E27FC236}">
                  <a16:creationId xmlns:a16="http://schemas.microsoft.com/office/drawing/2014/main" id="{AD36621E-21D5-4C0F-BDD0-E74948E759EA}"/>
                </a:ext>
              </a:extLst>
            </p:cNvPr>
            <p:cNvSpPr/>
            <p:nvPr/>
          </p:nvSpPr>
          <p:spPr>
            <a:xfrm>
              <a:off x="2921042"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182" name="정육면체 181">
              <a:extLst>
                <a:ext uri="{FF2B5EF4-FFF2-40B4-BE49-F238E27FC236}">
                  <a16:creationId xmlns:a16="http://schemas.microsoft.com/office/drawing/2014/main" id="{5CB018DD-D4E1-4320-8AFD-90582DE11B3D}"/>
                </a:ext>
              </a:extLst>
            </p:cNvPr>
            <p:cNvSpPr/>
            <p:nvPr/>
          </p:nvSpPr>
          <p:spPr>
            <a:xfrm>
              <a:off x="3327269"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183" name="정육면체 182">
              <a:extLst>
                <a:ext uri="{FF2B5EF4-FFF2-40B4-BE49-F238E27FC236}">
                  <a16:creationId xmlns:a16="http://schemas.microsoft.com/office/drawing/2014/main" id="{5903E276-09A7-4451-BE20-EB6E2DE9976E}"/>
                </a:ext>
              </a:extLst>
            </p:cNvPr>
            <p:cNvSpPr/>
            <p:nvPr/>
          </p:nvSpPr>
          <p:spPr>
            <a:xfrm>
              <a:off x="4139724"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cxnSp>
          <p:nvCxnSpPr>
            <p:cNvPr id="184" name="직선 연결선 183">
              <a:extLst>
                <a:ext uri="{FF2B5EF4-FFF2-40B4-BE49-F238E27FC236}">
                  <a16:creationId xmlns:a16="http://schemas.microsoft.com/office/drawing/2014/main" id="{94DCF3F8-9153-499C-BE3A-A48AEFD19512}"/>
                </a:ext>
              </a:extLst>
            </p:cNvPr>
            <p:cNvCxnSpPr>
              <a:cxnSpLocks/>
            </p:cNvCxnSpPr>
            <p:nvPr/>
          </p:nvCxnSpPr>
          <p:spPr>
            <a:xfrm>
              <a:off x="3162478" y="2786719"/>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5" name="직선 연결선 184">
              <a:extLst>
                <a:ext uri="{FF2B5EF4-FFF2-40B4-BE49-F238E27FC236}">
                  <a16:creationId xmlns:a16="http://schemas.microsoft.com/office/drawing/2014/main" id="{D06F6072-C2D0-4954-A29E-7EEDF5E010A9}"/>
                </a:ext>
              </a:extLst>
            </p:cNvPr>
            <p:cNvCxnSpPr>
              <a:cxnSpLocks/>
            </p:cNvCxnSpPr>
            <p:nvPr/>
          </p:nvCxnSpPr>
          <p:spPr>
            <a:xfrm>
              <a:off x="3572631" y="2787531"/>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6" name="직선 연결선 185">
              <a:extLst>
                <a:ext uri="{FF2B5EF4-FFF2-40B4-BE49-F238E27FC236}">
                  <a16:creationId xmlns:a16="http://schemas.microsoft.com/office/drawing/2014/main" id="{F17507E1-0C98-4AB1-801F-747A6B1E5D6E}"/>
                </a:ext>
              </a:extLst>
            </p:cNvPr>
            <p:cNvCxnSpPr>
              <a:cxnSpLocks/>
            </p:cNvCxnSpPr>
            <p:nvPr/>
          </p:nvCxnSpPr>
          <p:spPr>
            <a:xfrm>
              <a:off x="4055878" y="2788344"/>
              <a:ext cx="88253"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87" name="TextBox 186">
              <a:extLst>
                <a:ext uri="{FF2B5EF4-FFF2-40B4-BE49-F238E27FC236}">
                  <a16:creationId xmlns:a16="http://schemas.microsoft.com/office/drawing/2014/main" id="{477E2ECC-67E9-4EFE-AA4C-F0BCD4E25ED6}"/>
                </a:ext>
              </a:extLst>
            </p:cNvPr>
            <p:cNvSpPr txBox="1"/>
            <p:nvPr/>
          </p:nvSpPr>
          <p:spPr>
            <a:xfrm>
              <a:off x="3748834" y="2668820"/>
              <a:ext cx="260539" cy="246221"/>
            </a:xfrm>
            <a:prstGeom prst="rect">
              <a:avLst/>
            </a:prstGeom>
            <a:noFill/>
          </p:spPr>
          <p:txBody>
            <a:bodyPr wrap="square" lIns="0" rIns="0" rtlCol="0" anchor="ctr" anchorCtr="1">
              <a:spAutoFit/>
            </a:bodyPr>
            <a:lstStyle/>
            <a:p>
              <a:r>
                <a:rPr lang="en-US" altLang="ko-KR" sz="1000" dirty="0">
                  <a:solidFill>
                    <a:schemeClr val="bg1">
                      <a:lumMod val="85000"/>
                    </a:schemeClr>
                  </a:solidFill>
                  <a:latin typeface="Arial" panose="020B0604020202020204" pitchFamily="34" charset="0"/>
                </a:rPr>
                <a:t>•••</a:t>
              </a:r>
              <a:endParaRPr lang="ko-KR" altLang="en-US" sz="1000" dirty="0">
                <a:solidFill>
                  <a:schemeClr val="bg1">
                    <a:lumMod val="85000"/>
                  </a:schemeClr>
                </a:solidFill>
                <a:latin typeface="Arial" panose="020B0604020202020204" pitchFamily="34" charset="0"/>
              </a:endParaRPr>
            </a:p>
          </p:txBody>
        </p:sp>
        <p:cxnSp>
          <p:nvCxnSpPr>
            <p:cNvPr id="188" name="직선 연결선 187">
              <a:extLst>
                <a:ext uri="{FF2B5EF4-FFF2-40B4-BE49-F238E27FC236}">
                  <a16:creationId xmlns:a16="http://schemas.microsoft.com/office/drawing/2014/main" id="{88C54AC7-11AF-4080-B6BA-77814ECA176E}"/>
                </a:ext>
              </a:extLst>
            </p:cNvPr>
            <p:cNvCxnSpPr>
              <a:cxnSpLocks/>
            </p:cNvCxnSpPr>
            <p:nvPr/>
          </p:nvCxnSpPr>
          <p:spPr>
            <a:xfrm>
              <a:off x="4394432" y="2786719"/>
              <a:ext cx="136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189" name="그룹 188">
            <a:extLst>
              <a:ext uri="{FF2B5EF4-FFF2-40B4-BE49-F238E27FC236}">
                <a16:creationId xmlns:a16="http://schemas.microsoft.com/office/drawing/2014/main" id="{3B3283B4-A92D-4D19-93F7-3CD8028D0823}"/>
              </a:ext>
            </a:extLst>
          </p:cNvPr>
          <p:cNvGrpSpPr/>
          <p:nvPr/>
        </p:nvGrpSpPr>
        <p:grpSpPr>
          <a:xfrm>
            <a:off x="7133692" y="2734045"/>
            <a:ext cx="1890911" cy="313952"/>
            <a:chOff x="2921042" y="2616555"/>
            <a:chExt cx="1890911" cy="313952"/>
          </a:xfrm>
        </p:grpSpPr>
        <p:sp>
          <p:nvSpPr>
            <p:cNvPr id="190" name="정육면체 189">
              <a:extLst>
                <a:ext uri="{FF2B5EF4-FFF2-40B4-BE49-F238E27FC236}">
                  <a16:creationId xmlns:a16="http://schemas.microsoft.com/office/drawing/2014/main" id="{09974CC4-F78F-48BB-82D2-E43CECB8321D}"/>
                </a:ext>
              </a:extLst>
            </p:cNvPr>
            <p:cNvSpPr/>
            <p:nvPr/>
          </p:nvSpPr>
          <p:spPr>
            <a:xfrm>
              <a:off x="4525132" y="2616555"/>
              <a:ext cx="286821" cy="311091"/>
            </a:xfrm>
            <a:prstGeom prst="cube">
              <a:avLst/>
            </a:prstGeom>
            <a:solidFill>
              <a:srgbClr val="B99F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altLang="ko-KR" dirty="0">
                  <a:solidFill>
                    <a:schemeClr val="tx1"/>
                  </a:solidFill>
                  <a:latin typeface="Arial" panose="020B0604020202020204" pitchFamily="34" charset="0"/>
                </a:rPr>
                <a:t>α</a:t>
              </a:r>
              <a:endParaRPr lang="ko-KR" altLang="en-US" dirty="0">
                <a:solidFill>
                  <a:schemeClr val="tx1"/>
                </a:solidFill>
                <a:latin typeface="Arial" panose="020B0604020202020204" pitchFamily="34" charset="0"/>
              </a:endParaRPr>
            </a:p>
          </p:txBody>
        </p:sp>
        <p:sp>
          <p:nvSpPr>
            <p:cNvPr id="191" name="정육면체 190">
              <a:extLst>
                <a:ext uri="{FF2B5EF4-FFF2-40B4-BE49-F238E27FC236}">
                  <a16:creationId xmlns:a16="http://schemas.microsoft.com/office/drawing/2014/main" id="{3BC2086B-8C94-4CDE-886E-7633FFAE1E6B}"/>
                </a:ext>
              </a:extLst>
            </p:cNvPr>
            <p:cNvSpPr/>
            <p:nvPr/>
          </p:nvSpPr>
          <p:spPr>
            <a:xfrm>
              <a:off x="2921042"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192" name="정육면체 191">
              <a:extLst>
                <a:ext uri="{FF2B5EF4-FFF2-40B4-BE49-F238E27FC236}">
                  <a16:creationId xmlns:a16="http://schemas.microsoft.com/office/drawing/2014/main" id="{92C1A754-C0D0-45D5-A197-9B8747FBEF1A}"/>
                </a:ext>
              </a:extLst>
            </p:cNvPr>
            <p:cNvSpPr/>
            <p:nvPr/>
          </p:nvSpPr>
          <p:spPr>
            <a:xfrm>
              <a:off x="3327269"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193" name="정육면체 192">
              <a:extLst>
                <a:ext uri="{FF2B5EF4-FFF2-40B4-BE49-F238E27FC236}">
                  <a16:creationId xmlns:a16="http://schemas.microsoft.com/office/drawing/2014/main" id="{DF6531BD-0C76-4F79-90E6-1B33695B88AE}"/>
                </a:ext>
              </a:extLst>
            </p:cNvPr>
            <p:cNvSpPr/>
            <p:nvPr/>
          </p:nvSpPr>
          <p:spPr>
            <a:xfrm>
              <a:off x="4139724"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cxnSp>
          <p:nvCxnSpPr>
            <p:cNvPr id="194" name="직선 연결선 193">
              <a:extLst>
                <a:ext uri="{FF2B5EF4-FFF2-40B4-BE49-F238E27FC236}">
                  <a16:creationId xmlns:a16="http://schemas.microsoft.com/office/drawing/2014/main" id="{98CFE8A2-AF08-4B88-BA4A-7BCFB9E70D80}"/>
                </a:ext>
              </a:extLst>
            </p:cNvPr>
            <p:cNvCxnSpPr>
              <a:cxnSpLocks/>
            </p:cNvCxnSpPr>
            <p:nvPr/>
          </p:nvCxnSpPr>
          <p:spPr>
            <a:xfrm>
              <a:off x="3162478" y="2786719"/>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5" name="직선 연결선 194">
              <a:extLst>
                <a:ext uri="{FF2B5EF4-FFF2-40B4-BE49-F238E27FC236}">
                  <a16:creationId xmlns:a16="http://schemas.microsoft.com/office/drawing/2014/main" id="{BEBFFF9C-6308-4E05-9D2D-4DE21A523B54}"/>
                </a:ext>
              </a:extLst>
            </p:cNvPr>
            <p:cNvCxnSpPr>
              <a:cxnSpLocks/>
            </p:cNvCxnSpPr>
            <p:nvPr/>
          </p:nvCxnSpPr>
          <p:spPr>
            <a:xfrm>
              <a:off x="3572631" y="2787531"/>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6" name="직선 연결선 195">
              <a:extLst>
                <a:ext uri="{FF2B5EF4-FFF2-40B4-BE49-F238E27FC236}">
                  <a16:creationId xmlns:a16="http://schemas.microsoft.com/office/drawing/2014/main" id="{D28C89A7-5493-4B3A-8038-0EB8BEF9573F}"/>
                </a:ext>
              </a:extLst>
            </p:cNvPr>
            <p:cNvCxnSpPr>
              <a:cxnSpLocks/>
            </p:cNvCxnSpPr>
            <p:nvPr/>
          </p:nvCxnSpPr>
          <p:spPr>
            <a:xfrm>
              <a:off x="4055878" y="2788344"/>
              <a:ext cx="88253"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97" name="TextBox 196">
              <a:extLst>
                <a:ext uri="{FF2B5EF4-FFF2-40B4-BE49-F238E27FC236}">
                  <a16:creationId xmlns:a16="http://schemas.microsoft.com/office/drawing/2014/main" id="{477C927A-F445-4557-9051-A12A0F4C3121}"/>
                </a:ext>
              </a:extLst>
            </p:cNvPr>
            <p:cNvSpPr txBox="1"/>
            <p:nvPr/>
          </p:nvSpPr>
          <p:spPr>
            <a:xfrm>
              <a:off x="3748834" y="2668820"/>
              <a:ext cx="260539" cy="246221"/>
            </a:xfrm>
            <a:prstGeom prst="rect">
              <a:avLst/>
            </a:prstGeom>
            <a:noFill/>
          </p:spPr>
          <p:txBody>
            <a:bodyPr wrap="square" lIns="0" rIns="0" rtlCol="0" anchor="ctr" anchorCtr="1">
              <a:spAutoFit/>
            </a:bodyPr>
            <a:lstStyle/>
            <a:p>
              <a:r>
                <a:rPr lang="en-US" altLang="ko-KR" sz="1000" dirty="0">
                  <a:solidFill>
                    <a:schemeClr val="bg1">
                      <a:lumMod val="85000"/>
                    </a:schemeClr>
                  </a:solidFill>
                  <a:latin typeface="Arial" panose="020B0604020202020204" pitchFamily="34" charset="0"/>
                </a:rPr>
                <a:t>•••</a:t>
              </a:r>
              <a:endParaRPr lang="ko-KR" altLang="en-US" sz="1000" dirty="0">
                <a:solidFill>
                  <a:schemeClr val="bg1">
                    <a:lumMod val="85000"/>
                  </a:schemeClr>
                </a:solidFill>
                <a:latin typeface="Arial" panose="020B0604020202020204" pitchFamily="34" charset="0"/>
              </a:endParaRPr>
            </a:p>
          </p:txBody>
        </p:sp>
        <p:cxnSp>
          <p:nvCxnSpPr>
            <p:cNvPr id="198" name="직선 연결선 197">
              <a:extLst>
                <a:ext uri="{FF2B5EF4-FFF2-40B4-BE49-F238E27FC236}">
                  <a16:creationId xmlns:a16="http://schemas.microsoft.com/office/drawing/2014/main" id="{5046EAF5-75AF-4E1D-9470-03DA6149B5E9}"/>
                </a:ext>
              </a:extLst>
            </p:cNvPr>
            <p:cNvCxnSpPr>
              <a:cxnSpLocks/>
            </p:cNvCxnSpPr>
            <p:nvPr/>
          </p:nvCxnSpPr>
          <p:spPr>
            <a:xfrm>
              <a:off x="4394432" y="2786719"/>
              <a:ext cx="136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199" name="그룹 198">
            <a:extLst>
              <a:ext uri="{FF2B5EF4-FFF2-40B4-BE49-F238E27FC236}">
                <a16:creationId xmlns:a16="http://schemas.microsoft.com/office/drawing/2014/main" id="{3AF0B17F-21BE-4BD9-967F-340337D5FA13}"/>
              </a:ext>
            </a:extLst>
          </p:cNvPr>
          <p:cNvGrpSpPr/>
          <p:nvPr/>
        </p:nvGrpSpPr>
        <p:grpSpPr>
          <a:xfrm>
            <a:off x="9358743" y="2306357"/>
            <a:ext cx="1890911" cy="313952"/>
            <a:chOff x="2921042" y="2616555"/>
            <a:chExt cx="1890911" cy="313952"/>
          </a:xfrm>
        </p:grpSpPr>
        <p:sp>
          <p:nvSpPr>
            <p:cNvPr id="200" name="정육면체 199">
              <a:extLst>
                <a:ext uri="{FF2B5EF4-FFF2-40B4-BE49-F238E27FC236}">
                  <a16:creationId xmlns:a16="http://schemas.microsoft.com/office/drawing/2014/main" id="{2254BE47-76B3-4F7C-998F-EA428EB2EA04}"/>
                </a:ext>
              </a:extLst>
            </p:cNvPr>
            <p:cNvSpPr/>
            <p:nvPr/>
          </p:nvSpPr>
          <p:spPr>
            <a:xfrm>
              <a:off x="4525132" y="2616555"/>
              <a:ext cx="286821" cy="311091"/>
            </a:xfrm>
            <a:prstGeom prst="cube">
              <a:avLst/>
            </a:prstGeom>
            <a:solidFill>
              <a:srgbClr val="B99F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altLang="ko-KR" dirty="0">
                  <a:solidFill>
                    <a:schemeClr val="tx1"/>
                  </a:solidFill>
                  <a:latin typeface="Arial" panose="020B0604020202020204" pitchFamily="34" charset="0"/>
                </a:rPr>
                <a:t>α</a:t>
              </a:r>
              <a:endParaRPr lang="ko-KR" altLang="en-US" dirty="0">
                <a:solidFill>
                  <a:schemeClr val="tx1"/>
                </a:solidFill>
                <a:latin typeface="Arial" panose="020B0604020202020204" pitchFamily="34" charset="0"/>
              </a:endParaRPr>
            </a:p>
          </p:txBody>
        </p:sp>
        <p:sp>
          <p:nvSpPr>
            <p:cNvPr id="201" name="정육면체 200">
              <a:extLst>
                <a:ext uri="{FF2B5EF4-FFF2-40B4-BE49-F238E27FC236}">
                  <a16:creationId xmlns:a16="http://schemas.microsoft.com/office/drawing/2014/main" id="{4A717F67-7CCA-4282-8135-E3CAB127DD58}"/>
                </a:ext>
              </a:extLst>
            </p:cNvPr>
            <p:cNvSpPr/>
            <p:nvPr/>
          </p:nvSpPr>
          <p:spPr>
            <a:xfrm>
              <a:off x="2921042"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202" name="정육면체 201">
              <a:extLst>
                <a:ext uri="{FF2B5EF4-FFF2-40B4-BE49-F238E27FC236}">
                  <a16:creationId xmlns:a16="http://schemas.microsoft.com/office/drawing/2014/main" id="{C5CEDF31-BC21-4522-8E32-63CC628381A8}"/>
                </a:ext>
              </a:extLst>
            </p:cNvPr>
            <p:cNvSpPr/>
            <p:nvPr/>
          </p:nvSpPr>
          <p:spPr>
            <a:xfrm>
              <a:off x="3327269"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203" name="정육면체 202">
              <a:extLst>
                <a:ext uri="{FF2B5EF4-FFF2-40B4-BE49-F238E27FC236}">
                  <a16:creationId xmlns:a16="http://schemas.microsoft.com/office/drawing/2014/main" id="{BAE0F76E-3A9A-447F-8D95-B01015EFEFE8}"/>
                </a:ext>
              </a:extLst>
            </p:cNvPr>
            <p:cNvSpPr/>
            <p:nvPr/>
          </p:nvSpPr>
          <p:spPr>
            <a:xfrm>
              <a:off x="4139724"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cxnSp>
          <p:nvCxnSpPr>
            <p:cNvPr id="204" name="직선 연결선 203">
              <a:extLst>
                <a:ext uri="{FF2B5EF4-FFF2-40B4-BE49-F238E27FC236}">
                  <a16:creationId xmlns:a16="http://schemas.microsoft.com/office/drawing/2014/main" id="{9FE457F6-8882-49BE-BCE5-262477B44536}"/>
                </a:ext>
              </a:extLst>
            </p:cNvPr>
            <p:cNvCxnSpPr>
              <a:cxnSpLocks/>
            </p:cNvCxnSpPr>
            <p:nvPr/>
          </p:nvCxnSpPr>
          <p:spPr>
            <a:xfrm>
              <a:off x="3162478" y="2786719"/>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5" name="직선 연결선 204">
              <a:extLst>
                <a:ext uri="{FF2B5EF4-FFF2-40B4-BE49-F238E27FC236}">
                  <a16:creationId xmlns:a16="http://schemas.microsoft.com/office/drawing/2014/main" id="{2E80055F-D84F-4496-B747-DBD5DB80FDFE}"/>
                </a:ext>
              </a:extLst>
            </p:cNvPr>
            <p:cNvCxnSpPr>
              <a:cxnSpLocks/>
            </p:cNvCxnSpPr>
            <p:nvPr/>
          </p:nvCxnSpPr>
          <p:spPr>
            <a:xfrm>
              <a:off x="3572631" y="2787531"/>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6" name="직선 연결선 205">
              <a:extLst>
                <a:ext uri="{FF2B5EF4-FFF2-40B4-BE49-F238E27FC236}">
                  <a16:creationId xmlns:a16="http://schemas.microsoft.com/office/drawing/2014/main" id="{B53FB5DD-D725-41FB-8F44-4C55B618CF73}"/>
                </a:ext>
              </a:extLst>
            </p:cNvPr>
            <p:cNvCxnSpPr>
              <a:cxnSpLocks/>
            </p:cNvCxnSpPr>
            <p:nvPr/>
          </p:nvCxnSpPr>
          <p:spPr>
            <a:xfrm>
              <a:off x="4055878" y="2788344"/>
              <a:ext cx="88253"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07" name="TextBox 206">
              <a:extLst>
                <a:ext uri="{FF2B5EF4-FFF2-40B4-BE49-F238E27FC236}">
                  <a16:creationId xmlns:a16="http://schemas.microsoft.com/office/drawing/2014/main" id="{484D4720-6F24-4DF8-97AF-1E390FC60D0F}"/>
                </a:ext>
              </a:extLst>
            </p:cNvPr>
            <p:cNvSpPr txBox="1"/>
            <p:nvPr/>
          </p:nvSpPr>
          <p:spPr>
            <a:xfrm>
              <a:off x="3748834" y="2668820"/>
              <a:ext cx="260539" cy="246221"/>
            </a:xfrm>
            <a:prstGeom prst="rect">
              <a:avLst/>
            </a:prstGeom>
            <a:noFill/>
          </p:spPr>
          <p:txBody>
            <a:bodyPr wrap="square" lIns="0" rIns="0" rtlCol="0" anchor="ctr" anchorCtr="1">
              <a:spAutoFit/>
            </a:bodyPr>
            <a:lstStyle/>
            <a:p>
              <a:r>
                <a:rPr lang="en-US" altLang="ko-KR" sz="1000" dirty="0">
                  <a:solidFill>
                    <a:schemeClr val="bg1">
                      <a:lumMod val="85000"/>
                    </a:schemeClr>
                  </a:solidFill>
                  <a:latin typeface="Arial" panose="020B0604020202020204" pitchFamily="34" charset="0"/>
                </a:rPr>
                <a:t>•••</a:t>
              </a:r>
              <a:endParaRPr lang="ko-KR" altLang="en-US" sz="1000" dirty="0">
                <a:solidFill>
                  <a:schemeClr val="bg1">
                    <a:lumMod val="85000"/>
                  </a:schemeClr>
                </a:solidFill>
                <a:latin typeface="Arial" panose="020B0604020202020204" pitchFamily="34" charset="0"/>
              </a:endParaRPr>
            </a:p>
          </p:txBody>
        </p:sp>
        <p:cxnSp>
          <p:nvCxnSpPr>
            <p:cNvPr id="208" name="직선 연결선 207">
              <a:extLst>
                <a:ext uri="{FF2B5EF4-FFF2-40B4-BE49-F238E27FC236}">
                  <a16:creationId xmlns:a16="http://schemas.microsoft.com/office/drawing/2014/main" id="{34E0D835-6691-4BC6-B315-EC272D16EEB4}"/>
                </a:ext>
              </a:extLst>
            </p:cNvPr>
            <p:cNvCxnSpPr>
              <a:cxnSpLocks/>
            </p:cNvCxnSpPr>
            <p:nvPr/>
          </p:nvCxnSpPr>
          <p:spPr>
            <a:xfrm>
              <a:off x="4394432" y="2786719"/>
              <a:ext cx="136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209" name="그룹 208">
            <a:extLst>
              <a:ext uri="{FF2B5EF4-FFF2-40B4-BE49-F238E27FC236}">
                <a16:creationId xmlns:a16="http://schemas.microsoft.com/office/drawing/2014/main" id="{94B2F09B-0F88-4856-9441-CF6412055C58}"/>
              </a:ext>
            </a:extLst>
          </p:cNvPr>
          <p:cNvGrpSpPr/>
          <p:nvPr/>
        </p:nvGrpSpPr>
        <p:grpSpPr>
          <a:xfrm>
            <a:off x="8545164" y="5028614"/>
            <a:ext cx="1890911" cy="313952"/>
            <a:chOff x="2921042" y="2616555"/>
            <a:chExt cx="1890911" cy="313952"/>
          </a:xfrm>
        </p:grpSpPr>
        <p:sp>
          <p:nvSpPr>
            <p:cNvPr id="210" name="정육면체 209">
              <a:extLst>
                <a:ext uri="{FF2B5EF4-FFF2-40B4-BE49-F238E27FC236}">
                  <a16:creationId xmlns:a16="http://schemas.microsoft.com/office/drawing/2014/main" id="{88F8C6D6-5330-4D9C-98FB-F32B582703B1}"/>
                </a:ext>
              </a:extLst>
            </p:cNvPr>
            <p:cNvSpPr/>
            <p:nvPr/>
          </p:nvSpPr>
          <p:spPr>
            <a:xfrm>
              <a:off x="4525132" y="2616555"/>
              <a:ext cx="286821" cy="311091"/>
            </a:xfrm>
            <a:prstGeom prst="cube">
              <a:avLst/>
            </a:prstGeom>
            <a:solidFill>
              <a:srgbClr val="B99F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altLang="ko-KR" dirty="0">
                  <a:solidFill>
                    <a:schemeClr val="tx1"/>
                  </a:solidFill>
                  <a:latin typeface="Arial" panose="020B0604020202020204" pitchFamily="34" charset="0"/>
                </a:rPr>
                <a:t>α</a:t>
              </a:r>
              <a:endParaRPr lang="ko-KR" altLang="en-US" dirty="0">
                <a:solidFill>
                  <a:schemeClr val="tx1"/>
                </a:solidFill>
                <a:latin typeface="Arial" panose="020B0604020202020204" pitchFamily="34" charset="0"/>
              </a:endParaRPr>
            </a:p>
          </p:txBody>
        </p:sp>
        <p:sp>
          <p:nvSpPr>
            <p:cNvPr id="211" name="정육면체 210">
              <a:extLst>
                <a:ext uri="{FF2B5EF4-FFF2-40B4-BE49-F238E27FC236}">
                  <a16:creationId xmlns:a16="http://schemas.microsoft.com/office/drawing/2014/main" id="{CD0E93EC-3DA4-4427-8D0F-4AB5E921B958}"/>
                </a:ext>
              </a:extLst>
            </p:cNvPr>
            <p:cNvSpPr/>
            <p:nvPr/>
          </p:nvSpPr>
          <p:spPr>
            <a:xfrm>
              <a:off x="2921042"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212" name="정육면체 211">
              <a:extLst>
                <a:ext uri="{FF2B5EF4-FFF2-40B4-BE49-F238E27FC236}">
                  <a16:creationId xmlns:a16="http://schemas.microsoft.com/office/drawing/2014/main" id="{3A9DB8AC-02FE-45CE-B7DD-339DD3E1069B}"/>
                </a:ext>
              </a:extLst>
            </p:cNvPr>
            <p:cNvSpPr/>
            <p:nvPr/>
          </p:nvSpPr>
          <p:spPr>
            <a:xfrm>
              <a:off x="3327269"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213" name="정육면체 212">
              <a:extLst>
                <a:ext uri="{FF2B5EF4-FFF2-40B4-BE49-F238E27FC236}">
                  <a16:creationId xmlns:a16="http://schemas.microsoft.com/office/drawing/2014/main" id="{D0048B5F-9195-4DF2-A42C-12C9E21027E4}"/>
                </a:ext>
              </a:extLst>
            </p:cNvPr>
            <p:cNvSpPr/>
            <p:nvPr/>
          </p:nvSpPr>
          <p:spPr>
            <a:xfrm>
              <a:off x="4139724"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cxnSp>
          <p:nvCxnSpPr>
            <p:cNvPr id="214" name="직선 연결선 213">
              <a:extLst>
                <a:ext uri="{FF2B5EF4-FFF2-40B4-BE49-F238E27FC236}">
                  <a16:creationId xmlns:a16="http://schemas.microsoft.com/office/drawing/2014/main" id="{D8615B31-D83F-469B-9CB8-28FD1E2C49E5}"/>
                </a:ext>
              </a:extLst>
            </p:cNvPr>
            <p:cNvCxnSpPr>
              <a:cxnSpLocks/>
            </p:cNvCxnSpPr>
            <p:nvPr/>
          </p:nvCxnSpPr>
          <p:spPr>
            <a:xfrm>
              <a:off x="3162478" y="2786719"/>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5" name="직선 연결선 214">
              <a:extLst>
                <a:ext uri="{FF2B5EF4-FFF2-40B4-BE49-F238E27FC236}">
                  <a16:creationId xmlns:a16="http://schemas.microsoft.com/office/drawing/2014/main" id="{B9FE7384-16B6-478D-B30C-CA6D4D95BC08}"/>
                </a:ext>
              </a:extLst>
            </p:cNvPr>
            <p:cNvCxnSpPr>
              <a:cxnSpLocks/>
            </p:cNvCxnSpPr>
            <p:nvPr/>
          </p:nvCxnSpPr>
          <p:spPr>
            <a:xfrm>
              <a:off x="3572631" y="2787531"/>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6" name="직선 연결선 215">
              <a:extLst>
                <a:ext uri="{FF2B5EF4-FFF2-40B4-BE49-F238E27FC236}">
                  <a16:creationId xmlns:a16="http://schemas.microsoft.com/office/drawing/2014/main" id="{D4D2C76F-C2A8-4C37-BBA0-C9CC494EB5C4}"/>
                </a:ext>
              </a:extLst>
            </p:cNvPr>
            <p:cNvCxnSpPr>
              <a:cxnSpLocks/>
            </p:cNvCxnSpPr>
            <p:nvPr/>
          </p:nvCxnSpPr>
          <p:spPr>
            <a:xfrm>
              <a:off x="4055878" y="2788344"/>
              <a:ext cx="88253"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17" name="TextBox 216">
              <a:extLst>
                <a:ext uri="{FF2B5EF4-FFF2-40B4-BE49-F238E27FC236}">
                  <a16:creationId xmlns:a16="http://schemas.microsoft.com/office/drawing/2014/main" id="{9C30BAF4-EF9D-4C37-9716-C5D978506F5D}"/>
                </a:ext>
              </a:extLst>
            </p:cNvPr>
            <p:cNvSpPr txBox="1"/>
            <p:nvPr/>
          </p:nvSpPr>
          <p:spPr>
            <a:xfrm>
              <a:off x="3748834" y="2668820"/>
              <a:ext cx="260539" cy="246221"/>
            </a:xfrm>
            <a:prstGeom prst="rect">
              <a:avLst/>
            </a:prstGeom>
            <a:noFill/>
          </p:spPr>
          <p:txBody>
            <a:bodyPr wrap="square" lIns="0" rIns="0" rtlCol="0" anchor="ctr" anchorCtr="1">
              <a:spAutoFit/>
            </a:bodyPr>
            <a:lstStyle/>
            <a:p>
              <a:r>
                <a:rPr lang="en-US" altLang="ko-KR" sz="1000" dirty="0">
                  <a:solidFill>
                    <a:schemeClr val="bg1">
                      <a:lumMod val="85000"/>
                    </a:schemeClr>
                  </a:solidFill>
                  <a:latin typeface="Arial" panose="020B0604020202020204" pitchFamily="34" charset="0"/>
                </a:rPr>
                <a:t>•••</a:t>
              </a:r>
              <a:endParaRPr lang="ko-KR" altLang="en-US" sz="1000" dirty="0">
                <a:solidFill>
                  <a:schemeClr val="bg1">
                    <a:lumMod val="85000"/>
                  </a:schemeClr>
                </a:solidFill>
                <a:latin typeface="Arial" panose="020B0604020202020204" pitchFamily="34" charset="0"/>
              </a:endParaRPr>
            </a:p>
          </p:txBody>
        </p:sp>
        <p:cxnSp>
          <p:nvCxnSpPr>
            <p:cNvPr id="218" name="직선 연결선 217">
              <a:extLst>
                <a:ext uri="{FF2B5EF4-FFF2-40B4-BE49-F238E27FC236}">
                  <a16:creationId xmlns:a16="http://schemas.microsoft.com/office/drawing/2014/main" id="{ED6CC3BA-833C-4F0B-9787-09433AFCFE22}"/>
                </a:ext>
              </a:extLst>
            </p:cNvPr>
            <p:cNvCxnSpPr>
              <a:cxnSpLocks/>
            </p:cNvCxnSpPr>
            <p:nvPr/>
          </p:nvCxnSpPr>
          <p:spPr>
            <a:xfrm>
              <a:off x="4394432" y="2786719"/>
              <a:ext cx="136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221" name="자유형: 도형 220">
            <a:extLst>
              <a:ext uri="{FF2B5EF4-FFF2-40B4-BE49-F238E27FC236}">
                <a16:creationId xmlns:a16="http://schemas.microsoft.com/office/drawing/2014/main" id="{F8F8D520-2C30-4099-A770-CD0E008B17A2}"/>
              </a:ext>
            </a:extLst>
          </p:cNvPr>
          <p:cNvSpPr/>
          <p:nvPr/>
        </p:nvSpPr>
        <p:spPr>
          <a:xfrm>
            <a:off x="719057" y="690847"/>
            <a:ext cx="6805628" cy="6110116"/>
          </a:xfrm>
          <a:custGeom>
            <a:avLst/>
            <a:gdLst>
              <a:gd name="connsiteX0" fmla="*/ 129566 w 6805628"/>
              <a:gd name="connsiteY0" fmla="*/ 3147130 h 6152927"/>
              <a:gd name="connsiteX1" fmla="*/ 898310 w 6805628"/>
              <a:gd name="connsiteY1" fmla="*/ 5437176 h 6152927"/>
              <a:gd name="connsiteX2" fmla="*/ 3115528 w 6805628"/>
              <a:gd name="connsiteY2" fmla="*/ 6124999 h 6152927"/>
              <a:gd name="connsiteX3" fmla="*/ 4855315 w 6805628"/>
              <a:gd name="connsiteY3" fmla="*/ 5793225 h 6152927"/>
              <a:gd name="connsiteX4" fmla="*/ 3293552 w 6805628"/>
              <a:gd name="connsiteY4" fmla="*/ 3802584 h 6152927"/>
              <a:gd name="connsiteX5" fmla="*/ 6805496 w 6805628"/>
              <a:gd name="connsiteY5" fmla="*/ 978464 h 6152927"/>
              <a:gd name="connsiteX6" fmla="*/ 3414933 w 6805628"/>
              <a:gd name="connsiteY6" fmla="*/ 104524 h 6152927"/>
              <a:gd name="connsiteX7" fmla="*/ 129566 w 6805628"/>
              <a:gd name="connsiteY7" fmla="*/ 3147130 h 6152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05628" h="6152927">
                <a:moveTo>
                  <a:pt x="129566" y="3147130"/>
                </a:moveTo>
                <a:cubicBezTo>
                  <a:pt x="-289871" y="4035905"/>
                  <a:pt x="400650" y="4940865"/>
                  <a:pt x="898310" y="5437176"/>
                </a:cubicBezTo>
                <a:cubicBezTo>
                  <a:pt x="1395970" y="5933487"/>
                  <a:pt x="2456027" y="6065658"/>
                  <a:pt x="3115528" y="6124999"/>
                </a:cubicBezTo>
                <a:cubicBezTo>
                  <a:pt x="3775029" y="6184341"/>
                  <a:pt x="4825644" y="6180294"/>
                  <a:pt x="4855315" y="5793225"/>
                </a:cubicBezTo>
                <a:cubicBezTo>
                  <a:pt x="4884986" y="5406156"/>
                  <a:pt x="2968522" y="4605044"/>
                  <a:pt x="3293552" y="3802584"/>
                </a:cubicBezTo>
                <a:cubicBezTo>
                  <a:pt x="3618582" y="3000124"/>
                  <a:pt x="6785266" y="1594807"/>
                  <a:pt x="6805496" y="978464"/>
                </a:cubicBezTo>
                <a:cubicBezTo>
                  <a:pt x="6825726" y="362121"/>
                  <a:pt x="4531634" y="-250177"/>
                  <a:pt x="3414933" y="104524"/>
                </a:cubicBezTo>
                <a:cubicBezTo>
                  <a:pt x="2298232" y="459225"/>
                  <a:pt x="549003" y="2258355"/>
                  <a:pt x="129566" y="3147130"/>
                </a:cubicBezTo>
                <a:close/>
              </a:path>
            </a:pathLst>
          </a:custGeom>
          <a:noFill/>
          <a:ln w="19050">
            <a:solidFill>
              <a:srgbClr val="0071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846652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221" grpId="0" animBg="1"/>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A643F9FB-41A1-428B-B2BF-3B0A125620AE}"/>
              </a:ext>
            </a:extLst>
          </p:cNvPr>
          <p:cNvSpPr>
            <a:spLocks noGrp="1"/>
          </p:cNvSpPr>
          <p:nvPr>
            <p:ph type="title"/>
          </p:nvPr>
        </p:nvSpPr>
        <p:spPr/>
        <p:txBody>
          <a:bodyPr/>
          <a:lstStyle/>
          <a:p>
            <a:r>
              <a:rPr lang="en-US" altLang="ko-KR" dirty="0" err="1"/>
              <a:t>PoW</a:t>
            </a:r>
            <a:r>
              <a:rPr lang="en-US" altLang="ko-KR" dirty="0"/>
              <a:t> [ </a:t>
            </a:r>
            <a:r>
              <a:rPr lang="ko-KR" altLang="en-US" dirty="0"/>
              <a:t>분기</a:t>
            </a:r>
            <a:r>
              <a:rPr lang="en-US" altLang="ko-KR" dirty="0"/>
              <a:t>(Fork) ]</a:t>
            </a:r>
            <a:endParaRPr lang="ko-KR" altLang="en-US" dirty="0"/>
          </a:p>
        </p:txBody>
      </p:sp>
      <p:sp>
        <p:nvSpPr>
          <p:cNvPr id="5" name="정육면체 4">
            <a:extLst>
              <a:ext uri="{FF2B5EF4-FFF2-40B4-BE49-F238E27FC236}">
                <a16:creationId xmlns:a16="http://schemas.microsoft.com/office/drawing/2014/main" id="{A8AC2A7A-EC21-42B3-AFE5-A25E21FC0857}"/>
              </a:ext>
            </a:extLst>
          </p:cNvPr>
          <p:cNvSpPr/>
          <p:nvPr/>
        </p:nvSpPr>
        <p:spPr>
          <a:xfrm>
            <a:off x="7022377" y="1639647"/>
            <a:ext cx="1151114" cy="1248516"/>
          </a:xfrm>
          <a:prstGeom prst="cube">
            <a:avLst/>
          </a:prstGeom>
          <a:solidFill>
            <a:srgbClr val="0071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4000" dirty="0">
                <a:solidFill>
                  <a:schemeClr val="tx1"/>
                </a:solidFill>
                <a:latin typeface="Arial" panose="020B0604020202020204" pitchFamily="34" charset="0"/>
              </a:rPr>
              <a:t>1</a:t>
            </a:r>
            <a:endParaRPr lang="ko-KR" altLang="en-US" sz="4000" dirty="0">
              <a:solidFill>
                <a:schemeClr val="tx1"/>
              </a:solidFill>
              <a:latin typeface="Arial" panose="020B0604020202020204" pitchFamily="34" charset="0"/>
            </a:endParaRPr>
          </a:p>
        </p:txBody>
      </p:sp>
      <p:sp>
        <p:nvSpPr>
          <p:cNvPr id="7" name="정육면체 6">
            <a:extLst>
              <a:ext uri="{FF2B5EF4-FFF2-40B4-BE49-F238E27FC236}">
                <a16:creationId xmlns:a16="http://schemas.microsoft.com/office/drawing/2014/main" id="{86A91B2E-8160-4883-AFA5-AD7B5FBA1D60}"/>
              </a:ext>
            </a:extLst>
          </p:cNvPr>
          <p:cNvSpPr/>
          <p:nvPr/>
        </p:nvSpPr>
        <p:spPr>
          <a:xfrm>
            <a:off x="655833" y="3155677"/>
            <a:ext cx="1151114" cy="1248516"/>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8" name="정육면체 7">
            <a:extLst>
              <a:ext uri="{FF2B5EF4-FFF2-40B4-BE49-F238E27FC236}">
                <a16:creationId xmlns:a16="http://schemas.microsoft.com/office/drawing/2014/main" id="{EADF85F9-0238-4BC2-B8D4-7C15FD6223DA}"/>
              </a:ext>
            </a:extLst>
          </p:cNvPr>
          <p:cNvSpPr/>
          <p:nvPr/>
        </p:nvSpPr>
        <p:spPr>
          <a:xfrm>
            <a:off x="3916500" y="3155677"/>
            <a:ext cx="1151114" cy="1248516"/>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cxnSp>
        <p:nvCxnSpPr>
          <p:cNvPr id="10" name="직선 연결선 9">
            <a:extLst>
              <a:ext uri="{FF2B5EF4-FFF2-40B4-BE49-F238E27FC236}">
                <a16:creationId xmlns:a16="http://schemas.microsoft.com/office/drawing/2014/main" id="{CEC417CE-885B-4805-9DFC-2D6D4EDEBD50}"/>
              </a:ext>
            </a:extLst>
          </p:cNvPr>
          <p:cNvCxnSpPr>
            <a:cxnSpLocks/>
          </p:cNvCxnSpPr>
          <p:nvPr/>
        </p:nvCxnSpPr>
        <p:spPr>
          <a:xfrm>
            <a:off x="1640556" y="3830380"/>
            <a:ext cx="641807"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직선 연결선 10">
            <a:extLst>
              <a:ext uri="{FF2B5EF4-FFF2-40B4-BE49-F238E27FC236}">
                <a16:creationId xmlns:a16="http://schemas.microsoft.com/office/drawing/2014/main" id="{2D769F5E-080E-41C6-A8AE-316145F0CD58}"/>
              </a:ext>
            </a:extLst>
          </p:cNvPr>
          <p:cNvCxnSpPr>
            <a:cxnSpLocks/>
          </p:cNvCxnSpPr>
          <p:nvPr/>
        </p:nvCxnSpPr>
        <p:spPr>
          <a:xfrm>
            <a:off x="3579994" y="3833641"/>
            <a:ext cx="354189"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17EC62B8-CF35-422E-A034-E93E08449A04}"/>
              </a:ext>
            </a:extLst>
          </p:cNvPr>
          <p:cNvSpPr txBox="1"/>
          <p:nvPr/>
        </p:nvSpPr>
        <p:spPr>
          <a:xfrm>
            <a:off x="2347719" y="3647982"/>
            <a:ext cx="1045634" cy="400110"/>
          </a:xfrm>
          <a:prstGeom prst="rect">
            <a:avLst/>
          </a:prstGeom>
          <a:noFill/>
        </p:spPr>
        <p:txBody>
          <a:bodyPr wrap="square" lIns="0" rIns="0" rtlCol="0" anchor="ctr" anchorCtr="1">
            <a:spAutoFit/>
          </a:bodyPr>
          <a:lstStyle/>
          <a:p>
            <a:r>
              <a:rPr lang="en-US" altLang="ko-KR" sz="2000" dirty="0">
                <a:solidFill>
                  <a:schemeClr val="bg1">
                    <a:lumMod val="85000"/>
                  </a:schemeClr>
                </a:solidFill>
                <a:latin typeface="Arial" panose="020B0604020202020204" pitchFamily="34" charset="0"/>
              </a:rPr>
              <a:t>•••</a:t>
            </a:r>
            <a:endParaRPr lang="ko-KR" altLang="en-US" sz="2000" dirty="0">
              <a:solidFill>
                <a:schemeClr val="bg1">
                  <a:lumMod val="85000"/>
                </a:schemeClr>
              </a:solidFill>
              <a:latin typeface="Arial" panose="020B0604020202020204" pitchFamily="34" charset="0"/>
            </a:endParaRPr>
          </a:p>
        </p:txBody>
      </p:sp>
      <p:sp>
        <p:nvSpPr>
          <p:cNvPr id="14" name="정육면체 13">
            <a:extLst>
              <a:ext uri="{FF2B5EF4-FFF2-40B4-BE49-F238E27FC236}">
                <a16:creationId xmlns:a16="http://schemas.microsoft.com/office/drawing/2014/main" id="{409728A6-E5C6-4E47-83E8-CB9E72D660E8}"/>
              </a:ext>
            </a:extLst>
          </p:cNvPr>
          <p:cNvSpPr/>
          <p:nvPr/>
        </p:nvSpPr>
        <p:spPr>
          <a:xfrm>
            <a:off x="7101890" y="4283945"/>
            <a:ext cx="1151114" cy="1248516"/>
          </a:xfrm>
          <a:prstGeom prst="cube">
            <a:avLst/>
          </a:prstGeom>
          <a:solidFill>
            <a:srgbClr val="B99F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altLang="ko-KR" sz="4000" dirty="0">
                <a:solidFill>
                  <a:schemeClr val="tx1"/>
                </a:solidFill>
                <a:latin typeface="Arial" panose="020B0604020202020204" pitchFamily="34" charset="0"/>
              </a:rPr>
              <a:t>α</a:t>
            </a:r>
            <a:endParaRPr lang="ko-KR" altLang="en-US" sz="4000" dirty="0">
              <a:solidFill>
                <a:schemeClr val="tx1"/>
              </a:solidFill>
              <a:latin typeface="Arial" panose="020B0604020202020204" pitchFamily="34" charset="0"/>
            </a:endParaRPr>
          </a:p>
        </p:txBody>
      </p:sp>
      <p:cxnSp>
        <p:nvCxnSpPr>
          <p:cNvPr id="22" name="직선 연결선 21">
            <a:extLst>
              <a:ext uri="{FF2B5EF4-FFF2-40B4-BE49-F238E27FC236}">
                <a16:creationId xmlns:a16="http://schemas.microsoft.com/office/drawing/2014/main" id="{DC128D72-68E7-4304-B8C1-40976DCFCFAB}"/>
              </a:ext>
            </a:extLst>
          </p:cNvPr>
          <p:cNvCxnSpPr>
            <a:cxnSpLocks/>
            <a:endCxn id="5" idx="2"/>
          </p:cNvCxnSpPr>
          <p:nvPr/>
        </p:nvCxnSpPr>
        <p:spPr>
          <a:xfrm flipV="1">
            <a:off x="4959390" y="2407794"/>
            <a:ext cx="2062987" cy="136112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직선 연결선 24">
            <a:extLst>
              <a:ext uri="{FF2B5EF4-FFF2-40B4-BE49-F238E27FC236}">
                <a16:creationId xmlns:a16="http://schemas.microsoft.com/office/drawing/2014/main" id="{1F766C1F-34D3-4FF1-8F32-3AB616051351}"/>
              </a:ext>
            </a:extLst>
          </p:cNvPr>
          <p:cNvCxnSpPr>
            <a:cxnSpLocks/>
            <a:endCxn id="14" idx="2"/>
          </p:cNvCxnSpPr>
          <p:nvPr/>
        </p:nvCxnSpPr>
        <p:spPr>
          <a:xfrm>
            <a:off x="4959390" y="3779935"/>
            <a:ext cx="2142500" cy="1272157"/>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8A32FEF0-543A-4137-A04A-4F2E9FC5CF50}"/>
              </a:ext>
            </a:extLst>
          </p:cNvPr>
          <p:cNvSpPr txBox="1"/>
          <p:nvPr/>
        </p:nvSpPr>
        <p:spPr>
          <a:xfrm>
            <a:off x="3529549" y="1317678"/>
            <a:ext cx="2845651" cy="553998"/>
          </a:xfrm>
          <a:prstGeom prst="rect">
            <a:avLst/>
          </a:prstGeom>
          <a:noFill/>
        </p:spPr>
        <p:txBody>
          <a:bodyPr wrap="none" rtlCol="0">
            <a:spAutoFit/>
          </a:bodyPr>
          <a:lstStyle/>
          <a:p>
            <a:r>
              <a:rPr lang="ko-KR" altLang="en-US" sz="3000" dirty="0">
                <a:solidFill>
                  <a:srgbClr val="00C8EB"/>
                </a:solidFill>
              </a:rPr>
              <a:t>분기</a:t>
            </a:r>
            <a:r>
              <a:rPr lang="en-US" altLang="ko-KR" sz="3000" dirty="0">
                <a:solidFill>
                  <a:srgbClr val="00C8EB"/>
                </a:solidFill>
              </a:rPr>
              <a:t>(Fork) </a:t>
            </a:r>
            <a:r>
              <a:rPr lang="ko-KR" altLang="en-US" sz="3000" dirty="0">
                <a:solidFill>
                  <a:srgbClr val="00C8EB"/>
                </a:solidFill>
              </a:rPr>
              <a:t>발생</a:t>
            </a:r>
          </a:p>
        </p:txBody>
      </p:sp>
      <p:cxnSp>
        <p:nvCxnSpPr>
          <p:cNvPr id="16" name="직선 화살표 연결선 15">
            <a:extLst>
              <a:ext uri="{FF2B5EF4-FFF2-40B4-BE49-F238E27FC236}">
                <a16:creationId xmlns:a16="http://schemas.microsoft.com/office/drawing/2014/main" id="{6648B65A-0902-481F-99E1-AFEF2BB66910}"/>
              </a:ext>
            </a:extLst>
          </p:cNvPr>
          <p:cNvCxnSpPr>
            <a:cxnSpLocks/>
            <a:stCxn id="2" idx="2"/>
          </p:cNvCxnSpPr>
          <p:nvPr/>
        </p:nvCxnSpPr>
        <p:spPr>
          <a:xfrm>
            <a:off x="4952375" y="1871676"/>
            <a:ext cx="2814" cy="1863289"/>
          </a:xfrm>
          <a:prstGeom prst="straightConnector1">
            <a:avLst/>
          </a:prstGeom>
          <a:ln w="31750">
            <a:solidFill>
              <a:srgbClr val="00C8EB"/>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0368CFC2-CC0A-4786-86EF-F5C58756ABDB}"/>
              </a:ext>
            </a:extLst>
          </p:cNvPr>
          <p:cNvSpPr txBox="1"/>
          <p:nvPr/>
        </p:nvSpPr>
        <p:spPr>
          <a:xfrm>
            <a:off x="8253004" y="1986906"/>
            <a:ext cx="3106941" cy="553998"/>
          </a:xfrm>
          <a:prstGeom prst="rect">
            <a:avLst/>
          </a:prstGeom>
          <a:noFill/>
        </p:spPr>
        <p:txBody>
          <a:bodyPr wrap="none" rtlCol="0">
            <a:spAutoFit/>
          </a:bodyPr>
          <a:lstStyle/>
          <a:p>
            <a:r>
              <a:rPr lang="ko-KR" altLang="en-US" sz="3000" dirty="0" err="1">
                <a:solidFill>
                  <a:schemeClr val="bg1">
                    <a:lumMod val="85000"/>
                  </a:schemeClr>
                </a:solidFill>
              </a:rPr>
              <a:t>브랜치</a:t>
            </a:r>
            <a:r>
              <a:rPr lang="en-US" altLang="ko-KR" sz="3000" dirty="0">
                <a:solidFill>
                  <a:schemeClr val="bg1">
                    <a:lumMod val="85000"/>
                  </a:schemeClr>
                </a:solidFill>
              </a:rPr>
              <a:t>(Branch) 1</a:t>
            </a:r>
            <a:endParaRPr lang="ko-KR" altLang="en-US" sz="3000" dirty="0">
              <a:solidFill>
                <a:schemeClr val="bg1">
                  <a:lumMod val="85000"/>
                </a:schemeClr>
              </a:solidFill>
            </a:endParaRPr>
          </a:p>
        </p:txBody>
      </p:sp>
      <p:sp>
        <p:nvSpPr>
          <p:cNvPr id="21" name="TextBox 20">
            <a:extLst>
              <a:ext uri="{FF2B5EF4-FFF2-40B4-BE49-F238E27FC236}">
                <a16:creationId xmlns:a16="http://schemas.microsoft.com/office/drawing/2014/main" id="{41593FB7-1564-4D87-B5FA-3CA09EEF522E}"/>
              </a:ext>
            </a:extLst>
          </p:cNvPr>
          <p:cNvSpPr txBox="1"/>
          <p:nvPr/>
        </p:nvSpPr>
        <p:spPr>
          <a:xfrm>
            <a:off x="8382918" y="4772839"/>
            <a:ext cx="3137397" cy="553998"/>
          </a:xfrm>
          <a:prstGeom prst="rect">
            <a:avLst/>
          </a:prstGeom>
          <a:noFill/>
        </p:spPr>
        <p:txBody>
          <a:bodyPr wrap="none" rtlCol="0">
            <a:spAutoFit/>
          </a:bodyPr>
          <a:lstStyle/>
          <a:p>
            <a:r>
              <a:rPr lang="ko-KR" altLang="en-US" sz="3000" dirty="0" err="1">
                <a:solidFill>
                  <a:schemeClr val="bg1">
                    <a:lumMod val="85000"/>
                  </a:schemeClr>
                </a:solidFill>
              </a:rPr>
              <a:t>브랜치</a:t>
            </a:r>
            <a:r>
              <a:rPr lang="en-US" altLang="ko-KR" sz="3000" dirty="0">
                <a:solidFill>
                  <a:schemeClr val="bg1">
                    <a:lumMod val="85000"/>
                  </a:schemeClr>
                </a:solidFill>
              </a:rPr>
              <a:t>(Branch) </a:t>
            </a:r>
            <a:r>
              <a:rPr lang="el-GR" altLang="ko-KR" sz="3000" dirty="0">
                <a:solidFill>
                  <a:schemeClr val="bg1">
                    <a:lumMod val="85000"/>
                  </a:schemeClr>
                </a:solidFill>
              </a:rPr>
              <a:t>α</a:t>
            </a:r>
            <a:endParaRPr lang="ko-KR" altLang="en-US" sz="3000" dirty="0">
              <a:solidFill>
                <a:schemeClr val="bg1">
                  <a:lumMod val="85000"/>
                </a:schemeClr>
              </a:solidFill>
            </a:endParaRPr>
          </a:p>
        </p:txBody>
      </p:sp>
    </p:spTree>
    <p:extLst>
      <p:ext uri="{BB962C8B-B14F-4D97-AF65-F5344CB8AC3E}">
        <p14:creationId xmlns:p14="http://schemas.microsoft.com/office/powerpoint/2010/main" val="269267462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0E981B8D-69CF-4382-9674-9FC4468E3BA9}"/>
              </a:ext>
            </a:extLst>
          </p:cNvPr>
          <p:cNvSpPr>
            <a:spLocks noGrp="1"/>
          </p:cNvSpPr>
          <p:nvPr>
            <p:ph type="title"/>
          </p:nvPr>
        </p:nvSpPr>
        <p:spPr/>
        <p:txBody>
          <a:bodyPr/>
          <a:lstStyle/>
          <a:p>
            <a:r>
              <a:rPr lang="en-US" altLang="ko-KR" dirty="0" err="1"/>
              <a:t>PoW</a:t>
            </a:r>
            <a:r>
              <a:rPr lang="en-US" altLang="ko-KR" dirty="0"/>
              <a:t> [ </a:t>
            </a:r>
            <a:r>
              <a:rPr lang="ko-KR" altLang="en-US" dirty="0"/>
              <a:t>고아 블록 </a:t>
            </a:r>
            <a:r>
              <a:rPr lang="en-US" altLang="ko-KR" dirty="0"/>
              <a:t>(orphan block) ]</a:t>
            </a:r>
            <a:endParaRPr lang="ko-KR" altLang="en-US" dirty="0"/>
          </a:p>
        </p:txBody>
      </p:sp>
      <p:sp>
        <p:nvSpPr>
          <p:cNvPr id="4" name="타원 3">
            <a:extLst>
              <a:ext uri="{FF2B5EF4-FFF2-40B4-BE49-F238E27FC236}">
                <a16:creationId xmlns:a16="http://schemas.microsoft.com/office/drawing/2014/main" id="{34A70033-6F07-4499-B03D-C253B5BFBDEF}"/>
              </a:ext>
            </a:extLst>
          </p:cNvPr>
          <p:cNvSpPr>
            <a:spLocks noChangeAspect="1"/>
          </p:cNvSpPr>
          <p:nvPr/>
        </p:nvSpPr>
        <p:spPr>
          <a:xfrm>
            <a:off x="2062213" y="3474932"/>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A</a:t>
            </a:r>
            <a:endParaRPr lang="ko-KR" altLang="en-US" sz="200" dirty="0"/>
          </a:p>
        </p:txBody>
      </p:sp>
      <p:sp>
        <p:nvSpPr>
          <p:cNvPr id="13" name="타원 12">
            <a:extLst>
              <a:ext uri="{FF2B5EF4-FFF2-40B4-BE49-F238E27FC236}">
                <a16:creationId xmlns:a16="http://schemas.microsoft.com/office/drawing/2014/main" id="{E634A7A5-0C66-4F1C-B442-E3636388600E}"/>
              </a:ext>
            </a:extLst>
          </p:cNvPr>
          <p:cNvSpPr>
            <a:spLocks noChangeAspect="1"/>
          </p:cNvSpPr>
          <p:nvPr/>
        </p:nvSpPr>
        <p:spPr>
          <a:xfrm>
            <a:off x="10362728" y="1470988"/>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I</a:t>
            </a:r>
            <a:endParaRPr lang="ko-KR" altLang="en-US" sz="200" dirty="0"/>
          </a:p>
        </p:txBody>
      </p:sp>
      <p:sp>
        <p:nvSpPr>
          <p:cNvPr id="14" name="타원 13">
            <a:extLst>
              <a:ext uri="{FF2B5EF4-FFF2-40B4-BE49-F238E27FC236}">
                <a16:creationId xmlns:a16="http://schemas.microsoft.com/office/drawing/2014/main" id="{14F277DB-9785-4EA5-A709-CF5B232AC505}"/>
              </a:ext>
            </a:extLst>
          </p:cNvPr>
          <p:cNvSpPr>
            <a:spLocks noChangeAspect="1"/>
          </p:cNvSpPr>
          <p:nvPr/>
        </p:nvSpPr>
        <p:spPr>
          <a:xfrm>
            <a:off x="9141816" y="4243454"/>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H</a:t>
            </a:r>
            <a:endParaRPr lang="ko-KR" altLang="en-US" sz="200" dirty="0"/>
          </a:p>
        </p:txBody>
      </p:sp>
      <p:sp>
        <p:nvSpPr>
          <p:cNvPr id="15" name="타원 14">
            <a:extLst>
              <a:ext uri="{FF2B5EF4-FFF2-40B4-BE49-F238E27FC236}">
                <a16:creationId xmlns:a16="http://schemas.microsoft.com/office/drawing/2014/main" id="{D6856C23-D42B-403E-9B7E-673AE7643CEB}"/>
              </a:ext>
            </a:extLst>
          </p:cNvPr>
          <p:cNvSpPr>
            <a:spLocks noChangeAspect="1"/>
          </p:cNvSpPr>
          <p:nvPr/>
        </p:nvSpPr>
        <p:spPr>
          <a:xfrm>
            <a:off x="7849301" y="1761114"/>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G</a:t>
            </a:r>
            <a:endParaRPr lang="ko-KR" altLang="en-US" sz="200" dirty="0"/>
          </a:p>
        </p:txBody>
      </p:sp>
      <p:sp>
        <p:nvSpPr>
          <p:cNvPr id="16" name="타원 15">
            <a:extLst>
              <a:ext uri="{FF2B5EF4-FFF2-40B4-BE49-F238E27FC236}">
                <a16:creationId xmlns:a16="http://schemas.microsoft.com/office/drawing/2014/main" id="{F7CB6966-F440-45E5-9374-581BA785F7AD}"/>
              </a:ext>
            </a:extLst>
          </p:cNvPr>
          <p:cNvSpPr>
            <a:spLocks noChangeAspect="1"/>
          </p:cNvSpPr>
          <p:nvPr/>
        </p:nvSpPr>
        <p:spPr>
          <a:xfrm>
            <a:off x="7070988" y="5467121"/>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F</a:t>
            </a:r>
            <a:endParaRPr lang="ko-KR" altLang="en-US" sz="200" dirty="0"/>
          </a:p>
        </p:txBody>
      </p:sp>
      <p:sp>
        <p:nvSpPr>
          <p:cNvPr id="17" name="타원 16">
            <a:extLst>
              <a:ext uri="{FF2B5EF4-FFF2-40B4-BE49-F238E27FC236}">
                <a16:creationId xmlns:a16="http://schemas.microsoft.com/office/drawing/2014/main" id="{3512327A-BFB2-4808-8FFD-DC6DF5E25454}"/>
              </a:ext>
            </a:extLst>
          </p:cNvPr>
          <p:cNvSpPr>
            <a:spLocks noChangeAspect="1"/>
          </p:cNvSpPr>
          <p:nvPr/>
        </p:nvSpPr>
        <p:spPr>
          <a:xfrm>
            <a:off x="5286667" y="1030878"/>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E</a:t>
            </a:r>
            <a:endParaRPr lang="ko-KR" altLang="en-US" sz="200" dirty="0"/>
          </a:p>
        </p:txBody>
      </p:sp>
      <p:sp>
        <p:nvSpPr>
          <p:cNvPr id="18" name="타원 17">
            <a:extLst>
              <a:ext uri="{FF2B5EF4-FFF2-40B4-BE49-F238E27FC236}">
                <a16:creationId xmlns:a16="http://schemas.microsoft.com/office/drawing/2014/main" id="{8E2FE97A-CF72-494D-B732-45D797C47193}"/>
              </a:ext>
            </a:extLst>
          </p:cNvPr>
          <p:cNvSpPr>
            <a:spLocks noChangeAspect="1"/>
          </p:cNvSpPr>
          <p:nvPr/>
        </p:nvSpPr>
        <p:spPr>
          <a:xfrm>
            <a:off x="5514842" y="3608999"/>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D</a:t>
            </a:r>
            <a:endParaRPr lang="ko-KR" altLang="en-US" sz="200" dirty="0"/>
          </a:p>
        </p:txBody>
      </p:sp>
      <p:sp>
        <p:nvSpPr>
          <p:cNvPr id="19" name="타원 18">
            <a:extLst>
              <a:ext uri="{FF2B5EF4-FFF2-40B4-BE49-F238E27FC236}">
                <a16:creationId xmlns:a16="http://schemas.microsoft.com/office/drawing/2014/main" id="{F6E24EDA-DD97-4DB4-A409-C86BBCA27AED}"/>
              </a:ext>
            </a:extLst>
          </p:cNvPr>
          <p:cNvSpPr>
            <a:spLocks noChangeAspect="1"/>
          </p:cNvSpPr>
          <p:nvPr/>
        </p:nvSpPr>
        <p:spPr>
          <a:xfrm>
            <a:off x="3674953" y="5560701"/>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C</a:t>
            </a:r>
            <a:endParaRPr lang="ko-KR" altLang="en-US" sz="200" dirty="0"/>
          </a:p>
        </p:txBody>
      </p:sp>
      <p:sp>
        <p:nvSpPr>
          <p:cNvPr id="20" name="타원 19">
            <a:extLst>
              <a:ext uri="{FF2B5EF4-FFF2-40B4-BE49-F238E27FC236}">
                <a16:creationId xmlns:a16="http://schemas.microsoft.com/office/drawing/2014/main" id="{EDC5F176-2267-40BE-8AFA-72ED487EB0D6}"/>
              </a:ext>
            </a:extLst>
          </p:cNvPr>
          <p:cNvSpPr>
            <a:spLocks noChangeAspect="1"/>
          </p:cNvSpPr>
          <p:nvPr/>
        </p:nvSpPr>
        <p:spPr>
          <a:xfrm>
            <a:off x="3126699" y="1747466"/>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B</a:t>
            </a:r>
            <a:endParaRPr lang="ko-KR" altLang="en-US" sz="200" dirty="0"/>
          </a:p>
        </p:txBody>
      </p:sp>
      <p:cxnSp>
        <p:nvCxnSpPr>
          <p:cNvPr id="24" name="직선 연결선 23">
            <a:extLst>
              <a:ext uri="{FF2B5EF4-FFF2-40B4-BE49-F238E27FC236}">
                <a16:creationId xmlns:a16="http://schemas.microsoft.com/office/drawing/2014/main" id="{59042284-2452-45C2-8635-36B27EA1B610}"/>
              </a:ext>
            </a:extLst>
          </p:cNvPr>
          <p:cNvCxnSpPr>
            <a:cxnSpLocks/>
            <a:stCxn id="4" idx="0"/>
            <a:endCxn id="20" idx="3"/>
          </p:cNvCxnSpPr>
          <p:nvPr/>
        </p:nvCxnSpPr>
        <p:spPr>
          <a:xfrm flipV="1">
            <a:off x="2422213" y="2362024"/>
            <a:ext cx="809928" cy="1112908"/>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직선 연결선 24">
            <a:extLst>
              <a:ext uri="{FF2B5EF4-FFF2-40B4-BE49-F238E27FC236}">
                <a16:creationId xmlns:a16="http://schemas.microsoft.com/office/drawing/2014/main" id="{F969694D-781D-4449-851B-B11D5C2906E2}"/>
              </a:ext>
            </a:extLst>
          </p:cNvPr>
          <p:cNvCxnSpPr>
            <a:cxnSpLocks/>
            <a:stCxn id="17" idx="2"/>
            <a:endCxn id="20" idx="7"/>
          </p:cNvCxnSpPr>
          <p:nvPr/>
        </p:nvCxnSpPr>
        <p:spPr>
          <a:xfrm flipH="1">
            <a:off x="3741257" y="1390878"/>
            <a:ext cx="1545410" cy="46203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직선 연결선 27">
            <a:extLst>
              <a:ext uri="{FF2B5EF4-FFF2-40B4-BE49-F238E27FC236}">
                <a16:creationId xmlns:a16="http://schemas.microsoft.com/office/drawing/2014/main" id="{53E6BACF-D5B6-4ACB-9603-EF209F46CE9E}"/>
              </a:ext>
            </a:extLst>
          </p:cNvPr>
          <p:cNvCxnSpPr>
            <a:cxnSpLocks/>
            <a:stCxn id="17" idx="4"/>
            <a:endCxn id="18" idx="0"/>
          </p:cNvCxnSpPr>
          <p:nvPr/>
        </p:nvCxnSpPr>
        <p:spPr>
          <a:xfrm>
            <a:off x="5646667" y="1750878"/>
            <a:ext cx="228175" cy="1858121"/>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 name="직선 연결선 30">
            <a:extLst>
              <a:ext uri="{FF2B5EF4-FFF2-40B4-BE49-F238E27FC236}">
                <a16:creationId xmlns:a16="http://schemas.microsoft.com/office/drawing/2014/main" id="{893046C8-F1F7-4620-8D10-11D0E8345D0E}"/>
              </a:ext>
            </a:extLst>
          </p:cNvPr>
          <p:cNvCxnSpPr>
            <a:cxnSpLocks/>
            <a:stCxn id="4" idx="5"/>
            <a:endCxn id="19" idx="1"/>
          </p:cNvCxnSpPr>
          <p:nvPr/>
        </p:nvCxnSpPr>
        <p:spPr>
          <a:xfrm>
            <a:off x="2676771" y="4089490"/>
            <a:ext cx="1103624" cy="1576653"/>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4" name="직선 연결선 33">
            <a:extLst>
              <a:ext uri="{FF2B5EF4-FFF2-40B4-BE49-F238E27FC236}">
                <a16:creationId xmlns:a16="http://schemas.microsoft.com/office/drawing/2014/main" id="{C819E480-E2C1-47F5-A3F6-8705028296A3}"/>
              </a:ext>
            </a:extLst>
          </p:cNvPr>
          <p:cNvCxnSpPr>
            <a:cxnSpLocks/>
            <a:stCxn id="19" idx="6"/>
            <a:endCxn id="16" idx="2"/>
          </p:cNvCxnSpPr>
          <p:nvPr/>
        </p:nvCxnSpPr>
        <p:spPr>
          <a:xfrm flipV="1">
            <a:off x="4394953" y="5827121"/>
            <a:ext cx="2676035" cy="9358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7" name="직선 연결선 36">
            <a:extLst>
              <a:ext uri="{FF2B5EF4-FFF2-40B4-BE49-F238E27FC236}">
                <a16:creationId xmlns:a16="http://schemas.microsoft.com/office/drawing/2014/main" id="{BB78954C-EE7F-4177-8E45-11064F46DCB9}"/>
              </a:ext>
            </a:extLst>
          </p:cNvPr>
          <p:cNvCxnSpPr>
            <a:cxnSpLocks/>
            <a:stCxn id="16" idx="6"/>
            <a:endCxn id="14" idx="3"/>
          </p:cNvCxnSpPr>
          <p:nvPr/>
        </p:nvCxnSpPr>
        <p:spPr>
          <a:xfrm flipV="1">
            <a:off x="7790988" y="4858012"/>
            <a:ext cx="1456270" cy="969109"/>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0" name="직선 연결선 39">
            <a:extLst>
              <a:ext uri="{FF2B5EF4-FFF2-40B4-BE49-F238E27FC236}">
                <a16:creationId xmlns:a16="http://schemas.microsoft.com/office/drawing/2014/main" id="{4321EA6B-DC23-46D5-820F-87D43F328BB8}"/>
              </a:ext>
            </a:extLst>
          </p:cNvPr>
          <p:cNvCxnSpPr>
            <a:cxnSpLocks/>
            <a:stCxn id="18" idx="7"/>
            <a:endCxn id="15" idx="3"/>
          </p:cNvCxnSpPr>
          <p:nvPr/>
        </p:nvCxnSpPr>
        <p:spPr>
          <a:xfrm flipV="1">
            <a:off x="6129400" y="2375672"/>
            <a:ext cx="1825343" cy="1338769"/>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3" name="직선 연결선 42">
            <a:extLst>
              <a:ext uri="{FF2B5EF4-FFF2-40B4-BE49-F238E27FC236}">
                <a16:creationId xmlns:a16="http://schemas.microsoft.com/office/drawing/2014/main" id="{177623A9-0E70-4897-9478-0D45AB94C467}"/>
              </a:ext>
            </a:extLst>
          </p:cNvPr>
          <p:cNvCxnSpPr>
            <a:cxnSpLocks/>
            <a:stCxn id="15" idx="6"/>
            <a:endCxn id="13" idx="2"/>
          </p:cNvCxnSpPr>
          <p:nvPr/>
        </p:nvCxnSpPr>
        <p:spPr>
          <a:xfrm flipV="1">
            <a:off x="8569301" y="1830988"/>
            <a:ext cx="1793427" cy="290126"/>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8" name="직선 연결선 47">
            <a:extLst>
              <a:ext uri="{FF2B5EF4-FFF2-40B4-BE49-F238E27FC236}">
                <a16:creationId xmlns:a16="http://schemas.microsoft.com/office/drawing/2014/main" id="{60413763-CCC4-4CF3-9F5B-5D44338B8606}"/>
              </a:ext>
            </a:extLst>
          </p:cNvPr>
          <p:cNvCxnSpPr>
            <a:cxnSpLocks/>
            <a:stCxn id="15" idx="2"/>
            <a:endCxn id="17" idx="6"/>
          </p:cNvCxnSpPr>
          <p:nvPr/>
        </p:nvCxnSpPr>
        <p:spPr>
          <a:xfrm flipH="1" flipV="1">
            <a:off x="6006667" y="1390878"/>
            <a:ext cx="1842634" cy="730236"/>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25" name="직선 연결선 124">
            <a:extLst>
              <a:ext uri="{FF2B5EF4-FFF2-40B4-BE49-F238E27FC236}">
                <a16:creationId xmlns:a16="http://schemas.microsoft.com/office/drawing/2014/main" id="{F32A363D-3CC2-426C-B794-9C9B8A95C539}"/>
              </a:ext>
            </a:extLst>
          </p:cNvPr>
          <p:cNvCxnSpPr>
            <a:cxnSpLocks/>
            <a:stCxn id="15" idx="5"/>
            <a:endCxn id="14" idx="1"/>
          </p:cNvCxnSpPr>
          <p:nvPr/>
        </p:nvCxnSpPr>
        <p:spPr>
          <a:xfrm>
            <a:off x="8463859" y="2375672"/>
            <a:ext cx="783399" cy="1973224"/>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5B7263BD-AF8E-4B72-9934-FD82F107848F}"/>
              </a:ext>
            </a:extLst>
          </p:cNvPr>
          <p:cNvSpPr txBox="1"/>
          <p:nvPr/>
        </p:nvSpPr>
        <p:spPr>
          <a:xfrm>
            <a:off x="241301" y="660029"/>
            <a:ext cx="3119765" cy="1123384"/>
          </a:xfrm>
          <a:prstGeom prst="rect">
            <a:avLst/>
          </a:prstGeom>
          <a:noFill/>
        </p:spPr>
        <p:txBody>
          <a:bodyPr wrap="none" rtlCol="0">
            <a:spAutoFit/>
          </a:bodyPr>
          <a:lstStyle/>
          <a:p>
            <a:r>
              <a:rPr lang="ko-KR" altLang="en-US" sz="2200" dirty="0">
                <a:solidFill>
                  <a:schemeClr val="bg1">
                    <a:lumMod val="85000"/>
                  </a:schemeClr>
                </a:solidFill>
                <a:latin typeface="Arial" panose="020B0604020202020204" pitchFamily="34" charset="0"/>
              </a:rPr>
              <a:t>고아블록</a:t>
            </a:r>
            <a:r>
              <a:rPr lang="en-US" altLang="ko-KR" sz="2200" dirty="0">
                <a:solidFill>
                  <a:schemeClr val="bg1">
                    <a:lumMod val="85000"/>
                  </a:schemeClr>
                </a:solidFill>
                <a:latin typeface="Arial" panose="020B0604020202020204" pitchFamily="34" charset="0"/>
              </a:rPr>
              <a:t>(orphan block)</a:t>
            </a:r>
          </a:p>
          <a:p>
            <a:endParaRPr lang="en-US" altLang="ko-KR" sz="900" dirty="0">
              <a:solidFill>
                <a:schemeClr val="bg1">
                  <a:lumMod val="85000"/>
                </a:schemeClr>
              </a:solidFill>
              <a:latin typeface="Arial" panose="020B0604020202020204" pitchFamily="34" charset="0"/>
            </a:endParaRPr>
          </a:p>
          <a:p>
            <a:r>
              <a:rPr lang="ko-KR" altLang="en-US" dirty="0">
                <a:solidFill>
                  <a:schemeClr val="bg1">
                    <a:lumMod val="85000"/>
                  </a:schemeClr>
                </a:solidFill>
                <a:latin typeface="Arial" panose="020B0604020202020204" pitchFamily="34" charset="0"/>
              </a:rPr>
              <a:t>메인체인에 포함되지 못한</a:t>
            </a:r>
            <a:endParaRPr lang="en-US" altLang="ko-KR" dirty="0">
              <a:solidFill>
                <a:schemeClr val="bg1">
                  <a:lumMod val="85000"/>
                </a:schemeClr>
              </a:solidFill>
              <a:latin typeface="Arial" panose="020B0604020202020204" pitchFamily="34" charset="0"/>
            </a:endParaRPr>
          </a:p>
          <a:p>
            <a:r>
              <a:rPr lang="ko-KR" altLang="en-US" dirty="0">
                <a:solidFill>
                  <a:schemeClr val="bg1">
                    <a:lumMod val="85000"/>
                  </a:schemeClr>
                </a:solidFill>
                <a:latin typeface="Arial" panose="020B0604020202020204" pitchFamily="34" charset="0"/>
              </a:rPr>
              <a:t>유효한 블록</a:t>
            </a:r>
          </a:p>
        </p:txBody>
      </p:sp>
      <p:grpSp>
        <p:nvGrpSpPr>
          <p:cNvPr id="12" name="그룹 11">
            <a:extLst>
              <a:ext uri="{FF2B5EF4-FFF2-40B4-BE49-F238E27FC236}">
                <a16:creationId xmlns:a16="http://schemas.microsoft.com/office/drawing/2014/main" id="{C8C2196A-BAAC-422E-9046-B49DCB547B6E}"/>
              </a:ext>
            </a:extLst>
          </p:cNvPr>
          <p:cNvGrpSpPr/>
          <p:nvPr/>
        </p:nvGrpSpPr>
        <p:grpSpPr>
          <a:xfrm>
            <a:off x="2523492" y="2616555"/>
            <a:ext cx="1890911" cy="313952"/>
            <a:chOff x="2921042" y="2616555"/>
            <a:chExt cx="1890911" cy="313952"/>
          </a:xfrm>
        </p:grpSpPr>
        <p:sp>
          <p:nvSpPr>
            <p:cNvPr id="69" name="정육면체 68">
              <a:extLst>
                <a:ext uri="{FF2B5EF4-FFF2-40B4-BE49-F238E27FC236}">
                  <a16:creationId xmlns:a16="http://schemas.microsoft.com/office/drawing/2014/main" id="{302BE8AF-BB2D-4FF9-ABBC-88B5E7B8B455}"/>
                </a:ext>
              </a:extLst>
            </p:cNvPr>
            <p:cNvSpPr/>
            <p:nvPr/>
          </p:nvSpPr>
          <p:spPr>
            <a:xfrm>
              <a:off x="4525132" y="2616555"/>
              <a:ext cx="286821" cy="311091"/>
            </a:xfrm>
            <a:prstGeom prst="cube">
              <a:avLst/>
            </a:prstGeom>
            <a:solidFill>
              <a:srgbClr val="0071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latin typeface="Arial" panose="020B0604020202020204" pitchFamily="34" charset="0"/>
                </a:rPr>
                <a:t>1</a:t>
              </a:r>
              <a:endParaRPr lang="ko-KR" altLang="en-US" dirty="0">
                <a:solidFill>
                  <a:schemeClr val="tx1"/>
                </a:solidFill>
                <a:latin typeface="Arial" panose="020B0604020202020204" pitchFamily="34" charset="0"/>
              </a:endParaRPr>
            </a:p>
          </p:txBody>
        </p:sp>
        <p:sp>
          <p:nvSpPr>
            <p:cNvPr id="70" name="정육면체 69">
              <a:extLst>
                <a:ext uri="{FF2B5EF4-FFF2-40B4-BE49-F238E27FC236}">
                  <a16:creationId xmlns:a16="http://schemas.microsoft.com/office/drawing/2014/main" id="{74C056CC-8A8D-4EFC-812D-DFCD78BA0873}"/>
                </a:ext>
              </a:extLst>
            </p:cNvPr>
            <p:cNvSpPr/>
            <p:nvPr/>
          </p:nvSpPr>
          <p:spPr>
            <a:xfrm>
              <a:off x="2921042"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71" name="정육면체 70">
              <a:extLst>
                <a:ext uri="{FF2B5EF4-FFF2-40B4-BE49-F238E27FC236}">
                  <a16:creationId xmlns:a16="http://schemas.microsoft.com/office/drawing/2014/main" id="{8CE788D6-1492-40FB-9466-853E06CE7CD8}"/>
                </a:ext>
              </a:extLst>
            </p:cNvPr>
            <p:cNvSpPr/>
            <p:nvPr/>
          </p:nvSpPr>
          <p:spPr>
            <a:xfrm>
              <a:off x="3327269"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72" name="정육면체 71">
              <a:extLst>
                <a:ext uri="{FF2B5EF4-FFF2-40B4-BE49-F238E27FC236}">
                  <a16:creationId xmlns:a16="http://schemas.microsoft.com/office/drawing/2014/main" id="{6A6F19E4-3D40-44A6-8E1C-FABB512A53F8}"/>
                </a:ext>
              </a:extLst>
            </p:cNvPr>
            <p:cNvSpPr/>
            <p:nvPr/>
          </p:nvSpPr>
          <p:spPr>
            <a:xfrm>
              <a:off x="4139724"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cxnSp>
          <p:nvCxnSpPr>
            <p:cNvPr id="73" name="직선 연결선 72">
              <a:extLst>
                <a:ext uri="{FF2B5EF4-FFF2-40B4-BE49-F238E27FC236}">
                  <a16:creationId xmlns:a16="http://schemas.microsoft.com/office/drawing/2014/main" id="{E8607096-09BA-4324-926C-D472BF312031}"/>
                </a:ext>
              </a:extLst>
            </p:cNvPr>
            <p:cNvCxnSpPr>
              <a:cxnSpLocks/>
            </p:cNvCxnSpPr>
            <p:nvPr/>
          </p:nvCxnSpPr>
          <p:spPr>
            <a:xfrm>
              <a:off x="3162478" y="2786719"/>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4" name="직선 연결선 73">
              <a:extLst>
                <a:ext uri="{FF2B5EF4-FFF2-40B4-BE49-F238E27FC236}">
                  <a16:creationId xmlns:a16="http://schemas.microsoft.com/office/drawing/2014/main" id="{C2067BEC-240B-42EB-BC42-03002BF80CE5}"/>
                </a:ext>
              </a:extLst>
            </p:cNvPr>
            <p:cNvCxnSpPr>
              <a:cxnSpLocks/>
            </p:cNvCxnSpPr>
            <p:nvPr/>
          </p:nvCxnSpPr>
          <p:spPr>
            <a:xfrm>
              <a:off x="3572631" y="2787531"/>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5" name="직선 연결선 74">
              <a:extLst>
                <a:ext uri="{FF2B5EF4-FFF2-40B4-BE49-F238E27FC236}">
                  <a16:creationId xmlns:a16="http://schemas.microsoft.com/office/drawing/2014/main" id="{48AFC707-8744-4CBC-B367-ABA213B9EE2F}"/>
                </a:ext>
              </a:extLst>
            </p:cNvPr>
            <p:cNvCxnSpPr>
              <a:cxnSpLocks/>
            </p:cNvCxnSpPr>
            <p:nvPr/>
          </p:nvCxnSpPr>
          <p:spPr>
            <a:xfrm>
              <a:off x="4055878" y="2788344"/>
              <a:ext cx="88253"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AFE46611-3B76-434B-B9A2-E13C0897ED4B}"/>
                </a:ext>
              </a:extLst>
            </p:cNvPr>
            <p:cNvSpPr txBox="1"/>
            <p:nvPr/>
          </p:nvSpPr>
          <p:spPr>
            <a:xfrm>
              <a:off x="3748834" y="2668820"/>
              <a:ext cx="260539" cy="246221"/>
            </a:xfrm>
            <a:prstGeom prst="rect">
              <a:avLst/>
            </a:prstGeom>
            <a:noFill/>
          </p:spPr>
          <p:txBody>
            <a:bodyPr wrap="square" lIns="0" rIns="0" rtlCol="0" anchor="ctr" anchorCtr="1">
              <a:spAutoFit/>
            </a:bodyPr>
            <a:lstStyle/>
            <a:p>
              <a:r>
                <a:rPr lang="en-US" altLang="ko-KR" sz="1000" dirty="0">
                  <a:solidFill>
                    <a:schemeClr val="bg1">
                      <a:lumMod val="85000"/>
                    </a:schemeClr>
                  </a:solidFill>
                  <a:latin typeface="Arial" panose="020B0604020202020204" pitchFamily="34" charset="0"/>
                </a:rPr>
                <a:t>•••</a:t>
              </a:r>
              <a:endParaRPr lang="ko-KR" altLang="en-US" sz="1000" dirty="0">
                <a:solidFill>
                  <a:schemeClr val="bg1">
                    <a:lumMod val="85000"/>
                  </a:schemeClr>
                </a:solidFill>
                <a:latin typeface="Arial" panose="020B0604020202020204" pitchFamily="34" charset="0"/>
              </a:endParaRPr>
            </a:p>
          </p:txBody>
        </p:sp>
        <p:cxnSp>
          <p:nvCxnSpPr>
            <p:cNvPr id="137" name="직선 연결선 136">
              <a:extLst>
                <a:ext uri="{FF2B5EF4-FFF2-40B4-BE49-F238E27FC236}">
                  <a16:creationId xmlns:a16="http://schemas.microsoft.com/office/drawing/2014/main" id="{E58627BF-7F5B-4A92-82A2-B0AEE16D3817}"/>
                </a:ext>
              </a:extLst>
            </p:cNvPr>
            <p:cNvCxnSpPr>
              <a:cxnSpLocks/>
            </p:cNvCxnSpPr>
            <p:nvPr/>
          </p:nvCxnSpPr>
          <p:spPr>
            <a:xfrm>
              <a:off x="4394432" y="2786719"/>
              <a:ext cx="136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138" name="그룹 137">
            <a:extLst>
              <a:ext uri="{FF2B5EF4-FFF2-40B4-BE49-F238E27FC236}">
                <a16:creationId xmlns:a16="http://schemas.microsoft.com/office/drawing/2014/main" id="{9D4C8A6F-6346-4A52-B966-80D98F03EDB2}"/>
              </a:ext>
            </a:extLst>
          </p:cNvPr>
          <p:cNvGrpSpPr/>
          <p:nvPr/>
        </p:nvGrpSpPr>
        <p:grpSpPr>
          <a:xfrm>
            <a:off x="4664172" y="1830988"/>
            <a:ext cx="1890911" cy="313952"/>
            <a:chOff x="2921042" y="2616555"/>
            <a:chExt cx="1890911" cy="313952"/>
          </a:xfrm>
        </p:grpSpPr>
        <p:sp>
          <p:nvSpPr>
            <p:cNvPr id="139" name="정육면체 138">
              <a:extLst>
                <a:ext uri="{FF2B5EF4-FFF2-40B4-BE49-F238E27FC236}">
                  <a16:creationId xmlns:a16="http://schemas.microsoft.com/office/drawing/2014/main" id="{4C60CC5D-6A60-4DD8-BFF6-345F1E38AF2C}"/>
                </a:ext>
              </a:extLst>
            </p:cNvPr>
            <p:cNvSpPr/>
            <p:nvPr/>
          </p:nvSpPr>
          <p:spPr>
            <a:xfrm>
              <a:off x="4525132" y="2616555"/>
              <a:ext cx="286821" cy="311091"/>
            </a:xfrm>
            <a:prstGeom prst="cube">
              <a:avLst/>
            </a:prstGeom>
            <a:solidFill>
              <a:srgbClr val="0071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latin typeface="Arial" panose="020B0604020202020204" pitchFamily="34" charset="0"/>
                </a:rPr>
                <a:t>1</a:t>
              </a:r>
              <a:endParaRPr lang="ko-KR" altLang="en-US" dirty="0">
                <a:solidFill>
                  <a:schemeClr val="tx1"/>
                </a:solidFill>
                <a:latin typeface="Arial" panose="020B0604020202020204" pitchFamily="34" charset="0"/>
              </a:endParaRPr>
            </a:p>
          </p:txBody>
        </p:sp>
        <p:sp>
          <p:nvSpPr>
            <p:cNvPr id="140" name="정육면체 139">
              <a:extLst>
                <a:ext uri="{FF2B5EF4-FFF2-40B4-BE49-F238E27FC236}">
                  <a16:creationId xmlns:a16="http://schemas.microsoft.com/office/drawing/2014/main" id="{F311A9A3-85BF-4F20-9F06-343F70E51240}"/>
                </a:ext>
              </a:extLst>
            </p:cNvPr>
            <p:cNvSpPr/>
            <p:nvPr/>
          </p:nvSpPr>
          <p:spPr>
            <a:xfrm>
              <a:off x="2921042"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141" name="정육면체 140">
              <a:extLst>
                <a:ext uri="{FF2B5EF4-FFF2-40B4-BE49-F238E27FC236}">
                  <a16:creationId xmlns:a16="http://schemas.microsoft.com/office/drawing/2014/main" id="{C5C2A95D-AC9D-4E29-9D77-34A11C16D3E2}"/>
                </a:ext>
              </a:extLst>
            </p:cNvPr>
            <p:cNvSpPr/>
            <p:nvPr/>
          </p:nvSpPr>
          <p:spPr>
            <a:xfrm>
              <a:off x="3327269"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142" name="정육면체 141">
              <a:extLst>
                <a:ext uri="{FF2B5EF4-FFF2-40B4-BE49-F238E27FC236}">
                  <a16:creationId xmlns:a16="http://schemas.microsoft.com/office/drawing/2014/main" id="{51D0CA6E-EB93-42E6-AD00-EABEEA15A576}"/>
                </a:ext>
              </a:extLst>
            </p:cNvPr>
            <p:cNvSpPr/>
            <p:nvPr/>
          </p:nvSpPr>
          <p:spPr>
            <a:xfrm>
              <a:off x="4139724"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cxnSp>
          <p:nvCxnSpPr>
            <p:cNvPr id="143" name="직선 연결선 142">
              <a:extLst>
                <a:ext uri="{FF2B5EF4-FFF2-40B4-BE49-F238E27FC236}">
                  <a16:creationId xmlns:a16="http://schemas.microsoft.com/office/drawing/2014/main" id="{78D758EC-B0DF-433C-B2E7-CDC921515C88}"/>
                </a:ext>
              </a:extLst>
            </p:cNvPr>
            <p:cNvCxnSpPr>
              <a:cxnSpLocks/>
            </p:cNvCxnSpPr>
            <p:nvPr/>
          </p:nvCxnSpPr>
          <p:spPr>
            <a:xfrm>
              <a:off x="3162478" y="2786719"/>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4" name="직선 연결선 143">
              <a:extLst>
                <a:ext uri="{FF2B5EF4-FFF2-40B4-BE49-F238E27FC236}">
                  <a16:creationId xmlns:a16="http://schemas.microsoft.com/office/drawing/2014/main" id="{ABDDB89B-6DC1-4126-9C24-D27722B35980}"/>
                </a:ext>
              </a:extLst>
            </p:cNvPr>
            <p:cNvCxnSpPr>
              <a:cxnSpLocks/>
            </p:cNvCxnSpPr>
            <p:nvPr/>
          </p:nvCxnSpPr>
          <p:spPr>
            <a:xfrm>
              <a:off x="3572631" y="2787531"/>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5" name="직선 연결선 144">
              <a:extLst>
                <a:ext uri="{FF2B5EF4-FFF2-40B4-BE49-F238E27FC236}">
                  <a16:creationId xmlns:a16="http://schemas.microsoft.com/office/drawing/2014/main" id="{FFD78BC1-1F69-4084-85E2-B4F6745BBC9A}"/>
                </a:ext>
              </a:extLst>
            </p:cNvPr>
            <p:cNvCxnSpPr>
              <a:cxnSpLocks/>
            </p:cNvCxnSpPr>
            <p:nvPr/>
          </p:nvCxnSpPr>
          <p:spPr>
            <a:xfrm>
              <a:off x="4055878" y="2788344"/>
              <a:ext cx="88253"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6" name="TextBox 145">
              <a:extLst>
                <a:ext uri="{FF2B5EF4-FFF2-40B4-BE49-F238E27FC236}">
                  <a16:creationId xmlns:a16="http://schemas.microsoft.com/office/drawing/2014/main" id="{3ACAE81B-8C0A-4911-8C7A-2DBD26B56DD5}"/>
                </a:ext>
              </a:extLst>
            </p:cNvPr>
            <p:cNvSpPr txBox="1"/>
            <p:nvPr/>
          </p:nvSpPr>
          <p:spPr>
            <a:xfrm>
              <a:off x="3748834" y="2668820"/>
              <a:ext cx="260539" cy="246221"/>
            </a:xfrm>
            <a:prstGeom prst="rect">
              <a:avLst/>
            </a:prstGeom>
            <a:noFill/>
          </p:spPr>
          <p:txBody>
            <a:bodyPr wrap="square" lIns="0" rIns="0" rtlCol="0" anchor="ctr" anchorCtr="1">
              <a:spAutoFit/>
            </a:bodyPr>
            <a:lstStyle/>
            <a:p>
              <a:r>
                <a:rPr lang="en-US" altLang="ko-KR" sz="1000" dirty="0">
                  <a:solidFill>
                    <a:schemeClr val="bg1">
                      <a:lumMod val="85000"/>
                    </a:schemeClr>
                  </a:solidFill>
                  <a:latin typeface="Arial" panose="020B0604020202020204" pitchFamily="34" charset="0"/>
                </a:rPr>
                <a:t>•••</a:t>
              </a:r>
              <a:endParaRPr lang="ko-KR" altLang="en-US" sz="1000" dirty="0">
                <a:solidFill>
                  <a:schemeClr val="bg1">
                    <a:lumMod val="85000"/>
                  </a:schemeClr>
                </a:solidFill>
                <a:latin typeface="Arial" panose="020B0604020202020204" pitchFamily="34" charset="0"/>
              </a:endParaRPr>
            </a:p>
          </p:txBody>
        </p:sp>
        <p:cxnSp>
          <p:nvCxnSpPr>
            <p:cNvPr id="147" name="직선 연결선 146">
              <a:extLst>
                <a:ext uri="{FF2B5EF4-FFF2-40B4-BE49-F238E27FC236}">
                  <a16:creationId xmlns:a16="http://schemas.microsoft.com/office/drawing/2014/main" id="{4DEA532A-EF21-48BF-9037-EEFA51EE04FE}"/>
                </a:ext>
              </a:extLst>
            </p:cNvPr>
            <p:cNvCxnSpPr>
              <a:cxnSpLocks/>
            </p:cNvCxnSpPr>
            <p:nvPr/>
          </p:nvCxnSpPr>
          <p:spPr>
            <a:xfrm>
              <a:off x="4394432" y="2786719"/>
              <a:ext cx="136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148" name="그룹 147">
            <a:extLst>
              <a:ext uri="{FF2B5EF4-FFF2-40B4-BE49-F238E27FC236}">
                <a16:creationId xmlns:a16="http://schemas.microsoft.com/office/drawing/2014/main" id="{03EFAE77-4D6A-4EE6-89E3-3774680EFDF8}"/>
              </a:ext>
            </a:extLst>
          </p:cNvPr>
          <p:cNvGrpSpPr/>
          <p:nvPr/>
        </p:nvGrpSpPr>
        <p:grpSpPr>
          <a:xfrm>
            <a:off x="3074411" y="6320055"/>
            <a:ext cx="1890911" cy="313952"/>
            <a:chOff x="2921042" y="2616555"/>
            <a:chExt cx="1890911" cy="313952"/>
          </a:xfrm>
        </p:grpSpPr>
        <p:sp>
          <p:nvSpPr>
            <p:cNvPr id="149" name="정육면체 148">
              <a:extLst>
                <a:ext uri="{FF2B5EF4-FFF2-40B4-BE49-F238E27FC236}">
                  <a16:creationId xmlns:a16="http://schemas.microsoft.com/office/drawing/2014/main" id="{30252162-5344-4672-9CA9-06A0BBC5FB94}"/>
                </a:ext>
              </a:extLst>
            </p:cNvPr>
            <p:cNvSpPr/>
            <p:nvPr/>
          </p:nvSpPr>
          <p:spPr>
            <a:xfrm>
              <a:off x="4525132" y="2616555"/>
              <a:ext cx="286821" cy="311091"/>
            </a:xfrm>
            <a:prstGeom prst="cube">
              <a:avLst/>
            </a:prstGeom>
            <a:solidFill>
              <a:srgbClr val="0071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latin typeface="Arial" panose="020B0604020202020204" pitchFamily="34" charset="0"/>
                </a:rPr>
                <a:t>1</a:t>
              </a:r>
              <a:endParaRPr lang="ko-KR" altLang="en-US" dirty="0">
                <a:solidFill>
                  <a:schemeClr val="tx1"/>
                </a:solidFill>
                <a:latin typeface="Arial" panose="020B0604020202020204" pitchFamily="34" charset="0"/>
              </a:endParaRPr>
            </a:p>
          </p:txBody>
        </p:sp>
        <p:sp>
          <p:nvSpPr>
            <p:cNvPr id="150" name="정육면체 149">
              <a:extLst>
                <a:ext uri="{FF2B5EF4-FFF2-40B4-BE49-F238E27FC236}">
                  <a16:creationId xmlns:a16="http://schemas.microsoft.com/office/drawing/2014/main" id="{7E7A2816-A1AD-4F7D-B98E-57CEC8EA81D8}"/>
                </a:ext>
              </a:extLst>
            </p:cNvPr>
            <p:cNvSpPr/>
            <p:nvPr/>
          </p:nvSpPr>
          <p:spPr>
            <a:xfrm>
              <a:off x="2921042"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151" name="정육면체 150">
              <a:extLst>
                <a:ext uri="{FF2B5EF4-FFF2-40B4-BE49-F238E27FC236}">
                  <a16:creationId xmlns:a16="http://schemas.microsoft.com/office/drawing/2014/main" id="{E69CF1F9-1CE6-46D3-98EB-C5E284AFEDDC}"/>
                </a:ext>
              </a:extLst>
            </p:cNvPr>
            <p:cNvSpPr/>
            <p:nvPr/>
          </p:nvSpPr>
          <p:spPr>
            <a:xfrm>
              <a:off x="3327269"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152" name="정육면체 151">
              <a:extLst>
                <a:ext uri="{FF2B5EF4-FFF2-40B4-BE49-F238E27FC236}">
                  <a16:creationId xmlns:a16="http://schemas.microsoft.com/office/drawing/2014/main" id="{DE06906A-44C7-4E64-94BF-047E5E5A55CC}"/>
                </a:ext>
              </a:extLst>
            </p:cNvPr>
            <p:cNvSpPr/>
            <p:nvPr/>
          </p:nvSpPr>
          <p:spPr>
            <a:xfrm>
              <a:off x="4139724"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cxnSp>
          <p:nvCxnSpPr>
            <p:cNvPr id="153" name="직선 연결선 152">
              <a:extLst>
                <a:ext uri="{FF2B5EF4-FFF2-40B4-BE49-F238E27FC236}">
                  <a16:creationId xmlns:a16="http://schemas.microsoft.com/office/drawing/2014/main" id="{9BC79BFB-DC9C-480D-A419-18F97BB71B28}"/>
                </a:ext>
              </a:extLst>
            </p:cNvPr>
            <p:cNvCxnSpPr>
              <a:cxnSpLocks/>
            </p:cNvCxnSpPr>
            <p:nvPr/>
          </p:nvCxnSpPr>
          <p:spPr>
            <a:xfrm>
              <a:off x="3162478" y="2786719"/>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4" name="직선 연결선 153">
              <a:extLst>
                <a:ext uri="{FF2B5EF4-FFF2-40B4-BE49-F238E27FC236}">
                  <a16:creationId xmlns:a16="http://schemas.microsoft.com/office/drawing/2014/main" id="{46519C62-D633-47E7-93D6-79A4A0E9A92E}"/>
                </a:ext>
              </a:extLst>
            </p:cNvPr>
            <p:cNvCxnSpPr>
              <a:cxnSpLocks/>
            </p:cNvCxnSpPr>
            <p:nvPr/>
          </p:nvCxnSpPr>
          <p:spPr>
            <a:xfrm>
              <a:off x="3572631" y="2787531"/>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5" name="직선 연결선 154">
              <a:extLst>
                <a:ext uri="{FF2B5EF4-FFF2-40B4-BE49-F238E27FC236}">
                  <a16:creationId xmlns:a16="http://schemas.microsoft.com/office/drawing/2014/main" id="{9106EAD7-21FF-4215-AE7B-E4563270B995}"/>
                </a:ext>
              </a:extLst>
            </p:cNvPr>
            <p:cNvCxnSpPr>
              <a:cxnSpLocks/>
            </p:cNvCxnSpPr>
            <p:nvPr/>
          </p:nvCxnSpPr>
          <p:spPr>
            <a:xfrm>
              <a:off x="4055878" y="2788344"/>
              <a:ext cx="88253"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56" name="TextBox 155">
              <a:extLst>
                <a:ext uri="{FF2B5EF4-FFF2-40B4-BE49-F238E27FC236}">
                  <a16:creationId xmlns:a16="http://schemas.microsoft.com/office/drawing/2014/main" id="{66D16164-6FA3-4FA3-8C95-D8CF46A091A9}"/>
                </a:ext>
              </a:extLst>
            </p:cNvPr>
            <p:cNvSpPr txBox="1"/>
            <p:nvPr/>
          </p:nvSpPr>
          <p:spPr>
            <a:xfrm>
              <a:off x="3748834" y="2668820"/>
              <a:ext cx="260539" cy="246221"/>
            </a:xfrm>
            <a:prstGeom prst="rect">
              <a:avLst/>
            </a:prstGeom>
            <a:noFill/>
          </p:spPr>
          <p:txBody>
            <a:bodyPr wrap="square" lIns="0" rIns="0" rtlCol="0" anchor="ctr" anchorCtr="1">
              <a:spAutoFit/>
            </a:bodyPr>
            <a:lstStyle/>
            <a:p>
              <a:r>
                <a:rPr lang="en-US" altLang="ko-KR" sz="1000" dirty="0">
                  <a:solidFill>
                    <a:schemeClr val="bg1">
                      <a:lumMod val="85000"/>
                    </a:schemeClr>
                  </a:solidFill>
                  <a:latin typeface="Arial" panose="020B0604020202020204" pitchFamily="34" charset="0"/>
                </a:rPr>
                <a:t>•••</a:t>
              </a:r>
              <a:endParaRPr lang="ko-KR" altLang="en-US" sz="1000" dirty="0">
                <a:solidFill>
                  <a:schemeClr val="bg1">
                    <a:lumMod val="85000"/>
                  </a:schemeClr>
                </a:solidFill>
                <a:latin typeface="Arial" panose="020B0604020202020204" pitchFamily="34" charset="0"/>
              </a:endParaRPr>
            </a:p>
          </p:txBody>
        </p:sp>
        <p:cxnSp>
          <p:nvCxnSpPr>
            <p:cNvPr id="157" name="직선 연결선 156">
              <a:extLst>
                <a:ext uri="{FF2B5EF4-FFF2-40B4-BE49-F238E27FC236}">
                  <a16:creationId xmlns:a16="http://schemas.microsoft.com/office/drawing/2014/main" id="{F5375989-AE25-4B11-91EC-B07D6DBC0780}"/>
                </a:ext>
              </a:extLst>
            </p:cNvPr>
            <p:cNvCxnSpPr>
              <a:cxnSpLocks/>
            </p:cNvCxnSpPr>
            <p:nvPr/>
          </p:nvCxnSpPr>
          <p:spPr>
            <a:xfrm>
              <a:off x="4394432" y="2786719"/>
              <a:ext cx="136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158" name="그룹 157">
            <a:extLst>
              <a:ext uri="{FF2B5EF4-FFF2-40B4-BE49-F238E27FC236}">
                <a16:creationId xmlns:a16="http://schemas.microsoft.com/office/drawing/2014/main" id="{86421C2F-A061-4271-89C8-4FED7E4185FF}"/>
              </a:ext>
            </a:extLst>
          </p:cNvPr>
          <p:cNvGrpSpPr/>
          <p:nvPr/>
        </p:nvGrpSpPr>
        <p:grpSpPr>
          <a:xfrm>
            <a:off x="1620899" y="4453170"/>
            <a:ext cx="1890911" cy="313952"/>
            <a:chOff x="2921042" y="2616555"/>
            <a:chExt cx="1890911" cy="313952"/>
          </a:xfrm>
        </p:grpSpPr>
        <p:sp>
          <p:nvSpPr>
            <p:cNvPr id="159" name="정육면체 158">
              <a:extLst>
                <a:ext uri="{FF2B5EF4-FFF2-40B4-BE49-F238E27FC236}">
                  <a16:creationId xmlns:a16="http://schemas.microsoft.com/office/drawing/2014/main" id="{E6744F61-2CFA-4D99-819D-794CDEABDED9}"/>
                </a:ext>
              </a:extLst>
            </p:cNvPr>
            <p:cNvSpPr/>
            <p:nvPr/>
          </p:nvSpPr>
          <p:spPr>
            <a:xfrm>
              <a:off x="4525132" y="2616555"/>
              <a:ext cx="286821" cy="311091"/>
            </a:xfrm>
            <a:prstGeom prst="cube">
              <a:avLst/>
            </a:prstGeom>
            <a:solidFill>
              <a:srgbClr val="0071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latin typeface="Arial" panose="020B0604020202020204" pitchFamily="34" charset="0"/>
                </a:rPr>
                <a:t>1</a:t>
              </a:r>
              <a:endParaRPr lang="ko-KR" altLang="en-US" dirty="0">
                <a:solidFill>
                  <a:schemeClr val="tx1"/>
                </a:solidFill>
                <a:latin typeface="Arial" panose="020B0604020202020204" pitchFamily="34" charset="0"/>
              </a:endParaRPr>
            </a:p>
          </p:txBody>
        </p:sp>
        <p:sp>
          <p:nvSpPr>
            <p:cNvPr id="160" name="정육면체 159">
              <a:extLst>
                <a:ext uri="{FF2B5EF4-FFF2-40B4-BE49-F238E27FC236}">
                  <a16:creationId xmlns:a16="http://schemas.microsoft.com/office/drawing/2014/main" id="{A6D77EE9-142E-4E55-A569-2BEA4134DE02}"/>
                </a:ext>
              </a:extLst>
            </p:cNvPr>
            <p:cNvSpPr/>
            <p:nvPr/>
          </p:nvSpPr>
          <p:spPr>
            <a:xfrm>
              <a:off x="2921042"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161" name="정육면체 160">
              <a:extLst>
                <a:ext uri="{FF2B5EF4-FFF2-40B4-BE49-F238E27FC236}">
                  <a16:creationId xmlns:a16="http://schemas.microsoft.com/office/drawing/2014/main" id="{5D904AA4-2A3D-48FF-BF69-81B1838514F6}"/>
                </a:ext>
              </a:extLst>
            </p:cNvPr>
            <p:cNvSpPr/>
            <p:nvPr/>
          </p:nvSpPr>
          <p:spPr>
            <a:xfrm>
              <a:off x="3327269"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162" name="정육면체 161">
              <a:extLst>
                <a:ext uri="{FF2B5EF4-FFF2-40B4-BE49-F238E27FC236}">
                  <a16:creationId xmlns:a16="http://schemas.microsoft.com/office/drawing/2014/main" id="{0636CA47-F1DC-4AAB-861B-D44252EFE858}"/>
                </a:ext>
              </a:extLst>
            </p:cNvPr>
            <p:cNvSpPr/>
            <p:nvPr/>
          </p:nvSpPr>
          <p:spPr>
            <a:xfrm>
              <a:off x="4139724"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cxnSp>
          <p:nvCxnSpPr>
            <p:cNvPr id="163" name="직선 연결선 162">
              <a:extLst>
                <a:ext uri="{FF2B5EF4-FFF2-40B4-BE49-F238E27FC236}">
                  <a16:creationId xmlns:a16="http://schemas.microsoft.com/office/drawing/2014/main" id="{0E74D6A0-4732-4BFF-B91D-B24445BAC8ED}"/>
                </a:ext>
              </a:extLst>
            </p:cNvPr>
            <p:cNvCxnSpPr>
              <a:cxnSpLocks/>
            </p:cNvCxnSpPr>
            <p:nvPr/>
          </p:nvCxnSpPr>
          <p:spPr>
            <a:xfrm>
              <a:off x="3162478" y="2786719"/>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4" name="직선 연결선 163">
              <a:extLst>
                <a:ext uri="{FF2B5EF4-FFF2-40B4-BE49-F238E27FC236}">
                  <a16:creationId xmlns:a16="http://schemas.microsoft.com/office/drawing/2014/main" id="{3A7FC71D-1BB7-4985-96AB-58520D8BDDC8}"/>
                </a:ext>
              </a:extLst>
            </p:cNvPr>
            <p:cNvCxnSpPr>
              <a:cxnSpLocks/>
            </p:cNvCxnSpPr>
            <p:nvPr/>
          </p:nvCxnSpPr>
          <p:spPr>
            <a:xfrm>
              <a:off x="3572631" y="2787531"/>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5" name="직선 연결선 164">
              <a:extLst>
                <a:ext uri="{FF2B5EF4-FFF2-40B4-BE49-F238E27FC236}">
                  <a16:creationId xmlns:a16="http://schemas.microsoft.com/office/drawing/2014/main" id="{5E032FB7-0ED7-408E-916C-5FE2F25075BD}"/>
                </a:ext>
              </a:extLst>
            </p:cNvPr>
            <p:cNvCxnSpPr>
              <a:cxnSpLocks/>
            </p:cNvCxnSpPr>
            <p:nvPr/>
          </p:nvCxnSpPr>
          <p:spPr>
            <a:xfrm>
              <a:off x="4055878" y="2788344"/>
              <a:ext cx="88253"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66" name="TextBox 165">
              <a:extLst>
                <a:ext uri="{FF2B5EF4-FFF2-40B4-BE49-F238E27FC236}">
                  <a16:creationId xmlns:a16="http://schemas.microsoft.com/office/drawing/2014/main" id="{C0E1C8F7-1BE4-47A1-BD0E-04E42DE6EB33}"/>
                </a:ext>
              </a:extLst>
            </p:cNvPr>
            <p:cNvSpPr txBox="1"/>
            <p:nvPr/>
          </p:nvSpPr>
          <p:spPr>
            <a:xfrm>
              <a:off x="3748834" y="2668820"/>
              <a:ext cx="260539" cy="246221"/>
            </a:xfrm>
            <a:prstGeom prst="rect">
              <a:avLst/>
            </a:prstGeom>
            <a:noFill/>
          </p:spPr>
          <p:txBody>
            <a:bodyPr wrap="square" lIns="0" rIns="0" rtlCol="0" anchor="ctr" anchorCtr="1">
              <a:spAutoFit/>
            </a:bodyPr>
            <a:lstStyle/>
            <a:p>
              <a:r>
                <a:rPr lang="en-US" altLang="ko-KR" sz="1000" dirty="0">
                  <a:solidFill>
                    <a:schemeClr val="bg1">
                      <a:lumMod val="85000"/>
                    </a:schemeClr>
                  </a:solidFill>
                  <a:latin typeface="Arial" panose="020B0604020202020204" pitchFamily="34" charset="0"/>
                </a:rPr>
                <a:t>•••</a:t>
              </a:r>
              <a:endParaRPr lang="ko-KR" altLang="en-US" sz="1000" dirty="0">
                <a:solidFill>
                  <a:schemeClr val="bg1">
                    <a:lumMod val="85000"/>
                  </a:schemeClr>
                </a:solidFill>
                <a:latin typeface="Arial" panose="020B0604020202020204" pitchFamily="34" charset="0"/>
              </a:endParaRPr>
            </a:p>
          </p:txBody>
        </p:sp>
        <p:cxnSp>
          <p:nvCxnSpPr>
            <p:cNvPr id="167" name="직선 연결선 166">
              <a:extLst>
                <a:ext uri="{FF2B5EF4-FFF2-40B4-BE49-F238E27FC236}">
                  <a16:creationId xmlns:a16="http://schemas.microsoft.com/office/drawing/2014/main" id="{208EC6E5-79A5-416A-ADDD-DD4F7EDCD0A7}"/>
                </a:ext>
              </a:extLst>
            </p:cNvPr>
            <p:cNvCxnSpPr>
              <a:cxnSpLocks/>
            </p:cNvCxnSpPr>
            <p:nvPr/>
          </p:nvCxnSpPr>
          <p:spPr>
            <a:xfrm>
              <a:off x="4394432" y="2786719"/>
              <a:ext cx="136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168" name="그룹 167">
            <a:extLst>
              <a:ext uri="{FF2B5EF4-FFF2-40B4-BE49-F238E27FC236}">
                <a16:creationId xmlns:a16="http://schemas.microsoft.com/office/drawing/2014/main" id="{5B8B7C1D-D70E-4E69-BAAE-3FFDD77158A9}"/>
              </a:ext>
            </a:extLst>
          </p:cNvPr>
          <p:cNvGrpSpPr/>
          <p:nvPr/>
        </p:nvGrpSpPr>
        <p:grpSpPr>
          <a:xfrm>
            <a:off x="4929386" y="4426502"/>
            <a:ext cx="1890911" cy="313952"/>
            <a:chOff x="2921042" y="2616555"/>
            <a:chExt cx="1890911" cy="313952"/>
          </a:xfrm>
        </p:grpSpPr>
        <p:sp>
          <p:nvSpPr>
            <p:cNvPr id="169" name="정육면체 168">
              <a:extLst>
                <a:ext uri="{FF2B5EF4-FFF2-40B4-BE49-F238E27FC236}">
                  <a16:creationId xmlns:a16="http://schemas.microsoft.com/office/drawing/2014/main" id="{DE343098-7376-4D62-A17B-2E15ACD55FD1}"/>
                </a:ext>
              </a:extLst>
            </p:cNvPr>
            <p:cNvSpPr/>
            <p:nvPr/>
          </p:nvSpPr>
          <p:spPr>
            <a:xfrm>
              <a:off x="4525132" y="2616555"/>
              <a:ext cx="286821" cy="311091"/>
            </a:xfrm>
            <a:prstGeom prst="cube">
              <a:avLst/>
            </a:prstGeom>
            <a:solidFill>
              <a:srgbClr val="B99FFF"/>
            </a:solidFill>
            <a:ln>
              <a:solidFill>
                <a:srgbClr val="3F3F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altLang="ko-KR" dirty="0">
                  <a:solidFill>
                    <a:schemeClr val="tx1"/>
                  </a:solidFill>
                  <a:latin typeface="Arial" panose="020B0604020202020204" pitchFamily="34" charset="0"/>
                </a:rPr>
                <a:t>α</a:t>
              </a:r>
              <a:endParaRPr lang="ko-KR" altLang="en-US" dirty="0">
                <a:solidFill>
                  <a:schemeClr val="tx1"/>
                </a:solidFill>
                <a:latin typeface="Arial" panose="020B0604020202020204" pitchFamily="34" charset="0"/>
              </a:endParaRPr>
            </a:p>
          </p:txBody>
        </p:sp>
        <p:sp>
          <p:nvSpPr>
            <p:cNvPr id="170" name="정육면체 169">
              <a:extLst>
                <a:ext uri="{FF2B5EF4-FFF2-40B4-BE49-F238E27FC236}">
                  <a16:creationId xmlns:a16="http://schemas.microsoft.com/office/drawing/2014/main" id="{AF7D96CC-DD6E-4284-8B3E-000FCA677817}"/>
                </a:ext>
              </a:extLst>
            </p:cNvPr>
            <p:cNvSpPr/>
            <p:nvPr/>
          </p:nvSpPr>
          <p:spPr>
            <a:xfrm>
              <a:off x="2921042"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171" name="정육면체 170">
              <a:extLst>
                <a:ext uri="{FF2B5EF4-FFF2-40B4-BE49-F238E27FC236}">
                  <a16:creationId xmlns:a16="http://schemas.microsoft.com/office/drawing/2014/main" id="{A93B9CDF-B68F-4BB9-8C08-3DD831A692CC}"/>
                </a:ext>
              </a:extLst>
            </p:cNvPr>
            <p:cNvSpPr/>
            <p:nvPr/>
          </p:nvSpPr>
          <p:spPr>
            <a:xfrm>
              <a:off x="3327269"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172" name="정육면체 171">
              <a:extLst>
                <a:ext uri="{FF2B5EF4-FFF2-40B4-BE49-F238E27FC236}">
                  <a16:creationId xmlns:a16="http://schemas.microsoft.com/office/drawing/2014/main" id="{A0507634-DFDE-474A-9673-E6292F7DA287}"/>
                </a:ext>
              </a:extLst>
            </p:cNvPr>
            <p:cNvSpPr/>
            <p:nvPr/>
          </p:nvSpPr>
          <p:spPr>
            <a:xfrm>
              <a:off x="4139724"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cxnSp>
          <p:nvCxnSpPr>
            <p:cNvPr id="173" name="직선 연결선 172">
              <a:extLst>
                <a:ext uri="{FF2B5EF4-FFF2-40B4-BE49-F238E27FC236}">
                  <a16:creationId xmlns:a16="http://schemas.microsoft.com/office/drawing/2014/main" id="{4E52CC85-B795-42BF-AE53-11B31FF3EC0C}"/>
                </a:ext>
              </a:extLst>
            </p:cNvPr>
            <p:cNvCxnSpPr>
              <a:cxnSpLocks/>
            </p:cNvCxnSpPr>
            <p:nvPr/>
          </p:nvCxnSpPr>
          <p:spPr>
            <a:xfrm>
              <a:off x="3162478" y="2786719"/>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4" name="직선 연결선 173">
              <a:extLst>
                <a:ext uri="{FF2B5EF4-FFF2-40B4-BE49-F238E27FC236}">
                  <a16:creationId xmlns:a16="http://schemas.microsoft.com/office/drawing/2014/main" id="{B982A497-B815-4EF2-A029-0898815F1D82}"/>
                </a:ext>
              </a:extLst>
            </p:cNvPr>
            <p:cNvCxnSpPr>
              <a:cxnSpLocks/>
            </p:cNvCxnSpPr>
            <p:nvPr/>
          </p:nvCxnSpPr>
          <p:spPr>
            <a:xfrm>
              <a:off x="3572631" y="2787531"/>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5" name="직선 연결선 174">
              <a:extLst>
                <a:ext uri="{FF2B5EF4-FFF2-40B4-BE49-F238E27FC236}">
                  <a16:creationId xmlns:a16="http://schemas.microsoft.com/office/drawing/2014/main" id="{3F91141E-6E26-4322-834D-4377A48E7441}"/>
                </a:ext>
              </a:extLst>
            </p:cNvPr>
            <p:cNvCxnSpPr>
              <a:cxnSpLocks/>
            </p:cNvCxnSpPr>
            <p:nvPr/>
          </p:nvCxnSpPr>
          <p:spPr>
            <a:xfrm>
              <a:off x="4055878" y="2788344"/>
              <a:ext cx="88253"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76" name="TextBox 175">
              <a:extLst>
                <a:ext uri="{FF2B5EF4-FFF2-40B4-BE49-F238E27FC236}">
                  <a16:creationId xmlns:a16="http://schemas.microsoft.com/office/drawing/2014/main" id="{8CB3624F-DD84-4850-AE95-063254B9AF35}"/>
                </a:ext>
              </a:extLst>
            </p:cNvPr>
            <p:cNvSpPr txBox="1"/>
            <p:nvPr/>
          </p:nvSpPr>
          <p:spPr>
            <a:xfrm>
              <a:off x="3748834" y="2668820"/>
              <a:ext cx="260539" cy="246221"/>
            </a:xfrm>
            <a:prstGeom prst="rect">
              <a:avLst/>
            </a:prstGeom>
            <a:noFill/>
          </p:spPr>
          <p:txBody>
            <a:bodyPr wrap="square" lIns="0" rIns="0" rtlCol="0" anchor="ctr" anchorCtr="1">
              <a:spAutoFit/>
            </a:bodyPr>
            <a:lstStyle/>
            <a:p>
              <a:r>
                <a:rPr lang="en-US" altLang="ko-KR" sz="1000" dirty="0">
                  <a:solidFill>
                    <a:schemeClr val="bg1">
                      <a:lumMod val="85000"/>
                    </a:schemeClr>
                  </a:solidFill>
                  <a:latin typeface="Arial" panose="020B0604020202020204" pitchFamily="34" charset="0"/>
                </a:rPr>
                <a:t>•••</a:t>
              </a:r>
              <a:endParaRPr lang="ko-KR" altLang="en-US" sz="1000" dirty="0">
                <a:solidFill>
                  <a:schemeClr val="bg1">
                    <a:lumMod val="85000"/>
                  </a:schemeClr>
                </a:solidFill>
                <a:latin typeface="Arial" panose="020B0604020202020204" pitchFamily="34" charset="0"/>
              </a:endParaRPr>
            </a:p>
          </p:txBody>
        </p:sp>
        <p:cxnSp>
          <p:nvCxnSpPr>
            <p:cNvPr id="177" name="직선 연결선 176">
              <a:extLst>
                <a:ext uri="{FF2B5EF4-FFF2-40B4-BE49-F238E27FC236}">
                  <a16:creationId xmlns:a16="http://schemas.microsoft.com/office/drawing/2014/main" id="{11F62595-D73A-4E11-973B-7721C118943E}"/>
                </a:ext>
              </a:extLst>
            </p:cNvPr>
            <p:cNvCxnSpPr>
              <a:cxnSpLocks/>
            </p:cNvCxnSpPr>
            <p:nvPr/>
          </p:nvCxnSpPr>
          <p:spPr>
            <a:xfrm>
              <a:off x="4394432" y="2786719"/>
              <a:ext cx="136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179" name="그룹 178">
            <a:extLst>
              <a:ext uri="{FF2B5EF4-FFF2-40B4-BE49-F238E27FC236}">
                <a16:creationId xmlns:a16="http://schemas.microsoft.com/office/drawing/2014/main" id="{E7092B8D-2751-465E-808D-E5BC5F4BEBC7}"/>
              </a:ext>
            </a:extLst>
          </p:cNvPr>
          <p:cNvGrpSpPr/>
          <p:nvPr/>
        </p:nvGrpSpPr>
        <p:grpSpPr>
          <a:xfrm>
            <a:off x="6519882" y="6215344"/>
            <a:ext cx="1890911" cy="313952"/>
            <a:chOff x="2921042" y="2616555"/>
            <a:chExt cx="1890911" cy="313952"/>
          </a:xfrm>
        </p:grpSpPr>
        <p:sp>
          <p:nvSpPr>
            <p:cNvPr id="180" name="정육면체 179">
              <a:extLst>
                <a:ext uri="{FF2B5EF4-FFF2-40B4-BE49-F238E27FC236}">
                  <a16:creationId xmlns:a16="http://schemas.microsoft.com/office/drawing/2014/main" id="{F3A744D6-B95B-49C0-8CA1-9E81C6743F80}"/>
                </a:ext>
              </a:extLst>
            </p:cNvPr>
            <p:cNvSpPr/>
            <p:nvPr/>
          </p:nvSpPr>
          <p:spPr>
            <a:xfrm>
              <a:off x="4525132" y="2616555"/>
              <a:ext cx="286821" cy="311091"/>
            </a:xfrm>
            <a:prstGeom prst="cube">
              <a:avLst/>
            </a:prstGeom>
            <a:solidFill>
              <a:srgbClr val="B99FFF"/>
            </a:solidFill>
            <a:ln>
              <a:solidFill>
                <a:srgbClr val="3F3F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altLang="ko-KR" dirty="0">
                  <a:solidFill>
                    <a:schemeClr val="tx1"/>
                  </a:solidFill>
                  <a:latin typeface="Arial" panose="020B0604020202020204" pitchFamily="34" charset="0"/>
                </a:rPr>
                <a:t>α</a:t>
              </a:r>
              <a:endParaRPr lang="ko-KR" altLang="en-US" dirty="0">
                <a:solidFill>
                  <a:schemeClr val="tx1"/>
                </a:solidFill>
                <a:latin typeface="Arial" panose="020B0604020202020204" pitchFamily="34" charset="0"/>
              </a:endParaRPr>
            </a:p>
          </p:txBody>
        </p:sp>
        <p:sp>
          <p:nvSpPr>
            <p:cNvPr id="181" name="정육면체 180">
              <a:extLst>
                <a:ext uri="{FF2B5EF4-FFF2-40B4-BE49-F238E27FC236}">
                  <a16:creationId xmlns:a16="http://schemas.microsoft.com/office/drawing/2014/main" id="{AD36621E-21D5-4C0F-BDD0-E74948E759EA}"/>
                </a:ext>
              </a:extLst>
            </p:cNvPr>
            <p:cNvSpPr/>
            <p:nvPr/>
          </p:nvSpPr>
          <p:spPr>
            <a:xfrm>
              <a:off x="2921042"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182" name="정육면체 181">
              <a:extLst>
                <a:ext uri="{FF2B5EF4-FFF2-40B4-BE49-F238E27FC236}">
                  <a16:creationId xmlns:a16="http://schemas.microsoft.com/office/drawing/2014/main" id="{5CB018DD-D4E1-4320-8AFD-90582DE11B3D}"/>
                </a:ext>
              </a:extLst>
            </p:cNvPr>
            <p:cNvSpPr/>
            <p:nvPr/>
          </p:nvSpPr>
          <p:spPr>
            <a:xfrm>
              <a:off x="3327269"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183" name="정육면체 182">
              <a:extLst>
                <a:ext uri="{FF2B5EF4-FFF2-40B4-BE49-F238E27FC236}">
                  <a16:creationId xmlns:a16="http://schemas.microsoft.com/office/drawing/2014/main" id="{5903E276-09A7-4451-BE20-EB6E2DE9976E}"/>
                </a:ext>
              </a:extLst>
            </p:cNvPr>
            <p:cNvSpPr/>
            <p:nvPr/>
          </p:nvSpPr>
          <p:spPr>
            <a:xfrm>
              <a:off x="4139724"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cxnSp>
          <p:nvCxnSpPr>
            <p:cNvPr id="184" name="직선 연결선 183">
              <a:extLst>
                <a:ext uri="{FF2B5EF4-FFF2-40B4-BE49-F238E27FC236}">
                  <a16:creationId xmlns:a16="http://schemas.microsoft.com/office/drawing/2014/main" id="{94DCF3F8-9153-499C-BE3A-A48AEFD19512}"/>
                </a:ext>
              </a:extLst>
            </p:cNvPr>
            <p:cNvCxnSpPr>
              <a:cxnSpLocks/>
            </p:cNvCxnSpPr>
            <p:nvPr/>
          </p:nvCxnSpPr>
          <p:spPr>
            <a:xfrm>
              <a:off x="3162478" y="2786719"/>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5" name="직선 연결선 184">
              <a:extLst>
                <a:ext uri="{FF2B5EF4-FFF2-40B4-BE49-F238E27FC236}">
                  <a16:creationId xmlns:a16="http://schemas.microsoft.com/office/drawing/2014/main" id="{D06F6072-C2D0-4954-A29E-7EEDF5E010A9}"/>
                </a:ext>
              </a:extLst>
            </p:cNvPr>
            <p:cNvCxnSpPr>
              <a:cxnSpLocks/>
            </p:cNvCxnSpPr>
            <p:nvPr/>
          </p:nvCxnSpPr>
          <p:spPr>
            <a:xfrm>
              <a:off x="3572631" y="2787531"/>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6" name="직선 연결선 185">
              <a:extLst>
                <a:ext uri="{FF2B5EF4-FFF2-40B4-BE49-F238E27FC236}">
                  <a16:creationId xmlns:a16="http://schemas.microsoft.com/office/drawing/2014/main" id="{F17507E1-0C98-4AB1-801F-747A6B1E5D6E}"/>
                </a:ext>
              </a:extLst>
            </p:cNvPr>
            <p:cNvCxnSpPr>
              <a:cxnSpLocks/>
            </p:cNvCxnSpPr>
            <p:nvPr/>
          </p:nvCxnSpPr>
          <p:spPr>
            <a:xfrm>
              <a:off x="4055878" y="2788344"/>
              <a:ext cx="88253"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87" name="TextBox 186">
              <a:extLst>
                <a:ext uri="{FF2B5EF4-FFF2-40B4-BE49-F238E27FC236}">
                  <a16:creationId xmlns:a16="http://schemas.microsoft.com/office/drawing/2014/main" id="{477E2ECC-67E9-4EFE-AA4C-F0BCD4E25ED6}"/>
                </a:ext>
              </a:extLst>
            </p:cNvPr>
            <p:cNvSpPr txBox="1"/>
            <p:nvPr/>
          </p:nvSpPr>
          <p:spPr>
            <a:xfrm>
              <a:off x="3748834" y="2668820"/>
              <a:ext cx="260539" cy="246221"/>
            </a:xfrm>
            <a:prstGeom prst="rect">
              <a:avLst/>
            </a:prstGeom>
            <a:noFill/>
          </p:spPr>
          <p:txBody>
            <a:bodyPr wrap="square" lIns="0" rIns="0" rtlCol="0" anchor="ctr" anchorCtr="1">
              <a:spAutoFit/>
            </a:bodyPr>
            <a:lstStyle/>
            <a:p>
              <a:r>
                <a:rPr lang="en-US" altLang="ko-KR" sz="1000" dirty="0">
                  <a:solidFill>
                    <a:schemeClr val="bg1">
                      <a:lumMod val="85000"/>
                    </a:schemeClr>
                  </a:solidFill>
                  <a:latin typeface="Arial" panose="020B0604020202020204" pitchFamily="34" charset="0"/>
                </a:rPr>
                <a:t>•••</a:t>
              </a:r>
              <a:endParaRPr lang="ko-KR" altLang="en-US" sz="1000" dirty="0">
                <a:solidFill>
                  <a:schemeClr val="bg1">
                    <a:lumMod val="85000"/>
                  </a:schemeClr>
                </a:solidFill>
                <a:latin typeface="Arial" panose="020B0604020202020204" pitchFamily="34" charset="0"/>
              </a:endParaRPr>
            </a:p>
          </p:txBody>
        </p:sp>
        <p:cxnSp>
          <p:nvCxnSpPr>
            <p:cNvPr id="188" name="직선 연결선 187">
              <a:extLst>
                <a:ext uri="{FF2B5EF4-FFF2-40B4-BE49-F238E27FC236}">
                  <a16:creationId xmlns:a16="http://schemas.microsoft.com/office/drawing/2014/main" id="{88C54AC7-11AF-4080-B6BA-77814ECA176E}"/>
                </a:ext>
              </a:extLst>
            </p:cNvPr>
            <p:cNvCxnSpPr>
              <a:cxnSpLocks/>
            </p:cNvCxnSpPr>
            <p:nvPr/>
          </p:nvCxnSpPr>
          <p:spPr>
            <a:xfrm>
              <a:off x="4394432" y="2786719"/>
              <a:ext cx="136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199" name="그룹 198">
            <a:extLst>
              <a:ext uri="{FF2B5EF4-FFF2-40B4-BE49-F238E27FC236}">
                <a16:creationId xmlns:a16="http://schemas.microsoft.com/office/drawing/2014/main" id="{3AF0B17F-21BE-4BD9-967F-340337D5FA13}"/>
              </a:ext>
            </a:extLst>
          </p:cNvPr>
          <p:cNvGrpSpPr/>
          <p:nvPr/>
        </p:nvGrpSpPr>
        <p:grpSpPr>
          <a:xfrm>
            <a:off x="9478014" y="2306357"/>
            <a:ext cx="1890911" cy="313952"/>
            <a:chOff x="2921042" y="2616555"/>
            <a:chExt cx="1890911" cy="313952"/>
          </a:xfrm>
        </p:grpSpPr>
        <p:sp>
          <p:nvSpPr>
            <p:cNvPr id="200" name="정육면체 199">
              <a:extLst>
                <a:ext uri="{FF2B5EF4-FFF2-40B4-BE49-F238E27FC236}">
                  <a16:creationId xmlns:a16="http://schemas.microsoft.com/office/drawing/2014/main" id="{2254BE47-76B3-4F7C-998F-EA428EB2EA04}"/>
                </a:ext>
              </a:extLst>
            </p:cNvPr>
            <p:cNvSpPr/>
            <p:nvPr/>
          </p:nvSpPr>
          <p:spPr>
            <a:xfrm>
              <a:off x="4525132" y="2616555"/>
              <a:ext cx="286821" cy="311091"/>
            </a:xfrm>
            <a:prstGeom prst="cube">
              <a:avLst/>
            </a:prstGeom>
            <a:solidFill>
              <a:srgbClr val="B99FFF"/>
            </a:solidFill>
            <a:ln>
              <a:solidFill>
                <a:srgbClr val="3F3F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altLang="ko-KR" dirty="0">
                  <a:solidFill>
                    <a:schemeClr val="tx1"/>
                  </a:solidFill>
                  <a:latin typeface="Arial" panose="020B0604020202020204" pitchFamily="34" charset="0"/>
                </a:rPr>
                <a:t>α</a:t>
              </a:r>
              <a:endParaRPr lang="ko-KR" altLang="en-US" dirty="0">
                <a:solidFill>
                  <a:schemeClr val="tx1"/>
                </a:solidFill>
                <a:latin typeface="Arial" panose="020B0604020202020204" pitchFamily="34" charset="0"/>
              </a:endParaRPr>
            </a:p>
          </p:txBody>
        </p:sp>
        <p:sp>
          <p:nvSpPr>
            <p:cNvPr id="201" name="정육면체 200">
              <a:extLst>
                <a:ext uri="{FF2B5EF4-FFF2-40B4-BE49-F238E27FC236}">
                  <a16:creationId xmlns:a16="http://schemas.microsoft.com/office/drawing/2014/main" id="{4A717F67-7CCA-4282-8135-E3CAB127DD58}"/>
                </a:ext>
              </a:extLst>
            </p:cNvPr>
            <p:cNvSpPr/>
            <p:nvPr/>
          </p:nvSpPr>
          <p:spPr>
            <a:xfrm>
              <a:off x="2921042"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202" name="정육면체 201">
              <a:extLst>
                <a:ext uri="{FF2B5EF4-FFF2-40B4-BE49-F238E27FC236}">
                  <a16:creationId xmlns:a16="http://schemas.microsoft.com/office/drawing/2014/main" id="{C5CEDF31-BC21-4522-8E32-63CC628381A8}"/>
                </a:ext>
              </a:extLst>
            </p:cNvPr>
            <p:cNvSpPr/>
            <p:nvPr/>
          </p:nvSpPr>
          <p:spPr>
            <a:xfrm>
              <a:off x="3327269"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203" name="정육면체 202">
              <a:extLst>
                <a:ext uri="{FF2B5EF4-FFF2-40B4-BE49-F238E27FC236}">
                  <a16:creationId xmlns:a16="http://schemas.microsoft.com/office/drawing/2014/main" id="{BAE0F76E-3A9A-447F-8D95-B01015EFEFE8}"/>
                </a:ext>
              </a:extLst>
            </p:cNvPr>
            <p:cNvSpPr/>
            <p:nvPr/>
          </p:nvSpPr>
          <p:spPr>
            <a:xfrm>
              <a:off x="4139724"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cxnSp>
          <p:nvCxnSpPr>
            <p:cNvPr id="204" name="직선 연결선 203">
              <a:extLst>
                <a:ext uri="{FF2B5EF4-FFF2-40B4-BE49-F238E27FC236}">
                  <a16:creationId xmlns:a16="http://schemas.microsoft.com/office/drawing/2014/main" id="{9FE457F6-8882-49BE-BCE5-262477B44536}"/>
                </a:ext>
              </a:extLst>
            </p:cNvPr>
            <p:cNvCxnSpPr>
              <a:cxnSpLocks/>
            </p:cNvCxnSpPr>
            <p:nvPr/>
          </p:nvCxnSpPr>
          <p:spPr>
            <a:xfrm>
              <a:off x="3162478" y="2786719"/>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5" name="직선 연결선 204">
              <a:extLst>
                <a:ext uri="{FF2B5EF4-FFF2-40B4-BE49-F238E27FC236}">
                  <a16:creationId xmlns:a16="http://schemas.microsoft.com/office/drawing/2014/main" id="{2E80055F-D84F-4496-B747-DBD5DB80FDFE}"/>
                </a:ext>
              </a:extLst>
            </p:cNvPr>
            <p:cNvCxnSpPr>
              <a:cxnSpLocks/>
            </p:cNvCxnSpPr>
            <p:nvPr/>
          </p:nvCxnSpPr>
          <p:spPr>
            <a:xfrm>
              <a:off x="3572631" y="2787531"/>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6" name="직선 연결선 205">
              <a:extLst>
                <a:ext uri="{FF2B5EF4-FFF2-40B4-BE49-F238E27FC236}">
                  <a16:creationId xmlns:a16="http://schemas.microsoft.com/office/drawing/2014/main" id="{B53FB5DD-D725-41FB-8F44-4C55B618CF73}"/>
                </a:ext>
              </a:extLst>
            </p:cNvPr>
            <p:cNvCxnSpPr>
              <a:cxnSpLocks/>
            </p:cNvCxnSpPr>
            <p:nvPr/>
          </p:nvCxnSpPr>
          <p:spPr>
            <a:xfrm>
              <a:off x="4055878" y="2788344"/>
              <a:ext cx="88253"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07" name="TextBox 206">
              <a:extLst>
                <a:ext uri="{FF2B5EF4-FFF2-40B4-BE49-F238E27FC236}">
                  <a16:creationId xmlns:a16="http://schemas.microsoft.com/office/drawing/2014/main" id="{484D4720-6F24-4DF8-97AF-1E390FC60D0F}"/>
                </a:ext>
              </a:extLst>
            </p:cNvPr>
            <p:cNvSpPr txBox="1"/>
            <p:nvPr/>
          </p:nvSpPr>
          <p:spPr>
            <a:xfrm>
              <a:off x="3748834" y="2668820"/>
              <a:ext cx="260539" cy="246221"/>
            </a:xfrm>
            <a:prstGeom prst="rect">
              <a:avLst/>
            </a:prstGeom>
            <a:noFill/>
          </p:spPr>
          <p:txBody>
            <a:bodyPr wrap="square" lIns="0" rIns="0" rtlCol="0" anchor="ctr" anchorCtr="1">
              <a:spAutoFit/>
            </a:bodyPr>
            <a:lstStyle/>
            <a:p>
              <a:r>
                <a:rPr lang="en-US" altLang="ko-KR" sz="1000" dirty="0">
                  <a:solidFill>
                    <a:schemeClr val="bg1">
                      <a:lumMod val="85000"/>
                    </a:schemeClr>
                  </a:solidFill>
                  <a:latin typeface="Arial" panose="020B0604020202020204" pitchFamily="34" charset="0"/>
                </a:rPr>
                <a:t>•••</a:t>
              </a:r>
              <a:endParaRPr lang="ko-KR" altLang="en-US" sz="1000" dirty="0">
                <a:solidFill>
                  <a:schemeClr val="bg1">
                    <a:lumMod val="85000"/>
                  </a:schemeClr>
                </a:solidFill>
                <a:latin typeface="Arial" panose="020B0604020202020204" pitchFamily="34" charset="0"/>
              </a:endParaRPr>
            </a:p>
          </p:txBody>
        </p:sp>
        <p:cxnSp>
          <p:nvCxnSpPr>
            <p:cNvPr id="208" name="직선 연결선 207">
              <a:extLst>
                <a:ext uri="{FF2B5EF4-FFF2-40B4-BE49-F238E27FC236}">
                  <a16:creationId xmlns:a16="http://schemas.microsoft.com/office/drawing/2014/main" id="{34E0D835-6691-4BC6-B315-EC272D16EEB4}"/>
                </a:ext>
              </a:extLst>
            </p:cNvPr>
            <p:cNvCxnSpPr>
              <a:cxnSpLocks/>
            </p:cNvCxnSpPr>
            <p:nvPr/>
          </p:nvCxnSpPr>
          <p:spPr>
            <a:xfrm>
              <a:off x="4394432" y="2786719"/>
              <a:ext cx="136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209" name="그룹 208">
            <a:extLst>
              <a:ext uri="{FF2B5EF4-FFF2-40B4-BE49-F238E27FC236}">
                <a16:creationId xmlns:a16="http://schemas.microsoft.com/office/drawing/2014/main" id="{94B2F09B-0F88-4856-9441-CF6412055C58}"/>
              </a:ext>
            </a:extLst>
          </p:cNvPr>
          <p:cNvGrpSpPr/>
          <p:nvPr/>
        </p:nvGrpSpPr>
        <p:grpSpPr>
          <a:xfrm>
            <a:off x="8545164" y="5028614"/>
            <a:ext cx="1890911" cy="313952"/>
            <a:chOff x="2921042" y="2616555"/>
            <a:chExt cx="1890911" cy="313952"/>
          </a:xfrm>
        </p:grpSpPr>
        <p:sp>
          <p:nvSpPr>
            <p:cNvPr id="210" name="정육면체 209">
              <a:extLst>
                <a:ext uri="{FF2B5EF4-FFF2-40B4-BE49-F238E27FC236}">
                  <a16:creationId xmlns:a16="http://schemas.microsoft.com/office/drawing/2014/main" id="{88F8C6D6-5330-4D9C-98FB-F32B582703B1}"/>
                </a:ext>
              </a:extLst>
            </p:cNvPr>
            <p:cNvSpPr/>
            <p:nvPr/>
          </p:nvSpPr>
          <p:spPr>
            <a:xfrm>
              <a:off x="4525132" y="2616555"/>
              <a:ext cx="286821" cy="311091"/>
            </a:xfrm>
            <a:prstGeom prst="cube">
              <a:avLst/>
            </a:prstGeom>
            <a:solidFill>
              <a:srgbClr val="B99FFF"/>
            </a:solidFill>
            <a:ln>
              <a:solidFill>
                <a:srgbClr val="3F3F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altLang="ko-KR" dirty="0">
                  <a:solidFill>
                    <a:schemeClr val="tx1"/>
                  </a:solidFill>
                  <a:latin typeface="Arial" panose="020B0604020202020204" pitchFamily="34" charset="0"/>
                </a:rPr>
                <a:t>α</a:t>
              </a:r>
              <a:endParaRPr lang="ko-KR" altLang="en-US" dirty="0">
                <a:solidFill>
                  <a:schemeClr val="tx1"/>
                </a:solidFill>
                <a:latin typeface="Arial" panose="020B0604020202020204" pitchFamily="34" charset="0"/>
              </a:endParaRPr>
            </a:p>
          </p:txBody>
        </p:sp>
        <p:sp>
          <p:nvSpPr>
            <p:cNvPr id="211" name="정육면체 210">
              <a:extLst>
                <a:ext uri="{FF2B5EF4-FFF2-40B4-BE49-F238E27FC236}">
                  <a16:creationId xmlns:a16="http://schemas.microsoft.com/office/drawing/2014/main" id="{CD0E93EC-3DA4-4427-8D0F-4AB5E921B958}"/>
                </a:ext>
              </a:extLst>
            </p:cNvPr>
            <p:cNvSpPr/>
            <p:nvPr/>
          </p:nvSpPr>
          <p:spPr>
            <a:xfrm>
              <a:off x="2921042"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212" name="정육면체 211">
              <a:extLst>
                <a:ext uri="{FF2B5EF4-FFF2-40B4-BE49-F238E27FC236}">
                  <a16:creationId xmlns:a16="http://schemas.microsoft.com/office/drawing/2014/main" id="{3A9DB8AC-02FE-45CE-B7DD-339DD3E1069B}"/>
                </a:ext>
              </a:extLst>
            </p:cNvPr>
            <p:cNvSpPr/>
            <p:nvPr/>
          </p:nvSpPr>
          <p:spPr>
            <a:xfrm>
              <a:off x="3327269"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213" name="정육면체 212">
              <a:extLst>
                <a:ext uri="{FF2B5EF4-FFF2-40B4-BE49-F238E27FC236}">
                  <a16:creationId xmlns:a16="http://schemas.microsoft.com/office/drawing/2014/main" id="{D0048B5F-9195-4DF2-A42C-12C9E21027E4}"/>
                </a:ext>
              </a:extLst>
            </p:cNvPr>
            <p:cNvSpPr/>
            <p:nvPr/>
          </p:nvSpPr>
          <p:spPr>
            <a:xfrm>
              <a:off x="4139724"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cxnSp>
          <p:nvCxnSpPr>
            <p:cNvPr id="214" name="직선 연결선 213">
              <a:extLst>
                <a:ext uri="{FF2B5EF4-FFF2-40B4-BE49-F238E27FC236}">
                  <a16:creationId xmlns:a16="http://schemas.microsoft.com/office/drawing/2014/main" id="{D8615B31-D83F-469B-9CB8-28FD1E2C49E5}"/>
                </a:ext>
              </a:extLst>
            </p:cNvPr>
            <p:cNvCxnSpPr>
              <a:cxnSpLocks/>
            </p:cNvCxnSpPr>
            <p:nvPr/>
          </p:nvCxnSpPr>
          <p:spPr>
            <a:xfrm>
              <a:off x="3162478" y="2786719"/>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5" name="직선 연결선 214">
              <a:extLst>
                <a:ext uri="{FF2B5EF4-FFF2-40B4-BE49-F238E27FC236}">
                  <a16:creationId xmlns:a16="http://schemas.microsoft.com/office/drawing/2014/main" id="{B9FE7384-16B6-478D-B30C-CA6D4D95BC08}"/>
                </a:ext>
              </a:extLst>
            </p:cNvPr>
            <p:cNvCxnSpPr>
              <a:cxnSpLocks/>
            </p:cNvCxnSpPr>
            <p:nvPr/>
          </p:nvCxnSpPr>
          <p:spPr>
            <a:xfrm>
              <a:off x="3572631" y="2787531"/>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6" name="직선 연결선 215">
              <a:extLst>
                <a:ext uri="{FF2B5EF4-FFF2-40B4-BE49-F238E27FC236}">
                  <a16:creationId xmlns:a16="http://schemas.microsoft.com/office/drawing/2014/main" id="{D4D2C76F-C2A8-4C37-BBA0-C9CC494EB5C4}"/>
                </a:ext>
              </a:extLst>
            </p:cNvPr>
            <p:cNvCxnSpPr>
              <a:cxnSpLocks/>
            </p:cNvCxnSpPr>
            <p:nvPr/>
          </p:nvCxnSpPr>
          <p:spPr>
            <a:xfrm>
              <a:off x="4055878" y="2788344"/>
              <a:ext cx="88253"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17" name="TextBox 216">
              <a:extLst>
                <a:ext uri="{FF2B5EF4-FFF2-40B4-BE49-F238E27FC236}">
                  <a16:creationId xmlns:a16="http://schemas.microsoft.com/office/drawing/2014/main" id="{9C30BAF4-EF9D-4C37-9716-C5D978506F5D}"/>
                </a:ext>
              </a:extLst>
            </p:cNvPr>
            <p:cNvSpPr txBox="1"/>
            <p:nvPr/>
          </p:nvSpPr>
          <p:spPr>
            <a:xfrm>
              <a:off x="3748834" y="2668820"/>
              <a:ext cx="260539" cy="246221"/>
            </a:xfrm>
            <a:prstGeom prst="rect">
              <a:avLst/>
            </a:prstGeom>
            <a:noFill/>
          </p:spPr>
          <p:txBody>
            <a:bodyPr wrap="square" lIns="0" rIns="0" rtlCol="0" anchor="ctr" anchorCtr="1">
              <a:spAutoFit/>
            </a:bodyPr>
            <a:lstStyle/>
            <a:p>
              <a:r>
                <a:rPr lang="en-US" altLang="ko-KR" sz="1000" dirty="0">
                  <a:solidFill>
                    <a:schemeClr val="bg1">
                      <a:lumMod val="85000"/>
                    </a:schemeClr>
                  </a:solidFill>
                  <a:latin typeface="Arial" panose="020B0604020202020204" pitchFamily="34" charset="0"/>
                </a:rPr>
                <a:t>•••</a:t>
              </a:r>
              <a:endParaRPr lang="ko-KR" altLang="en-US" sz="1000" dirty="0">
                <a:solidFill>
                  <a:schemeClr val="bg1">
                    <a:lumMod val="85000"/>
                  </a:schemeClr>
                </a:solidFill>
                <a:latin typeface="Arial" panose="020B0604020202020204" pitchFamily="34" charset="0"/>
              </a:endParaRPr>
            </a:p>
          </p:txBody>
        </p:sp>
        <p:cxnSp>
          <p:nvCxnSpPr>
            <p:cNvPr id="218" name="직선 연결선 217">
              <a:extLst>
                <a:ext uri="{FF2B5EF4-FFF2-40B4-BE49-F238E27FC236}">
                  <a16:creationId xmlns:a16="http://schemas.microsoft.com/office/drawing/2014/main" id="{ED6CC3BA-833C-4F0B-9787-09433AFCFE22}"/>
                </a:ext>
              </a:extLst>
            </p:cNvPr>
            <p:cNvCxnSpPr>
              <a:cxnSpLocks/>
            </p:cNvCxnSpPr>
            <p:nvPr/>
          </p:nvCxnSpPr>
          <p:spPr>
            <a:xfrm>
              <a:off x="4394432" y="2786719"/>
              <a:ext cx="136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115" name="정육면체 114">
            <a:extLst>
              <a:ext uri="{FF2B5EF4-FFF2-40B4-BE49-F238E27FC236}">
                <a16:creationId xmlns:a16="http://schemas.microsoft.com/office/drawing/2014/main" id="{EFDC08F2-3A83-42CA-8073-62E86EE6F44D}"/>
              </a:ext>
            </a:extLst>
          </p:cNvPr>
          <p:cNvSpPr/>
          <p:nvPr/>
        </p:nvSpPr>
        <p:spPr>
          <a:xfrm>
            <a:off x="3279071" y="4058427"/>
            <a:ext cx="286821" cy="311091"/>
          </a:xfrm>
          <a:prstGeom prst="cube">
            <a:avLst/>
          </a:prstGeom>
          <a:solidFill>
            <a:srgbClr val="B99F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altLang="ko-KR" dirty="0">
                <a:solidFill>
                  <a:schemeClr val="tx1"/>
                </a:solidFill>
                <a:latin typeface="Arial" panose="020B0604020202020204" pitchFamily="34" charset="0"/>
              </a:rPr>
              <a:t>α</a:t>
            </a:r>
            <a:endParaRPr lang="ko-KR" altLang="en-US" dirty="0">
              <a:solidFill>
                <a:schemeClr val="tx1"/>
              </a:solidFill>
              <a:latin typeface="Arial" panose="020B0604020202020204" pitchFamily="34" charset="0"/>
            </a:endParaRPr>
          </a:p>
        </p:txBody>
      </p:sp>
      <p:sp>
        <p:nvSpPr>
          <p:cNvPr id="116" name="정육면체 115">
            <a:extLst>
              <a:ext uri="{FF2B5EF4-FFF2-40B4-BE49-F238E27FC236}">
                <a16:creationId xmlns:a16="http://schemas.microsoft.com/office/drawing/2014/main" id="{F9434B01-33D4-4B1C-BAB3-EC96E087A346}"/>
              </a:ext>
            </a:extLst>
          </p:cNvPr>
          <p:cNvSpPr/>
          <p:nvPr/>
        </p:nvSpPr>
        <p:spPr>
          <a:xfrm>
            <a:off x="4127957" y="2266457"/>
            <a:ext cx="286821" cy="311091"/>
          </a:xfrm>
          <a:prstGeom prst="cube">
            <a:avLst/>
          </a:prstGeom>
          <a:solidFill>
            <a:srgbClr val="B99F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altLang="ko-KR" dirty="0">
                <a:solidFill>
                  <a:schemeClr val="tx1"/>
                </a:solidFill>
                <a:latin typeface="Arial" panose="020B0604020202020204" pitchFamily="34" charset="0"/>
              </a:rPr>
              <a:t>α</a:t>
            </a:r>
            <a:endParaRPr lang="ko-KR" altLang="en-US" dirty="0">
              <a:solidFill>
                <a:schemeClr val="tx1"/>
              </a:solidFill>
              <a:latin typeface="Arial" panose="020B0604020202020204" pitchFamily="34" charset="0"/>
            </a:endParaRPr>
          </a:p>
        </p:txBody>
      </p:sp>
      <p:sp>
        <p:nvSpPr>
          <p:cNvPr id="117" name="정육면체 116">
            <a:extLst>
              <a:ext uri="{FF2B5EF4-FFF2-40B4-BE49-F238E27FC236}">
                <a16:creationId xmlns:a16="http://schemas.microsoft.com/office/drawing/2014/main" id="{D9683CD7-EAE7-4DFD-B4EE-ED42BDF01EA3}"/>
              </a:ext>
            </a:extLst>
          </p:cNvPr>
          <p:cNvSpPr/>
          <p:nvPr/>
        </p:nvSpPr>
        <p:spPr>
          <a:xfrm>
            <a:off x="6268262" y="1473613"/>
            <a:ext cx="286821" cy="311091"/>
          </a:xfrm>
          <a:prstGeom prst="cube">
            <a:avLst/>
          </a:prstGeom>
          <a:solidFill>
            <a:srgbClr val="B99F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altLang="ko-KR" dirty="0">
                <a:solidFill>
                  <a:schemeClr val="tx1"/>
                </a:solidFill>
                <a:latin typeface="Arial" panose="020B0604020202020204" pitchFamily="34" charset="0"/>
              </a:rPr>
              <a:t>α</a:t>
            </a:r>
            <a:endParaRPr lang="ko-KR" altLang="en-US" dirty="0">
              <a:solidFill>
                <a:schemeClr val="tx1"/>
              </a:solidFill>
              <a:latin typeface="Arial" panose="020B0604020202020204" pitchFamily="34" charset="0"/>
            </a:endParaRPr>
          </a:p>
        </p:txBody>
      </p:sp>
      <p:sp>
        <p:nvSpPr>
          <p:cNvPr id="118" name="정육면체 117">
            <a:extLst>
              <a:ext uri="{FF2B5EF4-FFF2-40B4-BE49-F238E27FC236}">
                <a16:creationId xmlns:a16="http://schemas.microsoft.com/office/drawing/2014/main" id="{D8F6434B-6FE0-44BE-B39A-57ABDC5BE84B}"/>
              </a:ext>
            </a:extLst>
          </p:cNvPr>
          <p:cNvSpPr/>
          <p:nvPr/>
        </p:nvSpPr>
        <p:spPr>
          <a:xfrm>
            <a:off x="4692458" y="5951519"/>
            <a:ext cx="286821" cy="311091"/>
          </a:xfrm>
          <a:prstGeom prst="cube">
            <a:avLst/>
          </a:prstGeom>
          <a:solidFill>
            <a:srgbClr val="B99F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altLang="ko-KR" dirty="0">
                <a:solidFill>
                  <a:schemeClr val="tx1"/>
                </a:solidFill>
                <a:latin typeface="Arial" panose="020B0604020202020204" pitchFamily="34" charset="0"/>
              </a:rPr>
              <a:t>α</a:t>
            </a:r>
            <a:endParaRPr lang="ko-KR" altLang="en-US" dirty="0">
              <a:solidFill>
                <a:schemeClr val="tx1"/>
              </a:solidFill>
              <a:latin typeface="Arial" panose="020B0604020202020204" pitchFamily="34" charset="0"/>
            </a:endParaRPr>
          </a:p>
        </p:txBody>
      </p:sp>
      <p:sp>
        <p:nvSpPr>
          <p:cNvPr id="119" name="정육면체 118">
            <a:extLst>
              <a:ext uri="{FF2B5EF4-FFF2-40B4-BE49-F238E27FC236}">
                <a16:creationId xmlns:a16="http://schemas.microsoft.com/office/drawing/2014/main" id="{A8E21637-CAAA-4CF8-9A01-054613FA7FD4}"/>
              </a:ext>
            </a:extLst>
          </p:cNvPr>
          <p:cNvSpPr/>
          <p:nvPr/>
        </p:nvSpPr>
        <p:spPr>
          <a:xfrm>
            <a:off x="6555083" y="4066292"/>
            <a:ext cx="286821" cy="311091"/>
          </a:xfrm>
          <a:prstGeom prst="cube">
            <a:avLst/>
          </a:prstGeom>
          <a:solidFill>
            <a:srgbClr val="0071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latin typeface="Arial" panose="020B0604020202020204" pitchFamily="34" charset="0"/>
              </a:rPr>
              <a:t>1</a:t>
            </a:r>
            <a:endParaRPr lang="ko-KR" altLang="en-US" dirty="0">
              <a:solidFill>
                <a:schemeClr val="tx1"/>
              </a:solidFill>
              <a:latin typeface="Arial" panose="020B0604020202020204" pitchFamily="34" charset="0"/>
            </a:endParaRPr>
          </a:p>
        </p:txBody>
      </p:sp>
      <p:sp>
        <p:nvSpPr>
          <p:cNvPr id="120" name="정육면체 119">
            <a:extLst>
              <a:ext uri="{FF2B5EF4-FFF2-40B4-BE49-F238E27FC236}">
                <a16:creationId xmlns:a16="http://schemas.microsoft.com/office/drawing/2014/main" id="{EE6551D3-9F68-4A5C-87B7-FBC23867463D}"/>
              </a:ext>
            </a:extLst>
          </p:cNvPr>
          <p:cNvSpPr/>
          <p:nvPr/>
        </p:nvSpPr>
        <p:spPr>
          <a:xfrm>
            <a:off x="8109409" y="5857278"/>
            <a:ext cx="286821" cy="311091"/>
          </a:xfrm>
          <a:prstGeom prst="cube">
            <a:avLst/>
          </a:prstGeom>
          <a:solidFill>
            <a:srgbClr val="0071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latin typeface="Arial" panose="020B0604020202020204" pitchFamily="34" charset="0"/>
              </a:rPr>
              <a:t>1</a:t>
            </a:r>
            <a:endParaRPr lang="ko-KR" altLang="en-US" dirty="0">
              <a:solidFill>
                <a:schemeClr val="tx1"/>
              </a:solidFill>
              <a:latin typeface="Arial" panose="020B0604020202020204" pitchFamily="34" charset="0"/>
            </a:endParaRPr>
          </a:p>
        </p:txBody>
      </p:sp>
      <p:sp>
        <p:nvSpPr>
          <p:cNvPr id="121" name="정육면체 120">
            <a:extLst>
              <a:ext uri="{FF2B5EF4-FFF2-40B4-BE49-F238E27FC236}">
                <a16:creationId xmlns:a16="http://schemas.microsoft.com/office/drawing/2014/main" id="{3806CCF1-7525-4CEA-8219-E83984792353}"/>
              </a:ext>
            </a:extLst>
          </p:cNvPr>
          <p:cNvSpPr/>
          <p:nvPr/>
        </p:nvSpPr>
        <p:spPr>
          <a:xfrm>
            <a:off x="10128633" y="4663324"/>
            <a:ext cx="286821" cy="311091"/>
          </a:xfrm>
          <a:prstGeom prst="cube">
            <a:avLst/>
          </a:prstGeom>
          <a:solidFill>
            <a:srgbClr val="0071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latin typeface="Arial" panose="020B0604020202020204" pitchFamily="34" charset="0"/>
              </a:rPr>
              <a:t>1</a:t>
            </a:r>
            <a:endParaRPr lang="ko-KR" altLang="en-US" dirty="0">
              <a:solidFill>
                <a:schemeClr val="tx1"/>
              </a:solidFill>
              <a:latin typeface="Arial" panose="020B0604020202020204" pitchFamily="34" charset="0"/>
            </a:endParaRPr>
          </a:p>
        </p:txBody>
      </p:sp>
      <p:sp>
        <p:nvSpPr>
          <p:cNvPr id="122" name="정육면체 121">
            <a:extLst>
              <a:ext uri="{FF2B5EF4-FFF2-40B4-BE49-F238E27FC236}">
                <a16:creationId xmlns:a16="http://schemas.microsoft.com/office/drawing/2014/main" id="{87CEECE1-90B1-4D02-85DE-D168B509703E}"/>
              </a:ext>
            </a:extLst>
          </p:cNvPr>
          <p:cNvSpPr/>
          <p:nvPr/>
        </p:nvSpPr>
        <p:spPr>
          <a:xfrm>
            <a:off x="8720045" y="2375528"/>
            <a:ext cx="286821" cy="311091"/>
          </a:xfrm>
          <a:prstGeom prst="cube">
            <a:avLst/>
          </a:prstGeom>
          <a:solidFill>
            <a:srgbClr val="0071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latin typeface="Arial" panose="020B0604020202020204" pitchFamily="34" charset="0"/>
              </a:rPr>
              <a:t>1</a:t>
            </a:r>
            <a:endParaRPr lang="ko-KR" altLang="en-US" dirty="0">
              <a:solidFill>
                <a:schemeClr val="tx1"/>
              </a:solidFill>
              <a:latin typeface="Arial" panose="020B0604020202020204" pitchFamily="34" charset="0"/>
            </a:endParaRPr>
          </a:p>
        </p:txBody>
      </p:sp>
      <p:sp>
        <p:nvSpPr>
          <p:cNvPr id="123" name="정육면체 122">
            <a:extLst>
              <a:ext uri="{FF2B5EF4-FFF2-40B4-BE49-F238E27FC236}">
                <a16:creationId xmlns:a16="http://schemas.microsoft.com/office/drawing/2014/main" id="{1C51B46B-BF66-449C-8151-E28002FF4732}"/>
              </a:ext>
            </a:extLst>
          </p:cNvPr>
          <p:cNvSpPr/>
          <p:nvPr/>
        </p:nvSpPr>
        <p:spPr>
          <a:xfrm>
            <a:off x="11111761" y="1957554"/>
            <a:ext cx="286821" cy="311091"/>
          </a:xfrm>
          <a:prstGeom prst="cube">
            <a:avLst/>
          </a:prstGeom>
          <a:solidFill>
            <a:srgbClr val="0071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latin typeface="Arial" panose="020B0604020202020204" pitchFamily="34" charset="0"/>
              </a:rPr>
              <a:t>1</a:t>
            </a:r>
            <a:endParaRPr lang="ko-KR" altLang="en-US" dirty="0">
              <a:solidFill>
                <a:schemeClr val="tx1"/>
              </a:solidFill>
              <a:latin typeface="Arial" panose="020B0604020202020204" pitchFamily="34" charset="0"/>
            </a:endParaRPr>
          </a:p>
        </p:txBody>
      </p:sp>
      <p:grpSp>
        <p:nvGrpSpPr>
          <p:cNvPr id="124" name="그룹 123">
            <a:extLst>
              <a:ext uri="{FF2B5EF4-FFF2-40B4-BE49-F238E27FC236}">
                <a16:creationId xmlns:a16="http://schemas.microsoft.com/office/drawing/2014/main" id="{2E43A18D-F584-465D-8996-13939FD313C0}"/>
              </a:ext>
            </a:extLst>
          </p:cNvPr>
          <p:cNvGrpSpPr/>
          <p:nvPr/>
        </p:nvGrpSpPr>
        <p:grpSpPr>
          <a:xfrm>
            <a:off x="7133692" y="2734045"/>
            <a:ext cx="1890911" cy="313952"/>
            <a:chOff x="2921042" y="2616555"/>
            <a:chExt cx="1890911" cy="313952"/>
          </a:xfrm>
        </p:grpSpPr>
        <p:sp>
          <p:nvSpPr>
            <p:cNvPr id="126" name="정육면체 125">
              <a:extLst>
                <a:ext uri="{FF2B5EF4-FFF2-40B4-BE49-F238E27FC236}">
                  <a16:creationId xmlns:a16="http://schemas.microsoft.com/office/drawing/2014/main" id="{AFC22427-80DE-40D7-83D9-CB5C6CA87E9A}"/>
                </a:ext>
              </a:extLst>
            </p:cNvPr>
            <p:cNvSpPr/>
            <p:nvPr/>
          </p:nvSpPr>
          <p:spPr>
            <a:xfrm>
              <a:off x="4525132" y="2616555"/>
              <a:ext cx="286821" cy="311091"/>
            </a:xfrm>
            <a:prstGeom prst="cube">
              <a:avLst/>
            </a:prstGeom>
            <a:solidFill>
              <a:srgbClr val="B99FFF"/>
            </a:solidFill>
            <a:ln>
              <a:solidFill>
                <a:srgbClr val="3F3F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altLang="ko-KR" dirty="0">
                  <a:solidFill>
                    <a:schemeClr val="tx1"/>
                  </a:solidFill>
                  <a:latin typeface="Arial" panose="020B0604020202020204" pitchFamily="34" charset="0"/>
                </a:rPr>
                <a:t>α</a:t>
              </a:r>
              <a:endParaRPr lang="ko-KR" altLang="en-US" dirty="0">
                <a:solidFill>
                  <a:schemeClr val="tx1"/>
                </a:solidFill>
                <a:latin typeface="Arial" panose="020B0604020202020204" pitchFamily="34" charset="0"/>
              </a:endParaRPr>
            </a:p>
          </p:txBody>
        </p:sp>
        <p:sp>
          <p:nvSpPr>
            <p:cNvPr id="127" name="정육면체 126">
              <a:extLst>
                <a:ext uri="{FF2B5EF4-FFF2-40B4-BE49-F238E27FC236}">
                  <a16:creationId xmlns:a16="http://schemas.microsoft.com/office/drawing/2014/main" id="{238C5B18-1CE1-4ED8-97FD-A6C56DAFA6FD}"/>
                </a:ext>
              </a:extLst>
            </p:cNvPr>
            <p:cNvSpPr/>
            <p:nvPr/>
          </p:nvSpPr>
          <p:spPr>
            <a:xfrm>
              <a:off x="2921042"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128" name="정육면체 127">
              <a:extLst>
                <a:ext uri="{FF2B5EF4-FFF2-40B4-BE49-F238E27FC236}">
                  <a16:creationId xmlns:a16="http://schemas.microsoft.com/office/drawing/2014/main" id="{166C769B-E541-4DF3-AD30-01CDE9949756}"/>
                </a:ext>
              </a:extLst>
            </p:cNvPr>
            <p:cNvSpPr/>
            <p:nvPr/>
          </p:nvSpPr>
          <p:spPr>
            <a:xfrm>
              <a:off x="3327269"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129" name="정육면체 128">
              <a:extLst>
                <a:ext uri="{FF2B5EF4-FFF2-40B4-BE49-F238E27FC236}">
                  <a16:creationId xmlns:a16="http://schemas.microsoft.com/office/drawing/2014/main" id="{F5FD368B-DD01-41CC-B541-E86201DAEF34}"/>
                </a:ext>
              </a:extLst>
            </p:cNvPr>
            <p:cNvSpPr/>
            <p:nvPr/>
          </p:nvSpPr>
          <p:spPr>
            <a:xfrm>
              <a:off x="4139724"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cxnSp>
          <p:nvCxnSpPr>
            <p:cNvPr id="130" name="직선 연결선 129">
              <a:extLst>
                <a:ext uri="{FF2B5EF4-FFF2-40B4-BE49-F238E27FC236}">
                  <a16:creationId xmlns:a16="http://schemas.microsoft.com/office/drawing/2014/main" id="{9DC6ED75-5774-4BDE-B2B9-3CF5373BCC6F}"/>
                </a:ext>
              </a:extLst>
            </p:cNvPr>
            <p:cNvCxnSpPr>
              <a:cxnSpLocks/>
            </p:cNvCxnSpPr>
            <p:nvPr/>
          </p:nvCxnSpPr>
          <p:spPr>
            <a:xfrm>
              <a:off x="3162478" y="2786719"/>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31" name="직선 연결선 130">
              <a:extLst>
                <a:ext uri="{FF2B5EF4-FFF2-40B4-BE49-F238E27FC236}">
                  <a16:creationId xmlns:a16="http://schemas.microsoft.com/office/drawing/2014/main" id="{2B4583C1-9F82-4C0A-A8D4-8511860559E1}"/>
                </a:ext>
              </a:extLst>
            </p:cNvPr>
            <p:cNvCxnSpPr>
              <a:cxnSpLocks/>
            </p:cNvCxnSpPr>
            <p:nvPr/>
          </p:nvCxnSpPr>
          <p:spPr>
            <a:xfrm>
              <a:off x="3572631" y="2787531"/>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32" name="직선 연결선 131">
              <a:extLst>
                <a:ext uri="{FF2B5EF4-FFF2-40B4-BE49-F238E27FC236}">
                  <a16:creationId xmlns:a16="http://schemas.microsoft.com/office/drawing/2014/main" id="{4C7E11C1-09D3-4EFD-978B-13DA768467A5}"/>
                </a:ext>
              </a:extLst>
            </p:cNvPr>
            <p:cNvCxnSpPr>
              <a:cxnSpLocks/>
            </p:cNvCxnSpPr>
            <p:nvPr/>
          </p:nvCxnSpPr>
          <p:spPr>
            <a:xfrm>
              <a:off x="4055878" y="2788344"/>
              <a:ext cx="88253"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33" name="TextBox 132">
              <a:extLst>
                <a:ext uri="{FF2B5EF4-FFF2-40B4-BE49-F238E27FC236}">
                  <a16:creationId xmlns:a16="http://schemas.microsoft.com/office/drawing/2014/main" id="{C8F98BC7-2299-45A9-8358-3C883389C3CF}"/>
                </a:ext>
              </a:extLst>
            </p:cNvPr>
            <p:cNvSpPr txBox="1"/>
            <p:nvPr/>
          </p:nvSpPr>
          <p:spPr>
            <a:xfrm>
              <a:off x="3748834" y="2668820"/>
              <a:ext cx="260539" cy="246221"/>
            </a:xfrm>
            <a:prstGeom prst="rect">
              <a:avLst/>
            </a:prstGeom>
            <a:noFill/>
          </p:spPr>
          <p:txBody>
            <a:bodyPr wrap="square" lIns="0" rIns="0" rtlCol="0" anchor="ctr" anchorCtr="1">
              <a:spAutoFit/>
            </a:bodyPr>
            <a:lstStyle/>
            <a:p>
              <a:r>
                <a:rPr lang="en-US" altLang="ko-KR" sz="1000" dirty="0">
                  <a:solidFill>
                    <a:schemeClr val="bg1">
                      <a:lumMod val="85000"/>
                    </a:schemeClr>
                  </a:solidFill>
                  <a:latin typeface="Arial" panose="020B0604020202020204" pitchFamily="34" charset="0"/>
                </a:rPr>
                <a:t>•••</a:t>
              </a:r>
              <a:endParaRPr lang="ko-KR" altLang="en-US" sz="1000" dirty="0">
                <a:solidFill>
                  <a:schemeClr val="bg1">
                    <a:lumMod val="85000"/>
                  </a:schemeClr>
                </a:solidFill>
                <a:latin typeface="Arial" panose="020B0604020202020204" pitchFamily="34" charset="0"/>
              </a:endParaRPr>
            </a:p>
          </p:txBody>
        </p:sp>
        <p:cxnSp>
          <p:nvCxnSpPr>
            <p:cNvPr id="134" name="직선 연결선 133">
              <a:extLst>
                <a:ext uri="{FF2B5EF4-FFF2-40B4-BE49-F238E27FC236}">
                  <a16:creationId xmlns:a16="http://schemas.microsoft.com/office/drawing/2014/main" id="{6020946A-0EAA-486C-8FAF-7B6C7573453A}"/>
                </a:ext>
              </a:extLst>
            </p:cNvPr>
            <p:cNvCxnSpPr>
              <a:cxnSpLocks/>
            </p:cNvCxnSpPr>
            <p:nvPr/>
          </p:nvCxnSpPr>
          <p:spPr>
            <a:xfrm>
              <a:off x="4394432" y="2786719"/>
              <a:ext cx="136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D79A245E-CDEA-4E29-8359-CF40C74F1674}"/>
              </a:ext>
            </a:extLst>
          </p:cNvPr>
          <p:cNvSpPr txBox="1"/>
          <p:nvPr/>
        </p:nvSpPr>
        <p:spPr>
          <a:xfrm>
            <a:off x="7645535" y="746176"/>
            <a:ext cx="1467068" cy="477054"/>
          </a:xfrm>
          <a:prstGeom prst="rect">
            <a:avLst/>
          </a:prstGeom>
          <a:noFill/>
        </p:spPr>
        <p:txBody>
          <a:bodyPr wrap="none" rtlCol="0">
            <a:spAutoFit/>
          </a:bodyPr>
          <a:lstStyle/>
          <a:p>
            <a:r>
              <a:rPr lang="ko-KR" altLang="en-US" sz="2500" dirty="0">
                <a:solidFill>
                  <a:srgbClr val="00C8EB"/>
                </a:solidFill>
                <a:latin typeface="Arial" panose="020B0604020202020204" pitchFamily="34" charset="0"/>
              </a:rPr>
              <a:t>고아블록</a:t>
            </a:r>
          </a:p>
        </p:txBody>
      </p:sp>
      <p:cxnSp>
        <p:nvCxnSpPr>
          <p:cNvPr id="219" name="직선 화살표 연결선 218">
            <a:extLst>
              <a:ext uri="{FF2B5EF4-FFF2-40B4-BE49-F238E27FC236}">
                <a16:creationId xmlns:a16="http://schemas.microsoft.com/office/drawing/2014/main" id="{76C43111-FCE3-4E66-9FE9-365E93DE7F09}"/>
              </a:ext>
            </a:extLst>
          </p:cNvPr>
          <p:cNvCxnSpPr>
            <a:cxnSpLocks/>
            <a:stCxn id="2" idx="2"/>
            <a:endCxn id="122" idx="0"/>
          </p:cNvCxnSpPr>
          <p:nvPr/>
        </p:nvCxnSpPr>
        <p:spPr>
          <a:xfrm>
            <a:off x="8379069" y="1223230"/>
            <a:ext cx="520239" cy="1152298"/>
          </a:xfrm>
          <a:prstGeom prst="straightConnector1">
            <a:avLst/>
          </a:prstGeom>
          <a:ln>
            <a:solidFill>
              <a:srgbClr val="00C8EB"/>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24" name="직선 화살표 연결선 223">
            <a:extLst>
              <a:ext uri="{FF2B5EF4-FFF2-40B4-BE49-F238E27FC236}">
                <a16:creationId xmlns:a16="http://schemas.microsoft.com/office/drawing/2014/main" id="{779812AE-F8C5-4166-91E4-E7A00AC5F43F}"/>
              </a:ext>
            </a:extLst>
          </p:cNvPr>
          <p:cNvCxnSpPr>
            <a:cxnSpLocks/>
            <a:stCxn id="2" idx="2"/>
            <a:endCxn id="117" idx="5"/>
          </p:cNvCxnSpPr>
          <p:nvPr/>
        </p:nvCxnSpPr>
        <p:spPr>
          <a:xfrm flipH="1">
            <a:off x="6555083" y="1223230"/>
            <a:ext cx="1823986" cy="370076"/>
          </a:xfrm>
          <a:prstGeom prst="straightConnector1">
            <a:avLst/>
          </a:prstGeom>
          <a:ln>
            <a:solidFill>
              <a:srgbClr val="00C8EB"/>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82587690"/>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C28E21BD-9DBE-4514-A148-B60C5810D091}"/>
              </a:ext>
            </a:extLst>
          </p:cNvPr>
          <p:cNvSpPr>
            <a:spLocks noGrp="1"/>
          </p:cNvSpPr>
          <p:nvPr>
            <p:ph idx="1"/>
          </p:nvPr>
        </p:nvSpPr>
        <p:spPr/>
        <p:txBody>
          <a:bodyPr>
            <a:normAutofit/>
          </a:bodyPr>
          <a:lstStyle/>
          <a:p>
            <a:pPr indent="0" algn="ctr">
              <a:buNone/>
            </a:pPr>
            <a:endParaRPr lang="en-US" altLang="ko-KR" sz="5000" dirty="0"/>
          </a:p>
          <a:p>
            <a:pPr indent="0" algn="ctr">
              <a:buNone/>
            </a:pPr>
            <a:r>
              <a:rPr lang="ko-KR" altLang="en-US" sz="5000" dirty="0"/>
              <a:t>어떤 블록을 선택할 것인가</a:t>
            </a:r>
            <a:r>
              <a:rPr lang="en-US" altLang="ko-KR" sz="5000" dirty="0"/>
              <a:t>?</a:t>
            </a:r>
            <a:endParaRPr lang="ko-KR" altLang="en-US" sz="5000" dirty="0"/>
          </a:p>
        </p:txBody>
      </p:sp>
      <p:sp>
        <p:nvSpPr>
          <p:cNvPr id="3" name="제목 2">
            <a:extLst>
              <a:ext uri="{FF2B5EF4-FFF2-40B4-BE49-F238E27FC236}">
                <a16:creationId xmlns:a16="http://schemas.microsoft.com/office/drawing/2014/main" id="{9F9DB366-7D66-4FBF-97E4-E80AD189DFA1}"/>
              </a:ext>
            </a:extLst>
          </p:cNvPr>
          <p:cNvSpPr>
            <a:spLocks noGrp="1"/>
          </p:cNvSpPr>
          <p:nvPr>
            <p:ph type="title"/>
          </p:nvPr>
        </p:nvSpPr>
        <p:spPr/>
        <p:txBody>
          <a:bodyPr/>
          <a:lstStyle/>
          <a:p>
            <a:r>
              <a:rPr lang="en-US" altLang="ko-KR" dirty="0" err="1"/>
              <a:t>PoW</a:t>
            </a:r>
            <a:r>
              <a:rPr lang="en-US" altLang="ko-KR" dirty="0"/>
              <a:t> [ Bitcoin - Longest Chain Selection ]</a:t>
            </a:r>
            <a:endParaRPr lang="ko-KR" altLang="en-US" dirty="0"/>
          </a:p>
        </p:txBody>
      </p:sp>
      <p:sp>
        <p:nvSpPr>
          <p:cNvPr id="4" name="내용 개체 틀 1">
            <a:extLst>
              <a:ext uri="{FF2B5EF4-FFF2-40B4-BE49-F238E27FC236}">
                <a16:creationId xmlns:a16="http://schemas.microsoft.com/office/drawing/2014/main" id="{0D6B300C-6AE2-41E9-A030-2C0254D34FA5}"/>
              </a:ext>
            </a:extLst>
          </p:cNvPr>
          <p:cNvSpPr txBox="1">
            <a:spLocks/>
          </p:cNvSpPr>
          <p:nvPr/>
        </p:nvSpPr>
        <p:spPr>
          <a:xfrm>
            <a:off x="242625" y="2171031"/>
            <a:ext cx="11683999" cy="4351338"/>
          </a:xfrm>
          <a:prstGeom prst="rect">
            <a:avLst/>
          </a:prstGeom>
        </p:spPr>
        <p:txBody>
          <a:bodyPr vert="horz" lIns="91440" tIns="45720" rIns="91440" bIns="45720" rtlCol="0">
            <a:normAutofit/>
          </a:bodyPr>
          <a:lstStyle>
            <a:lvl1pPr marL="0" indent="-144000" algn="l" defTabSz="914400" rtl="0" eaLnBrk="1" latinLnBrk="1" hangingPunct="1">
              <a:lnSpc>
                <a:spcPct val="105000"/>
              </a:lnSpc>
              <a:spcBef>
                <a:spcPts val="1000"/>
              </a:spcBef>
              <a:buFont typeface="Arial" panose="020B0604020202020204" pitchFamily="34" charset="0"/>
              <a:buChar char="•"/>
              <a:defRPr sz="1800" kern="1200" spc="-90" baseline="0">
                <a:solidFill>
                  <a:schemeClr val="bg1">
                    <a:lumMod val="85000"/>
                  </a:schemeClr>
                </a:solidFill>
                <a:latin typeface="Arial" panose="020B0604020202020204" pitchFamily="34" charset="0"/>
                <a:ea typeface="맑은 고딕" panose="020B0503020000020004" pitchFamily="50" charset="-127"/>
                <a:cs typeface="+mn-cs"/>
              </a:defRPr>
            </a:lvl1pPr>
            <a:lvl2pPr marL="360000" indent="-144000" algn="l" defTabSz="914400" rtl="0" eaLnBrk="1" latinLnBrk="1" hangingPunct="1">
              <a:lnSpc>
                <a:spcPct val="105000"/>
              </a:lnSpc>
              <a:spcBef>
                <a:spcPts val="500"/>
              </a:spcBef>
              <a:buFont typeface="Arial" panose="020B0604020202020204" pitchFamily="34" charset="0"/>
              <a:buChar char="•"/>
              <a:defRPr sz="1600" kern="1200" spc="-90" baseline="0">
                <a:solidFill>
                  <a:schemeClr val="bg1">
                    <a:lumMod val="85000"/>
                  </a:schemeClr>
                </a:solidFill>
                <a:latin typeface="Arial" panose="020B0604020202020204" pitchFamily="34" charset="0"/>
                <a:ea typeface="맑은 고딕" panose="020B0503020000020004" pitchFamily="50" charset="-127"/>
                <a:cs typeface="+mn-cs"/>
              </a:defRPr>
            </a:lvl2pPr>
            <a:lvl3pPr marL="540000" indent="-144000" algn="l" defTabSz="914400" rtl="0" eaLnBrk="1" latinLnBrk="1" hangingPunct="1">
              <a:lnSpc>
                <a:spcPct val="105000"/>
              </a:lnSpc>
              <a:spcBef>
                <a:spcPts val="500"/>
              </a:spcBef>
              <a:buFont typeface="Arial" panose="020B0604020202020204" pitchFamily="34" charset="0"/>
              <a:buChar char="•"/>
              <a:defRPr sz="1400" kern="1200" spc="-90" baseline="0">
                <a:solidFill>
                  <a:schemeClr val="bg1">
                    <a:lumMod val="85000"/>
                  </a:schemeClr>
                </a:solidFill>
                <a:latin typeface="Arial" panose="020B0604020202020204" pitchFamily="34" charset="0"/>
                <a:ea typeface="맑은 고딕" panose="020B0503020000020004" pitchFamily="50" charset="-127"/>
                <a:cs typeface="+mn-cs"/>
              </a:defRPr>
            </a:lvl3pPr>
            <a:lvl4pPr marL="720000" indent="-144000" algn="l" defTabSz="914400" rtl="0" eaLnBrk="1" latinLnBrk="1" hangingPunct="1">
              <a:lnSpc>
                <a:spcPct val="105000"/>
              </a:lnSpc>
              <a:spcBef>
                <a:spcPts val="500"/>
              </a:spcBef>
              <a:buFont typeface="Arial" panose="020B0604020202020204" pitchFamily="34" charset="0"/>
              <a:buChar char="•"/>
              <a:defRPr sz="1300" kern="1200" spc="-90" baseline="0">
                <a:solidFill>
                  <a:schemeClr val="bg1">
                    <a:lumMod val="85000"/>
                  </a:schemeClr>
                </a:solidFill>
                <a:latin typeface="Arial" panose="020B0604020202020204" pitchFamily="34" charset="0"/>
                <a:ea typeface="맑은 고딕" panose="020B0503020000020004" pitchFamily="50" charset="-127"/>
                <a:cs typeface="+mn-cs"/>
              </a:defRPr>
            </a:lvl4pPr>
            <a:lvl5pPr marL="900000" indent="-144000" algn="l" defTabSz="914400" rtl="0" eaLnBrk="1" latinLnBrk="1" hangingPunct="1">
              <a:lnSpc>
                <a:spcPct val="105000"/>
              </a:lnSpc>
              <a:spcBef>
                <a:spcPts val="500"/>
              </a:spcBef>
              <a:buFont typeface="Arial" panose="020B0604020202020204" pitchFamily="34" charset="0"/>
              <a:buChar char="•"/>
              <a:defRPr sz="1200" kern="1200" spc="-90" baseline="0">
                <a:solidFill>
                  <a:schemeClr val="bg1">
                    <a:lumMod val="85000"/>
                  </a:schemeClr>
                </a:solidFill>
                <a:latin typeface="Arial" panose="020B0604020202020204" pitchFamily="34" charset="0"/>
                <a:ea typeface="맑은 고딕" panose="020B0503020000020004"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lgn="ctr">
              <a:buFont typeface="Arial" panose="020B0604020202020204" pitchFamily="34" charset="0"/>
              <a:buNone/>
            </a:pPr>
            <a:endParaRPr lang="en-US" altLang="ko-KR" sz="5000" dirty="0"/>
          </a:p>
          <a:p>
            <a:pPr indent="0" algn="ctr">
              <a:buFont typeface="Arial" panose="020B0604020202020204" pitchFamily="34" charset="0"/>
              <a:buNone/>
            </a:pPr>
            <a:r>
              <a:rPr lang="ko-KR" altLang="en-US" sz="4000" dirty="0"/>
              <a:t>가장 긴 체인을 선택</a:t>
            </a:r>
            <a:br>
              <a:rPr lang="en-US" altLang="ko-KR" sz="4000" dirty="0"/>
            </a:br>
            <a:r>
              <a:rPr lang="en-US" altLang="ko-KR" sz="4000" dirty="0"/>
              <a:t>(Longest Chain Selection)</a:t>
            </a:r>
            <a:endParaRPr lang="ko-KR" altLang="en-US" sz="4000" dirty="0"/>
          </a:p>
        </p:txBody>
      </p:sp>
    </p:spTree>
    <p:extLst>
      <p:ext uri="{BB962C8B-B14F-4D97-AF65-F5344CB8AC3E}">
        <p14:creationId xmlns:p14="http://schemas.microsoft.com/office/powerpoint/2010/main" val="3307817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1CEE8C50-89F4-4F85-87DE-3D0D7CD35230}"/>
              </a:ext>
            </a:extLst>
          </p:cNvPr>
          <p:cNvSpPr>
            <a:spLocks noGrp="1"/>
          </p:cNvSpPr>
          <p:nvPr>
            <p:ph idx="1"/>
          </p:nvPr>
        </p:nvSpPr>
        <p:spPr>
          <a:xfrm>
            <a:off x="241300" y="674860"/>
            <a:ext cx="11709400" cy="5991052"/>
          </a:xfrm>
        </p:spPr>
        <p:txBody>
          <a:bodyPr>
            <a:normAutofit/>
          </a:bodyPr>
          <a:lstStyle/>
          <a:p>
            <a:pPr indent="0">
              <a:lnSpc>
                <a:spcPct val="120000"/>
              </a:lnSpc>
              <a:buNone/>
            </a:pPr>
            <a:r>
              <a:rPr lang="ko-KR" altLang="en-US" sz="2000" b="1" dirty="0">
                <a:solidFill>
                  <a:schemeClr val="bg1"/>
                </a:solidFill>
              </a:rPr>
              <a:t>차세대 </a:t>
            </a:r>
            <a:r>
              <a:rPr lang="ko-KR" altLang="en-US" sz="2000" b="1" dirty="0">
                <a:solidFill>
                  <a:srgbClr val="00C8EB"/>
                </a:solidFill>
              </a:rPr>
              <a:t>스마트 </a:t>
            </a:r>
            <a:r>
              <a:rPr lang="ko-KR" altLang="en-US" sz="2000" b="1" dirty="0" err="1">
                <a:solidFill>
                  <a:srgbClr val="00C8EB"/>
                </a:solidFill>
              </a:rPr>
              <a:t>컨트랙트</a:t>
            </a:r>
            <a:r>
              <a:rPr lang="ko-KR" altLang="en-US" sz="2000" b="1" dirty="0" err="1">
                <a:solidFill>
                  <a:schemeClr val="bg1"/>
                </a:solidFill>
              </a:rPr>
              <a:t>와</a:t>
            </a:r>
            <a:r>
              <a:rPr lang="ko-KR" altLang="en-US" sz="2000" b="1" dirty="0">
                <a:solidFill>
                  <a:schemeClr val="bg1"/>
                </a:solidFill>
              </a:rPr>
              <a:t> </a:t>
            </a:r>
            <a:r>
              <a:rPr lang="ko-KR" altLang="en-US" sz="2000" b="1" dirty="0" err="1">
                <a:solidFill>
                  <a:srgbClr val="DBAC7D"/>
                </a:solidFill>
              </a:rPr>
              <a:t>탈중앙화된</a:t>
            </a:r>
            <a:r>
              <a:rPr lang="ko-KR" altLang="en-US" sz="2000" b="1" dirty="0">
                <a:solidFill>
                  <a:srgbClr val="DBAC7D"/>
                </a:solidFill>
              </a:rPr>
              <a:t> 어플리케이션</a:t>
            </a:r>
            <a:r>
              <a:rPr lang="ko-KR" altLang="en-US" sz="2000" b="1" dirty="0">
                <a:solidFill>
                  <a:schemeClr val="bg1"/>
                </a:solidFill>
              </a:rPr>
              <a:t> </a:t>
            </a:r>
            <a:r>
              <a:rPr lang="ko-KR" altLang="en-US" sz="2000" b="1" dirty="0">
                <a:solidFill>
                  <a:srgbClr val="00C8EB"/>
                </a:solidFill>
              </a:rPr>
              <a:t>플랫폼</a:t>
            </a:r>
            <a:endParaRPr lang="en-US" altLang="ko-KR" sz="2000" b="1" dirty="0">
              <a:solidFill>
                <a:schemeClr val="bg1"/>
              </a:solidFill>
            </a:endParaRPr>
          </a:p>
          <a:p>
            <a:pPr indent="0">
              <a:lnSpc>
                <a:spcPct val="120000"/>
              </a:lnSpc>
              <a:buNone/>
            </a:pPr>
            <a:r>
              <a:rPr lang="en-US" altLang="ko-KR" sz="2000" b="1" dirty="0">
                <a:solidFill>
                  <a:schemeClr val="bg1"/>
                </a:solidFill>
              </a:rPr>
              <a:t>A Next-Generation </a:t>
            </a:r>
            <a:r>
              <a:rPr lang="en-US" altLang="ko-KR" sz="2000" b="1" dirty="0">
                <a:solidFill>
                  <a:srgbClr val="00C8EB"/>
                </a:solidFill>
              </a:rPr>
              <a:t>Smart Contract</a:t>
            </a:r>
            <a:r>
              <a:rPr lang="en-US" altLang="ko-KR" sz="2000" b="1" dirty="0">
                <a:solidFill>
                  <a:schemeClr val="bg1"/>
                </a:solidFill>
              </a:rPr>
              <a:t> and </a:t>
            </a:r>
            <a:r>
              <a:rPr lang="en-US" altLang="ko-KR" sz="2000" b="1" dirty="0">
                <a:solidFill>
                  <a:srgbClr val="DBAC7D"/>
                </a:solidFill>
              </a:rPr>
              <a:t>Decentralized Application</a:t>
            </a:r>
            <a:r>
              <a:rPr lang="en-US" altLang="ko-KR" sz="2000" b="1" dirty="0">
                <a:solidFill>
                  <a:schemeClr val="bg1"/>
                </a:solidFill>
              </a:rPr>
              <a:t> </a:t>
            </a:r>
            <a:r>
              <a:rPr lang="en-US" altLang="ko-KR" sz="2000" b="1" dirty="0">
                <a:solidFill>
                  <a:srgbClr val="00C8EB"/>
                </a:solidFill>
              </a:rPr>
              <a:t>Platform</a:t>
            </a:r>
          </a:p>
          <a:p>
            <a:pPr indent="0">
              <a:lnSpc>
                <a:spcPct val="120000"/>
              </a:lnSpc>
              <a:buNone/>
            </a:pPr>
            <a:endParaRPr lang="en-US" altLang="ko-KR" b="1" dirty="0">
              <a:solidFill>
                <a:srgbClr val="00C8EB"/>
              </a:solidFill>
            </a:endParaRPr>
          </a:p>
          <a:p>
            <a:pPr indent="0">
              <a:lnSpc>
                <a:spcPct val="120000"/>
              </a:lnSpc>
              <a:buNone/>
            </a:pPr>
            <a:r>
              <a:rPr lang="ko-KR" altLang="en-US" dirty="0" err="1"/>
              <a:t>사토시</a:t>
            </a:r>
            <a:r>
              <a:rPr lang="ko-KR" altLang="en-US" dirty="0"/>
              <a:t> </a:t>
            </a:r>
            <a:r>
              <a:rPr lang="ko-KR" altLang="en-US" dirty="0" err="1"/>
              <a:t>나카모토에</a:t>
            </a:r>
            <a:r>
              <a:rPr lang="ko-KR" altLang="en-US" dirty="0"/>
              <a:t> 의해 </a:t>
            </a:r>
            <a:r>
              <a:rPr lang="en-US" altLang="ko-KR" dirty="0"/>
              <a:t>2009 </a:t>
            </a:r>
            <a:r>
              <a:rPr lang="ko-KR" altLang="en-US" dirty="0"/>
              <a:t>년 개발된 </a:t>
            </a:r>
            <a:r>
              <a:rPr lang="ko-KR" altLang="en-US" dirty="0" err="1">
                <a:solidFill>
                  <a:srgbClr val="FFC700"/>
                </a:solidFill>
              </a:rPr>
              <a:t>비트코인</a:t>
            </a:r>
            <a:r>
              <a:rPr lang="ko-KR" altLang="en-US" dirty="0" err="1"/>
              <a:t>은</a:t>
            </a:r>
            <a:r>
              <a:rPr lang="ko-KR" altLang="en-US" dirty="0"/>
              <a:t> 종종 화폐와 통화분야에서 매우 근본적인 혁신으로 묘사되어 왔는데</a:t>
            </a:r>
            <a:r>
              <a:rPr lang="en-US" altLang="ko-KR" dirty="0"/>
              <a:t>, </a:t>
            </a:r>
            <a:r>
              <a:rPr lang="ko-KR" altLang="en-US" dirty="0"/>
              <a:t>이것은 </a:t>
            </a:r>
            <a:r>
              <a:rPr lang="ko-KR" altLang="en-US" dirty="0" err="1"/>
              <a:t>비트코인이</a:t>
            </a:r>
            <a:r>
              <a:rPr lang="ko-KR" altLang="en-US" dirty="0"/>
              <a:t> </a:t>
            </a:r>
            <a:r>
              <a:rPr lang="ko-KR" altLang="en-US" dirty="0">
                <a:solidFill>
                  <a:srgbClr val="DBAC7D"/>
                </a:solidFill>
              </a:rPr>
              <a:t>어떤 담보나 내재적인 가치를 가지지 않으며</a:t>
            </a:r>
            <a:r>
              <a:rPr lang="en-US" altLang="ko-KR" dirty="0">
                <a:solidFill>
                  <a:srgbClr val="DBAC7D"/>
                </a:solidFill>
              </a:rPr>
              <a:t>, </a:t>
            </a:r>
            <a:r>
              <a:rPr lang="ko-KR" altLang="en-US" dirty="0" err="1">
                <a:solidFill>
                  <a:srgbClr val="DBAC7D"/>
                </a:solidFill>
              </a:rPr>
              <a:t>중앙화된</a:t>
            </a:r>
            <a:r>
              <a:rPr lang="ko-KR" altLang="en-US" dirty="0">
                <a:solidFill>
                  <a:srgbClr val="DBAC7D"/>
                </a:solidFill>
              </a:rPr>
              <a:t> 발행기관이나 통제기관도 없는 디지털 자산의 첫 번째 사례</a:t>
            </a:r>
            <a:r>
              <a:rPr lang="ko-KR" altLang="en-US" dirty="0"/>
              <a:t>였기 때문이다</a:t>
            </a:r>
            <a:r>
              <a:rPr lang="en-US" altLang="ko-KR" dirty="0"/>
              <a:t>. </a:t>
            </a:r>
            <a:r>
              <a:rPr lang="ko-KR" altLang="en-US" dirty="0"/>
              <a:t>하지만 </a:t>
            </a:r>
            <a:r>
              <a:rPr lang="ko-KR" altLang="en-US" dirty="0" err="1"/>
              <a:t>비트코인</a:t>
            </a:r>
            <a:r>
              <a:rPr lang="ko-KR" altLang="en-US" dirty="0"/>
              <a:t> 실험의 더욱 중요한 측면은 </a:t>
            </a:r>
            <a:r>
              <a:rPr lang="ko-KR" altLang="en-US" dirty="0" err="1"/>
              <a:t>비트코인을</a:t>
            </a:r>
            <a:r>
              <a:rPr lang="ko-KR" altLang="en-US" dirty="0"/>
              <a:t> 떠받치고 있는 </a:t>
            </a:r>
            <a:r>
              <a:rPr lang="ko-KR" altLang="en-US" dirty="0">
                <a:solidFill>
                  <a:srgbClr val="DBAC7D"/>
                </a:solidFill>
              </a:rPr>
              <a:t>분산 합의 </a:t>
            </a:r>
            <a:r>
              <a:rPr lang="ko-KR" altLang="en-US" dirty="0" err="1">
                <a:solidFill>
                  <a:srgbClr val="DBAC7D"/>
                </a:solidFill>
              </a:rPr>
              <a:t>수단으로서의</a:t>
            </a:r>
            <a:r>
              <a:rPr lang="ko-KR" altLang="en-US" dirty="0">
                <a:solidFill>
                  <a:srgbClr val="DBAC7D"/>
                </a:solidFill>
              </a:rPr>
              <a:t> 블록체인</a:t>
            </a:r>
            <a:r>
              <a:rPr lang="ko-KR" altLang="en-US" dirty="0">
                <a:solidFill>
                  <a:srgbClr val="00C8EB"/>
                </a:solidFill>
              </a:rPr>
              <a:t> </a:t>
            </a:r>
            <a:r>
              <a:rPr lang="ko-KR" altLang="en-US" dirty="0">
                <a:solidFill>
                  <a:srgbClr val="DBAC7D"/>
                </a:solidFill>
              </a:rPr>
              <a:t>기술</a:t>
            </a:r>
            <a:r>
              <a:rPr lang="ko-KR" altLang="en-US" dirty="0"/>
              <a:t>이며</a:t>
            </a:r>
            <a:r>
              <a:rPr lang="en-US" altLang="ko-KR" dirty="0"/>
              <a:t>, </a:t>
            </a:r>
            <a:r>
              <a:rPr lang="ko-KR" altLang="en-US" dirty="0"/>
              <a:t>이에 대한 관심이 급격하게 늘어나고 있다</a:t>
            </a:r>
            <a:r>
              <a:rPr lang="en-US" altLang="ko-KR" dirty="0"/>
              <a:t>. </a:t>
            </a:r>
            <a:endParaRPr lang="en-US" altLang="ko-KR" b="1" dirty="0">
              <a:solidFill>
                <a:srgbClr val="00C8EB"/>
              </a:solidFill>
            </a:endParaRPr>
          </a:p>
          <a:p>
            <a:pPr indent="0">
              <a:lnSpc>
                <a:spcPct val="120000"/>
              </a:lnSpc>
              <a:buNone/>
            </a:pPr>
            <a:r>
              <a:rPr lang="en-US" altLang="ko-KR" dirty="0"/>
              <a:t>Satoshi Nakamoto's development of </a:t>
            </a:r>
            <a:r>
              <a:rPr lang="en-US" altLang="ko-KR" dirty="0">
                <a:solidFill>
                  <a:srgbClr val="FFC700"/>
                </a:solidFill>
              </a:rPr>
              <a:t>Bitcoin</a:t>
            </a:r>
            <a:r>
              <a:rPr lang="en-US" altLang="ko-KR" dirty="0"/>
              <a:t> in 2009 has often been hailed as a radical development in money and currency, being </a:t>
            </a:r>
            <a:r>
              <a:rPr lang="en-US" altLang="ko-KR" dirty="0">
                <a:solidFill>
                  <a:srgbClr val="DBAC7D"/>
                </a:solidFill>
              </a:rPr>
              <a:t>the first example of a digital asset which simultaneously has no backing or "intrinsic value" and no centralized issuer or controller</a:t>
            </a:r>
            <a:r>
              <a:rPr lang="en-US" altLang="ko-KR" dirty="0"/>
              <a:t>. However, another, arguably more important, part of the Bitcoin experiment is the underlying </a:t>
            </a:r>
            <a:r>
              <a:rPr lang="en-US" altLang="ko-KR" dirty="0">
                <a:solidFill>
                  <a:srgbClr val="DBAC7D"/>
                </a:solidFill>
              </a:rPr>
              <a:t>blockchain</a:t>
            </a:r>
            <a:r>
              <a:rPr lang="en-US" altLang="ko-KR" dirty="0">
                <a:solidFill>
                  <a:srgbClr val="00C8EB"/>
                </a:solidFill>
              </a:rPr>
              <a:t> </a:t>
            </a:r>
            <a:r>
              <a:rPr lang="en-US" altLang="ko-KR" dirty="0">
                <a:solidFill>
                  <a:srgbClr val="DBAC7D"/>
                </a:solidFill>
              </a:rPr>
              <a:t>technology as a tool of distributed consensus</a:t>
            </a:r>
            <a:r>
              <a:rPr lang="en-US" altLang="ko-KR" dirty="0"/>
              <a:t>, and attention is rapidly starting to shift to this other aspect of Bitcoin.</a:t>
            </a:r>
          </a:p>
          <a:p>
            <a:pPr indent="0">
              <a:lnSpc>
                <a:spcPct val="120000"/>
              </a:lnSpc>
              <a:buNone/>
            </a:pPr>
            <a:r>
              <a:rPr lang="en-US" altLang="ko-KR" dirty="0"/>
              <a:t>…</a:t>
            </a:r>
          </a:p>
        </p:txBody>
      </p:sp>
      <p:sp>
        <p:nvSpPr>
          <p:cNvPr id="3" name="제목 2">
            <a:extLst>
              <a:ext uri="{FF2B5EF4-FFF2-40B4-BE49-F238E27FC236}">
                <a16:creationId xmlns:a16="http://schemas.microsoft.com/office/drawing/2014/main" id="{0EA218A7-D547-4661-ACF7-16F397AE1965}"/>
              </a:ext>
            </a:extLst>
          </p:cNvPr>
          <p:cNvSpPr>
            <a:spLocks noGrp="1"/>
          </p:cNvSpPr>
          <p:nvPr>
            <p:ph type="title"/>
          </p:nvPr>
        </p:nvSpPr>
        <p:spPr/>
        <p:txBody>
          <a:bodyPr/>
          <a:lstStyle/>
          <a:p>
            <a:r>
              <a:rPr lang="ko-KR" altLang="en-US" dirty="0" err="1"/>
              <a:t>이더리움</a:t>
            </a:r>
            <a:r>
              <a:rPr lang="ko-KR" altLang="en-US" dirty="0"/>
              <a:t> </a:t>
            </a:r>
            <a:r>
              <a:rPr lang="en-US" altLang="ko-KR" dirty="0"/>
              <a:t>[White Paper, </a:t>
            </a:r>
            <a:r>
              <a:rPr lang="en-US" altLang="ko-KR" dirty="0" err="1"/>
              <a:t>Vitalik</a:t>
            </a:r>
            <a:r>
              <a:rPr lang="en-US" altLang="ko-KR" dirty="0"/>
              <a:t> </a:t>
            </a:r>
            <a:r>
              <a:rPr lang="en-US" altLang="ko-KR" dirty="0" err="1"/>
              <a:t>Buterin</a:t>
            </a:r>
            <a:r>
              <a:rPr lang="en-US" altLang="ko-KR" dirty="0"/>
              <a:t> (</a:t>
            </a:r>
            <a:r>
              <a:rPr lang="ko-KR" altLang="en-US" dirty="0"/>
              <a:t>백서</a:t>
            </a:r>
            <a:r>
              <a:rPr lang="en-US" altLang="ko-KR" dirty="0"/>
              <a:t>, </a:t>
            </a:r>
            <a:r>
              <a:rPr lang="ko-KR" altLang="en-US" dirty="0" err="1"/>
              <a:t>비탈릭</a:t>
            </a:r>
            <a:r>
              <a:rPr lang="ko-KR" altLang="en-US" dirty="0"/>
              <a:t> </a:t>
            </a:r>
            <a:r>
              <a:rPr lang="ko-KR" altLang="en-US" dirty="0" err="1"/>
              <a:t>부테린</a:t>
            </a:r>
            <a:r>
              <a:rPr lang="en-US" altLang="ko-KR" dirty="0"/>
              <a:t>)]</a:t>
            </a:r>
            <a:endParaRPr lang="ko-KR" altLang="en-US" dirty="0"/>
          </a:p>
        </p:txBody>
      </p:sp>
    </p:spTree>
    <p:extLst>
      <p:ext uri="{BB962C8B-B14F-4D97-AF65-F5344CB8AC3E}">
        <p14:creationId xmlns:p14="http://schemas.microsoft.com/office/powerpoint/2010/main" val="3332695350"/>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D69B025F-C6D7-42D3-861D-8695ACAA46C9}"/>
              </a:ext>
            </a:extLst>
          </p:cNvPr>
          <p:cNvSpPr>
            <a:spLocks noGrp="1"/>
          </p:cNvSpPr>
          <p:nvPr>
            <p:ph idx="1"/>
          </p:nvPr>
        </p:nvSpPr>
        <p:spPr>
          <a:xfrm>
            <a:off x="241299" y="674860"/>
            <a:ext cx="11683999" cy="6030740"/>
          </a:xfrm>
        </p:spPr>
        <p:txBody>
          <a:bodyPr>
            <a:normAutofit/>
          </a:bodyPr>
          <a:lstStyle/>
          <a:p>
            <a:pPr marL="342900" indent="-342900"/>
            <a:r>
              <a:rPr lang="ko-KR" altLang="en-US" sz="2500" dirty="0"/>
              <a:t>각 체인은 더 긴 체인을 생성하기 위한 경쟁 시작</a:t>
            </a:r>
            <a:endParaRPr lang="en-US" altLang="ko-KR" sz="2500" dirty="0"/>
          </a:p>
          <a:p>
            <a:pPr marL="342900" indent="-342900"/>
            <a:r>
              <a:rPr lang="ko-KR" altLang="en-US" sz="2500" dirty="0"/>
              <a:t>긴 체인을 생성한 체인을 메인 체인으로 선택</a:t>
            </a:r>
            <a:r>
              <a:rPr lang="en-US" altLang="ko-KR" sz="2500" dirty="0"/>
              <a:t>, </a:t>
            </a:r>
            <a:r>
              <a:rPr lang="ko-KR" altLang="en-US" sz="2500" dirty="0"/>
              <a:t>나머지 체인은 버림</a:t>
            </a:r>
            <a:endParaRPr lang="en-US" altLang="ko-KR" sz="2500" dirty="0"/>
          </a:p>
          <a:p>
            <a:pPr marL="702900" lvl="1" indent="-342900"/>
            <a:r>
              <a:rPr lang="ko-KR" altLang="en-US" sz="2300" dirty="0"/>
              <a:t>버려진 블록의 </a:t>
            </a:r>
            <a:r>
              <a:rPr lang="en-US" altLang="ko-KR" sz="2300" dirty="0"/>
              <a:t>Coinbase </a:t>
            </a:r>
            <a:r>
              <a:rPr lang="ko-KR" altLang="en-US" sz="2300" dirty="0"/>
              <a:t>및 트랜잭션은 </a:t>
            </a:r>
            <a:r>
              <a:rPr lang="en-US" altLang="ko-KR" sz="2300" dirty="0"/>
              <a:t>Rollback</a:t>
            </a:r>
          </a:p>
          <a:p>
            <a:pPr marL="702900" lvl="1" indent="-342900"/>
            <a:r>
              <a:rPr lang="ko-KR" altLang="en-US" sz="2300" dirty="0"/>
              <a:t>버려진 블록의 트랜잭션이 메인 체인에 포함되지 않은 경우 트랜잭션 풀로 </a:t>
            </a:r>
            <a:r>
              <a:rPr lang="ko-KR" altLang="en-US" sz="2300" dirty="0" err="1"/>
              <a:t>들어감</a:t>
            </a:r>
            <a:endParaRPr lang="en-US" altLang="ko-KR" sz="2300" dirty="0"/>
          </a:p>
          <a:p>
            <a:pPr marL="342900" indent="-342900"/>
            <a:r>
              <a:rPr lang="en-US" altLang="ko-KR" sz="2500" dirty="0"/>
              <a:t>The Longest Chain: </a:t>
            </a:r>
            <a:r>
              <a:rPr lang="ko-KR" altLang="en-US" sz="2500" dirty="0"/>
              <a:t>누적 </a:t>
            </a:r>
            <a:r>
              <a:rPr lang="en-US" altLang="ko-KR" sz="2500" dirty="0"/>
              <a:t>Difficulty </a:t>
            </a:r>
            <a:r>
              <a:rPr lang="ko-KR" altLang="en-US" sz="2500" dirty="0"/>
              <a:t>비교 </a:t>
            </a:r>
            <a:r>
              <a:rPr lang="en-US" altLang="ko-KR" sz="2500" dirty="0"/>
              <a:t>(</a:t>
            </a:r>
            <a:r>
              <a:rPr lang="ko-KR" altLang="en-US" sz="2500" dirty="0"/>
              <a:t>블록 생성에 더 많은 에너지를 소모한 체인</a:t>
            </a:r>
            <a:r>
              <a:rPr lang="en-US" altLang="ko-KR" sz="2500" dirty="0"/>
              <a:t>)</a:t>
            </a:r>
          </a:p>
        </p:txBody>
      </p:sp>
      <p:sp>
        <p:nvSpPr>
          <p:cNvPr id="3" name="제목 2">
            <a:extLst>
              <a:ext uri="{FF2B5EF4-FFF2-40B4-BE49-F238E27FC236}">
                <a16:creationId xmlns:a16="http://schemas.microsoft.com/office/drawing/2014/main" id="{0B66014E-EC5B-4F10-9CB9-5647DBCEADD3}"/>
              </a:ext>
            </a:extLst>
          </p:cNvPr>
          <p:cNvSpPr>
            <a:spLocks noGrp="1"/>
          </p:cNvSpPr>
          <p:nvPr>
            <p:ph type="title"/>
          </p:nvPr>
        </p:nvSpPr>
        <p:spPr/>
        <p:txBody>
          <a:bodyPr/>
          <a:lstStyle/>
          <a:p>
            <a:r>
              <a:rPr lang="en-US" altLang="ko-KR" dirty="0" err="1"/>
              <a:t>PoW</a:t>
            </a:r>
            <a:r>
              <a:rPr lang="en-US" altLang="ko-KR" dirty="0"/>
              <a:t> [ Bitcoin - Longest Chain Selection ]</a:t>
            </a:r>
            <a:endParaRPr lang="ko-KR" altLang="en-US" dirty="0"/>
          </a:p>
        </p:txBody>
      </p:sp>
      <p:sp>
        <p:nvSpPr>
          <p:cNvPr id="23" name="정육면체 22">
            <a:extLst>
              <a:ext uri="{FF2B5EF4-FFF2-40B4-BE49-F238E27FC236}">
                <a16:creationId xmlns:a16="http://schemas.microsoft.com/office/drawing/2014/main" id="{4805B68E-7D68-4050-B110-110241A19885}"/>
              </a:ext>
            </a:extLst>
          </p:cNvPr>
          <p:cNvSpPr/>
          <p:nvPr/>
        </p:nvSpPr>
        <p:spPr>
          <a:xfrm>
            <a:off x="6679071" y="3499552"/>
            <a:ext cx="931651" cy="1010482"/>
          </a:xfrm>
          <a:prstGeom prst="cube">
            <a:avLst/>
          </a:prstGeom>
          <a:solidFill>
            <a:srgbClr val="0071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3000" dirty="0">
                <a:solidFill>
                  <a:schemeClr val="tx1"/>
                </a:solidFill>
                <a:latin typeface="Arial" panose="020B0604020202020204" pitchFamily="34" charset="0"/>
              </a:rPr>
              <a:t>1</a:t>
            </a:r>
            <a:endParaRPr lang="ko-KR" altLang="en-US" sz="3000" dirty="0">
              <a:solidFill>
                <a:schemeClr val="tx1"/>
              </a:solidFill>
              <a:latin typeface="Arial" panose="020B0604020202020204" pitchFamily="34" charset="0"/>
            </a:endParaRPr>
          </a:p>
        </p:txBody>
      </p:sp>
      <p:sp>
        <p:nvSpPr>
          <p:cNvPr id="24" name="정육면체 23">
            <a:extLst>
              <a:ext uri="{FF2B5EF4-FFF2-40B4-BE49-F238E27FC236}">
                <a16:creationId xmlns:a16="http://schemas.microsoft.com/office/drawing/2014/main" id="{5A5276D9-20C9-49F1-B9F4-331E7B61A70E}"/>
              </a:ext>
            </a:extLst>
          </p:cNvPr>
          <p:cNvSpPr/>
          <p:nvPr/>
        </p:nvSpPr>
        <p:spPr>
          <a:xfrm>
            <a:off x="1468673" y="3508847"/>
            <a:ext cx="931651" cy="1010482"/>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latin typeface="Arial" panose="020B0604020202020204" pitchFamily="34" charset="0"/>
            </a:endParaRPr>
          </a:p>
        </p:txBody>
      </p:sp>
      <p:sp>
        <p:nvSpPr>
          <p:cNvPr id="25" name="정육면체 24">
            <a:extLst>
              <a:ext uri="{FF2B5EF4-FFF2-40B4-BE49-F238E27FC236}">
                <a16:creationId xmlns:a16="http://schemas.microsoft.com/office/drawing/2014/main" id="{1105E883-050E-4BFA-AFDF-8DFD7D519386}"/>
              </a:ext>
            </a:extLst>
          </p:cNvPr>
          <p:cNvSpPr/>
          <p:nvPr/>
        </p:nvSpPr>
        <p:spPr>
          <a:xfrm>
            <a:off x="2788179" y="3508847"/>
            <a:ext cx="931651" cy="1010482"/>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latin typeface="Arial" panose="020B0604020202020204" pitchFamily="34" charset="0"/>
            </a:endParaRPr>
          </a:p>
        </p:txBody>
      </p:sp>
      <p:sp>
        <p:nvSpPr>
          <p:cNvPr id="26" name="정육면체 25">
            <a:extLst>
              <a:ext uri="{FF2B5EF4-FFF2-40B4-BE49-F238E27FC236}">
                <a16:creationId xmlns:a16="http://schemas.microsoft.com/office/drawing/2014/main" id="{84F307E0-1B61-44F8-9750-4063D1390CBC}"/>
              </a:ext>
            </a:extLst>
          </p:cNvPr>
          <p:cNvSpPr/>
          <p:nvPr/>
        </p:nvSpPr>
        <p:spPr>
          <a:xfrm>
            <a:off x="5427191" y="3508847"/>
            <a:ext cx="931651" cy="1010482"/>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latin typeface="Arial" panose="020B0604020202020204" pitchFamily="34" charset="0"/>
            </a:endParaRPr>
          </a:p>
        </p:txBody>
      </p:sp>
      <p:cxnSp>
        <p:nvCxnSpPr>
          <p:cNvPr id="27" name="직선 연결선 26">
            <a:extLst>
              <a:ext uri="{FF2B5EF4-FFF2-40B4-BE49-F238E27FC236}">
                <a16:creationId xmlns:a16="http://schemas.microsoft.com/office/drawing/2014/main" id="{149855F5-CA59-4F87-AA04-7A199A2E7BDE}"/>
              </a:ext>
            </a:extLst>
          </p:cNvPr>
          <p:cNvCxnSpPr>
            <a:cxnSpLocks/>
          </p:cNvCxnSpPr>
          <p:nvPr/>
        </p:nvCxnSpPr>
        <p:spPr>
          <a:xfrm>
            <a:off x="2252906" y="4052278"/>
            <a:ext cx="519445"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직선 연결선 27">
            <a:extLst>
              <a:ext uri="{FF2B5EF4-FFF2-40B4-BE49-F238E27FC236}">
                <a16:creationId xmlns:a16="http://schemas.microsoft.com/office/drawing/2014/main" id="{04946BAD-C931-4FFA-9933-11034982E750}"/>
              </a:ext>
            </a:extLst>
          </p:cNvPr>
          <p:cNvCxnSpPr>
            <a:cxnSpLocks/>
          </p:cNvCxnSpPr>
          <p:nvPr/>
        </p:nvCxnSpPr>
        <p:spPr>
          <a:xfrm>
            <a:off x="3585163" y="4054915"/>
            <a:ext cx="519445"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직선 연결선 28">
            <a:extLst>
              <a:ext uri="{FF2B5EF4-FFF2-40B4-BE49-F238E27FC236}">
                <a16:creationId xmlns:a16="http://schemas.microsoft.com/office/drawing/2014/main" id="{9FAE694D-6BBE-4D65-A580-CE049F9950A2}"/>
              </a:ext>
            </a:extLst>
          </p:cNvPr>
          <p:cNvCxnSpPr>
            <a:cxnSpLocks/>
          </p:cNvCxnSpPr>
          <p:nvPr/>
        </p:nvCxnSpPr>
        <p:spPr>
          <a:xfrm>
            <a:off x="5154841" y="4057555"/>
            <a:ext cx="286662"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169DC399-9B83-4709-93FE-BA0BB04FF6BB}"/>
              </a:ext>
            </a:extLst>
          </p:cNvPr>
          <p:cNvSpPr txBox="1"/>
          <p:nvPr/>
        </p:nvSpPr>
        <p:spPr>
          <a:xfrm>
            <a:off x="4142728" y="3896598"/>
            <a:ext cx="846281" cy="369332"/>
          </a:xfrm>
          <a:prstGeom prst="rect">
            <a:avLst/>
          </a:prstGeom>
          <a:noFill/>
        </p:spPr>
        <p:txBody>
          <a:bodyPr wrap="square" rtlCol="0" anchor="ctr" anchorCtr="1">
            <a:spAutoFit/>
          </a:bodyPr>
          <a:lstStyle/>
          <a:p>
            <a:r>
              <a:rPr lang="en-US" altLang="ko-KR" dirty="0">
                <a:solidFill>
                  <a:schemeClr val="bg1">
                    <a:lumMod val="85000"/>
                  </a:schemeClr>
                </a:solidFill>
                <a:latin typeface="Arial" panose="020B0604020202020204" pitchFamily="34" charset="0"/>
              </a:rPr>
              <a:t>•••</a:t>
            </a:r>
            <a:endParaRPr lang="ko-KR" altLang="en-US" dirty="0">
              <a:solidFill>
                <a:schemeClr val="bg1">
                  <a:lumMod val="85000"/>
                </a:schemeClr>
              </a:solidFill>
              <a:latin typeface="Arial" panose="020B0604020202020204" pitchFamily="34" charset="0"/>
            </a:endParaRPr>
          </a:p>
        </p:txBody>
      </p:sp>
      <p:cxnSp>
        <p:nvCxnSpPr>
          <p:cNvPr id="31" name="직선 연결선 30">
            <a:extLst>
              <a:ext uri="{FF2B5EF4-FFF2-40B4-BE49-F238E27FC236}">
                <a16:creationId xmlns:a16="http://schemas.microsoft.com/office/drawing/2014/main" id="{F74B06F8-EF2E-4889-BF8B-5BC615971E89}"/>
              </a:ext>
            </a:extLst>
          </p:cNvPr>
          <p:cNvCxnSpPr>
            <a:cxnSpLocks/>
          </p:cNvCxnSpPr>
          <p:nvPr/>
        </p:nvCxnSpPr>
        <p:spPr>
          <a:xfrm>
            <a:off x="6226219" y="4064165"/>
            <a:ext cx="460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정육면체 4">
            <a:extLst>
              <a:ext uri="{FF2B5EF4-FFF2-40B4-BE49-F238E27FC236}">
                <a16:creationId xmlns:a16="http://schemas.microsoft.com/office/drawing/2014/main" id="{4E52DCC8-C973-4509-BBD8-6038A6D3623C}"/>
              </a:ext>
            </a:extLst>
          </p:cNvPr>
          <p:cNvSpPr/>
          <p:nvPr/>
        </p:nvSpPr>
        <p:spPr>
          <a:xfrm>
            <a:off x="6679071" y="5154449"/>
            <a:ext cx="931651" cy="1010482"/>
          </a:xfrm>
          <a:prstGeom prst="cube">
            <a:avLst/>
          </a:prstGeom>
          <a:solidFill>
            <a:srgbClr val="B99F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altLang="ko-KR" sz="3000" dirty="0">
                <a:solidFill>
                  <a:schemeClr val="tx1"/>
                </a:solidFill>
                <a:latin typeface="Arial" panose="020B0604020202020204" pitchFamily="34" charset="0"/>
              </a:rPr>
              <a:t>α</a:t>
            </a:r>
            <a:endParaRPr lang="ko-KR" altLang="en-US" sz="3000" dirty="0">
              <a:solidFill>
                <a:schemeClr val="tx1"/>
              </a:solidFill>
              <a:latin typeface="Arial" panose="020B0604020202020204" pitchFamily="34" charset="0"/>
            </a:endParaRPr>
          </a:p>
        </p:txBody>
      </p:sp>
      <p:sp>
        <p:nvSpPr>
          <p:cNvPr id="6" name="정육면체 5">
            <a:extLst>
              <a:ext uri="{FF2B5EF4-FFF2-40B4-BE49-F238E27FC236}">
                <a16:creationId xmlns:a16="http://schemas.microsoft.com/office/drawing/2014/main" id="{E3AF4BD0-BEEF-4E5B-8422-8A61FC9713C0}"/>
              </a:ext>
            </a:extLst>
          </p:cNvPr>
          <p:cNvSpPr/>
          <p:nvPr/>
        </p:nvSpPr>
        <p:spPr>
          <a:xfrm>
            <a:off x="1468673" y="5163744"/>
            <a:ext cx="931651" cy="1010482"/>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latin typeface="Arial" panose="020B0604020202020204" pitchFamily="34" charset="0"/>
            </a:endParaRPr>
          </a:p>
        </p:txBody>
      </p:sp>
      <p:sp>
        <p:nvSpPr>
          <p:cNvPr id="7" name="정육면체 6">
            <a:extLst>
              <a:ext uri="{FF2B5EF4-FFF2-40B4-BE49-F238E27FC236}">
                <a16:creationId xmlns:a16="http://schemas.microsoft.com/office/drawing/2014/main" id="{8D7CE951-9302-4278-8CCA-A1A49B3E9905}"/>
              </a:ext>
            </a:extLst>
          </p:cNvPr>
          <p:cNvSpPr/>
          <p:nvPr/>
        </p:nvSpPr>
        <p:spPr>
          <a:xfrm>
            <a:off x="2788179" y="5163744"/>
            <a:ext cx="931651" cy="1010482"/>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latin typeface="Arial" panose="020B0604020202020204" pitchFamily="34" charset="0"/>
            </a:endParaRPr>
          </a:p>
        </p:txBody>
      </p:sp>
      <p:sp>
        <p:nvSpPr>
          <p:cNvPr id="8" name="정육면체 7">
            <a:extLst>
              <a:ext uri="{FF2B5EF4-FFF2-40B4-BE49-F238E27FC236}">
                <a16:creationId xmlns:a16="http://schemas.microsoft.com/office/drawing/2014/main" id="{0DB83EBB-F9CF-4198-A763-40F512A318AE}"/>
              </a:ext>
            </a:extLst>
          </p:cNvPr>
          <p:cNvSpPr/>
          <p:nvPr/>
        </p:nvSpPr>
        <p:spPr>
          <a:xfrm>
            <a:off x="5427191" y="5163744"/>
            <a:ext cx="931651" cy="1010482"/>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latin typeface="Arial" panose="020B0604020202020204" pitchFamily="34" charset="0"/>
            </a:endParaRPr>
          </a:p>
        </p:txBody>
      </p:sp>
      <p:cxnSp>
        <p:nvCxnSpPr>
          <p:cNvPr id="9" name="직선 연결선 8">
            <a:extLst>
              <a:ext uri="{FF2B5EF4-FFF2-40B4-BE49-F238E27FC236}">
                <a16:creationId xmlns:a16="http://schemas.microsoft.com/office/drawing/2014/main" id="{8FC741E8-06E0-4B99-B0D8-2ED64CC71D0E}"/>
              </a:ext>
            </a:extLst>
          </p:cNvPr>
          <p:cNvCxnSpPr>
            <a:cxnSpLocks/>
          </p:cNvCxnSpPr>
          <p:nvPr/>
        </p:nvCxnSpPr>
        <p:spPr>
          <a:xfrm>
            <a:off x="2252906" y="5707175"/>
            <a:ext cx="519445"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직선 연결선 9">
            <a:extLst>
              <a:ext uri="{FF2B5EF4-FFF2-40B4-BE49-F238E27FC236}">
                <a16:creationId xmlns:a16="http://schemas.microsoft.com/office/drawing/2014/main" id="{D902934E-2E9A-4614-9844-BA7E4D3EBEEC}"/>
              </a:ext>
            </a:extLst>
          </p:cNvPr>
          <p:cNvCxnSpPr>
            <a:cxnSpLocks/>
          </p:cNvCxnSpPr>
          <p:nvPr/>
        </p:nvCxnSpPr>
        <p:spPr>
          <a:xfrm>
            <a:off x="3585163" y="5709812"/>
            <a:ext cx="519445"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직선 연결선 10">
            <a:extLst>
              <a:ext uri="{FF2B5EF4-FFF2-40B4-BE49-F238E27FC236}">
                <a16:creationId xmlns:a16="http://schemas.microsoft.com/office/drawing/2014/main" id="{1DA3C6A1-160B-4CF5-9DEC-E55E6862F9F8}"/>
              </a:ext>
            </a:extLst>
          </p:cNvPr>
          <p:cNvCxnSpPr>
            <a:cxnSpLocks/>
          </p:cNvCxnSpPr>
          <p:nvPr/>
        </p:nvCxnSpPr>
        <p:spPr>
          <a:xfrm>
            <a:off x="5154841" y="5712452"/>
            <a:ext cx="286662"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85CEE739-0827-4C35-8912-914C188670A0}"/>
              </a:ext>
            </a:extLst>
          </p:cNvPr>
          <p:cNvSpPr txBox="1"/>
          <p:nvPr/>
        </p:nvSpPr>
        <p:spPr>
          <a:xfrm>
            <a:off x="4142728" y="5551495"/>
            <a:ext cx="846281" cy="369332"/>
          </a:xfrm>
          <a:prstGeom prst="rect">
            <a:avLst/>
          </a:prstGeom>
          <a:noFill/>
        </p:spPr>
        <p:txBody>
          <a:bodyPr wrap="square" rtlCol="0" anchor="ctr" anchorCtr="1">
            <a:spAutoFit/>
          </a:bodyPr>
          <a:lstStyle/>
          <a:p>
            <a:r>
              <a:rPr lang="en-US" altLang="ko-KR" dirty="0">
                <a:solidFill>
                  <a:schemeClr val="bg1">
                    <a:lumMod val="85000"/>
                  </a:schemeClr>
                </a:solidFill>
                <a:latin typeface="Arial" panose="020B0604020202020204" pitchFamily="34" charset="0"/>
              </a:rPr>
              <a:t>•••</a:t>
            </a:r>
            <a:endParaRPr lang="ko-KR" altLang="en-US" dirty="0">
              <a:solidFill>
                <a:schemeClr val="bg1">
                  <a:lumMod val="85000"/>
                </a:schemeClr>
              </a:solidFill>
              <a:latin typeface="Arial" panose="020B0604020202020204" pitchFamily="34" charset="0"/>
            </a:endParaRPr>
          </a:p>
        </p:txBody>
      </p:sp>
      <p:cxnSp>
        <p:nvCxnSpPr>
          <p:cNvPr id="32" name="직선 연결선 31">
            <a:extLst>
              <a:ext uri="{FF2B5EF4-FFF2-40B4-BE49-F238E27FC236}">
                <a16:creationId xmlns:a16="http://schemas.microsoft.com/office/drawing/2014/main" id="{5AA2EE14-1E04-44C5-86D8-F41E20C8039B}"/>
              </a:ext>
            </a:extLst>
          </p:cNvPr>
          <p:cNvCxnSpPr>
            <a:cxnSpLocks/>
          </p:cNvCxnSpPr>
          <p:nvPr/>
        </p:nvCxnSpPr>
        <p:spPr>
          <a:xfrm>
            <a:off x="6235498" y="5711411"/>
            <a:ext cx="460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3" name="정육면체 32">
            <a:extLst>
              <a:ext uri="{FF2B5EF4-FFF2-40B4-BE49-F238E27FC236}">
                <a16:creationId xmlns:a16="http://schemas.microsoft.com/office/drawing/2014/main" id="{A5374C4F-F785-4C50-9B10-FEB94A9253C3}"/>
              </a:ext>
            </a:extLst>
          </p:cNvPr>
          <p:cNvSpPr/>
          <p:nvPr/>
        </p:nvSpPr>
        <p:spPr>
          <a:xfrm>
            <a:off x="7934918" y="5163744"/>
            <a:ext cx="931651" cy="1010482"/>
          </a:xfrm>
          <a:prstGeom prst="cube">
            <a:avLst/>
          </a:prstGeom>
          <a:solidFill>
            <a:srgbClr val="B99F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altLang="ko-KR" sz="3000" dirty="0">
                <a:solidFill>
                  <a:schemeClr val="tx1"/>
                </a:solidFill>
                <a:latin typeface="Arial" panose="020B0604020202020204" pitchFamily="34" charset="0"/>
              </a:rPr>
              <a:t>β</a:t>
            </a:r>
            <a:endParaRPr lang="ko-KR" altLang="en-US" sz="3000" dirty="0">
              <a:solidFill>
                <a:schemeClr val="tx1"/>
              </a:solidFill>
              <a:latin typeface="Arial" panose="020B0604020202020204" pitchFamily="34" charset="0"/>
            </a:endParaRPr>
          </a:p>
        </p:txBody>
      </p:sp>
      <p:cxnSp>
        <p:nvCxnSpPr>
          <p:cNvPr id="34" name="직선 연결선 33">
            <a:extLst>
              <a:ext uri="{FF2B5EF4-FFF2-40B4-BE49-F238E27FC236}">
                <a16:creationId xmlns:a16="http://schemas.microsoft.com/office/drawing/2014/main" id="{92709C45-838B-4A30-A093-84C6E5076A1D}"/>
              </a:ext>
            </a:extLst>
          </p:cNvPr>
          <p:cNvCxnSpPr>
            <a:cxnSpLocks/>
          </p:cNvCxnSpPr>
          <p:nvPr/>
        </p:nvCxnSpPr>
        <p:spPr>
          <a:xfrm>
            <a:off x="7491345" y="5720706"/>
            <a:ext cx="460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72640EFF-24FA-48AB-813F-EF87399FB34A}"/>
              </a:ext>
            </a:extLst>
          </p:cNvPr>
          <p:cNvSpPr txBox="1"/>
          <p:nvPr/>
        </p:nvSpPr>
        <p:spPr>
          <a:xfrm>
            <a:off x="7781883" y="3867612"/>
            <a:ext cx="4014882" cy="369332"/>
          </a:xfrm>
          <a:prstGeom prst="rect">
            <a:avLst/>
          </a:prstGeom>
          <a:noFill/>
        </p:spPr>
        <p:txBody>
          <a:bodyPr wrap="none" rtlCol="0">
            <a:spAutoFit/>
          </a:bodyPr>
          <a:lstStyle/>
          <a:p>
            <a:r>
              <a:rPr lang="ko-KR" altLang="en-US" dirty="0">
                <a:solidFill>
                  <a:schemeClr val="bg1">
                    <a:lumMod val="85000"/>
                  </a:schemeClr>
                </a:solidFill>
                <a:latin typeface="Arial" panose="020B0604020202020204" pitchFamily="34" charset="0"/>
              </a:rPr>
              <a:t>➡ ② 버림</a:t>
            </a:r>
            <a:r>
              <a:rPr lang="en-US" altLang="ko-KR" dirty="0">
                <a:solidFill>
                  <a:schemeClr val="bg1">
                    <a:lumMod val="85000"/>
                  </a:schemeClr>
                </a:solidFill>
                <a:latin typeface="Arial" panose="020B0604020202020204" pitchFamily="34" charset="0"/>
              </a:rPr>
              <a:t>, Coinbase </a:t>
            </a:r>
            <a:r>
              <a:rPr lang="ko-KR" altLang="en-US" dirty="0">
                <a:solidFill>
                  <a:schemeClr val="bg1">
                    <a:lumMod val="85000"/>
                  </a:schemeClr>
                </a:solidFill>
                <a:latin typeface="Arial" panose="020B0604020202020204" pitchFamily="34" charset="0"/>
              </a:rPr>
              <a:t>및 </a:t>
            </a:r>
            <a:r>
              <a:rPr lang="en-US" altLang="ko-KR" dirty="0" err="1">
                <a:solidFill>
                  <a:schemeClr val="bg1">
                    <a:lumMod val="85000"/>
                  </a:schemeClr>
                </a:solidFill>
                <a:latin typeface="Arial" panose="020B0604020202020204" pitchFamily="34" charset="0"/>
              </a:rPr>
              <a:t>Txs</a:t>
            </a:r>
            <a:r>
              <a:rPr lang="en-US" altLang="ko-KR" dirty="0">
                <a:solidFill>
                  <a:schemeClr val="bg1">
                    <a:lumMod val="85000"/>
                  </a:schemeClr>
                </a:solidFill>
                <a:latin typeface="Arial" panose="020B0604020202020204" pitchFamily="34" charset="0"/>
              </a:rPr>
              <a:t> Rollback</a:t>
            </a:r>
            <a:endParaRPr lang="ko-KR" altLang="en-US" dirty="0">
              <a:solidFill>
                <a:schemeClr val="bg1">
                  <a:lumMod val="85000"/>
                </a:schemeClr>
              </a:solidFill>
              <a:latin typeface="Arial" panose="020B0604020202020204" pitchFamily="34" charset="0"/>
            </a:endParaRPr>
          </a:p>
        </p:txBody>
      </p:sp>
      <p:sp>
        <p:nvSpPr>
          <p:cNvPr id="36" name="TextBox 35">
            <a:extLst>
              <a:ext uri="{FF2B5EF4-FFF2-40B4-BE49-F238E27FC236}">
                <a16:creationId xmlns:a16="http://schemas.microsoft.com/office/drawing/2014/main" id="{3A2831E9-87EA-4607-B746-AF2546EE2DFF}"/>
              </a:ext>
            </a:extLst>
          </p:cNvPr>
          <p:cNvSpPr txBox="1"/>
          <p:nvPr/>
        </p:nvSpPr>
        <p:spPr>
          <a:xfrm>
            <a:off x="8865559" y="5490926"/>
            <a:ext cx="2518638" cy="369332"/>
          </a:xfrm>
          <a:prstGeom prst="rect">
            <a:avLst/>
          </a:prstGeom>
          <a:noFill/>
        </p:spPr>
        <p:txBody>
          <a:bodyPr wrap="none" rtlCol="0">
            <a:spAutoFit/>
          </a:bodyPr>
          <a:lstStyle/>
          <a:p>
            <a:r>
              <a:rPr lang="ko-KR" altLang="en-US" dirty="0">
                <a:solidFill>
                  <a:schemeClr val="bg1">
                    <a:lumMod val="85000"/>
                  </a:schemeClr>
                </a:solidFill>
                <a:latin typeface="Arial" panose="020B0604020202020204" pitchFamily="34" charset="0"/>
              </a:rPr>
              <a:t>① 먼저 블록 생성 성공</a:t>
            </a:r>
            <a:endParaRPr lang="en-US" altLang="ko-KR" dirty="0">
              <a:solidFill>
                <a:schemeClr val="bg1">
                  <a:lumMod val="85000"/>
                </a:schemeClr>
              </a:solidFill>
              <a:latin typeface="Arial" panose="020B0604020202020204" pitchFamily="34" charset="0"/>
            </a:endParaRPr>
          </a:p>
        </p:txBody>
      </p:sp>
    </p:spTree>
    <p:extLst>
      <p:ext uri="{BB962C8B-B14F-4D97-AF65-F5344CB8AC3E}">
        <p14:creationId xmlns:p14="http://schemas.microsoft.com/office/powerpoint/2010/main" val="2743136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5" grpId="0"/>
      <p:bldP spid="36" grpId="0"/>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7" name="그룹 256">
            <a:extLst>
              <a:ext uri="{FF2B5EF4-FFF2-40B4-BE49-F238E27FC236}">
                <a16:creationId xmlns:a16="http://schemas.microsoft.com/office/drawing/2014/main" id="{5FBAEC80-B567-4F9E-A579-CEF4445CBDD3}"/>
              </a:ext>
            </a:extLst>
          </p:cNvPr>
          <p:cNvGrpSpPr>
            <a:grpSpLocks noChangeAspect="1"/>
          </p:cNvGrpSpPr>
          <p:nvPr/>
        </p:nvGrpSpPr>
        <p:grpSpPr>
          <a:xfrm>
            <a:off x="3076394" y="6315231"/>
            <a:ext cx="2272086" cy="313200"/>
            <a:chOff x="1468673" y="4584829"/>
            <a:chExt cx="7397893" cy="1019777"/>
          </a:xfrm>
        </p:grpSpPr>
        <p:sp>
          <p:nvSpPr>
            <p:cNvPr id="258" name="정육면체 257">
              <a:extLst>
                <a:ext uri="{FF2B5EF4-FFF2-40B4-BE49-F238E27FC236}">
                  <a16:creationId xmlns:a16="http://schemas.microsoft.com/office/drawing/2014/main" id="{A843FF20-60DF-4CB4-9B28-42F594F5D89A}"/>
                </a:ext>
              </a:extLst>
            </p:cNvPr>
            <p:cNvSpPr/>
            <p:nvPr/>
          </p:nvSpPr>
          <p:spPr>
            <a:xfrm>
              <a:off x="6679071" y="4584829"/>
              <a:ext cx="931651" cy="1010482"/>
            </a:xfrm>
            <a:prstGeom prst="cube">
              <a:avLst/>
            </a:prstGeom>
            <a:solidFill>
              <a:srgbClr val="B99F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altLang="ko-KR" dirty="0">
                  <a:solidFill>
                    <a:schemeClr val="tx1"/>
                  </a:solidFill>
                  <a:latin typeface="Arial" panose="020B0604020202020204" pitchFamily="34" charset="0"/>
                </a:rPr>
                <a:t>α</a:t>
              </a:r>
              <a:endParaRPr lang="ko-KR" altLang="en-US" dirty="0">
                <a:solidFill>
                  <a:schemeClr val="tx1"/>
                </a:solidFill>
                <a:latin typeface="Arial" panose="020B0604020202020204" pitchFamily="34" charset="0"/>
              </a:endParaRPr>
            </a:p>
          </p:txBody>
        </p:sp>
        <p:sp>
          <p:nvSpPr>
            <p:cNvPr id="259" name="정육면체 258">
              <a:extLst>
                <a:ext uri="{FF2B5EF4-FFF2-40B4-BE49-F238E27FC236}">
                  <a16:creationId xmlns:a16="http://schemas.microsoft.com/office/drawing/2014/main" id="{AFF110BF-6950-4059-A664-2B06C3FC94B3}"/>
                </a:ext>
              </a:extLst>
            </p:cNvPr>
            <p:cNvSpPr/>
            <p:nvPr/>
          </p:nvSpPr>
          <p:spPr>
            <a:xfrm>
              <a:off x="1468673" y="4594124"/>
              <a:ext cx="931651" cy="1010482"/>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latin typeface="Arial" panose="020B0604020202020204" pitchFamily="34" charset="0"/>
              </a:endParaRPr>
            </a:p>
          </p:txBody>
        </p:sp>
        <p:sp>
          <p:nvSpPr>
            <p:cNvPr id="260" name="정육면체 259">
              <a:extLst>
                <a:ext uri="{FF2B5EF4-FFF2-40B4-BE49-F238E27FC236}">
                  <a16:creationId xmlns:a16="http://schemas.microsoft.com/office/drawing/2014/main" id="{F6A61563-CA5B-41A9-A12B-A5CFC42B154E}"/>
                </a:ext>
              </a:extLst>
            </p:cNvPr>
            <p:cNvSpPr/>
            <p:nvPr/>
          </p:nvSpPr>
          <p:spPr>
            <a:xfrm>
              <a:off x="2788179" y="4594124"/>
              <a:ext cx="931651" cy="1010482"/>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latin typeface="Arial" panose="020B0604020202020204" pitchFamily="34" charset="0"/>
              </a:endParaRPr>
            </a:p>
          </p:txBody>
        </p:sp>
        <p:sp>
          <p:nvSpPr>
            <p:cNvPr id="261" name="정육면체 260">
              <a:extLst>
                <a:ext uri="{FF2B5EF4-FFF2-40B4-BE49-F238E27FC236}">
                  <a16:creationId xmlns:a16="http://schemas.microsoft.com/office/drawing/2014/main" id="{A1FB95E3-2D69-458F-8A1A-4257D6402C65}"/>
                </a:ext>
              </a:extLst>
            </p:cNvPr>
            <p:cNvSpPr/>
            <p:nvPr/>
          </p:nvSpPr>
          <p:spPr>
            <a:xfrm>
              <a:off x="5427191" y="4594124"/>
              <a:ext cx="931651" cy="1010482"/>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latin typeface="Arial" panose="020B0604020202020204" pitchFamily="34" charset="0"/>
              </a:endParaRPr>
            </a:p>
          </p:txBody>
        </p:sp>
        <p:cxnSp>
          <p:nvCxnSpPr>
            <p:cNvPr id="262" name="직선 연결선 261">
              <a:extLst>
                <a:ext uri="{FF2B5EF4-FFF2-40B4-BE49-F238E27FC236}">
                  <a16:creationId xmlns:a16="http://schemas.microsoft.com/office/drawing/2014/main" id="{CED7074A-5E77-4129-AC0D-CEC011ECC1B0}"/>
                </a:ext>
              </a:extLst>
            </p:cNvPr>
            <p:cNvCxnSpPr>
              <a:cxnSpLocks/>
            </p:cNvCxnSpPr>
            <p:nvPr/>
          </p:nvCxnSpPr>
          <p:spPr>
            <a:xfrm>
              <a:off x="2252906" y="5137555"/>
              <a:ext cx="519445"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3" name="직선 연결선 262">
              <a:extLst>
                <a:ext uri="{FF2B5EF4-FFF2-40B4-BE49-F238E27FC236}">
                  <a16:creationId xmlns:a16="http://schemas.microsoft.com/office/drawing/2014/main" id="{4585E7EB-9E74-420E-83F7-213866F21DC2}"/>
                </a:ext>
              </a:extLst>
            </p:cNvPr>
            <p:cNvCxnSpPr>
              <a:cxnSpLocks/>
            </p:cNvCxnSpPr>
            <p:nvPr/>
          </p:nvCxnSpPr>
          <p:spPr>
            <a:xfrm>
              <a:off x="3585163" y="5140192"/>
              <a:ext cx="519445"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4" name="직선 연결선 263">
              <a:extLst>
                <a:ext uri="{FF2B5EF4-FFF2-40B4-BE49-F238E27FC236}">
                  <a16:creationId xmlns:a16="http://schemas.microsoft.com/office/drawing/2014/main" id="{BA94FD31-ABAC-40FE-8C9A-403175E17FA6}"/>
                </a:ext>
              </a:extLst>
            </p:cNvPr>
            <p:cNvCxnSpPr>
              <a:cxnSpLocks/>
            </p:cNvCxnSpPr>
            <p:nvPr/>
          </p:nvCxnSpPr>
          <p:spPr>
            <a:xfrm>
              <a:off x="5154841" y="5142832"/>
              <a:ext cx="286662"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65" name="TextBox 264">
              <a:extLst>
                <a:ext uri="{FF2B5EF4-FFF2-40B4-BE49-F238E27FC236}">
                  <a16:creationId xmlns:a16="http://schemas.microsoft.com/office/drawing/2014/main" id="{8B6765B0-8454-4065-A2CC-76563CEDA477}"/>
                </a:ext>
              </a:extLst>
            </p:cNvPr>
            <p:cNvSpPr txBox="1"/>
            <p:nvPr/>
          </p:nvSpPr>
          <p:spPr>
            <a:xfrm>
              <a:off x="4142729" y="4765693"/>
              <a:ext cx="1039697" cy="801694"/>
            </a:xfrm>
            <a:prstGeom prst="rect">
              <a:avLst/>
            </a:prstGeom>
            <a:noFill/>
          </p:spPr>
          <p:txBody>
            <a:bodyPr wrap="none" rtlCol="0" anchor="ctr" anchorCtr="1">
              <a:spAutoFit/>
            </a:bodyPr>
            <a:lstStyle/>
            <a:p>
              <a:r>
                <a:rPr lang="en-US" altLang="ko-KR" sz="1000" dirty="0">
                  <a:solidFill>
                    <a:schemeClr val="bg1">
                      <a:lumMod val="85000"/>
                    </a:schemeClr>
                  </a:solidFill>
                  <a:latin typeface="Arial" panose="020B0604020202020204" pitchFamily="34" charset="0"/>
                </a:rPr>
                <a:t>•••</a:t>
              </a:r>
              <a:endParaRPr lang="ko-KR" altLang="en-US" sz="1000" dirty="0">
                <a:solidFill>
                  <a:schemeClr val="bg1">
                    <a:lumMod val="85000"/>
                  </a:schemeClr>
                </a:solidFill>
                <a:latin typeface="Arial" panose="020B0604020202020204" pitchFamily="34" charset="0"/>
              </a:endParaRPr>
            </a:p>
          </p:txBody>
        </p:sp>
        <p:cxnSp>
          <p:nvCxnSpPr>
            <p:cNvPr id="266" name="직선 연결선 265">
              <a:extLst>
                <a:ext uri="{FF2B5EF4-FFF2-40B4-BE49-F238E27FC236}">
                  <a16:creationId xmlns:a16="http://schemas.microsoft.com/office/drawing/2014/main" id="{B5A26C03-0830-4B8C-9DAE-0435A58CA4C6}"/>
                </a:ext>
              </a:extLst>
            </p:cNvPr>
            <p:cNvCxnSpPr>
              <a:cxnSpLocks/>
            </p:cNvCxnSpPr>
            <p:nvPr/>
          </p:nvCxnSpPr>
          <p:spPr>
            <a:xfrm>
              <a:off x="6235498" y="5141791"/>
              <a:ext cx="460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67" name="정육면체 266">
              <a:extLst>
                <a:ext uri="{FF2B5EF4-FFF2-40B4-BE49-F238E27FC236}">
                  <a16:creationId xmlns:a16="http://schemas.microsoft.com/office/drawing/2014/main" id="{84C76117-AADF-4545-A7BF-DBA62EC5488D}"/>
                </a:ext>
              </a:extLst>
            </p:cNvPr>
            <p:cNvSpPr/>
            <p:nvPr/>
          </p:nvSpPr>
          <p:spPr>
            <a:xfrm>
              <a:off x="7934916" y="4594125"/>
              <a:ext cx="931650" cy="1010481"/>
            </a:xfrm>
            <a:prstGeom prst="cube">
              <a:avLst/>
            </a:prstGeom>
            <a:solidFill>
              <a:srgbClr val="B99F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altLang="ko-KR" dirty="0">
                  <a:solidFill>
                    <a:schemeClr val="tx1"/>
                  </a:solidFill>
                  <a:latin typeface="Arial" panose="020B0604020202020204" pitchFamily="34" charset="0"/>
                </a:rPr>
                <a:t>β</a:t>
              </a:r>
              <a:endParaRPr lang="ko-KR" altLang="en-US" dirty="0">
                <a:solidFill>
                  <a:schemeClr val="tx1"/>
                </a:solidFill>
                <a:latin typeface="Arial" panose="020B0604020202020204" pitchFamily="34" charset="0"/>
              </a:endParaRPr>
            </a:p>
          </p:txBody>
        </p:sp>
        <p:cxnSp>
          <p:nvCxnSpPr>
            <p:cNvPr id="268" name="직선 연결선 267">
              <a:extLst>
                <a:ext uri="{FF2B5EF4-FFF2-40B4-BE49-F238E27FC236}">
                  <a16:creationId xmlns:a16="http://schemas.microsoft.com/office/drawing/2014/main" id="{0BDE1B55-259B-47B8-9DA1-C91654253F3E}"/>
                </a:ext>
              </a:extLst>
            </p:cNvPr>
            <p:cNvCxnSpPr>
              <a:cxnSpLocks/>
            </p:cNvCxnSpPr>
            <p:nvPr/>
          </p:nvCxnSpPr>
          <p:spPr>
            <a:xfrm>
              <a:off x="7491345" y="5151086"/>
              <a:ext cx="460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269" name="그룹 268">
            <a:extLst>
              <a:ext uri="{FF2B5EF4-FFF2-40B4-BE49-F238E27FC236}">
                <a16:creationId xmlns:a16="http://schemas.microsoft.com/office/drawing/2014/main" id="{545F55FA-0C01-4EC0-AFC4-906E9D0E747E}"/>
              </a:ext>
            </a:extLst>
          </p:cNvPr>
          <p:cNvGrpSpPr>
            <a:grpSpLocks noChangeAspect="1"/>
          </p:cNvGrpSpPr>
          <p:nvPr/>
        </p:nvGrpSpPr>
        <p:grpSpPr>
          <a:xfrm>
            <a:off x="1622317" y="4448020"/>
            <a:ext cx="2272086" cy="313200"/>
            <a:chOff x="1468673" y="4584829"/>
            <a:chExt cx="7397893" cy="1019777"/>
          </a:xfrm>
        </p:grpSpPr>
        <p:sp>
          <p:nvSpPr>
            <p:cNvPr id="270" name="정육면체 269">
              <a:extLst>
                <a:ext uri="{FF2B5EF4-FFF2-40B4-BE49-F238E27FC236}">
                  <a16:creationId xmlns:a16="http://schemas.microsoft.com/office/drawing/2014/main" id="{3314089A-60DD-4097-97DD-3AA7586FDEEA}"/>
                </a:ext>
              </a:extLst>
            </p:cNvPr>
            <p:cNvSpPr/>
            <p:nvPr/>
          </p:nvSpPr>
          <p:spPr>
            <a:xfrm>
              <a:off x="6679071" y="4584829"/>
              <a:ext cx="931651" cy="1010482"/>
            </a:xfrm>
            <a:prstGeom prst="cube">
              <a:avLst/>
            </a:prstGeom>
            <a:solidFill>
              <a:srgbClr val="B99F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altLang="ko-KR" dirty="0">
                  <a:solidFill>
                    <a:schemeClr val="tx1"/>
                  </a:solidFill>
                  <a:latin typeface="Arial" panose="020B0604020202020204" pitchFamily="34" charset="0"/>
                </a:rPr>
                <a:t>α</a:t>
              </a:r>
              <a:endParaRPr lang="ko-KR" altLang="en-US" dirty="0">
                <a:solidFill>
                  <a:schemeClr val="tx1"/>
                </a:solidFill>
                <a:latin typeface="Arial" panose="020B0604020202020204" pitchFamily="34" charset="0"/>
              </a:endParaRPr>
            </a:p>
          </p:txBody>
        </p:sp>
        <p:sp>
          <p:nvSpPr>
            <p:cNvPr id="271" name="정육면체 270">
              <a:extLst>
                <a:ext uri="{FF2B5EF4-FFF2-40B4-BE49-F238E27FC236}">
                  <a16:creationId xmlns:a16="http://schemas.microsoft.com/office/drawing/2014/main" id="{092D623B-7FD2-4F80-A1E6-85FA91E24BB7}"/>
                </a:ext>
              </a:extLst>
            </p:cNvPr>
            <p:cNvSpPr/>
            <p:nvPr/>
          </p:nvSpPr>
          <p:spPr>
            <a:xfrm>
              <a:off x="1468673" y="4594124"/>
              <a:ext cx="931651" cy="1010482"/>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latin typeface="Arial" panose="020B0604020202020204" pitchFamily="34" charset="0"/>
              </a:endParaRPr>
            </a:p>
          </p:txBody>
        </p:sp>
        <p:sp>
          <p:nvSpPr>
            <p:cNvPr id="272" name="정육면체 271">
              <a:extLst>
                <a:ext uri="{FF2B5EF4-FFF2-40B4-BE49-F238E27FC236}">
                  <a16:creationId xmlns:a16="http://schemas.microsoft.com/office/drawing/2014/main" id="{1293183B-0BF6-422C-A42D-19F1254B2568}"/>
                </a:ext>
              </a:extLst>
            </p:cNvPr>
            <p:cNvSpPr/>
            <p:nvPr/>
          </p:nvSpPr>
          <p:spPr>
            <a:xfrm>
              <a:off x="2788179" y="4594124"/>
              <a:ext cx="931651" cy="1010482"/>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latin typeface="Arial" panose="020B0604020202020204" pitchFamily="34" charset="0"/>
              </a:endParaRPr>
            </a:p>
          </p:txBody>
        </p:sp>
        <p:sp>
          <p:nvSpPr>
            <p:cNvPr id="273" name="정육면체 272">
              <a:extLst>
                <a:ext uri="{FF2B5EF4-FFF2-40B4-BE49-F238E27FC236}">
                  <a16:creationId xmlns:a16="http://schemas.microsoft.com/office/drawing/2014/main" id="{2681AB59-BF44-4A26-80AC-654CBE95A28A}"/>
                </a:ext>
              </a:extLst>
            </p:cNvPr>
            <p:cNvSpPr/>
            <p:nvPr/>
          </p:nvSpPr>
          <p:spPr>
            <a:xfrm>
              <a:off x="5427191" y="4594124"/>
              <a:ext cx="931651" cy="1010482"/>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latin typeface="Arial" panose="020B0604020202020204" pitchFamily="34" charset="0"/>
              </a:endParaRPr>
            </a:p>
          </p:txBody>
        </p:sp>
        <p:cxnSp>
          <p:nvCxnSpPr>
            <p:cNvPr id="274" name="직선 연결선 273">
              <a:extLst>
                <a:ext uri="{FF2B5EF4-FFF2-40B4-BE49-F238E27FC236}">
                  <a16:creationId xmlns:a16="http://schemas.microsoft.com/office/drawing/2014/main" id="{EE1ADF59-F197-4A0D-B0D8-B695166C2DD0}"/>
                </a:ext>
              </a:extLst>
            </p:cNvPr>
            <p:cNvCxnSpPr>
              <a:cxnSpLocks/>
            </p:cNvCxnSpPr>
            <p:nvPr/>
          </p:nvCxnSpPr>
          <p:spPr>
            <a:xfrm>
              <a:off x="2252906" y="5137555"/>
              <a:ext cx="519445"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5" name="직선 연결선 274">
              <a:extLst>
                <a:ext uri="{FF2B5EF4-FFF2-40B4-BE49-F238E27FC236}">
                  <a16:creationId xmlns:a16="http://schemas.microsoft.com/office/drawing/2014/main" id="{3711D926-A1F9-424E-8D19-62948D5629C3}"/>
                </a:ext>
              </a:extLst>
            </p:cNvPr>
            <p:cNvCxnSpPr>
              <a:cxnSpLocks/>
            </p:cNvCxnSpPr>
            <p:nvPr/>
          </p:nvCxnSpPr>
          <p:spPr>
            <a:xfrm>
              <a:off x="3585163" y="5140192"/>
              <a:ext cx="519445"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6" name="직선 연결선 275">
              <a:extLst>
                <a:ext uri="{FF2B5EF4-FFF2-40B4-BE49-F238E27FC236}">
                  <a16:creationId xmlns:a16="http://schemas.microsoft.com/office/drawing/2014/main" id="{FC8B3641-7E07-49D3-9A7B-788FFA9D136E}"/>
                </a:ext>
              </a:extLst>
            </p:cNvPr>
            <p:cNvCxnSpPr>
              <a:cxnSpLocks/>
            </p:cNvCxnSpPr>
            <p:nvPr/>
          </p:nvCxnSpPr>
          <p:spPr>
            <a:xfrm>
              <a:off x="5154841" y="5142832"/>
              <a:ext cx="286662"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77" name="TextBox 276">
              <a:extLst>
                <a:ext uri="{FF2B5EF4-FFF2-40B4-BE49-F238E27FC236}">
                  <a16:creationId xmlns:a16="http://schemas.microsoft.com/office/drawing/2014/main" id="{A63F5C0F-EB4F-4099-9CF5-8613950BA2C3}"/>
                </a:ext>
              </a:extLst>
            </p:cNvPr>
            <p:cNvSpPr txBox="1"/>
            <p:nvPr/>
          </p:nvSpPr>
          <p:spPr>
            <a:xfrm>
              <a:off x="4142729" y="4765693"/>
              <a:ext cx="1039697" cy="801694"/>
            </a:xfrm>
            <a:prstGeom prst="rect">
              <a:avLst/>
            </a:prstGeom>
            <a:noFill/>
          </p:spPr>
          <p:txBody>
            <a:bodyPr wrap="none" rtlCol="0" anchor="ctr" anchorCtr="1">
              <a:spAutoFit/>
            </a:bodyPr>
            <a:lstStyle/>
            <a:p>
              <a:r>
                <a:rPr lang="en-US" altLang="ko-KR" sz="1000" dirty="0">
                  <a:solidFill>
                    <a:schemeClr val="bg1">
                      <a:lumMod val="85000"/>
                    </a:schemeClr>
                  </a:solidFill>
                  <a:latin typeface="Arial" panose="020B0604020202020204" pitchFamily="34" charset="0"/>
                </a:rPr>
                <a:t>•••</a:t>
              </a:r>
              <a:endParaRPr lang="ko-KR" altLang="en-US" sz="1000" dirty="0">
                <a:solidFill>
                  <a:schemeClr val="bg1">
                    <a:lumMod val="85000"/>
                  </a:schemeClr>
                </a:solidFill>
                <a:latin typeface="Arial" panose="020B0604020202020204" pitchFamily="34" charset="0"/>
              </a:endParaRPr>
            </a:p>
          </p:txBody>
        </p:sp>
        <p:cxnSp>
          <p:nvCxnSpPr>
            <p:cNvPr id="278" name="직선 연결선 277">
              <a:extLst>
                <a:ext uri="{FF2B5EF4-FFF2-40B4-BE49-F238E27FC236}">
                  <a16:creationId xmlns:a16="http://schemas.microsoft.com/office/drawing/2014/main" id="{AF461E5B-D368-4FAD-8536-21C852C9C354}"/>
                </a:ext>
              </a:extLst>
            </p:cNvPr>
            <p:cNvCxnSpPr>
              <a:cxnSpLocks/>
            </p:cNvCxnSpPr>
            <p:nvPr/>
          </p:nvCxnSpPr>
          <p:spPr>
            <a:xfrm>
              <a:off x="6235498" y="5141791"/>
              <a:ext cx="460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79" name="정육면체 278">
              <a:extLst>
                <a:ext uri="{FF2B5EF4-FFF2-40B4-BE49-F238E27FC236}">
                  <a16:creationId xmlns:a16="http://schemas.microsoft.com/office/drawing/2014/main" id="{280280E4-3C1F-42AF-9A80-9128A9E62BBA}"/>
                </a:ext>
              </a:extLst>
            </p:cNvPr>
            <p:cNvSpPr/>
            <p:nvPr/>
          </p:nvSpPr>
          <p:spPr>
            <a:xfrm>
              <a:off x="7934916" y="4594125"/>
              <a:ext cx="931650" cy="1010481"/>
            </a:xfrm>
            <a:prstGeom prst="cube">
              <a:avLst/>
            </a:prstGeom>
            <a:solidFill>
              <a:srgbClr val="B99F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altLang="ko-KR" dirty="0">
                  <a:solidFill>
                    <a:schemeClr val="tx1"/>
                  </a:solidFill>
                  <a:latin typeface="Arial" panose="020B0604020202020204" pitchFamily="34" charset="0"/>
                </a:rPr>
                <a:t>β</a:t>
              </a:r>
              <a:endParaRPr lang="ko-KR" altLang="en-US" dirty="0">
                <a:solidFill>
                  <a:schemeClr val="tx1"/>
                </a:solidFill>
                <a:latin typeface="Arial" panose="020B0604020202020204" pitchFamily="34" charset="0"/>
              </a:endParaRPr>
            </a:p>
          </p:txBody>
        </p:sp>
        <p:cxnSp>
          <p:nvCxnSpPr>
            <p:cNvPr id="280" name="직선 연결선 279">
              <a:extLst>
                <a:ext uri="{FF2B5EF4-FFF2-40B4-BE49-F238E27FC236}">
                  <a16:creationId xmlns:a16="http://schemas.microsoft.com/office/drawing/2014/main" id="{6C418F83-EB04-4909-AC90-70AD4DB3A26D}"/>
                </a:ext>
              </a:extLst>
            </p:cNvPr>
            <p:cNvCxnSpPr>
              <a:cxnSpLocks/>
            </p:cNvCxnSpPr>
            <p:nvPr/>
          </p:nvCxnSpPr>
          <p:spPr>
            <a:xfrm>
              <a:off x="7491345" y="5151086"/>
              <a:ext cx="460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281" name="그룹 280">
            <a:extLst>
              <a:ext uri="{FF2B5EF4-FFF2-40B4-BE49-F238E27FC236}">
                <a16:creationId xmlns:a16="http://schemas.microsoft.com/office/drawing/2014/main" id="{AF1C85F8-9374-4965-971C-E7BB5BCB1AEA}"/>
              </a:ext>
            </a:extLst>
          </p:cNvPr>
          <p:cNvGrpSpPr>
            <a:grpSpLocks noChangeAspect="1"/>
          </p:cNvGrpSpPr>
          <p:nvPr/>
        </p:nvGrpSpPr>
        <p:grpSpPr>
          <a:xfrm>
            <a:off x="2521869" y="2620520"/>
            <a:ext cx="2272086" cy="313200"/>
            <a:chOff x="1468673" y="4584829"/>
            <a:chExt cx="7397893" cy="1019777"/>
          </a:xfrm>
        </p:grpSpPr>
        <p:sp>
          <p:nvSpPr>
            <p:cNvPr id="282" name="정육면체 281">
              <a:extLst>
                <a:ext uri="{FF2B5EF4-FFF2-40B4-BE49-F238E27FC236}">
                  <a16:creationId xmlns:a16="http://schemas.microsoft.com/office/drawing/2014/main" id="{8CD161EC-FB69-4742-B4E4-3EE27D2B987F}"/>
                </a:ext>
              </a:extLst>
            </p:cNvPr>
            <p:cNvSpPr/>
            <p:nvPr/>
          </p:nvSpPr>
          <p:spPr>
            <a:xfrm>
              <a:off x="6679071" y="4584829"/>
              <a:ext cx="931651" cy="1010482"/>
            </a:xfrm>
            <a:prstGeom prst="cube">
              <a:avLst/>
            </a:prstGeom>
            <a:solidFill>
              <a:srgbClr val="B99F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altLang="ko-KR" dirty="0">
                  <a:solidFill>
                    <a:schemeClr val="tx1"/>
                  </a:solidFill>
                  <a:latin typeface="Arial" panose="020B0604020202020204" pitchFamily="34" charset="0"/>
                </a:rPr>
                <a:t>α</a:t>
              </a:r>
              <a:endParaRPr lang="ko-KR" altLang="en-US" dirty="0">
                <a:solidFill>
                  <a:schemeClr val="tx1"/>
                </a:solidFill>
                <a:latin typeface="Arial" panose="020B0604020202020204" pitchFamily="34" charset="0"/>
              </a:endParaRPr>
            </a:p>
          </p:txBody>
        </p:sp>
        <p:sp>
          <p:nvSpPr>
            <p:cNvPr id="283" name="정육면체 282">
              <a:extLst>
                <a:ext uri="{FF2B5EF4-FFF2-40B4-BE49-F238E27FC236}">
                  <a16:creationId xmlns:a16="http://schemas.microsoft.com/office/drawing/2014/main" id="{4D2B5B74-6110-4EC8-8019-D6B5079C517B}"/>
                </a:ext>
              </a:extLst>
            </p:cNvPr>
            <p:cNvSpPr/>
            <p:nvPr/>
          </p:nvSpPr>
          <p:spPr>
            <a:xfrm>
              <a:off x="1468673" y="4594124"/>
              <a:ext cx="931651" cy="1010482"/>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latin typeface="Arial" panose="020B0604020202020204" pitchFamily="34" charset="0"/>
              </a:endParaRPr>
            </a:p>
          </p:txBody>
        </p:sp>
        <p:sp>
          <p:nvSpPr>
            <p:cNvPr id="284" name="정육면체 283">
              <a:extLst>
                <a:ext uri="{FF2B5EF4-FFF2-40B4-BE49-F238E27FC236}">
                  <a16:creationId xmlns:a16="http://schemas.microsoft.com/office/drawing/2014/main" id="{DC1812D8-DFED-4F98-A02C-F035092F3E24}"/>
                </a:ext>
              </a:extLst>
            </p:cNvPr>
            <p:cNvSpPr/>
            <p:nvPr/>
          </p:nvSpPr>
          <p:spPr>
            <a:xfrm>
              <a:off x="2788179" y="4594124"/>
              <a:ext cx="931651" cy="1010482"/>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latin typeface="Arial" panose="020B0604020202020204" pitchFamily="34" charset="0"/>
              </a:endParaRPr>
            </a:p>
          </p:txBody>
        </p:sp>
        <p:sp>
          <p:nvSpPr>
            <p:cNvPr id="285" name="정육면체 284">
              <a:extLst>
                <a:ext uri="{FF2B5EF4-FFF2-40B4-BE49-F238E27FC236}">
                  <a16:creationId xmlns:a16="http://schemas.microsoft.com/office/drawing/2014/main" id="{09B20A43-4BAC-4361-A733-8EB9CA33CCF4}"/>
                </a:ext>
              </a:extLst>
            </p:cNvPr>
            <p:cNvSpPr/>
            <p:nvPr/>
          </p:nvSpPr>
          <p:spPr>
            <a:xfrm>
              <a:off x="5427191" y="4594124"/>
              <a:ext cx="931651" cy="1010482"/>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latin typeface="Arial" panose="020B0604020202020204" pitchFamily="34" charset="0"/>
              </a:endParaRPr>
            </a:p>
          </p:txBody>
        </p:sp>
        <p:cxnSp>
          <p:nvCxnSpPr>
            <p:cNvPr id="286" name="직선 연결선 285">
              <a:extLst>
                <a:ext uri="{FF2B5EF4-FFF2-40B4-BE49-F238E27FC236}">
                  <a16:creationId xmlns:a16="http://schemas.microsoft.com/office/drawing/2014/main" id="{E9B3D6E6-339B-4322-88AD-DCF62D755D2D}"/>
                </a:ext>
              </a:extLst>
            </p:cNvPr>
            <p:cNvCxnSpPr>
              <a:cxnSpLocks/>
            </p:cNvCxnSpPr>
            <p:nvPr/>
          </p:nvCxnSpPr>
          <p:spPr>
            <a:xfrm>
              <a:off x="2252906" y="5137555"/>
              <a:ext cx="519445"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7" name="직선 연결선 286">
              <a:extLst>
                <a:ext uri="{FF2B5EF4-FFF2-40B4-BE49-F238E27FC236}">
                  <a16:creationId xmlns:a16="http://schemas.microsoft.com/office/drawing/2014/main" id="{AC55B472-1444-45BC-8EF2-9249533F45D7}"/>
                </a:ext>
              </a:extLst>
            </p:cNvPr>
            <p:cNvCxnSpPr>
              <a:cxnSpLocks/>
            </p:cNvCxnSpPr>
            <p:nvPr/>
          </p:nvCxnSpPr>
          <p:spPr>
            <a:xfrm>
              <a:off x="3585163" y="5140192"/>
              <a:ext cx="519445"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8" name="직선 연결선 287">
              <a:extLst>
                <a:ext uri="{FF2B5EF4-FFF2-40B4-BE49-F238E27FC236}">
                  <a16:creationId xmlns:a16="http://schemas.microsoft.com/office/drawing/2014/main" id="{EDE7B406-EC99-407D-B3C2-8E9AB2FA35C6}"/>
                </a:ext>
              </a:extLst>
            </p:cNvPr>
            <p:cNvCxnSpPr>
              <a:cxnSpLocks/>
            </p:cNvCxnSpPr>
            <p:nvPr/>
          </p:nvCxnSpPr>
          <p:spPr>
            <a:xfrm>
              <a:off x="5154841" y="5142832"/>
              <a:ext cx="286662"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89" name="TextBox 288">
              <a:extLst>
                <a:ext uri="{FF2B5EF4-FFF2-40B4-BE49-F238E27FC236}">
                  <a16:creationId xmlns:a16="http://schemas.microsoft.com/office/drawing/2014/main" id="{01FF905E-CDE6-4F3B-A029-223D762A8E1E}"/>
                </a:ext>
              </a:extLst>
            </p:cNvPr>
            <p:cNvSpPr txBox="1"/>
            <p:nvPr/>
          </p:nvSpPr>
          <p:spPr>
            <a:xfrm>
              <a:off x="4142729" y="4765693"/>
              <a:ext cx="1039697" cy="801694"/>
            </a:xfrm>
            <a:prstGeom prst="rect">
              <a:avLst/>
            </a:prstGeom>
            <a:noFill/>
          </p:spPr>
          <p:txBody>
            <a:bodyPr wrap="none" rtlCol="0" anchor="ctr" anchorCtr="1">
              <a:spAutoFit/>
            </a:bodyPr>
            <a:lstStyle/>
            <a:p>
              <a:r>
                <a:rPr lang="en-US" altLang="ko-KR" sz="1000" dirty="0">
                  <a:solidFill>
                    <a:schemeClr val="bg1">
                      <a:lumMod val="85000"/>
                    </a:schemeClr>
                  </a:solidFill>
                  <a:latin typeface="Arial" panose="020B0604020202020204" pitchFamily="34" charset="0"/>
                </a:rPr>
                <a:t>•••</a:t>
              </a:r>
              <a:endParaRPr lang="ko-KR" altLang="en-US" sz="1000" dirty="0">
                <a:solidFill>
                  <a:schemeClr val="bg1">
                    <a:lumMod val="85000"/>
                  </a:schemeClr>
                </a:solidFill>
                <a:latin typeface="Arial" panose="020B0604020202020204" pitchFamily="34" charset="0"/>
              </a:endParaRPr>
            </a:p>
          </p:txBody>
        </p:sp>
        <p:cxnSp>
          <p:nvCxnSpPr>
            <p:cNvPr id="290" name="직선 연결선 289">
              <a:extLst>
                <a:ext uri="{FF2B5EF4-FFF2-40B4-BE49-F238E27FC236}">
                  <a16:creationId xmlns:a16="http://schemas.microsoft.com/office/drawing/2014/main" id="{E8B8F911-E1A0-4E02-81B7-9D5D90051ADA}"/>
                </a:ext>
              </a:extLst>
            </p:cNvPr>
            <p:cNvCxnSpPr>
              <a:cxnSpLocks/>
            </p:cNvCxnSpPr>
            <p:nvPr/>
          </p:nvCxnSpPr>
          <p:spPr>
            <a:xfrm>
              <a:off x="6235498" y="5141791"/>
              <a:ext cx="460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91" name="정육면체 290">
              <a:extLst>
                <a:ext uri="{FF2B5EF4-FFF2-40B4-BE49-F238E27FC236}">
                  <a16:creationId xmlns:a16="http://schemas.microsoft.com/office/drawing/2014/main" id="{A6A83DA0-3E60-4A31-A6E1-E5D3F748B9A5}"/>
                </a:ext>
              </a:extLst>
            </p:cNvPr>
            <p:cNvSpPr/>
            <p:nvPr/>
          </p:nvSpPr>
          <p:spPr>
            <a:xfrm>
              <a:off x="7934916" y="4594125"/>
              <a:ext cx="931650" cy="1010481"/>
            </a:xfrm>
            <a:prstGeom prst="cube">
              <a:avLst/>
            </a:prstGeom>
            <a:solidFill>
              <a:srgbClr val="B99F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altLang="ko-KR" dirty="0">
                  <a:solidFill>
                    <a:schemeClr val="tx1"/>
                  </a:solidFill>
                  <a:latin typeface="Arial" panose="020B0604020202020204" pitchFamily="34" charset="0"/>
                </a:rPr>
                <a:t>β</a:t>
              </a:r>
              <a:endParaRPr lang="ko-KR" altLang="en-US" dirty="0">
                <a:solidFill>
                  <a:schemeClr val="tx1"/>
                </a:solidFill>
                <a:latin typeface="Arial" panose="020B0604020202020204" pitchFamily="34" charset="0"/>
              </a:endParaRPr>
            </a:p>
          </p:txBody>
        </p:sp>
        <p:cxnSp>
          <p:nvCxnSpPr>
            <p:cNvPr id="292" name="직선 연결선 291">
              <a:extLst>
                <a:ext uri="{FF2B5EF4-FFF2-40B4-BE49-F238E27FC236}">
                  <a16:creationId xmlns:a16="http://schemas.microsoft.com/office/drawing/2014/main" id="{FD293380-7465-46A8-BD06-A0E1D7A7E0AC}"/>
                </a:ext>
              </a:extLst>
            </p:cNvPr>
            <p:cNvCxnSpPr>
              <a:cxnSpLocks/>
            </p:cNvCxnSpPr>
            <p:nvPr/>
          </p:nvCxnSpPr>
          <p:spPr>
            <a:xfrm>
              <a:off x="7491345" y="5151086"/>
              <a:ext cx="460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293" name="그룹 292">
            <a:extLst>
              <a:ext uri="{FF2B5EF4-FFF2-40B4-BE49-F238E27FC236}">
                <a16:creationId xmlns:a16="http://schemas.microsoft.com/office/drawing/2014/main" id="{233CDDBA-45F5-4929-B360-B885F4FA1D9B}"/>
              </a:ext>
            </a:extLst>
          </p:cNvPr>
          <p:cNvGrpSpPr>
            <a:grpSpLocks noChangeAspect="1"/>
          </p:cNvGrpSpPr>
          <p:nvPr/>
        </p:nvGrpSpPr>
        <p:grpSpPr>
          <a:xfrm>
            <a:off x="4668692" y="1834642"/>
            <a:ext cx="2272086" cy="313200"/>
            <a:chOff x="1468673" y="4584829"/>
            <a:chExt cx="7397893" cy="1019777"/>
          </a:xfrm>
        </p:grpSpPr>
        <p:sp>
          <p:nvSpPr>
            <p:cNvPr id="294" name="정육면체 293">
              <a:extLst>
                <a:ext uri="{FF2B5EF4-FFF2-40B4-BE49-F238E27FC236}">
                  <a16:creationId xmlns:a16="http://schemas.microsoft.com/office/drawing/2014/main" id="{7853E6C7-F55F-43B5-BADA-1A86C0346D38}"/>
                </a:ext>
              </a:extLst>
            </p:cNvPr>
            <p:cNvSpPr/>
            <p:nvPr/>
          </p:nvSpPr>
          <p:spPr>
            <a:xfrm>
              <a:off x="6679071" y="4584829"/>
              <a:ext cx="931651" cy="1010482"/>
            </a:xfrm>
            <a:prstGeom prst="cube">
              <a:avLst/>
            </a:prstGeom>
            <a:solidFill>
              <a:srgbClr val="B99F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altLang="ko-KR" dirty="0">
                  <a:solidFill>
                    <a:schemeClr val="tx1"/>
                  </a:solidFill>
                  <a:latin typeface="Arial" panose="020B0604020202020204" pitchFamily="34" charset="0"/>
                </a:rPr>
                <a:t>α</a:t>
              </a:r>
              <a:endParaRPr lang="ko-KR" altLang="en-US" dirty="0">
                <a:solidFill>
                  <a:schemeClr val="tx1"/>
                </a:solidFill>
                <a:latin typeface="Arial" panose="020B0604020202020204" pitchFamily="34" charset="0"/>
              </a:endParaRPr>
            </a:p>
          </p:txBody>
        </p:sp>
        <p:sp>
          <p:nvSpPr>
            <p:cNvPr id="295" name="정육면체 294">
              <a:extLst>
                <a:ext uri="{FF2B5EF4-FFF2-40B4-BE49-F238E27FC236}">
                  <a16:creationId xmlns:a16="http://schemas.microsoft.com/office/drawing/2014/main" id="{82E7F02F-4A8D-41DD-996D-66DC4DF118A0}"/>
                </a:ext>
              </a:extLst>
            </p:cNvPr>
            <p:cNvSpPr/>
            <p:nvPr/>
          </p:nvSpPr>
          <p:spPr>
            <a:xfrm>
              <a:off x="1468673" y="4594124"/>
              <a:ext cx="931651" cy="1010482"/>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latin typeface="Arial" panose="020B0604020202020204" pitchFamily="34" charset="0"/>
              </a:endParaRPr>
            </a:p>
          </p:txBody>
        </p:sp>
        <p:sp>
          <p:nvSpPr>
            <p:cNvPr id="296" name="정육면체 295">
              <a:extLst>
                <a:ext uri="{FF2B5EF4-FFF2-40B4-BE49-F238E27FC236}">
                  <a16:creationId xmlns:a16="http://schemas.microsoft.com/office/drawing/2014/main" id="{91859929-BA92-4F27-818D-4050D2A31744}"/>
                </a:ext>
              </a:extLst>
            </p:cNvPr>
            <p:cNvSpPr/>
            <p:nvPr/>
          </p:nvSpPr>
          <p:spPr>
            <a:xfrm>
              <a:off x="2788179" y="4594124"/>
              <a:ext cx="931651" cy="1010482"/>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latin typeface="Arial" panose="020B0604020202020204" pitchFamily="34" charset="0"/>
              </a:endParaRPr>
            </a:p>
          </p:txBody>
        </p:sp>
        <p:sp>
          <p:nvSpPr>
            <p:cNvPr id="297" name="정육면체 296">
              <a:extLst>
                <a:ext uri="{FF2B5EF4-FFF2-40B4-BE49-F238E27FC236}">
                  <a16:creationId xmlns:a16="http://schemas.microsoft.com/office/drawing/2014/main" id="{28E43B86-D433-4FBE-AB26-CC41AB202F19}"/>
                </a:ext>
              </a:extLst>
            </p:cNvPr>
            <p:cNvSpPr/>
            <p:nvPr/>
          </p:nvSpPr>
          <p:spPr>
            <a:xfrm>
              <a:off x="5427191" y="4594124"/>
              <a:ext cx="931651" cy="1010482"/>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latin typeface="Arial" panose="020B0604020202020204" pitchFamily="34" charset="0"/>
              </a:endParaRPr>
            </a:p>
          </p:txBody>
        </p:sp>
        <p:cxnSp>
          <p:nvCxnSpPr>
            <p:cNvPr id="298" name="직선 연결선 297">
              <a:extLst>
                <a:ext uri="{FF2B5EF4-FFF2-40B4-BE49-F238E27FC236}">
                  <a16:creationId xmlns:a16="http://schemas.microsoft.com/office/drawing/2014/main" id="{DDA68226-ACFB-4E09-AD37-A0FE45302C45}"/>
                </a:ext>
              </a:extLst>
            </p:cNvPr>
            <p:cNvCxnSpPr>
              <a:cxnSpLocks/>
            </p:cNvCxnSpPr>
            <p:nvPr/>
          </p:nvCxnSpPr>
          <p:spPr>
            <a:xfrm>
              <a:off x="2252906" y="5137555"/>
              <a:ext cx="519445"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9" name="직선 연결선 298">
              <a:extLst>
                <a:ext uri="{FF2B5EF4-FFF2-40B4-BE49-F238E27FC236}">
                  <a16:creationId xmlns:a16="http://schemas.microsoft.com/office/drawing/2014/main" id="{00EED17B-A1CE-4C27-9062-C09E6D8D6C5D}"/>
                </a:ext>
              </a:extLst>
            </p:cNvPr>
            <p:cNvCxnSpPr>
              <a:cxnSpLocks/>
            </p:cNvCxnSpPr>
            <p:nvPr/>
          </p:nvCxnSpPr>
          <p:spPr>
            <a:xfrm>
              <a:off x="3585163" y="5140192"/>
              <a:ext cx="519445"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00" name="직선 연결선 299">
              <a:extLst>
                <a:ext uri="{FF2B5EF4-FFF2-40B4-BE49-F238E27FC236}">
                  <a16:creationId xmlns:a16="http://schemas.microsoft.com/office/drawing/2014/main" id="{EB69971F-F54C-4FA7-9814-320248769983}"/>
                </a:ext>
              </a:extLst>
            </p:cNvPr>
            <p:cNvCxnSpPr>
              <a:cxnSpLocks/>
            </p:cNvCxnSpPr>
            <p:nvPr/>
          </p:nvCxnSpPr>
          <p:spPr>
            <a:xfrm>
              <a:off x="5154841" y="5142832"/>
              <a:ext cx="286662"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01" name="TextBox 300">
              <a:extLst>
                <a:ext uri="{FF2B5EF4-FFF2-40B4-BE49-F238E27FC236}">
                  <a16:creationId xmlns:a16="http://schemas.microsoft.com/office/drawing/2014/main" id="{84C995BB-FA56-4275-A043-558393DBC6E3}"/>
                </a:ext>
              </a:extLst>
            </p:cNvPr>
            <p:cNvSpPr txBox="1"/>
            <p:nvPr/>
          </p:nvSpPr>
          <p:spPr>
            <a:xfrm>
              <a:off x="4142729" y="4765693"/>
              <a:ext cx="1039697" cy="801694"/>
            </a:xfrm>
            <a:prstGeom prst="rect">
              <a:avLst/>
            </a:prstGeom>
            <a:noFill/>
          </p:spPr>
          <p:txBody>
            <a:bodyPr wrap="none" rtlCol="0" anchor="ctr" anchorCtr="1">
              <a:spAutoFit/>
            </a:bodyPr>
            <a:lstStyle/>
            <a:p>
              <a:r>
                <a:rPr lang="en-US" altLang="ko-KR" sz="1000" dirty="0">
                  <a:solidFill>
                    <a:schemeClr val="bg1">
                      <a:lumMod val="85000"/>
                    </a:schemeClr>
                  </a:solidFill>
                  <a:latin typeface="Arial" panose="020B0604020202020204" pitchFamily="34" charset="0"/>
                </a:rPr>
                <a:t>•••</a:t>
              </a:r>
              <a:endParaRPr lang="ko-KR" altLang="en-US" sz="1000" dirty="0">
                <a:solidFill>
                  <a:schemeClr val="bg1">
                    <a:lumMod val="85000"/>
                  </a:schemeClr>
                </a:solidFill>
                <a:latin typeface="Arial" panose="020B0604020202020204" pitchFamily="34" charset="0"/>
              </a:endParaRPr>
            </a:p>
          </p:txBody>
        </p:sp>
        <p:cxnSp>
          <p:nvCxnSpPr>
            <p:cNvPr id="302" name="직선 연결선 301">
              <a:extLst>
                <a:ext uri="{FF2B5EF4-FFF2-40B4-BE49-F238E27FC236}">
                  <a16:creationId xmlns:a16="http://schemas.microsoft.com/office/drawing/2014/main" id="{BFDFA139-24BF-4084-AE64-397546B3A13A}"/>
                </a:ext>
              </a:extLst>
            </p:cNvPr>
            <p:cNvCxnSpPr>
              <a:cxnSpLocks/>
            </p:cNvCxnSpPr>
            <p:nvPr/>
          </p:nvCxnSpPr>
          <p:spPr>
            <a:xfrm>
              <a:off x="6235498" y="5141791"/>
              <a:ext cx="460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03" name="정육면체 302">
              <a:extLst>
                <a:ext uri="{FF2B5EF4-FFF2-40B4-BE49-F238E27FC236}">
                  <a16:creationId xmlns:a16="http://schemas.microsoft.com/office/drawing/2014/main" id="{2FBC9A6A-290C-4ADA-9C1A-D32764D74F9C}"/>
                </a:ext>
              </a:extLst>
            </p:cNvPr>
            <p:cNvSpPr/>
            <p:nvPr/>
          </p:nvSpPr>
          <p:spPr>
            <a:xfrm>
              <a:off x="7934916" y="4594125"/>
              <a:ext cx="931650" cy="1010481"/>
            </a:xfrm>
            <a:prstGeom prst="cube">
              <a:avLst/>
            </a:prstGeom>
            <a:solidFill>
              <a:srgbClr val="B99F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altLang="ko-KR" dirty="0">
                  <a:solidFill>
                    <a:schemeClr val="tx1"/>
                  </a:solidFill>
                  <a:latin typeface="Arial" panose="020B0604020202020204" pitchFamily="34" charset="0"/>
                </a:rPr>
                <a:t>β</a:t>
              </a:r>
              <a:endParaRPr lang="ko-KR" altLang="en-US" dirty="0">
                <a:solidFill>
                  <a:schemeClr val="tx1"/>
                </a:solidFill>
                <a:latin typeface="Arial" panose="020B0604020202020204" pitchFamily="34" charset="0"/>
              </a:endParaRPr>
            </a:p>
          </p:txBody>
        </p:sp>
        <p:cxnSp>
          <p:nvCxnSpPr>
            <p:cNvPr id="304" name="직선 연결선 303">
              <a:extLst>
                <a:ext uri="{FF2B5EF4-FFF2-40B4-BE49-F238E27FC236}">
                  <a16:creationId xmlns:a16="http://schemas.microsoft.com/office/drawing/2014/main" id="{62501496-C39C-4FFB-A546-25B99342DBEA}"/>
                </a:ext>
              </a:extLst>
            </p:cNvPr>
            <p:cNvCxnSpPr>
              <a:cxnSpLocks/>
            </p:cNvCxnSpPr>
            <p:nvPr/>
          </p:nvCxnSpPr>
          <p:spPr>
            <a:xfrm>
              <a:off x="7491345" y="5151086"/>
              <a:ext cx="460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317" name="그룹 316">
            <a:extLst>
              <a:ext uri="{FF2B5EF4-FFF2-40B4-BE49-F238E27FC236}">
                <a16:creationId xmlns:a16="http://schemas.microsoft.com/office/drawing/2014/main" id="{D42EB3C4-4F3F-44C5-B070-005151C9C9CF}"/>
              </a:ext>
            </a:extLst>
          </p:cNvPr>
          <p:cNvGrpSpPr>
            <a:grpSpLocks noChangeAspect="1"/>
          </p:cNvGrpSpPr>
          <p:nvPr/>
        </p:nvGrpSpPr>
        <p:grpSpPr>
          <a:xfrm>
            <a:off x="4929461" y="4425280"/>
            <a:ext cx="2272086" cy="313200"/>
            <a:chOff x="1468673" y="4584829"/>
            <a:chExt cx="7397893" cy="1019777"/>
          </a:xfrm>
        </p:grpSpPr>
        <p:sp>
          <p:nvSpPr>
            <p:cNvPr id="318" name="정육면체 317">
              <a:extLst>
                <a:ext uri="{FF2B5EF4-FFF2-40B4-BE49-F238E27FC236}">
                  <a16:creationId xmlns:a16="http://schemas.microsoft.com/office/drawing/2014/main" id="{0404FB34-1A61-4E71-9F7A-26FA00DCB944}"/>
                </a:ext>
              </a:extLst>
            </p:cNvPr>
            <p:cNvSpPr/>
            <p:nvPr/>
          </p:nvSpPr>
          <p:spPr>
            <a:xfrm>
              <a:off x="6679071" y="4584829"/>
              <a:ext cx="931651" cy="1010482"/>
            </a:xfrm>
            <a:prstGeom prst="cube">
              <a:avLst/>
            </a:prstGeom>
            <a:solidFill>
              <a:srgbClr val="B99F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altLang="ko-KR" dirty="0">
                  <a:solidFill>
                    <a:schemeClr val="tx1"/>
                  </a:solidFill>
                  <a:latin typeface="Arial" panose="020B0604020202020204" pitchFamily="34" charset="0"/>
                </a:rPr>
                <a:t>α</a:t>
              </a:r>
              <a:endParaRPr lang="ko-KR" altLang="en-US" dirty="0">
                <a:solidFill>
                  <a:schemeClr val="tx1"/>
                </a:solidFill>
                <a:latin typeface="Arial" panose="020B0604020202020204" pitchFamily="34" charset="0"/>
              </a:endParaRPr>
            </a:p>
          </p:txBody>
        </p:sp>
        <p:sp>
          <p:nvSpPr>
            <p:cNvPr id="319" name="정육면체 318">
              <a:extLst>
                <a:ext uri="{FF2B5EF4-FFF2-40B4-BE49-F238E27FC236}">
                  <a16:creationId xmlns:a16="http://schemas.microsoft.com/office/drawing/2014/main" id="{F84B2B4F-75CB-442E-99EA-42BF2C2D132D}"/>
                </a:ext>
              </a:extLst>
            </p:cNvPr>
            <p:cNvSpPr/>
            <p:nvPr/>
          </p:nvSpPr>
          <p:spPr>
            <a:xfrm>
              <a:off x="1468673" y="4594124"/>
              <a:ext cx="931651" cy="1010482"/>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latin typeface="Arial" panose="020B0604020202020204" pitchFamily="34" charset="0"/>
              </a:endParaRPr>
            </a:p>
          </p:txBody>
        </p:sp>
        <p:sp>
          <p:nvSpPr>
            <p:cNvPr id="320" name="정육면체 319">
              <a:extLst>
                <a:ext uri="{FF2B5EF4-FFF2-40B4-BE49-F238E27FC236}">
                  <a16:creationId xmlns:a16="http://schemas.microsoft.com/office/drawing/2014/main" id="{ECD0F253-5F3A-4652-BB6B-0DC075FEB785}"/>
                </a:ext>
              </a:extLst>
            </p:cNvPr>
            <p:cNvSpPr/>
            <p:nvPr/>
          </p:nvSpPr>
          <p:spPr>
            <a:xfrm>
              <a:off x="2788179" y="4594124"/>
              <a:ext cx="931651" cy="1010482"/>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latin typeface="Arial" panose="020B0604020202020204" pitchFamily="34" charset="0"/>
              </a:endParaRPr>
            </a:p>
          </p:txBody>
        </p:sp>
        <p:sp>
          <p:nvSpPr>
            <p:cNvPr id="321" name="정육면체 320">
              <a:extLst>
                <a:ext uri="{FF2B5EF4-FFF2-40B4-BE49-F238E27FC236}">
                  <a16:creationId xmlns:a16="http://schemas.microsoft.com/office/drawing/2014/main" id="{C9325671-44DF-477B-B9D7-0588F79E9B62}"/>
                </a:ext>
              </a:extLst>
            </p:cNvPr>
            <p:cNvSpPr/>
            <p:nvPr/>
          </p:nvSpPr>
          <p:spPr>
            <a:xfrm>
              <a:off x="5427191" y="4594124"/>
              <a:ext cx="931651" cy="1010482"/>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latin typeface="Arial" panose="020B0604020202020204" pitchFamily="34" charset="0"/>
              </a:endParaRPr>
            </a:p>
          </p:txBody>
        </p:sp>
        <p:cxnSp>
          <p:nvCxnSpPr>
            <p:cNvPr id="322" name="직선 연결선 321">
              <a:extLst>
                <a:ext uri="{FF2B5EF4-FFF2-40B4-BE49-F238E27FC236}">
                  <a16:creationId xmlns:a16="http://schemas.microsoft.com/office/drawing/2014/main" id="{E27DE80B-D6CC-4D5C-99CA-0450A235F9C7}"/>
                </a:ext>
              </a:extLst>
            </p:cNvPr>
            <p:cNvCxnSpPr>
              <a:cxnSpLocks/>
            </p:cNvCxnSpPr>
            <p:nvPr/>
          </p:nvCxnSpPr>
          <p:spPr>
            <a:xfrm>
              <a:off x="2252906" y="5137555"/>
              <a:ext cx="519445"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23" name="직선 연결선 322">
              <a:extLst>
                <a:ext uri="{FF2B5EF4-FFF2-40B4-BE49-F238E27FC236}">
                  <a16:creationId xmlns:a16="http://schemas.microsoft.com/office/drawing/2014/main" id="{45AE9D22-214D-4CC5-8A32-82BDE7406FF3}"/>
                </a:ext>
              </a:extLst>
            </p:cNvPr>
            <p:cNvCxnSpPr>
              <a:cxnSpLocks/>
            </p:cNvCxnSpPr>
            <p:nvPr/>
          </p:nvCxnSpPr>
          <p:spPr>
            <a:xfrm>
              <a:off x="3585163" y="5140192"/>
              <a:ext cx="519445"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24" name="직선 연결선 323">
              <a:extLst>
                <a:ext uri="{FF2B5EF4-FFF2-40B4-BE49-F238E27FC236}">
                  <a16:creationId xmlns:a16="http://schemas.microsoft.com/office/drawing/2014/main" id="{2DD6CD20-3DB8-4108-A580-82FF9DA2497B}"/>
                </a:ext>
              </a:extLst>
            </p:cNvPr>
            <p:cNvCxnSpPr>
              <a:cxnSpLocks/>
            </p:cNvCxnSpPr>
            <p:nvPr/>
          </p:nvCxnSpPr>
          <p:spPr>
            <a:xfrm>
              <a:off x="5154841" y="5142832"/>
              <a:ext cx="286662"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25" name="TextBox 324">
              <a:extLst>
                <a:ext uri="{FF2B5EF4-FFF2-40B4-BE49-F238E27FC236}">
                  <a16:creationId xmlns:a16="http://schemas.microsoft.com/office/drawing/2014/main" id="{4BD1A71E-C667-433D-8EE6-324239C7367C}"/>
                </a:ext>
              </a:extLst>
            </p:cNvPr>
            <p:cNvSpPr txBox="1"/>
            <p:nvPr/>
          </p:nvSpPr>
          <p:spPr>
            <a:xfrm>
              <a:off x="4142729" y="4765693"/>
              <a:ext cx="1039697" cy="801694"/>
            </a:xfrm>
            <a:prstGeom prst="rect">
              <a:avLst/>
            </a:prstGeom>
            <a:noFill/>
          </p:spPr>
          <p:txBody>
            <a:bodyPr wrap="none" rtlCol="0" anchor="ctr" anchorCtr="1">
              <a:spAutoFit/>
            </a:bodyPr>
            <a:lstStyle/>
            <a:p>
              <a:r>
                <a:rPr lang="en-US" altLang="ko-KR" sz="1000" dirty="0">
                  <a:solidFill>
                    <a:schemeClr val="bg1">
                      <a:lumMod val="85000"/>
                    </a:schemeClr>
                  </a:solidFill>
                  <a:latin typeface="Arial" panose="020B0604020202020204" pitchFamily="34" charset="0"/>
                </a:rPr>
                <a:t>•••</a:t>
              </a:r>
              <a:endParaRPr lang="ko-KR" altLang="en-US" sz="1000" dirty="0">
                <a:solidFill>
                  <a:schemeClr val="bg1">
                    <a:lumMod val="85000"/>
                  </a:schemeClr>
                </a:solidFill>
                <a:latin typeface="Arial" panose="020B0604020202020204" pitchFamily="34" charset="0"/>
              </a:endParaRPr>
            </a:p>
          </p:txBody>
        </p:sp>
        <p:cxnSp>
          <p:nvCxnSpPr>
            <p:cNvPr id="326" name="직선 연결선 325">
              <a:extLst>
                <a:ext uri="{FF2B5EF4-FFF2-40B4-BE49-F238E27FC236}">
                  <a16:creationId xmlns:a16="http://schemas.microsoft.com/office/drawing/2014/main" id="{6EACD807-2D6A-4159-9092-643BC8588C95}"/>
                </a:ext>
              </a:extLst>
            </p:cNvPr>
            <p:cNvCxnSpPr>
              <a:cxnSpLocks/>
            </p:cNvCxnSpPr>
            <p:nvPr/>
          </p:nvCxnSpPr>
          <p:spPr>
            <a:xfrm>
              <a:off x="6235498" y="5141791"/>
              <a:ext cx="460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27" name="정육면체 326">
              <a:extLst>
                <a:ext uri="{FF2B5EF4-FFF2-40B4-BE49-F238E27FC236}">
                  <a16:creationId xmlns:a16="http://schemas.microsoft.com/office/drawing/2014/main" id="{8555A953-6AA8-4A72-BB3C-B2FA1E80CBFC}"/>
                </a:ext>
              </a:extLst>
            </p:cNvPr>
            <p:cNvSpPr/>
            <p:nvPr/>
          </p:nvSpPr>
          <p:spPr>
            <a:xfrm>
              <a:off x="7934916" y="4594125"/>
              <a:ext cx="931650" cy="1010481"/>
            </a:xfrm>
            <a:prstGeom prst="cube">
              <a:avLst/>
            </a:prstGeom>
            <a:solidFill>
              <a:srgbClr val="B99F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altLang="ko-KR" dirty="0">
                  <a:solidFill>
                    <a:schemeClr val="tx1"/>
                  </a:solidFill>
                  <a:latin typeface="Arial" panose="020B0604020202020204" pitchFamily="34" charset="0"/>
                </a:rPr>
                <a:t>β</a:t>
              </a:r>
              <a:endParaRPr lang="ko-KR" altLang="en-US" dirty="0">
                <a:solidFill>
                  <a:schemeClr val="tx1"/>
                </a:solidFill>
                <a:latin typeface="Arial" panose="020B0604020202020204" pitchFamily="34" charset="0"/>
              </a:endParaRPr>
            </a:p>
          </p:txBody>
        </p:sp>
        <p:cxnSp>
          <p:nvCxnSpPr>
            <p:cNvPr id="328" name="직선 연결선 327">
              <a:extLst>
                <a:ext uri="{FF2B5EF4-FFF2-40B4-BE49-F238E27FC236}">
                  <a16:creationId xmlns:a16="http://schemas.microsoft.com/office/drawing/2014/main" id="{96C326BF-1BAE-4621-89BB-F02BF882E525}"/>
                </a:ext>
              </a:extLst>
            </p:cNvPr>
            <p:cNvCxnSpPr>
              <a:cxnSpLocks/>
            </p:cNvCxnSpPr>
            <p:nvPr/>
          </p:nvCxnSpPr>
          <p:spPr>
            <a:xfrm>
              <a:off x="7491345" y="5151086"/>
              <a:ext cx="460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220" name="그룹 219">
            <a:extLst>
              <a:ext uri="{FF2B5EF4-FFF2-40B4-BE49-F238E27FC236}">
                <a16:creationId xmlns:a16="http://schemas.microsoft.com/office/drawing/2014/main" id="{D30919E4-62B8-4BA4-9323-1AF934A68C68}"/>
              </a:ext>
            </a:extLst>
          </p:cNvPr>
          <p:cNvGrpSpPr>
            <a:grpSpLocks noChangeAspect="1"/>
          </p:cNvGrpSpPr>
          <p:nvPr/>
        </p:nvGrpSpPr>
        <p:grpSpPr>
          <a:xfrm>
            <a:off x="7128579" y="2732001"/>
            <a:ext cx="2272086" cy="313200"/>
            <a:chOff x="1468673" y="4584829"/>
            <a:chExt cx="7397896" cy="1019777"/>
          </a:xfrm>
        </p:grpSpPr>
        <p:sp>
          <p:nvSpPr>
            <p:cNvPr id="222" name="정육면체 221">
              <a:extLst>
                <a:ext uri="{FF2B5EF4-FFF2-40B4-BE49-F238E27FC236}">
                  <a16:creationId xmlns:a16="http://schemas.microsoft.com/office/drawing/2014/main" id="{AEB78F6E-C54E-4749-B27F-0A39D33403F2}"/>
                </a:ext>
              </a:extLst>
            </p:cNvPr>
            <p:cNvSpPr/>
            <p:nvPr/>
          </p:nvSpPr>
          <p:spPr>
            <a:xfrm>
              <a:off x="6679071" y="4584829"/>
              <a:ext cx="931651" cy="1010482"/>
            </a:xfrm>
            <a:prstGeom prst="cube">
              <a:avLst/>
            </a:prstGeom>
            <a:solidFill>
              <a:srgbClr val="B99F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altLang="ko-KR" dirty="0">
                  <a:solidFill>
                    <a:schemeClr val="tx1"/>
                  </a:solidFill>
                  <a:latin typeface="Arial" panose="020B0604020202020204" pitchFamily="34" charset="0"/>
                </a:rPr>
                <a:t>α</a:t>
              </a:r>
              <a:endParaRPr lang="ko-KR" altLang="en-US" dirty="0">
                <a:solidFill>
                  <a:schemeClr val="tx1"/>
                </a:solidFill>
                <a:latin typeface="Arial" panose="020B0604020202020204" pitchFamily="34" charset="0"/>
              </a:endParaRPr>
            </a:p>
          </p:txBody>
        </p:sp>
        <p:sp>
          <p:nvSpPr>
            <p:cNvPr id="223" name="정육면체 222">
              <a:extLst>
                <a:ext uri="{FF2B5EF4-FFF2-40B4-BE49-F238E27FC236}">
                  <a16:creationId xmlns:a16="http://schemas.microsoft.com/office/drawing/2014/main" id="{CDD18677-C05C-4ECE-977F-90BC6B4A8333}"/>
                </a:ext>
              </a:extLst>
            </p:cNvPr>
            <p:cNvSpPr/>
            <p:nvPr/>
          </p:nvSpPr>
          <p:spPr>
            <a:xfrm>
              <a:off x="1468673" y="4594124"/>
              <a:ext cx="931651" cy="1010482"/>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latin typeface="Arial" panose="020B0604020202020204" pitchFamily="34" charset="0"/>
              </a:endParaRPr>
            </a:p>
          </p:txBody>
        </p:sp>
        <p:sp>
          <p:nvSpPr>
            <p:cNvPr id="224" name="정육면체 223">
              <a:extLst>
                <a:ext uri="{FF2B5EF4-FFF2-40B4-BE49-F238E27FC236}">
                  <a16:creationId xmlns:a16="http://schemas.microsoft.com/office/drawing/2014/main" id="{A58E9F2E-F5AC-4686-8212-015708FFCB43}"/>
                </a:ext>
              </a:extLst>
            </p:cNvPr>
            <p:cNvSpPr/>
            <p:nvPr/>
          </p:nvSpPr>
          <p:spPr>
            <a:xfrm>
              <a:off x="2788179" y="4594124"/>
              <a:ext cx="931651" cy="1010482"/>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latin typeface="Arial" panose="020B0604020202020204" pitchFamily="34" charset="0"/>
              </a:endParaRPr>
            </a:p>
          </p:txBody>
        </p:sp>
        <p:sp>
          <p:nvSpPr>
            <p:cNvPr id="225" name="정육면체 224">
              <a:extLst>
                <a:ext uri="{FF2B5EF4-FFF2-40B4-BE49-F238E27FC236}">
                  <a16:creationId xmlns:a16="http://schemas.microsoft.com/office/drawing/2014/main" id="{3B09CA18-DA99-4E20-B2BC-4541D5A16B64}"/>
                </a:ext>
              </a:extLst>
            </p:cNvPr>
            <p:cNvSpPr/>
            <p:nvPr/>
          </p:nvSpPr>
          <p:spPr>
            <a:xfrm>
              <a:off x="5427191" y="4594124"/>
              <a:ext cx="931651" cy="1010482"/>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latin typeface="Arial" panose="020B0604020202020204" pitchFamily="34" charset="0"/>
              </a:endParaRPr>
            </a:p>
          </p:txBody>
        </p:sp>
        <p:cxnSp>
          <p:nvCxnSpPr>
            <p:cNvPr id="226" name="직선 연결선 225">
              <a:extLst>
                <a:ext uri="{FF2B5EF4-FFF2-40B4-BE49-F238E27FC236}">
                  <a16:creationId xmlns:a16="http://schemas.microsoft.com/office/drawing/2014/main" id="{3C0B9BED-5AFB-4D32-A9BD-4CE50ACCB8DE}"/>
                </a:ext>
              </a:extLst>
            </p:cNvPr>
            <p:cNvCxnSpPr>
              <a:cxnSpLocks/>
            </p:cNvCxnSpPr>
            <p:nvPr/>
          </p:nvCxnSpPr>
          <p:spPr>
            <a:xfrm>
              <a:off x="2252906" y="5137555"/>
              <a:ext cx="519445"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7" name="직선 연결선 226">
              <a:extLst>
                <a:ext uri="{FF2B5EF4-FFF2-40B4-BE49-F238E27FC236}">
                  <a16:creationId xmlns:a16="http://schemas.microsoft.com/office/drawing/2014/main" id="{F9C1D774-45C7-4590-8566-F800D0011681}"/>
                </a:ext>
              </a:extLst>
            </p:cNvPr>
            <p:cNvCxnSpPr>
              <a:cxnSpLocks/>
            </p:cNvCxnSpPr>
            <p:nvPr/>
          </p:nvCxnSpPr>
          <p:spPr>
            <a:xfrm>
              <a:off x="3585163" y="5140192"/>
              <a:ext cx="519445"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8" name="직선 연결선 227">
              <a:extLst>
                <a:ext uri="{FF2B5EF4-FFF2-40B4-BE49-F238E27FC236}">
                  <a16:creationId xmlns:a16="http://schemas.microsoft.com/office/drawing/2014/main" id="{B90F509D-6804-41AF-8B62-9042244FC07B}"/>
                </a:ext>
              </a:extLst>
            </p:cNvPr>
            <p:cNvCxnSpPr>
              <a:cxnSpLocks/>
            </p:cNvCxnSpPr>
            <p:nvPr/>
          </p:nvCxnSpPr>
          <p:spPr>
            <a:xfrm>
              <a:off x="5154841" y="5142832"/>
              <a:ext cx="286662"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29" name="TextBox 228">
              <a:extLst>
                <a:ext uri="{FF2B5EF4-FFF2-40B4-BE49-F238E27FC236}">
                  <a16:creationId xmlns:a16="http://schemas.microsoft.com/office/drawing/2014/main" id="{B6EDD45F-EE7E-4BB1-B552-8D54DB70BBD4}"/>
                </a:ext>
              </a:extLst>
            </p:cNvPr>
            <p:cNvSpPr txBox="1"/>
            <p:nvPr/>
          </p:nvSpPr>
          <p:spPr>
            <a:xfrm>
              <a:off x="4142729" y="4765693"/>
              <a:ext cx="1039697" cy="801694"/>
            </a:xfrm>
            <a:prstGeom prst="rect">
              <a:avLst/>
            </a:prstGeom>
            <a:noFill/>
          </p:spPr>
          <p:txBody>
            <a:bodyPr wrap="none" rtlCol="0" anchor="ctr" anchorCtr="1">
              <a:spAutoFit/>
            </a:bodyPr>
            <a:lstStyle/>
            <a:p>
              <a:r>
                <a:rPr lang="en-US" altLang="ko-KR" sz="1000" dirty="0">
                  <a:solidFill>
                    <a:schemeClr val="bg1">
                      <a:lumMod val="85000"/>
                    </a:schemeClr>
                  </a:solidFill>
                  <a:latin typeface="Arial" panose="020B0604020202020204" pitchFamily="34" charset="0"/>
                </a:rPr>
                <a:t>•••</a:t>
              </a:r>
              <a:endParaRPr lang="ko-KR" altLang="en-US" sz="1000" dirty="0">
                <a:solidFill>
                  <a:schemeClr val="bg1">
                    <a:lumMod val="85000"/>
                  </a:schemeClr>
                </a:solidFill>
                <a:latin typeface="Arial" panose="020B0604020202020204" pitchFamily="34" charset="0"/>
              </a:endParaRPr>
            </a:p>
          </p:txBody>
        </p:sp>
        <p:cxnSp>
          <p:nvCxnSpPr>
            <p:cNvPr id="230" name="직선 연결선 229">
              <a:extLst>
                <a:ext uri="{FF2B5EF4-FFF2-40B4-BE49-F238E27FC236}">
                  <a16:creationId xmlns:a16="http://schemas.microsoft.com/office/drawing/2014/main" id="{E10A21BC-0523-420A-8072-15286CE0ED3C}"/>
                </a:ext>
              </a:extLst>
            </p:cNvPr>
            <p:cNvCxnSpPr>
              <a:cxnSpLocks/>
            </p:cNvCxnSpPr>
            <p:nvPr/>
          </p:nvCxnSpPr>
          <p:spPr>
            <a:xfrm>
              <a:off x="6235498" y="5141791"/>
              <a:ext cx="460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31" name="정육면체 230">
              <a:extLst>
                <a:ext uri="{FF2B5EF4-FFF2-40B4-BE49-F238E27FC236}">
                  <a16:creationId xmlns:a16="http://schemas.microsoft.com/office/drawing/2014/main" id="{6489DEA7-2FF9-4FF9-8704-6F21CF06F569}"/>
                </a:ext>
              </a:extLst>
            </p:cNvPr>
            <p:cNvSpPr/>
            <p:nvPr/>
          </p:nvSpPr>
          <p:spPr>
            <a:xfrm>
              <a:off x="7934918" y="4594124"/>
              <a:ext cx="931651" cy="1010482"/>
            </a:xfrm>
            <a:prstGeom prst="cube">
              <a:avLst/>
            </a:prstGeom>
            <a:solidFill>
              <a:srgbClr val="B99F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altLang="ko-KR" dirty="0">
                  <a:solidFill>
                    <a:schemeClr val="tx1"/>
                  </a:solidFill>
                  <a:latin typeface="Arial" panose="020B0604020202020204" pitchFamily="34" charset="0"/>
                </a:rPr>
                <a:t>β</a:t>
              </a:r>
              <a:endParaRPr lang="ko-KR" altLang="en-US" dirty="0">
                <a:solidFill>
                  <a:schemeClr val="tx1"/>
                </a:solidFill>
                <a:latin typeface="Arial" panose="020B0604020202020204" pitchFamily="34" charset="0"/>
              </a:endParaRPr>
            </a:p>
          </p:txBody>
        </p:sp>
        <p:cxnSp>
          <p:nvCxnSpPr>
            <p:cNvPr id="232" name="직선 연결선 231">
              <a:extLst>
                <a:ext uri="{FF2B5EF4-FFF2-40B4-BE49-F238E27FC236}">
                  <a16:creationId xmlns:a16="http://schemas.microsoft.com/office/drawing/2014/main" id="{2E41F601-385B-4275-9C7C-C83C98638982}"/>
                </a:ext>
              </a:extLst>
            </p:cNvPr>
            <p:cNvCxnSpPr>
              <a:cxnSpLocks/>
            </p:cNvCxnSpPr>
            <p:nvPr/>
          </p:nvCxnSpPr>
          <p:spPr>
            <a:xfrm>
              <a:off x="7491345" y="5151086"/>
              <a:ext cx="460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245" name="그룹 244">
            <a:extLst>
              <a:ext uri="{FF2B5EF4-FFF2-40B4-BE49-F238E27FC236}">
                <a16:creationId xmlns:a16="http://schemas.microsoft.com/office/drawing/2014/main" id="{2AF83A2F-B658-48E7-85C1-7C11F07DFF22}"/>
              </a:ext>
            </a:extLst>
          </p:cNvPr>
          <p:cNvGrpSpPr>
            <a:grpSpLocks noChangeAspect="1"/>
          </p:cNvGrpSpPr>
          <p:nvPr/>
        </p:nvGrpSpPr>
        <p:grpSpPr>
          <a:xfrm>
            <a:off x="6520351" y="6218278"/>
            <a:ext cx="2272086" cy="313200"/>
            <a:chOff x="1468673" y="4584829"/>
            <a:chExt cx="7397896" cy="1019777"/>
          </a:xfrm>
        </p:grpSpPr>
        <p:sp>
          <p:nvSpPr>
            <p:cNvPr id="246" name="정육면체 245">
              <a:extLst>
                <a:ext uri="{FF2B5EF4-FFF2-40B4-BE49-F238E27FC236}">
                  <a16:creationId xmlns:a16="http://schemas.microsoft.com/office/drawing/2014/main" id="{297677C7-C193-4B7A-81AD-D54F364CCEDA}"/>
                </a:ext>
              </a:extLst>
            </p:cNvPr>
            <p:cNvSpPr/>
            <p:nvPr/>
          </p:nvSpPr>
          <p:spPr>
            <a:xfrm>
              <a:off x="6679071" y="4584829"/>
              <a:ext cx="931651" cy="1010482"/>
            </a:xfrm>
            <a:prstGeom prst="cube">
              <a:avLst/>
            </a:prstGeom>
            <a:solidFill>
              <a:srgbClr val="B99F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altLang="ko-KR" dirty="0">
                  <a:solidFill>
                    <a:schemeClr val="tx1"/>
                  </a:solidFill>
                  <a:latin typeface="Arial" panose="020B0604020202020204" pitchFamily="34" charset="0"/>
                </a:rPr>
                <a:t>α</a:t>
              </a:r>
              <a:endParaRPr lang="ko-KR" altLang="en-US" dirty="0">
                <a:solidFill>
                  <a:schemeClr val="tx1"/>
                </a:solidFill>
                <a:latin typeface="Arial" panose="020B0604020202020204" pitchFamily="34" charset="0"/>
              </a:endParaRPr>
            </a:p>
          </p:txBody>
        </p:sp>
        <p:sp>
          <p:nvSpPr>
            <p:cNvPr id="247" name="정육면체 246">
              <a:extLst>
                <a:ext uri="{FF2B5EF4-FFF2-40B4-BE49-F238E27FC236}">
                  <a16:creationId xmlns:a16="http://schemas.microsoft.com/office/drawing/2014/main" id="{0943E44B-645E-4C59-BE17-7EC9C6AE7DF7}"/>
                </a:ext>
              </a:extLst>
            </p:cNvPr>
            <p:cNvSpPr/>
            <p:nvPr/>
          </p:nvSpPr>
          <p:spPr>
            <a:xfrm>
              <a:off x="1468673" y="4594124"/>
              <a:ext cx="931651" cy="1010482"/>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latin typeface="Arial" panose="020B0604020202020204" pitchFamily="34" charset="0"/>
              </a:endParaRPr>
            </a:p>
          </p:txBody>
        </p:sp>
        <p:sp>
          <p:nvSpPr>
            <p:cNvPr id="248" name="정육면체 247">
              <a:extLst>
                <a:ext uri="{FF2B5EF4-FFF2-40B4-BE49-F238E27FC236}">
                  <a16:creationId xmlns:a16="http://schemas.microsoft.com/office/drawing/2014/main" id="{E5BF13D7-88D7-43B9-AAFF-C04CB1391A2D}"/>
                </a:ext>
              </a:extLst>
            </p:cNvPr>
            <p:cNvSpPr/>
            <p:nvPr/>
          </p:nvSpPr>
          <p:spPr>
            <a:xfrm>
              <a:off x="2788179" y="4594124"/>
              <a:ext cx="931651" cy="1010482"/>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latin typeface="Arial" panose="020B0604020202020204" pitchFamily="34" charset="0"/>
              </a:endParaRPr>
            </a:p>
          </p:txBody>
        </p:sp>
        <p:sp>
          <p:nvSpPr>
            <p:cNvPr id="249" name="정육면체 248">
              <a:extLst>
                <a:ext uri="{FF2B5EF4-FFF2-40B4-BE49-F238E27FC236}">
                  <a16:creationId xmlns:a16="http://schemas.microsoft.com/office/drawing/2014/main" id="{FE8C2F2D-F9D7-456C-8DB5-42E568A27261}"/>
                </a:ext>
              </a:extLst>
            </p:cNvPr>
            <p:cNvSpPr/>
            <p:nvPr/>
          </p:nvSpPr>
          <p:spPr>
            <a:xfrm>
              <a:off x="5427191" y="4594124"/>
              <a:ext cx="931651" cy="1010482"/>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latin typeface="Arial" panose="020B0604020202020204" pitchFamily="34" charset="0"/>
              </a:endParaRPr>
            </a:p>
          </p:txBody>
        </p:sp>
        <p:cxnSp>
          <p:nvCxnSpPr>
            <p:cNvPr id="250" name="직선 연결선 249">
              <a:extLst>
                <a:ext uri="{FF2B5EF4-FFF2-40B4-BE49-F238E27FC236}">
                  <a16:creationId xmlns:a16="http://schemas.microsoft.com/office/drawing/2014/main" id="{5DF448FB-7C46-43A2-B20F-A82A81F16E37}"/>
                </a:ext>
              </a:extLst>
            </p:cNvPr>
            <p:cNvCxnSpPr>
              <a:cxnSpLocks/>
            </p:cNvCxnSpPr>
            <p:nvPr/>
          </p:nvCxnSpPr>
          <p:spPr>
            <a:xfrm>
              <a:off x="2252906" y="5137555"/>
              <a:ext cx="519445"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1" name="직선 연결선 250">
              <a:extLst>
                <a:ext uri="{FF2B5EF4-FFF2-40B4-BE49-F238E27FC236}">
                  <a16:creationId xmlns:a16="http://schemas.microsoft.com/office/drawing/2014/main" id="{752D055C-A3E2-4B20-AC43-83AD660B251A}"/>
                </a:ext>
              </a:extLst>
            </p:cNvPr>
            <p:cNvCxnSpPr>
              <a:cxnSpLocks/>
            </p:cNvCxnSpPr>
            <p:nvPr/>
          </p:nvCxnSpPr>
          <p:spPr>
            <a:xfrm>
              <a:off x="3585163" y="5140192"/>
              <a:ext cx="519445"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2" name="직선 연결선 251">
              <a:extLst>
                <a:ext uri="{FF2B5EF4-FFF2-40B4-BE49-F238E27FC236}">
                  <a16:creationId xmlns:a16="http://schemas.microsoft.com/office/drawing/2014/main" id="{41680D44-09B5-4BC7-8934-855A0111F7B5}"/>
                </a:ext>
              </a:extLst>
            </p:cNvPr>
            <p:cNvCxnSpPr>
              <a:cxnSpLocks/>
            </p:cNvCxnSpPr>
            <p:nvPr/>
          </p:nvCxnSpPr>
          <p:spPr>
            <a:xfrm>
              <a:off x="5154841" y="5142832"/>
              <a:ext cx="286662"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53" name="TextBox 252">
              <a:extLst>
                <a:ext uri="{FF2B5EF4-FFF2-40B4-BE49-F238E27FC236}">
                  <a16:creationId xmlns:a16="http://schemas.microsoft.com/office/drawing/2014/main" id="{08B213D4-C01E-4435-A4BE-C2405787F387}"/>
                </a:ext>
              </a:extLst>
            </p:cNvPr>
            <p:cNvSpPr txBox="1"/>
            <p:nvPr/>
          </p:nvSpPr>
          <p:spPr>
            <a:xfrm>
              <a:off x="4142729" y="4765693"/>
              <a:ext cx="1039697" cy="801694"/>
            </a:xfrm>
            <a:prstGeom prst="rect">
              <a:avLst/>
            </a:prstGeom>
            <a:noFill/>
          </p:spPr>
          <p:txBody>
            <a:bodyPr wrap="none" rtlCol="0" anchor="ctr" anchorCtr="1">
              <a:spAutoFit/>
            </a:bodyPr>
            <a:lstStyle/>
            <a:p>
              <a:r>
                <a:rPr lang="en-US" altLang="ko-KR" sz="1000" dirty="0">
                  <a:solidFill>
                    <a:schemeClr val="bg1">
                      <a:lumMod val="85000"/>
                    </a:schemeClr>
                  </a:solidFill>
                  <a:latin typeface="Arial" panose="020B0604020202020204" pitchFamily="34" charset="0"/>
                </a:rPr>
                <a:t>•••</a:t>
              </a:r>
              <a:endParaRPr lang="ko-KR" altLang="en-US" sz="1000" dirty="0">
                <a:solidFill>
                  <a:schemeClr val="bg1">
                    <a:lumMod val="85000"/>
                  </a:schemeClr>
                </a:solidFill>
                <a:latin typeface="Arial" panose="020B0604020202020204" pitchFamily="34" charset="0"/>
              </a:endParaRPr>
            </a:p>
          </p:txBody>
        </p:sp>
        <p:cxnSp>
          <p:nvCxnSpPr>
            <p:cNvPr id="254" name="직선 연결선 253">
              <a:extLst>
                <a:ext uri="{FF2B5EF4-FFF2-40B4-BE49-F238E27FC236}">
                  <a16:creationId xmlns:a16="http://schemas.microsoft.com/office/drawing/2014/main" id="{66810B57-C677-40F0-9E0A-60BA96BA77CA}"/>
                </a:ext>
              </a:extLst>
            </p:cNvPr>
            <p:cNvCxnSpPr>
              <a:cxnSpLocks/>
            </p:cNvCxnSpPr>
            <p:nvPr/>
          </p:nvCxnSpPr>
          <p:spPr>
            <a:xfrm>
              <a:off x="6235498" y="5141791"/>
              <a:ext cx="460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55" name="정육면체 254">
              <a:extLst>
                <a:ext uri="{FF2B5EF4-FFF2-40B4-BE49-F238E27FC236}">
                  <a16:creationId xmlns:a16="http://schemas.microsoft.com/office/drawing/2014/main" id="{C9437652-9083-4304-AEBB-A552EB68F34C}"/>
                </a:ext>
              </a:extLst>
            </p:cNvPr>
            <p:cNvSpPr/>
            <p:nvPr/>
          </p:nvSpPr>
          <p:spPr>
            <a:xfrm>
              <a:off x="7934918" y="4594124"/>
              <a:ext cx="931651" cy="1010482"/>
            </a:xfrm>
            <a:prstGeom prst="cube">
              <a:avLst/>
            </a:prstGeom>
            <a:solidFill>
              <a:srgbClr val="B99F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altLang="ko-KR" dirty="0">
                  <a:solidFill>
                    <a:schemeClr val="tx1"/>
                  </a:solidFill>
                  <a:latin typeface="Arial" panose="020B0604020202020204" pitchFamily="34" charset="0"/>
                </a:rPr>
                <a:t>β</a:t>
              </a:r>
              <a:endParaRPr lang="ko-KR" altLang="en-US" dirty="0">
                <a:solidFill>
                  <a:schemeClr val="tx1"/>
                </a:solidFill>
                <a:latin typeface="Arial" panose="020B0604020202020204" pitchFamily="34" charset="0"/>
              </a:endParaRPr>
            </a:p>
          </p:txBody>
        </p:sp>
        <p:cxnSp>
          <p:nvCxnSpPr>
            <p:cNvPr id="256" name="직선 연결선 255">
              <a:extLst>
                <a:ext uri="{FF2B5EF4-FFF2-40B4-BE49-F238E27FC236}">
                  <a16:creationId xmlns:a16="http://schemas.microsoft.com/office/drawing/2014/main" id="{3AE2FBF2-6997-43BB-B25C-C9CDD4EFB3F9}"/>
                </a:ext>
              </a:extLst>
            </p:cNvPr>
            <p:cNvCxnSpPr>
              <a:cxnSpLocks/>
            </p:cNvCxnSpPr>
            <p:nvPr/>
          </p:nvCxnSpPr>
          <p:spPr>
            <a:xfrm>
              <a:off x="7491345" y="5151086"/>
              <a:ext cx="460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233" name="그룹 232">
            <a:extLst>
              <a:ext uri="{FF2B5EF4-FFF2-40B4-BE49-F238E27FC236}">
                <a16:creationId xmlns:a16="http://schemas.microsoft.com/office/drawing/2014/main" id="{40EEACE4-12E6-4B0E-90D1-893DB1421FD8}"/>
              </a:ext>
            </a:extLst>
          </p:cNvPr>
          <p:cNvGrpSpPr>
            <a:grpSpLocks noChangeAspect="1"/>
          </p:cNvGrpSpPr>
          <p:nvPr/>
        </p:nvGrpSpPr>
        <p:grpSpPr>
          <a:xfrm>
            <a:off x="8544209" y="5033695"/>
            <a:ext cx="2272086" cy="313200"/>
            <a:chOff x="1468673" y="4584829"/>
            <a:chExt cx="7397896" cy="1019777"/>
          </a:xfrm>
        </p:grpSpPr>
        <p:sp>
          <p:nvSpPr>
            <p:cNvPr id="234" name="정육면체 233">
              <a:extLst>
                <a:ext uri="{FF2B5EF4-FFF2-40B4-BE49-F238E27FC236}">
                  <a16:creationId xmlns:a16="http://schemas.microsoft.com/office/drawing/2014/main" id="{69570536-B11B-48E7-99DC-AAFD2BC87AB8}"/>
                </a:ext>
              </a:extLst>
            </p:cNvPr>
            <p:cNvSpPr/>
            <p:nvPr/>
          </p:nvSpPr>
          <p:spPr>
            <a:xfrm>
              <a:off x="6679071" y="4584829"/>
              <a:ext cx="931651" cy="1010482"/>
            </a:xfrm>
            <a:prstGeom prst="cube">
              <a:avLst/>
            </a:prstGeom>
            <a:solidFill>
              <a:srgbClr val="B99F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altLang="ko-KR" dirty="0">
                  <a:solidFill>
                    <a:schemeClr val="tx1"/>
                  </a:solidFill>
                  <a:latin typeface="Arial" panose="020B0604020202020204" pitchFamily="34" charset="0"/>
                </a:rPr>
                <a:t>α</a:t>
              </a:r>
              <a:endParaRPr lang="ko-KR" altLang="en-US" dirty="0">
                <a:solidFill>
                  <a:schemeClr val="tx1"/>
                </a:solidFill>
                <a:latin typeface="Arial" panose="020B0604020202020204" pitchFamily="34" charset="0"/>
              </a:endParaRPr>
            </a:p>
          </p:txBody>
        </p:sp>
        <p:sp>
          <p:nvSpPr>
            <p:cNvPr id="235" name="정육면체 234">
              <a:extLst>
                <a:ext uri="{FF2B5EF4-FFF2-40B4-BE49-F238E27FC236}">
                  <a16:creationId xmlns:a16="http://schemas.microsoft.com/office/drawing/2014/main" id="{B9DCE110-558F-46FA-963D-C8BAD7221F61}"/>
                </a:ext>
              </a:extLst>
            </p:cNvPr>
            <p:cNvSpPr/>
            <p:nvPr/>
          </p:nvSpPr>
          <p:spPr>
            <a:xfrm>
              <a:off x="1468673" y="4594124"/>
              <a:ext cx="931651" cy="1010482"/>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latin typeface="Arial" panose="020B0604020202020204" pitchFamily="34" charset="0"/>
              </a:endParaRPr>
            </a:p>
          </p:txBody>
        </p:sp>
        <p:sp>
          <p:nvSpPr>
            <p:cNvPr id="236" name="정육면체 235">
              <a:extLst>
                <a:ext uri="{FF2B5EF4-FFF2-40B4-BE49-F238E27FC236}">
                  <a16:creationId xmlns:a16="http://schemas.microsoft.com/office/drawing/2014/main" id="{E377857E-E11B-4549-BB0C-729AA997C64D}"/>
                </a:ext>
              </a:extLst>
            </p:cNvPr>
            <p:cNvSpPr/>
            <p:nvPr/>
          </p:nvSpPr>
          <p:spPr>
            <a:xfrm>
              <a:off x="2788179" y="4594124"/>
              <a:ext cx="931651" cy="1010482"/>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latin typeface="Arial" panose="020B0604020202020204" pitchFamily="34" charset="0"/>
              </a:endParaRPr>
            </a:p>
          </p:txBody>
        </p:sp>
        <p:sp>
          <p:nvSpPr>
            <p:cNvPr id="237" name="정육면체 236">
              <a:extLst>
                <a:ext uri="{FF2B5EF4-FFF2-40B4-BE49-F238E27FC236}">
                  <a16:creationId xmlns:a16="http://schemas.microsoft.com/office/drawing/2014/main" id="{6B7B1F0C-E408-45AB-979E-79B6C42B5B9B}"/>
                </a:ext>
              </a:extLst>
            </p:cNvPr>
            <p:cNvSpPr/>
            <p:nvPr/>
          </p:nvSpPr>
          <p:spPr>
            <a:xfrm>
              <a:off x="5427191" y="4594124"/>
              <a:ext cx="931651" cy="1010482"/>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latin typeface="Arial" panose="020B0604020202020204" pitchFamily="34" charset="0"/>
              </a:endParaRPr>
            </a:p>
          </p:txBody>
        </p:sp>
        <p:cxnSp>
          <p:nvCxnSpPr>
            <p:cNvPr id="238" name="직선 연결선 237">
              <a:extLst>
                <a:ext uri="{FF2B5EF4-FFF2-40B4-BE49-F238E27FC236}">
                  <a16:creationId xmlns:a16="http://schemas.microsoft.com/office/drawing/2014/main" id="{681A050B-0B01-4C53-956D-467B9EE1EDA6}"/>
                </a:ext>
              </a:extLst>
            </p:cNvPr>
            <p:cNvCxnSpPr>
              <a:cxnSpLocks/>
            </p:cNvCxnSpPr>
            <p:nvPr/>
          </p:nvCxnSpPr>
          <p:spPr>
            <a:xfrm>
              <a:off x="2252906" y="5137555"/>
              <a:ext cx="519445"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9" name="직선 연결선 238">
              <a:extLst>
                <a:ext uri="{FF2B5EF4-FFF2-40B4-BE49-F238E27FC236}">
                  <a16:creationId xmlns:a16="http://schemas.microsoft.com/office/drawing/2014/main" id="{FC247D47-4955-48DF-A864-459F57BDFEFD}"/>
                </a:ext>
              </a:extLst>
            </p:cNvPr>
            <p:cNvCxnSpPr>
              <a:cxnSpLocks/>
            </p:cNvCxnSpPr>
            <p:nvPr/>
          </p:nvCxnSpPr>
          <p:spPr>
            <a:xfrm>
              <a:off x="3585163" y="5140192"/>
              <a:ext cx="519445"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0" name="직선 연결선 239">
              <a:extLst>
                <a:ext uri="{FF2B5EF4-FFF2-40B4-BE49-F238E27FC236}">
                  <a16:creationId xmlns:a16="http://schemas.microsoft.com/office/drawing/2014/main" id="{067499EA-F7A9-40F9-B575-6E65DBD92D43}"/>
                </a:ext>
              </a:extLst>
            </p:cNvPr>
            <p:cNvCxnSpPr>
              <a:cxnSpLocks/>
            </p:cNvCxnSpPr>
            <p:nvPr/>
          </p:nvCxnSpPr>
          <p:spPr>
            <a:xfrm>
              <a:off x="5154841" y="5142832"/>
              <a:ext cx="286662"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41" name="TextBox 240">
              <a:extLst>
                <a:ext uri="{FF2B5EF4-FFF2-40B4-BE49-F238E27FC236}">
                  <a16:creationId xmlns:a16="http://schemas.microsoft.com/office/drawing/2014/main" id="{EED73319-D2DD-4EBD-A216-8D5B7496F117}"/>
                </a:ext>
              </a:extLst>
            </p:cNvPr>
            <p:cNvSpPr txBox="1"/>
            <p:nvPr/>
          </p:nvSpPr>
          <p:spPr>
            <a:xfrm>
              <a:off x="4142729" y="4765693"/>
              <a:ext cx="1039697" cy="801694"/>
            </a:xfrm>
            <a:prstGeom prst="rect">
              <a:avLst/>
            </a:prstGeom>
            <a:noFill/>
          </p:spPr>
          <p:txBody>
            <a:bodyPr wrap="none" rtlCol="0" anchor="ctr" anchorCtr="1">
              <a:spAutoFit/>
            </a:bodyPr>
            <a:lstStyle/>
            <a:p>
              <a:r>
                <a:rPr lang="en-US" altLang="ko-KR" sz="1000" dirty="0">
                  <a:solidFill>
                    <a:schemeClr val="bg1">
                      <a:lumMod val="85000"/>
                    </a:schemeClr>
                  </a:solidFill>
                  <a:latin typeface="Arial" panose="020B0604020202020204" pitchFamily="34" charset="0"/>
                </a:rPr>
                <a:t>•••</a:t>
              </a:r>
              <a:endParaRPr lang="ko-KR" altLang="en-US" sz="1000" dirty="0">
                <a:solidFill>
                  <a:schemeClr val="bg1">
                    <a:lumMod val="85000"/>
                  </a:schemeClr>
                </a:solidFill>
                <a:latin typeface="Arial" panose="020B0604020202020204" pitchFamily="34" charset="0"/>
              </a:endParaRPr>
            </a:p>
          </p:txBody>
        </p:sp>
        <p:cxnSp>
          <p:nvCxnSpPr>
            <p:cNvPr id="242" name="직선 연결선 241">
              <a:extLst>
                <a:ext uri="{FF2B5EF4-FFF2-40B4-BE49-F238E27FC236}">
                  <a16:creationId xmlns:a16="http://schemas.microsoft.com/office/drawing/2014/main" id="{8F16D1BD-E73F-4238-958B-AF9B96CC0365}"/>
                </a:ext>
              </a:extLst>
            </p:cNvPr>
            <p:cNvCxnSpPr>
              <a:cxnSpLocks/>
            </p:cNvCxnSpPr>
            <p:nvPr/>
          </p:nvCxnSpPr>
          <p:spPr>
            <a:xfrm>
              <a:off x="6235498" y="5141791"/>
              <a:ext cx="460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43" name="정육면체 242">
              <a:extLst>
                <a:ext uri="{FF2B5EF4-FFF2-40B4-BE49-F238E27FC236}">
                  <a16:creationId xmlns:a16="http://schemas.microsoft.com/office/drawing/2014/main" id="{669B30EA-CB3D-491A-BEE5-08F660F7D2BB}"/>
                </a:ext>
              </a:extLst>
            </p:cNvPr>
            <p:cNvSpPr/>
            <p:nvPr/>
          </p:nvSpPr>
          <p:spPr>
            <a:xfrm>
              <a:off x="7934918" y="4594124"/>
              <a:ext cx="931651" cy="1010482"/>
            </a:xfrm>
            <a:prstGeom prst="cube">
              <a:avLst/>
            </a:prstGeom>
            <a:solidFill>
              <a:srgbClr val="B99F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altLang="ko-KR" dirty="0">
                  <a:solidFill>
                    <a:schemeClr val="tx1"/>
                  </a:solidFill>
                  <a:latin typeface="Arial" panose="020B0604020202020204" pitchFamily="34" charset="0"/>
                </a:rPr>
                <a:t>β</a:t>
              </a:r>
              <a:endParaRPr lang="ko-KR" altLang="en-US" dirty="0">
                <a:solidFill>
                  <a:schemeClr val="tx1"/>
                </a:solidFill>
                <a:latin typeface="Arial" panose="020B0604020202020204" pitchFamily="34" charset="0"/>
              </a:endParaRPr>
            </a:p>
          </p:txBody>
        </p:sp>
        <p:cxnSp>
          <p:nvCxnSpPr>
            <p:cNvPr id="244" name="직선 연결선 243">
              <a:extLst>
                <a:ext uri="{FF2B5EF4-FFF2-40B4-BE49-F238E27FC236}">
                  <a16:creationId xmlns:a16="http://schemas.microsoft.com/office/drawing/2014/main" id="{4F977790-7BA9-47F1-BDC7-1F2B1D4DFA88}"/>
                </a:ext>
              </a:extLst>
            </p:cNvPr>
            <p:cNvCxnSpPr>
              <a:cxnSpLocks/>
            </p:cNvCxnSpPr>
            <p:nvPr/>
          </p:nvCxnSpPr>
          <p:spPr>
            <a:xfrm>
              <a:off x="7491345" y="5151086"/>
              <a:ext cx="460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127" name="그룹 126">
            <a:extLst>
              <a:ext uri="{FF2B5EF4-FFF2-40B4-BE49-F238E27FC236}">
                <a16:creationId xmlns:a16="http://schemas.microsoft.com/office/drawing/2014/main" id="{476CE3F9-74FD-45C6-8136-3B2E893CD2EE}"/>
              </a:ext>
            </a:extLst>
          </p:cNvPr>
          <p:cNvGrpSpPr>
            <a:grpSpLocks noChangeAspect="1"/>
          </p:cNvGrpSpPr>
          <p:nvPr/>
        </p:nvGrpSpPr>
        <p:grpSpPr>
          <a:xfrm>
            <a:off x="9854928" y="2325339"/>
            <a:ext cx="2272086" cy="313200"/>
            <a:chOff x="1468673" y="4584829"/>
            <a:chExt cx="7397896" cy="1019777"/>
          </a:xfrm>
        </p:grpSpPr>
        <p:sp>
          <p:nvSpPr>
            <p:cNvPr id="128" name="정육면체 127">
              <a:extLst>
                <a:ext uri="{FF2B5EF4-FFF2-40B4-BE49-F238E27FC236}">
                  <a16:creationId xmlns:a16="http://schemas.microsoft.com/office/drawing/2014/main" id="{4FDEE223-1851-448D-805A-887D47B69AAC}"/>
                </a:ext>
              </a:extLst>
            </p:cNvPr>
            <p:cNvSpPr/>
            <p:nvPr/>
          </p:nvSpPr>
          <p:spPr>
            <a:xfrm>
              <a:off x="6679071" y="4584829"/>
              <a:ext cx="931651" cy="1010482"/>
            </a:xfrm>
            <a:prstGeom prst="cube">
              <a:avLst/>
            </a:prstGeom>
            <a:solidFill>
              <a:srgbClr val="B99F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altLang="ko-KR" dirty="0">
                  <a:solidFill>
                    <a:schemeClr val="tx1"/>
                  </a:solidFill>
                  <a:latin typeface="Arial" panose="020B0604020202020204" pitchFamily="34" charset="0"/>
                </a:rPr>
                <a:t>α</a:t>
              </a:r>
              <a:endParaRPr lang="ko-KR" altLang="en-US" dirty="0">
                <a:solidFill>
                  <a:schemeClr val="tx1"/>
                </a:solidFill>
                <a:latin typeface="Arial" panose="020B0604020202020204" pitchFamily="34" charset="0"/>
              </a:endParaRPr>
            </a:p>
          </p:txBody>
        </p:sp>
        <p:sp>
          <p:nvSpPr>
            <p:cNvPr id="129" name="정육면체 128">
              <a:extLst>
                <a:ext uri="{FF2B5EF4-FFF2-40B4-BE49-F238E27FC236}">
                  <a16:creationId xmlns:a16="http://schemas.microsoft.com/office/drawing/2014/main" id="{2E4294D4-D4C1-4A95-A9A0-BEED233FABFC}"/>
                </a:ext>
              </a:extLst>
            </p:cNvPr>
            <p:cNvSpPr/>
            <p:nvPr/>
          </p:nvSpPr>
          <p:spPr>
            <a:xfrm>
              <a:off x="1468673" y="4594124"/>
              <a:ext cx="931651" cy="1010482"/>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latin typeface="Arial" panose="020B0604020202020204" pitchFamily="34" charset="0"/>
              </a:endParaRPr>
            </a:p>
          </p:txBody>
        </p:sp>
        <p:sp>
          <p:nvSpPr>
            <p:cNvPr id="130" name="정육면체 129">
              <a:extLst>
                <a:ext uri="{FF2B5EF4-FFF2-40B4-BE49-F238E27FC236}">
                  <a16:creationId xmlns:a16="http://schemas.microsoft.com/office/drawing/2014/main" id="{175D1763-C25A-45B9-A897-4883E979E2F4}"/>
                </a:ext>
              </a:extLst>
            </p:cNvPr>
            <p:cNvSpPr/>
            <p:nvPr/>
          </p:nvSpPr>
          <p:spPr>
            <a:xfrm>
              <a:off x="2788179" y="4594124"/>
              <a:ext cx="931651" cy="1010482"/>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latin typeface="Arial" panose="020B0604020202020204" pitchFamily="34" charset="0"/>
              </a:endParaRPr>
            </a:p>
          </p:txBody>
        </p:sp>
        <p:sp>
          <p:nvSpPr>
            <p:cNvPr id="131" name="정육면체 130">
              <a:extLst>
                <a:ext uri="{FF2B5EF4-FFF2-40B4-BE49-F238E27FC236}">
                  <a16:creationId xmlns:a16="http://schemas.microsoft.com/office/drawing/2014/main" id="{91C0A796-BAE1-471D-90EB-95B7FBD878B6}"/>
                </a:ext>
              </a:extLst>
            </p:cNvPr>
            <p:cNvSpPr/>
            <p:nvPr/>
          </p:nvSpPr>
          <p:spPr>
            <a:xfrm>
              <a:off x="5427191" y="4594124"/>
              <a:ext cx="931651" cy="1010482"/>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latin typeface="Arial" panose="020B0604020202020204" pitchFamily="34" charset="0"/>
              </a:endParaRPr>
            </a:p>
          </p:txBody>
        </p:sp>
        <p:cxnSp>
          <p:nvCxnSpPr>
            <p:cNvPr id="132" name="직선 연결선 131">
              <a:extLst>
                <a:ext uri="{FF2B5EF4-FFF2-40B4-BE49-F238E27FC236}">
                  <a16:creationId xmlns:a16="http://schemas.microsoft.com/office/drawing/2014/main" id="{6DFB32F9-629D-4F41-BD59-F73BA4A345D5}"/>
                </a:ext>
              </a:extLst>
            </p:cNvPr>
            <p:cNvCxnSpPr>
              <a:cxnSpLocks/>
            </p:cNvCxnSpPr>
            <p:nvPr/>
          </p:nvCxnSpPr>
          <p:spPr>
            <a:xfrm>
              <a:off x="2252906" y="5137555"/>
              <a:ext cx="519445"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33" name="직선 연결선 132">
              <a:extLst>
                <a:ext uri="{FF2B5EF4-FFF2-40B4-BE49-F238E27FC236}">
                  <a16:creationId xmlns:a16="http://schemas.microsoft.com/office/drawing/2014/main" id="{5B91FC51-E0D4-423E-ABC1-13118DCEA1DE}"/>
                </a:ext>
              </a:extLst>
            </p:cNvPr>
            <p:cNvCxnSpPr>
              <a:cxnSpLocks/>
            </p:cNvCxnSpPr>
            <p:nvPr/>
          </p:nvCxnSpPr>
          <p:spPr>
            <a:xfrm>
              <a:off x="3585163" y="5140192"/>
              <a:ext cx="519445"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34" name="직선 연결선 133">
              <a:extLst>
                <a:ext uri="{FF2B5EF4-FFF2-40B4-BE49-F238E27FC236}">
                  <a16:creationId xmlns:a16="http://schemas.microsoft.com/office/drawing/2014/main" id="{39C4263E-0B50-418C-B932-AE90676E78B3}"/>
                </a:ext>
              </a:extLst>
            </p:cNvPr>
            <p:cNvCxnSpPr>
              <a:cxnSpLocks/>
            </p:cNvCxnSpPr>
            <p:nvPr/>
          </p:nvCxnSpPr>
          <p:spPr>
            <a:xfrm>
              <a:off x="5154841" y="5142832"/>
              <a:ext cx="286662"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35" name="TextBox 134">
              <a:extLst>
                <a:ext uri="{FF2B5EF4-FFF2-40B4-BE49-F238E27FC236}">
                  <a16:creationId xmlns:a16="http://schemas.microsoft.com/office/drawing/2014/main" id="{8139E956-7EA1-4D2B-BFFC-506B41DC6D2A}"/>
                </a:ext>
              </a:extLst>
            </p:cNvPr>
            <p:cNvSpPr txBox="1"/>
            <p:nvPr/>
          </p:nvSpPr>
          <p:spPr>
            <a:xfrm>
              <a:off x="4142729" y="4765693"/>
              <a:ext cx="1039697" cy="801694"/>
            </a:xfrm>
            <a:prstGeom prst="rect">
              <a:avLst/>
            </a:prstGeom>
            <a:noFill/>
          </p:spPr>
          <p:txBody>
            <a:bodyPr wrap="none" rtlCol="0" anchor="ctr" anchorCtr="1">
              <a:spAutoFit/>
            </a:bodyPr>
            <a:lstStyle/>
            <a:p>
              <a:r>
                <a:rPr lang="en-US" altLang="ko-KR" sz="1000" dirty="0">
                  <a:solidFill>
                    <a:schemeClr val="bg1">
                      <a:lumMod val="85000"/>
                    </a:schemeClr>
                  </a:solidFill>
                  <a:latin typeface="Arial" panose="020B0604020202020204" pitchFamily="34" charset="0"/>
                </a:rPr>
                <a:t>•••</a:t>
              </a:r>
              <a:endParaRPr lang="ko-KR" altLang="en-US" sz="1000" dirty="0">
                <a:solidFill>
                  <a:schemeClr val="bg1">
                    <a:lumMod val="85000"/>
                  </a:schemeClr>
                </a:solidFill>
                <a:latin typeface="Arial" panose="020B0604020202020204" pitchFamily="34" charset="0"/>
              </a:endParaRPr>
            </a:p>
          </p:txBody>
        </p:sp>
        <p:cxnSp>
          <p:nvCxnSpPr>
            <p:cNvPr id="136" name="직선 연결선 135">
              <a:extLst>
                <a:ext uri="{FF2B5EF4-FFF2-40B4-BE49-F238E27FC236}">
                  <a16:creationId xmlns:a16="http://schemas.microsoft.com/office/drawing/2014/main" id="{2FACAAD5-32B3-4F20-BAE4-515C788ECAE9}"/>
                </a:ext>
              </a:extLst>
            </p:cNvPr>
            <p:cNvCxnSpPr>
              <a:cxnSpLocks/>
            </p:cNvCxnSpPr>
            <p:nvPr/>
          </p:nvCxnSpPr>
          <p:spPr>
            <a:xfrm>
              <a:off x="6235498" y="5141791"/>
              <a:ext cx="460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78" name="정육면체 177">
              <a:extLst>
                <a:ext uri="{FF2B5EF4-FFF2-40B4-BE49-F238E27FC236}">
                  <a16:creationId xmlns:a16="http://schemas.microsoft.com/office/drawing/2014/main" id="{8A81C6BF-5DE5-4729-9CBA-A544BE41A3FF}"/>
                </a:ext>
              </a:extLst>
            </p:cNvPr>
            <p:cNvSpPr/>
            <p:nvPr/>
          </p:nvSpPr>
          <p:spPr>
            <a:xfrm>
              <a:off x="7934918" y="4594124"/>
              <a:ext cx="931651" cy="1010482"/>
            </a:xfrm>
            <a:prstGeom prst="cube">
              <a:avLst/>
            </a:prstGeom>
            <a:solidFill>
              <a:srgbClr val="B99F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altLang="ko-KR" dirty="0">
                  <a:solidFill>
                    <a:schemeClr val="tx1"/>
                  </a:solidFill>
                  <a:latin typeface="Arial" panose="020B0604020202020204" pitchFamily="34" charset="0"/>
                </a:rPr>
                <a:t>β</a:t>
              </a:r>
              <a:endParaRPr lang="ko-KR" altLang="en-US" dirty="0">
                <a:solidFill>
                  <a:schemeClr val="tx1"/>
                </a:solidFill>
                <a:latin typeface="Arial" panose="020B0604020202020204" pitchFamily="34" charset="0"/>
              </a:endParaRPr>
            </a:p>
          </p:txBody>
        </p:sp>
        <p:cxnSp>
          <p:nvCxnSpPr>
            <p:cNvPr id="219" name="직선 연결선 218">
              <a:extLst>
                <a:ext uri="{FF2B5EF4-FFF2-40B4-BE49-F238E27FC236}">
                  <a16:creationId xmlns:a16="http://schemas.microsoft.com/office/drawing/2014/main" id="{7F3A75A0-5F0E-4820-BA06-4F625A62CEFC}"/>
                </a:ext>
              </a:extLst>
            </p:cNvPr>
            <p:cNvCxnSpPr>
              <a:cxnSpLocks/>
            </p:cNvCxnSpPr>
            <p:nvPr/>
          </p:nvCxnSpPr>
          <p:spPr>
            <a:xfrm>
              <a:off x="7491345" y="5151086"/>
              <a:ext cx="460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3" name="제목 2">
            <a:extLst>
              <a:ext uri="{FF2B5EF4-FFF2-40B4-BE49-F238E27FC236}">
                <a16:creationId xmlns:a16="http://schemas.microsoft.com/office/drawing/2014/main" id="{0E981B8D-69CF-4382-9674-9FC4468E3BA9}"/>
              </a:ext>
            </a:extLst>
          </p:cNvPr>
          <p:cNvSpPr>
            <a:spLocks noGrp="1"/>
          </p:cNvSpPr>
          <p:nvPr>
            <p:ph type="title"/>
          </p:nvPr>
        </p:nvSpPr>
        <p:spPr/>
        <p:txBody>
          <a:bodyPr/>
          <a:lstStyle/>
          <a:p>
            <a:r>
              <a:rPr lang="en-US" altLang="ko-KR" dirty="0" err="1"/>
              <a:t>PoW</a:t>
            </a:r>
            <a:r>
              <a:rPr lang="en-US" altLang="ko-KR" dirty="0"/>
              <a:t> [ Bitcoin - Longest Chain Selection ]</a:t>
            </a:r>
            <a:endParaRPr lang="ko-KR" altLang="en-US" dirty="0"/>
          </a:p>
        </p:txBody>
      </p:sp>
      <p:sp>
        <p:nvSpPr>
          <p:cNvPr id="4" name="타원 3">
            <a:extLst>
              <a:ext uri="{FF2B5EF4-FFF2-40B4-BE49-F238E27FC236}">
                <a16:creationId xmlns:a16="http://schemas.microsoft.com/office/drawing/2014/main" id="{34A70033-6F07-4499-B03D-C253B5BFBDEF}"/>
              </a:ext>
            </a:extLst>
          </p:cNvPr>
          <p:cNvSpPr>
            <a:spLocks noChangeAspect="1"/>
          </p:cNvSpPr>
          <p:nvPr/>
        </p:nvSpPr>
        <p:spPr>
          <a:xfrm>
            <a:off x="2062213" y="3474932"/>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A</a:t>
            </a:r>
            <a:endParaRPr lang="ko-KR" altLang="en-US" sz="200" dirty="0">
              <a:latin typeface="Arial" panose="020B0604020202020204" pitchFamily="34" charset="0"/>
            </a:endParaRPr>
          </a:p>
        </p:txBody>
      </p:sp>
      <p:sp>
        <p:nvSpPr>
          <p:cNvPr id="13" name="타원 12">
            <a:extLst>
              <a:ext uri="{FF2B5EF4-FFF2-40B4-BE49-F238E27FC236}">
                <a16:creationId xmlns:a16="http://schemas.microsoft.com/office/drawing/2014/main" id="{E634A7A5-0C66-4F1C-B442-E3636388600E}"/>
              </a:ext>
            </a:extLst>
          </p:cNvPr>
          <p:cNvSpPr>
            <a:spLocks noChangeAspect="1"/>
          </p:cNvSpPr>
          <p:nvPr/>
        </p:nvSpPr>
        <p:spPr>
          <a:xfrm>
            <a:off x="10362728" y="1470988"/>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I</a:t>
            </a:r>
            <a:endParaRPr lang="ko-KR" altLang="en-US" sz="200" dirty="0">
              <a:latin typeface="Arial" panose="020B0604020202020204" pitchFamily="34" charset="0"/>
            </a:endParaRPr>
          </a:p>
        </p:txBody>
      </p:sp>
      <p:sp>
        <p:nvSpPr>
          <p:cNvPr id="14" name="타원 13">
            <a:extLst>
              <a:ext uri="{FF2B5EF4-FFF2-40B4-BE49-F238E27FC236}">
                <a16:creationId xmlns:a16="http://schemas.microsoft.com/office/drawing/2014/main" id="{14F277DB-9785-4EA5-A709-CF5B232AC505}"/>
              </a:ext>
            </a:extLst>
          </p:cNvPr>
          <p:cNvSpPr>
            <a:spLocks noChangeAspect="1"/>
          </p:cNvSpPr>
          <p:nvPr/>
        </p:nvSpPr>
        <p:spPr>
          <a:xfrm>
            <a:off x="9141816" y="4243454"/>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H</a:t>
            </a:r>
            <a:endParaRPr lang="ko-KR" altLang="en-US" sz="200" dirty="0">
              <a:latin typeface="Arial" panose="020B0604020202020204" pitchFamily="34" charset="0"/>
            </a:endParaRPr>
          </a:p>
        </p:txBody>
      </p:sp>
      <p:sp>
        <p:nvSpPr>
          <p:cNvPr id="15" name="타원 14">
            <a:extLst>
              <a:ext uri="{FF2B5EF4-FFF2-40B4-BE49-F238E27FC236}">
                <a16:creationId xmlns:a16="http://schemas.microsoft.com/office/drawing/2014/main" id="{D6856C23-D42B-403E-9B7E-673AE7643CEB}"/>
              </a:ext>
            </a:extLst>
          </p:cNvPr>
          <p:cNvSpPr>
            <a:spLocks noChangeAspect="1"/>
          </p:cNvSpPr>
          <p:nvPr/>
        </p:nvSpPr>
        <p:spPr>
          <a:xfrm>
            <a:off x="7849301" y="1761114"/>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G</a:t>
            </a:r>
            <a:endParaRPr lang="ko-KR" altLang="en-US" sz="200" dirty="0">
              <a:latin typeface="Arial" panose="020B0604020202020204" pitchFamily="34" charset="0"/>
            </a:endParaRPr>
          </a:p>
        </p:txBody>
      </p:sp>
      <p:sp>
        <p:nvSpPr>
          <p:cNvPr id="16" name="타원 15">
            <a:extLst>
              <a:ext uri="{FF2B5EF4-FFF2-40B4-BE49-F238E27FC236}">
                <a16:creationId xmlns:a16="http://schemas.microsoft.com/office/drawing/2014/main" id="{F7CB6966-F440-45E5-9374-581BA785F7AD}"/>
              </a:ext>
            </a:extLst>
          </p:cNvPr>
          <p:cNvSpPr>
            <a:spLocks noChangeAspect="1"/>
          </p:cNvSpPr>
          <p:nvPr/>
        </p:nvSpPr>
        <p:spPr>
          <a:xfrm>
            <a:off x="7070988" y="5467121"/>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F</a:t>
            </a:r>
            <a:endParaRPr lang="ko-KR" altLang="en-US" sz="200" dirty="0">
              <a:latin typeface="Arial" panose="020B0604020202020204" pitchFamily="34" charset="0"/>
            </a:endParaRPr>
          </a:p>
        </p:txBody>
      </p:sp>
      <p:sp>
        <p:nvSpPr>
          <p:cNvPr id="17" name="타원 16">
            <a:extLst>
              <a:ext uri="{FF2B5EF4-FFF2-40B4-BE49-F238E27FC236}">
                <a16:creationId xmlns:a16="http://schemas.microsoft.com/office/drawing/2014/main" id="{3512327A-BFB2-4808-8FFD-DC6DF5E25454}"/>
              </a:ext>
            </a:extLst>
          </p:cNvPr>
          <p:cNvSpPr>
            <a:spLocks noChangeAspect="1"/>
          </p:cNvSpPr>
          <p:nvPr/>
        </p:nvSpPr>
        <p:spPr>
          <a:xfrm>
            <a:off x="5286667" y="1030878"/>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E</a:t>
            </a:r>
            <a:endParaRPr lang="ko-KR" altLang="en-US" sz="200" dirty="0">
              <a:latin typeface="Arial" panose="020B0604020202020204" pitchFamily="34" charset="0"/>
            </a:endParaRPr>
          </a:p>
        </p:txBody>
      </p:sp>
      <p:sp>
        <p:nvSpPr>
          <p:cNvPr id="18" name="타원 17">
            <a:extLst>
              <a:ext uri="{FF2B5EF4-FFF2-40B4-BE49-F238E27FC236}">
                <a16:creationId xmlns:a16="http://schemas.microsoft.com/office/drawing/2014/main" id="{8E2FE97A-CF72-494D-B732-45D797C47193}"/>
              </a:ext>
            </a:extLst>
          </p:cNvPr>
          <p:cNvSpPr>
            <a:spLocks noChangeAspect="1"/>
          </p:cNvSpPr>
          <p:nvPr/>
        </p:nvSpPr>
        <p:spPr>
          <a:xfrm>
            <a:off x="5514842" y="3608999"/>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D</a:t>
            </a:r>
            <a:endParaRPr lang="ko-KR" altLang="en-US" sz="200" dirty="0">
              <a:latin typeface="Arial" panose="020B0604020202020204" pitchFamily="34" charset="0"/>
            </a:endParaRPr>
          </a:p>
        </p:txBody>
      </p:sp>
      <p:sp>
        <p:nvSpPr>
          <p:cNvPr id="19" name="타원 18">
            <a:extLst>
              <a:ext uri="{FF2B5EF4-FFF2-40B4-BE49-F238E27FC236}">
                <a16:creationId xmlns:a16="http://schemas.microsoft.com/office/drawing/2014/main" id="{F6E24EDA-DD97-4DB4-A409-C86BBCA27AED}"/>
              </a:ext>
            </a:extLst>
          </p:cNvPr>
          <p:cNvSpPr>
            <a:spLocks noChangeAspect="1"/>
          </p:cNvSpPr>
          <p:nvPr/>
        </p:nvSpPr>
        <p:spPr>
          <a:xfrm>
            <a:off x="3674953" y="5560701"/>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C</a:t>
            </a:r>
            <a:endParaRPr lang="ko-KR" altLang="en-US" sz="200" dirty="0">
              <a:latin typeface="Arial" panose="020B0604020202020204" pitchFamily="34" charset="0"/>
            </a:endParaRPr>
          </a:p>
        </p:txBody>
      </p:sp>
      <p:sp>
        <p:nvSpPr>
          <p:cNvPr id="20" name="타원 19">
            <a:extLst>
              <a:ext uri="{FF2B5EF4-FFF2-40B4-BE49-F238E27FC236}">
                <a16:creationId xmlns:a16="http://schemas.microsoft.com/office/drawing/2014/main" id="{EDC5F176-2267-40BE-8AFA-72ED487EB0D6}"/>
              </a:ext>
            </a:extLst>
          </p:cNvPr>
          <p:cNvSpPr>
            <a:spLocks noChangeAspect="1"/>
          </p:cNvSpPr>
          <p:nvPr/>
        </p:nvSpPr>
        <p:spPr>
          <a:xfrm>
            <a:off x="3126699" y="1747466"/>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B</a:t>
            </a:r>
            <a:endParaRPr lang="ko-KR" altLang="en-US" sz="200" dirty="0">
              <a:latin typeface="Arial" panose="020B0604020202020204" pitchFamily="34" charset="0"/>
            </a:endParaRPr>
          </a:p>
        </p:txBody>
      </p:sp>
      <p:cxnSp>
        <p:nvCxnSpPr>
          <p:cNvPr id="24" name="직선 연결선 23">
            <a:extLst>
              <a:ext uri="{FF2B5EF4-FFF2-40B4-BE49-F238E27FC236}">
                <a16:creationId xmlns:a16="http://schemas.microsoft.com/office/drawing/2014/main" id="{59042284-2452-45C2-8635-36B27EA1B610}"/>
              </a:ext>
            </a:extLst>
          </p:cNvPr>
          <p:cNvCxnSpPr>
            <a:cxnSpLocks/>
            <a:stCxn id="4" idx="0"/>
            <a:endCxn id="20" idx="3"/>
          </p:cNvCxnSpPr>
          <p:nvPr/>
        </p:nvCxnSpPr>
        <p:spPr>
          <a:xfrm flipV="1">
            <a:off x="2422213" y="2362024"/>
            <a:ext cx="809928" cy="1112908"/>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직선 연결선 24">
            <a:extLst>
              <a:ext uri="{FF2B5EF4-FFF2-40B4-BE49-F238E27FC236}">
                <a16:creationId xmlns:a16="http://schemas.microsoft.com/office/drawing/2014/main" id="{F969694D-781D-4449-851B-B11D5C2906E2}"/>
              </a:ext>
            </a:extLst>
          </p:cNvPr>
          <p:cNvCxnSpPr>
            <a:cxnSpLocks/>
            <a:stCxn id="17" idx="2"/>
            <a:endCxn id="20" idx="7"/>
          </p:cNvCxnSpPr>
          <p:nvPr/>
        </p:nvCxnSpPr>
        <p:spPr>
          <a:xfrm flipH="1">
            <a:off x="3741257" y="1390878"/>
            <a:ext cx="1545410" cy="46203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직선 연결선 27">
            <a:extLst>
              <a:ext uri="{FF2B5EF4-FFF2-40B4-BE49-F238E27FC236}">
                <a16:creationId xmlns:a16="http://schemas.microsoft.com/office/drawing/2014/main" id="{53E6BACF-D5B6-4ACB-9603-EF209F46CE9E}"/>
              </a:ext>
            </a:extLst>
          </p:cNvPr>
          <p:cNvCxnSpPr>
            <a:cxnSpLocks/>
            <a:stCxn id="17" idx="4"/>
            <a:endCxn id="18" idx="0"/>
          </p:cNvCxnSpPr>
          <p:nvPr/>
        </p:nvCxnSpPr>
        <p:spPr>
          <a:xfrm>
            <a:off x="5646667" y="1750878"/>
            <a:ext cx="228175" cy="1858121"/>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 name="직선 연결선 30">
            <a:extLst>
              <a:ext uri="{FF2B5EF4-FFF2-40B4-BE49-F238E27FC236}">
                <a16:creationId xmlns:a16="http://schemas.microsoft.com/office/drawing/2014/main" id="{893046C8-F1F7-4620-8D10-11D0E8345D0E}"/>
              </a:ext>
            </a:extLst>
          </p:cNvPr>
          <p:cNvCxnSpPr>
            <a:cxnSpLocks/>
            <a:stCxn id="4" idx="5"/>
            <a:endCxn id="19" idx="1"/>
          </p:cNvCxnSpPr>
          <p:nvPr/>
        </p:nvCxnSpPr>
        <p:spPr>
          <a:xfrm>
            <a:off x="2676771" y="4089490"/>
            <a:ext cx="1103624" cy="1576653"/>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4" name="직선 연결선 33">
            <a:extLst>
              <a:ext uri="{FF2B5EF4-FFF2-40B4-BE49-F238E27FC236}">
                <a16:creationId xmlns:a16="http://schemas.microsoft.com/office/drawing/2014/main" id="{C819E480-E2C1-47F5-A3F6-8705028296A3}"/>
              </a:ext>
            </a:extLst>
          </p:cNvPr>
          <p:cNvCxnSpPr>
            <a:cxnSpLocks/>
            <a:stCxn id="19" idx="6"/>
            <a:endCxn id="16" idx="2"/>
          </p:cNvCxnSpPr>
          <p:nvPr/>
        </p:nvCxnSpPr>
        <p:spPr>
          <a:xfrm flipV="1">
            <a:off x="4394953" y="5827121"/>
            <a:ext cx="2676035" cy="9358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7" name="직선 연결선 36">
            <a:extLst>
              <a:ext uri="{FF2B5EF4-FFF2-40B4-BE49-F238E27FC236}">
                <a16:creationId xmlns:a16="http://schemas.microsoft.com/office/drawing/2014/main" id="{BB78954C-EE7F-4177-8E45-11064F46DCB9}"/>
              </a:ext>
            </a:extLst>
          </p:cNvPr>
          <p:cNvCxnSpPr>
            <a:cxnSpLocks/>
            <a:stCxn id="16" idx="6"/>
            <a:endCxn id="14" idx="3"/>
          </p:cNvCxnSpPr>
          <p:nvPr/>
        </p:nvCxnSpPr>
        <p:spPr>
          <a:xfrm flipV="1">
            <a:off x="7790988" y="4858012"/>
            <a:ext cx="1456270" cy="969109"/>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0" name="직선 연결선 39">
            <a:extLst>
              <a:ext uri="{FF2B5EF4-FFF2-40B4-BE49-F238E27FC236}">
                <a16:creationId xmlns:a16="http://schemas.microsoft.com/office/drawing/2014/main" id="{4321EA6B-DC23-46D5-820F-87D43F328BB8}"/>
              </a:ext>
            </a:extLst>
          </p:cNvPr>
          <p:cNvCxnSpPr>
            <a:cxnSpLocks/>
            <a:stCxn id="18" idx="7"/>
            <a:endCxn id="15" idx="3"/>
          </p:cNvCxnSpPr>
          <p:nvPr/>
        </p:nvCxnSpPr>
        <p:spPr>
          <a:xfrm flipV="1">
            <a:off x="6129400" y="2375672"/>
            <a:ext cx="1825343" cy="1338769"/>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3" name="직선 연결선 42">
            <a:extLst>
              <a:ext uri="{FF2B5EF4-FFF2-40B4-BE49-F238E27FC236}">
                <a16:creationId xmlns:a16="http://schemas.microsoft.com/office/drawing/2014/main" id="{177623A9-0E70-4897-9478-0D45AB94C467}"/>
              </a:ext>
            </a:extLst>
          </p:cNvPr>
          <p:cNvCxnSpPr>
            <a:cxnSpLocks/>
            <a:stCxn id="15" idx="6"/>
            <a:endCxn id="13" idx="2"/>
          </p:cNvCxnSpPr>
          <p:nvPr/>
        </p:nvCxnSpPr>
        <p:spPr>
          <a:xfrm flipV="1">
            <a:off x="8569301" y="1830988"/>
            <a:ext cx="1793427" cy="290126"/>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8" name="직선 연결선 47">
            <a:extLst>
              <a:ext uri="{FF2B5EF4-FFF2-40B4-BE49-F238E27FC236}">
                <a16:creationId xmlns:a16="http://schemas.microsoft.com/office/drawing/2014/main" id="{60413763-CCC4-4CF3-9F5B-5D44338B8606}"/>
              </a:ext>
            </a:extLst>
          </p:cNvPr>
          <p:cNvCxnSpPr>
            <a:cxnSpLocks/>
            <a:stCxn id="15" idx="2"/>
            <a:endCxn id="17" idx="6"/>
          </p:cNvCxnSpPr>
          <p:nvPr/>
        </p:nvCxnSpPr>
        <p:spPr>
          <a:xfrm flipH="1" flipV="1">
            <a:off x="6006667" y="1390878"/>
            <a:ext cx="1842634" cy="730236"/>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25" name="직선 연결선 124">
            <a:extLst>
              <a:ext uri="{FF2B5EF4-FFF2-40B4-BE49-F238E27FC236}">
                <a16:creationId xmlns:a16="http://schemas.microsoft.com/office/drawing/2014/main" id="{F32A363D-3CC2-426C-B794-9C9B8A95C539}"/>
              </a:ext>
            </a:extLst>
          </p:cNvPr>
          <p:cNvCxnSpPr>
            <a:cxnSpLocks/>
            <a:stCxn id="15" idx="5"/>
            <a:endCxn id="14" idx="1"/>
          </p:cNvCxnSpPr>
          <p:nvPr/>
        </p:nvCxnSpPr>
        <p:spPr>
          <a:xfrm>
            <a:off x="8463859" y="2375672"/>
            <a:ext cx="783399" cy="1973224"/>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5B7263BD-AF8E-4B72-9934-FD82F107848F}"/>
              </a:ext>
            </a:extLst>
          </p:cNvPr>
          <p:cNvSpPr txBox="1"/>
          <p:nvPr/>
        </p:nvSpPr>
        <p:spPr>
          <a:xfrm>
            <a:off x="241301" y="660029"/>
            <a:ext cx="4134465" cy="369332"/>
          </a:xfrm>
          <a:prstGeom prst="rect">
            <a:avLst/>
          </a:prstGeom>
          <a:noFill/>
        </p:spPr>
        <p:txBody>
          <a:bodyPr wrap="none" rtlCol="0">
            <a:spAutoFit/>
          </a:bodyPr>
          <a:lstStyle/>
          <a:p>
            <a:r>
              <a:rPr lang="ko-KR" altLang="en-US" dirty="0">
                <a:solidFill>
                  <a:schemeClr val="bg1">
                    <a:lumMod val="85000"/>
                  </a:schemeClr>
                </a:solidFill>
                <a:latin typeface="Arial" panose="020B0604020202020204" pitchFamily="34" charset="0"/>
              </a:rPr>
              <a:t>하나의 메인 체인으로 네트워크가 합의</a:t>
            </a:r>
          </a:p>
        </p:txBody>
      </p:sp>
    </p:spTree>
    <p:extLst>
      <p:ext uri="{BB962C8B-B14F-4D97-AF65-F5344CB8AC3E}">
        <p14:creationId xmlns:p14="http://schemas.microsoft.com/office/powerpoint/2010/main" val="3552192696"/>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D69B025F-C6D7-42D3-861D-8695ACAA46C9}"/>
              </a:ext>
            </a:extLst>
          </p:cNvPr>
          <p:cNvSpPr>
            <a:spLocks noGrp="1"/>
          </p:cNvSpPr>
          <p:nvPr>
            <p:ph idx="1"/>
          </p:nvPr>
        </p:nvSpPr>
        <p:spPr>
          <a:xfrm>
            <a:off x="241299" y="674860"/>
            <a:ext cx="11723689" cy="6030740"/>
          </a:xfrm>
        </p:spPr>
        <p:txBody>
          <a:bodyPr>
            <a:normAutofit/>
          </a:bodyPr>
          <a:lstStyle/>
          <a:p>
            <a:pPr indent="0">
              <a:buNone/>
            </a:pPr>
            <a:r>
              <a:rPr lang="ko-KR" altLang="en-US" sz="2200" dirty="0" err="1"/>
              <a:t>이더리움</a:t>
            </a:r>
            <a:r>
              <a:rPr lang="ko-KR" altLang="en-US" sz="2200" dirty="0"/>
              <a:t> </a:t>
            </a:r>
            <a:r>
              <a:rPr lang="en-US" altLang="ko-KR" sz="2200" dirty="0"/>
              <a:t>(Heaviest Chain Selection)</a:t>
            </a:r>
          </a:p>
          <a:p>
            <a:r>
              <a:rPr lang="en-US" altLang="ko-KR" dirty="0"/>
              <a:t>Heaviest : </a:t>
            </a:r>
            <a:r>
              <a:rPr lang="ko-KR" altLang="en-US" dirty="0"/>
              <a:t>각 블록을 </a:t>
            </a:r>
            <a:r>
              <a:rPr lang="en-US" altLang="ko-KR" dirty="0"/>
              <a:t>Root</a:t>
            </a:r>
            <a:r>
              <a:rPr lang="ko-KR" altLang="en-US" dirty="0"/>
              <a:t>로 하는 </a:t>
            </a:r>
            <a:r>
              <a:rPr lang="en-US" altLang="ko-KR" dirty="0"/>
              <a:t>Subtree</a:t>
            </a:r>
            <a:r>
              <a:rPr lang="ko-KR" altLang="en-US" dirty="0"/>
              <a:t>의 크기</a:t>
            </a:r>
            <a:endParaRPr lang="en-US" altLang="ko-KR" dirty="0"/>
          </a:p>
          <a:p>
            <a:r>
              <a:rPr lang="ko-KR" altLang="en-US" dirty="0"/>
              <a:t>누적 </a:t>
            </a:r>
            <a:r>
              <a:rPr lang="en-US" altLang="ko-KR" dirty="0"/>
              <a:t>difficulty</a:t>
            </a:r>
            <a:r>
              <a:rPr lang="ko-KR" altLang="en-US" dirty="0"/>
              <a:t>를 비교</a:t>
            </a:r>
            <a:endParaRPr lang="en-US" altLang="ko-KR" dirty="0"/>
          </a:p>
          <a:p>
            <a:r>
              <a:rPr lang="en-US" altLang="ko-KR" dirty="0"/>
              <a:t>modified GHOST protocol</a:t>
            </a:r>
          </a:p>
          <a:p>
            <a:pPr lvl="1"/>
            <a:r>
              <a:rPr lang="en-US" altLang="ko-KR" dirty="0"/>
              <a:t>GHOST </a:t>
            </a:r>
            <a:r>
              <a:rPr lang="ko-KR" altLang="en-US" dirty="0"/>
              <a:t>프로토콜 </a:t>
            </a:r>
            <a:r>
              <a:rPr lang="en-US" altLang="ko-KR" dirty="0"/>
              <a:t>(Greedy Heaviest Object subtree protocol)</a:t>
            </a:r>
            <a:r>
              <a:rPr lang="ko-KR" altLang="en-US" dirty="0"/>
              <a:t>의</a:t>
            </a:r>
            <a:r>
              <a:rPr lang="en-US" altLang="ko-KR" dirty="0"/>
              <a:t> 7</a:t>
            </a:r>
            <a:r>
              <a:rPr lang="ko-KR" altLang="en-US" dirty="0"/>
              <a:t>단계 레벨만 포함</a:t>
            </a:r>
            <a:br>
              <a:rPr lang="en-US" altLang="ko-KR" dirty="0"/>
            </a:br>
            <a:r>
              <a:rPr lang="ko-KR" altLang="en-US" dirty="0" err="1"/>
              <a:t>요나탄</a:t>
            </a:r>
            <a:r>
              <a:rPr lang="ko-KR" altLang="en-US" dirty="0"/>
              <a:t> </a:t>
            </a:r>
            <a:r>
              <a:rPr lang="ko-KR" altLang="en-US" dirty="0" err="1"/>
              <a:t>솜폴린스키</a:t>
            </a:r>
            <a:r>
              <a:rPr lang="en-US" altLang="ko-KR" dirty="0"/>
              <a:t>(Yonatan </a:t>
            </a:r>
            <a:r>
              <a:rPr lang="en-US" altLang="ko-KR" dirty="0" err="1"/>
              <a:t>Sompolinsky</a:t>
            </a:r>
            <a:r>
              <a:rPr lang="en-US" altLang="ko-KR" dirty="0"/>
              <a:t>)</a:t>
            </a:r>
            <a:r>
              <a:rPr lang="ko-KR" altLang="en-US" dirty="0"/>
              <a:t>와 </a:t>
            </a:r>
            <a:r>
              <a:rPr lang="ko-KR" altLang="en-US" dirty="0" err="1"/>
              <a:t>아비브</a:t>
            </a:r>
            <a:r>
              <a:rPr lang="ko-KR" altLang="en-US" dirty="0"/>
              <a:t> </a:t>
            </a:r>
            <a:r>
              <a:rPr lang="ko-KR" altLang="en-US" dirty="0" err="1"/>
              <a:t>조우하르</a:t>
            </a:r>
            <a:r>
              <a:rPr lang="en-US" altLang="ko-KR" dirty="0"/>
              <a:t>(Aviv Zohar)</a:t>
            </a:r>
            <a:r>
              <a:rPr lang="ko-KR" altLang="en-US" dirty="0"/>
              <a:t>에 의해 </a:t>
            </a:r>
            <a:r>
              <a:rPr lang="en-US" altLang="ko-KR" dirty="0"/>
              <a:t>2013</a:t>
            </a:r>
            <a:r>
              <a:rPr lang="ko-KR" altLang="en-US" dirty="0"/>
              <a:t>년 </a:t>
            </a:r>
            <a:r>
              <a:rPr lang="en-US" altLang="ko-KR" dirty="0"/>
              <a:t>12</a:t>
            </a:r>
            <a:r>
              <a:rPr lang="ko-KR" altLang="en-US" dirty="0"/>
              <a:t>월 소개된 프로토콜</a:t>
            </a:r>
            <a:endParaRPr lang="en-US" altLang="ko-KR" dirty="0"/>
          </a:p>
          <a:p>
            <a:pPr lvl="1"/>
            <a:r>
              <a:rPr lang="en-US" altLang="ko-KR" dirty="0"/>
              <a:t>difficulty </a:t>
            </a:r>
            <a:r>
              <a:rPr lang="ko-KR" altLang="en-US" dirty="0"/>
              <a:t>계산에 </a:t>
            </a:r>
            <a:r>
              <a:rPr lang="en-US" altLang="ko-KR" dirty="0"/>
              <a:t>Uncle block(</a:t>
            </a:r>
            <a:r>
              <a:rPr lang="en-US" altLang="ko-KR" dirty="0" err="1"/>
              <a:t>Ommer</a:t>
            </a:r>
            <a:r>
              <a:rPr lang="en-US" altLang="ko-KR" dirty="0"/>
              <a:t> Block) </a:t>
            </a:r>
            <a:r>
              <a:rPr lang="ko-KR" altLang="en-US" dirty="0"/>
              <a:t>을 포함 </a:t>
            </a:r>
            <a:r>
              <a:rPr lang="en-US" altLang="ko-KR" dirty="0"/>
              <a:t>(</a:t>
            </a:r>
            <a:r>
              <a:rPr lang="ko-KR" altLang="en-US" dirty="0"/>
              <a:t>최대 </a:t>
            </a:r>
            <a:r>
              <a:rPr lang="en-US" altLang="ko-KR" dirty="0"/>
              <a:t>2</a:t>
            </a:r>
            <a:r>
              <a:rPr lang="ko-KR" altLang="en-US" dirty="0"/>
              <a:t>개</a:t>
            </a:r>
            <a:r>
              <a:rPr lang="en-US" altLang="ko-KR" dirty="0"/>
              <a:t>, </a:t>
            </a:r>
            <a:r>
              <a:rPr lang="ko-KR" altLang="en-US" dirty="0"/>
              <a:t>중복 불가</a:t>
            </a:r>
            <a:r>
              <a:rPr lang="en-US" altLang="ko-KR" dirty="0"/>
              <a:t>)</a:t>
            </a:r>
          </a:p>
          <a:p>
            <a:pPr lvl="2"/>
            <a:r>
              <a:rPr lang="en-US" altLang="ko-KR" dirty="0"/>
              <a:t>Uncle Block : 2~7</a:t>
            </a:r>
            <a:r>
              <a:rPr lang="ko-KR" altLang="en-US" dirty="0"/>
              <a:t>번째 조상의 직접 자손</a:t>
            </a:r>
            <a:endParaRPr lang="en-US" altLang="ko-KR" dirty="0"/>
          </a:p>
          <a:p>
            <a:pPr lvl="2"/>
            <a:r>
              <a:rPr lang="en-US" altLang="ko-KR" dirty="0"/>
              <a:t>Reward</a:t>
            </a:r>
          </a:p>
          <a:p>
            <a:pPr lvl="3"/>
            <a:r>
              <a:rPr lang="en-US" altLang="ko-KR" dirty="0"/>
              <a:t>Uncle block</a:t>
            </a:r>
            <a:r>
              <a:rPr lang="ko-KR" altLang="en-US" dirty="0"/>
              <a:t>을 포함한 </a:t>
            </a:r>
            <a:r>
              <a:rPr lang="en-US" altLang="ko-KR" dirty="0"/>
              <a:t>Block : Block Reward</a:t>
            </a:r>
            <a:r>
              <a:rPr lang="ko-KR" altLang="en-US" dirty="0"/>
              <a:t> </a:t>
            </a:r>
            <a:r>
              <a:rPr lang="en-US" altLang="ko-KR" dirty="0"/>
              <a:t>3.125%</a:t>
            </a:r>
          </a:p>
          <a:p>
            <a:pPr lvl="3"/>
            <a:r>
              <a:rPr lang="en-US" altLang="ko-KR" dirty="0"/>
              <a:t>Uncle Block : Block Reward 25% ~ 87.5% [ (Uncle</a:t>
            </a:r>
            <a:r>
              <a:rPr lang="ko-KR" altLang="en-US" dirty="0"/>
              <a:t> </a:t>
            </a:r>
            <a:r>
              <a:rPr lang="en-US" altLang="ko-KR" dirty="0"/>
              <a:t>Block</a:t>
            </a:r>
            <a:r>
              <a:rPr lang="ko-KR" altLang="en-US" dirty="0"/>
              <a:t> </a:t>
            </a:r>
            <a:r>
              <a:rPr lang="en-US" altLang="ko-KR" dirty="0"/>
              <a:t>Height</a:t>
            </a:r>
            <a:r>
              <a:rPr lang="ko-KR" altLang="en-US" dirty="0"/>
              <a:t> </a:t>
            </a:r>
            <a:r>
              <a:rPr lang="en-US" altLang="ko-KR" dirty="0"/>
              <a:t>–</a:t>
            </a:r>
            <a:r>
              <a:rPr lang="ko-KR" altLang="en-US" dirty="0"/>
              <a:t> </a:t>
            </a:r>
            <a:r>
              <a:rPr lang="en-US" altLang="ko-KR" dirty="0"/>
              <a:t>Block Height + 8) * Block Reward / 8 ]</a:t>
            </a:r>
          </a:p>
          <a:p>
            <a:pPr lvl="2"/>
            <a:r>
              <a:rPr lang="en-US" altLang="ko-KR" dirty="0"/>
              <a:t>Uncle Block</a:t>
            </a:r>
            <a:r>
              <a:rPr lang="ko-KR" altLang="en-US" dirty="0"/>
              <a:t>이 포함되면 </a:t>
            </a:r>
            <a:r>
              <a:rPr lang="en-US" altLang="ko-KR" dirty="0"/>
              <a:t>Block</a:t>
            </a:r>
            <a:r>
              <a:rPr lang="ko-KR" altLang="en-US" dirty="0"/>
              <a:t> </a:t>
            </a:r>
            <a:r>
              <a:rPr lang="en-US" altLang="ko-KR" dirty="0"/>
              <a:t>1</a:t>
            </a:r>
            <a:r>
              <a:rPr lang="ko-KR" altLang="en-US" dirty="0"/>
              <a:t>개를 추가 채굴한 것으로 간주하고 난이도 조정</a:t>
            </a:r>
            <a:endParaRPr lang="en-US" altLang="ko-KR" dirty="0"/>
          </a:p>
          <a:p>
            <a:r>
              <a:rPr lang="ko-KR" altLang="en-US" dirty="0"/>
              <a:t>짧은 </a:t>
            </a:r>
            <a:r>
              <a:rPr lang="en-US" altLang="ko-KR" dirty="0"/>
              <a:t>Block</a:t>
            </a:r>
            <a:r>
              <a:rPr lang="ko-KR" altLang="en-US" dirty="0"/>
              <a:t> </a:t>
            </a:r>
            <a:r>
              <a:rPr lang="en-US" altLang="ko-KR" dirty="0"/>
              <a:t>Time</a:t>
            </a:r>
            <a:r>
              <a:rPr lang="ko-KR" altLang="en-US" dirty="0"/>
              <a:t> </a:t>
            </a:r>
            <a:r>
              <a:rPr lang="en-US" altLang="ko-KR" dirty="0"/>
              <a:t>(12 ~14</a:t>
            </a:r>
            <a:r>
              <a:rPr lang="ko-KR" altLang="en-US" dirty="0"/>
              <a:t>초</a:t>
            </a:r>
            <a:r>
              <a:rPr lang="en-US" altLang="ko-KR" dirty="0"/>
              <a:t>)</a:t>
            </a:r>
            <a:r>
              <a:rPr lang="ko-KR" altLang="en-US" dirty="0"/>
              <a:t>에</a:t>
            </a:r>
            <a:r>
              <a:rPr lang="en-US" altLang="ko-KR" dirty="0"/>
              <a:t> </a:t>
            </a:r>
            <a:r>
              <a:rPr lang="ko-KR" altLang="en-US" dirty="0"/>
              <a:t>따른 빈번한 분기</a:t>
            </a:r>
            <a:r>
              <a:rPr lang="en-US" altLang="ko-KR" dirty="0"/>
              <a:t>(Fork)</a:t>
            </a:r>
            <a:r>
              <a:rPr lang="ko-KR" altLang="en-US" dirty="0"/>
              <a:t>로 인한 네트워크 리소스 낭비를 막기 위함</a:t>
            </a:r>
            <a:endParaRPr lang="en-US" altLang="ko-KR" dirty="0"/>
          </a:p>
        </p:txBody>
      </p:sp>
      <p:sp>
        <p:nvSpPr>
          <p:cNvPr id="3" name="제목 2">
            <a:extLst>
              <a:ext uri="{FF2B5EF4-FFF2-40B4-BE49-F238E27FC236}">
                <a16:creationId xmlns:a16="http://schemas.microsoft.com/office/drawing/2014/main" id="{0B66014E-EC5B-4F10-9CB9-5647DBCEADD3}"/>
              </a:ext>
            </a:extLst>
          </p:cNvPr>
          <p:cNvSpPr>
            <a:spLocks noGrp="1"/>
          </p:cNvSpPr>
          <p:nvPr>
            <p:ph type="title"/>
          </p:nvPr>
        </p:nvSpPr>
        <p:spPr/>
        <p:txBody>
          <a:bodyPr/>
          <a:lstStyle/>
          <a:p>
            <a:r>
              <a:rPr lang="en-US" altLang="ko-KR" dirty="0" err="1"/>
              <a:t>PoW</a:t>
            </a:r>
            <a:r>
              <a:rPr lang="en-US" altLang="ko-KR" dirty="0"/>
              <a:t> [ Ethereum - Chain Selection ]</a:t>
            </a:r>
            <a:endParaRPr lang="ko-KR" altLang="en-US" dirty="0"/>
          </a:p>
        </p:txBody>
      </p:sp>
    </p:spTree>
    <p:extLst>
      <p:ext uri="{BB962C8B-B14F-4D97-AF65-F5344CB8AC3E}">
        <p14:creationId xmlns:p14="http://schemas.microsoft.com/office/powerpoint/2010/main" val="2676756632"/>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차트 3">
            <a:extLst>
              <a:ext uri="{FF2B5EF4-FFF2-40B4-BE49-F238E27FC236}">
                <a16:creationId xmlns:a16="http://schemas.microsoft.com/office/drawing/2014/main" id="{6C047799-A854-492E-8C15-5E1D45E907D6}"/>
              </a:ext>
            </a:extLst>
          </p:cNvPr>
          <p:cNvGraphicFramePr>
            <a:graphicFrameLocks/>
          </p:cNvGraphicFramePr>
          <p:nvPr/>
        </p:nvGraphicFramePr>
        <p:xfrm>
          <a:off x="236921" y="657224"/>
          <a:ext cx="11709399" cy="6048375"/>
        </p:xfrm>
        <a:graphic>
          <a:graphicData uri="http://schemas.openxmlformats.org/drawingml/2006/chart">
            <c:chart xmlns:c="http://schemas.openxmlformats.org/drawingml/2006/chart" xmlns:r="http://schemas.openxmlformats.org/officeDocument/2006/relationships" r:id="rId3"/>
          </a:graphicData>
        </a:graphic>
      </p:graphicFrame>
      <p:cxnSp>
        <p:nvCxnSpPr>
          <p:cNvPr id="8" name="직선 연결선 7">
            <a:extLst>
              <a:ext uri="{FF2B5EF4-FFF2-40B4-BE49-F238E27FC236}">
                <a16:creationId xmlns:a16="http://schemas.microsoft.com/office/drawing/2014/main" id="{2FB866E4-656B-4F46-9916-2AD7446E2706}"/>
              </a:ext>
            </a:extLst>
          </p:cNvPr>
          <p:cNvCxnSpPr>
            <a:cxnSpLocks/>
          </p:cNvCxnSpPr>
          <p:nvPr/>
        </p:nvCxnSpPr>
        <p:spPr>
          <a:xfrm>
            <a:off x="560934" y="3821970"/>
            <a:ext cx="11367541" cy="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sp>
        <p:nvSpPr>
          <p:cNvPr id="3" name="제목 2">
            <a:extLst>
              <a:ext uri="{FF2B5EF4-FFF2-40B4-BE49-F238E27FC236}">
                <a16:creationId xmlns:a16="http://schemas.microsoft.com/office/drawing/2014/main" id="{BCD446E2-F2DD-41D1-A427-67B811B13FFF}"/>
              </a:ext>
            </a:extLst>
          </p:cNvPr>
          <p:cNvSpPr>
            <a:spLocks noGrp="1"/>
          </p:cNvSpPr>
          <p:nvPr>
            <p:ph type="title"/>
          </p:nvPr>
        </p:nvSpPr>
        <p:spPr/>
        <p:txBody>
          <a:bodyPr/>
          <a:lstStyle/>
          <a:p>
            <a:r>
              <a:rPr lang="en-US" altLang="ko-KR" dirty="0"/>
              <a:t>Bitcoin Average Block Time (2019-04-01 ~ 2020-03-31)</a:t>
            </a:r>
            <a:endParaRPr lang="ko-KR" altLang="en-US" dirty="0"/>
          </a:p>
        </p:txBody>
      </p:sp>
      <p:sp>
        <p:nvSpPr>
          <p:cNvPr id="5" name="TextBox 4">
            <a:extLst>
              <a:ext uri="{FF2B5EF4-FFF2-40B4-BE49-F238E27FC236}">
                <a16:creationId xmlns:a16="http://schemas.microsoft.com/office/drawing/2014/main" id="{36CB1E22-B5D3-46E9-A973-B68D26A8CAA2}"/>
              </a:ext>
            </a:extLst>
          </p:cNvPr>
          <p:cNvSpPr txBox="1"/>
          <p:nvPr/>
        </p:nvSpPr>
        <p:spPr>
          <a:xfrm>
            <a:off x="7665057" y="272770"/>
            <a:ext cx="4269352" cy="230832"/>
          </a:xfrm>
          <a:prstGeom prst="rect">
            <a:avLst/>
          </a:prstGeom>
          <a:noFill/>
        </p:spPr>
        <p:txBody>
          <a:bodyPr wrap="square">
            <a:spAutoFit/>
          </a:bodyPr>
          <a:lstStyle/>
          <a:p>
            <a:pPr algn="r"/>
            <a:r>
              <a:rPr lang="ko-KR" altLang="en-US" sz="900" dirty="0">
                <a:solidFill>
                  <a:schemeClr val="bg1">
                    <a:lumMod val="50000"/>
                  </a:schemeClr>
                </a:solidFill>
                <a:latin typeface="Arial" panose="020B0604020202020204" pitchFamily="34" charset="0"/>
                <a:hlinkClick r:id="rId4">
                  <a:extLst>
                    <a:ext uri="{A12FA001-AC4F-418D-AE19-62706E023703}">
                      <ahyp:hlinkClr xmlns:ahyp="http://schemas.microsoft.com/office/drawing/2018/hyperlinkcolor" val="tx"/>
                    </a:ext>
                  </a:extLst>
                </a:hlinkClick>
              </a:rPr>
              <a:t>https://data.bitcoinity.org/bitcoin/block_time/5y?r=day&amp;t=l</a:t>
            </a:r>
            <a:endParaRPr lang="ko-KR" altLang="en-US" sz="900" dirty="0">
              <a:solidFill>
                <a:schemeClr val="bg1">
                  <a:lumMod val="50000"/>
                </a:schemeClr>
              </a:solidFill>
              <a:latin typeface="Arial" panose="020B0604020202020204" pitchFamily="34" charset="0"/>
            </a:endParaRPr>
          </a:p>
        </p:txBody>
      </p:sp>
      <p:sp>
        <p:nvSpPr>
          <p:cNvPr id="6" name="TextBox 5">
            <a:extLst>
              <a:ext uri="{FF2B5EF4-FFF2-40B4-BE49-F238E27FC236}">
                <a16:creationId xmlns:a16="http://schemas.microsoft.com/office/drawing/2014/main" id="{BB0A5985-6833-46EE-A5DE-86F6826208AA}"/>
              </a:ext>
            </a:extLst>
          </p:cNvPr>
          <p:cNvSpPr txBox="1"/>
          <p:nvPr/>
        </p:nvSpPr>
        <p:spPr>
          <a:xfrm>
            <a:off x="236921" y="668482"/>
            <a:ext cx="2957861" cy="338554"/>
          </a:xfrm>
          <a:prstGeom prst="rect">
            <a:avLst/>
          </a:prstGeom>
          <a:noFill/>
        </p:spPr>
        <p:txBody>
          <a:bodyPr wrap="none" rtlCol="0">
            <a:spAutoFit/>
          </a:bodyPr>
          <a:lstStyle/>
          <a:p>
            <a:r>
              <a:rPr lang="ko-KR" altLang="en-US" sz="1600" dirty="0" err="1">
                <a:solidFill>
                  <a:schemeClr val="bg1">
                    <a:lumMod val="85000"/>
                  </a:schemeClr>
                </a:solidFill>
                <a:latin typeface="Arial" panose="020B0604020202020204" pitchFamily="34" charset="0"/>
              </a:rPr>
              <a:t>비트코인</a:t>
            </a:r>
            <a:r>
              <a:rPr lang="ko-KR" altLang="en-US" sz="1600" dirty="0">
                <a:solidFill>
                  <a:schemeClr val="bg1">
                    <a:lumMod val="85000"/>
                  </a:schemeClr>
                </a:solidFill>
                <a:latin typeface="Arial" panose="020B0604020202020204" pitchFamily="34" charset="0"/>
              </a:rPr>
              <a:t> 블록타임 </a:t>
            </a:r>
            <a:r>
              <a:rPr lang="ko-KR" altLang="en-US" sz="1600" dirty="0" err="1">
                <a:solidFill>
                  <a:schemeClr val="bg1">
                    <a:lumMod val="85000"/>
                  </a:schemeClr>
                </a:solidFill>
                <a:latin typeface="Arial" panose="020B0604020202020204" pitchFamily="34" charset="0"/>
              </a:rPr>
              <a:t>타켓</a:t>
            </a:r>
            <a:r>
              <a:rPr lang="en-US" altLang="ko-KR" sz="1600" dirty="0">
                <a:solidFill>
                  <a:schemeClr val="bg1">
                    <a:lumMod val="85000"/>
                  </a:schemeClr>
                </a:solidFill>
                <a:latin typeface="Arial" panose="020B0604020202020204" pitchFamily="34" charset="0"/>
              </a:rPr>
              <a:t> : 10</a:t>
            </a:r>
            <a:r>
              <a:rPr lang="ko-KR" altLang="en-US" sz="1600" dirty="0">
                <a:solidFill>
                  <a:schemeClr val="bg1">
                    <a:lumMod val="85000"/>
                  </a:schemeClr>
                </a:solidFill>
                <a:latin typeface="Arial" panose="020B0604020202020204" pitchFamily="34" charset="0"/>
              </a:rPr>
              <a:t>분</a:t>
            </a:r>
          </a:p>
        </p:txBody>
      </p:sp>
    </p:spTree>
    <p:extLst>
      <p:ext uri="{BB962C8B-B14F-4D97-AF65-F5344CB8AC3E}">
        <p14:creationId xmlns:p14="http://schemas.microsoft.com/office/powerpoint/2010/main" val="2724656908"/>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3D35DA4A-E95B-428B-9C11-A2670C94FF75}"/>
              </a:ext>
            </a:extLst>
          </p:cNvPr>
          <p:cNvSpPr>
            <a:spLocks noGrp="1"/>
          </p:cNvSpPr>
          <p:nvPr>
            <p:ph type="title"/>
          </p:nvPr>
        </p:nvSpPr>
        <p:spPr/>
        <p:txBody>
          <a:bodyPr/>
          <a:lstStyle/>
          <a:p>
            <a:r>
              <a:rPr lang="en-US" altLang="ko-KR" dirty="0"/>
              <a:t>Ethereum Average Block Time</a:t>
            </a:r>
            <a:endParaRPr lang="ko-KR" altLang="en-US" dirty="0"/>
          </a:p>
        </p:txBody>
      </p:sp>
      <p:graphicFrame>
        <p:nvGraphicFramePr>
          <p:cNvPr id="4" name="차트 3">
            <a:extLst>
              <a:ext uri="{FF2B5EF4-FFF2-40B4-BE49-F238E27FC236}">
                <a16:creationId xmlns:a16="http://schemas.microsoft.com/office/drawing/2014/main" id="{449970F0-98DE-4BE3-A7B1-6B6E905EA8CE}"/>
              </a:ext>
            </a:extLst>
          </p:cNvPr>
          <p:cNvGraphicFramePr>
            <a:graphicFrameLocks/>
          </p:cNvGraphicFramePr>
          <p:nvPr>
            <p:extLst>
              <p:ext uri="{D42A27DB-BD31-4B8C-83A1-F6EECF244321}">
                <p14:modId xmlns:p14="http://schemas.microsoft.com/office/powerpoint/2010/main" val="1565528979"/>
              </p:ext>
            </p:extLst>
          </p:nvPr>
        </p:nvGraphicFramePr>
        <p:xfrm>
          <a:off x="219075" y="657225"/>
          <a:ext cx="11709400" cy="6048375"/>
        </p:xfrm>
        <a:graphic>
          <a:graphicData uri="http://schemas.openxmlformats.org/drawingml/2006/chart">
            <c:chart xmlns:c="http://schemas.openxmlformats.org/drawingml/2006/chart" xmlns:r="http://schemas.openxmlformats.org/officeDocument/2006/relationships" r:id="rId2"/>
          </a:graphicData>
        </a:graphic>
      </p:graphicFrame>
      <p:cxnSp>
        <p:nvCxnSpPr>
          <p:cNvPr id="6" name="직선 연결선 5">
            <a:extLst>
              <a:ext uri="{FF2B5EF4-FFF2-40B4-BE49-F238E27FC236}">
                <a16:creationId xmlns:a16="http://schemas.microsoft.com/office/drawing/2014/main" id="{3CD2513C-211C-49B1-BEE1-83BB55463077}"/>
              </a:ext>
            </a:extLst>
          </p:cNvPr>
          <p:cNvCxnSpPr/>
          <p:nvPr/>
        </p:nvCxnSpPr>
        <p:spPr>
          <a:xfrm>
            <a:off x="596348" y="5446643"/>
            <a:ext cx="11252614" cy="0"/>
          </a:xfrm>
          <a:prstGeom prst="line">
            <a:avLst/>
          </a:prstGeom>
          <a:ln>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6C39D6E8-9840-4B0D-8A5D-24D44929E7C1}"/>
              </a:ext>
            </a:extLst>
          </p:cNvPr>
          <p:cNvSpPr txBox="1"/>
          <p:nvPr/>
        </p:nvSpPr>
        <p:spPr>
          <a:xfrm>
            <a:off x="236921" y="668482"/>
            <a:ext cx="3300904" cy="369332"/>
          </a:xfrm>
          <a:prstGeom prst="rect">
            <a:avLst/>
          </a:prstGeom>
          <a:noFill/>
        </p:spPr>
        <p:txBody>
          <a:bodyPr wrap="none" rtlCol="0">
            <a:spAutoFit/>
          </a:bodyPr>
          <a:lstStyle/>
          <a:p>
            <a:r>
              <a:rPr lang="ko-KR" altLang="en-US" dirty="0">
                <a:solidFill>
                  <a:schemeClr val="bg1">
                    <a:lumMod val="85000"/>
                  </a:schemeClr>
                </a:solidFill>
                <a:latin typeface="Arial" panose="020B0604020202020204" pitchFamily="34" charset="0"/>
              </a:rPr>
              <a:t>이더리움 블록타임 </a:t>
            </a:r>
            <a:r>
              <a:rPr lang="ko-KR" altLang="en-US" dirty="0" err="1">
                <a:solidFill>
                  <a:schemeClr val="bg1">
                    <a:lumMod val="85000"/>
                  </a:schemeClr>
                </a:solidFill>
                <a:latin typeface="Arial" panose="020B0604020202020204" pitchFamily="34" charset="0"/>
              </a:rPr>
              <a:t>타켓</a:t>
            </a:r>
            <a:r>
              <a:rPr lang="en-US" altLang="ko-KR" dirty="0">
                <a:solidFill>
                  <a:schemeClr val="bg1">
                    <a:lumMod val="85000"/>
                  </a:schemeClr>
                </a:solidFill>
                <a:latin typeface="Arial" panose="020B0604020202020204" pitchFamily="34" charset="0"/>
              </a:rPr>
              <a:t> : 13</a:t>
            </a:r>
            <a:r>
              <a:rPr lang="ko-KR" altLang="en-US" dirty="0">
                <a:solidFill>
                  <a:schemeClr val="bg1">
                    <a:lumMod val="85000"/>
                  </a:schemeClr>
                </a:solidFill>
                <a:latin typeface="Arial" panose="020B0604020202020204" pitchFamily="34" charset="0"/>
              </a:rPr>
              <a:t>초</a:t>
            </a:r>
          </a:p>
        </p:txBody>
      </p:sp>
      <p:sp>
        <p:nvSpPr>
          <p:cNvPr id="8" name="TextBox 7">
            <a:extLst>
              <a:ext uri="{FF2B5EF4-FFF2-40B4-BE49-F238E27FC236}">
                <a16:creationId xmlns:a16="http://schemas.microsoft.com/office/drawing/2014/main" id="{ADBD7C66-A42F-4770-8BD6-0CA6243ECB5B}"/>
              </a:ext>
            </a:extLst>
          </p:cNvPr>
          <p:cNvSpPr txBox="1"/>
          <p:nvPr/>
        </p:nvSpPr>
        <p:spPr>
          <a:xfrm>
            <a:off x="4285460" y="1630967"/>
            <a:ext cx="1719381" cy="369332"/>
          </a:xfrm>
          <a:prstGeom prst="rect">
            <a:avLst/>
          </a:prstGeom>
          <a:noFill/>
        </p:spPr>
        <p:txBody>
          <a:bodyPr wrap="none" rtlCol="0">
            <a:spAutoFit/>
          </a:bodyPr>
          <a:lstStyle/>
          <a:p>
            <a:r>
              <a:rPr lang="en-US" altLang="ko-KR" dirty="0">
                <a:solidFill>
                  <a:srgbClr val="EF296B"/>
                </a:solidFill>
                <a:latin typeface="Arial" panose="020B0604020202020204" pitchFamily="34" charset="0"/>
              </a:rPr>
              <a:t>Difficulty Bomb</a:t>
            </a:r>
            <a:endParaRPr lang="ko-KR" altLang="en-US" dirty="0">
              <a:solidFill>
                <a:srgbClr val="EF296B"/>
              </a:solidFill>
              <a:latin typeface="Arial" panose="020B0604020202020204" pitchFamily="34" charset="0"/>
            </a:endParaRPr>
          </a:p>
        </p:txBody>
      </p:sp>
      <p:sp>
        <p:nvSpPr>
          <p:cNvPr id="9" name="TextBox 8">
            <a:extLst>
              <a:ext uri="{FF2B5EF4-FFF2-40B4-BE49-F238E27FC236}">
                <a16:creationId xmlns:a16="http://schemas.microsoft.com/office/drawing/2014/main" id="{52387B99-5E35-4761-961E-487C99B2E2FC}"/>
              </a:ext>
            </a:extLst>
          </p:cNvPr>
          <p:cNvSpPr txBox="1"/>
          <p:nvPr/>
        </p:nvSpPr>
        <p:spPr>
          <a:xfrm>
            <a:off x="7665057" y="272770"/>
            <a:ext cx="4269352" cy="230832"/>
          </a:xfrm>
          <a:prstGeom prst="rect">
            <a:avLst/>
          </a:prstGeom>
          <a:noFill/>
        </p:spPr>
        <p:txBody>
          <a:bodyPr wrap="square">
            <a:spAutoFit/>
          </a:bodyPr>
          <a:lstStyle/>
          <a:p>
            <a:pPr algn="r"/>
            <a:r>
              <a:rPr lang="ko-KR" altLang="en-US" sz="900" dirty="0">
                <a:solidFill>
                  <a:schemeClr val="bg1">
                    <a:lumMod val="50000"/>
                  </a:schemeClr>
                </a:solidFill>
                <a:hlinkClick r:id="rId3">
                  <a:extLst>
                    <a:ext uri="{A12FA001-AC4F-418D-AE19-62706E023703}">
                      <ahyp:hlinkClr xmlns:ahyp="http://schemas.microsoft.com/office/drawing/2018/hyperlinkcolor" val="tx"/>
                    </a:ext>
                  </a:extLst>
                </a:hlinkClick>
              </a:rPr>
              <a:t>https://etherscan.io/chart/blocktime</a:t>
            </a:r>
            <a:endParaRPr lang="en-US" altLang="ko-KR" sz="900" dirty="0">
              <a:solidFill>
                <a:schemeClr val="bg1">
                  <a:lumMod val="50000"/>
                </a:schemeClr>
              </a:solidFill>
            </a:endParaRPr>
          </a:p>
        </p:txBody>
      </p:sp>
    </p:spTree>
    <p:extLst>
      <p:ext uri="{BB962C8B-B14F-4D97-AF65-F5344CB8AC3E}">
        <p14:creationId xmlns:p14="http://schemas.microsoft.com/office/powerpoint/2010/main" val="3583732241"/>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3273FCC8-9E33-41C8-82A5-20AEA95854D1}"/>
              </a:ext>
            </a:extLst>
          </p:cNvPr>
          <p:cNvSpPr>
            <a:spLocks noGrp="1"/>
          </p:cNvSpPr>
          <p:nvPr>
            <p:ph idx="1"/>
          </p:nvPr>
        </p:nvSpPr>
        <p:spPr>
          <a:xfrm>
            <a:off x="241299" y="674860"/>
            <a:ext cx="11683999" cy="6030740"/>
          </a:xfrm>
        </p:spPr>
        <p:txBody>
          <a:bodyPr>
            <a:normAutofit/>
          </a:bodyPr>
          <a:lstStyle/>
          <a:p>
            <a:pPr indent="0" algn="ctr">
              <a:lnSpc>
                <a:spcPct val="150000"/>
              </a:lnSpc>
              <a:buNone/>
            </a:pPr>
            <a:r>
              <a:rPr lang="ko-KR" altLang="en-US" sz="4000" dirty="0"/>
              <a:t>이중 지불</a:t>
            </a:r>
            <a:endParaRPr lang="en-US" altLang="ko-KR" sz="4000" dirty="0"/>
          </a:p>
          <a:p>
            <a:pPr indent="0" algn="ctr">
              <a:lnSpc>
                <a:spcPct val="150000"/>
              </a:lnSpc>
              <a:buNone/>
            </a:pPr>
            <a:r>
              <a:rPr lang="en-US" altLang="ko-KR" sz="4000" dirty="0"/>
              <a:t>51% </a:t>
            </a:r>
            <a:r>
              <a:rPr lang="ko-KR" altLang="en-US" sz="4000" dirty="0"/>
              <a:t>문제</a:t>
            </a:r>
            <a:endParaRPr lang="en-US" altLang="ko-KR" sz="4000" dirty="0"/>
          </a:p>
          <a:p>
            <a:pPr indent="0" algn="ctr">
              <a:lnSpc>
                <a:spcPct val="150000"/>
              </a:lnSpc>
              <a:buNone/>
            </a:pPr>
            <a:r>
              <a:rPr lang="ko-KR" altLang="en-US" sz="4000" dirty="0"/>
              <a:t>완결성</a:t>
            </a:r>
            <a:r>
              <a:rPr lang="en-US" altLang="ko-KR" sz="4000" dirty="0"/>
              <a:t>(Finality)</a:t>
            </a:r>
          </a:p>
          <a:p>
            <a:pPr indent="0" algn="ctr">
              <a:lnSpc>
                <a:spcPct val="150000"/>
              </a:lnSpc>
              <a:buNone/>
            </a:pPr>
            <a:r>
              <a:rPr lang="ko-KR" altLang="en-US" sz="4000" dirty="0"/>
              <a:t>성능한계</a:t>
            </a:r>
            <a:endParaRPr lang="en-US" altLang="ko-KR" sz="4000" dirty="0"/>
          </a:p>
          <a:p>
            <a:pPr indent="0" algn="ctr">
              <a:lnSpc>
                <a:spcPct val="150000"/>
              </a:lnSpc>
              <a:buNone/>
            </a:pPr>
            <a:r>
              <a:rPr lang="ko-KR" altLang="en-US" sz="4000" dirty="0"/>
              <a:t>블록체인 용량</a:t>
            </a:r>
            <a:endParaRPr lang="en-US" altLang="ko-KR" sz="4000" dirty="0"/>
          </a:p>
        </p:txBody>
      </p:sp>
      <p:sp>
        <p:nvSpPr>
          <p:cNvPr id="3" name="제목 2">
            <a:extLst>
              <a:ext uri="{FF2B5EF4-FFF2-40B4-BE49-F238E27FC236}">
                <a16:creationId xmlns:a16="http://schemas.microsoft.com/office/drawing/2014/main" id="{C9F04EF4-0A6F-45FB-88B3-C4385650C9BE}"/>
              </a:ext>
            </a:extLst>
          </p:cNvPr>
          <p:cNvSpPr>
            <a:spLocks noGrp="1"/>
          </p:cNvSpPr>
          <p:nvPr>
            <p:ph type="title"/>
          </p:nvPr>
        </p:nvSpPr>
        <p:spPr/>
        <p:txBody>
          <a:bodyPr/>
          <a:lstStyle/>
          <a:p>
            <a:r>
              <a:rPr lang="en-US" altLang="ko-KR" dirty="0" err="1"/>
              <a:t>PoW</a:t>
            </a:r>
            <a:r>
              <a:rPr lang="en-US" altLang="ko-KR" dirty="0"/>
              <a:t> </a:t>
            </a:r>
            <a:r>
              <a:rPr lang="ko-KR" altLang="en-US" dirty="0"/>
              <a:t>문제점</a:t>
            </a:r>
          </a:p>
        </p:txBody>
      </p:sp>
    </p:spTree>
    <p:extLst>
      <p:ext uri="{BB962C8B-B14F-4D97-AF65-F5344CB8AC3E}">
        <p14:creationId xmlns:p14="http://schemas.microsoft.com/office/powerpoint/2010/main" val="2785739389"/>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0E981B8D-69CF-4382-9674-9FC4468E3BA9}"/>
              </a:ext>
            </a:extLst>
          </p:cNvPr>
          <p:cNvSpPr>
            <a:spLocks noGrp="1"/>
          </p:cNvSpPr>
          <p:nvPr>
            <p:ph type="title"/>
          </p:nvPr>
        </p:nvSpPr>
        <p:spPr/>
        <p:txBody>
          <a:bodyPr/>
          <a:lstStyle/>
          <a:p>
            <a:r>
              <a:rPr lang="en-US" altLang="ko-KR" dirty="0" err="1"/>
              <a:t>PoW</a:t>
            </a:r>
            <a:r>
              <a:rPr lang="en-US" altLang="ko-KR" dirty="0"/>
              <a:t> [ </a:t>
            </a:r>
            <a:r>
              <a:rPr lang="ko-KR" altLang="en-US" dirty="0"/>
              <a:t>이중 지불</a:t>
            </a:r>
            <a:r>
              <a:rPr lang="en-US" altLang="ko-KR" dirty="0"/>
              <a:t> (Double-spending) ]</a:t>
            </a:r>
            <a:endParaRPr lang="ko-KR" altLang="en-US" dirty="0"/>
          </a:p>
        </p:txBody>
      </p:sp>
      <p:sp>
        <p:nvSpPr>
          <p:cNvPr id="4" name="타원 3">
            <a:extLst>
              <a:ext uri="{FF2B5EF4-FFF2-40B4-BE49-F238E27FC236}">
                <a16:creationId xmlns:a16="http://schemas.microsoft.com/office/drawing/2014/main" id="{34A70033-6F07-4499-B03D-C253B5BFBDEF}"/>
              </a:ext>
            </a:extLst>
          </p:cNvPr>
          <p:cNvSpPr>
            <a:spLocks noChangeAspect="1"/>
          </p:cNvSpPr>
          <p:nvPr/>
        </p:nvSpPr>
        <p:spPr>
          <a:xfrm>
            <a:off x="4757706" y="3212540"/>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A</a:t>
            </a:r>
            <a:endParaRPr lang="ko-KR" altLang="en-US" sz="200" dirty="0">
              <a:latin typeface="Arial" panose="020B0604020202020204" pitchFamily="34" charset="0"/>
            </a:endParaRPr>
          </a:p>
        </p:txBody>
      </p:sp>
      <p:sp>
        <p:nvSpPr>
          <p:cNvPr id="16" name="타원 15">
            <a:extLst>
              <a:ext uri="{FF2B5EF4-FFF2-40B4-BE49-F238E27FC236}">
                <a16:creationId xmlns:a16="http://schemas.microsoft.com/office/drawing/2014/main" id="{F7CB6966-F440-45E5-9374-581BA785F7AD}"/>
              </a:ext>
            </a:extLst>
          </p:cNvPr>
          <p:cNvSpPr>
            <a:spLocks noChangeAspect="1"/>
          </p:cNvSpPr>
          <p:nvPr/>
        </p:nvSpPr>
        <p:spPr>
          <a:xfrm>
            <a:off x="8769952" y="5005038"/>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F</a:t>
            </a:r>
            <a:endParaRPr lang="ko-KR" altLang="en-US" sz="200" dirty="0">
              <a:latin typeface="Arial" panose="020B0604020202020204" pitchFamily="34" charset="0"/>
            </a:endParaRPr>
          </a:p>
        </p:txBody>
      </p:sp>
      <p:sp>
        <p:nvSpPr>
          <p:cNvPr id="18" name="타원 17">
            <a:extLst>
              <a:ext uri="{FF2B5EF4-FFF2-40B4-BE49-F238E27FC236}">
                <a16:creationId xmlns:a16="http://schemas.microsoft.com/office/drawing/2014/main" id="{8E2FE97A-CF72-494D-B732-45D797C47193}"/>
              </a:ext>
            </a:extLst>
          </p:cNvPr>
          <p:cNvSpPr>
            <a:spLocks noChangeAspect="1"/>
          </p:cNvSpPr>
          <p:nvPr/>
        </p:nvSpPr>
        <p:spPr>
          <a:xfrm>
            <a:off x="6995518" y="3052565"/>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D</a:t>
            </a:r>
            <a:endParaRPr lang="ko-KR" altLang="en-US" sz="200" dirty="0">
              <a:latin typeface="Arial" panose="020B0604020202020204" pitchFamily="34" charset="0"/>
            </a:endParaRPr>
          </a:p>
        </p:txBody>
      </p:sp>
      <p:sp>
        <p:nvSpPr>
          <p:cNvPr id="19" name="타원 18">
            <a:extLst>
              <a:ext uri="{FF2B5EF4-FFF2-40B4-BE49-F238E27FC236}">
                <a16:creationId xmlns:a16="http://schemas.microsoft.com/office/drawing/2014/main" id="{F6E24EDA-DD97-4DB4-A409-C86BBCA27AED}"/>
              </a:ext>
            </a:extLst>
          </p:cNvPr>
          <p:cNvSpPr>
            <a:spLocks noChangeAspect="1"/>
          </p:cNvSpPr>
          <p:nvPr/>
        </p:nvSpPr>
        <p:spPr>
          <a:xfrm>
            <a:off x="6370446" y="5298309"/>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C</a:t>
            </a:r>
            <a:endParaRPr lang="ko-KR" altLang="en-US" sz="200" dirty="0">
              <a:latin typeface="Arial" panose="020B0604020202020204" pitchFamily="34" charset="0"/>
            </a:endParaRPr>
          </a:p>
        </p:txBody>
      </p:sp>
      <p:sp>
        <p:nvSpPr>
          <p:cNvPr id="20" name="타원 19">
            <a:extLst>
              <a:ext uri="{FF2B5EF4-FFF2-40B4-BE49-F238E27FC236}">
                <a16:creationId xmlns:a16="http://schemas.microsoft.com/office/drawing/2014/main" id="{EDC5F176-2267-40BE-8AFA-72ED487EB0D6}"/>
              </a:ext>
            </a:extLst>
          </p:cNvPr>
          <p:cNvSpPr>
            <a:spLocks noChangeAspect="1"/>
          </p:cNvSpPr>
          <p:nvPr/>
        </p:nvSpPr>
        <p:spPr>
          <a:xfrm>
            <a:off x="5822192" y="1485074"/>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B</a:t>
            </a:r>
            <a:endParaRPr lang="ko-KR" altLang="en-US" sz="200" dirty="0">
              <a:latin typeface="Arial" panose="020B0604020202020204" pitchFamily="34" charset="0"/>
            </a:endParaRPr>
          </a:p>
        </p:txBody>
      </p:sp>
      <p:cxnSp>
        <p:nvCxnSpPr>
          <p:cNvPr id="24" name="직선 연결선 23">
            <a:extLst>
              <a:ext uri="{FF2B5EF4-FFF2-40B4-BE49-F238E27FC236}">
                <a16:creationId xmlns:a16="http://schemas.microsoft.com/office/drawing/2014/main" id="{59042284-2452-45C2-8635-36B27EA1B610}"/>
              </a:ext>
            </a:extLst>
          </p:cNvPr>
          <p:cNvCxnSpPr>
            <a:cxnSpLocks/>
            <a:stCxn id="4" idx="0"/>
            <a:endCxn id="20" idx="3"/>
          </p:cNvCxnSpPr>
          <p:nvPr/>
        </p:nvCxnSpPr>
        <p:spPr>
          <a:xfrm flipV="1">
            <a:off x="5117706" y="2099632"/>
            <a:ext cx="809928" cy="1112908"/>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 name="직선 연결선 30">
            <a:extLst>
              <a:ext uri="{FF2B5EF4-FFF2-40B4-BE49-F238E27FC236}">
                <a16:creationId xmlns:a16="http://schemas.microsoft.com/office/drawing/2014/main" id="{893046C8-F1F7-4620-8D10-11D0E8345D0E}"/>
              </a:ext>
            </a:extLst>
          </p:cNvPr>
          <p:cNvCxnSpPr>
            <a:cxnSpLocks/>
            <a:stCxn id="4" idx="5"/>
            <a:endCxn id="19" idx="1"/>
          </p:cNvCxnSpPr>
          <p:nvPr/>
        </p:nvCxnSpPr>
        <p:spPr>
          <a:xfrm>
            <a:off x="5372264" y="3827098"/>
            <a:ext cx="1103624" cy="1576653"/>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4" name="직선 연결선 33">
            <a:extLst>
              <a:ext uri="{FF2B5EF4-FFF2-40B4-BE49-F238E27FC236}">
                <a16:creationId xmlns:a16="http://schemas.microsoft.com/office/drawing/2014/main" id="{C819E480-E2C1-47F5-A3F6-8705028296A3}"/>
              </a:ext>
            </a:extLst>
          </p:cNvPr>
          <p:cNvCxnSpPr>
            <a:cxnSpLocks/>
            <a:stCxn id="19" idx="6"/>
            <a:endCxn id="16" idx="2"/>
          </p:cNvCxnSpPr>
          <p:nvPr/>
        </p:nvCxnSpPr>
        <p:spPr>
          <a:xfrm flipV="1">
            <a:off x="7090446" y="5365038"/>
            <a:ext cx="1679506" cy="293271"/>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0" name="직선 연결선 39">
            <a:extLst>
              <a:ext uri="{FF2B5EF4-FFF2-40B4-BE49-F238E27FC236}">
                <a16:creationId xmlns:a16="http://schemas.microsoft.com/office/drawing/2014/main" id="{4321EA6B-DC23-46D5-820F-87D43F328BB8}"/>
              </a:ext>
            </a:extLst>
          </p:cNvPr>
          <p:cNvCxnSpPr>
            <a:cxnSpLocks/>
            <a:stCxn id="18" idx="4"/>
            <a:endCxn id="19" idx="0"/>
          </p:cNvCxnSpPr>
          <p:nvPr/>
        </p:nvCxnSpPr>
        <p:spPr>
          <a:xfrm flipH="1">
            <a:off x="6730446" y="3772565"/>
            <a:ext cx="625072" cy="1525744"/>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71" name="직사각형 70">
            <a:extLst>
              <a:ext uri="{FF2B5EF4-FFF2-40B4-BE49-F238E27FC236}">
                <a16:creationId xmlns:a16="http://schemas.microsoft.com/office/drawing/2014/main" id="{84BCE8FD-C655-494B-8174-CE505FD1535F}"/>
              </a:ext>
            </a:extLst>
          </p:cNvPr>
          <p:cNvSpPr/>
          <p:nvPr/>
        </p:nvSpPr>
        <p:spPr>
          <a:xfrm>
            <a:off x="3360843" y="2322858"/>
            <a:ext cx="1733714" cy="802972"/>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r>
              <a:rPr lang="en-US" altLang="ko-KR" sz="1400" dirty="0">
                <a:solidFill>
                  <a:schemeClr val="bg1">
                    <a:lumMod val="85000"/>
                  </a:schemeClr>
                </a:solidFill>
                <a:latin typeface="Arial" panose="020B0604020202020204" pitchFamily="34" charset="0"/>
              </a:rPr>
              <a:t>Tx1</a:t>
            </a:r>
          </a:p>
          <a:p>
            <a:r>
              <a:rPr lang="en-US" altLang="ko-KR" sz="1200" dirty="0">
                <a:solidFill>
                  <a:schemeClr val="bg1">
                    <a:lumMod val="85000"/>
                  </a:schemeClr>
                </a:solidFill>
                <a:latin typeface="Arial" panose="020B0604020202020204" pitchFamily="34" charset="0"/>
              </a:rPr>
              <a:t>From: Alice (output1)</a:t>
            </a:r>
          </a:p>
          <a:p>
            <a:r>
              <a:rPr lang="en-US" altLang="ko-KR" sz="1200" dirty="0">
                <a:solidFill>
                  <a:schemeClr val="bg1">
                    <a:lumMod val="85000"/>
                  </a:schemeClr>
                </a:solidFill>
                <a:latin typeface="Arial" panose="020B0604020202020204" pitchFamily="34" charset="0"/>
              </a:rPr>
              <a:t>To: </a:t>
            </a:r>
            <a:r>
              <a:rPr lang="en-US" altLang="ko-KR" sz="1200" dirty="0">
                <a:solidFill>
                  <a:srgbClr val="00C8EB"/>
                </a:solidFill>
                <a:latin typeface="Arial" panose="020B0604020202020204" pitchFamily="34" charset="0"/>
              </a:rPr>
              <a:t>Bob</a:t>
            </a:r>
          </a:p>
          <a:p>
            <a:r>
              <a:rPr lang="en-US" altLang="ko-KR" sz="1200" dirty="0">
                <a:solidFill>
                  <a:schemeClr val="bg1">
                    <a:lumMod val="85000"/>
                  </a:schemeClr>
                </a:solidFill>
                <a:latin typeface="Arial" panose="020B0604020202020204" pitchFamily="34" charset="0"/>
              </a:rPr>
              <a:t>Value: 1000</a:t>
            </a:r>
            <a:endParaRPr lang="ko-KR" altLang="en-US" sz="1200" dirty="0">
              <a:solidFill>
                <a:schemeClr val="bg1">
                  <a:lumMod val="85000"/>
                </a:schemeClr>
              </a:solidFill>
              <a:latin typeface="Arial" panose="020B0604020202020204" pitchFamily="34" charset="0"/>
            </a:endParaRPr>
          </a:p>
        </p:txBody>
      </p:sp>
      <p:grpSp>
        <p:nvGrpSpPr>
          <p:cNvPr id="22" name="그룹 21">
            <a:extLst>
              <a:ext uri="{FF2B5EF4-FFF2-40B4-BE49-F238E27FC236}">
                <a16:creationId xmlns:a16="http://schemas.microsoft.com/office/drawing/2014/main" id="{4476D69D-BE82-45B1-97AE-5EC943DAB83E}"/>
              </a:ext>
            </a:extLst>
          </p:cNvPr>
          <p:cNvGrpSpPr/>
          <p:nvPr/>
        </p:nvGrpSpPr>
        <p:grpSpPr>
          <a:xfrm>
            <a:off x="300351" y="2554200"/>
            <a:ext cx="3219848" cy="1897305"/>
            <a:chOff x="1071979" y="2185410"/>
            <a:chExt cx="4229058" cy="2491985"/>
          </a:xfrm>
        </p:grpSpPr>
        <p:grpSp>
          <p:nvGrpSpPr>
            <p:cNvPr id="11" name="그룹 10">
              <a:extLst>
                <a:ext uri="{FF2B5EF4-FFF2-40B4-BE49-F238E27FC236}">
                  <a16:creationId xmlns:a16="http://schemas.microsoft.com/office/drawing/2014/main" id="{F62D0347-AE92-4EEE-8296-16369A1CE296}"/>
                </a:ext>
              </a:extLst>
            </p:cNvPr>
            <p:cNvGrpSpPr/>
            <p:nvPr/>
          </p:nvGrpSpPr>
          <p:grpSpPr>
            <a:xfrm>
              <a:off x="4127049" y="2777938"/>
              <a:ext cx="1173988" cy="1706360"/>
              <a:chOff x="4127049" y="2777938"/>
              <a:chExt cx="1173988" cy="1706360"/>
            </a:xfrm>
          </p:grpSpPr>
          <p:pic>
            <p:nvPicPr>
              <p:cNvPr id="58" name="그래픽 57">
                <a:extLst>
                  <a:ext uri="{FF2B5EF4-FFF2-40B4-BE49-F238E27FC236}">
                    <a16:creationId xmlns:a16="http://schemas.microsoft.com/office/drawing/2014/main" id="{4F6E9536-5E86-42FF-99FB-D49695D838F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127049" y="2777938"/>
                <a:ext cx="1173988" cy="1173988"/>
              </a:xfrm>
              <a:prstGeom prst="rect">
                <a:avLst/>
              </a:prstGeom>
            </p:spPr>
          </p:pic>
          <p:sp>
            <p:nvSpPr>
              <p:cNvPr id="53" name="TextBox 52">
                <a:extLst>
                  <a:ext uri="{FF2B5EF4-FFF2-40B4-BE49-F238E27FC236}">
                    <a16:creationId xmlns:a16="http://schemas.microsoft.com/office/drawing/2014/main" id="{58A9D275-C345-45BE-9D30-A321B246C4B2}"/>
                  </a:ext>
                </a:extLst>
              </p:cNvPr>
              <p:cNvSpPr txBox="1"/>
              <p:nvPr/>
            </p:nvSpPr>
            <p:spPr>
              <a:xfrm>
                <a:off x="4155744" y="3958780"/>
                <a:ext cx="1116599" cy="525518"/>
              </a:xfrm>
              <a:prstGeom prst="rect">
                <a:avLst/>
              </a:prstGeom>
              <a:noFill/>
            </p:spPr>
            <p:txBody>
              <a:bodyPr wrap="square" rtlCol="0">
                <a:spAutoFit/>
              </a:bodyPr>
              <a:lstStyle/>
              <a:p>
                <a:pPr algn="ctr"/>
                <a:r>
                  <a:rPr lang="en-US" altLang="ko-KR" sz="2000" dirty="0">
                    <a:solidFill>
                      <a:schemeClr val="bg1">
                        <a:lumMod val="85000"/>
                      </a:schemeClr>
                    </a:solidFill>
                    <a:latin typeface="Arial" panose="020B0604020202020204" pitchFamily="34" charset="0"/>
                  </a:rPr>
                  <a:t>Alice</a:t>
                </a:r>
                <a:endParaRPr lang="ko-KR" altLang="en-US" sz="2000" dirty="0">
                  <a:solidFill>
                    <a:schemeClr val="bg1">
                      <a:lumMod val="85000"/>
                    </a:schemeClr>
                  </a:solidFill>
                  <a:latin typeface="Arial" panose="020B0604020202020204" pitchFamily="34" charset="0"/>
                </a:endParaRPr>
              </a:p>
            </p:txBody>
          </p:sp>
        </p:grpSp>
        <p:grpSp>
          <p:nvGrpSpPr>
            <p:cNvPr id="10" name="그룹 9">
              <a:extLst>
                <a:ext uri="{FF2B5EF4-FFF2-40B4-BE49-F238E27FC236}">
                  <a16:creationId xmlns:a16="http://schemas.microsoft.com/office/drawing/2014/main" id="{DD48B216-2AF3-4955-80D5-70C31F6C7B0A}"/>
                </a:ext>
              </a:extLst>
            </p:cNvPr>
            <p:cNvGrpSpPr/>
            <p:nvPr/>
          </p:nvGrpSpPr>
          <p:grpSpPr>
            <a:xfrm>
              <a:off x="1071979" y="2777938"/>
              <a:ext cx="1173988" cy="1706360"/>
              <a:chOff x="1071979" y="2777938"/>
              <a:chExt cx="1173988" cy="1706360"/>
            </a:xfrm>
          </p:grpSpPr>
          <p:pic>
            <p:nvPicPr>
              <p:cNvPr id="21" name="그래픽 20">
                <a:extLst>
                  <a:ext uri="{FF2B5EF4-FFF2-40B4-BE49-F238E27FC236}">
                    <a16:creationId xmlns:a16="http://schemas.microsoft.com/office/drawing/2014/main" id="{26F7293E-E17A-4C1C-A5F3-56F84586B6D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71979" y="2777938"/>
                <a:ext cx="1173988" cy="1173988"/>
              </a:xfrm>
              <a:prstGeom prst="rect">
                <a:avLst/>
              </a:prstGeom>
            </p:spPr>
          </p:pic>
          <p:sp>
            <p:nvSpPr>
              <p:cNvPr id="54" name="TextBox 53">
                <a:extLst>
                  <a:ext uri="{FF2B5EF4-FFF2-40B4-BE49-F238E27FC236}">
                    <a16:creationId xmlns:a16="http://schemas.microsoft.com/office/drawing/2014/main" id="{0EC3C2C7-D43D-4D9A-B709-7F57D59663BE}"/>
                  </a:ext>
                </a:extLst>
              </p:cNvPr>
              <p:cNvSpPr txBox="1"/>
              <p:nvPr/>
            </p:nvSpPr>
            <p:spPr>
              <a:xfrm>
                <a:off x="1173859" y="3958780"/>
                <a:ext cx="970228" cy="525518"/>
              </a:xfrm>
              <a:prstGeom prst="rect">
                <a:avLst/>
              </a:prstGeom>
              <a:noFill/>
            </p:spPr>
            <p:txBody>
              <a:bodyPr wrap="square" rtlCol="0">
                <a:spAutoFit/>
              </a:bodyPr>
              <a:lstStyle/>
              <a:p>
                <a:pPr algn="ctr"/>
                <a:r>
                  <a:rPr lang="en-US" altLang="ko-KR" sz="2000" dirty="0">
                    <a:solidFill>
                      <a:schemeClr val="bg1">
                        <a:lumMod val="85000"/>
                      </a:schemeClr>
                    </a:solidFill>
                    <a:latin typeface="Arial" panose="020B0604020202020204" pitchFamily="34" charset="0"/>
                  </a:rPr>
                  <a:t>Bob</a:t>
                </a:r>
                <a:endParaRPr lang="ko-KR" altLang="en-US" sz="2000" dirty="0">
                  <a:solidFill>
                    <a:schemeClr val="bg1">
                      <a:lumMod val="85000"/>
                    </a:schemeClr>
                  </a:solidFill>
                  <a:latin typeface="Arial" panose="020B0604020202020204" pitchFamily="34" charset="0"/>
                </a:endParaRPr>
              </a:p>
            </p:txBody>
          </p:sp>
        </p:grpSp>
        <p:grpSp>
          <p:nvGrpSpPr>
            <p:cNvPr id="12" name="그룹 11">
              <a:extLst>
                <a:ext uri="{FF2B5EF4-FFF2-40B4-BE49-F238E27FC236}">
                  <a16:creationId xmlns:a16="http://schemas.microsoft.com/office/drawing/2014/main" id="{AE7CB14F-6D6F-434F-9FDF-32C56C2E4E3B}"/>
                </a:ext>
              </a:extLst>
            </p:cNvPr>
            <p:cNvGrpSpPr/>
            <p:nvPr/>
          </p:nvGrpSpPr>
          <p:grpSpPr>
            <a:xfrm>
              <a:off x="2520270" y="2185410"/>
              <a:ext cx="1332476" cy="2491985"/>
              <a:chOff x="2616006" y="2185410"/>
              <a:chExt cx="1332476" cy="2491985"/>
            </a:xfrm>
          </p:grpSpPr>
          <p:cxnSp>
            <p:nvCxnSpPr>
              <p:cNvPr id="60" name="직선 연결선 59">
                <a:extLst>
                  <a:ext uri="{FF2B5EF4-FFF2-40B4-BE49-F238E27FC236}">
                    <a16:creationId xmlns:a16="http://schemas.microsoft.com/office/drawing/2014/main" id="{F1FBA89A-65BE-4445-BB53-C2A1C5C61433}"/>
                  </a:ext>
                </a:extLst>
              </p:cNvPr>
              <p:cNvCxnSpPr>
                <a:cxnSpLocks/>
              </p:cNvCxnSpPr>
              <p:nvPr/>
            </p:nvCxnSpPr>
            <p:spPr>
              <a:xfrm flipH="1" flipV="1">
                <a:off x="2617617" y="3448916"/>
                <a:ext cx="1329254" cy="11189"/>
              </a:xfrm>
              <a:prstGeom prst="line">
                <a:avLst/>
              </a:prstGeom>
              <a:ln w="254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2" name="직선 연결선 51">
                <a:extLst>
                  <a:ext uri="{FF2B5EF4-FFF2-40B4-BE49-F238E27FC236}">
                    <a16:creationId xmlns:a16="http://schemas.microsoft.com/office/drawing/2014/main" id="{C9DFE00B-9911-4294-A867-4174B47F1314}"/>
                  </a:ext>
                </a:extLst>
              </p:cNvPr>
              <p:cNvCxnSpPr>
                <a:cxnSpLocks/>
              </p:cNvCxnSpPr>
              <p:nvPr/>
            </p:nvCxnSpPr>
            <p:spPr>
              <a:xfrm>
                <a:off x="2616006" y="3621999"/>
                <a:ext cx="1332476" cy="0"/>
              </a:xfrm>
              <a:prstGeom prst="line">
                <a:avLst/>
              </a:prstGeom>
              <a:ln w="254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5" name="그래픽 4" descr="랩톱 단색으로 채워진">
                <a:extLst>
                  <a:ext uri="{FF2B5EF4-FFF2-40B4-BE49-F238E27FC236}">
                    <a16:creationId xmlns:a16="http://schemas.microsoft.com/office/drawing/2014/main" id="{EC39AA68-DFB0-4FDD-BCBC-E0A03D557D4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783632" y="3680171"/>
                <a:ext cx="997224" cy="997224"/>
              </a:xfrm>
              <a:prstGeom prst="rect">
                <a:avLst/>
              </a:prstGeom>
            </p:spPr>
          </p:pic>
          <p:pic>
            <p:nvPicPr>
              <p:cNvPr id="62" name="그래픽 61">
                <a:extLst>
                  <a:ext uri="{FF2B5EF4-FFF2-40B4-BE49-F238E27FC236}">
                    <a16:creationId xmlns:a16="http://schemas.microsoft.com/office/drawing/2014/main" id="{3C58C627-29F0-4873-8987-5BC318298F1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783299" y="2185410"/>
                <a:ext cx="997890" cy="997890"/>
              </a:xfrm>
              <a:prstGeom prst="rect">
                <a:avLst/>
              </a:prstGeom>
            </p:spPr>
          </p:pic>
        </p:grpSp>
      </p:grpSp>
      <p:sp>
        <p:nvSpPr>
          <p:cNvPr id="68" name="직사각형 67">
            <a:extLst>
              <a:ext uri="{FF2B5EF4-FFF2-40B4-BE49-F238E27FC236}">
                <a16:creationId xmlns:a16="http://schemas.microsoft.com/office/drawing/2014/main" id="{2B15B7DF-49BD-4577-9E3F-E4658BF317AF}"/>
              </a:ext>
            </a:extLst>
          </p:cNvPr>
          <p:cNvSpPr/>
          <p:nvPr/>
        </p:nvSpPr>
        <p:spPr>
          <a:xfrm>
            <a:off x="3494191" y="5210129"/>
            <a:ext cx="1733714" cy="802972"/>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r>
              <a:rPr lang="en-US" altLang="ko-KR" sz="1400" dirty="0">
                <a:solidFill>
                  <a:schemeClr val="bg1">
                    <a:lumMod val="85000"/>
                  </a:schemeClr>
                </a:solidFill>
                <a:latin typeface="Arial" panose="020B0604020202020204" pitchFamily="34" charset="0"/>
              </a:rPr>
              <a:t>Tx1</a:t>
            </a:r>
          </a:p>
          <a:p>
            <a:r>
              <a:rPr lang="en-US" altLang="ko-KR" sz="1200" dirty="0">
                <a:solidFill>
                  <a:schemeClr val="bg1">
                    <a:lumMod val="85000"/>
                  </a:schemeClr>
                </a:solidFill>
                <a:latin typeface="Arial" panose="020B0604020202020204" pitchFamily="34" charset="0"/>
              </a:rPr>
              <a:t>From: Alice (output1)</a:t>
            </a:r>
          </a:p>
          <a:p>
            <a:r>
              <a:rPr lang="en-US" altLang="ko-KR" sz="1200" dirty="0">
                <a:solidFill>
                  <a:schemeClr val="bg1">
                    <a:lumMod val="85000"/>
                  </a:schemeClr>
                </a:solidFill>
                <a:latin typeface="Arial" panose="020B0604020202020204" pitchFamily="34" charset="0"/>
              </a:rPr>
              <a:t>To: </a:t>
            </a:r>
            <a:r>
              <a:rPr lang="en-US" altLang="ko-KR" sz="1200" dirty="0">
                <a:solidFill>
                  <a:srgbClr val="EF296B"/>
                </a:solidFill>
                <a:latin typeface="Arial" panose="020B0604020202020204" pitchFamily="34" charset="0"/>
              </a:rPr>
              <a:t>Alice</a:t>
            </a:r>
          </a:p>
          <a:p>
            <a:r>
              <a:rPr lang="en-US" altLang="ko-KR" sz="1200" dirty="0">
                <a:solidFill>
                  <a:schemeClr val="bg1">
                    <a:lumMod val="85000"/>
                  </a:schemeClr>
                </a:solidFill>
                <a:latin typeface="Arial" panose="020B0604020202020204" pitchFamily="34" charset="0"/>
              </a:rPr>
              <a:t>Value: 1000</a:t>
            </a:r>
            <a:endParaRPr lang="ko-KR" altLang="en-US" sz="1200" dirty="0">
              <a:solidFill>
                <a:schemeClr val="bg1">
                  <a:lumMod val="85000"/>
                </a:schemeClr>
              </a:solidFill>
              <a:latin typeface="Arial" panose="020B0604020202020204" pitchFamily="34" charset="0"/>
            </a:endParaRPr>
          </a:p>
        </p:txBody>
      </p:sp>
      <p:sp>
        <p:nvSpPr>
          <p:cNvPr id="70" name="TextBox 69">
            <a:extLst>
              <a:ext uri="{FF2B5EF4-FFF2-40B4-BE49-F238E27FC236}">
                <a16:creationId xmlns:a16="http://schemas.microsoft.com/office/drawing/2014/main" id="{372322D7-0ADB-49B0-AFFC-22B67AD5C470}"/>
              </a:ext>
            </a:extLst>
          </p:cNvPr>
          <p:cNvSpPr txBox="1"/>
          <p:nvPr/>
        </p:nvSpPr>
        <p:spPr>
          <a:xfrm>
            <a:off x="2320767" y="1948308"/>
            <a:ext cx="3249609" cy="369332"/>
          </a:xfrm>
          <a:prstGeom prst="rect">
            <a:avLst/>
          </a:prstGeom>
          <a:noFill/>
        </p:spPr>
        <p:txBody>
          <a:bodyPr wrap="none" rtlCol="0">
            <a:spAutoFit/>
          </a:bodyPr>
          <a:lstStyle/>
          <a:p>
            <a:pPr algn="r"/>
            <a:r>
              <a:rPr lang="en-US" altLang="ko-KR" dirty="0">
                <a:solidFill>
                  <a:schemeClr val="bg1">
                    <a:lumMod val="85000"/>
                  </a:schemeClr>
                </a:solidFill>
                <a:latin typeface="Arial" panose="020B0604020202020204" pitchFamily="34" charset="0"/>
              </a:rPr>
              <a:t>① </a:t>
            </a:r>
            <a:r>
              <a:rPr lang="ko-KR" altLang="en-US" dirty="0">
                <a:solidFill>
                  <a:schemeClr val="bg1">
                    <a:lumMod val="85000"/>
                  </a:schemeClr>
                </a:solidFill>
                <a:latin typeface="Arial" panose="020B0604020202020204" pitchFamily="34" charset="0"/>
              </a:rPr>
              <a:t>판매자</a:t>
            </a:r>
            <a:r>
              <a:rPr lang="en-US" altLang="ko-KR" dirty="0">
                <a:solidFill>
                  <a:schemeClr val="bg1">
                    <a:lumMod val="85000"/>
                  </a:schemeClr>
                </a:solidFill>
                <a:latin typeface="Arial" panose="020B0604020202020204" pitchFamily="34" charset="0"/>
              </a:rPr>
              <a:t>(Bob)</a:t>
            </a:r>
            <a:r>
              <a:rPr lang="ko-KR" altLang="en-US" dirty="0">
                <a:solidFill>
                  <a:schemeClr val="bg1">
                    <a:lumMod val="85000"/>
                  </a:schemeClr>
                </a:solidFill>
                <a:latin typeface="Arial" panose="020B0604020202020204" pitchFamily="34" charset="0"/>
              </a:rPr>
              <a:t>에게 코인 전송</a:t>
            </a:r>
            <a:endParaRPr lang="ko-KR" altLang="en-US" dirty="0">
              <a:latin typeface="Arial" panose="020B0604020202020204" pitchFamily="34" charset="0"/>
            </a:endParaRPr>
          </a:p>
        </p:txBody>
      </p:sp>
      <p:sp>
        <p:nvSpPr>
          <p:cNvPr id="72" name="TextBox 71">
            <a:extLst>
              <a:ext uri="{FF2B5EF4-FFF2-40B4-BE49-F238E27FC236}">
                <a16:creationId xmlns:a16="http://schemas.microsoft.com/office/drawing/2014/main" id="{4DE19345-CE4C-4D42-AC2D-39C54971FF25}"/>
              </a:ext>
            </a:extLst>
          </p:cNvPr>
          <p:cNvSpPr txBox="1"/>
          <p:nvPr/>
        </p:nvSpPr>
        <p:spPr>
          <a:xfrm>
            <a:off x="2119947" y="4797118"/>
            <a:ext cx="3108543" cy="369332"/>
          </a:xfrm>
          <a:prstGeom prst="rect">
            <a:avLst/>
          </a:prstGeom>
          <a:noFill/>
        </p:spPr>
        <p:txBody>
          <a:bodyPr wrap="none" rtlCol="0">
            <a:spAutoFit/>
          </a:bodyPr>
          <a:lstStyle/>
          <a:p>
            <a:pPr algn="r"/>
            <a:r>
              <a:rPr lang="en-US" altLang="ko-KR" dirty="0">
                <a:solidFill>
                  <a:schemeClr val="bg1">
                    <a:lumMod val="85000"/>
                  </a:schemeClr>
                </a:solidFill>
                <a:latin typeface="Arial" panose="020B0604020202020204" pitchFamily="34" charset="0"/>
              </a:rPr>
              <a:t>③</a:t>
            </a:r>
            <a:r>
              <a:rPr lang="ko-KR" altLang="en-US" dirty="0">
                <a:solidFill>
                  <a:schemeClr val="bg1">
                    <a:lumMod val="85000"/>
                  </a:schemeClr>
                </a:solidFill>
                <a:latin typeface="Arial" panose="020B0604020202020204" pitchFamily="34" charset="0"/>
              </a:rPr>
              <a:t> 본인</a:t>
            </a:r>
            <a:r>
              <a:rPr lang="en-US" altLang="ko-KR" dirty="0">
                <a:solidFill>
                  <a:schemeClr val="bg1">
                    <a:lumMod val="85000"/>
                  </a:schemeClr>
                </a:solidFill>
                <a:latin typeface="Arial" panose="020B0604020202020204" pitchFamily="34" charset="0"/>
              </a:rPr>
              <a:t>(Alice)</a:t>
            </a:r>
            <a:r>
              <a:rPr lang="ko-KR" altLang="en-US" dirty="0">
                <a:solidFill>
                  <a:schemeClr val="bg1">
                    <a:lumMod val="85000"/>
                  </a:schemeClr>
                </a:solidFill>
                <a:latin typeface="Arial" panose="020B0604020202020204" pitchFamily="34" charset="0"/>
              </a:rPr>
              <a:t>에게 코인 전송</a:t>
            </a:r>
            <a:endParaRPr lang="ko-KR" altLang="en-US" dirty="0">
              <a:latin typeface="Arial" panose="020B0604020202020204" pitchFamily="34" charset="0"/>
            </a:endParaRPr>
          </a:p>
        </p:txBody>
      </p:sp>
      <p:cxnSp>
        <p:nvCxnSpPr>
          <p:cNvPr id="80" name="직선 연결선 79">
            <a:extLst>
              <a:ext uri="{FF2B5EF4-FFF2-40B4-BE49-F238E27FC236}">
                <a16:creationId xmlns:a16="http://schemas.microsoft.com/office/drawing/2014/main" id="{C23EB95E-F429-402C-A7C6-9E7E288ADF1E}"/>
              </a:ext>
            </a:extLst>
          </p:cNvPr>
          <p:cNvCxnSpPr>
            <a:cxnSpLocks/>
            <a:stCxn id="20" idx="5"/>
            <a:endCxn id="18" idx="1"/>
          </p:cNvCxnSpPr>
          <p:nvPr/>
        </p:nvCxnSpPr>
        <p:spPr>
          <a:xfrm>
            <a:off x="6436750" y="2099632"/>
            <a:ext cx="664210" cy="1058375"/>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3" name="직선 연결선 82">
            <a:extLst>
              <a:ext uri="{FF2B5EF4-FFF2-40B4-BE49-F238E27FC236}">
                <a16:creationId xmlns:a16="http://schemas.microsoft.com/office/drawing/2014/main" id="{54B5CDFF-8EB9-4B94-BF3D-FDF4BB0853D3}"/>
              </a:ext>
            </a:extLst>
          </p:cNvPr>
          <p:cNvCxnSpPr>
            <a:cxnSpLocks/>
            <a:stCxn id="18" idx="5"/>
            <a:endCxn id="16" idx="1"/>
          </p:cNvCxnSpPr>
          <p:nvPr/>
        </p:nvCxnSpPr>
        <p:spPr>
          <a:xfrm>
            <a:off x="7610076" y="3667123"/>
            <a:ext cx="1265318" cy="1443357"/>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FE5ED8DC-8393-4537-9A42-D2B43BEF6745}"/>
              </a:ext>
            </a:extLst>
          </p:cNvPr>
          <p:cNvCxnSpPr>
            <a:cxnSpLocks/>
          </p:cNvCxnSpPr>
          <p:nvPr/>
        </p:nvCxnSpPr>
        <p:spPr>
          <a:xfrm>
            <a:off x="3776870" y="3524706"/>
            <a:ext cx="842838" cy="0"/>
          </a:xfrm>
          <a:prstGeom prst="straightConnector1">
            <a:avLst/>
          </a:prstGeom>
          <a:ln w="12700">
            <a:solidFill>
              <a:srgbClr val="00C8EB"/>
            </a:solidFill>
            <a:tailEnd type="triangle"/>
          </a:ln>
        </p:spPr>
        <p:style>
          <a:lnRef idx="1">
            <a:schemeClr val="accent1"/>
          </a:lnRef>
          <a:fillRef idx="0">
            <a:schemeClr val="accent1"/>
          </a:fillRef>
          <a:effectRef idx="0">
            <a:schemeClr val="accent1"/>
          </a:effectRef>
          <a:fontRef idx="minor">
            <a:schemeClr val="tx1"/>
          </a:fontRef>
        </p:style>
      </p:cxnSp>
      <p:cxnSp>
        <p:nvCxnSpPr>
          <p:cNvPr id="87" name="직선 화살표 연결선 86">
            <a:extLst>
              <a:ext uri="{FF2B5EF4-FFF2-40B4-BE49-F238E27FC236}">
                <a16:creationId xmlns:a16="http://schemas.microsoft.com/office/drawing/2014/main" id="{0EE48420-A6F9-4907-98FA-8272F26BF4AD}"/>
              </a:ext>
            </a:extLst>
          </p:cNvPr>
          <p:cNvCxnSpPr>
            <a:cxnSpLocks/>
          </p:cNvCxnSpPr>
          <p:nvPr/>
        </p:nvCxnSpPr>
        <p:spPr>
          <a:xfrm>
            <a:off x="3985826" y="3981062"/>
            <a:ext cx="2301123" cy="1589375"/>
          </a:xfrm>
          <a:prstGeom prst="straightConnector1">
            <a:avLst/>
          </a:prstGeom>
          <a:ln w="12700">
            <a:solidFill>
              <a:srgbClr val="EF296B"/>
            </a:solidFill>
            <a:tailEnd type="triangle"/>
          </a:ln>
        </p:spPr>
        <p:style>
          <a:lnRef idx="1">
            <a:schemeClr val="accent1"/>
          </a:lnRef>
          <a:fillRef idx="0">
            <a:schemeClr val="accent1"/>
          </a:fillRef>
          <a:effectRef idx="0">
            <a:schemeClr val="accent1"/>
          </a:effectRef>
          <a:fontRef idx="minor">
            <a:schemeClr val="tx1"/>
          </a:fontRef>
        </p:style>
      </p:cxnSp>
      <p:sp>
        <p:nvSpPr>
          <p:cNvPr id="92" name="TextBox 91">
            <a:extLst>
              <a:ext uri="{FF2B5EF4-FFF2-40B4-BE49-F238E27FC236}">
                <a16:creationId xmlns:a16="http://schemas.microsoft.com/office/drawing/2014/main" id="{531739A6-6ECD-4993-8113-D4130F9B2779}"/>
              </a:ext>
            </a:extLst>
          </p:cNvPr>
          <p:cNvSpPr txBox="1"/>
          <p:nvPr/>
        </p:nvSpPr>
        <p:spPr>
          <a:xfrm>
            <a:off x="7241863" y="1099615"/>
            <a:ext cx="4684507" cy="369332"/>
          </a:xfrm>
          <a:prstGeom prst="rect">
            <a:avLst/>
          </a:prstGeom>
          <a:noFill/>
        </p:spPr>
        <p:txBody>
          <a:bodyPr wrap="square" rtlCol="0">
            <a:spAutoFit/>
          </a:bodyPr>
          <a:lstStyle/>
          <a:p>
            <a:r>
              <a:rPr lang="ko-KR" altLang="en-US" dirty="0">
                <a:solidFill>
                  <a:schemeClr val="bg1">
                    <a:lumMod val="85000"/>
                  </a:schemeClr>
                </a:solidFill>
                <a:latin typeface="Arial" panose="020B0604020202020204" pitchFamily="34" charset="0"/>
              </a:rPr>
              <a:t>⑤ 어느 </a:t>
            </a:r>
            <a:r>
              <a:rPr lang="en-US" altLang="ko-KR" dirty="0">
                <a:solidFill>
                  <a:schemeClr val="bg1">
                    <a:lumMod val="85000"/>
                  </a:schemeClr>
                </a:solidFill>
                <a:latin typeface="Arial" panose="020B0604020202020204" pitchFamily="34" charset="0"/>
              </a:rPr>
              <a:t>Transaction</a:t>
            </a:r>
            <a:r>
              <a:rPr lang="ko-KR" altLang="en-US" dirty="0">
                <a:solidFill>
                  <a:schemeClr val="bg1">
                    <a:lumMod val="85000"/>
                  </a:schemeClr>
                </a:solidFill>
                <a:latin typeface="Arial" panose="020B0604020202020204" pitchFamily="34" charset="0"/>
              </a:rPr>
              <a:t>이 블록에 포함되는가</a:t>
            </a:r>
            <a:r>
              <a:rPr lang="en-US" altLang="ko-KR" dirty="0">
                <a:solidFill>
                  <a:schemeClr val="bg1">
                    <a:lumMod val="85000"/>
                  </a:schemeClr>
                </a:solidFill>
                <a:latin typeface="Arial" panose="020B0604020202020204" pitchFamily="34" charset="0"/>
              </a:rPr>
              <a:t>?</a:t>
            </a:r>
          </a:p>
        </p:txBody>
      </p:sp>
      <p:sp>
        <p:nvSpPr>
          <p:cNvPr id="100" name="정육면체 99">
            <a:extLst>
              <a:ext uri="{FF2B5EF4-FFF2-40B4-BE49-F238E27FC236}">
                <a16:creationId xmlns:a16="http://schemas.microsoft.com/office/drawing/2014/main" id="{584D7852-03BB-4FF3-93DD-0DEC5B3384C3}"/>
              </a:ext>
            </a:extLst>
          </p:cNvPr>
          <p:cNvSpPr/>
          <p:nvPr/>
        </p:nvSpPr>
        <p:spPr>
          <a:xfrm>
            <a:off x="9620235" y="5148789"/>
            <a:ext cx="468000" cy="507600"/>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ko-KR" dirty="0">
                <a:solidFill>
                  <a:schemeClr val="bg1">
                    <a:lumMod val="85000"/>
                  </a:schemeClr>
                </a:solidFill>
                <a:latin typeface="Arial" panose="020B0604020202020204" pitchFamily="34" charset="0"/>
              </a:rPr>
              <a:t>B</a:t>
            </a:r>
            <a:endParaRPr lang="ko-KR" altLang="en-US" dirty="0">
              <a:solidFill>
                <a:schemeClr val="bg1">
                  <a:lumMod val="85000"/>
                </a:schemeClr>
              </a:solidFill>
              <a:latin typeface="Arial" panose="020B0604020202020204" pitchFamily="34" charset="0"/>
            </a:endParaRPr>
          </a:p>
        </p:txBody>
      </p:sp>
      <p:sp>
        <p:nvSpPr>
          <p:cNvPr id="101" name="TextBox 100">
            <a:extLst>
              <a:ext uri="{FF2B5EF4-FFF2-40B4-BE49-F238E27FC236}">
                <a16:creationId xmlns:a16="http://schemas.microsoft.com/office/drawing/2014/main" id="{C34C8D1B-DCBA-45AD-B15F-DD9D8FBCE1C9}"/>
              </a:ext>
            </a:extLst>
          </p:cNvPr>
          <p:cNvSpPr txBox="1"/>
          <p:nvPr/>
        </p:nvSpPr>
        <p:spPr>
          <a:xfrm>
            <a:off x="8238839" y="5802352"/>
            <a:ext cx="3335208" cy="369332"/>
          </a:xfrm>
          <a:prstGeom prst="rect">
            <a:avLst/>
          </a:prstGeom>
          <a:noFill/>
        </p:spPr>
        <p:txBody>
          <a:bodyPr wrap="none" rtlCol="0">
            <a:spAutoFit/>
          </a:bodyPr>
          <a:lstStyle/>
          <a:p>
            <a:r>
              <a:rPr lang="ko-KR" altLang="en-US" dirty="0">
                <a:solidFill>
                  <a:schemeClr val="bg1">
                    <a:lumMod val="85000"/>
                  </a:schemeClr>
                </a:solidFill>
                <a:latin typeface="Arial" panose="020B0604020202020204" pitchFamily="34" charset="0"/>
              </a:rPr>
              <a:t>④</a:t>
            </a:r>
            <a:r>
              <a:rPr lang="en-US" altLang="ko-KR" dirty="0">
                <a:solidFill>
                  <a:schemeClr val="bg1">
                    <a:lumMod val="85000"/>
                  </a:schemeClr>
                </a:solidFill>
                <a:latin typeface="Arial" panose="020B0604020202020204" pitchFamily="34" charset="0"/>
              </a:rPr>
              <a:t> F</a:t>
            </a:r>
            <a:r>
              <a:rPr lang="ko-KR" altLang="en-US" dirty="0">
                <a:solidFill>
                  <a:schemeClr val="bg1">
                    <a:lumMod val="85000"/>
                  </a:schemeClr>
                </a:solidFill>
                <a:latin typeface="Arial" panose="020B0604020202020204" pitchFamily="34" charset="0"/>
              </a:rPr>
              <a:t>가 </a:t>
            </a:r>
            <a:r>
              <a:rPr lang="en-US" altLang="ko-KR" dirty="0">
                <a:solidFill>
                  <a:schemeClr val="bg1">
                    <a:lumMod val="85000"/>
                  </a:schemeClr>
                </a:solidFill>
                <a:latin typeface="Arial" panose="020B0604020202020204" pitchFamily="34" charset="0"/>
              </a:rPr>
              <a:t>Tx1</a:t>
            </a:r>
            <a:r>
              <a:rPr lang="ko-KR" altLang="en-US" dirty="0">
                <a:solidFill>
                  <a:schemeClr val="bg1">
                    <a:lumMod val="85000"/>
                  </a:schemeClr>
                </a:solidFill>
                <a:latin typeface="Arial" panose="020B0604020202020204" pitchFamily="34" charset="0"/>
              </a:rPr>
              <a:t>을 포함한 블록 생성</a:t>
            </a:r>
            <a:endParaRPr lang="en-US" altLang="ko-KR" dirty="0">
              <a:solidFill>
                <a:schemeClr val="bg1">
                  <a:lumMod val="85000"/>
                </a:schemeClr>
              </a:solidFill>
              <a:latin typeface="Arial" panose="020B0604020202020204" pitchFamily="34" charset="0"/>
            </a:endParaRPr>
          </a:p>
        </p:txBody>
      </p:sp>
      <p:sp>
        <p:nvSpPr>
          <p:cNvPr id="102" name="TextBox 101">
            <a:extLst>
              <a:ext uri="{FF2B5EF4-FFF2-40B4-BE49-F238E27FC236}">
                <a16:creationId xmlns:a16="http://schemas.microsoft.com/office/drawing/2014/main" id="{D8C3E65F-BF12-4045-82AE-8DAEAAB06C9B}"/>
              </a:ext>
            </a:extLst>
          </p:cNvPr>
          <p:cNvSpPr txBox="1"/>
          <p:nvPr/>
        </p:nvSpPr>
        <p:spPr>
          <a:xfrm>
            <a:off x="7243968" y="1476477"/>
            <a:ext cx="4684507" cy="369332"/>
          </a:xfrm>
          <a:prstGeom prst="rect">
            <a:avLst/>
          </a:prstGeom>
          <a:noFill/>
        </p:spPr>
        <p:txBody>
          <a:bodyPr wrap="square" rtlCol="0">
            <a:spAutoFit/>
          </a:bodyPr>
          <a:lstStyle/>
          <a:p>
            <a:r>
              <a:rPr lang="en-US" altLang="ko-KR" dirty="0">
                <a:solidFill>
                  <a:schemeClr val="bg1">
                    <a:lumMod val="85000"/>
                  </a:schemeClr>
                </a:solidFill>
                <a:latin typeface="Arial" panose="020B0604020202020204" pitchFamily="34" charset="0"/>
              </a:rPr>
              <a:t>⑥</a:t>
            </a:r>
            <a:r>
              <a:rPr lang="ko-KR" altLang="en-US" dirty="0">
                <a:solidFill>
                  <a:schemeClr val="bg1">
                    <a:lumMod val="85000"/>
                  </a:schemeClr>
                </a:solidFill>
                <a:latin typeface="Arial" panose="020B0604020202020204" pitchFamily="34" charset="0"/>
              </a:rPr>
              <a:t> 둘 중 하나가 랜덤하게 블록에 포함</a:t>
            </a:r>
            <a:endParaRPr lang="en-US" altLang="ko-KR" dirty="0">
              <a:solidFill>
                <a:schemeClr val="bg1">
                  <a:lumMod val="85000"/>
                </a:schemeClr>
              </a:solidFill>
              <a:latin typeface="Arial" panose="020B0604020202020204" pitchFamily="34" charset="0"/>
            </a:endParaRPr>
          </a:p>
        </p:txBody>
      </p:sp>
      <p:sp>
        <p:nvSpPr>
          <p:cNvPr id="103" name="TextBox 102">
            <a:extLst>
              <a:ext uri="{FF2B5EF4-FFF2-40B4-BE49-F238E27FC236}">
                <a16:creationId xmlns:a16="http://schemas.microsoft.com/office/drawing/2014/main" id="{01245543-C24A-4F3A-BDE3-612E42F830E0}"/>
              </a:ext>
            </a:extLst>
          </p:cNvPr>
          <p:cNvSpPr txBox="1"/>
          <p:nvPr/>
        </p:nvSpPr>
        <p:spPr>
          <a:xfrm>
            <a:off x="7236186" y="1827145"/>
            <a:ext cx="4684507" cy="1477328"/>
          </a:xfrm>
          <a:prstGeom prst="rect">
            <a:avLst/>
          </a:prstGeom>
          <a:noFill/>
        </p:spPr>
        <p:txBody>
          <a:bodyPr wrap="square" rtlCol="0">
            <a:spAutoFit/>
          </a:bodyPr>
          <a:lstStyle/>
          <a:p>
            <a:r>
              <a:rPr lang="en-US" altLang="ko-KR" dirty="0">
                <a:solidFill>
                  <a:schemeClr val="bg1">
                    <a:lumMod val="85000"/>
                  </a:schemeClr>
                </a:solidFill>
                <a:latin typeface="Arial" panose="020B0604020202020204" pitchFamily="34" charset="0"/>
              </a:rPr>
              <a:t>⑦ 'To: </a:t>
            </a:r>
            <a:r>
              <a:rPr lang="en-US" altLang="ko-KR" dirty="0">
                <a:solidFill>
                  <a:srgbClr val="00C8EB"/>
                </a:solidFill>
                <a:latin typeface="Arial" panose="020B0604020202020204" pitchFamily="34" charset="0"/>
              </a:rPr>
              <a:t>Bob</a:t>
            </a:r>
            <a:r>
              <a:rPr lang="en-US" altLang="ko-KR" dirty="0">
                <a:solidFill>
                  <a:schemeClr val="bg1">
                    <a:lumMod val="85000"/>
                  </a:schemeClr>
                </a:solidFill>
                <a:latin typeface="Arial" panose="020B0604020202020204" pitchFamily="34" charset="0"/>
              </a:rPr>
              <a:t>'</a:t>
            </a:r>
            <a:r>
              <a:rPr lang="ko-KR" altLang="en-US" dirty="0">
                <a:solidFill>
                  <a:schemeClr val="bg1">
                    <a:lumMod val="85000"/>
                  </a:schemeClr>
                </a:solidFill>
                <a:latin typeface="Arial" panose="020B0604020202020204" pitchFamily="34" charset="0"/>
              </a:rPr>
              <a:t>인 </a:t>
            </a:r>
            <a:r>
              <a:rPr lang="en-US" altLang="ko-KR" dirty="0">
                <a:solidFill>
                  <a:schemeClr val="bg1">
                    <a:lumMod val="85000"/>
                  </a:schemeClr>
                </a:solidFill>
                <a:latin typeface="Arial" panose="020B0604020202020204" pitchFamily="34" charset="0"/>
              </a:rPr>
              <a:t>Tx</a:t>
            </a:r>
            <a:r>
              <a:rPr lang="ko-KR" altLang="en-US" dirty="0">
                <a:solidFill>
                  <a:schemeClr val="bg1">
                    <a:lumMod val="85000"/>
                  </a:schemeClr>
                </a:solidFill>
                <a:latin typeface="Arial" panose="020B0604020202020204" pitchFamily="34" charset="0"/>
              </a:rPr>
              <a:t>가 포함되면 문제 없음</a:t>
            </a:r>
            <a:endParaRPr lang="en-US" altLang="ko-KR" dirty="0">
              <a:solidFill>
                <a:schemeClr val="bg1">
                  <a:lumMod val="85000"/>
                </a:schemeClr>
              </a:solidFill>
              <a:latin typeface="Arial" panose="020B0604020202020204" pitchFamily="34" charset="0"/>
            </a:endParaRPr>
          </a:p>
          <a:p>
            <a:r>
              <a:rPr lang="en-US" altLang="ko-KR" dirty="0">
                <a:solidFill>
                  <a:schemeClr val="bg1">
                    <a:lumMod val="85000"/>
                  </a:schemeClr>
                </a:solidFill>
                <a:latin typeface="Arial" panose="020B0604020202020204" pitchFamily="34" charset="0"/>
              </a:rPr>
              <a:t>⑧ 'To: </a:t>
            </a:r>
            <a:r>
              <a:rPr lang="en-US" altLang="ko-KR" dirty="0">
                <a:solidFill>
                  <a:srgbClr val="EF296B"/>
                </a:solidFill>
                <a:latin typeface="Arial" panose="020B0604020202020204" pitchFamily="34" charset="0"/>
              </a:rPr>
              <a:t>Alice</a:t>
            </a:r>
            <a:r>
              <a:rPr lang="en-US" altLang="ko-KR" dirty="0">
                <a:solidFill>
                  <a:schemeClr val="bg1">
                    <a:lumMod val="85000"/>
                  </a:schemeClr>
                </a:solidFill>
                <a:latin typeface="Arial" panose="020B0604020202020204" pitchFamily="34" charset="0"/>
              </a:rPr>
              <a:t>'</a:t>
            </a:r>
            <a:r>
              <a:rPr lang="ko-KR" altLang="en-US" dirty="0">
                <a:solidFill>
                  <a:schemeClr val="bg1">
                    <a:lumMod val="85000"/>
                  </a:schemeClr>
                </a:solidFill>
                <a:latin typeface="Arial" panose="020B0604020202020204" pitchFamily="34" charset="0"/>
              </a:rPr>
              <a:t>인 </a:t>
            </a:r>
            <a:r>
              <a:rPr lang="en-US" altLang="ko-KR" dirty="0">
                <a:solidFill>
                  <a:schemeClr val="bg1">
                    <a:lumMod val="85000"/>
                  </a:schemeClr>
                </a:solidFill>
                <a:latin typeface="Arial" panose="020B0604020202020204" pitchFamily="34" charset="0"/>
              </a:rPr>
              <a:t>Tx</a:t>
            </a:r>
            <a:r>
              <a:rPr lang="ko-KR" altLang="en-US" dirty="0">
                <a:solidFill>
                  <a:schemeClr val="bg1">
                    <a:lumMod val="85000"/>
                  </a:schemeClr>
                </a:solidFill>
                <a:latin typeface="Arial" panose="020B0604020202020204" pitchFamily="34" charset="0"/>
              </a:rPr>
              <a:t>가 포함되면 </a:t>
            </a:r>
            <a:br>
              <a:rPr lang="en-US" altLang="ko-KR" dirty="0">
                <a:solidFill>
                  <a:schemeClr val="bg1">
                    <a:lumMod val="85000"/>
                  </a:schemeClr>
                </a:solidFill>
                <a:latin typeface="Arial" panose="020B0604020202020204" pitchFamily="34" charset="0"/>
              </a:rPr>
            </a:br>
            <a:r>
              <a:rPr lang="en-US" altLang="ko-KR" dirty="0">
                <a:solidFill>
                  <a:schemeClr val="bg1">
                    <a:lumMod val="85000"/>
                  </a:schemeClr>
                </a:solidFill>
                <a:latin typeface="Arial" panose="020B0604020202020204" pitchFamily="34" charset="0"/>
              </a:rPr>
              <a:t>    Bob</a:t>
            </a:r>
            <a:r>
              <a:rPr lang="ko-KR" altLang="en-US" dirty="0">
                <a:solidFill>
                  <a:schemeClr val="bg1">
                    <a:lumMod val="85000"/>
                  </a:schemeClr>
                </a:solidFill>
                <a:latin typeface="Arial" panose="020B0604020202020204" pitchFamily="34" charset="0"/>
              </a:rPr>
              <a:t>은 비용을 지급받지 못하는 </a:t>
            </a:r>
            <a:br>
              <a:rPr lang="en-US" altLang="ko-KR" dirty="0">
                <a:solidFill>
                  <a:schemeClr val="bg1">
                    <a:lumMod val="85000"/>
                  </a:schemeClr>
                </a:solidFill>
                <a:latin typeface="Arial" panose="020B0604020202020204" pitchFamily="34" charset="0"/>
              </a:rPr>
            </a:br>
            <a:r>
              <a:rPr lang="en-US" altLang="ko-KR" dirty="0">
                <a:solidFill>
                  <a:schemeClr val="bg1">
                    <a:lumMod val="85000"/>
                  </a:schemeClr>
                </a:solidFill>
                <a:latin typeface="Arial" panose="020B0604020202020204" pitchFamily="34" charset="0"/>
              </a:rPr>
              <a:t>    </a:t>
            </a:r>
            <a:r>
              <a:rPr lang="ko-KR" altLang="en-US" dirty="0">
                <a:solidFill>
                  <a:schemeClr val="bg1">
                    <a:lumMod val="85000"/>
                  </a:schemeClr>
                </a:solidFill>
                <a:latin typeface="Arial" panose="020B0604020202020204" pitchFamily="34" charset="0"/>
              </a:rPr>
              <a:t>이중 지불 문제 발생</a:t>
            </a:r>
            <a:endParaRPr lang="en-US" altLang="ko-KR" dirty="0">
              <a:solidFill>
                <a:schemeClr val="bg1">
                  <a:lumMod val="85000"/>
                </a:schemeClr>
              </a:solidFill>
              <a:latin typeface="Arial" panose="020B0604020202020204" pitchFamily="34" charset="0"/>
            </a:endParaRPr>
          </a:p>
          <a:p>
            <a:pPr algn="r"/>
            <a:endParaRPr lang="ko-KR" altLang="en-US" dirty="0">
              <a:latin typeface="Arial" panose="020B0604020202020204" pitchFamily="34" charset="0"/>
            </a:endParaRPr>
          </a:p>
        </p:txBody>
      </p:sp>
      <p:sp>
        <p:nvSpPr>
          <p:cNvPr id="104" name="TextBox 103">
            <a:extLst>
              <a:ext uri="{FF2B5EF4-FFF2-40B4-BE49-F238E27FC236}">
                <a16:creationId xmlns:a16="http://schemas.microsoft.com/office/drawing/2014/main" id="{FBC20215-382C-4EA5-9B38-F152CBD155F8}"/>
              </a:ext>
            </a:extLst>
          </p:cNvPr>
          <p:cNvSpPr txBox="1"/>
          <p:nvPr/>
        </p:nvSpPr>
        <p:spPr>
          <a:xfrm>
            <a:off x="237601" y="664920"/>
            <a:ext cx="9344520" cy="430887"/>
          </a:xfrm>
          <a:prstGeom prst="rect">
            <a:avLst/>
          </a:prstGeom>
          <a:noFill/>
        </p:spPr>
        <p:txBody>
          <a:bodyPr wrap="square" rtlCol="0">
            <a:spAutoFit/>
          </a:bodyPr>
          <a:lstStyle/>
          <a:p>
            <a:r>
              <a:rPr lang="ko-KR" altLang="en-US" sz="2200" b="1" dirty="0">
                <a:solidFill>
                  <a:schemeClr val="bg1">
                    <a:lumMod val="85000"/>
                  </a:schemeClr>
                </a:solidFill>
                <a:latin typeface="Arial" panose="020B0604020202020204" pitchFamily="34" charset="0"/>
              </a:rPr>
              <a:t>이중 지불</a:t>
            </a:r>
            <a:r>
              <a:rPr lang="en-US" altLang="ko-KR" sz="2200" b="1" dirty="0">
                <a:solidFill>
                  <a:schemeClr val="bg1">
                    <a:lumMod val="85000"/>
                  </a:schemeClr>
                </a:solidFill>
                <a:latin typeface="Arial" panose="020B0604020202020204" pitchFamily="34" charset="0"/>
              </a:rPr>
              <a:t>(Double-spending)</a:t>
            </a:r>
            <a:r>
              <a:rPr lang="en-US" altLang="ko-KR" sz="2200" dirty="0">
                <a:solidFill>
                  <a:schemeClr val="bg1">
                    <a:lumMod val="85000"/>
                  </a:schemeClr>
                </a:solidFill>
                <a:latin typeface="Arial" panose="020B0604020202020204" pitchFamily="34" charset="0"/>
              </a:rPr>
              <a:t> : </a:t>
            </a:r>
            <a:r>
              <a:rPr lang="ko-KR" altLang="en-US" sz="2200" dirty="0">
                <a:solidFill>
                  <a:schemeClr val="bg1">
                    <a:lumMod val="85000"/>
                  </a:schemeClr>
                </a:solidFill>
                <a:latin typeface="Arial" panose="020B0604020202020204" pitchFamily="34" charset="0"/>
              </a:rPr>
              <a:t>동일 디지털 토큰을 두 번 이상 사용</a:t>
            </a:r>
            <a:endParaRPr lang="ko-KR" altLang="en-US" sz="2200" dirty="0">
              <a:latin typeface="Arial" panose="020B0604020202020204" pitchFamily="34" charset="0"/>
            </a:endParaRPr>
          </a:p>
        </p:txBody>
      </p:sp>
      <p:sp>
        <p:nvSpPr>
          <p:cNvPr id="105" name="TextBox 104">
            <a:extLst>
              <a:ext uri="{FF2B5EF4-FFF2-40B4-BE49-F238E27FC236}">
                <a16:creationId xmlns:a16="http://schemas.microsoft.com/office/drawing/2014/main" id="{4C9B2FC8-E39E-4962-828C-B06C0FB4A55A}"/>
              </a:ext>
            </a:extLst>
          </p:cNvPr>
          <p:cNvSpPr txBox="1"/>
          <p:nvPr/>
        </p:nvSpPr>
        <p:spPr>
          <a:xfrm>
            <a:off x="235115" y="1167331"/>
            <a:ext cx="3105723" cy="338554"/>
          </a:xfrm>
          <a:prstGeom prst="rect">
            <a:avLst/>
          </a:prstGeom>
          <a:noFill/>
        </p:spPr>
        <p:txBody>
          <a:bodyPr wrap="square" rtlCol="0">
            <a:spAutoFit/>
          </a:bodyPr>
          <a:lstStyle/>
          <a:p>
            <a:r>
              <a:rPr lang="ko-KR" altLang="en-US" sz="1600" dirty="0">
                <a:solidFill>
                  <a:schemeClr val="bg1">
                    <a:lumMod val="85000"/>
                  </a:schemeClr>
                </a:solidFill>
                <a:latin typeface="Arial" panose="020B0604020202020204" pitchFamily="34" charset="0"/>
              </a:rPr>
              <a:t>레이스 어택</a:t>
            </a:r>
            <a:r>
              <a:rPr lang="en-US" altLang="ko-KR" sz="1600" dirty="0">
                <a:solidFill>
                  <a:schemeClr val="bg1">
                    <a:lumMod val="85000"/>
                  </a:schemeClr>
                </a:solidFill>
                <a:latin typeface="Arial" panose="020B0604020202020204" pitchFamily="34" charset="0"/>
              </a:rPr>
              <a:t>(Race Attack)</a:t>
            </a:r>
            <a:endParaRPr lang="ko-KR" altLang="en-US" sz="1600" dirty="0">
              <a:latin typeface="Arial" panose="020B0604020202020204" pitchFamily="34" charset="0"/>
            </a:endParaRPr>
          </a:p>
        </p:txBody>
      </p:sp>
      <p:sp>
        <p:nvSpPr>
          <p:cNvPr id="106" name="TextBox 105">
            <a:extLst>
              <a:ext uri="{FF2B5EF4-FFF2-40B4-BE49-F238E27FC236}">
                <a16:creationId xmlns:a16="http://schemas.microsoft.com/office/drawing/2014/main" id="{B77E955F-51BA-4E10-9F18-3A82EB9FBB17}"/>
              </a:ext>
            </a:extLst>
          </p:cNvPr>
          <p:cNvSpPr txBox="1"/>
          <p:nvPr/>
        </p:nvSpPr>
        <p:spPr>
          <a:xfrm>
            <a:off x="421845" y="4385791"/>
            <a:ext cx="3454792" cy="369332"/>
          </a:xfrm>
          <a:prstGeom prst="rect">
            <a:avLst/>
          </a:prstGeom>
          <a:noFill/>
        </p:spPr>
        <p:txBody>
          <a:bodyPr wrap="none" rtlCol="0">
            <a:spAutoFit/>
          </a:bodyPr>
          <a:lstStyle/>
          <a:p>
            <a:pPr algn="r"/>
            <a:r>
              <a:rPr lang="en-US" altLang="ko-KR" dirty="0">
                <a:solidFill>
                  <a:schemeClr val="bg1">
                    <a:lumMod val="85000"/>
                  </a:schemeClr>
                </a:solidFill>
                <a:latin typeface="Arial" panose="020B0604020202020204" pitchFamily="34" charset="0"/>
              </a:rPr>
              <a:t>② Bob</a:t>
            </a:r>
            <a:r>
              <a:rPr lang="ko-KR" altLang="en-US" dirty="0">
                <a:solidFill>
                  <a:schemeClr val="bg1">
                    <a:lumMod val="85000"/>
                  </a:schemeClr>
                </a:solidFill>
                <a:latin typeface="Arial" panose="020B0604020202020204" pitchFamily="34" charset="0"/>
              </a:rPr>
              <a:t>이 전송내역 확인 후 떠남</a:t>
            </a:r>
            <a:endParaRPr lang="ko-KR" altLang="en-US" dirty="0">
              <a:latin typeface="Arial" panose="020B0604020202020204" pitchFamily="34" charset="0"/>
            </a:endParaRPr>
          </a:p>
        </p:txBody>
      </p:sp>
    </p:spTree>
    <p:extLst>
      <p:ext uri="{BB962C8B-B14F-4D97-AF65-F5344CB8AC3E}">
        <p14:creationId xmlns:p14="http://schemas.microsoft.com/office/powerpoint/2010/main" val="1903552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0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animBg="1"/>
      <p:bldP spid="68" grpId="0" animBg="1"/>
      <p:bldP spid="70" grpId="0"/>
      <p:bldP spid="72" grpId="0"/>
      <p:bldP spid="92" grpId="0"/>
      <p:bldP spid="100" grpId="0" animBg="1"/>
      <p:bldP spid="101" grpId="0"/>
      <p:bldP spid="102" grpId="0"/>
      <p:bldP spid="103" grpId="0"/>
      <p:bldP spid="106" grpId="0"/>
    </p:bld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24313BD2-5DDF-4E91-8DF8-437F26EE6170}"/>
              </a:ext>
            </a:extLst>
          </p:cNvPr>
          <p:cNvSpPr>
            <a:spLocks noGrp="1"/>
          </p:cNvSpPr>
          <p:nvPr>
            <p:ph idx="1"/>
          </p:nvPr>
        </p:nvSpPr>
        <p:spPr>
          <a:xfrm>
            <a:off x="241299" y="674860"/>
            <a:ext cx="11683999" cy="6030740"/>
          </a:xfrm>
        </p:spPr>
        <p:txBody>
          <a:bodyPr>
            <a:normAutofit/>
          </a:bodyPr>
          <a:lstStyle/>
          <a:p>
            <a:pPr indent="0">
              <a:buNone/>
            </a:pPr>
            <a:r>
              <a:rPr lang="ko-KR" altLang="en-US" sz="2200" b="1" dirty="0"/>
              <a:t>레이스 어택</a:t>
            </a:r>
            <a:r>
              <a:rPr lang="en-US" altLang="ko-KR" sz="2200" b="1" dirty="0"/>
              <a:t> (Race Attack) </a:t>
            </a:r>
          </a:p>
          <a:p>
            <a:r>
              <a:rPr lang="ko-KR" altLang="en-US" dirty="0"/>
              <a:t>두 개의 충돌하는 트랜잭션을 보내서 더 빠른 하나의 트랜잭션만 받아 </a:t>
            </a:r>
            <a:r>
              <a:rPr lang="ko-KR" altLang="en-US" dirty="0" err="1"/>
              <a:t>들여짐</a:t>
            </a:r>
            <a:endParaRPr lang="en-US" altLang="ko-KR" dirty="0"/>
          </a:p>
          <a:p>
            <a:r>
              <a:rPr lang="ko-KR" altLang="en-US" dirty="0"/>
              <a:t>공격자는 서비스를 제공받기 위해 지불한 코인을 다시 한번 본인에게 전송</a:t>
            </a:r>
            <a:endParaRPr lang="en-US" altLang="ko-KR" dirty="0"/>
          </a:p>
          <a:p>
            <a:r>
              <a:rPr lang="en-US" altLang="ko-KR" dirty="0"/>
              <a:t>50% </a:t>
            </a:r>
            <a:r>
              <a:rPr lang="ko-KR" altLang="en-US" dirty="0"/>
              <a:t>확률로 본인에게 전송한 트랜잭션이 메인 체인에 포함되면 공격 성공</a:t>
            </a:r>
            <a:endParaRPr lang="en-US" altLang="ko-KR" dirty="0"/>
          </a:p>
          <a:p>
            <a:endParaRPr lang="en-US" altLang="ko-KR" dirty="0"/>
          </a:p>
          <a:p>
            <a:pPr indent="0">
              <a:buNone/>
            </a:pPr>
            <a:r>
              <a:rPr lang="ko-KR" altLang="en-US" sz="2200" b="1" dirty="0"/>
              <a:t>피니 어택 </a:t>
            </a:r>
            <a:r>
              <a:rPr lang="en-US" altLang="ko-KR" sz="2200" b="1" dirty="0"/>
              <a:t>(Finney Attack) </a:t>
            </a:r>
            <a:r>
              <a:rPr lang="en-US" altLang="ko-KR" sz="2200" dirty="0"/>
              <a:t>- </a:t>
            </a:r>
            <a:r>
              <a:rPr lang="ko-KR" altLang="en-US" sz="2200" dirty="0" err="1"/>
              <a:t>타켓</a:t>
            </a:r>
            <a:r>
              <a:rPr lang="ko-KR" altLang="en-US" sz="2200" dirty="0"/>
              <a:t> </a:t>
            </a:r>
            <a:r>
              <a:rPr lang="en-US" altLang="ko-KR" sz="2200" dirty="0"/>
              <a:t>: 0 </a:t>
            </a:r>
            <a:r>
              <a:rPr lang="ko-KR" altLang="en-US" sz="2200" dirty="0" err="1"/>
              <a:t>컨펌을</a:t>
            </a:r>
            <a:r>
              <a:rPr lang="ko-KR" altLang="en-US" sz="2200" dirty="0"/>
              <a:t> 믿는 대상</a:t>
            </a:r>
            <a:r>
              <a:rPr lang="en-US" altLang="ko-KR" sz="2200" dirty="0"/>
              <a:t>, Miner </a:t>
            </a:r>
            <a:r>
              <a:rPr lang="ko-KR" altLang="en-US" sz="2200" dirty="0"/>
              <a:t>필요</a:t>
            </a:r>
            <a:br>
              <a:rPr lang="en-US" altLang="ko-KR" sz="2200" dirty="0"/>
            </a:br>
            <a:r>
              <a:rPr lang="en-US" altLang="ko-KR" sz="1800" dirty="0"/>
              <a:t>0 </a:t>
            </a:r>
            <a:r>
              <a:rPr lang="ko-KR" altLang="en-US" sz="1800" dirty="0" err="1"/>
              <a:t>컨펌</a:t>
            </a:r>
            <a:r>
              <a:rPr lang="en-US" altLang="ko-KR" sz="1800" dirty="0"/>
              <a:t>: </a:t>
            </a:r>
            <a:r>
              <a:rPr lang="ko-KR" altLang="en-US" sz="1800" dirty="0"/>
              <a:t>트랜잭션 전송만 한 상태 </a:t>
            </a:r>
            <a:r>
              <a:rPr lang="en-US" altLang="ko-KR" sz="1800" dirty="0"/>
              <a:t>(</a:t>
            </a:r>
            <a:r>
              <a:rPr lang="ko-KR" altLang="en-US" sz="1800" dirty="0"/>
              <a:t>블록에 포함되지 않음</a:t>
            </a:r>
            <a:r>
              <a:rPr lang="en-US" altLang="ko-KR" sz="1800" dirty="0"/>
              <a:t>)</a:t>
            </a:r>
          </a:p>
          <a:p>
            <a:r>
              <a:rPr lang="ko-KR" altLang="en-US" dirty="0"/>
              <a:t>본인에게 코인을 전송하는 트랜잭션을 포함한 블록을 채굴</a:t>
            </a:r>
            <a:endParaRPr lang="en-US" altLang="ko-KR" dirty="0"/>
          </a:p>
          <a:p>
            <a:r>
              <a:rPr lang="ko-KR" altLang="en-US" dirty="0"/>
              <a:t>본인에게 전송하는 코인을 이용하여 </a:t>
            </a:r>
            <a:r>
              <a:rPr lang="ko-KR" altLang="en-US" dirty="0" err="1"/>
              <a:t>타켓과</a:t>
            </a:r>
            <a:r>
              <a:rPr lang="ko-KR" altLang="en-US" dirty="0"/>
              <a:t> 서비스 거래 시도</a:t>
            </a:r>
            <a:endParaRPr lang="en-US" altLang="ko-KR" dirty="0"/>
          </a:p>
          <a:p>
            <a:r>
              <a:rPr lang="ko-KR" altLang="en-US" dirty="0" err="1"/>
              <a:t>타켓이</a:t>
            </a:r>
            <a:r>
              <a:rPr lang="ko-KR" altLang="en-US" dirty="0"/>
              <a:t> </a:t>
            </a:r>
            <a:r>
              <a:rPr lang="en-US" altLang="ko-KR" dirty="0"/>
              <a:t>0 </a:t>
            </a:r>
            <a:r>
              <a:rPr lang="ko-KR" altLang="en-US" dirty="0" err="1"/>
              <a:t>컨펌을</a:t>
            </a:r>
            <a:r>
              <a:rPr lang="ko-KR" altLang="en-US" dirty="0"/>
              <a:t> 믿고 서비스 거래를 완료하면</a:t>
            </a:r>
            <a:r>
              <a:rPr lang="en-US" altLang="ko-KR" dirty="0"/>
              <a:t>, </a:t>
            </a:r>
            <a:r>
              <a:rPr lang="ko-KR" altLang="en-US" dirty="0"/>
              <a:t>공격자는 블록을 네트워크에 전파</a:t>
            </a:r>
            <a:endParaRPr lang="en-US" altLang="ko-KR" dirty="0"/>
          </a:p>
          <a:p>
            <a:r>
              <a:rPr lang="ko-KR" altLang="en-US" dirty="0"/>
              <a:t>공격자의 트랜잭션이 메인체인에 포함되고</a:t>
            </a:r>
            <a:r>
              <a:rPr lang="en-US" altLang="ko-KR" dirty="0"/>
              <a:t>, </a:t>
            </a:r>
            <a:r>
              <a:rPr lang="ko-KR" altLang="en-US" dirty="0" err="1"/>
              <a:t>타켓은</a:t>
            </a:r>
            <a:r>
              <a:rPr lang="ko-KR" altLang="en-US" dirty="0"/>
              <a:t> 코인을 </a:t>
            </a:r>
            <a:r>
              <a:rPr lang="ko-KR" altLang="en-US" dirty="0" err="1"/>
              <a:t>전송받지</a:t>
            </a:r>
            <a:r>
              <a:rPr lang="ko-KR" altLang="en-US" dirty="0"/>
              <a:t> 못 함</a:t>
            </a:r>
            <a:r>
              <a:rPr lang="en-US" altLang="ko-KR" dirty="0"/>
              <a:t>.</a:t>
            </a:r>
          </a:p>
          <a:p>
            <a:r>
              <a:rPr lang="ko-KR" altLang="en-US" dirty="0"/>
              <a:t>단</a:t>
            </a:r>
            <a:r>
              <a:rPr lang="en-US" altLang="ko-KR" dirty="0"/>
              <a:t>, </a:t>
            </a:r>
            <a:r>
              <a:rPr lang="ko-KR" altLang="en-US" dirty="0"/>
              <a:t>다른 </a:t>
            </a:r>
            <a:r>
              <a:rPr lang="en-US" altLang="ko-KR" dirty="0"/>
              <a:t>Miner</a:t>
            </a:r>
            <a:r>
              <a:rPr lang="ko-KR" altLang="en-US" dirty="0"/>
              <a:t>가 먼저 채굴에 성공하면 공격 실패 및 블록 채굴 보상의 손해</a:t>
            </a:r>
            <a:endParaRPr lang="en-US" altLang="ko-KR" dirty="0"/>
          </a:p>
          <a:p>
            <a:pPr lvl="1"/>
            <a:endParaRPr lang="ko-KR" altLang="en-US" dirty="0"/>
          </a:p>
        </p:txBody>
      </p:sp>
      <p:sp>
        <p:nvSpPr>
          <p:cNvPr id="3" name="제목 2">
            <a:extLst>
              <a:ext uri="{FF2B5EF4-FFF2-40B4-BE49-F238E27FC236}">
                <a16:creationId xmlns:a16="http://schemas.microsoft.com/office/drawing/2014/main" id="{3DD9B63C-35D8-43A5-8CF8-1FFD44070616}"/>
              </a:ext>
            </a:extLst>
          </p:cNvPr>
          <p:cNvSpPr>
            <a:spLocks noGrp="1"/>
          </p:cNvSpPr>
          <p:nvPr>
            <p:ph type="title"/>
          </p:nvPr>
        </p:nvSpPr>
        <p:spPr/>
        <p:txBody>
          <a:bodyPr/>
          <a:lstStyle/>
          <a:p>
            <a:r>
              <a:rPr lang="en-US" altLang="ko-KR" dirty="0" err="1"/>
              <a:t>PoW</a:t>
            </a:r>
            <a:r>
              <a:rPr lang="en-US" altLang="ko-KR" dirty="0"/>
              <a:t> [ </a:t>
            </a:r>
            <a:r>
              <a:rPr lang="ko-KR" altLang="en-US" dirty="0"/>
              <a:t>이중 지불</a:t>
            </a:r>
            <a:r>
              <a:rPr lang="en-US" altLang="ko-KR" dirty="0"/>
              <a:t> - </a:t>
            </a:r>
            <a:r>
              <a:rPr lang="ko-KR" altLang="en-US" dirty="0"/>
              <a:t>사용자 레벨 공격</a:t>
            </a:r>
            <a:r>
              <a:rPr lang="en-US" altLang="ko-KR" dirty="0"/>
              <a:t> ]</a:t>
            </a:r>
            <a:endParaRPr lang="ko-KR" altLang="en-US" dirty="0"/>
          </a:p>
        </p:txBody>
      </p:sp>
    </p:spTree>
    <p:extLst>
      <p:ext uri="{BB962C8B-B14F-4D97-AF65-F5344CB8AC3E}">
        <p14:creationId xmlns:p14="http://schemas.microsoft.com/office/powerpoint/2010/main" val="3436898005"/>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C4395897-F355-4E94-A56D-114278411EE1}"/>
              </a:ext>
            </a:extLst>
          </p:cNvPr>
          <p:cNvSpPr>
            <a:spLocks noGrp="1"/>
          </p:cNvSpPr>
          <p:nvPr>
            <p:ph idx="1"/>
          </p:nvPr>
        </p:nvSpPr>
        <p:spPr>
          <a:xfrm>
            <a:off x="241299" y="674860"/>
            <a:ext cx="11683999" cy="6030740"/>
          </a:xfrm>
        </p:spPr>
        <p:txBody>
          <a:bodyPr>
            <a:normAutofit/>
          </a:bodyPr>
          <a:lstStyle/>
          <a:p>
            <a:r>
              <a:rPr lang="ko-KR" altLang="en-US" b="1" dirty="0"/>
              <a:t>벡터 </a:t>
            </a:r>
            <a:r>
              <a:rPr lang="en-US" altLang="ko-KR" b="1" dirty="0"/>
              <a:t>76 </a:t>
            </a:r>
            <a:r>
              <a:rPr lang="ko-KR" altLang="en-US" b="1" dirty="0"/>
              <a:t>어택</a:t>
            </a:r>
            <a:r>
              <a:rPr lang="ko-KR" altLang="en-US" dirty="0"/>
              <a:t> </a:t>
            </a:r>
            <a:r>
              <a:rPr lang="en-US" altLang="ko-KR" dirty="0"/>
              <a:t>- </a:t>
            </a:r>
            <a:r>
              <a:rPr lang="ko-KR" altLang="en-US" dirty="0" err="1"/>
              <a:t>타켓</a:t>
            </a:r>
            <a:r>
              <a:rPr lang="ko-KR" altLang="en-US" dirty="0"/>
              <a:t> </a:t>
            </a:r>
            <a:r>
              <a:rPr lang="en-US" altLang="ko-KR" dirty="0"/>
              <a:t>: 1</a:t>
            </a:r>
            <a:r>
              <a:rPr lang="ko-KR" altLang="en-US" dirty="0" err="1"/>
              <a:t>컨펌을</a:t>
            </a:r>
            <a:r>
              <a:rPr lang="ko-KR" altLang="en-US" dirty="0"/>
              <a:t> 믿을 대상</a:t>
            </a:r>
            <a:r>
              <a:rPr lang="en-US" altLang="ko-KR" dirty="0"/>
              <a:t>, Miner </a:t>
            </a:r>
            <a:r>
              <a:rPr lang="ko-KR" altLang="en-US" dirty="0"/>
              <a:t>필요</a:t>
            </a:r>
            <a:endParaRPr lang="en-US" altLang="ko-KR" dirty="0"/>
          </a:p>
          <a:p>
            <a:pPr lvl="1"/>
            <a:r>
              <a:rPr lang="ko-KR" altLang="en-US" dirty="0" err="1"/>
              <a:t>타켓과</a:t>
            </a:r>
            <a:r>
              <a:rPr lang="ko-KR" altLang="en-US" dirty="0"/>
              <a:t> 서비스 거래 시도</a:t>
            </a:r>
            <a:r>
              <a:rPr lang="en-US" altLang="ko-KR" dirty="0"/>
              <a:t> </a:t>
            </a:r>
            <a:r>
              <a:rPr lang="ko-KR" altLang="en-US" dirty="0"/>
              <a:t>후</a:t>
            </a:r>
            <a:r>
              <a:rPr lang="en-US" altLang="ko-KR" dirty="0"/>
              <a:t>,  </a:t>
            </a:r>
            <a:r>
              <a:rPr lang="ko-KR" altLang="en-US" dirty="0" err="1"/>
              <a:t>타켓에게</a:t>
            </a:r>
            <a:r>
              <a:rPr lang="ko-KR" altLang="en-US" dirty="0"/>
              <a:t> 코인을 전송하는 트랜잭션이 포함된 블록을 채굴</a:t>
            </a:r>
            <a:r>
              <a:rPr lang="en-US" altLang="ko-KR" dirty="0"/>
              <a:t>, </a:t>
            </a:r>
            <a:r>
              <a:rPr lang="ko-KR" altLang="en-US" dirty="0"/>
              <a:t>트랜잭션은 전파하지 않음</a:t>
            </a:r>
            <a:endParaRPr lang="en-US" altLang="ko-KR" dirty="0"/>
          </a:p>
          <a:p>
            <a:pPr lvl="1"/>
            <a:r>
              <a:rPr lang="ko-KR" altLang="en-US" dirty="0"/>
              <a:t>블록을 전파하지 않고</a:t>
            </a:r>
            <a:r>
              <a:rPr lang="en-US" altLang="ko-KR" dirty="0"/>
              <a:t>, </a:t>
            </a:r>
            <a:r>
              <a:rPr lang="ko-KR" altLang="en-US" dirty="0"/>
              <a:t>제</a:t>
            </a:r>
            <a:r>
              <a:rPr lang="en-US" altLang="ko-KR" dirty="0"/>
              <a:t>3</a:t>
            </a:r>
            <a:r>
              <a:rPr lang="ko-KR" altLang="en-US" dirty="0"/>
              <a:t>자의 채굴 성공 대기 </a:t>
            </a:r>
            <a:r>
              <a:rPr lang="en-US" altLang="ko-KR" dirty="0"/>
              <a:t>(</a:t>
            </a:r>
            <a:r>
              <a:rPr lang="ko-KR" altLang="en-US" dirty="0"/>
              <a:t>제</a:t>
            </a:r>
            <a:r>
              <a:rPr lang="en-US" altLang="ko-KR" dirty="0"/>
              <a:t>3</a:t>
            </a:r>
            <a:r>
              <a:rPr lang="ko-KR" altLang="en-US" dirty="0"/>
              <a:t>자의 블록에는 </a:t>
            </a:r>
            <a:r>
              <a:rPr lang="ko-KR" altLang="en-US" dirty="0" err="1"/>
              <a:t>타켓에게</a:t>
            </a:r>
            <a:r>
              <a:rPr lang="ko-KR" altLang="en-US" dirty="0"/>
              <a:t> 코인을 전송하는 트랜잭션 미포함</a:t>
            </a:r>
            <a:r>
              <a:rPr lang="en-US" altLang="ko-KR" dirty="0"/>
              <a:t>)</a:t>
            </a:r>
          </a:p>
          <a:p>
            <a:pPr lvl="1"/>
            <a:r>
              <a:rPr lang="ko-KR" altLang="en-US" dirty="0"/>
              <a:t>제</a:t>
            </a:r>
            <a:r>
              <a:rPr lang="en-US" altLang="ko-KR" dirty="0"/>
              <a:t>3</a:t>
            </a:r>
            <a:r>
              <a:rPr lang="ko-KR" altLang="en-US" dirty="0"/>
              <a:t>자가 채굴을 성공과 동시에 </a:t>
            </a:r>
            <a:r>
              <a:rPr lang="ko-KR" altLang="en-US" dirty="0" err="1"/>
              <a:t>타켓에게</a:t>
            </a:r>
            <a:r>
              <a:rPr lang="ko-KR" altLang="en-US" dirty="0"/>
              <a:t> 본인 블록의 생성을 알림</a:t>
            </a:r>
            <a:endParaRPr lang="en-US" altLang="ko-KR" dirty="0"/>
          </a:p>
          <a:p>
            <a:pPr lvl="1"/>
            <a:r>
              <a:rPr lang="ko-KR" altLang="en-US" dirty="0" err="1"/>
              <a:t>타켓은</a:t>
            </a:r>
            <a:r>
              <a:rPr lang="ko-KR" altLang="en-US" dirty="0"/>
              <a:t> </a:t>
            </a:r>
            <a:r>
              <a:rPr lang="en-US" altLang="ko-KR" dirty="0"/>
              <a:t>1</a:t>
            </a:r>
            <a:r>
              <a:rPr lang="ko-KR" altLang="en-US" dirty="0" err="1"/>
              <a:t>컨펌을</a:t>
            </a:r>
            <a:r>
              <a:rPr lang="ko-KR" altLang="en-US" dirty="0"/>
              <a:t> 믿고 서비스 거래를 완료하고</a:t>
            </a:r>
            <a:r>
              <a:rPr lang="en-US" altLang="ko-KR" dirty="0"/>
              <a:t>, </a:t>
            </a:r>
            <a:r>
              <a:rPr lang="ko-KR" altLang="en-US" dirty="0"/>
              <a:t>공격자는 제</a:t>
            </a:r>
            <a:r>
              <a:rPr lang="en-US" altLang="ko-KR" dirty="0"/>
              <a:t>3</a:t>
            </a:r>
            <a:r>
              <a:rPr lang="ko-KR" altLang="en-US" dirty="0"/>
              <a:t>자의 체인과 </a:t>
            </a:r>
            <a:r>
              <a:rPr lang="en-US" altLang="ko-KR" dirty="0"/>
              <a:t>Fork </a:t>
            </a:r>
            <a:r>
              <a:rPr lang="ko-KR" altLang="en-US" dirty="0"/>
              <a:t>상태가 되어서 경쟁 시작</a:t>
            </a:r>
            <a:endParaRPr lang="en-US" altLang="ko-KR" dirty="0"/>
          </a:p>
          <a:p>
            <a:pPr lvl="2"/>
            <a:r>
              <a:rPr lang="ko-KR" altLang="en-US" dirty="0"/>
              <a:t>제</a:t>
            </a:r>
            <a:r>
              <a:rPr lang="en-US" altLang="ko-KR" dirty="0"/>
              <a:t>3</a:t>
            </a:r>
            <a:r>
              <a:rPr lang="ko-KR" altLang="en-US" dirty="0"/>
              <a:t>자 체인이 승리 </a:t>
            </a:r>
            <a:r>
              <a:rPr lang="en-US" altLang="ko-KR" dirty="0"/>
              <a:t>: </a:t>
            </a:r>
            <a:r>
              <a:rPr lang="ko-KR" altLang="en-US" dirty="0" err="1"/>
              <a:t>타켓에게</a:t>
            </a:r>
            <a:r>
              <a:rPr lang="ko-KR" altLang="en-US" dirty="0"/>
              <a:t> 코인을 전송한 트랜잭션 무효</a:t>
            </a:r>
            <a:endParaRPr lang="en-US" altLang="ko-KR" dirty="0"/>
          </a:p>
          <a:p>
            <a:pPr lvl="2"/>
            <a:r>
              <a:rPr lang="ko-KR" altLang="en-US" dirty="0"/>
              <a:t>공격자 체인이 승리</a:t>
            </a:r>
            <a:r>
              <a:rPr lang="en-US" altLang="ko-KR" dirty="0"/>
              <a:t> : </a:t>
            </a:r>
            <a:r>
              <a:rPr lang="ko-KR" altLang="en-US" dirty="0"/>
              <a:t>블록 보상 획득</a:t>
            </a:r>
            <a:endParaRPr lang="en-US" altLang="ko-KR" dirty="0"/>
          </a:p>
          <a:p>
            <a:pPr lvl="2"/>
            <a:endParaRPr lang="en-US" altLang="ko-KR" dirty="0"/>
          </a:p>
          <a:p>
            <a:r>
              <a:rPr lang="ko-KR" altLang="en-US" b="1" dirty="0"/>
              <a:t>리플레이 어택</a:t>
            </a:r>
            <a:r>
              <a:rPr lang="ko-KR" altLang="en-US" dirty="0"/>
              <a:t> </a:t>
            </a:r>
            <a:r>
              <a:rPr lang="en-US" altLang="ko-KR" dirty="0"/>
              <a:t>(Replay Attack)</a:t>
            </a:r>
          </a:p>
          <a:p>
            <a:pPr lvl="1"/>
            <a:r>
              <a:rPr lang="ko-KR" altLang="en-US" dirty="0"/>
              <a:t>포크가 일어나 블록체인이 분리되어도 트랜잭션은 모든 체인에서 유효함을 이용</a:t>
            </a:r>
            <a:endParaRPr lang="en-US" altLang="ko-KR" dirty="0"/>
          </a:p>
          <a:p>
            <a:pPr lvl="1"/>
            <a:r>
              <a:rPr lang="ko-KR" altLang="en-US" dirty="0"/>
              <a:t>악의적으로 </a:t>
            </a:r>
            <a:r>
              <a:rPr lang="ko-KR" altLang="en-US" dirty="0" err="1"/>
              <a:t>포크한</a:t>
            </a:r>
            <a:r>
              <a:rPr lang="ko-KR" altLang="en-US" dirty="0"/>
              <a:t> 체인을 통해 </a:t>
            </a:r>
            <a:r>
              <a:rPr lang="ko-KR" altLang="en-US" dirty="0" err="1"/>
              <a:t>타켓에게</a:t>
            </a:r>
            <a:r>
              <a:rPr lang="ko-KR" altLang="en-US" dirty="0"/>
              <a:t> 코인을 전송</a:t>
            </a:r>
            <a:endParaRPr lang="en-US" altLang="ko-KR" dirty="0"/>
          </a:p>
          <a:p>
            <a:pPr lvl="1"/>
            <a:r>
              <a:rPr lang="ko-KR" altLang="en-US" dirty="0" err="1"/>
              <a:t>타켓은</a:t>
            </a:r>
            <a:r>
              <a:rPr lang="ko-KR" altLang="en-US" dirty="0"/>
              <a:t> 이 코인을 다른 지갑에 전송 </a:t>
            </a:r>
            <a:r>
              <a:rPr lang="en-US" altLang="ko-KR" dirty="0"/>
              <a:t>-&gt; </a:t>
            </a:r>
            <a:r>
              <a:rPr lang="ko-KR" altLang="en-US" dirty="0"/>
              <a:t>메인 체인과 포크 체인 모두에게 전송</a:t>
            </a:r>
            <a:endParaRPr lang="en-US" altLang="ko-KR" dirty="0"/>
          </a:p>
          <a:p>
            <a:pPr lvl="1"/>
            <a:r>
              <a:rPr lang="ko-KR" altLang="en-US" dirty="0"/>
              <a:t>포크체인이 패배하면</a:t>
            </a:r>
            <a:r>
              <a:rPr lang="en-US" altLang="ko-KR" dirty="0"/>
              <a:t>, </a:t>
            </a:r>
            <a:r>
              <a:rPr lang="ko-KR" altLang="en-US" dirty="0" err="1"/>
              <a:t>타켓</a:t>
            </a:r>
            <a:r>
              <a:rPr lang="ko-KR" altLang="en-US" dirty="0"/>
              <a:t> 입장에서는 받은 코인은 없고</a:t>
            </a:r>
            <a:r>
              <a:rPr lang="en-US" altLang="ko-KR" dirty="0"/>
              <a:t>, </a:t>
            </a:r>
            <a:r>
              <a:rPr lang="ko-KR" altLang="en-US" dirty="0"/>
              <a:t>코인을 보낸 기록에 메인 체인에 남음</a:t>
            </a:r>
            <a:endParaRPr lang="en-US" altLang="ko-KR" dirty="0"/>
          </a:p>
          <a:p>
            <a:pPr lvl="1"/>
            <a:endParaRPr lang="en-US" altLang="ko-KR" dirty="0"/>
          </a:p>
        </p:txBody>
      </p:sp>
      <p:sp>
        <p:nvSpPr>
          <p:cNvPr id="3" name="제목 2">
            <a:extLst>
              <a:ext uri="{FF2B5EF4-FFF2-40B4-BE49-F238E27FC236}">
                <a16:creationId xmlns:a16="http://schemas.microsoft.com/office/drawing/2014/main" id="{3F609430-B5F3-4806-8BC4-565FD93B4C49}"/>
              </a:ext>
            </a:extLst>
          </p:cNvPr>
          <p:cNvSpPr>
            <a:spLocks noGrp="1"/>
          </p:cNvSpPr>
          <p:nvPr>
            <p:ph type="title"/>
          </p:nvPr>
        </p:nvSpPr>
        <p:spPr/>
        <p:txBody>
          <a:bodyPr/>
          <a:lstStyle/>
          <a:p>
            <a:r>
              <a:rPr lang="en-US" altLang="ko-KR" dirty="0" err="1"/>
              <a:t>PoW</a:t>
            </a:r>
            <a:r>
              <a:rPr lang="en-US" altLang="ko-KR" dirty="0"/>
              <a:t> [ </a:t>
            </a:r>
            <a:r>
              <a:rPr lang="ko-KR" altLang="en-US" dirty="0"/>
              <a:t>이중 지불</a:t>
            </a:r>
            <a:r>
              <a:rPr lang="en-US" altLang="ko-KR" dirty="0"/>
              <a:t> - </a:t>
            </a:r>
            <a:r>
              <a:rPr lang="ko-KR" altLang="en-US" dirty="0"/>
              <a:t>사용자 레벨 공격</a:t>
            </a:r>
            <a:r>
              <a:rPr lang="en-US" altLang="ko-KR" dirty="0"/>
              <a:t> ]</a:t>
            </a:r>
            <a:endParaRPr lang="ko-KR" altLang="en-US" dirty="0"/>
          </a:p>
        </p:txBody>
      </p:sp>
    </p:spTree>
    <p:extLst>
      <p:ext uri="{BB962C8B-B14F-4D97-AF65-F5344CB8AC3E}">
        <p14:creationId xmlns:p14="http://schemas.microsoft.com/office/powerpoint/2010/main" val="4038536978"/>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56B080FD-A3A6-4900-B2A6-37A5EC8DD8C9}"/>
              </a:ext>
            </a:extLst>
          </p:cNvPr>
          <p:cNvSpPr>
            <a:spLocks noGrp="1"/>
          </p:cNvSpPr>
          <p:nvPr>
            <p:ph idx="1"/>
          </p:nvPr>
        </p:nvSpPr>
        <p:spPr>
          <a:xfrm>
            <a:off x="241299" y="674860"/>
            <a:ext cx="11683999" cy="6030740"/>
          </a:xfrm>
        </p:spPr>
        <p:txBody>
          <a:bodyPr>
            <a:normAutofit lnSpcReduction="10000"/>
          </a:bodyPr>
          <a:lstStyle/>
          <a:p>
            <a:pPr indent="0">
              <a:buNone/>
            </a:pPr>
            <a:r>
              <a:rPr lang="en-US" altLang="ko-KR" sz="2200" b="1" dirty="0"/>
              <a:t>51% </a:t>
            </a:r>
            <a:r>
              <a:rPr lang="ko-KR" altLang="en-US" sz="2200" b="1" dirty="0"/>
              <a:t>공격</a:t>
            </a:r>
            <a:endParaRPr lang="en-US" altLang="ko-KR" sz="2200" b="1" dirty="0"/>
          </a:p>
          <a:p>
            <a:r>
              <a:rPr lang="en-US" altLang="ko-KR" dirty="0"/>
              <a:t>51% ➡ </a:t>
            </a:r>
            <a:r>
              <a:rPr lang="ko-KR" altLang="en-US" dirty="0"/>
              <a:t>과반수 </a:t>
            </a:r>
            <a:r>
              <a:rPr lang="en-US" altLang="ko-KR" dirty="0"/>
              <a:t>➡ </a:t>
            </a:r>
            <a:r>
              <a:rPr lang="ko-KR" altLang="en-US" dirty="0"/>
              <a:t>네트워크를 장악할 수 있는 충분한 힘을 표현</a:t>
            </a:r>
            <a:endParaRPr lang="en-US" altLang="ko-KR" dirty="0"/>
          </a:p>
          <a:p>
            <a:r>
              <a:rPr lang="ko-KR" altLang="en-US" dirty="0"/>
              <a:t>해커가 합의 의결권의 </a:t>
            </a:r>
            <a:r>
              <a:rPr lang="en-US" altLang="ko-KR" dirty="0"/>
              <a:t>51% </a:t>
            </a:r>
            <a:r>
              <a:rPr lang="ko-KR" altLang="en-US" dirty="0"/>
              <a:t>이상 이상을 점유할 경우 </a:t>
            </a:r>
            <a:r>
              <a:rPr lang="en-US" altLang="ko-KR" dirty="0"/>
              <a:t>3</a:t>
            </a:r>
            <a:r>
              <a:rPr lang="ko-KR" altLang="en-US" dirty="0"/>
              <a:t>가지 공격 가능</a:t>
            </a:r>
            <a:endParaRPr lang="en-US" altLang="ko-KR" dirty="0"/>
          </a:p>
          <a:p>
            <a:pPr lvl="1"/>
            <a:r>
              <a:rPr lang="en-US" altLang="ko-KR" dirty="0"/>
              <a:t>51% </a:t>
            </a:r>
            <a:r>
              <a:rPr lang="ko-KR" altLang="en-US" dirty="0"/>
              <a:t>점유기간동안 일어난 해커 본인의 전송 내역을 뒤집어 이중 지불을 할 수 있다</a:t>
            </a:r>
            <a:r>
              <a:rPr lang="en-US" altLang="ko-KR" dirty="0"/>
              <a:t>.</a:t>
            </a:r>
          </a:p>
          <a:p>
            <a:pPr lvl="1"/>
            <a:r>
              <a:rPr lang="ko-KR" altLang="en-US" dirty="0"/>
              <a:t>특정</a:t>
            </a:r>
            <a:r>
              <a:rPr lang="en-US" altLang="ko-KR" dirty="0"/>
              <a:t>/</a:t>
            </a:r>
            <a:r>
              <a:rPr lang="ko-KR" altLang="en-US" dirty="0"/>
              <a:t>모든 전송이 승인 받지 못하게 할 수 있다</a:t>
            </a:r>
            <a:r>
              <a:rPr lang="en-US" altLang="ko-KR" dirty="0"/>
              <a:t>.</a:t>
            </a:r>
          </a:p>
          <a:p>
            <a:pPr lvl="1"/>
            <a:r>
              <a:rPr lang="ko-KR" altLang="en-US" dirty="0"/>
              <a:t>특정</a:t>
            </a:r>
            <a:r>
              <a:rPr lang="en-US" altLang="ko-KR" dirty="0"/>
              <a:t>/</a:t>
            </a:r>
            <a:r>
              <a:rPr lang="ko-KR" altLang="en-US" dirty="0"/>
              <a:t>모든 채굴자가 확정 블록을 채굴하지 못하게 할 수 있다</a:t>
            </a:r>
            <a:r>
              <a:rPr lang="en-US" altLang="ko-KR" dirty="0"/>
              <a:t>.</a:t>
            </a:r>
          </a:p>
          <a:p>
            <a:r>
              <a:rPr lang="en-US" altLang="ko-KR" dirty="0"/>
              <a:t>51% </a:t>
            </a:r>
            <a:r>
              <a:rPr lang="ko-KR" altLang="en-US" dirty="0"/>
              <a:t>이상의 의결권을 점유한다고 하더라도 할 수 없는 일</a:t>
            </a:r>
            <a:endParaRPr lang="en-US" altLang="ko-KR" dirty="0"/>
          </a:p>
          <a:p>
            <a:pPr lvl="1"/>
            <a:r>
              <a:rPr lang="ko-KR" altLang="en-US" dirty="0"/>
              <a:t>타인의 전송 내역을 그들의 협조 없이 뒤집을 수는 없다</a:t>
            </a:r>
            <a:r>
              <a:rPr lang="en-US" altLang="ko-KR" dirty="0"/>
              <a:t>.</a:t>
            </a:r>
          </a:p>
          <a:p>
            <a:pPr lvl="1"/>
            <a:r>
              <a:rPr lang="ko-KR" altLang="en-US" dirty="0"/>
              <a:t>블록당 생성되는 보상 코인의 수를 바꿀 수는 없다</a:t>
            </a:r>
            <a:r>
              <a:rPr lang="en-US" altLang="ko-KR" dirty="0"/>
              <a:t>.</a:t>
            </a:r>
          </a:p>
          <a:p>
            <a:pPr lvl="1"/>
            <a:r>
              <a:rPr lang="ko-KR" altLang="en-US" dirty="0"/>
              <a:t>세상에 없던 코인을 새로 발행하거나 타인의 코인을 임의로 자신에게 송금할 수는 없다</a:t>
            </a:r>
            <a:r>
              <a:rPr lang="en-US" altLang="ko-KR" dirty="0"/>
              <a:t>.</a:t>
            </a:r>
          </a:p>
          <a:p>
            <a:r>
              <a:rPr lang="ko-KR" altLang="en-US" dirty="0"/>
              <a:t>방어를 위해서는 구성원이 </a:t>
            </a:r>
            <a:r>
              <a:rPr lang="ko-KR" altLang="en-US" dirty="0" err="1"/>
              <a:t>풀노드</a:t>
            </a:r>
            <a:r>
              <a:rPr lang="ko-KR" altLang="en-US" dirty="0"/>
              <a:t> 구성 필요</a:t>
            </a:r>
            <a:endParaRPr lang="en-US" altLang="ko-KR" dirty="0"/>
          </a:p>
          <a:p>
            <a:pPr lvl="1"/>
            <a:r>
              <a:rPr lang="ko-KR" altLang="en-US" dirty="0"/>
              <a:t>라이트 노드는 특정 채굴자나 </a:t>
            </a:r>
            <a:r>
              <a:rPr lang="ko-KR" altLang="en-US" dirty="0" err="1"/>
              <a:t>풀노드를</a:t>
            </a:r>
            <a:r>
              <a:rPr lang="ko-KR" altLang="en-US" dirty="0"/>
              <a:t> </a:t>
            </a:r>
            <a:r>
              <a:rPr lang="ko-KR" altLang="en-US" dirty="0" err="1"/>
              <a:t>신뢰해야하기</a:t>
            </a:r>
            <a:r>
              <a:rPr lang="ko-KR" altLang="en-US" dirty="0"/>
              <a:t> 때문에 공격에 피해를 받을 수 있다</a:t>
            </a:r>
            <a:r>
              <a:rPr lang="en-US" altLang="ko-KR" dirty="0"/>
              <a:t>.</a:t>
            </a:r>
          </a:p>
          <a:p>
            <a:pPr lvl="1"/>
            <a:endParaRPr lang="en-US" altLang="ko-KR" dirty="0"/>
          </a:p>
          <a:p>
            <a:pPr indent="0">
              <a:buNone/>
            </a:pPr>
            <a:r>
              <a:rPr lang="ko-KR" altLang="en-US" sz="2200" b="1" dirty="0"/>
              <a:t>이클립스 어택</a:t>
            </a:r>
            <a:endParaRPr lang="en-US" altLang="ko-KR" sz="2200" b="1" dirty="0"/>
          </a:p>
          <a:p>
            <a:r>
              <a:rPr lang="ko-KR" altLang="en-US" dirty="0"/>
              <a:t>하나의 노드를 대상</a:t>
            </a:r>
            <a:endParaRPr lang="en-US" altLang="ko-KR" dirty="0"/>
          </a:p>
          <a:p>
            <a:r>
              <a:rPr lang="ko-KR" altLang="en-US" dirty="0"/>
              <a:t>특정 노드와 통신하는 다수의 노드가 공격자의 허위전송내역을 담은 블록을 </a:t>
            </a:r>
            <a:r>
              <a:rPr lang="ko-KR" altLang="en-US" dirty="0" err="1"/>
              <a:t>타켓</a:t>
            </a:r>
            <a:r>
              <a:rPr lang="ko-KR" altLang="en-US" dirty="0"/>
              <a:t> 노드에 전파</a:t>
            </a:r>
            <a:endParaRPr lang="en-US" altLang="ko-KR" dirty="0"/>
          </a:p>
        </p:txBody>
      </p:sp>
      <p:sp>
        <p:nvSpPr>
          <p:cNvPr id="3" name="제목 2">
            <a:extLst>
              <a:ext uri="{FF2B5EF4-FFF2-40B4-BE49-F238E27FC236}">
                <a16:creationId xmlns:a16="http://schemas.microsoft.com/office/drawing/2014/main" id="{D7C59769-7EB3-45F1-A1C8-4C561002E9B8}"/>
              </a:ext>
            </a:extLst>
          </p:cNvPr>
          <p:cNvSpPr>
            <a:spLocks noGrp="1"/>
          </p:cNvSpPr>
          <p:nvPr>
            <p:ph type="title"/>
          </p:nvPr>
        </p:nvSpPr>
        <p:spPr/>
        <p:txBody>
          <a:bodyPr/>
          <a:lstStyle/>
          <a:p>
            <a:r>
              <a:rPr lang="en-US" altLang="ko-KR" dirty="0" err="1"/>
              <a:t>PoW</a:t>
            </a:r>
            <a:r>
              <a:rPr lang="en-US" altLang="ko-KR" dirty="0"/>
              <a:t> [ </a:t>
            </a:r>
            <a:r>
              <a:rPr lang="ko-KR" altLang="en-US" dirty="0"/>
              <a:t>이중 지불</a:t>
            </a:r>
            <a:r>
              <a:rPr lang="en-US" altLang="ko-KR" dirty="0"/>
              <a:t> -  </a:t>
            </a:r>
            <a:r>
              <a:rPr lang="ko-KR" altLang="en-US" dirty="0"/>
              <a:t>블록체인 레벨 공격</a:t>
            </a:r>
            <a:r>
              <a:rPr lang="en-US" altLang="ko-KR" dirty="0"/>
              <a:t> ]</a:t>
            </a:r>
            <a:endParaRPr lang="ko-KR" altLang="en-US" dirty="0"/>
          </a:p>
        </p:txBody>
      </p:sp>
    </p:spTree>
    <p:extLst>
      <p:ext uri="{BB962C8B-B14F-4D97-AF65-F5344CB8AC3E}">
        <p14:creationId xmlns:p14="http://schemas.microsoft.com/office/powerpoint/2010/main" val="14998150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1CEE8C50-89F4-4F85-87DE-3D0D7CD35230}"/>
              </a:ext>
            </a:extLst>
          </p:cNvPr>
          <p:cNvSpPr>
            <a:spLocks noGrp="1"/>
          </p:cNvSpPr>
          <p:nvPr>
            <p:ph idx="1"/>
          </p:nvPr>
        </p:nvSpPr>
        <p:spPr>
          <a:xfrm>
            <a:off x="241300" y="674860"/>
            <a:ext cx="11723688" cy="5991052"/>
          </a:xfrm>
        </p:spPr>
        <p:txBody>
          <a:bodyPr>
            <a:normAutofit lnSpcReduction="10000"/>
          </a:bodyPr>
          <a:lstStyle/>
          <a:p>
            <a:pPr indent="0">
              <a:buNone/>
            </a:pPr>
            <a:r>
              <a:rPr lang="ko-KR" altLang="en-US" dirty="0" err="1"/>
              <a:t>이더리움이</a:t>
            </a:r>
            <a:r>
              <a:rPr lang="ko-KR" altLang="en-US" dirty="0"/>
              <a:t> 제공하려는 것은 </a:t>
            </a:r>
            <a:r>
              <a:rPr lang="ko-KR" altLang="en-US" dirty="0">
                <a:solidFill>
                  <a:srgbClr val="DBAC7D"/>
                </a:solidFill>
              </a:rPr>
              <a:t>완벽한 </a:t>
            </a:r>
            <a:r>
              <a:rPr lang="ko-KR" altLang="en-US" dirty="0" err="1">
                <a:solidFill>
                  <a:srgbClr val="00C8EB"/>
                </a:solidFill>
              </a:rPr>
              <a:t>튜링완전</a:t>
            </a:r>
            <a:r>
              <a:rPr lang="en-US" altLang="ko-KR" dirty="0">
                <a:solidFill>
                  <a:srgbClr val="00C8EB"/>
                </a:solidFill>
              </a:rPr>
              <a:t>(</a:t>
            </a:r>
            <a:r>
              <a:rPr lang="en-US" altLang="ko-KR" dirty="0" err="1">
                <a:solidFill>
                  <a:srgbClr val="00C8EB"/>
                </a:solidFill>
              </a:rPr>
              <a:t>turing</a:t>
            </a:r>
            <a:r>
              <a:rPr lang="en-US" altLang="ko-KR" dirty="0">
                <a:solidFill>
                  <a:srgbClr val="00C8EB"/>
                </a:solidFill>
              </a:rPr>
              <a:t>-complete) </a:t>
            </a:r>
            <a:r>
              <a:rPr lang="ko-KR" altLang="en-US" dirty="0">
                <a:solidFill>
                  <a:srgbClr val="00C8EB"/>
                </a:solidFill>
              </a:rPr>
              <a:t>프로그래밍 언어</a:t>
            </a:r>
            <a:r>
              <a:rPr lang="ko-KR" altLang="en-US" dirty="0">
                <a:solidFill>
                  <a:srgbClr val="DBAC7D"/>
                </a:solidFill>
              </a:rPr>
              <a:t>가 심어진 블록체인</a:t>
            </a:r>
            <a:r>
              <a:rPr lang="ko-KR" altLang="en-US" dirty="0"/>
              <a:t>이다</a:t>
            </a:r>
            <a:r>
              <a:rPr lang="en-US" altLang="ko-KR" dirty="0"/>
              <a:t>. </a:t>
            </a:r>
            <a:r>
              <a:rPr lang="ko-KR" altLang="en-US" dirty="0"/>
              <a:t>이 프로그래밍 언어는</a:t>
            </a:r>
            <a:r>
              <a:rPr lang="en-US" altLang="ko-KR" dirty="0"/>
              <a:t>, </a:t>
            </a:r>
            <a:r>
              <a:rPr lang="ko-KR" altLang="en-US" dirty="0">
                <a:solidFill>
                  <a:schemeClr val="bg1"/>
                </a:solidFill>
              </a:rPr>
              <a:t>코딩 된 </a:t>
            </a:r>
            <a:r>
              <a:rPr lang="ko-KR" altLang="en-US" dirty="0">
                <a:solidFill>
                  <a:srgbClr val="DBAC7D"/>
                </a:solidFill>
              </a:rPr>
              <a:t>규칙에 따라 </a:t>
            </a:r>
            <a:r>
              <a:rPr lang="en-US" altLang="ko-KR" dirty="0">
                <a:solidFill>
                  <a:srgbClr val="DBAC7D"/>
                </a:solidFill>
              </a:rPr>
              <a:t>'</a:t>
            </a:r>
            <a:r>
              <a:rPr lang="ko-KR" altLang="en-US" dirty="0">
                <a:solidFill>
                  <a:srgbClr val="DBAC7D"/>
                </a:solidFill>
              </a:rPr>
              <a:t>어떤 </a:t>
            </a:r>
            <a:r>
              <a:rPr lang="ko-KR" altLang="en-US" dirty="0">
                <a:solidFill>
                  <a:srgbClr val="00C8EB"/>
                </a:solidFill>
              </a:rPr>
              <a:t>상태</a:t>
            </a:r>
            <a:r>
              <a:rPr lang="en-US" altLang="ko-KR" dirty="0">
                <a:solidFill>
                  <a:srgbClr val="DBAC7D"/>
                </a:solidFill>
              </a:rPr>
              <a:t>'</a:t>
            </a:r>
            <a:r>
              <a:rPr lang="ko-KR" altLang="en-US" dirty="0">
                <a:solidFill>
                  <a:srgbClr val="DBAC7D"/>
                </a:solidFill>
              </a:rPr>
              <a:t>를 다르게 </a:t>
            </a:r>
            <a:r>
              <a:rPr lang="ko-KR" altLang="en-US" dirty="0">
                <a:solidFill>
                  <a:srgbClr val="00C8EB"/>
                </a:solidFill>
              </a:rPr>
              <a:t>변환</a:t>
            </a:r>
            <a:r>
              <a:rPr lang="ko-KR" altLang="en-US" dirty="0">
                <a:solidFill>
                  <a:srgbClr val="DBAC7D"/>
                </a:solidFill>
              </a:rPr>
              <a:t>시키는 기능</a:t>
            </a:r>
            <a:r>
              <a:rPr lang="en-US" altLang="ko-KR" dirty="0">
                <a:solidFill>
                  <a:srgbClr val="DBAC7D"/>
                </a:solidFill>
              </a:rPr>
              <a:t>(arbitrary state transition functions)</a:t>
            </a:r>
            <a:r>
              <a:rPr lang="ko-KR" altLang="en-US" dirty="0">
                <a:solidFill>
                  <a:srgbClr val="DBAC7D"/>
                </a:solidFill>
              </a:rPr>
              <a:t>이 포함된 </a:t>
            </a:r>
            <a:r>
              <a:rPr lang="en-US" altLang="ko-KR" dirty="0">
                <a:solidFill>
                  <a:srgbClr val="DBAC7D"/>
                </a:solidFill>
              </a:rPr>
              <a:t>"</a:t>
            </a:r>
            <a:r>
              <a:rPr lang="ko-KR" altLang="en-US" dirty="0">
                <a:solidFill>
                  <a:srgbClr val="00C8EB"/>
                </a:solidFill>
              </a:rPr>
              <a:t>계약</a:t>
            </a:r>
            <a:r>
              <a:rPr lang="en-US" altLang="ko-KR" dirty="0">
                <a:solidFill>
                  <a:srgbClr val="DBAC7D"/>
                </a:solidFill>
              </a:rPr>
              <a:t>(contracts)"</a:t>
            </a:r>
            <a:r>
              <a:rPr lang="ko-KR" altLang="en-US" dirty="0">
                <a:solidFill>
                  <a:srgbClr val="DBAC7D"/>
                </a:solidFill>
              </a:rPr>
              <a:t>을 유저들이 </a:t>
            </a:r>
            <a:r>
              <a:rPr lang="ko-KR" altLang="en-US" dirty="0">
                <a:solidFill>
                  <a:srgbClr val="00C8EB"/>
                </a:solidFill>
              </a:rPr>
              <a:t>작성</a:t>
            </a:r>
            <a:r>
              <a:rPr lang="ko-KR" altLang="en-US" dirty="0"/>
              <a:t>할 수 있게 함으로써 앞서 설명한 시스템들을 구현 가능하게 할 뿐만 아니라 우리가 아직 상상하지 못한 다른 많은 어플리케이션들도 매우 쉽게 만들 수 있도록 도와줄 것이다</a:t>
            </a:r>
            <a:r>
              <a:rPr lang="en-US" altLang="ko-KR" dirty="0"/>
              <a:t>. …</a:t>
            </a:r>
          </a:p>
          <a:p>
            <a:pPr indent="0">
              <a:buNone/>
            </a:pPr>
            <a:r>
              <a:rPr lang="en-US" altLang="ko-KR" dirty="0"/>
              <a:t>What Ethereum intends to </a:t>
            </a:r>
            <a:r>
              <a:rPr lang="en-US" altLang="ko-KR" dirty="0">
                <a:solidFill>
                  <a:srgbClr val="DBAC7D"/>
                </a:solidFill>
              </a:rPr>
              <a:t>provide is a blockchain with a built-in fully fledged </a:t>
            </a:r>
            <a:r>
              <a:rPr lang="en-US" altLang="ko-KR" dirty="0">
                <a:solidFill>
                  <a:srgbClr val="00C8EB"/>
                </a:solidFill>
              </a:rPr>
              <a:t>Turing-complete programming language</a:t>
            </a:r>
            <a:r>
              <a:rPr lang="en-US" altLang="ko-KR" dirty="0"/>
              <a:t> that can be used to </a:t>
            </a:r>
            <a:r>
              <a:rPr lang="en-US" altLang="ko-KR" dirty="0">
                <a:solidFill>
                  <a:srgbClr val="00C8EB"/>
                </a:solidFill>
              </a:rPr>
              <a:t>create</a:t>
            </a:r>
            <a:r>
              <a:rPr lang="en-US" altLang="ko-KR" dirty="0">
                <a:solidFill>
                  <a:srgbClr val="DBAC7D"/>
                </a:solidFill>
              </a:rPr>
              <a:t> "</a:t>
            </a:r>
            <a:r>
              <a:rPr lang="en-US" altLang="ko-KR" dirty="0">
                <a:solidFill>
                  <a:srgbClr val="00C8EB"/>
                </a:solidFill>
              </a:rPr>
              <a:t>contracts</a:t>
            </a:r>
            <a:r>
              <a:rPr lang="en-US" altLang="ko-KR" dirty="0">
                <a:solidFill>
                  <a:srgbClr val="DBAC7D"/>
                </a:solidFill>
              </a:rPr>
              <a:t>" that can be used to encode arbitrary </a:t>
            </a:r>
            <a:r>
              <a:rPr lang="en-US" altLang="ko-KR" dirty="0">
                <a:solidFill>
                  <a:srgbClr val="00C8EB"/>
                </a:solidFill>
              </a:rPr>
              <a:t>state transition</a:t>
            </a:r>
            <a:r>
              <a:rPr lang="en-US" altLang="ko-KR" dirty="0">
                <a:solidFill>
                  <a:srgbClr val="DBAC7D"/>
                </a:solidFill>
              </a:rPr>
              <a:t> functions</a:t>
            </a:r>
            <a:r>
              <a:rPr lang="en-US" altLang="ko-KR" dirty="0"/>
              <a:t>, allowing users to create any of the systems described above, as well as many others that we have not yet imagined, simply by writing up the logic in a few lines of code. …</a:t>
            </a:r>
          </a:p>
          <a:p>
            <a:pPr indent="0">
              <a:buNone/>
            </a:pPr>
            <a:endParaRPr lang="en-US" altLang="ko-KR" dirty="0"/>
          </a:p>
          <a:p>
            <a:pPr indent="0">
              <a:buNone/>
            </a:pPr>
            <a:r>
              <a:rPr lang="en-US" altLang="ko-KR" sz="2000" b="1" dirty="0"/>
              <a:t>Conclusion</a:t>
            </a:r>
          </a:p>
          <a:p>
            <a:pPr indent="0">
              <a:buNone/>
            </a:pPr>
            <a:r>
              <a:rPr lang="ko-KR" altLang="en-US" dirty="0"/>
              <a:t>이더리움 프로토콜은 이러한 어플리케이션들을 직접적으로 제공하는 것이 아니라</a:t>
            </a:r>
            <a:r>
              <a:rPr lang="en-US" altLang="ko-KR" dirty="0"/>
              <a:t>, </a:t>
            </a:r>
            <a:r>
              <a:rPr lang="ko-KR" altLang="en-US" dirty="0" err="1"/>
              <a:t>튜링완전언어</a:t>
            </a:r>
            <a:r>
              <a:rPr lang="en-US" altLang="ko-KR" dirty="0"/>
              <a:t>(Turing-complete programming language)</a:t>
            </a:r>
            <a:r>
              <a:rPr lang="ko-KR" altLang="en-US" dirty="0"/>
              <a:t>를 통해 </a:t>
            </a:r>
            <a:r>
              <a:rPr lang="ko-KR" altLang="en-US" dirty="0">
                <a:solidFill>
                  <a:srgbClr val="DBAC7D"/>
                </a:solidFill>
              </a:rPr>
              <a:t>이론적으로 거의 </a:t>
            </a:r>
            <a:r>
              <a:rPr lang="ko-KR" altLang="en-US" dirty="0">
                <a:solidFill>
                  <a:srgbClr val="00C8EB"/>
                </a:solidFill>
              </a:rPr>
              <a:t>모든 형태의 이체방식이나 어플리케이션</a:t>
            </a:r>
            <a:r>
              <a:rPr lang="ko-KR" altLang="en-US" dirty="0">
                <a:solidFill>
                  <a:srgbClr val="DBAC7D"/>
                </a:solidFill>
              </a:rPr>
              <a:t>을 만들어낼 수 있도록 지원</a:t>
            </a:r>
            <a:r>
              <a:rPr lang="ko-KR" altLang="en-US" dirty="0"/>
              <a:t>한다</a:t>
            </a:r>
            <a:r>
              <a:rPr lang="en-US" altLang="ko-KR" dirty="0"/>
              <a:t>. </a:t>
            </a:r>
            <a:r>
              <a:rPr lang="en-US" altLang="ko-KR" sz="1600" dirty="0"/>
              <a:t>…</a:t>
            </a:r>
            <a:endParaRPr lang="en-US" altLang="ko-KR" dirty="0"/>
          </a:p>
          <a:p>
            <a:pPr indent="0">
              <a:buNone/>
            </a:pPr>
            <a:r>
              <a:rPr lang="en-US" altLang="ko-KR" dirty="0"/>
              <a:t>The Ethereum protocol would not "support" any of the applications directly, but the existence of a Turing-complete programming language means that </a:t>
            </a:r>
            <a:r>
              <a:rPr lang="en-US" altLang="ko-KR" dirty="0">
                <a:solidFill>
                  <a:srgbClr val="DBAC7D"/>
                </a:solidFill>
              </a:rPr>
              <a:t>arbitrary contracts can theoretically be created for </a:t>
            </a:r>
            <a:r>
              <a:rPr lang="en-US" altLang="ko-KR" dirty="0">
                <a:solidFill>
                  <a:srgbClr val="00C8EB"/>
                </a:solidFill>
              </a:rPr>
              <a:t>any transaction type or application</a:t>
            </a:r>
            <a:r>
              <a:rPr lang="en-US" altLang="ko-KR" dirty="0"/>
              <a:t>. …</a:t>
            </a:r>
          </a:p>
        </p:txBody>
      </p:sp>
      <p:sp>
        <p:nvSpPr>
          <p:cNvPr id="3" name="제목 2">
            <a:extLst>
              <a:ext uri="{FF2B5EF4-FFF2-40B4-BE49-F238E27FC236}">
                <a16:creationId xmlns:a16="http://schemas.microsoft.com/office/drawing/2014/main" id="{0EA218A7-D547-4661-ACF7-16F397AE1965}"/>
              </a:ext>
            </a:extLst>
          </p:cNvPr>
          <p:cNvSpPr>
            <a:spLocks noGrp="1"/>
          </p:cNvSpPr>
          <p:nvPr>
            <p:ph type="title"/>
          </p:nvPr>
        </p:nvSpPr>
        <p:spPr/>
        <p:txBody>
          <a:bodyPr/>
          <a:lstStyle/>
          <a:p>
            <a:r>
              <a:rPr lang="ko-KR" altLang="en-US" dirty="0" err="1"/>
              <a:t>이더리움</a:t>
            </a:r>
            <a:r>
              <a:rPr lang="ko-KR" altLang="en-US" dirty="0"/>
              <a:t> </a:t>
            </a:r>
            <a:r>
              <a:rPr lang="en-US" altLang="ko-KR" dirty="0"/>
              <a:t>[White Paper, </a:t>
            </a:r>
            <a:r>
              <a:rPr lang="en-US" altLang="ko-KR" dirty="0" err="1"/>
              <a:t>Vitalik</a:t>
            </a:r>
            <a:r>
              <a:rPr lang="en-US" altLang="ko-KR" dirty="0"/>
              <a:t> </a:t>
            </a:r>
            <a:r>
              <a:rPr lang="en-US" altLang="ko-KR" dirty="0" err="1"/>
              <a:t>Buterin</a:t>
            </a:r>
            <a:r>
              <a:rPr lang="en-US" altLang="ko-KR" dirty="0"/>
              <a:t> (</a:t>
            </a:r>
            <a:r>
              <a:rPr lang="ko-KR" altLang="en-US" dirty="0"/>
              <a:t>백서</a:t>
            </a:r>
            <a:r>
              <a:rPr lang="en-US" altLang="ko-KR" dirty="0"/>
              <a:t>, </a:t>
            </a:r>
            <a:r>
              <a:rPr lang="ko-KR" altLang="en-US" dirty="0" err="1"/>
              <a:t>비탈릭</a:t>
            </a:r>
            <a:r>
              <a:rPr lang="ko-KR" altLang="en-US" dirty="0"/>
              <a:t> </a:t>
            </a:r>
            <a:r>
              <a:rPr lang="ko-KR" altLang="en-US" dirty="0" err="1"/>
              <a:t>부테린</a:t>
            </a:r>
            <a:r>
              <a:rPr lang="en-US" altLang="ko-KR" dirty="0"/>
              <a:t>)]</a:t>
            </a:r>
            <a:endParaRPr lang="ko-KR" altLang="en-US" dirty="0"/>
          </a:p>
        </p:txBody>
      </p:sp>
    </p:spTree>
    <p:extLst>
      <p:ext uri="{BB962C8B-B14F-4D97-AF65-F5344CB8AC3E}">
        <p14:creationId xmlns:p14="http://schemas.microsoft.com/office/powerpoint/2010/main" val="174899846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0B924CBB-852E-4FEF-BA4C-37C0D64B3847}"/>
              </a:ext>
            </a:extLst>
          </p:cNvPr>
          <p:cNvSpPr>
            <a:spLocks noGrp="1"/>
          </p:cNvSpPr>
          <p:nvPr>
            <p:ph type="title"/>
          </p:nvPr>
        </p:nvSpPr>
        <p:spPr/>
        <p:txBody>
          <a:bodyPr/>
          <a:lstStyle/>
          <a:p>
            <a:r>
              <a:rPr lang="en-US" altLang="ko-KR" dirty="0" err="1"/>
              <a:t>PoW</a:t>
            </a:r>
            <a:r>
              <a:rPr lang="en-US" altLang="ko-KR" dirty="0"/>
              <a:t> [ </a:t>
            </a:r>
            <a:r>
              <a:rPr lang="ko-KR" altLang="en-US" dirty="0"/>
              <a:t>완결성</a:t>
            </a:r>
            <a:r>
              <a:rPr lang="en-US" altLang="ko-KR" dirty="0"/>
              <a:t>(Finality) </a:t>
            </a:r>
            <a:r>
              <a:rPr lang="ko-KR" altLang="en-US" dirty="0"/>
              <a:t>불확실성</a:t>
            </a:r>
            <a:r>
              <a:rPr lang="en-US" altLang="ko-KR" dirty="0"/>
              <a:t>, </a:t>
            </a:r>
            <a:r>
              <a:rPr lang="ko-KR" altLang="en-US" dirty="0" err="1"/>
              <a:t>컨펌</a:t>
            </a:r>
            <a:r>
              <a:rPr lang="en-US" altLang="ko-KR" dirty="0"/>
              <a:t>(Confirmations) ]</a:t>
            </a:r>
            <a:endParaRPr lang="ko-KR" altLang="en-US" dirty="0"/>
          </a:p>
        </p:txBody>
      </p:sp>
      <p:sp>
        <p:nvSpPr>
          <p:cNvPr id="4" name="TextBox 3">
            <a:extLst>
              <a:ext uri="{FF2B5EF4-FFF2-40B4-BE49-F238E27FC236}">
                <a16:creationId xmlns:a16="http://schemas.microsoft.com/office/drawing/2014/main" id="{21D0BA44-0452-47D3-926C-7BEBC43D66F1}"/>
              </a:ext>
            </a:extLst>
          </p:cNvPr>
          <p:cNvSpPr txBox="1"/>
          <p:nvPr/>
        </p:nvSpPr>
        <p:spPr>
          <a:xfrm>
            <a:off x="6095999" y="674860"/>
            <a:ext cx="5832476" cy="5909310"/>
          </a:xfrm>
          <a:prstGeom prst="rect">
            <a:avLst/>
          </a:prstGeom>
          <a:noFill/>
        </p:spPr>
        <p:txBody>
          <a:bodyPr wrap="square">
            <a:spAutoFit/>
          </a:bodyPr>
          <a:lstStyle/>
          <a:p>
            <a:r>
              <a:rPr lang="en-US" altLang="ko-KR" b="0" i="0" dirty="0">
                <a:solidFill>
                  <a:schemeClr val="bg1">
                    <a:lumMod val="85000"/>
                  </a:schemeClr>
                </a:solidFill>
                <a:effectLst/>
                <a:latin typeface="Arial" panose="020B0604020202020204" pitchFamily="34" charset="0"/>
              </a:rPr>
              <a:t>Bitcoin </a:t>
            </a:r>
            <a:r>
              <a:rPr lang="en-US" altLang="ko-KR" dirty="0">
                <a:solidFill>
                  <a:schemeClr val="bg1">
                    <a:lumMod val="85000"/>
                  </a:schemeClr>
                </a:solidFill>
                <a:latin typeface="Arial" panose="020B0604020202020204" pitchFamily="34" charset="0"/>
              </a:rPr>
              <a:t>P2P</a:t>
            </a:r>
            <a:r>
              <a:rPr lang="ko-KR" altLang="en-US" dirty="0">
                <a:solidFill>
                  <a:schemeClr val="bg1">
                    <a:lumMod val="85000"/>
                  </a:schemeClr>
                </a:solidFill>
                <a:latin typeface="Arial" panose="020B0604020202020204" pitchFamily="34" charset="0"/>
              </a:rPr>
              <a:t> </a:t>
            </a:r>
            <a:r>
              <a:rPr lang="en-US" altLang="ko-KR" dirty="0">
                <a:solidFill>
                  <a:schemeClr val="bg1">
                    <a:lumMod val="85000"/>
                  </a:schemeClr>
                </a:solidFill>
                <a:latin typeface="Arial" panose="020B0604020202020204" pitchFamily="34" charset="0"/>
              </a:rPr>
              <a:t>e-cash paper</a:t>
            </a:r>
            <a:r>
              <a:rPr lang="en-US" altLang="ko-KR" sz="1150" b="0" i="0" dirty="0">
                <a:solidFill>
                  <a:schemeClr val="bg1">
                    <a:lumMod val="85000"/>
                  </a:schemeClr>
                </a:solidFill>
                <a:effectLst/>
                <a:latin typeface="Arial" panose="020B0604020202020204" pitchFamily="34" charset="0"/>
              </a:rPr>
              <a:t> Satoshi Nakamoto, 2009-01-08 19:27:40 UTC</a:t>
            </a:r>
          </a:p>
          <a:p>
            <a:r>
              <a:rPr lang="en-US" altLang="ko-KR" sz="1600" dirty="0">
                <a:solidFill>
                  <a:schemeClr val="bg1">
                    <a:lumMod val="85000"/>
                  </a:schemeClr>
                </a:solidFill>
                <a:latin typeface="Arial" panose="020B0604020202020204" pitchFamily="34" charset="0"/>
              </a:rPr>
              <a:t>…</a:t>
            </a:r>
            <a:endParaRPr lang="en-US" altLang="ko-KR" sz="1600" b="0" i="0" dirty="0">
              <a:solidFill>
                <a:schemeClr val="bg1">
                  <a:lumMod val="85000"/>
                </a:schemeClr>
              </a:solidFill>
              <a:effectLst/>
              <a:latin typeface="Arial" panose="020B0604020202020204" pitchFamily="34" charset="0"/>
            </a:endParaRPr>
          </a:p>
          <a:p>
            <a:r>
              <a:rPr lang="en-US" altLang="ko-KR" sz="1600" b="0" i="0" dirty="0">
                <a:solidFill>
                  <a:srgbClr val="DBAC7D"/>
                </a:solidFill>
                <a:effectLst/>
                <a:latin typeface="Arial" panose="020B0604020202020204" pitchFamily="34" charset="0"/>
              </a:rPr>
              <a:t>When there are multiple </a:t>
            </a:r>
            <a:r>
              <a:rPr lang="en-US" altLang="ko-KR" sz="1600" b="1" dirty="0">
                <a:solidFill>
                  <a:srgbClr val="00C8EB"/>
                </a:solidFill>
                <a:effectLst/>
                <a:latin typeface="Arial" panose="020B0604020202020204" pitchFamily="34" charset="0"/>
              </a:rPr>
              <a:t>double-spent</a:t>
            </a:r>
            <a:r>
              <a:rPr lang="en-US" altLang="ko-KR" sz="1600" b="0" i="0" dirty="0">
                <a:solidFill>
                  <a:srgbClr val="DBAC7D"/>
                </a:solidFill>
                <a:effectLst/>
                <a:latin typeface="Arial" panose="020B0604020202020204" pitchFamily="34" charset="0"/>
              </a:rPr>
              <a:t> versions of the same transaction, one and </a:t>
            </a:r>
            <a:r>
              <a:rPr lang="en-US" altLang="ko-KR" sz="1600" b="1" i="0" dirty="0">
                <a:solidFill>
                  <a:srgbClr val="00C8EB"/>
                </a:solidFill>
                <a:effectLst/>
                <a:latin typeface="Arial" panose="020B0604020202020204" pitchFamily="34" charset="0"/>
              </a:rPr>
              <a:t>only one will become valid</a:t>
            </a:r>
            <a:r>
              <a:rPr lang="en-US" altLang="ko-KR" sz="1600" b="0" i="0" dirty="0">
                <a:solidFill>
                  <a:schemeClr val="bg1">
                    <a:lumMod val="85000"/>
                  </a:schemeClr>
                </a:solidFill>
                <a:effectLst/>
                <a:latin typeface="Arial" panose="020B0604020202020204" pitchFamily="34" charset="0"/>
              </a:rPr>
              <a:t>.</a:t>
            </a:r>
          </a:p>
          <a:p>
            <a:endParaRPr lang="en-US" altLang="ko-KR" sz="800" b="0" i="0" dirty="0">
              <a:solidFill>
                <a:schemeClr val="bg1">
                  <a:lumMod val="85000"/>
                </a:schemeClr>
              </a:solidFill>
              <a:effectLst/>
              <a:latin typeface="Arial" panose="020B0604020202020204" pitchFamily="34" charset="0"/>
            </a:endParaRPr>
          </a:p>
          <a:p>
            <a:r>
              <a:rPr lang="en-US" altLang="ko-KR" sz="1600" b="0" i="0" dirty="0">
                <a:solidFill>
                  <a:srgbClr val="DBAC7D"/>
                </a:solidFill>
                <a:effectLst/>
                <a:latin typeface="Arial" panose="020B0604020202020204" pitchFamily="34" charset="0"/>
              </a:rPr>
              <a:t>The receiver of a payment </a:t>
            </a:r>
            <a:r>
              <a:rPr lang="en-US" altLang="ko-KR" sz="1600" b="1" i="0" dirty="0">
                <a:solidFill>
                  <a:srgbClr val="00C8EB"/>
                </a:solidFill>
                <a:effectLst/>
                <a:latin typeface="Arial" panose="020B0604020202020204" pitchFamily="34" charset="0"/>
              </a:rPr>
              <a:t>must wait an hour</a:t>
            </a:r>
            <a:r>
              <a:rPr lang="en-US" altLang="ko-KR" sz="1600" b="0" i="0" dirty="0">
                <a:solidFill>
                  <a:srgbClr val="DBAC7D"/>
                </a:solidFill>
                <a:effectLst/>
                <a:latin typeface="Arial" panose="020B0604020202020204" pitchFamily="34" charset="0"/>
              </a:rPr>
              <a:t> or so before believing that </a:t>
            </a:r>
            <a:r>
              <a:rPr lang="en-US" altLang="ko-KR" sz="1600" b="1" i="0" dirty="0">
                <a:solidFill>
                  <a:srgbClr val="00C8EB"/>
                </a:solidFill>
                <a:effectLst/>
                <a:latin typeface="Arial" panose="020B0604020202020204" pitchFamily="34" charset="0"/>
              </a:rPr>
              <a:t>it's valid</a:t>
            </a:r>
            <a:r>
              <a:rPr lang="en-US" altLang="ko-KR" sz="1600" b="0" i="0" dirty="0">
                <a:solidFill>
                  <a:schemeClr val="bg1">
                    <a:lumMod val="85000"/>
                  </a:schemeClr>
                </a:solidFill>
                <a:effectLst/>
                <a:latin typeface="Arial" panose="020B0604020202020204" pitchFamily="34" charset="0"/>
              </a:rPr>
              <a:t>. The network will resolve any possible double-spend races by then.</a:t>
            </a:r>
          </a:p>
          <a:p>
            <a:endParaRPr lang="en-US" altLang="ko-KR" sz="800" b="0" i="0" dirty="0">
              <a:solidFill>
                <a:schemeClr val="bg1">
                  <a:lumMod val="85000"/>
                </a:schemeClr>
              </a:solidFill>
              <a:effectLst/>
              <a:latin typeface="Arial" panose="020B0604020202020204" pitchFamily="34" charset="0"/>
            </a:endParaRPr>
          </a:p>
          <a:p>
            <a:r>
              <a:rPr lang="en-US" altLang="ko-KR" sz="1600" b="0" i="0" dirty="0">
                <a:solidFill>
                  <a:schemeClr val="bg1">
                    <a:lumMod val="85000"/>
                  </a:schemeClr>
                </a:solidFill>
                <a:effectLst/>
                <a:latin typeface="Arial" panose="020B0604020202020204" pitchFamily="34" charset="0"/>
              </a:rPr>
              <a:t>The guy who received the double-spend that became invalid never thought he had it in the first place. His software would have shown the transaction go from "</a:t>
            </a:r>
            <a:r>
              <a:rPr lang="en-US" altLang="ko-KR" sz="1600" b="0" i="0" dirty="0">
                <a:solidFill>
                  <a:srgbClr val="DBAC7D"/>
                </a:solidFill>
                <a:effectLst/>
                <a:latin typeface="Arial" panose="020B0604020202020204" pitchFamily="34" charset="0"/>
              </a:rPr>
              <a:t>unconfirmed</a:t>
            </a:r>
            <a:r>
              <a:rPr lang="en-US" altLang="ko-KR" sz="1600" b="0" i="0" dirty="0">
                <a:solidFill>
                  <a:schemeClr val="bg1">
                    <a:lumMod val="85000"/>
                  </a:schemeClr>
                </a:solidFill>
                <a:effectLst/>
                <a:latin typeface="Arial" panose="020B0604020202020204" pitchFamily="34" charset="0"/>
              </a:rPr>
              <a:t>" to "invalid". If necessary, the UI can be made to hide transactions until they're sufficiently deep in the block chain.</a:t>
            </a:r>
          </a:p>
          <a:p>
            <a:r>
              <a:rPr lang="en-US" altLang="ko-KR" sz="1600" dirty="0">
                <a:solidFill>
                  <a:schemeClr val="bg1">
                    <a:lumMod val="85000"/>
                  </a:schemeClr>
                </a:solidFill>
                <a:latin typeface="Arial" panose="020B0604020202020204" pitchFamily="34" charset="0"/>
              </a:rPr>
              <a:t>…</a:t>
            </a:r>
          </a:p>
          <a:p>
            <a:r>
              <a:rPr lang="en-US" altLang="ko-KR" sz="1600" dirty="0">
                <a:solidFill>
                  <a:schemeClr val="bg1">
                    <a:lumMod val="85000"/>
                  </a:schemeClr>
                </a:solidFill>
                <a:latin typeface="Arial" panose="020B0604020202020204" pitchFamily="34" charset="0"/>
              </a:rPr>
              <a:t>Sorry if I didn't make that clear. </a:t>
            </a:r>
            <a:r>
              <a:rPr lang="en-US" altLang="ko-KR" sz="1600" dirty="0">
                <a:solidFill>
                  <a:srgbClr val="DBAC7D"/>
                </a:solidFill>
                <a:latin typeface="Arial" panose="020B0604020202020204" pitchFamily="34" charset="0"/>
              </a:rPr>
              <a:t>The </a:t>
            </a:r>
            <a:r>
              <a:rPr lang="en-US" altLang="ko-KR" sz="1600" b="1" dirty="0">
                <a:solidFill>
                  <a:srgbClr val="00C8EB"/>
                </a:solidFill>
                <a:latin typeface="Arial" panose="020B0604020202020204" pitchFamily="34" charset="0"/>
              </a:rPr>
              <a:t>target time</a:t>
            </a:r>
            <a:r>
              <a:rPr lang="en-US" altLang="ko-KR" sz="1600" dirty="0">
                <a:solidFill>
                  <a:srgbClr val="DBAC7D"/>
                </a:solidFill>
                <a:latin typeface="Arial" panose="020B0604020202020204" pitchFamily="34" charset="0"/>
              </a:rPr>
              <a:t> between blocks will probably be </a:t>
            </a:r>
            <a:r>
              <a:rPr lang="en-US" altLang="ko-KR" sz="1600" b="1" dirty="0">
                <a:solidFill>
                  <a:srgbClr val="00C8EB"/>
                </a:solidFill>
                <a:latin typeface="Arial" panose="020B0604020202020204" pitchFamily="34" charset="0"/>
              </a:rPr>
              <a:t>10 minutes</a:t>
            </a:r>
            <a:r>
              <a:rPr lang="en-US" altLang="ko-KR" sz="1600" dirty="0">
                <a:solidFill>
                  <a:schemeClr val="bg1">
                    <a:lumMod val="85000"/>
                  </a:schemeClr>
                </a:solidFill>
                <a:latin typeface="Arial" panose="020B0604020202020204" pitchFamily="34" charset="0"/>
              </a:rPr>
              <a:t>.</a:t>
            </a:r>
          </a:p>
          <a:p>
            <a:endParaRPr lang="en-US" altLang="ko-KR" sz="800" dirty="0">
              <a:solidFill>
                <a:schemeClr val="bg1">
                  <a:lumMod val="85000"/>
                </a:schemeClr>
              </a:solidFill>
              <a:latin typeface="Arial" panose="020B0604020202020204" pitchFamily="34" charset="0"/>
            </a:endParaRPr>
          </a:p>
          <a:p>
            <a:r>
              <a:rPr lang="en-US" altLang="ko-KR" sz="1600" dirty="0">
                <a:solidFill>
                  <a:schemeClr val="bg1">
                    <a:lumMod val="85000"/>
                  </a:schemeClr>
                </a:solidFill>
                <a:latin typeface="Arial" panose="020B0604020202020204" pitchFamily="34" charset="0"/>
              </a:rPr>
              <a:t>Every block includes its creation time. If the time is off by more than 36 hours, other nodes won't work on it. </a:t>
            </a:r>
            <a:r>
              <a:rPr lang="en-US" altLang="ko-KR" sz="1600" dirty="0">
                <a:solidFill>
                  <a:srgbClr val="DBAC7D"/>
                </a:solidFill>
                <a:latin typeface="Arial" panose="020B0604020202020204" pitchFamily="34" charset="0"/>
              </a:rPr>
              <a:t>If the timespan over the last 6*24*</a:t>
            </a:r>
            <a:r>
              <a:rPr lang="en-US" altLang="ko-KR" sz="1600" b="1" dirty="0">
                <a:solidFill>
                  <a:srgbClr val="00C8EB"/>
                </a:solidFill>
                <a:latin typeface="Arial" panose="020B0604020202020204" pitchFamily="34" charset="0"/>
              </a:rPr>
              <a:t>30</a:t>
            </a:r>
            <a:r>
              <a:rPr lang="en-US" altLang="ko-KR" sz="1600" dirty="0">
                <a:solidFill>
                  <a:srgbClr val="DBAC7D"/>
                </a:solidFill>
                <a:latin typeface="Arial" panose="020B0604020202020204" pitchFamily="34" charset="0"/>
              </a:rPr>
              <a:t> blocks is less than </a:t>
            </a:r>
            <a:r>
              <a:rPr lang="en-US" altLang="ko-KR" sz="1600" b="1" dirty="0">
                <a:solidFill>
                  <a:srgbClr val="00C8EB"/>
                </a:solidFill>
                <a:latin typeface="Arial" panose="020B0604020202020204" pitchFamily="34" charset="0"/>
              </a:rPr>
              <a:t>15 days</a:t>
            </a:r>
            <a:r>
              <a:rPr lang="en-US" altLang="ko-KR" sz="1600" dirty="0">
                <a:solidFill>
                  <a:srgbClr val="DBAC7D"/>
                </a:solidFill>
                <a:latin typeface="Arial" panose="020B0604020202020204" pitchFamily="34" charset="0"/>
              </a:rPr>
              <a:t>, blocks are being generated too fast and the </a:t>
            </a:r>
            <a:r>
              <a:rPr lang="en-US" altLang="ko-KR" sz="1600" b="1" dirty="0">
                <a:solidFill>
                  <a:srgbClr val="00C8EB"/>
                </a:solidFill>
                <a:latin typeface="Arial" panose="020B0604020202020204" pitchFamily="34" charset="0"/>
              </a:rPr>
              <a:t>proof-of-work difficulty doubles</a:t>
            </a:r>
            <a:r>
              <a:rPr lang="en-US" altLang="ko-KR" sz="1600" dirty="0">
                <a:solidFill>
                  <a:srgbClr val="DBAC7D"/>
                </a:solidFill>
                <a:latin typeface="Arial" panose="020B0604020202020204" pitchFamily="34" charset="0"/>
              </a:rPr>
              <a:t>.</a:t>
            </a:r>
            <a:r>
              <a:rPr lang="en-US" altLang="ko-KR" sz="1600" dirty="0">
                <a:solidFill>
                  <a:schemeClr val="bg1">
                    <a:lumMod val="85000"/>
                  </a:schemeClr>
                </a:solidFill>
                <a:latin typeface="Arial" panose="020B0604020202020204" pitchFamily="34" charset="0"/>
              </a:rPr>
              <a:t> Everyone does the same calculation with the same chain data, so they all get the same result at the same link in the chain.</a:t>
            </a:r>
            <a:endParaRPr lang="ko-KR" altLang="en-US" sz="1600" dirty="0">
              <a:solidFill>
                <a:schemeClr val="bg1">
                  <a:lumMod val="85000"/>
                </a:schemeClr>
              </a:solidFill>
              <a:latin typeface="Arial" panose="020B0604020202020204" pitchFamily="34" charset="0"/>
            </a:endParaRPr>
          </a:p>
        </p:txBody>
      </p:sp>
      <p:sp>
        <p:nvSpPr>
          <p:cNvPr id="6" name="TextBox 5">
            <a:extLst>
              <a:ext uri="{FF2B5EF4-FFF2-40B4-BE49-F238E27FC236}">
                <a16:creationId xmlns:a16="http://schemas.microsoft.com/office/drawing/2014/main" id="{A7D7F11F-0FF2-4253-8F50-9D96C1A7904C}"/>
              </a:ext>
            </a:extLst>
          </p:cNvPr>
          <p:cNvSpPr txBox="1"/>
          <p:nvPr/>
        </p:nvSpPr>
        <p:spPr>
          <a:xfrm>
            <a:off x="7171756" y="6592013"/>
            <a:ext cx="4269352" cy="230832"/>
          </a:xfrm>
          <a:prstGeom prst="rect">
            <a:avLst/>
          </a:prstGeom>
          <a:noFill/>
        </p:spPr>
        <p:txBody>
          <a:bodyPr wrap="square">
            <a:spAutoFit/>
          </a:bodyPr>
          <a:lstStyle/>
          <a:p>
            <a:pPr algn="ctr"/>
            <a:r>
              <a:rPr lang="en-US" altLang="ko-KR" sz="900" dirty="0">
                <a:solidFill>
                  <a:schemeClr val="bg1">
                    <a:lumMod val="50000"/>
                  </a:schemeClr>
                </a:solidFill>
                <a:latin typeface="Arial" panose="020B0604020202020204" pitchFamily="34" charset="0"/>
                <a:hlinkClick r:id="rId3">
                  <a:extLst>
                    <a:ext uri="{A12FA001-AC4F-418D-AE19-62706E023703}">
                      <ahyp:hlinkClr xmlns:ahyp="http://schemas.microsoft.com/office/drawing/2018/hyperlinkcolor" val="tx"/>
                    </a:ext>
                  </a:extLst>
                </a:hlinkClick>
              </a:rPr>
              <a:t>https://satoshi.nakamotoinstitute.org/emails/cryptography/threads/1/#014843</a:t>
            </a:r>
            <a:endParaRPr lang="en-US" altLang="ko-KR" sz="900" dirty="0">
              <a:solidFill>
                <a:schemeClr val="bg1">
                  <a:lumMod val="50000"/>
                </a:schemeClr>
              </a:solidFill>
              <a:latin typeface="Arial" panose="020B0604020202020204" pitchFamily="34" charset="0"/>
            </a:endParaRPr>
          </a:p>
        </p:txBody>
      </p:sp>
      <p:sp>
        <p:nvSpPr>
          <p:cNvPr id="7" name="내용 개체 틀 1">
            <a:extLst>
              <a:ext uri="{FF2B5EF4-FFF2-40B4-BE49-F238E27FC236}">
                <a16:creationId xmlns:a16="http://schemas.microsoft.com/office/drawing/2014/main" id="{26C932EE-60F6-4F27-B0A2-9240529C25B0}"/>
              </a:ext>
            </a:extLst>
          </p:cNvPr>
          <p:cNvSpPr>
            <a:spLocks noGrp="1"/>
          </p:cNvSpPr>
          <p:nvPr>
            <p:ph idx="1"/>
          </p:nvPr>
        </p:nvSpPr>
        <p:spPr>
          <a:xfrm>
            <a:off x="241299" y="674860"/>
            <a:ext cx="5854701" cy="6030740"/>
          </a:xfrm>
        </p:spPr>
        <p:txBody>
          <a:bodyPr>
            <a:normAutofit/>
          </a:bodyPr>
          <a:lstStyle/>
          <a:p>
            <a:pPr indent="0">
              <a:buNone/>
            </a:pPr>
            <a:r>
              <a:rPr lang="ko-KR" altLang="en-US" sz="2000" b="1" dirty="0"/>
              <a:t>완결성</a:t>
            </a:r>
            <a:r>
              <a:rPr lang="en-US" altLang="ko-KR" sz="2000" b="1" dirty="0"/>
              <a:t>(Finality)</a:t>
            </a:r>
          </a:p>
          <a:p>
            <a:pPr marL="144000"/>
            <a:r>
              <a:rPr lang="ko-KR" altLang="en-US" sz="1600" dirty="0"/>
              <a:t>거래</a:t>
            </a:r>
            <a:r>
              <a:rPr lang="en-US" altLang="ko-KR" sz="1600" dirty="0"/>
              <a:t>(Transaction)</a:t>
            </a:r>
            <a:r>
              <a:rPr lang="ko-KR" altLang="en-US" sz="1600" dirty="0"/>
              <a:t>가 더 이상 되돌려지지 않는 상태</a:t>
            </a:r>
            <a:endParaRPr lang="en-US" altLang="ko-KR" sz="1600" dirty="0"/>
          </a:p>
          <a:p>
            <a:pPr marL="144000"/>
            <a:r>
              <a:rPr lang="en-US" altLang="ko-KR" sz="1600" dirty="0"/>
              <a:t>Fork </a:t>
            </a:r>
            <a:r>
              <a:rPr lang="ko-KR" altLang="en-US" sz="1600" dirty="0"/>
              <a:t>발생과 </a:t>
            </a:r>
            <a:r>
              <a:rPr lang="en-US" altLang="ko-KR" sz="1600" dirty="0"/>
              <a:t>Longest Chain Selection </a:t>
            </a:r>
            <a:r>
              <a:rPr lang="ko-KR" altLang="en-US" sz="1600" dirty="0"/>
              <a:t>규칙 때문에 </a:t>
            </a:r>
            <a:br>
              <a:rPr lang="en-US" altLang="ko-KR" sz="1600" dirty="0"/>
            </a:br>
            <a:r>
              <a:rPr lang="en-US" altLang="ko-KR" sz="1600" dirty="0"/>
              <a:t>Finality</a:t>
            </a:r>
            <a:r>
              <a:rPr lang="ko-KR" altLang="en-US" sz="1600" dirty="0"/>
              <a:t>를 보장할 수 없음</a:t>
            </a:r>
            <a:endParaRPr lang="en-US" altLang="ko-KR" sz="1600" dirty="0"/>
          </a:p>
          <a:p>
            <a:pPr marL="144000"/>
            <a:r>
              <a:rPr lang="ko-KR" altLang="en-US" sz="1600" dirty="0"/>
              <a:t>블록 길이가 길어질수록 </a:t>
            </a:r>
            <a:r>
              <a:rPr lang="en-US" altLang="ko-KR" sz="1600" dirty="0"/>
              <a:t>Finality</a:t>
            </a:r>
            <a:r>
              <a:rPr lang="ko-KR" altLang="en-US" sz="1600" dirty="0"/>
              <a:t> 확률 증가 </a:t>
            </a:r>
            <a:r>
              <a:rPr lang="en-US" altLang="ko-KR" sz="1600" dirty="0"/>
              <a:t>(100% </a:t>
            </a:r>
            <a:r>
              <a:rPr lang="ko-KR" altLang="en-US" sz="1600" dirty="0"/>
              <a:t>불가</a:t>
            </a:r>
            <a:r>
              <a:rPr lang="en-US" altLang="ko-KR" sz="1600" dirty="0"/>
              <a:t>)</a:t>
            </a:r>
          </a:p>
          <a:p>
            <a:pPr marL="144000"/>
            <a:endParaRPr lang="en-US" altLang="ko-KR" sz="1600" dirty="0"/>
          </a:p>
          <a:p>
            <a:pPr indent="0">
              <a:buNone/>
            </a:pPr>
            <a:r>
              <a:rPr lang="ko-KR" altLang="en-US" sz="2000" b="1" dirty="0" err="1"/>
              <a:t>컨펌</a:t>
            </a:r>
            <a:r>
              <a:rPr lang="ko-KR" altLang="en-US" sz="2000" b="1" dirty="0"/>
              <a:t> </a:t>
            </a:r>
            <a:r>
              <a:rPr lang="en-US" altLang="ko-KR" sz="2000" b="1" dirty="0"/>
              <a:t>(Confirmation) </a:t>
            </a:r>
          </a:p>
          <a:p>
            <a:pPr marL="144000"/>
            <a:r>
              <a:rPr lang="en-US" altLang="ko-KR" sz="1600" dirty="0"/>
              <a:t>Finality </a:t>
            </a:r>
            <a:r>
              <a:rPr lang="ko-KR" altLang="en-US" sz="1600" dirty="0"/>
              <a:t>가 성립했다고 기대하는 블록 수</a:t>
            </a:r>
            <a:endParaRPr lang="en-US" altLang="ko-KR" sz="1600" dirty="0"/>
          </a:p>
          <a:p>
            <a:pPr marL="144000"/>
            <a:r>
              <a:rPr lang="en-US" altLang="ko-KR" sz="1600" dirty="0"/>
              <a:t>Satoshi</a:t>
            </a:r>
            <a:r>
              <a:rPr lang="ko-KR" altLang="en-US" sz="1600" dirty="0"/>
              <a:t> </a:t>
            </a:r>
            <a:r>
              <a:rPr lang="en-US" altLang="ko-KR" sz="1600" dirty="0"/>
              <a:t>Nakamoto: 6 confirmations (1 hour)</a:t>
            </a:r>
          </a:p>
          <a:p>
            <a:pPr marL="144000"/>
            <a:endParaRPr lang="en-US" altLang="ko-KR" sz="1600" dirty="0"/>
          </a:p>
          <a:p>
            <a:pPr indent="0">
              <a:buNone/>
            </a:pPr>
            <a:r>
              <a:rPr lang="ko-KR" altLang="en-US" sz="2000" dirty="0"/>
              <a:t>긴 </a:t>
            </a:r>
            <a:r>
              <a:rPr lang="en-US" altLang="ko-KR" sz="2000" dirty="0"/>
              <a:t>Block Time</a:t>
            </a:r>
            <a:r>
              <a:rPr lang="ko-KR" altLang="en-US" sz="2000" dirty="0"/>
              <a:t>  </a:t>
            </a:r>
            <a:endParaRPr lang="en-US" altLang="ko-KR" sz="2000" dirty="0"/>
          </a:p>
          <a:p>
            <a:pPr marL="144000"/>
            <a:r>
              <a:rPr lang="en-US" altLang="ko-KR" sz="1600" dirty="0"/>
              <a:t>Fork </a:t>
            </a:r>
            <a:r>
              <a:rPr lang="ko-KR" altLang="en-US" sz="1600" dirty="0"/>
              <a:t>가능성 ⬇ </a:t>
            </a:r>
            <a:r>
              <a:rPr lang="en-US" altLang="ko-KR" sz="1600" dirty="0"/>
              <a:t>(</a:t>
            </a:r>
            <a:r>
              <a:rPr lang="ko-KR" altLang="en-US" sz="1600" dirty="0"/>
              <a:t>감소</a:t>
            </a:r>
            <a:r>
              <a:rPr lang="en-US" altLang="ko-KR" sz="1600" dirty="0"/>
              <a:t>)</a:t>
            </a:r>
          </a:p>
          <a:p>
            <a:pPr marL="144000"/>
            <a:r>
              <a:rPr lang="en-US" altLang="ko-KR" sz="1600" dirty="0"/>
              <a:t>Finality </a:t>
            </a:r>
            <a:r>
              <a:rPr lang="ko-KR" altLang="en-US" sz="1600" dirty="0"/>
              <a:t>가능성 ⬆  </a:t>
            </a:r>
            <a:r>
              <a:rPr lang="en-US" altLang="ko-KR" sz="1600" dirty="0"/>
              <a:t>(</a:t>
            </a:r>
            <a:r>
              <a:rPr lang="ko-KR" altLang="en-US" sz="1600" dirty="0"/>
              <a:t>증가</a:t>
            </a:r>
            <a:r>
              <a:rPr lang="en-US" altLang="ko-KR" sz="1600" dirty="0"/>
              <a:t>)</a:t>
            </a:r>
            <a:endParaRPr lang="en-US" altLang="ko-KR" sz="2800" b="1" dirty="0"/>
          </a:p>
          <a:p>
            <a:pPr indent="0">
              <a:buNone/>
            </a:pPr>
            <a:endParaRPr lang="en-US" altLang="ko-KR" sz="2500" b="1" dirty="0"/>
          </a:p>
          <a:p>
            <a:endParaRPr lang="ko-KR" altLang="en-US" dirty="0"/>
          </a:p>
        </p:txBody>
      </p:sp>
    </p:spTree>
    <p:extLst>
      <p:ext uri="{BB962C8B-B14F-4D97-AF65-F5344CB8AC3E}">
        <p14:creationId xmlns:p14="http://schemas.microsoft.com/office/powerpoint/2010/main" val="2738849092"/>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BBFFB1F8-CF98-4BBD-AAF4-0B11FD82FA61}"/>
              </a:ext>
            </a:extLst>
          </p:cNvPr>
          <p:cNvSpPr>
            <a:spLocks noGrp="1"/>
          </p:cNvSpPr>
          <p:nvPr>
            <p:ph type="title"/>
          </p:nvPr>
        </p:nvSpPr>
        <p:spPr/>
        <p:txBody>
          <a:bodyPr/>
          <a:lstStyle/>
          <a:p>
            <a:r>
              <a:rPr lang="en-US" altLang="ko-KR" dirty="0" err="1"/>
              <a:t>PoW</a:t>
            </a:r>
            <a:r>
              <a:rPr lang="en-US" altLang="ko-KR" dirty="0"/>
              <a:t> [ </a:t>
            </a:r>
            <a:r>
              <a:rPr lang="ko-KR" altLang="en-US" dirty="0" err="1"/>
              <a:t>컨펌</a:t>
            </a:r>
            <a:r>
              <a:rPr lang="en-US" altLang="ko-KR" dirty="0"/>
              <a:t>(Confirmations) </a:t>
            </a:r>
            <a:r>
              <a:rPr lang="ko-KR" altLang="en-US" dirty="0"/>
              <a:t>사례</a:t>
            </a:r>
            <a:r>
              <a:rPr lang="en-US" altLang="ko-KR" dirty="0"/>
              <a:t> - </a:t>
            </a:r>
            <a:r>
              <a:rPr lang="ko-KR" altLang="en-US" dirty="0"/>
              <a:t>가상자산 거래소</a:t>
            </a:r>
            <a:r>
              <a:rPr lang="en-US" altLang="ko-KR" dirty="0"/>
              <a:t> ]</a:t>
            </a:r>
            <a:endParaRPr lang="ko-KR" altLang="en-US" dirty="0"/>
          </a:p>
        </p:txBody>
      </p:sp>
      <p:pic>
        <p:nvPicPr>
          <p:cNvPr id="6" name="그림 5">
            <a:extLst>
              <a:ext uri="{FF2B5EF4-FFF2-40B4-BE49-F238E27FC236}">
                <a16:creationId xmlns:a16="http://schemas.microsoft.com/office/drawing/2014/main" id="{31E8D8D0-16D8-4843-B1EB-670293AC05A4}"/>
              </a:ext>
            </a:extLst>
          </p:cNvPr>
          <p:cNvPicPr>
            <a:picLocks noChangeAspect="1"/>
          </p:cNvPicPr>
          <p:nvPr/>
        </p:nvPicPr>
        <p:blipFill rotWithShape="1">
          <a:blip r:embed="rId2"/>
          <a:srcRect b="982"/>
          <a:stretch/>
        </p:blipFill>
        <p:spPr>
          <a:xfrm>
            <a:off x="2671284" y="673127"/>
            <a:ext cx="6849431" cy="6008687"/>
          </a:xfrm>
          <a:prstGeom prst="rect">
            <a:avLst/>
          </a:prstGeom>
        </p:spPr>
      </p:pic>
    </p:spTree>
    <p:extLst>
      <p:ext uri="{BB962C8B-B14F-4D97-AF65-F5344CB8AC3E}">
        <p14:creationId xmlns:p14="http://schemas.microsoft.com/office/powerpoint/2010/main" val="133385052"/>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C8BA6E8C-2AA3-4BEB-8B21-06851BBFB34D}"/>
              </a:ext>
            </a:extLst>
          </p:cNvPr>
          <p:cNvSpPr>
            <a:spLocks noGrp="1"/>
          </p:cNvSpPr>
          <p:nvPr>
            <p:ph idx="1"/>
          </p:nvPr>
        </p:nvSpPr>
        <p:spPr>
          <a:xfrm>
            <a:off x="241299" y="674860"/>
            <a:ext cx="11711803" cy="4351338"/>
          </a:xfrm>
        </p:spPr>
        <p:txBody>
          <a:bodyPr/>
          <a:lstStyle/>
          <a:p>
            <a:pPr indent="0" algn="ctr">
              <a:buNone/>
            </a:pPr>
            <a:r>
              <a:rPr lang="en-US" altLang="ko-KR" dirty="0"/>
              <a:t>Avalanche Bridge</a:t>
            </a:r>
          </a:p>
          <a:p>
            <a:pPr indent="0" algn="ctr">
              <a:lnSpc>
                <a:spcPct val="100000"/>
              </a:lnSpc>
              <a:spcBef>
                <a:spcPts val="400"/>
              </a:spcBef>
              <a:buNone/>
            </a:pPr>
            <a:r>
              <a:rPr lang="ko-KR" altLang="en-US" sz="1400" dirty="0"/>
              <a:t>블록체인간 </a:t>
            </a:r>
            <a:r>
              <a:rPr lang="en-US" altLang="ko-KR" sz="1400" dirty="0"/>
              <a:t>Token Swap</a:t>
            </a:r>
            <a:r>
              <a:rPr lang="ko-KR" altLang="en-US" sz="1400" dirty="0"/>
              <a:t>시 출발 블록체인의 </a:t>
            </a:r>
            <a:r>
              <a:rPr lang="en-US" altLang="ko-KR" sz="1400" dirty="0"/>
              <a:t>Confirmations </a:t>
            </a:r>
            <a:r>
              <a:rPr lang="ko-KR" altLang="en-US" sz="1400" dirty="0"/>
              <a:t>대기</a:t>
            </a:r>
          </a:p>
        </p:txBody>
      </p:sp>
      <p:sp>
        <p:nvSpPr>
          <p:cNvPr id="3" name="제목 2">
            <a:extLst>
              <a:ext uri="{FF2B5EF4-FFF2-40B4-BE49-F238E27FC236}">
                <a16:creationId xmlns:a16="http://schemas.microsoft.com/office/drawing/2014/main" id="{7D9EA3A1-9B66-4BF5-B6B2-73ABDF6392BC}"/>
              </a:ext>
            </a:extLst>
          </p:cNvPr>
          <p:cNvSpPr>
            <a:spLocks noGrp="1"/>
          </p:cNvSpPr>
          <p:nvPr>
            <p:ph type="title"/>
          </p:nvPr>
        </p:nvSpPr>
        <p:spPr/>
        <p:txBody>
          <a:bodyPr/>
          <a:lstStyle/>
          <a:p>
            <a:r>
              <a:rPr lang="en-US" altLang="ko-KR" dirty="0" err="1"/>
              <a:t>PoW</a:t>
            </a:r>
            <a:r>
              <a:rPr lang="en-US" altLang="ko-KR" dirty="0"/>
              <a:t> [ </a:t>
            </a:r>
            <a:r>
              <a:rPr lang="ko-KR" altLang="en-US" dirty="0" err="1"/>
              <a:t>컨펌</a:t>
            </a:r>
            <a:r>
              <a:rPr lang="en-US" altLang="ko-KR" dirty="0"/>
              <a:t>(Confirmations) </a:t>
            </a:r>
            <a:r>
              <a:rPr lang="ko-KR" altLang="en-US" dirty="0"/>
              <a:t>사례</a:t>
            </a:r>
            <a:r>
              <a:rPr lang="en-US" altLang="ko-KR" dirty="0"/>
              <a:t> - </a:t>
            </a:r>
            <a:r>
              <a:rPr lang="en-US" altLang="ko-KR" dirty="0" err="1"/>
              <a:t>Crosschain</a:t>
            </a:r>
            <a:r>
              <a:rPr lang="ko-KR" altLang="en-US" dirty="0"/>
              <a:t> </a:t>
            </a:r>
            <a:r>
              <a:rPr lang="en-US" altLang="ko-KR" dirty="0"/>
              <a:t>Bridge ]</a:t>
            </a:r>
            <a:endParaRPr lang="ko-KR" altLang="en-US" dirty="0"/>
          </a:p>
        </p:txBody>
      </p:sp>
      <p:pic>
        <p:nvPicPr>
          <p:cNvPr id="7" name="그림 6">
            <a:extLst>
              <a:ext uri="{FF2B5EF4-FFF2-40B4-BE49-F238E27FC236}">
                <a16:creationId xmlns:a16="http://schemas.microsoft.com/office/drawing/2014/main" id="{7B4EAE56-1A3E-4061-B25F-5CC8BA65C90E}"/>
              </a:ext>
            </a:extLst>
          </p:cNvPr>
          <p:cNvPicPr>
            <a:picLocks noChangeAspect="1"/>
          </p:cNvPicPr>
          <p:nvPr/>
        </p:nvPicPr>
        <p:blipFill>
          <a:blip r:embed="rId3"/>
          <a:stretch>
            <a:fillRect/>
          </a:stretch>
        </p:blipFill>
        <p:spPr>
          <a:xfrm>
            <a:off x="4992827" y="1375357"/>
            <a:ext cx="6991244" cy="4861648"/>
          </a:xfrm>
          <a:prstGeom prst="rect">
            <a:avLst/>
          </a:prstGeom>
        </p:spPr>
      </p:pic>
      <p:sp>
        <p:nvSpPr>
          <p:cNvPr id="11" name="TextBox 10">
            <a:extLst>
              <a:ext uri="{FF2B5EF4-FFF2-40B4-BE49-F238E27FC236}">
                <a16:creationId xmlns:a16="http://schemas.microsoft.com/office/drawing/2014/main" id="{BCB0CA01-CB35-4157-BD59-FF10772D5175}"/>
              </a:ext>
            </a:extLst>
          </p:cNvPr>
          <p:cNvSpPr txBox="1"/>
          <p:nvPr/>
        </p:nvSpPr>
        <p:spPr>
          <a:xfrm>
            <a:off x="3048000" y="6567100"/>
            <a:ext cx="6096000" cy="276999"/>
          </a:xfrm>
          <a:prstGeom prst="rect">
            <a:avLst/>
          </a:prstGeom>
          <a:noFill/>
        </p:spPr>
        <p:txBody>
          <a:bodyPr wrap="square">
            <a:spAutoFit/>
          </a:bodyPr>
          <a:lstStyle/>
          <a:p>
            <a:pPr algn="ctr"/>
            <a:r>
              <a:rPr lang="ko-KR" altLang="en-US" sz="1200" dirty="0">
                <a:hlinkClick r:id="rId4"/>
              </a:rPr>
              <a:t>https://bridge.avax.network/</a:t>
            </a:r>
            <a:endParaRPr lang="ko-KR" altLang="en-US" sz="1200" dirty="0"/>
          </a:p>
        </p:txBody>
      </p:sp>
      <p:pic>
        <p:nvPicPr>
          <p:cNvPr id="13" name="그림 12">
            <a:extLst>
              <a:ext uri="{FF2B5EF4-FFF2-40B4-BE49-F238E27FC236}">
                <a16:creationId xmlns:a16="http://schemas.microsoft.com/office/drawing/2014/main" id="{545E5B91-E435-4817-8CB0-CD914D0D5062}"/>
              </a:ext>
            </a:extLst>
          </p:cNvPr>
          <p:cNvPicPr>
            <a:picLocks noChangeAspect="1"/>
          </p:cNvPicPr>
          <p:nvPr/>
        </p:nvPicPr>
        <p:blipFill>
          <a:blip r:embed="rId5"/>
          <a:stretch>
            <a:fillRect/>
          </a:stretch>
        </p:blipFill>
        <p:spPr>
          <a:xfrm>
            <a:off x="218876" y="1375357"/>
            <a:ext cx="4339776" cy="4861648"/>
          </a:xfrm>
          <a:prstGeom prst="rect">
            <a:avLst/>
          </a:prstGeom>
        </p:spPr>
      </p:pic>
      <p:sp>
        <p:nvSpPr>
          <p:cNvPr id="14" name="화살표: 오른쪽 13">
            <a:extLst>
              <a:ext uri="{FF2B5EF4-FFF2-40B4-BE49-F238E27FC236}">
                <a16:creationId xmlns:a16="http://schemas.microsoft.com/office/drawing/2014/main" id="{5BCA9F35-5D3E-4C3B-9D1F-DE7D3E174F97}"/>
              </a:ext>
            </a:extLst>
          </p:cNvPr>
          <p:cNvSpPr/>
          <p:nvPr/>
        </p:nvSpPr>
        <p:spPr>
          <a:xfrm>
            <a:off x="4687865" y="3075254"/>
            <a:ext cx="206908" cy="707492"/>
          </a:xfrm>
          <a:prstGeom prst="rightArrow">
            <a:avLst/>
          </a:prstGeom>
          <a:solidFill>
            <a:srgbClr val="434975"/>
          </a:solidFill>
          <a:ln>
            <a:solidFill>
              <a:srgbClr val="2223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045821364"/>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3A0D4AA3-3F5F-4B9B-8558-CC598C989778}"/>
              </a:ext>
            </a:extLst>
          </p:cNvPr>
          <p:cNvSpPr>
            <a:spLocks noGrp="1"/>
          </p:cNvSpPr>
          <p:nvPr>
            <p:ph idx="1"/>
          </p:nvPr>
        </p:nvSpPr>
        <p:spPr>
          <a:xfrm>
            <a:off x="241299" y="674860"/>
            <a:ext cx="5854701" cy="6030740"/>
          </a:xfrm>
        </p:spPr>
        <p:txBody>
          <a:bodyPr>
            <a:normAutofit/>
          </a:bodyPr>
          <a:lstStyle/>
          <a:p>
            <a:pPr indent="0">
              <a:buNone/>
            </a:pPr>
            <a:r>
              <a:rPr lang="ko-KR" altLang="en-US" sz="2200" b="1" dirty="0"/>
              <a:t>성능 한계</a:t>
            </a:r>
            <a:endParaRPr lang="en-US" altLang="ko-KR" sz="2200" b="1" dirty="0"/>
          </a:p>
          <a:p>
            <a:r>
              <a:rPr lang="en-US" altLang="ko-KR" dirty="0"/>
              <a:t>P2P </a:t>
            </a:r>
            <a:r>
              <a:rPr lang="ko-KR" altLang="en-US" dirty="0"/>
              <a:t>네트워크에서 정보 확산 시간 제거 불가능</a:t>
            </a:r>
            <a:endParaRPr lang="en-US" altLang="ko-KR" dirty="0"/>
          </a:p>
          <a:p>
            <a:r>
              <a:rPr lang="ko-KR" altLang="en-US" dirty="0"/>
              <a:t>여러 노드간 합의에 필요한 시간 필요</a:t>
            </a:r>
            <a:endParaRPr lang="en-US" altLang="ko-KR" dirty="0"/>
          </a:p>
          <a:p>
            <a:r>
              <a:rPr lang="ko-KR" altLang="en-US" dirty="0"/>
              <a:t>성능</a:t>
            </a:r>
            <a:r>
              <a:rPr lang="en-US" altLang="ko-KR" dirty="0"/>
              <a:t> (</a:t>
            </a:r>
            <a:r>
              <a:rPr lang="ko-KR" altLang="en-US" dirty="0"/>
              <a:t>응답 시간과 처리량</a:t>
            </a:r>
            <a:r>
              <a:rPr lang="en-US" altLang="ko-KR" dirty="0"/>
              <a:t>)</a:t>
            </a:r>
            <a:r>
              <a:rPr lang="ko-KR" altLang="en-US" dirty="0"/>
              <a:t>을 올리는 것은 어려움</a:t>
            </a:r>
            <a:endParaRPr lang="en-US" altLang="ko-KR" dirty="0"/>
          </a:p>
          <a:p>
            <a:pPr lvl="1"/>
            <a:r>
              <a:rPr lang="ko-KR" altLang="en-US" dirty="0" err="1"/>
              <a:t>비트코인</a:t>
            </a:r>
            <a:endParaRPr lang="en-US" altLang="ko-KR" dirty="0"/>
          </a:p>
          <a:p>
            <a:pPr lvl="2"/>
            <a:r>
              <a:rPr lang="ko-KR" altLang="en-US" dirty="0"/>
              <a:t>블록 생성 시간 </a:t>
            </a:r>
            <a:r>
              <a:rPr lang="en-US" altLang="ko-KR" dirty="0"/>
              <a:t>: </a:t>
            </a:r>
            <a:r>
              <a:rPr lang="ko-KR" altLang="en-US" dirty="0"/>
              <a:t>약 </a:t>
            </a:r>
            <a:r>
              <a:rPr lang="en-US" altLang="ko-KR" dirty="0"/>
              <a:t>10</a:t>
            </a:r>
            <a:r>
              <a:rPr lang="ko-KR" altLang="en-US" dirty="0"/>
              <a:t>분</a:t>
            </a:r>
            <a:endParaRPr lang="en-US" altLang="ko-KR" dirty="0"/>
          </a:p>
          <a:p>
            <a:pPr lvl="2"/>
            <a:r>
              <a:rPr lang="en-US" altLang="ko-KR" dirty="0"/>
              <a:t>Body </a:t>
            </a:r>
            <a:r>
              <a:rPr lang="ko-KR" altLang="en-US" dirty="0"/>
              <a:t>최대 크기 </a:t>
            </a:r>
            <a:r>
              <a:rPr lang="en-US" altLang="ko-KR" dirty="0"/>
              <a:t>: 1MB  (Block: 4MB)</a:t>
            </a:r>
          </a:p>
          <a:p>
            <a:pPr lvl="1"/>
            <a:r>
              <a:rPr lang="ko-KR" altLang="en-US" dirty="0"/>
              <a:t>이더리움</a:t>
            </a:r>
            <a:endParaRPr lang="en-US" altLang="ko-KR" dirty="0"/>
          </a:p>
          <a:p>
            <a:pPr lvl="2"/>
            <a:r>
              <a:rPr lang="ko-KR" altLang="en-US" dirty="0"/>
              <a:t>블록 생성 시간 </a:t>
            </a:r>
            <a:r>
              <a:rPr lang="en-US" altLang="ko-KR" dirty="0"/>
              <a:t>: </a:t>
            </a:r>
            <a:r>
              <a:rPr lang="ko-KR" altLang="en-US" dirty="0"/>
              <a:t>약 </a:t>
            </a:r>
            <a:r>
              <a:rPr lang="en-US" altLang="ko-KR" dirty="0"/>
              <a:t>12 ~ 14</a:t>
            </a:r>
            <a:r>
              <a:rPr lang="ko-KR" altLang="en-US" dirty="0"/>
              <a:t>초</a:t>
            </a:r>
            <a:endParaRPr lang="en-US" altLang="ko-KR" dirty="0"/>
          </a:p>
          <a:p>
            <a:pPr lvl="2"/>
            <a:r>
              <a:rPr lang="ko-KR" altLang="en-US" dirty="0"/>
              <a:t>최대 블록 크기</a:t>
            </a:r>
            <a:r>
              <a:rPr lang="en-US" altLang="ko-KR" dirty="0"/>
              <a:t> :  30,000,000 Gas</a:t>
            </a:r>
          </a:p>
          <a:p>
            <a:r>
              <a:rPr lang="ko-KR" altLang="en-US" dirty="0"/>
              <a:t>실시간 처리 업무에 적합하지 않다</a:t>
            </a:r>
            <a:r>
              <a:rPr lang="en-US" altLang="ko-KR" dirty="0"/>
              <a:t>.</a:t>
            </a:r>
          </a:p>
          <a:p>
            <a:pPr marL="342900" indent="-342900"/>
            <a:endParaRPr lang="en-US" altLang="ko-KR" dirty="0"/>
          </a:p>
        </p:txBody>
      </p:sp>
      <p:sp>
        <p:nvSpPr>
          <p:cNvPr id="3" name="제목 2">
            <a:extLst>
              <a:ext uri="{FF2B5EF4-FFF2-40B4-BE49-F238E27FC236}">
                <a16:creationId xmlns:a16="http://schemas.microsoft.com/office/drawing/2014/main" id="{CED26194-5EBE-40C1-A0BD-A2878EA8DC79}"/>
              </a:ext>
            </a:extLst>
          </p:cNvPr>
          <p:cNvSpPr>
            <a:spLocks noGrp="1"/>
          </p:cNvSpPr>
          <p:nvPr>
            <p:ph type="title"/>
          </p:nvPr>
        </p:nvSpPr>
        <p:spPr/>
        <p:txBody>
          <a:bodyPr/>
          <a:lstStyle/>
          <a:p>
            <a:r>
              <a:rPr lang="ko-KR" altLang="en-US" dirty="0"/>
              <a:t>성능 한계 및 블록체인 용량</a:t>
            </a:r>
            <a:r>
              <a:rPr lang="en-US" altLang="ko-KR" dirty="0"/>
              <a:t> </a:t>
            </a:r>
            <a:endParaRPr lang="ko-KR" altLang="en-US" dirty="0"/>
          </a:p>
        </p:txBody>
      </p:sp>
      <p:sp>
        <p:nvSpPr>
          <p:cNvPr id="4" name="내용 개체 틀 1">
            <a:extLst>
              <a:ext uri="{FF2B5EF4-FFF2-40B4-BE49-F238E27FC236}">
                <a16:creationId xmlns:a16="http://schemas.microsoft.com/office/drawing/2014/main" id="{C93FB771-9BEC-447D-895C-071491239743}"/>
              </a:ext>
            </a:extLst>
          </p:cNvPr>
          <p:cNvSpPr txBox="1">
            <a:spLocks/>
          </p:cNvSpPr>
          <p:nvPr/>
        </p:nvSpPr>
        <p:spPr>
          <a:xfrm>
            <a:off x="6110287" y="675163"/>
            <a:ext cx="5854701" cy="6030740"/>
          </a:xfrm>
          <a:prstGeom prst="rect">
            <a:avLst/>
          </a:prstGeom>
        </p:spPr>
        <p:txBody>
          <a:bodyPr vert="horz" lIns="91440" tIns="45720" rIns="91440" bIns="45720" rtlCol="0">
            <a:normAutofit/>
          </a:bodyPr>
          <a:lstStyle>
            <a:lvl1pPr marL="0" indent="-144000" algn="l" defTabSz="914400" rtl="0" eaLnBrk="1" latinLnBrk="1" hangingPunct="1">
              <a:lnSpc>
                <a:spcPct val="105000"/>
              </a:lnSpc>
              <a:spcBef>
                <a:spcPts val="1000"/>
              </a:spcBef>
              <a:buFont typeface="Arial" panose="020B0604020202020204" pitchFamily="34" charset="0"/>
              <a:buChar char="•"/>
              <a:defRPr sz="2000" kern="1200" spc="-90" baseline="0">
                <a:solidFill>
                  <a:schemeClr val="bg1">
                    <a:lumMod val="85000"/>
                  </a:schemeClr>
                </a:solidFill>
                <a:latin typeface="Arial" panose="020B0604020202020204" pitchFamily="34" charset="0"/>
                <a:ea typeface="맑은 고딕" panose="020B0503020000020004" pitchFamily="50" charset="-127"/>
                <a:cs typeface="+mn-cs"/>
              </a:defRPr>
            </a:lvl1pPr>
            <a:lvl2pPr marL="360000" indent="-144000" algn="l" defTabSz="914400" rtl="0" eaLnBrk="1" latinLnBrk="1" hangingPunct="1">
              <a:lnSpc>
                <a:spcPct val="105000"/>
              </a:lnSpc>
              <a:spcBef>
                <a:spcPts val="500"/>
              </a:spcBef>
              <a:buFont typeface="Arial" panose="020B0604020202020204" pitchFamily="34" charset="0"/>
              <a:buChar char="•"/>
              <a:defRPr sz="1800" kern="1200" spc="-90" baseline="0">
                <a:solidFill>
                  <a:schemeClr val="bg1">
                    <a:lumMod val="85000"/>
                  </a:schemeClr>
                </a:solidFill>
                <a:latin typeface="Arial" panose="020B0604020202020204" pitchFamily="34" charset="0"/>
                <a:ea typeface="맑은 고딕" panose="020B0503020000020004" pitchFamily="50" charset="-127"/>
                <a:cs typeface="+mn-cs"/>
              </a:defRPr>
            </a:lvl2pPr>
            <a:lvl3pPr marL="540000" indent="-144000" algn="l" defTabSz="914400" rtl="0" eaLnBrk="1" latinLnBrk="1" hangingPunct="1">
              <a:lnSpc>
                <a:spcPct val="105000"/>
              </a:lnSpc>
              <a:spcBef>
                <a:spcPts val="500"/>
              </a:spcBef>
              <a:buFont typeface="Arial" panose="020B0604020202020204" pitchFamily="34" charset="0"/>
              <a:buChar char="•"/>
              <a:defRPr sz="1600" kern="1200" spc="-90" baseline="0">
                <a:solidFill>
                  <a:schemeClr val="bg1">
                    <a:lumMod val="85000"/>
                  </a:schemeClr>
                </a:solidFill>
                <a:latin typeface="Arial" panose="020B0604020202020204" pitchFamily="34" charset="0"/>
                <a:ea typeface="맑은 고딕" panose="020B0503020000020004" pitchFamily="50" charset="-127"/>
                <a:cs typeface="+mn-cs"/>
              </a:defRPr>
            </a:lvl3pPr>
            <a:lvl4pPr marL="720000" indent="-144000" algn="l" defTabSz="914400" rtl="0" eaLnBrk="1" latinLnBrk="1" hangingPunct="1">
              <a:lnSpc>
                <a:spcPct val="105000"/>
              </a:lnSpc>
              <a:spcBef>
                <a:spcPts val="500"/>
              </a:spcBef>
              <a:buFont typeface="Arial" panose="020B0604020202020204" pitchFamily="34" charset="0"/>
              <a:buChar char="•"/>
              <a:defRPr sz="1500" kern="1200" spc="-90" baseline="0">
                <a:solidFill>
                  <a:schemeClr val="bg1">
                    <a:lumMod val="85000"/>
                  </a:schemeClr>
                </a:solidFill>
                <a:latin typeface="Arial" panose="020B0604020202020204" pitchFamily="34" charset="0"/>
                <a:ea typeface="맑은 고딕" panose="020B0503020000020004" pitchFamily="50" charset="-127"/>
                <a:cs typeface="+mn-cs"/>
              </a:defRPr>
            </a:lvl4pPr>
            <a:lvl5pPr marL="900000" indent="-144000" algn="l" defTabSz="914400" rtl="0" eaLnBrk="1" latinLnBrk="1" hangingPunct="1">
              <a:lnSpc>
                <a:spcPct val="105000"/>
              </a:lnSpc>
              <a:spcBef>
                <a:spcPts val="500"/>
              </a:spcBef>
              <a:buFont typeface="Arial" panose="020B0604020202020204" pitchFamily="34" charset="0"/>
              <a:buChar char="•"/>
              <a:defRPr sz="1400" kern="1200" spc="-90" baseline="0">
                <a:solidFill>
                  <a:schemeClr val="bg1">
                    <a:lumMod val="85000"/>
                  </a:schemeClr>
                </a:solidFill>
                <a:latin typeface="Arial" panose="020B0604020202020204" pitchFamily="34" charset="0"/>
                <a:ea typeface="맑은 고딕" panose="020B0503020000020004"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buFont typeface="Arial" panose="020B0604020202020204" pitchFamily="34" charset="0"/>
              <a:buNone/>
            </a:pPr>
            <a:r>
              <a:rPr lang="ko-KR" altLang="en-US" sz="2200" b="1" dirty="0"/>
              <a:t>블록체인 용량</a:t>
            </a:r>
            <a:endParaRPr lang="en-US" altLang="ko-KR" sz="2200" b="1" dirty="0"/>
          </a:p>
          <a:p>
            <a:pPr marL="216000" indent="-216000"/>
            <a:r>
              <a:rPr lang="ko-KR" altLang="en-US" dirty="0"/>
              <a:t>참가자 전원이 트랜잭션 실행 결과를 검토해 신뢰성 확보</a:t>
            </a:r>
            <a:endParaRPr lang="en-US" altLang="ko-KR" dirty="0"/>
          </a:p>
          <a:p>
            <a:pPr marL="216000" indent="-216000"/>
            <a:r>
              <a:rPr lang="ko-KR" altLang="en-US" dirty="0"/>
              <a:t>모든 블록 정보를 각 노드가 보유 필요</a:t>
            </a:r>
            <a:endParaRPr lang="en-US" altLang="ko-KR" dirty="0"/>
          </a:p>
          <a:p>
            <a:pPr marL="216000" indent="-216000"/>
            <a:r>
              <a:rPr lang="ko-KR" altLang="en-US" dirty="0" err="1"/>
              <a:t>비트코인</a:t>
            </a:r>
            <a:r>
              <a:rPr lang="ko-KR" altLang="en-US" dirty="0"/>
              <a:t> </a:t>
            </a:r>
            <a:r>
              <a:rPr lang="en-US" altLang="ko-KR" dirty="0"/>
              <a:t>: </a:t>
            </a:r>
            <a:r>
              <a:rPr lang="ko-KR" altLang="en-US" dirty="0"/>
              <a:t>약 </a:t>
            </a:r>
            <a:r>
              <a:rPr lang="en-US" altLang="ko-KR" dirty="0"/>
              <a:t>170G, </a:t>
            </a:r>
            <a:r>
              <a:rPr lang="ko-KR" altLang="en-US" dirty="0"/>
              <a:t>이더리움 </a:t>
            </a:r>
            <a:r>
              <a:rPr lang="en-US" altLang="ko-KR" dirty="0"/>
              <a:t>: </a:t>
            </a:r>
            <a:r>
              <a:rPr lang="ko-KR" altLang="en-US" dirty="0"/>
              <a:t>약 </a:t>
            </a:r>
            <a:r>
              <a:rPr lang="en-US" altLang="ko-KR" dirty="0"/>
              <a:t>550G</a:t>
            </a:r>
          </a:p>
          <a:p>
            <a:pPr marL="216000" indent="-216000"/>
            <a:endParaRPr lang="en-US" altLang="ko-KR" dirty="0"/>
          </a:p>
        </p:txBody>
      </p:sp>
    </p:spTree>
    <p:extLst>
      <p:ext uri="{BB962C8B-B14F-4D97-AF65-F5344CB8AC3E}">
        <p14:creationId xmlns:p14="http://schemas.microsoft.com/office/powerpoint/2010/main" val="2074508461"/>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385C4572-FFAD-4300-AC0E-783467686F42}"/>
              </a:ext>
            </a:extLst>
          </p:cNvPr>
          <p:cNvSpPr>
            <a:spLocks noGrp="1"/>
          </p:cNvSpPr>
          <p:nvPr>
            <p:ph type="title"/>
          </p:nvPr>
        </p:nvSpPr>
        <p:spPr/>
        <p:txBody>
          <a:bodyPr/>
          <a:lstStyle/>
          <a:p>
            <a:r>
              <a:rPr lang="ko-KR" altLang="en-US" dirty="0"/>
              <a:t>용량문제 </a:t>
            </a:r>
            <a:r>
              <a:rPr lang="en-US" altLang="ko-KR" dirty="0"/>
              <a:t>[ Bitcoin ]</a:t>
            </a:r>
            <a:endParaRPr lang="ko-KR" altLang="en-US" dirty="0"/>
          </a:p>
        </p:txBody>
      </p:sp>
      <p:graphicFrame>
        <p:nvGraphicFramePr>
          <p:cNvPr id="8" name="차트 7">
            <a:extLst>
              <a:ext uri="{FF2B5EF4-FFF2-40B4-BE49-F238E27FC236}">
                <a16:creationId xmlns:a16="http://schemas.microsoft.com/office/drawing/2014/main" id="{B059C1E8-ED89-45C0-80A2-D6C54FBC5746}"/>
              </a:ext>
            </a:extLst>
          </p:cNvPr>
          <p:cNvGraphicFramePr>
            <a:graphicFrameLocks/>
          </p:cNvGraphicFramePr>
          <p:nvPr/>
        </p:nvGraphicFramePr>
        <p:xfrm>
          <a:off x="241299" y="657225"/>
          <a:ext cx="11709399" cy="6048375"/>
        </p:xfrm>
        <a:graphic>
          <a:graphicData uri="http://schemas.openxmlformats.org/drawingml/2006/chart">
            <c:chart xmlns:c="http://schemas.openxmlformats.org/drawingml/2006/chart" xmlns:r="http://schemas.openxmlformats.org/officeDocument/2006/relationships" r:id="rId3"/>
          </a:graphicData>
        </a:graphic>
      </p:graphicFrame>
      <p:cxnSp>
        <p:nvCxnSpPr>
          <p:cNvPr id="4" name="직선 연결선 3">
            <a:extLst>
              <a:ext uri="{FF2B5EF4-FFF2-40B4-BE49-F238E27FC236}">
                <a16:creationId xmlns:a16="http://schemas.microsoft.com/office/drawing/2014/main" id="{9A895AA1-10B3-7E46-FAB0-8462B95C22D5}"/>
              </a:ext>
            </a:extLst>
          </p:cNvPr>
          <p:cNvCxnSpPr>
            <a:cxnSpLocks/>
          </p:cNvCxnSpPr>
          <p:nvPr/>
        </p:nvCxnSpPr>
        <p:spPr>
          <a:xfrm>
            <a:off x="650081" y="1728784"/>
            <a:ext cx="11187113" cy="0"/>
          </a:xfrm>
          <a:prstGeom prst="line">
            <a:avLst/>
          </a:prstGeom>
          <a:ln>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658907"/>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BD8F36BB-4F56-48B4-806F-A4172C959C51}"/>
              </a:ext>
            </a:extLst>
          </p:cNvPr>
          <p:cNvSpPr>
            <a:spLocks noGrp="1"/>
          </p:cNvSpPr>
          <p:nvPr>
            <p:ph type="title"/>
          </p:nvPr>
        </p:nvSpPr>
        <p:spPr/>
        <p:txBody>
          <a:bodyPr/>
          <a:lstStyle/>
          <a:p>
            <a:r>
              <a:rPr lang="ko-KR" altLang="en-US" dirty="0"/>
              <a:t>용량문제 </a:t>
            </a:r>
            <a:r>
              <a:rPr lang="en-US" altLang="ko-KR" dirty="0"/>
              <a:t>-[Ethereum ]</a:t>
            </a:r>
            <a:endParaRPr lang="ko-KR" altLang="en-US" dirty="0"/>
          </a:p>
        </p:txBody>
      </p:sp>
      <p:graphicFrame>
        <p:nvGraphicFramePr>
          <p:cNvPr id="4" name="차트 3">
            <a:extLst>
              <a:ext uri="{FF2B5EF4-FFF2-40B4-BE49-F238E27FC236}">
                <a16:creationId xmlns:a16="http://schemas.microsoft.com/office/drawing/2014/main" id="{64275ACA-96E2-4978-AA27-B24FE3187CC4}"/>
              </a:ext>
            </a:extLst>
          </p:cNvPr>
          <p:cNvGraphicFramePr>
            <a:graphicFrameLocks/>
          </p:cNvGraphicFramePr>
          <p:nvPr/>
        </p:nvGraphicFramePr>
        <p:xfrm>
          <a:off x="224850" y="664834"/>
          <a:ext cx="11740138" cy="6040766"/>
        </p:xfrm>
        <a:graphic>
          <a:graphicData uri="http://schemas.openxmlformats.org/drawingml/2006/chart">
            <c:chart xmlns:c="http://schemas.openxmlformats.org/drawingml/2006/chart" xmlns:r="http://schemas.openxmlformats.org/officeDocument/2006/relationships" r:id="rId3"/>
          </a:graphicData>
        </a:graphic>
      </p:graphicFrame>
      <p:cxnSp>
        <p:nvCxnSpPr>
          <p:cNvPr id="5" name="직선 연결선 4">
            <a:extLst>
              <a:ext uri="{FF2B5EF4-FFF2-40B4-BE49-F238E27FC236}">
                <a16:creationId xmlns:a16="http://schemas.microsoft.com/office/drawing/2014/main" id="{BF41791A-12AA-803C-CBD6-30F9F3E4F62C}"/>
              </a:ext>
            </a:extLst>
          </p:cNvPr>
          <p:cNvCxnSpPr>
            <a:cxnSpLocks/>
          </p:cNvCxnSpPr>
          <p:nvPr/>
        </p:nvCxnSpPr>
        <p:spPr>
          <a:xfrm>
            <a:off x="650081" y="1628768"/>
            <a:ext cx="11187113" cy="0"/>
          </a:xfrm>
          <a:prstGeom prst="line">
            <a:avLst/>
          </a:prstGeom>
          <a:ln>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3601778"/>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D69B025F-C6D7-42D3-861D-8695ACAA46C9}"/>
              </a:ext>
            </a:extLst>
          </p:cNvPr>
          <p:cNvSpPr>
            <a:spLocks noGrp="1"/>
          </p:cNvSpPr>
          <p:nvPr>
            <p:ph idx="1"/>
          </p:nvPr>
        </p:nvSpPr>
        <p:spPr>
          <a:xfrm>
            <a:off x="241299" y="674860"/>
            <a:ext cx="11683999" cy="6030740"/>
          </a:xfrm>
        </p:spPr>
        <p:txBody>
          <a:bodyPr>
            <a:normAutofit/>
          </a:bodyPr>
          <a:lstStyle/>
          <a:p>
            <a:pPr indent="0">
              <a:buNone/>
            </a:pPr>
            <a:r>
              <a:rPr lang="en-US" altLang="ko-KR" sz="2200" dirty="0" err="1"/>
              <a:t>PoS</a:t>
            </a:r>
            <a:r>
              <a:rPr lang="en-US" altLang="ko-KR" sz="2200" dirty="0"/>
              <a:t> (Proof of Stake) : </a:t>
            </a:r>
            <a:r>
              <a:rPr lang="ko-KR" altLang="en-US" sz="2200" dirty="0"/>
              <a:t>지분 증명</a:t>
            </a:r>
            <a:endParaRPr lang="en-US" altLang="ko-KR" sz="2200" dirty="0"/>
          </a:p>
          <a:p>
            <a:pPr marL="144000"/>
            <a:r>
              <a:rPr lang="ko-KR" altLang="en-US" dirty="0"/>
              <a:t>블록체인의 지분인 코인이 많으면 합의를 도출할 기회가 더 많이 생기는 구조</a:t>
            </a:r>
            <a:endParaRPr lang="en-US" altLang="ko-KR" dirty="0"/>
          </a:p>
          <a:p>
            <a:pPr marL="144000"/>
            <a:r>
              <a:rPr lang="en-US" altLang="ko-KR" dirty="0" err="1"/>
              <a:t>PoW</a:t>
            </a:r>
            <a:r>
              <a:rPr lang="en-US" altLang="ko-KR" dirty="0"/>
              <a:t> </a:t>
            </a:r>
            <a:r>
              <a:rPr lang="ko-KR" altLang="en-US" dirty="0"/>
              <a:t>네트워크 장악을 위해서는 해시파워가 필요</a:t>
            </a:r>
            <a:endParaRPr lang="en-US" altLang="ko-KR" dirty="0"/>
          </a:p>
          <a:p>
            <a:pPr marL="144000"/>
            <a:r>
              <a:rPr lang="en-US" altLang="ko-KR" dirty="0" err="1"/>
              <a:t>PoS</a:t>
            </a:r>
            <a:r>
              <a:rPr lang="en-US" altLang="ko-KR" dirty="0"/>
              <a:t> </a:t>
            </a:r>
            <a:r>
              <a:rPr lang="ko-KR" altLang="en-US" dirty="0"/>
              <a:t>네트워크 장악을 위해서는 자금이 필요</a:t>
            </a:r>
            <a:endParaRPr lang="en-US" altLang="ko-KR" dirty="0"/>
          </a:p>
          <a:p>
            <a:pPr marL="144000"/>
            <a:r>
              <a:rPr lang="ko-KR" altLang="en-US" dirty="0"/>
              <a:t>자금</a:t>
            </a:r>
            <a:endParaRPr lang="en-US" altLang="ko-KR" dirty="0"/>
          </a:p>
          <a:p>
            <a:pPr marL="504000" lvl="1"/>
            <a:r>
              <a:rPr lang="ko-KR" altLang="en-US" dirty="0"/>
              <a:t>비정상 노드가 침입하지 못하게 막는 방어벽</a:t>
            </a:r>
            <a:endParaRPr lang="en-US" altLang="ko-KR" dirty="0"/>
          </a:p>
          <a:p>
            <a:pPr marL="504000" lvl="1"/>
            <a:r>
              <a:rPr lang="ko-KR" altLang="en-US" dirty="0"/>
              <a:t>지분이 있는 참가자는 나쁜 행위를 하여 가치를 떨어뜨리지 않을 것이라 기대</a:t>
            </a:r>
            <a:endParaRPr lang="en-US" altLang="ko-KR" dirty="0"/>
          </a:p>
          <a:p>
            <a:pPr marL="144000"/>
            <a:r>
              <a:rPr lang="ko-KR" altLang="en-US" dirty="0"/>
              <a:t>문제점</a:t>
            </a:r>
            <a:r>
              <a:rPr lang="en-US" altLang="ko-KR" dirty="0"/>
              <a:t>, Nothing at stake</a:t>
            </a:r>
          </a:p>
          <a:p>
            <a:pPr marL="504000" lvl="1"/>
            <a:r>
              <a:rPr lang="ko-KR" altLang="en-US" dirty="0"/>
              <a:t>서로 다른 </a:t>
            </a:r>
            <a:r>
              <a:rPr lang="ko-KR" altLang="en-US" dirty="0" err="1"/>
              <a:t>브랜치가</a:t>
            </a:r>
            <a:r>
              <a:rPr lang="ko-KR" altLang="en-US" dirty="0"/>
              <a:t> 존재하는 포크 상황에서 지분을 보유한 블록 생성자들이 모든 </a:t>
            </a:r>
            <a:r>
              <a:rPr lang="ko-KR" altLang="en-US" dirty="0" err="1"/>
              <a:t>브랜치에</a:t>
            </a:r>
            <a:r>
              <a:rPr lang="ko-KR" altLang="en-US" dirty="0"/>
              <a:t> 배팅하는 문제</a:t>
            </a:r>
            <a:endParaRPr lang="en-US" altLang="ko-KR" dirty="0"/>
          </a:p>
          <a:p>
            <a:pPr marL="504000" lvl="1"/>
            <a:r>
              <a:rPr lang="ko-KR" altLang="en-US" dirty="0"/>
              <a:t>블록</a:t>
            </a:r>
            <a:r>
              <a:rPr lang="en-US" altLang="ko-KR" dirty="0"/>
              <a:t> </a:t>
            </a:r>
            <a:r>
              <a:rPr lang="ko-KR" altLang="en-US" dirty="0"/>
              <a:t>생성자들이 어떤 </a:t>
            </a:r>
            <a:r>
              <a:rPr lang="ko-KR" altLang="en-US" dirty="0" err="1"/>
              <a:t>브랜치가</a:t>
            </a:r>
            <a:r>
              <a:rPr lang="ko-KR" altLang="en-US" dirty="0"/>
              <a:t> 메인체인에 포함되든 관계없이 보상을 얻으려고 할 때 발생하는 문제</a:t>
            </a:r>
            <a:br>
              <a:rPr lang="en-US" altLang="ko-KR" dirty="0"/>
            </a:br>
            <a:r>
              <a:rPr lang="ko-KR" altLang="en-US" dirty="0"/>
              <a:t>블록 생성이 완결되지 않고 </a:t>
            </a:r>
            <a:r>
              <a:rPr lang="ko-KR" altLang="en-US" dirty="0" err="1"/>
              <a:t>브랜치가</a:t>
            </a:r>
            <a:r>
              <a:rPr lang="ko-KR" altLang="en-US" dirty="0"/>
              <a:t> 계속해서 늘어남으로써 체인이 수십</a:t>
            </a:r>
            <a:r>
              <a:rPr lang="en-US" altLang="ko-KR" dirty="0"/>
              <a:t>, </a:t>
            </a:r>
            <a:r>
              <a:rPr lang="ko-KR" altLang="en-US" dirty="0" err="1"/>
              <a:t>수백개</a:t>
            </a:r>
            <a:r>
              <a:rPr lang="ko-KR" altLang="en-US" dirty="0"/>
              <a:t> </a:t>
            </a:r>
            <a:r>
              <a:rPr lang="ko-KR" altLang="en-US" dirty="0" err="1"/>
              <a:t>브랜치가</a:t>
            </a:r>
            <a:r>
              <a:rPr lang="ko-KR" altLang="en-US" dirty="0"/>
              <a:t> 될 수도 있기 때문</a:t>
            </a:r>
            <a:br>
              <a:rPr lang="en-US" altLang="ko-KR" dirty="0"/>
            </a:br>
            <a:r>
              <a:rPr lang="ko-KR" altLang="en-US" dirty="0"/>
              <a:t>다중 투표 등 네트워크 참여자의 악의적인 행동에 벌을 주는 여러 규칙이 필수적으로 포함</a:t>
            </a:r>
            <a:endParaRPr lang="en-US" altLang="ko-KR" dirty="0"/>
          </a:p>
        </p:txBody>
      </p:sp>
      <p:sp>
        <p:nvSpPr>
          <p:cNvPr id="3" name="제목 2">
            <a:extLst>
              <a:ext uri="{FF2B5EF4-FFF2-40B4-BE49-F238E27FC236}">
                <a16:creationId xmlns:a16="http://schemas.microsoft.com/office/drawing/2014/main" id="{0B66014E-EC5B-4F10-9CB9-5647DBCEADD3}"/>
              </a:ext>
            </a:extLst>
          </p:cNvPr>
          <p:cNvSpPr>
            <a:spLocks noGrp="1"/>
          </p:cNvSpPr>
          <p:nvPr>
            <p:ph type="title"/>
          </p:nvPr>
        </p:nvSpPr>
        <p:spPr/>
        <p:txBody>
          <a:bodyPr/>
          <a:lstStyle/>
          <a:p>
            <a:r>
              <a:rPr lang="ko-KR" altLang="en-US" dirty="0"/>
              <a:t>합의 알고리즘 </a:t>
            </a:r>
            <a:r>
              <a:rPr lang="en-US" altLang="ko-KR" dirty="0"/>
              <a:t>[ </a:t>
            </a:r>
            <a:r>
              <a:rPr lang="en-US" altLang="ko-KR" dirty="0" err="1"/>
              <a:t>PoS</a:t>
            </a:r>
            <a:r>
              <a:rPr lang="en-US" altLang="ko-KR" dirty="0"/>
              <a:t> ]</a:t>
            </a:r>
            <a:endParaRPr lang="ko-KR" altLang="en-US" dirty="0"/>
          </a:p>
        </p:txBody>
      </p:sp>
    </p:spTree>
    <p:extLst>
      <p:ext uri="{BB962C8B-B14F-4D97-AF65-F5344CB8AC3E}">
        <p14:creationId xmlns:p14="http://schemas.microsoft.com/office/powerpoint/2010/main" val="340422929"/>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991D4D61-96AA-6FFE-FAD0-26A8C7D63885}"/>
              </a:ext>
            </a:extLst>
          </p:cNvPr>
          <p:cNvSpPr>
            <a:spLocks noGrp="1"/>
          </p:cNvSpPr>
          <p:nvPr>
            <p:ph type="title"/>
          </p:nvPr>
        </p:nvSpPr>
        <p:spPr/>
        <p:txBody>
          <a:bodyPr/>
          <a:lstStyle/>
          <a:p>
            <a:r>
              <a:rPr lang="ko-KR" altLang="en-US" dirty="0"/>
              <a:t>합의 알고리즘 </a:t>
            </a:r>
            <a:r>
              <a:rPr lang="en-US" altLang="ko-KR" dirty="0"/>
              <a:t>[ </a:t>
            </a:r>
            <a:r>
              <a:rPr lang="en-US" altLang="ko-KR" dirty="0" err="1"/>
              <a:t>PoS</a:t>
            </a:r>
            <a:r>
              <a:rPr lang="en-US" altLang="ko-KR" dirty="0"/>
              <a:t> - Ethereum 2.0 ]</a:t>
            </a:r>
            <a:endParaRPr lang="ko-KR" altLang="en-US" dirty="0"/>
          </a:p>
        </p:txBody>
      </p:sp>
      <p:pic>
        <p:nvPicPr>
          <p:cNvPr id="4" name="Picture 2">
            <a:extLst>
              <a:ext uri="{FF2B5EF4-FFF2-40B4-BE49-F238E27FC236}">
                <a16:creationId xmlns:a16="http://schemas.microsoft.com/office/drawing/2014/main" id="{88605902-A575-A2CB-00E1-E08529E4FB0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01" b="320"/>
          <a:stretch/>
        </p:blipFill>
        <p:spPr bwMode="auto">
          <a:xfrm>
            <a:off x="1328758" y="643050"/>
            <a:ext cx="9515459" cy="60711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5287708"/>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D69B025F-C6D7-42D3-861D-8695ACAA46C9}"/>
              </a:ext>
            </a:extLst>
          </p:cNvPr>
          <p:cNvSpPr>
            <a:spLocks noGrp="1"/>
          </p:cNvSpPr>
          <p:nvPr>
            <p:ph idx="1"/>
          </p:nvPr>
        </p:nvSpPr>
        <p:spPr>
          <a:xfrm>
            <a:off x="241299" y="674859"/>
            <a:ext cx="11683999" cy="6183141"/>
          </a:xfrm>
        </p:spPr>
        <p:txBody>
          <a:bodyPr>
            <a:normAutofit/>
          </a:bodyPr>
          <a:lstStyle/>
          <a:p>
            <a:pPr indent="0">
              <a:buNone/>
            </a:pPr>
            <a:r>
              <a:rPr lang="en-US" altLang="ko-KR" sz="2100" dirty="0"/>
              <a:t>BFT(Byzantine Fault Tolerance, </a:t>
            </a:r>
            <a:r>
              <a:rPr lang="ko-KR" altLang="en-US" sz="2100" dirty="0"/>
              <a:t>비잔티움 장애 허용</a:t>
            </a:r>
            <a:r>
              <a:rPr lang="en-US" altLang="ko-KR" sz="2100" dirty="0"/>
              <a:t>)</a:t>
            </a:r>
          </a:p>
          <a:p>
            <a:pPr marL="144000"/>
            <a:r>
              <a:rPr lang="ko-KR" altLang="en-US" sz="1700" dirty="0"/>
              <a:t>다른 </a:t>
            </a:r>
            <a:r>
              <a:rPr lang="ko-KR" altLang="en-US" sz="1700" dirty="0" err="1"/>
              <a:t>피어에</a:t>
            </a:r>
            <a:r>
              <a:rPr lang="ko-KR" altLang="en-US" sz="1700" dirty="0"/>
              <a:t> 잘못된 데이터를 전파하려는 악의적인 노드의 시도에도 불구하고 네트워크가 합의에 도달할 수 있는 능력</a:t>
            </a:r>
            <a:endParaRPr lang="en-US" altLang="ko-KR" sz="1700" dirty="0"/>
          </a:p>
          <a:p>
            <a:pPr indent="0">
              <a:buNone/>
            </a:pPr>
            <a:r>
              <a:rPr lang="en-US" altLang="ko-KR" sz="2100" dirty="0"/>
              <a:t>FLP Impossibility</a:t>
            </a:r>
          </a:p>
          <a:p>
            <a:pPr marL="144000"/>
            <a:r>
              <a:rPr lang="ko-KR" altLang="en-US" sz="1700" dirty="0"/>
              <a:t>어떤 합의 알고리즘이 네트워크에서 통용되기 위해선 </a:t>
            </a:r>
            <a:r>
              <a:rPr lang="en-US" altLang="ko-KR" sz="1700" dirty="0"/>
              <a:t>Safety</a:t>
            </a:r>
            <a:r>
              <a:rPr lang="ko-KR" altLang="en-US" sz="1700" dirty="0"/>
              <a:t>와 </a:t>
            </a:r>
            <a:r>
              <a:rPr lang="en-US" altLang="ko-KR" sz="1700" dirty="0"/>
              <a:t>Liveness </a:t>
            </a:r>
            <a:r>
              <a:rPr lang="ko-KR" altLang="en-US" sz="1700" dirty="0"/>
              <a:t>특성을 가져야 함</a:t>
            </a:r>
            <a:endParaRPr lang="en-US" altLang="ko-KR" sz="1700" dirty="0"/>
          </a:p>
          <a:p>
            <a:pPr marL="144000"/>
            <a:r>
              <a:rPr lang="en-US" altLang="ko-KR" sz="1700" dirty="0"/>
              <a:t>Safety : </a:t>
            </a:r>
            <a:r>
              <a:rPr lang="ko-KR" altLang="en-US" sz="1700" dirty="0"/>
              <a:t>노드 간 합의가 발생했다면</a:t>
            </a:r>
            <a:r>
              <a:rPr lang="en-US" altLang="ko-KR" sz="1700" dirty="0"/>
              <a:t>, </a:t>
            </a:r>
            <a:r>
              <a:rPr lang="ko-KR" altLang="en-US" sz="1700" dirty="0"/>
              <a:t>어느 노드가 접근하든 그 값은 동일해야 한다</a:t>
            </a:r>
            <a:r>
              <a:rPr lang="en-US" altLang="ko-KR" sz="1700" dirty="0"/>
              <a:t>. (</a:t>
            </a:r>
            <a:r>
              <a:rPr lang="ko-KR" altLang="en-US" sz="1700" dirty="0"/>
              <a:t>블록체인</a:t>
            </a:r>
            <a:r>
              <a:rPr lang="en-US" altLang="ko-KR" sz="1700" dirty="0"/>
              <a:t>: Finality, </a:t>
            </a:r>
            <a:r>
              <a:rPr lang="ko-KR" altLang="en-US" sz="1700" dirty="0"/>
              <a:t>같은 높이의 블록 </a:t>
            </a:r>
            <a:r>
              <a:rPr lang="ko-KR" altLang="en-US" sz="1700" dirty="0" err="1"/>
              <a:t>미발생</a:t>
            </a:r>
            <a:r>
              <a:rPr lang="en-US" altLang="ko-KR" sz="1700" dirty="0"/>
              <a:t>)</a:t>
            </a:r>
          </a:p>
          <a:p>
            <a:pPr marL="144000"/>
            <a:r>
              <a:rPr lang="en-US" altLang="ko-KR" sz="1700" dirty="0"/>
              <a:t>Liveness: </a:t>
            </a:r>
            <a:r>
              <a:rPr lang="ko-KR" altLang="en-US" sz="1700" dirty="0"/>
              <a:t>합의대상에 문제가 없다면</a:t>
            </a:r>
            <a:r>
              <a:rPr lang="en-US" altLang="ko-KR" sz="1700" dirty="0"/>
              <a:t>, </a:t>
            </a:r>
            <a:r>
              <a:rPr lang="ko-KR" altLang="en-US" sz="1700" dirty="0"/>
              <a:t>네트워크 내에서 반드시 합의가 이루어진다</a:t>
            </a:r>
            <a:r>
              <a:rPr lang="en-US" altLang="ko-KR" sz="1700" dirty="0"/>
              <a:t>. </a:t>
            </a:r>
            <a:br>
              <a:rPr lang="en-US" altLang="ko-KR" sz="1700" dirty="0"/>
            </a:br>
            <a:r>
              <a:rPr lang="en-US" altLang="ko-KR" sz="1700" dirty="0"/>
              <a:t>(</a:t>
            </a:r>
            <a:r>
              <a:rPr lang="ko-KR" altLang="en-US" sz="1700" dirty="0"/>
              <a:t>블록체인</a:t>
            </a:r>
            <a:r>
              <a:rPr lang="en-US" altLang="ko-KR" sz="1700" dirty="0"/>
              <a:t>: </a:t>
            </a:r>
            <a:r>
              <a:rPr lang="ko-KR" altLang="en-US" sz="1700" dirty="0"/>
              <a:t>제출된 </a:t>
            </a:r>
            <a:r>
              <a:rPr lang="en-US" altLang="ko-KR" sz="1700" dirty="0"/>
              <a:t>Transaction</a:t>
            </a:r>
            <a:r>
              <a:rPr lang="ko-KR" altLang="en-US" sz="1700" dirty="0"/>
              <a:t>은 네트워크의 모든 노드의 </a:t>
            </a:r>
            <a:r>
              <a:rPr lang="en-US" altLang="ko-KR" sz="1700" dirty="0"/>
              <a:t>Blockchain</a:t>
            </a:r>
            <a:r>
              <a:rPr lang="ko-KR" altLang="en-US" sz="1700" dirty="0"/>
              <a:t>에 추가</a:t>
            </a:r>
            <a:r>
              <a:rPr lang="en-US" altLang="ko-KR" sz="1700" dirty="0"/>
              <a:t>)</a:t>
            </a:r>
          </a:p>
          <a:p>
            <a:pPr marL="144000"/>
            <a:r>
              <a:rPr lang="ko-KR" altLang="en-US" sz="1700" dirty="0"/>
              <a:t>비동기 네트워크 내에서 </a:t>
            </a:r>
            <a:r>
              <a:rPr lang="en-US" altLang="ko-KR" sz="1700" dirty="0"/>
              <a:t>Safety</a:t>
            </a:r>
            <a:r>
              <a:rPr lang="ko-KR" altLang="en-US" sz="1700" dirty="0"/>
              <a:t>와 </a:t>
            </a:r>
            <a:r>
              <a:rPr lang="en-US" altLang="ko-KR" sz="1700" dirty="0"/>
              <a:t>Liveness</a:t>
            </a:r>
            <a:r>
              <a:rPr lang="ko-KR" altLang="en-US" sz="1700" dirty="0"/>
              <a:t>를 모두 완벽히 만족하는 합의 알고리즘 설계는 불가능</a:t>
            </a:r>
            <a:br>
              <a:rPr lang="en-US" altLang="ko-KR" sz="1700" dirty="0"/>
            </a:br>
            <a:r>
              <a:rPr lang="en-US" altLang="ko-KR" sz="1400" dirty="0">
                <a:hlinkClick r:id="rId3"/>
              </a:rPr>
              <a:t>Impossibility of Distributed Consensus with One Faulty Process</a:t>
            </a:r>
            <a:endParaRPr lang="en-US" altLang="ko-KR" sz="1400" dirty="0"/>
          </a:p>
          <a:p>
            <a:pPr marL="144000"/>
            <a:r>
              <a:rPr lang="en-US" altLang="ko-KR" sz="1700" dirty="0"/>
              <a:t>Bitcoin</a:t>
            </a:r>
            <a:r>
              <a:rPr lang="ko-KR" altLang="en-US" sz="1700" dirty="0"/>
              <a:t> 이전</a:t>
            </a:r>
            <a:r>
              <a:rPr lang="en-US" altLang="ko-KR" sz="1700" dirty="0"/>
              <a:t>:  Safety </a:t>
            </a:r>
            <a:r>
              <a:rPr lang="ko-KR" altLang="en-US" sz="1700" dirty="0"/>
              <a:t>우선</a:t>
            </a:r>
            <a:r>
              <a:rPr lang="en-US" altLang="ko-KR" sz="1700" dirty="0"/>
              <a:t> &gt; Liveness </a:t>
            </a:r>
            <a:r>
              <a:rPr lang="ko-KR" altLang="en-US" sz="1700" dirty="0"/>
              <a:t>손실 최소화</a:t>
            </a:r>
            <a:r>
              <a:rPr lang="en-US" altLang="ko-KR" sz="1700" dirty="0"/>
              <a:t> ➡ Bitcoin : Liveness </a:t>
            </a:r>
            <a:r>
              <a:rPr lang="ko-KR" altLang="en-US" sz="1700" dirty="0"/>
              <a:t>극대화</a:t>
            </a:r>
            <a:r>
              <a:rPr lang="en-US" altLang="ko-KR" sz="1700" dirty="0"/>
              <a:t> &gt; Safety </a:t>
            </a:r>
            <a:r>
              <a:rPr lang="ko-KR" altLang="en-US" sz="1700" dirty="0"/>
              <a:t>보완</a:t>
            </a:r>
            <a:r>
              <a:rPr lang="en-US" altLang="ko-KR" sz="1700" dirty="0"/>
              <a:t>: Fork </a:t>
            </a:r>
            <a:r>
              <a:rPr lang="ko-KR" altLang="en-US" sz="1700" dirty="0"/>
              <a:t>발생 시 </a:t>
            </a:r>
            <a:r>
              <a:rPr lang="en-US" altLang="ko-KR" sz="1700" dirty="0"/>
              <a:t> Longest Chain Selection)</a:t>
            </a:r>
          </a:p>
          <a:p>
            <a:pPr indent="0">
              <a:buNone/>
            </a:pPr>
            <a:r>
              <a:rPr lang="ko-KR" altLang="en-US" sz="2100" dirty="0"/>
              <a:t>비동기 네트워크</a:t>
            </a:r>
            <a:endParaRPr lang="en-US" altLang="ko-KR" sz="1100" dirty="0"/>
          </a:p>
          <a:p>
            <a:pPr marL="144000"/>
            <a:r>
              <a:rPr lang="ko-KR" altLang="en-US" sz="1700" dirty="0"/>
              <a:t>동기 네트워크</a:t>
            </a:r>
            <a:r>
              <a:rPr lang="en-US" altLang="ko-KR" sz="1700" dirty="0"/>
              <a:t>: </a:t>
            </a:r>
            <a:r>
              <a:rPr lang="ko-KR" altLang="en-US" sz="1700" dirty="0"/>
              <a:t>노드가 메시지를 보내는 시간과 수신 노드가 수신하는 시간 사이에 상한선 존재하고</a:t>
            </a:r>
            <a:r>
              <a:rPr lang="en-US" altLang="ko-KR" sz="1700" dirty="0"/>
              <a:t>, </a:t>
            </a:r>
            <a:r>
              <a:rPr lang="ko-KR" altLang="en-US" sz="1700" dirty="0"/>
              <a:t>그 시간 안에 반드시 메시지가 수신 노드에게 도착한다는 것을 보증하는 네트워크</a:t>
            </a:r>
            <a:endParaRPr lang="en-US" altLang="ko-KR" sz="1700" dirty="0"/>
          </a:p>
          <a:p>
            <a:pPr marL="144000"/>
            <a:r>
              <a:rPr lang="ko-KR" altLang="en-US" sz="1700" dirty="0"/>
              <a:t>비동기 네트워크 </a:t>
            </a:r>
            <a:r>
              <a:rPr lang="en-US" altLang="ko-KR" sz="1700" dirty="0"/>
              <a:t>: </a:t>
            </a:r>
            <a:r>
              <a:rPr lang="ko-KR" altLang="en-US" sz="1700" dirty="0"/>
              <a:t>노드가 메시지를 보내는 시간과 수신 노드가 수신하는 시간 사이에 상한선 </a:t>
            </a:r>
            <a:r>
              <a:rPr lang="ko-KR" altLang="en-US" sz="1700" dirty="0" err="1"/>
              <a:t>미존재</a:t>
            </a:r>
            <a:r>
              <a:rPr lang="ko-KR" altLang="en-US" sz="1700" dirty="0"/>
              <a:t> </a:t>
            </a:r>
            <a:r>
              <a:rPr lang="en-US" altLang="ko-KR" sz="1700" dirty="0"/>
              <a:t>(</a:t>
            </a:r>
            <a:r>
              <a:rPr lang="ko-KR" altLang="en-US" sz="1700" dirty="0"/>
              <a:t>인터넷</a:t>
            </a:r>
            <a:r>
              <a:rPr lang="en-US" altLang="ko-KR" sz="1700" dirty="0"/>
              <a:t>, </a:t>
            </a:r>
            <a:r>
              <a:rPr lang="ko-KR" altLang="en-US" sz="1700" dirty="0"/>
              <a:t>블록체인</a:t>
            </a:r>
            <a:r>
              <a:rPr lang="en-US" altLang="ko-KR" sz="1700" dirty="0"/>
              <a:t>)</a:t>
            </a:r>
          </a:p>
          <a:p>
            <a:pPr marL="144000"/>
            <a:r>
              <a:rPr lang="ko-KR" altLang="en-US" sz="1700" dirty="0"/>
              <a:t>부분 동기 네트워크 </a:t>
            </a:r>
            <a:r>
              <a:rPr lang="en-US" altLang="ko-KR" sz="1700" dirty="0"/>
              <a:t>: </a:t>
            </a:r>
            <a:r>
              <a:rPr lang="ko-KR" altLang="en-US" sz="1700" dirty="0"/>
              <a:t>노드가 메시지를 보내는 시간과 수신 노드가 메시지를 수신하는 시간 사이에 상한 선이 존재하지만</a:t>
            </a:r>
            <a:r>
              <a:rPr lang="en-US" altLang="ko-KR" sz="1700" dirty="0"/>
              <a:t>, </a:t>
            </a:r>
            <a:r>
              <a:rPr lang="ko-KR" altLang="en-US" sz="1700" dirty="0"/>
              <a:t>그 상한선이 얼마인지는 알 수 없는 네트워크</a:t>
            </a:r>
            <a:endParaRPr lang="en-US" altLang="ko-KR" sz="1700" dirty="0"/>
          </a:p>
          <a:p>
            <a:pPr indent="0">
              <a:buNone/>
            </a:pPr>
            <a:endParaRPr lang="en-US" altLang="ko-KR" sz="1000" dirty="0"/>
          </a:p>
          <a:p>
            <a:pPr indent="0">
              <a:buNone/>
            </a:pPr>
            <a:endParaRPr lang="en-US" altLang="ko-KR" sz="1000" dirty="0"/>
          </a:p>
          <a:p>
            <a:pPr indent="0">
              <a:buNone/>
            </a:pPr>
            <a:endParaRPr lang="en-US" altLang="ko-KR" sz="1000" dirty="0"/>
          </a:p>
        </p:txBody>
      </p:sp>
      <p:sp>
        <p:nvSpPr>
          <p:cNvPr id="3" name="제목 2">
            <a:extLst>
              <a:ext uri="{FF2B5EF4-FFF2-40B4-BE49-F238E27FC236}">
                <a16:creationId xmlns:a16="http://schemas.microsoft.com/office/drawing/2014/main" id="{0B66014E-EC5B-4F10-9CB9-5647DBCEADD3}"/>
              </a:ext>
            </a:extLst>
          </p:cNvPr>
          <p:cNvSpPr>
            <a:spLocks noGrp="1"/>
          </p:cNvSpPr>
          <p:nvPr>
            <p:ph type="title"/>
          </p:nvPr>
        </p:nvSpPr>
        <p:spPr/>
        <p:txBody>
          <a:bodyPr/>
          <a:lstStyle/>
          <a:p>
            <a:r>
              <a:rPr lang="ko-KR" altLang="en-US" dirty="0"/>
              <a:t>합의 알고리즘 </a:t>
            </a:r>
            <a:r>
              <a:rPr lang="en-US" altLang="ko-KR" dirty="0"/>
              <a:t>- PBFT(Practical Byzantine Fault Tolerance)</a:t>
            </a:r>
            <a:endParaRPr lang="ko-KR" altLang="en-US" dirty="0"/>
          </a:p>
        </p:txBody>
      </p:sp>
      <p:sp>
        <p:nvSpPr>
          <p:cNvPr id="6" name="TextBox 5">
            <a:extLst>
              <a:ext uri="{FF2B5EF4-FFF2-40B4-BE49-F238E27FC236}">
                <a16:creationId xmlns:a16="http://schemas.microsoft.com/office/drawing/2014/main" id="{72726889-5DC0-4DCA-8AF9-38D582BFA8A2}"/>
              </a:ext>
            </a:extLst>
          </p:cNvPr>
          <p:cNvSpPr txBox="1"/>
          <p:nvPr/>
        </p:nvSpPr>
        <p:spPr>
          <a:xfrm>
            <a:off x="7665057" y="272770"/>
            <a:ext cx="4269352" cy="230832"/>
          </a:xfrm>
          <a:prstGeom prst="rect">
            <a:avLst/>
          </a:prstGeom>
          <a:noFill/>
        </p:spPr>
        <p:txBody>
          <a:bodyPr wrap="square">
            <a:spAutoFit/>
          </a:bodyPr>
          <a:lstStyle/>
          <a:p>
            <a:pPr algn="r"/>
            <a:r>
              <a:rPr lang="en-US" altLang="ko-KR" sz="900" dirty="0">
                <a:solidFill>
                  <a:schemeClr val="bg1">
                    <a:lumMod val="50000"/>
                  </a:schemeClr>
                </a:solidFill>
                <a:latin typeface="Arial" panose="020B0604020202020204" pitchFamily="34" charset="0"/>
                <a:hlinkClick r:id="rId4">
                  <a:extLst>
                    <a:ext uri="{A12FA001-AC4F-418D-AE19-62706E023703}">
                      <ahyp:hlinkClr xmlns:ahyp="http://schemas.microsoft.com/office/drawing/2018/hyperlinkcolor" val="tx"/>
                    </a:ext>
                  </a:extLst>
                </a:hlinkClick>
              </a:rPr>
              <a:t>https://pmg.csail.mit.edu/papers/osdi99.pdf</a:t>
            </a:r>
            <a:endParaRPr lang="en-US" altLang="ko-KR" sz="900" dirty="0">
              <a:solidFill>
                <a:schemeClr val="bg1">
                  <a:lumMod val="50000"/>
                </a:schemeClr>
              </a:solidFill>
              <a:latin typeface="Arial" panose="020B0604020202020204" pitchFamily="34" charset="0"/>
            </a:endParaRPr>
          </a:p>
        </p:txBody>
      </p:sp>
    </p:spTree>
    <p:extLst>
      <p:ext uri="{BB962C8B-B14F-4D97-AF65-F5344CB8AC3E}">
        <p14:creationId xmlns:p14="http://schemas.microsoft.com/office/powerpoint/2010/main" val="3031483893"/>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D69B025F-C6D7-42D3-861D-8695ACAA46C9}"/>
              </a:ext>
            </a:extLst>
          </p:cNvPr>
          <p:cNvSpPr>
            <a:spLocks noGrp="1"/>
          </p:cNvSpPr>
          <p:nvPr>
            <p:ph idx="1"/>
          </p:nvPr>
        </p:nvSpPr>
        <p:spPr>
          <a:xfrm>
            <a:off x="241299" y="674859"/>
            <a:ext cx="11683999" cy="6183141"/>
          </a:xfrm>
        </p:spPr>
        <p:txBody>
          <a:bodyPr>
            <a:normAutofit/>
          </a:bodyPr>
          <a:lstStyle/>
          <a:p>
            <a:pPr indent="0">
              <a:buNone/>
            </a:pPr>
            <a:r>
              <a:rPr lang="en-US" altLang="ko-KR" sz="2100" dirty="0"/>
              <a:t>PBFT (Practical Byzantine Fault Tolerance, </a:t>
            </a:r>
            <a:r>
              <a:rPr lang="ko-KR" altLang="en-US" sz="2100" dirty="0"/>
              <a:t>실용적 비잔틴 장애 허용</a:t>
            </a:r>
            <a:r>
              <a:rPr lang="en-US" altLang="ko-KR" sz="2100" dirty="0"/>
              <a:t>)</a:t>
            </a:r>
          </a:p>
          <a:p>
            <a:pPr marL="144000"/>
            <a:r>
              <a:rPr lang="en-US" altLang="ko-KR" dirty="0"/>
              <a:t>Miguel Castro</a:t>
            </a:r>
            <a:r>
              <a:rPr lang="ko-KR" altLang="en-US" dirty="0"/>
              <a:t>와 </a:t>
            </a:r>
            <a:r>
              <a:rPr lang="en-US" altLang="ko-KR" dirty="0"/>
              <a:t>Barbara </a:t>
            </a:r>
            <a:r>
              <a:rPr lang="en-US" altLang="ko-KR" dirty="0" err="1"/>
              <a:t>Liskov</a:t>
            </a:r>
            <a:r>
              <a:rPr lang="ko-KR" altLang="en-US" dirty="0"/>
              <a:t>가 </a:t>
            </a:r>
            <a:r>
              <a:rPr lang="en-US" altLang="ko-KR" dirty="0"/>
              <a:t>1999</a:t>
            </a:r>
            <a:r>
              <a:rPr lang="ko-KR" altLang="en-US" dirty="0"/>
              <a:t>년 제안</a:t>
            </a:r>
            <a:endParaRPr lang="en-US" altLang="ko-KR" dirty="0"/>
          </a:p>
          <a:p>
            <a:pPr marL="144000"/>
            <a:r>
              <a:rPr lang="ko-KR" altLang="en-US" dirty="0"/>
              <a:t>네트워크의 모든 참여자를 미리 알고 있어야 한다</a:t>
            </a:r>
            <a:r>
              <a:rPr lang="en-US" altLang="ko-KR" dirty="0"/>
              <a:t>.</a:t>
            </a:r>
          </a:p>
          <a:p>
            <a:pPr marL="144000"/>
            <a:r>
              <a:rPr lang="ko-KR" altLang="en-US" dirty="0"/>
              <a:t>부정한 노드가</a:t>
            </a:r>
            <a:r>
              <a:rPr lang="en-US" altLang="ko-KR" dirty="0"/>
              <a:t> f</a:t>
            </a:r>
            <a:r>
              <a:rPr lang="ko-KR" altLang="en-US" dirty="0"/>
              <a:t>개 일 때</a:t>
            </a:r>
            <a:r>
              <a:rPr lang="en-US" altLang="ko-KR" dirty="0"/>
              <a:t>, </a:t>
            </a:r>
            <a:r>
              <a:rPr lang="ko-KR" altLang="en-US" dirty="0"/>
              <a:t>전체 노드 수는 </a:t>
            </a:r>
            <a:r>
              <a:rPr lang="en-US" altLang="ko-KR" dirty="0"/>
              <a:t>3f+1</a:t>
            </a:r>
            <a:r>
              <a:rPr lang="ko-KR" altLang="en-US" dirty="0"/>
              <a:t>개</a:t>
            </a:r>
            <a:r>
              <a:rPr lang="en-US" altLang="ko-KR" dirty="0"/>
              <a:t>, </a:t>
            </a:r>
            <a:r>
              <a:rPr lang="ko-KR" altLang="en-US" dirty="0"/>
              <a:t>확정에 </a:t>
            </a:r>
            <a:r>
              <a:rPr lang="en-US" altLang="ko-KR" dirty="0"/>
              <a:t>f + 1</a:t>
            </a:r>
            <a:r>
              <a:rPr lang="ko-KR" altLang="en-US" dirty="0"/>
              <a:t>개 노드 필요</a:t>
            </a:r>
            <a:br>
              <a:rPr lang="en-US" altLang="ko-KR" sz="1700" dirty="0"/>
            </a:br>
            <a:r>
              <a:rPr lang="ko-KR" altLang="en-US" sz="1400" dirty="0"/>
              <a:t>수학적으로 증명</a:t>
            </a:r>
            <a:r>
              <a:rPr lang="en-US" altLang="ko-KR" sz="1400" dirty="0"/>
              <a:t>, Leslie B. </a:t>
            </a:r>
            <a:r>
              <a:rPr lang="en-US" altLang="ko-KR" sz="1400" dirty="0" err="1"/>
              <a:t>Lamport</a:t>
            </a:r>
            <a:r>
              <a:rPr lang="en-US" altLang="ko-KR" sz="1400" dirty="0"/>
              <a:t> , </a:t>
            </a:r>
            <a:r>
              <a:rPr lang="en-US" altLang="ko-KR" sz="1400" dirty="0">
                <a:hlinkClick r:id="rId3"/>
              </a:rPr>
              <a:t>The Byzantine Generals Problem</a:t>
            </a:r>
            <a:endParaRPr lang="en-US" altLang="ko-KR" sz="1400" dirty="0"/>
          </a:p>
          <a:p>
            <a:pPr indent="0">
              <a:buNone/>
            </a:pPr>
            <a:endParaRPr lang="en-US" altLang="ko-KR" sz="1000" dirty="0"/>
          </a:p>
          <a:p>
            <a:pPr indent="0">
              <a:buNone/>
            </a:pPr>
            <a:endParaRPr lang="en-US" altLang="ko-KR" sz="1000" dirty="0"/>
          </a:p>
          <a:p>
            <a:pPr indent="0">
              <a:buNone/>
            </a:pPr>
            <a:endParaRPr lang="en-US" altLang="ko-KR" sz="1000" dirty="0"/>
          </a:p>
          <a:p>
            <a:pPr indent="0">
              <a:buNone/>
            </a:pPr>
            <a:endParaRPr lang="en-US" altLang="ko-KR" sz="1000" dirty="0"/>
          </a:p>
          <a:p>
            <a:pPr indent="0">
              <a:buNone/>
            </a:pPr>
            <a:endParaRPr lang="en-US" altLang="ko-KR" sz="1000" dirty="0"/>
          </a:p>
          <a:p>
            <a:pPr indent="0">
              <a:buNone/>
            </a:pPr>
            <a:endParaRPr lang="en-US" altLang="ko-KR" sz="1000" dirty="0"/>
          </a:p>
        </p:txBody>
      </p:sp>
      <p:sp>
        <p:nvSpPr>
          <p:cNvPr id="3" name="제목 2">
            <a:extLst>
              <a:ext uri="{FF2B5EF4-FFF2-40B4-BE49-F238E27FC236}">
                <a16:creationId xmlns:a16="http://schemas.microsoft.com/office/drawing/2014/main" id="{0B66014E-EC5B-4F10-9CB9-5647DBCEADD3}"/>
              </a:ext>
            </a:extLst>
          </p:cNvPr>
          <p:cNvSpPr>
            <a:spLocks noGrp="1"/>
          </p:cNvSpPr>
          <p:nvPr>
            <p:ph type="title"/>
          </p:nvPr>
        </p:nvSpPr>
        <p:spPr/>
        <p:txBody>
          <a:bodyPr/>
          <a:lstStyle/>
          <a:p>
            <a:r>
              <a:rPr lang="ko-KR" altLang="en-US" dirty="0"/>
              <a:t>합의 알고리즘 </a:t>
            </a:r>
            <a:r>
              <a:rPr lang="en-US" altLang="ko-KR" dirty="0"/>
              <a:t>- PBFT(Practical Byzantine Fault Tolerance)</a:t>
            </a:r>
            <a:endParaRPr lang="ko-KR" altLang="en-US" dirty="0"/>
          </a:p>
        </p:txBody>
      </p:sp>
      <p:sp>
        <p:nvSpPr>
          <p:cNvPr id="6" name="TextBox 5">
            <a:extLst>
              <a:ext uri="{FF2B5EF4-FFF2-40B4-BE49-F238E27FC236}">
                <a16:creationId xmlns:a16="http://schemas.microsoft.com/office/drawing/2014/main" id="{72726889-5DC0-4DCA-8AF9-38D582BFA8A2}"/>
              </a:ext>
            </a:extLst>
          </p:cNvPr>
          <p:cNvSpPr txBox="1"/>
          <p:nvPr/>
        </p:nvSpPr>
        <p:spPr>
          <a:xfrm>
            <a:off x="7665057" y="272770"/>
            <a:ext cx="4269352" cy="230832"/>
          </a:xfrm>
          <a:prstGeom prst="rect">
            <a:avLst/>
          </a:prstGeom>
          <a:noFill/>
        </p:spPr>
        <p:txBody>
          <a:bodyPr wrap="square">
            <a:spAutoFit/>
          </a:bodyPr>
          <a:lstStyle/>
          <a:p>
            <a:pPr algn="r"/>
            <a:r>
              <a:rPr lang="en-US" altLang="ko-KR" sz="900" dirty="0">
                <a:solidFill>
                  <a:schemeClr val="bg1">
                    <a:lumMod val="50000"/>
                  </a:schemeClr>
                </a:solidFill>
                <a:latin typeface="Arial" panose="020B0604020202020204" pitchFamily="34" charset="0"/>
                <a:hlinkClick r:id="rId4">
                  <a:extLst>
                    <a:ext uri="{A12FA001-AC4F-418D-AE19-62706E023703}">
                      <ahyp:hlinkClr xmlns:ahyp="http://schemas.microsoft.com/office/drawing/2018/hyperlinkcolor" val="tx"/>
                    </a:ext>
                  </a:extLst>
                </a:hlinkClick>
              </a:rPr>
              <a:t>https://pmg.csail.mit.edu/papers/osdi99.pdf</a:t>
            </a:r>
            <a:endParaRPr lang="en-US" altLang="ko-KR" sz="900" dirty="0">
              <a:solidFill>
                <a:schemeClr val="bg1">
                  <a:lumMod val="50000"/>
                </a:schemeClr>
              </a:solidFill>
              <a:latin typeface="Arial" panose="020B0604020202020204" pitchFamily="34" charset="0"/>
            </a:endParaRPr>
          </a:p>
        </p:txBody>
      </p:sp>
      <p:pic>
        <p:nvPicPr>
          <p:cNvPr id="5" name="그림 4">
            <a:extLst>
              <a:ext uri="{FF2B5EF4-FFF2-40B4-BE49-F238E27FC236}">
                <a16:creationId xmlns:a16="http://schemas.microsoft.com/office/drawing/2014/main" id="{3B4BF8D3-4F81-4AFB-9879-B88934CCCBF1}"/>
              </a:ext>
            </a:extLst>
          </p:cNvPr>
          <p:cNvPicPr>
            <a:picLocks noChangeAspect="1"/>
          </p:cNvPicPr>
          <p:nvPr/>
        </p:nvPicPr>
        <p:blipFill>
          <a:blip r:embed="rId5"/>
          <a:stretch>
            <a:fillRect/>
          </a:stretch>
        </p:blipFill>
        <p:spPr>
          <a:xfrm>
            <a:off x="481163" y="2839443"/>
            <a:ext cx="5020228" cy="2355018"/>
          </a:xfrm>
          <a:prstGeom prst="rect">
            <a:avLst/>
          </a:prstGeom>
        </p:spPr>
      </p:pic>
      <p:sp>
        <p:nvSpPr>
          <p:cNvPr id="7" name="TextBox 6">
            <a:extLst>
              <a:ext uri="{FF2B5EF4-FFF2-40B4-BE49-F238E27FC236}">
                <a16:creationId xmlns:a16="http://schemas.microsoft.com/office/drawing/2014/main" id="{3DD54037-6005-4476-A670-E32985DBFE4E}"/>
              </a:ext>
            </a:extLst>
          </p:cNvPr>
          <p:cNvSpPr txBox="1"/>
          <p:nvPr/>
        </p:nvSpPr>
        <p:spPr>
          <a:xfrm>
            <a:off x="5501391" y="2839443"/>
            <a:ext cx="1081492" cy="738664"/>
          </a:xfrm>
          <a:prstGeom prst="rect">
            <a:avLst/>
          </a:prstGeom>
          <a:noFill/>
        </p:spPr>
        <p:txBody>
          <a:bodyPr wrap="square" rtlCol="0">
            <a:spAutoFit/>
          </a:bodyPr>
          <a:lstStyle/>
          <a:p>
            <a:r>
              <a:rPr lang="en-US" altLang="ko-KR" sz="1400" dirty="0">
                <a:solidFill>
                  <a:schemeClr val="bg1">
                    <a:lumMod val="85000"/>
                  </a:schemeClr>
                </a:solidFill>
                <a:latin typeface="Arial" panose="020B0604020202020204" pitchFamily="34" charset="0"/>
              </a:rPr>
              <a:t>C : Client</a:t>
            </a:r>
          </a:p>
          <a:p>
            <a:r>
              <a:rPr lang="en-US" altLang="ko-KR" sz="1400" dirty="0">
                <a:solidFill>
                  <a:schemeClr val="bg1">
                    <a:lumMod val="85000"/>
                  </a:schemeClr>
                </a:solidFill>
                <a:latin typeface="Arial" panose="020B0604020202020204" pitchFamily="34" charset="0"/>
              </a:rPr>
              <a:t>0 : Primary</a:t>
            </a:r>
          </a:p>
          <a:p>
            <a:r>
              <a:rPr lang="en-US" altLang="ko-KR" sz="1400" dirty="0">
                <a:solidFill>
                  <a:schemeClr val="bg1">
                    <a:lumMod val="85000"/>
                  </a:schemeClr>
                </a:solidFill>
                <a:latin typeface="Arial" panose="020B0604020202020204" pitchFamily="34" charset="0"/>
              </a:rPr>
              <a:t>3 : faulty</a:t>
            </a:r>
            <a:endParaRPr lang="ko-KR" altLang="en-US" sz="1400" dirty="0">
              <a:solidFill>
                <a:schemeClr val="bg1">
                  <a:lumMod val="85000"/>
                </a:schemeClr>
              </a:solidFill>
              <a:latin typeface="Arial" panose="020B0604020202020204" pitchFamily="34" charset="0"/>
            </a:endParaRPr>
          </a:p>
        </p:txBody>
      </p:sp>
      <p:graphicFrame>
        <p:nvGraphicFramePr>
          <p:cNvPr id="8" name="표 8">
            <a:extLst>
              <a:ext uri="{FF2B5EF4-FFF2-40B4-BE49-F238E27FC236}">
                <a16:creationId xmlns:a16="http://schemas.microsoft.com/office/drawing/2014/main" id="{6F0C9963-385D-45FA-B66F-597EE9147C4F}"/>
              </a:ext>
            </a:extLst>
          </p:cNvPr>
          <p:cNvGraphicFramePr>
            <a:graphicFrameLocks noGrp="1"/>
          </p:cNvGraphicFramePr>
          <p:nvPr>
            <p:extLst>
              <p:ext uri="{D42A27DB-BD31-4B8C-83A1-F6EECF244321}">
                <p14:modId xmlns:p14="http://schemas.microsoft.com/office/powerpoint/2010/main" val="1181392694"/>
              </p:ext>
            </p:extLst>
          </p:nvPr>
        </p:nvGraphicFramePr>
        <p:xfrm>
          <a:off x="6083298" y="3666724"/>
          <a:ext cx="5495990" cy="1798320"/>
        </p:xfrm>
        <a:graphic>
          <a:graphicData uri="http://schemas.openxmlformats.org/drawingml/2006/table">
            <a:tbl>
              <a:tblPr firstRow="1" bandRow="1">
                <a:tableStyleId>{5C22544A-7EE6-4342-B048-85BDC9FD1C3A}</a:tableStyleId>
              </a:tblPr>
              <a:tblGrid>
                <a:gridCol w="1135380">
                  <a:extLst>
                    <a:ext uri="{9D8B030D-6E8A-4147-A177-3AD203B41FA5}">
                      <a16:colId xmlns:a16="http://schemas.microsoft.com/office/drawing/2014/main" val="4245081222"/>
                    </a:ext>
                  </a:extLst>
                </a:gridCol>
                <a:gridCol w="1008380">
                  <a:extLst>
                    <a:ext uri="{9D8B030D-6E8A-4147-A177-3AD203B41FA5}">
                      <a16:colId xmlns:a16="http://schemas.microsoft.com/office/drawing/2014/main" val="1793375977"/>
                    </a:ext>
                  </a:extLst>
                </a:gridCol>
                <a:gridCol w="1840230">
                  <a:extLst>
                    <a:ext uri="{9D8B030D-6E8A-4147-A177-3AD203B41FA5}">
                      <a16:colId xmlns:a16="http://schemas.microsoft.com/office/drawing/2014/main" val="3850268851"/>
                    </a:ext>
                  </a:extLst>
                </a:gridCol>
                <a:gridCol w="1512000">
                  <a:extLst>
                    <a:ext uri="{9D8B030D-6E8A-4147-A177-3AD203B41FA5}">
                      <a16:colId xmlns:a16="http://schemas.microsoft.com/office/drawing/2014/main" val="539633793"/>
                    </a:ext>
                  </a:extLst>
                </a:gridCol>
              </a:tblGrid>
              <a:tr h="231270">
                <a:tc>
                  <a:txBody>
                    <a:bodyPr/>
                    <a:lstStyle/>
                    <a:p>
                      <a:pPr algn="ctr" latinLnBrk="1"/>
                      <a:r>
                        <a:rPr lang="en-US" altLang="ko-KR" sz="1200" b="0" baseline="0" dirty="0">
                          <a:solidFill>
                            <a:srgbClr val="3F3F3F"/>
                          </a:solidFill>
                          <a:latin typeface="Arial" panose="020B0604020202020204" pitchFamily="34" charset="0"/>
                        </a:rPr>
                        <a:t>f</a:t>
                      </a:r>
                      <a:br>
                        <a:rPr lang="en-US" altLang="ko-KR" sz="1200" b="0" baseline="0" dirty="0">
                          <a:solidFill>
                            <a:srgbClr val="3F3F3F"/>
                          </a:solidFill>
                          <a:latin typeface="Arial" panose="020B0604020202020204" pitchFamily="34" charset="0"/>
                        </a:rPr>
                      </a:br>
                      <a:r>
                        <a:rPr lang="en-US" altLang="ko-KR" sz="1000" b="0" baseline="0" dirty="0">
                          <a:solidFill>
                            <a:srgbClr val="3F3F3F"/>
                          </a:solidFill>
                          <a:latin typeface="Arial" panose="020B0604020202020204" pitchFamily="34" charset="0"/>
                        </a:rPr>
                        <a:t>(</a:t>
                      </a:r>
                      <a:r>
                        <a:rPr lang="ko-KR" altLang="en-US" sz="1000" b="0" baseline="0" dirty="0">
                          <a:solidFill>
                            <a:srgbClr val="3F3F3F"/>
                          </a:solidFill>
                          <a:latin typeface="Arial" panose="020B0604020202020204" pitchFamily="34" charset="0"/>
                        </a:rPr>
                        <a:t>부정한 노드 수</a:t>
                      </a:r>
                      <a:r>
                        <a:rPr lang="en-US" altLang="ko-KR" sz="1000" b="0" baseline="0" dirty="0">
                          <a:solidFill>
                            <a:srgbClr val="3F3F3F"/>
                          </a:solidFill>
                          <a:latin typeface="Arial" panose="020B0604020202020204" pitchFamily="34" charset="0"/>
                        </a:rPr>
                        <a:t>)</a:t>
                      </a:r>
                      <a:endParaRPr lang="ko-KR" altLang="en-US" sz="1000" b="0" baseline="0" dirty="0">
                        <a:solidFill>
                          <a:srgbClr val="3F3F3F"/>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200" b="0" baseline="0" dirty="0">
                          <a:solidFill>
                            <a:srgbClr val="3F3F3F"/>
                          </a:solidFill>
                          <a:latin typeface="Arial" panose="020B0604020202020204" pitchFamily="34" charset="0"/>
                        </a:rPr>
                        <a:t>3f + 1</a:t>
                      </a:r>
                      <a:br>
                        <a:rPr lang="en-US" altLang="ko-KR" sz="1200" b="0" baseline="0" dirty="0">
                          <a:solidFill>
                            <a:srgbClr val="3F3F3F"/>
                          </a:solidFill>
                          <a:latin typeface="Arial" panose="020B0604020202020204" pitchFamily="34" charset="0"/>
                        </a:rPr>
                      </a:br>
                      <a:r>
                        <a:rPr lang="en-US" altLang="ko-KR" sz="1000" b="0" baseline="0" dirty="0">
                          <a:solidFill>
                            <a:srgbClr val="3F3F3F"/>
                          </a:solidFill>
                          <a:latin typeface="Arial" panose="020B0604020202020204" pitchFamily="34" charset="0"/>
                        </a:rPr>
                        <a:t>(</a:t>
                      </a:r>
                      <a:r>
                        <a:rPr lang="ko-KR" altLang="en-US" sz="1000" b="0" baseline="0" dirty="0">
                          <a:solidFill>
                            <a:srgbClr val="3F3F3F"/>
                          </a:solidFill>
                          <a:latin typeface="Arial" panose="020B0604020202020204" pitchFamily="34" charset="0"/>
                        </a:rPr>
                        <a:t>최소 노드 수</a:t>
                      </a:r>
                      <a:r>
                        <a:rPr lang="en-US" altLang="ko-KR" sz="1000" b="0" baseline="0" dirty="0">
                          <a:solidFill>
                            <a:srgbClr val="3F3F3F"/>
                          </a:solidFill>
                          <a:latin typeface="Arial" panose="020B0604020202020204" pitchFamily="34" charset="0"/>
                        </a:rPr>
                        <a:t>)</a:t>
                      </a:r>
                      <a:endParaRPr lang="ko-KR" altLang="en-US" sz="1000" b="0" baseline="0" dirty="0">
                        <a:solidFill>
                          <a:srgbClr val="3F3F3F"/>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200" b="0" baseline="0" dirty="0">
                          <a:solidFill>
                            <a:srgbClr val="3F3F3F"/>
                          </a:solidFill>
                          <a:latin typeface="Arial" panose="020B0604020202020204" pitchFamily="34" charset="0"/>
                        </a:rPr>
                        <a:t>2f</a:t>
                      </a:r>
                      <a:br>
                        <a:rPr lang="en-US" altLang="ko-KR" sz="1200" b="0" baseline="0" dirty="0">
                          <a:solidFill>
                            <a:srgbClr val="3F3F3F"/>
                          </a:solidFill>
                          <a:latin typeface="Arial" panose="020B0604020202020204" pitchFamily="34" charset="0"/>
                        </a:rPr>
                      </a:br>
                      <a:r>
                        <a:rPr lang="en-US" altLang="ko-KR" sz="1000" b="0" baseline="0" dirty="0">
                          <a:solidFill>
                            <a:srgbClr val="3F3F3F"/>
                          </a:solidFill>
                          <a:latin typeface="Arial" panose="020B0604020202020204" pitchFamily="34" charset="0"/>
                        </a:rPr>
                        <a:t>(</a:t>
                      </a:r>
                      <a:r>
                        <a:rPr lang="ko-KR" altLang="en-US" sz="1000" b="0" baseline="0" dirty="0">
                          <a:solidFill>
                            <a:srgbClr val="3F3F3F"/>
                          </a:solidFill>
                          <a:latin typeface="Arial" panose="020B0604020202020204" pitchFamily="34" charset="0"/>
                        </a:rPr>
                        <a:t>회신에 필요한 수신 명령 수</a:t>
                      </a:r>
                      <a:r>
                        <a:rPr lang="en-US" altLang="ko-KR" sz="1000" b="0" baseline="0" dirty="0">
                          <a:solidFill>
                            <a:srgbClr val="3F3F3F"/>
                          </a:solidFill>
                          <a:latin typeface="Arial" panose="020B0604020202020204" pitchFamily="34" charset="0"/>
                        </a:rPr>
                        <a:t>)</a:t>
                      </a:r>
                      <a:endParaRPr lang="ko-KR" altLang="en-US" sz="1000" b="0" baseline="0" dirty="0">
                        <a:solidFill>
                          <a:srgbClr val="3F3F3F"/>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200" b="0" baseline="0" dirty="0">
                          <a:solidFill>
                            <a:srgbClr val="3F3F3F"/>
                          </a:solidFill>
                          <a:latin typeface="Arial" panose="020B0604020202020204" pitchFamily="34" charset="0"/>
                        </a:rPr>
                        <a:t>f + 1</a:t>
                      </a:r>
                      <a:br>
                        <a:rPr lang="en-US" altLang="ko-KR" sz="1200" b="0" baseline="0" dirty="0">
                          <a:solidFill>
                            <a:srgbClr val="3F3F3F"/>
                          </a:solidFill>
                          <a:latin typeface="Arial" panose="020B0604020202020204" pitchFamily="34" charset="0"/>
                        </a:rPr>
                      </a:br>
                      <a:r>
                        <a:rPr lang="en-US" altLang="ko-KR" sz="1000" b="0" baseline="0" dirty="0">
                          <a:solidFill>
                            <a:srgbClr val="3F3F3F"/>
                          </a:solidFill>
                          <a:latin typeface="Arial" panose="020B0604020202020204" pitchFamily="34" charset="0"/>
                        </a:rPr>
                        <a:t>(</a:t>
                      </a:r>
                      <a:r>
                        <a:rPr lang="ko-KR" altLang="en-US" sz="1000" b="0" baseline="0" dirty="0">
                          <a:solidFill>
                            <a:srgbClr val="3F3F3F"/>
                          </a:solidFill>
                          <a:latin typeface="Arial" panose="020B0604020202020204" pitchFamily="34" charset="0"/>
                        </a:rPr>
                        <a:t>확정에 필요한 노드 수</a:t>
                      </a:r>
                      <a:r>
                        <a:rPr lang="en-US" altLang="ko-KR" sz="1000" b="0" baseline="0" dirty="0">
                          <a:solidFill>
                            <a:srgbClr val="3F3F3F"/>
                          </a:solidFill>
                          <a:latin typeface="Arial" panose="020B0604020202020204" pitchFamily="34" charset="0"/>
                        </a:rPr>
                        <a:t>)</a:t>
                      </a:r>
                      <a:endParaRPr lang="ko-KR" altLang="en-US" sz="1000" b="0" baseline="0" dirty="0">
                        <a:solidFill>
                          <a:srgbClr val="3F3F3F"/>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719947841"/>
                  </a:ext>
                </a:extLst>
              </a:tr>
              <a:tr h="133990">
                <a:tc>
                  <a:txBody>
                    <a:bodyPr/>
                    <a:lstStyle/>
                    <a:p>
                      <a:pPr algn="ctr" latinLnBrk="1"/>
                      <a:r>
                        <a:rPr lang="en-US" altLang="ko-KR" sz="1200" b="0" baseline="0" dirty="0">
                          <a:solidFill>
                            <a:schemeClr val="bg1">
                              <a:lumMod val="85000"/>
                            </a:schemeClr>
                          </a:solidFill>
                          <a:latin typeface="Arial" panose="020B0604020202020204" pitchFamily="34" charset="0"/>
                        </a:rPr>
                        <a:t>1</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baseline="0" dirty="0">
                          <a:solidFill>
                            <a:schemeClr val="bg1">
                              <a:lumMod val="85000"/>
                            </a:schemeClr>
                          </a:solidFill>
                          <a:latin typeface="Arial" panose="020B0604020202020204" pitchFamily="34" charset="0"/>
                        </a:rPr>
                        <a:t>4</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baseline="0" dirty="0">
                          <a:solidFill>
                            <a:schemeClr val="bg1">
                              <a:lumMod val="85000"/>
                            </a:schemeClr>
                          </a:solidFill>
                          <a:latin typeface="Arial" panose="020B0604020202020204" pitchFamily="34" charset="0"/>
                        </a:rPr>
                        <a:t>2</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baseline="0" dirty="0">
                          <a:solidFill>
                            <a:schemeClr val="bg1">
                              <a:lumMod val="85000"/>
                            </a:schemeClr>
                          </a:solidFill>
                          <a:latin typeface="Arial" panose="020B0604020202020204" pitchFamily="34" charset="0"/>
                        </a:rPr>
                        <a:t>2</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839181273"/>
                  </a:ext>
                </a:extLst>
              </a:tr>
              <a:tr h="133990">
                <a:tc>
                  <a:txBody>
                    <a:bodyPr/>
                    <a:lstStyle/>
                    <a:p>
                      <a:pPr algn="ctr" latinLnBrk="1"/>
                      <a:r>
                        <a:rPr lang="en-US" altLang="ko-KR" sz="1200" b="0" baseline="0" dirty="0">
                          <a:solidFill>
                            <a:schemeClr val="bg1">
                              <a:lumMod val="85000"/>
                            </a:schemeClr>
                          </a:solidFill>
                          <a:latin typeface="Arial" panose="020B0604020202020204" pitchFamily="34" charset="0"/>
                        </a:rPr>
                        <a:t>2</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baseline="0" dirty="0">
                          <a:solidFill>
                            <a:schemeClr val="bg1">
                              <a:lumMod val="85000"/>
                            </a:schemeClr>
                          </a:solidFill>
                          <a:latin typeface="Arial" panose="020B0604020202020204" pitchFamily="34" charset="0"/>
                        </a:rPr>
                        <a:t>7</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baseline="0" dirty="0">
                          <a:solidFill>
                            <a:schemeClr val="bg1">
                              <a:lumMod val="85000"/>
                            </a:schemeClr>
                          </a:solidFill>
                          <a:latin typeface="Arial" panose="020B0604020202020204" pitchFamily="34" charset="0"/>
                        </a:rPr>
                        <a:t>4</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baseline="0" dirty="0">
                          <a:solidFill>
                            <a:schemeClr val="bg1">
                              <a:lumMod val="85000"/>
                            </a:schemeClr>
                          </a:solidFill>
                          <a:latin typeface="Arial" panose="020B0604020202020204" pitchFamily="34" charset="0"/>
                        </a:rPr>
                        <a:t>3</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973753410"/>
                  </a:ext>
                </a:extLst>
              </a:tr>
              <a:tr h="133990">
                <a:tc>
                  <a:txBody>
                    <a:bodyPr/>
                    <a:lstStyle/>
                    <a:p>
                      <a:pPr algn="ctr" latinLnBrk="1"/>
                      <a:r>
                        <a:rPr lang="en-US" altLang="ko-KR" sz="1200" b="0" baseline="0" dirty="0">
                          <a:solidFill>
                            <a:schemeClr val="bg1">
                              <a:lumMod val="85000"/>
                            </a:schemeClr>
                          </a:solidFill>
                          <a:latin typeface="Arial" panose="020B0604020202020204" pitchFamily="34" charset="0"/>
                        </a:rPr>
                        <a:t>3</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baseline="0" dirty="0">
                          <a:solidFill>
                            <a:schemeClr val="bg1">
                              <a:lumMod val="85000"/>
                            </a:schemeClr>
                          </a:solidFill>
                          <a:latin typeface="Arial" panose="020B0604020202020204" pitchFamily="34" charset="0"/>
                        </a:rPr>
                        <a:t>10</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baseline="0" dirty="0">
                          <a:solidFill>
                            <a:schemeClr val="bg1">
                              <a:lumMod val="85000"/>
                            </a:schemeClr>
                          </a:solidFill>
                          <a:latin typeface="Arial" panose="020B0604020202020204" pitchFamily="34" charset="0"/>
                        </a:rPr>
                        <a:t>6</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baseline="0" dirty="0">
                          <a:solidFill>
                            <a:schemeClr val="bg1">
                              <a:lumMod val="85000"/>
                            </a:schemeClr>
                          </a:solidFill>
                          <a:latin typeface="Arial" panose="020B0604020202020204" pitchFamily="34" charset="0"/>
                        </a:rPr>
                        <a:t>4</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779197223"/>
                  </a:ext>
                </a:extLst>
              </a:tr>
              <a:tr h="133990">
                <a:tc>
                  <a:txBody>
                    <a:bodyPr/>
                    <a:lstStyle/>
                    <a:p>
                      <a:pPr algn="ctr" latinLnBrk="1"/>
                      <a:r>
                        <a:rPr lang="en-US" altLang="ko-KR" sz="1200" b="0" baseline="0" dirty="0">
                          <a:solidFill>
                            <a:schemeClr val="bg1">
                              <a:lumMod val="85000"/>
                            </a:schemeClr>
                          </a:solidFill>
                          <a:latin typeface="Arial" panose="020B0604020202020204" pitchFamily="34" charset="0"/>
                        </a:rPr>
                        <a:t>4</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baseline="0" dirty="0">
                          <a:solidFill>
                            <a:schemeClr val="bg1">
                              <a:lumMod val="85000"/>
                            </a:schemeClr>
                          </a:solidFill>
                          <a:latin typeface="Arial" panose="020B0604020202020204" pitchFamily="34" charset="0"/>
                        </a:rPr>
                        <a:t>13</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baseline="0" dirty="0">
                          <a:solidFill>
                            <a:schemeClr val="bg1">
                              <a:lumMod val="85000"/>
                            </a:schemeClr>
                          </a:solidFill>
                          <a:latin typeface="Arial" panose="020B0604020202020204" pitchFamily="34" charset="0"/>
                        </a:rPr>
                        <a:t>8</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baseline="0" dirty="0">
                          <a:solidFill>
                            <a:schemeClr val="bg1">
                              <a:lumMod val="85000"/>
                            </a:schemeClr>
                          </a:solidFill>
                          <a:latin typeface="Arial" panose="020B0604020202020204" pitchFamily="34" charset="0"/>
                        </a:rPr>
                        <a:t>5</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741398669"/>
                  </a:ext>
                </a:extLst>
              </a:tr>
              <a:tr h="133990">
                <a:tc>
                  <a:txBody>
                    <a:bodyPr/>
                    <a:lstStyle/>
                    <a:p>
                      <a:pPr algn="ctr" latinLnBrk="1"/>
                      <a:r>
                        <a:rPr lang="en-US" altLang="ko-KR" sz="1200" b="0" baseline="0" dirty="0">
                          <a:solidFill>
                            <a:schemeClr val="bg1">
                              <a:lumMod val="85000"/>
                            </a:schemeClr>
                          </a:solidFill>
                          <a:latin typeface="Arial" panose="020B0604020202020204" pitchFamily="34" charset="0"/>
                        </a:rPr>
                        <a:t>5</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baseline="0" dirty="0">
                          <a:solidFill>
                            <a:schemeClr val="bg1">
                              <a:lumMod val="85000"/>
                            </a:schemeClr>
                          </a:solidFill>
                          <a:latin typeface="Arial" panose="020B0604020202020204" pitchFamily="34" charset="0"/>
                        </a:rPr>
                        <a:t>16</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baseline="0" dirty="0">
                          <a:solidFill>
                            <a:schemeClr val="bg1">
                              <a:lumMod val="85000"/>
                            </a:schemeClr>
                          </a:solidFill>
                          <a:latin typeface="Arial" panose="020B0604020202020204" pitchFamily="34" charset="0"/>
                        </a:rPr>
                        <a:t>10</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baseline="0" dirty="0">
                          <a:solidFill>
                            <a:schemeClr val="bg1">
                              <a:lumMod val="85000"/>
                            </a:schemeClr>
                          </a:solidFill>
                          <a:latin typeface="Arial" panose="020B0604020202020204" pitchFamily="34" charset="0"/>
                        </a:rPr>
                        <a:t>6</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951671868"/>
                  </a:ext>
                </a:extLst>
              </a:tr>
            </a:tbl>
          </a:graphicData>
        </a:graphic>
      </p:graphicFrame>
    </p:spTree>
    <p:extLst>
      <p:ext uri="{BB962C8B-B14F-4D97-AF65-F5344CB8AC3E}">
        <p14:creationId xmlns:p14="http://schemas.microsoft.com/office/powerpoint/2010/main" val="41759051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1CEE8C50-89F4-4F85-87DE-3D0D7CD35230}"/>
              </a:ext>
            </a:extLst>
          </p:cNvPr>
          <p:cNvSpPr>
            <a:spLocks noGrp="1"/>
          </p:cNvSpPr>
          <p:nvPr>
            <p:ph idx="1"/>
          </p:nvPr>
        </p:nvSpPr>
        <p:spPr>
          <a:xfrm>
            <a:off x="241300" y="674860"/>
            <a:ext cx="11723688" cy="2429490"/>
          </a:xfrm>
        </p:spPr>
        <p:txBody>
          <a:bodyPr>
            <a:normAutofit/>
          </a:bodyPr>
          <a:lstStyle/>
          <a:p>
            <a:pPr indent="0" algn="ctr">
              <a:buNone/>
            </a:pPr>
            <a:r>
              <a:rPr lang="ko-KR" altLang="en-US" sz="5000" dirty="0" err="1"/>
              <a:t>비트코인</a:t>
            </a:r>
            <a:endParaRPr lang="en-US" altLang="ko-KR" sz="5000" dirty="0"/>
          </a:p>
          <a:p>
            <a:pPr indent="0" algn="ctr">
              <a:buNone/>
            </a:pPr>
            <a:r>
              <a:rPr lang="ko-KR" altLang="en-US" sz="3000" dirty="0"/>
              <a:t>신뢰가 아닌 암호학적인 증명에 기반한 전자 화폐 시스템 </a:t>
            </a:r>
            <a:endParaRPr lang="en-US" altLang="ko-KR" sz="3000" dirty="0"/>
          </a:p>
          <a:p>
            <a:pPr indent="0" algn="ctr">
              <a:buNone/>
            </a:pPr>
            <a:r>
              <a:rPr lang="ko-KR" altLang="en-US" sz="2000" dirty="0"/>
              <a:t>탈중앙화 디지털 자산의 첫 번째 사례</a:t>
            </a:r>
            <a:endParaRPr lang="en-US" altLang="ko-KR" sz="2000" dirty="0"/>
          </a:p>
          <a:p>
            <a:pPr indent="0" algn="ctr">
              <a:buNone/>
            </a:pPr>
            <a:r>
              <a:rPr lang="ko-KR" altLang="en-US" sz="2000" dirty="0"/>
              <a:t>분산 합의 </a:t>
            </a:r>
            <a:r>
              <a:rPr lang="ko-KR" altLang="en-US" sz="2000" dirty="0" err="1"/>
              <a:t>수단으로서의</a:t>
            </a:r>
            <a:r>
              <a:rPr lang="ko-KR" altLang="en-US" sz="2000" dirty="0"/>
              <a:t> 블록체인 기술</a:t>
            </a:r>
            <a:endParaRPr lang="en-US" altLang="ko-KR" sz="2000" dirty="0"/>
          </a:p>
        </p:txBody>
      </p:sp>
      <p:sp>
        <p:nvSpPr>
          <p:cNvPr id="3" name="제목 2">
            <a:extLst>
              <a:ext uri="{FF2B5EF4-FFF2-40B4-BE49-F238E27FC236}">
                <a16:creationId xmlns:a16="http://schemas.microsoft.com/office/drawing/2014/main" id="{0EA218A7-D547-4661-ACF7-16F397AE1965}"/>
              </a:ext>
            </a:extLst>
          </p:cNvPr>
          <p:cNvSpPr>
            <a:spLocks noGrp="1"/>
          </p:cNvSpPr>
          <p:nvPr>
            <p:ph type="title"/>
          </p:nvPr>
        </p:nvSpPr>
        <p:spPr/>
        <p:txBody>
          <a:bodyPr/>
          <a:lstStyle/>
          <a:p>
            <a:r>
              <a:rPr lang="ko-KR" altLang="en-US" dirty="0" err="1"/>
              <a:t>비트코인</a:t>
            </a:r>
            <a:r>
              <a:rPr lang="en-US" altLang="ko-KR" dirty="0"/>
              <a:t>, </a:t>
            </a:r>
            <a:r>
              <a:rPr lang="ko-KR" altLang="en-US" dirty="0" err="1"/>
              <a:t>이더리움</a:t>
            </a:r>
            <a:endParaRPr lang="ko-KR" altLang="en-US" dirty="0"/>
          </a:p>
        </p:txBody>
      </p:sp>
      <p:sp>
        <p:nvSpPr>
          <p:cNvPr id="4" name="내용 개체 틀 1">
            <a:extLst>
              <a:ext uri="{FF2B5EF4-FFF2-40B4-BE49-F238E27FC236}">
                <a16:creationId xmlns:a16="http://schemas.microsoft.com/office/drawing/2014/main" id="{51FA3261-A6BB-4BA1-BEFD-07A230D64FFE}"/>
              </a:ext>
            </a:extLst>
          </p:cNvPr>
          <p:cNvSpPr txBox="1">
            <a:spLocks/>
          </p:cNvSpPr>
          <p:nvPr/>
        </p:nvSpPr>
        <p:spPr>
          <a:xfrm>
            <a:off x="241300" y="3434762"/>
            <a:ext cx="11723688" cy="3071106"/>
          </a:xfrm>
          <a:prstGeom prst="rect">
            <a:avLst/>
          </a:prstGeom>
        </p:spPr>
        <p:txBody>
          <a:bodyPr vert="horz" lIns="91440" tIns="45720" rIns="91440" bIns="45720" rtlCol="0">
            <a:normAutofit/>
          </a:bodyPr>
          <a:lstStyle>
            <a:lvl1pPr marL="0" indent="-144000" algn="l" defTabSz="914400" rtl="0" eaLnBrk="1" latinLnBrk="1" hangingPunct="1">
              <a:lnSpc>
                <a:spcPct val="105000"/>
              </a:lnSpc>
              <a:spcBef>
                <a:spcPts val="1000"/>
              </a:spcBef>
              <a:buFont typeface="Arial" panose="020B0604020202020204" pitchFamily="34" charset="0"/>
              <a:buChar char="•"/>
              <a:defRPr sz="1800" kern="1200" spc="-90" baseline="0">
                <a:solidFill>
                  <a:schemeClr val="bg1">
                    <a:lumMod val="85000"/>
                  </a:schemeClr>
                </a:solidFill>
                <a:latin typeface="Arial" panose="020B0604020202020204" pitchFamily="34" charset="0"/>
                <a:ea typeface="맑은 고딕" panose="020B0503020000020004" pitchFamily="50" charset="-127"/>
                <a:cs typeface="+mn-cs"/>
              </a:defRPr>
            </a:lvl1pPr>
            <a:lvl2pPr marL="360000" indent="-144000" algn="l" defTabSz="914400" rtl="0" eaLnBrk="1" latinLnBrk="1" hangingPunct="1">
              <a:lnSpc>
                <a:spcPct val="105000"/>
              </a:lnSpc>
              <a:spcBef>
                <a:spcPts val="500"/>
              </a:spcBef>
              <a:buFont typeface="Arial" panose="020B0604020202020204" pitchFamily="34" charset="0"/>
              <a:buChar char="•"/>
              <a:defRPr sz="1600" kern="1200" spc="-90" baseline="0">
                <a:solidFill>
                  <a:schemeClr val="bg1">
                    <a:lumMod val="85000"/>
                  </a:schemeClr>
                </a:solidFill>
                <a:latin typeface="Arial" panose="020B0604020202020204" pitchFamily="34" charset="0"/>
                <a:ea typeface="맑은 고딕" panose="020B0503020000020004" pitchFamily="50" charset="-127"/>
                <a:cs typeface="+mn-cs"/>
              </a:defRPr>
            </a:lvl2pPr>
            <a:lvl3pPr marL="540000" indent="-144000" algn="l" defTabSz="914400" rtl="0" eaLnBrk="1" latinLnBrk="1" hangingPunct="1">
              <a:lnSpc>
                <a:spcPct val="105000"/>
              </a:lnSpc>
              <a:spcBef>
                <a:spcPts val="500"/>
              </a:spcBef>
              <a:buFont typeface="Arial" panose="020B0604020202020204" pitchFamily="34" charset="0"/>
              <a:buChar char="•"/>
              <a:defRPr sz="1400" kern="1200" spc="-90" baseline="0">
                <a:solidFill>
                  <a:schemeClr val="bg1">
                    <a:lumMod val="85000"/>
                  </a:schemeClr>
                </a:solidFill>
                <a:latin typeface="Arial" panose="020B0604020202020204" pitchFamily="34" charset="0"/>
                <a:ea typeface="맑은 고딕" panose="020B0503020000020004" pitchFamily="50" charset="-127"/>
                <a:cs typeface="+mn-cs"/>
              </a:defRPr>
            </a:lvl3pPr>
            <a:lvl4pPr marL="720000" indent="-144000" algn="l" defTabSz="914400" rtl="0" eaLnBrk="1" latinLnBrk="1" hangingPunct="1">
              <a:lnSpc>
                <a:spcPct val="105000"/>
              </a:lnSpc>
              <a:spcBef>
                <a:spcPts val="500"/>
              </a:spcBef>
              <a:buFont typeface="Arial" panose="020B0604020202020204" pitchFamily="34" charset="0"/>
              <a:buChar char="•"/>
              <a:defRPr sz="1300" kern="1200" spc="-90" baseline="0">
                <a:solidFill>
                  <a:schemeClr val="bg1">
                    <a:lumMod val="85000"/>
                  </a:schemeClr>
                </a:solidFill>
                <a:latin typeface="Arial" panose="020B0604020202020204" pitchFamily="34" charset="0"/>
                <a:ea typeface="맑은 고딕" panose="020B0503020000020004" pitchFamily="50" charset="-127"/>
                <a:cs typeface="+mn-cs"/>
              </a:defRPr>
            </a:lvl4pPr>
            <a:lvl5pPr marL="900000" indent="-144000" algn="l" defTabSz="914400" rtl="0" eaLnBrk="1" latinLnBrk="1" hangingPunct="1">
              <a:lnSpc>
                <a:spcPct val="105000"/>
              </a:lnSpc>
              <a:spcBef>
                <a:spcPts val="500"/>
              </a:spcBef>
              <a:buFont typeface="Arial" panose="020B0604020202020204" pitchFamily="34" charset="0"/>
              <a:buChar char="•"/>
              <a:defRPr sz="1200" kern="1200" spc="-90" baseline="0">
                <a:solidFill>
                  <a:schemeClr val="bg1">
                    <a:lumMod val="85000"/>
                  </a:schemeClr>
                </a:solidFill>
                <a:latin typeface="Arial" panose="020B0604020202020204" pitchFamily="34" charset="0"/>
                <a:ea typeface="맑은 고딕" panose="020B0503020000020004"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lgn="ctr">
              <a:buFont typeface="Arial" panose="020B0604020202020204" pitchFamily="34" charset="0"/>
              <a:buNone/>
            </a:pPr>
            <a:r>
              <a:rPr lang="ko-KR" altLang="en-US" sz="5000" dirty="0"/>
              <a:t>이더리움</a:t>
            </a:r>
            <a:endParaRPr lang="en-US" altLang="ko-KR" sz="5000" dirty="0"/>
          </a:p>
          <a:p>
            <a:pPr indent="0" algn="ctr">
              <a:buFont typeface="Arial" panose="020B0604020202020204" pitchFamily="34" charset="0"/>
              <a:buNone/>
            </a:pPr>
            <a:r>
              <a:rPr lang="ko-KR" altLang="en-US" sz="3000" dirty="0"/>
              <a:t>스마트 </a:t>
            </a:r>
            <a:r>
              <a:rPr lang="ko-KR" altLang="en-US" sz="3000" dirty="0" err="1"/>
              <a:t>컨트랙트와</a:t>
            </a:r>
            <a:r>
              <a:rPr lang="ko-KR" altLang="en-US" sz="3000" dirty="0"/>
              <a:t> </a:t>
            </a:r>
            <a:r>
              <a:rPr lang="ko-KR" altLang="en-US" sz="3000" dirty="0" err="1"/>
              <a:t>탈중앙화된</a:t>
            </a:r>
            <a:r>
              <a:rPr lang="ko-KR" altLang="en-US" sz="3000" dirty="0"/>
              <a:t> 어플리케이션 플랫폼</a:t>
            </a:r>
            <a:endParaRPr lang="en-US" altLang="ko-KR" sz="3000" dirty="0"/>
          </a:p>
          <a:p>
            <a:pPr indent="0" algn="ctr">
              <a:buFont typeface="Arial" panose="020B0604020202020204" pitchFamily="34" charset="0"/>
              <a:buNone/>
            </a:pPr>
            <a:r>
              <a:rPr lang="ko-KR" altLang="en-US" sz="2000" dirty="0" err="1"/>
              <a:t>튜링완전</a:t>
            </a:r>
            <a:r>
              <a:rPr lang="en-US" altLang="ko-KR" sz="2000" dirty="0"/>
              <a:t>(</a:t>
            </a:r>
            <a:r>
              <a:rPr lang="en-US" altLang="ko-KR" sz="2000" dirty="0" err="1"/>
              <a:t>turing</a:t>
            </a:r>
            <a:r>
              <a:rPr lang="en-US" altLang="ko-KR" sz="2000" dirty="0"/>
              <a:t>-complete) </a:t>
            </a:r>
            <a:r>
              <a:rPr lang="ko-KR" altLang="en-US" sz="2000" dirty="0"/>
              <a:t>프로그래밍 언어 지원 블록체인</a:t>
            </a:r>
            <a:endParaRPr lang="en-US" altLang="ko-KR" sz="2000" dirty="0"/>
          </a:p>
          <a:p>
            <a:pPr indent="0" algn="ctr">
              <a:buFont typeface="Arial" panose="020B0604020202020204" pitchFamily="34" charset="0"/>
              <a:buNone/>
            </a:pPr>
            <a:r>
              <a:rPr lang="ko-KR" altLang="en-US" sz="2000" dirty="0"/>
              <a:t>규칙에 따라 </a:t>
            </a:r>
            <a:r>
              <a:rPr lang="en-US" altLang="ko-KR" sz="2000" dirty="0"/>
              <a:t>'</a:t>
            </a:r>
            <a:r>
              <a:rPr lang="ko-KR" altLang="en-US" sz="2000" dirty="0"/>
              <a:t>상태</a:t>
            </a:r>
            <a:r>
              <a:rPr lang="en-US" altLang="ko-KR" sz="2000" dirty="0"/>
              <a:t>'</a:t>
            </a:r>
            <a:r>
              <a:rPr lang="ko-KR" altLang="en-US" sz="2000" dirty="0"/>
              <a:t>를 변환시키는 기능이 포함된 </a:t>
            </a:r>
            <a:r>
              <a:rPr lang="en-US" altLang="ko-KR" sz="2000" dirty="0"/>
              <a:t>"</a:t>
            </a:r>
            <a:r>
              <a:rPr lang="ko-KR" altLang="en-US" sz="2000" dirty="0"/>
              <a:t>계약</a:t>
            </a:r>
            <a:r>
              <a:rPr lang="en-US" altLang="ko-KR" sz="2000" dirty="0"/>
              <a:t>(contracts)"</a:t>
            </a:r>
            <a:r>
              <a:rPr lang="ko-KR" altLang="en-US" sz="2000" dirty="0"/>
              <a:t> 작성 가능</a:t>
            </a:r>
            <a:endParaRPr lang="en-US" altLang="ko-KR" sz="2000" dirty="0"/>
          </a:p>
          <a:p>
            <a:pPr indent="0" algn="ctr">
              <a:buFont typeface="Arial" panose="020B0604020202020204" pitchFamily="34" charset="0"/>
              <a:buNone/>
            </a:pPr>
            <a:r>
              <a:rPr lang="ko-KR" altLang="en-US" sz="2000" dirty="0"/>
              <a:t>거의 모든 형태의 어플리케이션을 만들어낼 수 있도록 지원</a:t>
            </a:r>
            <a:endParaRPr lang="en-US" altLang="ko-KR" sz="2000" dirty="0"/>
          </a:p>
        </p:txBody>
      </p:sp>
    </p:spTree>
    <p:extLst>
      <p:ext uri="{BB962C8B-B14F-4D97-AF65-F5344CB8AC3E}">
        <p14:creationId xmlns:p14="http://schemas.microsoft.com/office/powerpoint/2010/main" val="2863943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61F5FBC0-16E3-4F92-95DF-28440EF65B96}"/>
              </a:ext>
            </a:extLst>
          </p:cNvPr>
          <p:cNvSpPr>
            <a:spLocks noGrp="1"/>
          </p:cNvSpPr>
          <p:nvPr>
            <p:ph idx="1"/>
          </p:nvPr>
        </p:nvSpPr>
        <p:spPr>
          <a:xfrm>
            <a:off x="241299" y="667365"/>
            <a:ext cx="11683999" cy="6038235"/>
          </a:xfrm>
        </p:spPr>
        <p:txBody>
          <a:bodyPr>
            <a:normAutofit/>
          </a:bodyPr>
          <a:lstStyle/>
          <a:p>
            <a:pPr marL="216000" indent="-216000">
              <a:lnSpc>
                <a:spcPct val="100000"/>
              </a:lnSpc>
              <a:buAutoNum type="arabicPeriod"/>
            </a:pPr>
            <a:r>
              <a:rPr lang="en-US" altLang="ko-KR" sz="1600" b="1" dirty="0"/>
              <a:t>request</a:t>
            </a:r>
            <a:r>
              <a:rPr lang="en-US" altLang="ko-KR" sz="1600" dirty="0"/>
              <a:t> :</a:t>
            </a:r>
            <a:r>
              <a:rPr lang="ko-KR" altLang="en-US" sz="1600" dirty="0"/>
              <a:t> </a:t>
            </a:r>
            <a:r>
              <a:rPr lang="en-US" altLang="ko-KR" sz="1600" dirty="0"/>
              <a:t>client</a:t>
            </a:r>
            <a:r>
              <a:rPr lang="ko-KR" altLang="en-US" sz="1600" dirty="0"/>
              <a:t>가 </a:t>
            </a:r>
            <a:r>
              <a:rPr lang="en-US" altLang="ko-KR" sz="1600" dirty="0"/>
              <a:t>Request </a:t>
            </a:r>
            <a:r>
              <a:rPr lang="ko-KR" altLang="en-US" sz="1600" dirty="0"/>
              <a:t>메시지 </a:t>
            </a:r>
            <a:r>
              <a:rPr lang="en-US" altLang="ko-KR" sz="1600" dirty="0"/>
              <a:t>m</a:t>
            </a:r>
            <a:r>
              <a:rPr lang="ko-KR" altLang="en-US" sz="1600" dirty="0"/>
              <a:t>을 임의 노드에 전송</a:t>
            </a:r>
            <a:r>
              <a:rPr lang="en-US" altLang="ko-KR" sz="1600" dirty="0"/>
              <a:t>,  Request </a:t>
            </a:r>
            <a:r>
              <a:rPr lang="ko-KR" altLang="en-US" sz="1600" dirty="0"/>
              <a:t>받은 노드는 </a:t>
            </a:r>
            <a:r>
              <a:rPr lang="en-US" altLang="ko-KR" sz="1600" dirty="0"/>
              <a:t>Primary(</a:t>
            </a:r>
            <a:r>
              <a:rPr lang="ko-KR" altLang="en-US" sz="1600" dirty="0"/>
              <a:t>리더</a:t>
            </a:r>
            <a:r>
              <a:rPr lang="en-US" altLang="ko-KR" sz="1600" dirty="0"/>
              <a:t>) </a:t>
            </a:r>
            <a:r>
              <a:rPr lang="ko-KR" altLang="en-US" sz="1600" dirty="0"/>
              <a:t>노드</a:t>
            </a:r>
            <a:r>
              <a:rPr lang="en-US" altLang="ko-KR" sz="1600" dirty="0"/>
              <a:t>, </a:t>
            </a:r>
            <a:r>
              <a:rPr lang="ko-KR" altLang="en-US" sz="1600" dirty="0"/>
              <a:t>나머지는 </a:t>
            </a:r>
            <a:r>
              <a:rPr lang="en-US" altLang="ko-KR" sz="1600" dirty="0"/>
              <a:t>Backup Node</a:t>
            </a:r>
          </a:p>
          <a:p>
            <a:pPr marL="216000" indent="-216000">
              <a:lnSpc>
                <a:spcPct val="100000"/>
              </a:lnSpc>
              <a:buAutoNum type="arabicPeriod"/>
            </a:pPr>
            <a:r>
              <a:rPr lang="en-US" altLang="ko-KR" sz="1600" b="1" dirty="0"/>
              <a:t>pre-request</a:t>
            </a:r>
            <a:r>
              <a:rPr lang="en-US" altLang="ko-KR" sz="1600" dirty="0"/>
              <a:t> : Sequential number "N" </a:t>
            </a:r>
            <a:r>
              <a:rPr lang="ko-KR" altLang="en-US" sz="1600" dirty="0"/>
              <a:t>생성</a:t>
            </a:r>
            <a:r>
              <a:rPr lang="en-US" altLang="ko-KR" sz="1600" dirty="0"/>
              <a:t>, </a:t>
            </a:r>
            <a:r>
              <a:rPr lang="ko-KR" altLang="en-US" sz="1600" dirty="0"/>
              <a:t>네트워크의 나머지 노드에 </a:t>
            </a:r>
            <a:r>
              <a:rPr lang="en-US" altLang="ko-KR" sz="1600" dirty="0"/>
              <a:t>Pre-prepare </a:t>
            </a:r>
            <a:r>
              <a:rPr lang="ko-KR" altLang="en-US" sz="1600" dirty="0"/>
              <a:t>메시지</a:t>
            </a:r>
            <a:r>
              <a:rPr lang="en-US" altLang="ko-KR" sz="1600" dirty="0"/>
              <a:t>&lt;Pre-prepare, V, N, D(m)&gt;</a:t>
            </a:r>
            <a:r>
              <a:rPr lang="ko-KR" altLang="en-US" sz="1600" dirty="0"/>
              <a:t> 전송</a:t>
            </a:r>
            <a:endParaRPr lang="en-US" altLang="ko-KR" sz="1600" dirty="0"/>
          </a:p>
          <a:p>
            <a:pPr marL="576000" lvl="1" indent="-216000">
              <a:lnSpc>
                <a:spcPct val="100000"/>
              </a:lnSpc>
              <a:buAutoNum type="arabicPeriod"/>
            </a:pPr>
            <a:r>
              <a:rPr lang="en-US" altLang="ko-KR" sz="1400" dirty="0"/>
              <a:t>V: </a:t>
            </a:r>
            <a:r>
              <a:rPr lang="ko-KR" altLang="en-US" sz="1400" dirty="0"/>
              <a:t>메시지가 전송되는 </a:t>
            </a:r>
            <a:r>
              <a:rPr lang="en-US" altLang="ko-KR" sz="1400" dirty="0"/>
              <a:t>View (View in which the message is being sent)</a:t>
            </a:r>
          </a:p>
          <a:p>
            <a:pPr marL="576000" lvl="1" indent="-216000">
              <a:lnSpc>
                <a:spcPct val="100000"/>
              </a:lnSpc>
              <a:buAutoNum type="arabicPeriod"/>
            </a:pPr>
            <a:r>
              <a:rPr lang="en-US" altLang="ko-KR" sz="1400" dirty="0"/>
              <a:t>N: Sequential umber</a:t>
            </a:r>
          </a:p>
          <a:p>
            <a:pPr marL="576000" lvl="1" indent="-216000">
              <a:lnSpc>
                <a:spcPct val="100000"/>
              </a:lnSpc>
              <a:buAutoNum type="arabicPeriod"/>
            </a:pPr>
            <a:r>
              <a:rPr lang="en-US" altLang="ko-KR" sz="1400" dirty="0"/>
              <a:t>D(m): </a:t>
            </a:r>
            <a:r>
              <a:rPr lang="ko-KR" altLang="en-US" sz="1400" dirty="0"/>
              <a:t>메시지 </a:t>
            </a:r>
            <a:r>
              <a:rPr lang="en-US" altLang="ko-KR" sz="1400" dirty="0"/>
              <a:t>m</a:t>
            </a:r>
            <a:r>
              <a:rPr lang="ko-KR" altLang="en-US" sz="1400" dirty="0"/>
              <a:t>의 요약본</a:t>
            </a:r>
            <a:endParaRPr lang="en-US" altLang="ko-KR" sz="1400" dirty="0"/>
          </a:p>
          <a:p>
            <a:pPr marL="216000" indent="-216000">
              <a:lnSpc>
                <a:spcPct val="100000"/>
              </a:lnSpc>
              <a:buAutoNum type="arabicPeriod"/>
            </a:pPr>
            <a:r>
              <a:rPr lang="en-US" altLang="ko-KR" sz="1600" b="1" dirty="0"/>
              <a:t>prepare</a:t>
            </a:r>
            <a:r>
              <a:rPr lang="en-US" altLang="ko-KR" sz="1600" dirty="0"/>
              <a:t>: Pre-prepare </a:t>
            </a:r>
            <a:r>
              <a:rPr lang="ko-KR" altLang="en-US" sz="1600" dirty="0"/>
              <a:t>메시지를 받은 </a:t>
            </a:r>
            <a:r>
              <a:rPr lang="en-US" altLang="ko-KR" sz="1600" dirty="0"/>
              <a:t>Backup </a:t>
            </a:r>
            <a:r>
              <a:rPr lang="en-US" altLang="ko-KR" sz="1600" dirty="0" err="1"/>
              <a:t>i</a:t>
            </a:r>
            <a:r>
              <a:rPr lang="en-US" altLang="ko-KR" sz="1600" dirty="0"/>
              <a:t> </a:t>
            </a:r>
            <a:r>
              <a:rPr lang="ko-KR" altLang="en-US" sz="1600" dirty="0"/>
              <a:t>노드는 </a:t>
            </a:r>
            <a:r>
              <a:rPr lang="en-US" altLang="ko-KR" sz="1600" dirty="0"/>
              <a:t>D(m), V, N </a:t>
            </a:r>
            <a:r>
              <a:rPr lang="ko-KR" altLang="en-US" sz="1600" dirty="0"/>
              <a:t>값을 검증하고</a:t>
            </a:r>
            <a:r>
              <a:rPr lang="en-US" altLang="ko-KR" sz="1600" dirty="0"/>
              <a:t>, </a:t>
            </a:r>
            <a:br>
              <a:rPr lang="en-US" altLang="ko-KR" sz="1600" dirty="0"/>
            </a:br>
            <a:r>
              <a:rPr lang="ko-KR" altLang="en-US" sz="1600" dirty="0"/>
              <a:t>유효하면 </a:t>
            </a:r>
            <a:r>
              <a:rPr lang="en-US" altLang="ko-KR" sz="1600" dirty="0"/>
              <a:t>Prepare </a:t>
            </a:r>
            <a:r>
              <a:rPr lang="ko-KR" altLang="en-US" sz="1600" dirty="0"/>
              <a:t>메시지</a:t>
            </a:r>
            <a:r>
              <a:rPr lang="en-US" altLang="ko-KR" sz="1600" dirty="0"/>
              <a:t>&lt;Prepare, V, N, D(m), </a:t>
            </a:r>
            <a:r>
              <a:rPr lang="en-US" altLang="ko-KR" sz="1600" dirty="0" err="1"/>
              <a:t>i</a:t>
            </a:r>
            <a:r>
              <a:rPr lang="en-US" altLang="ko-KR" sz="1600" dirty="0"/>
              <a:t>&gt;</a:t>
            </a:r>
            <a:r>
              <a:rPr lang="ko-KR" altLang="en-US" sz="1600" dirty="0"/>
              <a:t>를 모든 노드에 전송</a:t>
            </a:r>
            <a:endParaRPr lang="en-US" altLang="ko-KR" sz="1600" dirty="0"/>
          </a:p>
          <a:p>
            <a:pPr marL="216000" indent="-216000">
              <a:lnSpc>
                <a:spcPct val="100000"/>
              </a:lnSpc>
              <a:buAutoNum type="arabicPeriod"/>
            </a:pPr>
            <a:r>
              <a:rPr lang="ko-KR" altLang="en-US" sz="1600" dirty="0"/>
              <a:t>각</a:t>
            </a:r>
            <a:r>
              <a:rPr lang="en-US" altLang="ko-KR" sz="1600" dirty="0"/>
              <a:t> </a:t>
            </a:r>
            <a:r>
              <a:rPr lang="ko-KR" altLang="en-US" sz="1600" dirty="0"/>
              <a:t>노드는 </a:t>
            </a:r>
            <a:r>
              <a:rPr lang="en-US" altLang="ko-KR" sz="1600" dirty="0"/>
              <a:t>Pre-prepare </a:t>
            </a:r>
            <a:r>
              <a:rPr lang="ko-KR" altLang="en-US" sz="1600" dirty="0"/>
              <a:t>메시지와 </a:t>
            </a:r>
            <a:r>
              <a:rPr lang="en-US" altLang="ko-KR" sz="1600" dirty="0"/>
              <a:t>Prepare </a:t>
            </a:r>
            <a:r>
              <a:rPr lang="ko-KR" altLang="en-US" sz="1600" dirty="0"/>
              <a:t>메시지 수집</a:t>
            </a:r>
            <a:br>
              <a:rPr lang="en-US" altLang="ko-KR" sz="1600" dirty="0"/>
            </a:br>
            <a:r>
              <a:rPr lang="en-US" altLang="ko-KR" sz="1600" b="1" dirty="0"/>
              <a:t>prepared certificate</a:t>
            </a:r>
            <a:r>
              <a:rPr lang="en-US" altLang="ko-KR" sz="1600" dirty="0"/>
              <a:t> : Pre-prepared</a:t>
            </a:r>
            <a:r>
              <a:rPr lang="ko-KR" altLang="en-US" sz="1600" dirty="0"/>
              <a:t> 메시지 개수 </a:t>
            </a:r>
            <a:r>
              <a:rPr lang="en-US" altLang="ko-KR" sz="1600" dirty="0"/>
              <a:t>2f + 1 </a:t>
            </a:r>
            <a:r>
              <a:rPr lang="ko-KR" altLang="en-US" sz="1600" dirty="0"/>
              <a:t>이상</a:t>
            </a:r>
            <a:r>
              <a:rPr lang="en-US" altLang="ko-KR" sz="1600" dirty="0"/>
              <a:t>, Prepare </a:t>
            </a:r>
            <a:r>
              <a:rPr lang="ko-KR" altLang="en-US" sz="1600" dirty="0"/>
              <a:t>메시지 </a:t>
            </a:r>
            <a:r>
              <a:rPr lang="en-US" altLang="ko-KR" sz="1600" dirty="0"/>
              <a:t>2f</a:t>
            </a:r>
            <a:r>
              <a:rPr lang="ko-KR" altLang="en-US" sz="1600" dirty="0"/>
              <a:t>개 이상 ➡ 노드</a:t>
            </a:r>
            <a:r>
              <a:rPr lang="en-US" altLang="ko-KR" sz="1600" dirty="0"/>
              <a:t>: "prepared the request" </a:t>
            </a:r>
            <a:r>
              <a:rPr lang="ko-KR" altLang="en-US" sz="1600" dirty="0"/>
              <a:t>상태</a:t>
            </a:r>
            <a:endParaRPr lang="en-US" altLang="ko-KR" sz="1600" dirty="0"/>
          </a:p>
          <a:p>
            <a:pPr marL="216000" indent="-216000">
              <a:lnSpc>
                <a:spcPct val="100000"/>
              </a:lnSpc>
              <a:buAutoNum type="arabicPeriod"/>
            </a:pPr>
            <a:r>
              <a:rPr lang="en-US" altLang="ko-KR" sz="1600" b="1" dirty="0"/>
              <a:t>commit</a:t>
            </a:r>
            <a:r>
              <a:rPr lang="en-US" altLang="ko-KR" sz="1600" dirty="0"/>
              <a:t> : "prepared certificate" </a:t>
            </a:r>
            <a:r>
              <a:rPr lang="ko-KR" altLang="en-US" sz="1600" dirty="0"/>
              <a:t>조건을 만족한 노드는 모든 노드에게 </a:t>
            </a:r>
            <a:r>
              <a:rPr lang="en-US" altLang="ko-KR" sz="1600" dirty="0"/>
              <a:t>Commit </a:t>
            </a:r>
            <a:r>
              <a:rPr lang="ko-KR" altLang="en-US" sz="1600" dirty="0"/>
              <a:t>메시지</a:t>
            </a:r>
            <a:r>
              <a:rPr lang="en-US" altLang="ko-KR" sz="1600" dirty="0"/>
              <a:t>&lt;Commit, V, N, </a:t>
            </a:r>
            <a:r>
              <a:rPr lang="en-US" altLang="ko-KR" sz="1600" dirty="0" err="1"/>
              <a:t>i</a:t>
            </a:r>
            <a:r>
              <a:rPr lang="en-US" altLang="ko-KR" sz="1600" dirty="0"/>
              <a:t>&gt;</a:t>
            </a:r>
            <a:r>
              <a:rPr lang="ko-KR" altLang="en-US" sz="1600" dirty="0"/>
              <a:t> 전송</a:t>
            </a:r>
            <a:endParaRPr lang="en-US" altLang="ko-KR" sz="1600" dirty="0"/>
          </a:p>
          <a:p>
            <a:pPr marL="216000" indent="-216000">
              <a:lnSpc>
                <a:spcPct val="100000"/>
              </a:lnSpc>
              <a:buAutoNum type="arabicPeriod"/>
            </a:pPr>
            <a:r>
              <a:rPr lang="ko-KR" altLang="en-US" sz="1600" dirty="0"/>
              <a:t>각 노드는 </a:t>
            </a:r>
            <a:r>
              <a:rPr lang="en-US" altLang="ko-KR" sz="1600" dirty="0"/>
              <a:t>Commit </a:t>
            </a:r>
            <a:r>
              <a:rPr lang="ko-KR" altLang="en-US" sz="1600" dirty="0"/>
              <a:t>메시지를 수집</a:t>
            </a:r>
            <a:r>
              <a:rPr lang="en-US" altLang="ko-KR" sz="1600" dirty="0"/>
              <a:t>.  Commit </a:t>
            </a:r>
            <a:r>
              <a:rPr lang="ko-KR" altLang="en-US" sz="1600" dirty="0"/>
              <a:t>메시지가 </a:t>
            </a:r>
            <a:r>
              <a:rPr lang="en-US" altLang="ko-KR" sz="1600" dirty="0"/>
              <a:t>2f+1</a:t>
            </a:r>
            <a:r>
              <a:rPr lang="ko-KR" altLang="en-US" sz="1600" dirty="0"/>
              <a:t>개가 모이면 노드는 </a:t>
            </a:r>
            <a:r>
              <a:rPr lang="en-US" altLang="ko-KR" sz="1600" dirty="0"/>
              <a:t>"</a:t>
            </a:r>
            <a:r>
              <a:rPr lang="en-US" altLang="ko-KR" sz="1600" b="1" dirty="0"/>
              <a:t>commit certificate</a:t>
            </a:r>
            <a:r>
              <a:rPr lang="en-US" altLang="ko-KR" sz="1600" dirty="0"/>
              <a:t>" </a:t>
            </a:r>
            <a:r>
              <a:rPr lang="ko-KR" altLang="en-US" sz="1600" dirty="0"/>
              <a:t>상태가 됨</a:t>
            </a:r>
            <a:endParaRPr lang="en-US" altLang="ko-KR" sz="1600" dirty="0"/>
          </a:p>
          <a:p>
            <a:pPr marL="216000" indent="-216000">
              <a:lnSpc>
                <a:spcPct val="110000"/>
              </a:lnSpc>
              <a:buAutoNum type="arabicPeriod"/>
            </a:pPr>
            <a:r>
              <a:rPr lang="en-US" altLang="ko-KR" sz="1600" dirty="0"/>
              <a:t>"prepared certificate"</a:t>
            </a:r>
            <a:r>
              <a:rPr lang="ko-KR" altLang="en-US" sz="1600" dirty="0"/>
              <a:t>와 </a:t>
            </a:r>
            <a:r>
              <a:rPr lang="en-US" altLang="ko-KR" sz="1600" dirty="0"/>
              <a:t>"commit</a:t>
            </a:r>
            <a:r>
              <a:rPr lang="ko-KR" altLang="en-US" sz="1600" dirty="0"/>
              <a:t> </a:t>
            </a:r>
            <a:r>
              <a:rPr lang="en-US" altLang="ko-KR" sz="1600" dirty="0"/>
              <a:t>certificate" </a:t>
            </a:r>
            <a:r>
              <a:rPr lang="ko-KR" altLang="en-US" sz="1600" dirty="0"/>
              <a:t>두 가지 모두 있을 경우 해당 노드는 </a:t>
            </a:r>
            <a:r>
              <a:rPr lang="en-US" altLang="ko-KR" sz="1600" dirty="0"/>
              <a:t>"</a:t>
            </a:r>
            <a:r>
              <a:rPr lang="en-US" altLang="ko-KR" sz="1600" b="1" dirty="0"/>
              <a:t>committed certificate</a:t>
            </a:r>
            <a:r>
              <a:rPr lang="en-US" altLang="ko-KR" sz="1600" dirty="0"/>
              <a:t>"</a:t>
            </a:r>
            <a:br>
              <a:rPr lang="en-US" altLang="ko-KR" sz="1600" dirty="0"/>
            </a:br>
            <a:r>
              <a:rPr lang="ko-KR" altLang="en-US" sz="1600" dirty="0"/>
              <a:t>클라이언트가 요청한 </a:t>
            </a:r>
            <a:r>
              <a:rPr lang="en-US" altLang="ko-KR" sz="1600" dirty="0"/>
              <a:t>request</a:t>
            </a:r>
            <a:r>
              <a:rPr lang="ko-KR" altLang="en-US" sz="1600" dirty="0"/>
              <a:t>를 수용해 상태 변화 함수를 실행</a:t>
            </a:r>
            <a:br>
              <a:rPr lang="en-US" altLang="ko-KR" sz="1600" dirty="0"/>
            </a:br>
            <a:r>
              <a:rPr lang="ko-KR" altLang="en-US" sz="1600" dirty="0"/>
              <a:t>즉</a:t>
            </a:r>
            <a:r>
              <a:rPr lang="en-US" altLang="ko-KR" sz="1600" dirty="0"/>
              <a:t>, </a:t>
            </a:r>
            <a:r>
              <a:rPr lang="ko-KR" altLang="en-US" sz="1600" dirty="0"/>
              <a:t>네트워크의 합의 알고리즘이 작동하여 합의를 도출</a:t>
            </a:r>
            <a:br>
              <a:rPr lang="en-US" altLang="ko-KR" sz="1600" dirty="0"/>
            </a:br>
            <a:r>
              <a:rPr lang="en-US" altLang="ko-KR" sz="1600" dirty="0"/>
              <a:t>Request</a:t>
            </a:r>
            <a:r>
              <a:rPr lang="ko-KR" altLang="en-US" sz="1600" dirty="0"/>
              <a:t>를 수용한 경우 네트워크 어느 노드에서도 상태 변화를 수용했기 때문에 </a:t>
            </a:r>
            <a:r>
              <a:rPr lang="en-US" altLang="ko-KR" sz="1600" dirty="0"/>
              <a:t>Safety</a:t>
            </a:r>
            <a:r>
              <a:rPr lang="ko-KR" altLang="en-US" sz="1600" dirty="0"/>
              <a:t>를 충족</a:t>
            </a:r>
            <a:br>
              <a:rPr lang="en-US" altLang="ko-KR" sz="1600" dirty="0"/>
            </a:br>
            <a:r>
              <a:rPr lang="ko-KR" altLang="en-US" sz="1600" dirty="0"/>
              <a:t>단</a:t>
            </a:r>
            <a:r>
              <a:rPr lang="en-US" altLang="ko-KR" sz="1600" dirty="0"/>
              <a:t>, </a:t>
            </a:r>
            <a:r>
              <a:rPr lang="ko-KR" altLang="en-US" sz="1600" dirty="0"/>
              <a:t>합의 요건을 충족하지 못한 </a:t>
            </a:r>
            <a:r>
              <a:rPr lang="en-US" altLang="ko-KR" sz="1600" dirty="0"/>
              <a:t>request</a:t>
            </a:r>
            <a:r>
              <a:rPr lang="ko-KR" altLang="en-US" sz="1600" dirty="0"/>
              <a:t>는 기각하기 때문에 </a:t>
            </a:r>
            <a:r>
              <a:rPr lang="en-US" altLang="ko-KR" sz="1600" dirty="0"/>
              <a:t>Liveness</a:t>
            </a:r>
            <a:r>
              <a:rPr lang="ko-KR" altLang="en-US" sz="1600" dirty="0"/>
              <a:t>를 일부 희생</a:t>
            </a:r>
            <a:endParaRPr lang="en-US" altLang="ko-KR" sz="1600" dirty="0"/>
          </a:p>
          <a:p>
            <a:pPr indent="0">
              <a:lnSpc>
                <a:spcPct val="100000"/>
              </a:lnSpc>
              <a:buNone/>
            </a:pPr>
            <a:endParaRPr lang="ko-KR" altLang="en-US" sz="1600" dirty="0"/>
          </a:p>
        </p:txBody>
      </p:sp>
      <p:sp>
        <p:nvSpPr>
          <p:cNvPr id="3" name="제목 2">
            <a:extLst>
              <a:ext uri="{FF2B5EF4-FFF2-40B4-BE49-F238E27FC236}">
                <a16:creationId xmlns:a16="http://schemas.microsoft.com/office/drawing/2014/main" id="{FAF855BA-90D5-4863-88B2-D57D0057FC38}"/>
              </a:ext>
            </a:extLst>
          </p:cNvPr>
          <p:cNvSpPr>
            <a:spLocks noGrp="1"/>
          </p:cNvSpPr>
          <p:nvPr>
            <p:ph type="title"/>
          </p:nvPr>
        </p:nvSpPr>
        <p:spPr/>
        <p:txBody>
          <a:bodyPr/>
          <a:lstStyle/>
          <a:p>
            <a:r>
              <a:rPr lang="ko-KR" altLang="en-US" dirty="0"/>
              <a:t>합의 알고리즘 </a:t>
            </a:r>
            <a:r>
              <a:rPr lang="en-US" altLang="ko-KR" dirty="0"/>
              <a:t>- PBFT(Practical Byzantine Fault Tolerance)</a:t>
            </a:r>
            <a:endParaRPr lang="ko-KR" altLang="en-US" dirty="0"/>
          </a:p>
        </p:txBody>
      </p:sp>
      <p:pic>
        <p:nvPicPr>
          <p:cNvPr id="11" name="그림 10">
            <a:extLst>
              <a:ext uri="{FF2B5EF4-FFF2-40B4-BE49-F238E27FC236}">
                <a16:creationId xmlns:a16="http://schemas.microsoft.com/office/drawing/2014/main" id="{40C68A6F-BB9C-456D-A4B1-8BEFAC77CA0A}"/>
              </a:ext>
            </a:extLst>
          </p:cNvPr>
          <p:cNvPicPr>
            <a:picLocks noChangeAspect="1"/>
          </p:cNvPicPr>
          <p:nvPr/>
        </p:nvPicPr>
        <p:blipFill>
          <a:blip r:embed="rId2"/>
          <a:stretch>
            <a:fillRect/>
          </a:stretch>
        </p:blipFill>
        <p:spPr>
          <a:xfrm>
            <a:off x="8274570" y="1406733"/>
            <a:ext cx="3487178" cy="1635855"/>
          </a:xfrm>
          <a:prstGeom prst="rect">
            <a:avLst/>
          </a:prstGeom>
        </p:spPr>
      </p:pic>
    </p:spTree>
    <p:extLst>
      <p:ext uri="{BB962C8B-B14F-4D97-AF65-F5344CB8AC3E}">
        <p14:creationId xmlns:p14="http://schemas.microsoft.com/office/powerpoint/2010/main" val="3376134296"/>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5D957445-757B-45F0-A798-F4A408527930}"/>
              </a:ext>
            </a:extLst>
          </p:cNvPr>
          <p:cNvSpPr>
            <a:spLocks noGrp="1"/>
          </p:cNvSpPr>
          <p:nvPr>
            <p:ph idx="1"/>
          </p:nvPr>
        </p:nvSpPr>
        <p:spPr/>
        <p:txBody>
          <a:bodyPr>
            <a:normAutofit/>
          </a:bodyPr>
          <a:lstStyle/>
          <a:p>
            <a:r>
              <a:rPr lang="ko-KR" altLang="en-US" dirty="0"/>
              <a:t>두 번의 절차를 걸쳐서 </a:t>
            </a:r>
            <a:r>
              <a:rPr lang="ko-KR" altLang="en-US" dirty="0" err="1"/>
              <a:t>합의해야하는</a:t>
            </a:r>
            <a:r>
              <a:rPr lang="ko-KR" altLang="en-US" dirty="0"/>
              <a:t> 이유</a:t>
            </a:r>
            <a:endParaRPr lang="en-US" altLang="ko-KR" dirty="0"/>
          </a:p>
          <a:p>
            <a:r>
              <a:rPr lang="ko-KR" altLang="en-US" dirty="0"/>
              <a:t>비동기 네트워크에서 한 번의 절차로만 합의를 시행할 경우</a:t>
            </a:r>
            <a:r>
              <a:rPr lang="en-US" altLang="ko-KR" dirty="0"/>
              <a:t>, </a:t>
            </a:r>
            <a:r>
              <a:rPr lang="ko-KR" altLang="en-US" dirty="0"/>
              <a:t>배신자 노드가 합의 알고리즘의 </a:t>
            </a:r>
            <a:r>
              <a:rPr lang="en-US" altLang="ko-KR" dirty="0"/>
              <a:t>Safety</a:t>
            </a:r>
            <a:r>
              <a:rPr lang="ko-KR" altLang="en-US" dirty="0"/>
              <a:t>를 파괴할 수 있음</a:t>
            </a:r>
            <a:endParaRPr lang="en-US" altLang="ko-KR" dirty="0"/>
          </a:p>
          <a:p>
            <a:r>
              <a:rPr lang="en-US" altLang="ko-KR" dirty="0"/>
              <a:t>4</a:t>
            </a:r>
            <a:r>
              <a:rPr lang="ko-KR" altLang="en-US" dirty="0"/>
              <a:t>개 노드가 존재하는 네트워크</a:t>
            </a:r>
            <a:endParaRPr lang="en-US" altLang="ko-KR" dirty="0"/>
          </a:p>
          <a:p>
            <a:pPr lvl="1"/>
            <a:r>
              <a:rPr lang="ko-KR" altLang="en-US" dirty="0"/>
              <a:t>노드 </a:t>
            </a:r>
            <a:r>
              <a:rPr lang="en-US" altLang="ko-KR" dirty="0"/>
              <a:t>1</a:t>
            </a:r>
            <a:r>
              <a:rPr lang="ko-KR" altLang="en-US" dirty="0"/>
              <a:t>이 블록 </a:t>
            </a:r>
            <a:r>
              <a:rPr lang="en-US" altLang="ko-KR" dirty="0"/>
              <a:t>B1</a:t>
            </a:r>
            <a:r>
              <a:rPr lang="ko-KR" altLang="en-US" dirty="0"/>
              <a:t>을 생성하고 네트워크에 전파</a:t>
            </a:r>
            <a:br>
              <a:rPr lang="en-US" altLang="ko-KR" dirty="0"/>
            </a:br>
            <a:r>
              <a:rPr lang="ko-KR" altLang="en-US" dirty="0"/>
              <a:t>노드</a:t>
            </a:r>
            <a:r>
              <a:rPr lang="en-US" altLang="ko-KR" dirty="0"/>
              <a:t>1</a:t>
            </a:r>
            <a:r>
              <a:rPr lang="ko-KR" altLang="en-US" dirty="0"/>
              <a:t>과 노드</a:t>
            </a:r>
            <a:r>
              <a:rPr lang="en-US" altLang="ko-KR" dirty="0"/>
              <a:t>2</a:t>
            </a:r>
            <a:r>
              <a:rPr lang="ko-KR" altLang="en-US" dirty="0"/>
              <a:t>는 해당 블록을 검증한 결과를 노드 </a:t>
            </a:r>
            <a:r>
              <a:rPr lang="en-US" altLang="ko-KR" dirty="0"/>
              <a:t>1,2,3,4</a:t>
            </a:r>
            <a:r>
              <a:rPr lang="ko-KR" altLang="en-US" dirty="0"/>
              <a:t>에서 받음</a:t>
            </a:r>
            <a:br>
              <a:rPr lang="en-US" altLang="ko-KR" dirty="0"/>
            </a:br>
            <a:r>
              <a:rPr lang="ko-KR" altLang="en-US" dirty="0"/>
              <a:t>노드</a:t>
            </a:r>
            <a:r>
              <a:rPr lang="en-US" altLang="ko-KR" dirty="0"/>
              <a:t>3</a:t>
            </a:r>
            <a:r>
              <a:rPr lang="ko-KR" altLang="en-US" dirty="0"/>
              <a:t>과 노드</a:t>
            </a:r>
            <a:r>
              <a:rPr lang="en-US" altLang="ko-KR" dirty="0"/>
              <a:t>4</a:t>
            </a:r>
            <a:r>
              <a:rPr lang="ko-KR" altLang="en-US" dirty="0"/>
              <a:t>는 나머지 노드들의 검증을 받지 못함</a:t>
            </a:r>
            <a:br>
              <a:rPr lang="en-US" altLang="ko-KR" dirty="0"/>
            </a:br>
            <a:br>
              <a:rPr lang="en-US" altLang="ko-KR" dirty="0"/>
            </a:br>
            <a:r>
              <a:rPr lang="en-US" altLang="ko-KR" dirty="0"/>
              <a:t>PBFT</a:t>
            </a:r>
            <a:r>
              <a:rPr lang="ko-KR" altLang="en-US" dirty="0"/>
              <a:t> 알고리즘에서 노드</a:t>
            </a:r>
            <a:r>
              <a:rPr lang="en-US" altLang="ko-KR" dirty="0"/>
              <a:t>3</a:t>
            </a:r>
            <a:r>
              <a:rPr lang="ko-KR" altLang="en-US" dirty="0"/>
              <a:t>과 노드</a:t>
            </a:r>
            <a:r>
              <a:rPr lang="en-US" altLang="ko-KR" dirty="0"/>
              <a:t>4</a:t>
            </a:r>
            <a:r>
              <a:rPr lang="ko-KR" altLang="en-US" dirty="0"/>
              <a:t>는 </a:t>
            </a:r>
            <a:r>
              <a:rPr lang="en-US" altLang="ko-KR" dirty="0"/>
              <a:t>prepared certificate </a:t>
            </a:r>
            <a:r>
              <a:rPr lang="ko-KR" altLang="en-US" dirty="0"/>
              <a:t>상태에 도달하지 못해 </a:t>
            </a:r>
            <a:r>
              <a:rPr lang="en-US" altLang="ko-KR" dirty="0"/>
              <a:t>commit </a:t>
            </a:r>
            <a:r>
              <a:rPr lang="ko-KR" altLang="en-US" dirty="0"/>
              <a:t>메시지를 보내지 못함</a:t>
            </a:r>
            <a:br>
              <a:rPr lang="en-US" altLang="ko-KR" dirty="0"/>
            </a:br>
            <a:r>
              <a:rPr lang="en-US" altLang="ko-KR" dirty="0"/>
              <a:t>commit </a:t>
            </a:r>
            <a:r>
              <a:rPr lang="ko-KR" altLang="en-US" dirty="0"/>
              <a:t>메시지가 과반수에 미치지 못하므로 블록</a:t>
            </a:r>
            <a:r>
              <a:rPr lang="en-US" altLang="ko-KR" dirty="0"/>
              <a:t>1</a:t>
            </a:r>
            <a:r>
              <a:rPr lang="ko-KR" altLang="en-US" dirty="0"/>
              <a:t>은 </a:t>
            </a:r>
            <a:r>
              <a:rPr lang="en-US" altLang="ko-KR" dirty="0"/>
              <a:t>commit </a:t>
            </a:r>
            <a:r>
              <a:rPr lang="ko-KR" altLang="en-US" dirty="0"/>
              <a:t>되지 못함</a:t>
            </a:r>
            <a:br>
              <a:rPr lang="en-US" altLang="ko-KR" dirty="0"/>
            </a:br>
            <a:br>
              <a:rPr lang="en-US" altLang="ko-KR" dirty="0"/>
            </a:br>
            <a:endParaRPr lang="en-US" altLang="ko-KR" dirty="0"/>
          </a:p>
          <a:p>
            <a:pPr lvl="1"/>
            <a:endParaRPr lang="ko-KR" altLang="en-US" dirty="0"/>
          </a:p>
        </p:txBody>
      </p:sp>
      <p:sp>
        <p:nvSpPr>
          <p:cNvPr id="3" name="제목 2">
            <a:extLst>
              <a:ext uri="{FF2B5EF4-FFF2-40B4-BE49-F238E27FC236}">
                <a16:creationId xmlns:a16="http://schemas.microsoft.com/office/drawing/2014/main" id="{F64054B7-D05E-4D18-8A7F-969AC2402EC2}"/>
              </a:ext>
            </a:extLst>
          </p:cNvPr>
          <p:cNvSpPr>
            <a:spLocks noGrp="1"/>
          </p:cNvSpPr>
          <p:nvPr>
            <p:ph type="title"/>
          </p:nvPr>
        </p:nvSpPr>
        <p:spPr/>
        <p:txBody>
          <a:bodyPr/>
          <a:lstStyle/>
          <a:p>
            <a:r>
              <a:rPr lang="ko-KR" altLang="en-US" dirty="0"/>
              <a:t>합의 알고리즘 </a:t>
            </a:r>
            <a:r>
              <a:rPr lang="en-US" altLang="ko-KR" dirty="0"/>
              <a:t>- PBFT(Practical Byzantine Fault Tolerance)</a:t>
            </a:r>
            <a:endParaRPr lang="ko-KR" altLang="en-US" dirty="0"/>
          </a:p>
        </p:txBody>
      </p:sp>
      <p:pic>
        <p:nvPicPr>
          <p:cNvPr id="35842" name="Picture 2">
            <a:extLst>
              <a:ext uri="{FF2B5EF4-FFF2-40B4-BE49-F238E27FC236}">
                <a16:creationId xmlns:a16="http://schemas.microsoft.com/office/drawing/2014/main" id="{82E6B403-AB4C-4F96-B4D1-03D3246983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61029" y="1966913"/>
            <a:ext cx="6096000" cy="342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766296"/>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63C98B5D-C514-4042-AA2E-15F675B4642F}"/>
              </a:ext>
            </a:extLst>
          </p:cNvPr>
          <p:cNvSpPr>
            <a:spLocks noGrp="1"/>
          </p:cNvSpPr>
          <p:nvPr>
            <p:ph idx="1"/>
          </p:nvPr>
        </p:nvSpPr>
        <p:spPr>
          <a:xfrm>
            <a:off x="241299" y="674860"/>
            <a:ext cx="11683999" cy="6030740"/>
          </a:xfrm>
        </p:spPr>
        <p:txBody>
          <a:bodyPr>
            <a:normAutofit fontScale="92500" lnSpcReduction="10000"/>
          </a:bodyPr>
          <a:lstStyle/>
          <a:p>
            <a:r>
              <a:rPr lang="en-US" altLang="ko-KR" dirty="0"/>
              <a:t>certificate </a:t>
            </a:r>
            <a:r>
              <a:rPr lang="ko-KR" altLang="en-US" dirty="0"/>
              <a:t>한 번 만으로 </a:t>
            </a:r>
            <a:r>
              <a:rPr lang="en-US" altLang="ko-KR" dirty="0"/>
              <a:t>commit</a:t>
            </a:r>
            <a:r>
              <a:rPr lang="ko-KR" altLang="en-US" dirty="0"/>
              <a:t>을 할 수 있다고 가정</a:t>
            </a:r>
            <a:endParaRPr lang="en-US" altLang="ko-KR" dirty="0"/>
          </a:p>
          <a:p>
            <a:r>
              <a:rPr lang="ko-KR" altLang="en-US" dirty="0"/>
              <a:t>노드</a:t>
            </a:r>
            <a:r>
              <a:rPr lang="en-US" altLang="ko-KR" dirty="0"/>
              <a:t>2</a:t>
            </a:r>
            <a:r>
              <a:rPr lang="ko-KR" altLang="en-US" dirty="0"/>
              <a:t>개 배신자 노드인 경우</a:t>
            </a:r>
            <a:endParaRPr lang="en-US" altLang="ko-KR" dirty="0"/>
          </a:p>
          <a:p>
            <a:endParaRPr lang="en-US" altLang="ko-KR" dirty="0"/>
          </a:p>
          <a:p>
            <a:r>
              <a:rPr lang="ko-KR" altLang="en-US" dirty="0"/>
              <a:t>노드</a:t>
            </a:r>
            <a:r>
              <a:rPr lang="en-US" altLang="ko-KR" dirty="0"/>
              <a:t>1</a:t>
            </a:r>
            <a:r>
              <a:rPr lang="ko-KR" altLang="en-US" dirty="0"/>
              <a:t>에게는 블록</a:t>
            </a:r>
            <a:r>
              <a:rPr lang="en-US" altLang="ko-KR" dirty="0"/>
              <a:t>1</a:t>
            </a:r>
            <a:r>
              <a:rPr lang="ko-KR" altLang="en-US" dirty="0"/>
              <a:t>을 </a:t>
            </a:r>
            <a:r>
              <a:rPr lang="en-US" altLang="ko-KR" dirty="0"/>
              <a:t>Commit </a:t>
            </a:r>
            <a:br>
              <a:rPr lang="en-US" altLang="ko-KR" dirty="0"/>
            </a:br>
            <a:r>
              <a:rPr lang="ko-KR" altLang="en-US" dirty="0"/>
              <a:t>노드</a:t>
            </a:r>
            <a:r>
              <a:rPr lang="en-US" altLang="ko-KR" dirty="0"/>
              <a:t>1</a:t>
            </a:r>
            <a:r>
              <a:rPr lang="ko-KR" altLang="en-US" dirty="0"/>
              <a:t>는 </a:t>
            </a:r>
            <a:r>
              <a:rPr lang="en-US" altLang="ko-KR" dirty="0"/>
              <a:t>R2</a:t>
            </a:r>
            <a:r>
              <a:rPr lang="ko-KR" altLang="en-US" dirty="0"/>
              <a:t>단계에서의 블록은 블록</a:t>
            </a:r>
            <a:r>
              <a:rPr lang="en-US" altLang="ko-KR" dirty="0"/>
              <a:t>1</a:t>
            </a:r>
            <a:r>
              <a:rPr lang="ko-KR" altLang="en-US" dirty="0"/>
              <a:t>이라 간주</a:t>
            </a:r>
            <a:endParaRPr lang="en-US" altLang="ko-KR" dirty="0"/>
          </a:p>
          <a:p>
            <a:r>
              <a:rPr lang="ko-KR" altLang="en-US" dirty="0"/>
              <a:t>합의에 도달할 투표수가 부족한 노드</a:t>
            </a:r>
            <a:r>
              <a:rPr lang="en-US" altLang="ko-KR" dirty="0"/>
              <a:t>3, </a:t>
            </a:r>
            <a:r>
              <a:rPr lang="ko-KR" altLang="en-US" dirty="0"/>
              <a:t>노드</a:t>
            </a:r>
            <a:r>
              <a:rPr lang="en-US" altLang="ko-KR" dirty="0"/>
              <a:t>4</a:t>
            </a:r>
            <a:r>
              <a:rPr lang="ko-KR" altLang="en-US" dirty="0"/>
              <a:t>에게는</a:t>
            </a:r>
            <a:br>
              <a:rPr lang="en-US" altLang="ko-KR" dirty="0"/>
            </a:br>
            <a:r>
              <a:rPr lang="ko-KR" altLang="en-US" dirty="0"/>
              <a:t>새로운 블록</a:t>
            </a:r>
            <a:r>
              <a:rPr lang="en-US" altLang="ko-KR" dirty="0"/>
              <a:t>2</a:t>
            </a:r>
            <a:r>
              <a:rPr lang="ko-KR" altLang="en-US" dirty="0"/>
              <a:t>를 제안</a:t>
            </a:r>
            <a:br>
              <a:rPr lang="en-US" altLang="ko-KR" dirty="0"/>
            </a:br>
            <a:r>
              <a:rPr lang="ko-KR" altLang="en-US" dirty="0"/>
              <a:t>노드</a:t>
            </a:r>
            <a:r>
              <a:rPr lang="en-US" altLang="ko-KR" dirty="0"/>
              <a:t>3</a:t>
            </a:r>
            <a:r>
              <a:rPr lang="ko-KR" altLang="en-US" dirty="0"/>
              <a:t>과 </a:t>
            </a:r>
            <a:r>
              <a:rPr lang="en-US" altLang="ko-KR" dirty="0"/>
              <a:t>4</a:t>
            </a:r>
            <a:r>
              <a:rPr lang="ko-KR" altLang="en-US" dirty="0"/>
              <a:t>는 블록</a:t>
            </a:r>
            <a:r>
              <a:rPr lang="en-US" altLang="ko-KR" dirty="0"/>
              <a:t>1</a:t>
            </a:r>
            <a:r>
              <a:rPr lang="ko-KR" altLang="en-US" dirty="0"/>
              <a:t>이 유효성 검증을 받지 못해 탈락한 것을 알고</a:t>
            </a:r>
            <a:br>
              <a:rPr lang="en-US" altLang="ko-KR" dirty="0"/>
            </a:br>
            <a:r>
              <a:rPr lang="ko-KR" altLang="en-US" dirty="0"/>
              <a:t>노드</a:t>
            </a:r>
            <a:r>
              <a:rPr lang="en-US" altLang="ko-KR" dirty="0"/>
              <a:t>2</a:t>
            </a:r>
            <a:r>
              <a:rPr lang="ko-KR" altLang="en-US" dirty="0"/>
              <a:t>와 같이 블록</a:t>
            </a:r>
            <a:r>
              <a:rPr lang="en-US" altLang="ko-KR" dirty="0"/>
              <a:t>2</a:t>
            </a:r>
            <a:r>
              <a:rPr lang="ko-KR" altLang="en-US" dirty="0"/>
              <a:t>의 유효성 검증을 진행</a:t>
            </a:r>
            <a:br>
              <a:rPr lang="en-US" altLang="ko-KR" dirty="0"/>
            </a:br>
            <a:r>
              <a:rPr lang="ko-KR" altLang="en-US" dirty="0"/>
              <a:t>노드</a:t>
            </a:r>
            <a:r>
              <a:rPr lang="en-US" altLang="ko-KR" dirty="0"/>
              <a:t> 2,3,4 </a:t>
            </a:r>
            <a:r>
              <a:rPr lang="ko-KR" altLang="en-US" dirty="0"/>
              <a:t>모두 블록 </a:t>
            </a:r>
            <a:r>
              <a:rPr lang="en-US" altLang="ko-KR" dirty="0"/>
              <a:t>2</a:t>
            </a:r>
            <a:r>
              <a:rPr lang="ko-KR" altLang="en-US" dirty="0"/>
              <a:t>의 유효성 검증을 마치고 </a:t>
            </a:r>
            <a:br>
              <a:rPr lang="en-US" altLang="ko-KR" dirty="0"/>
            </a:br>
            <a:r>
              <a:rPr lang="en-US" altLang="ko-KR" dirty="0"/>
              <a:t>certificate</a:t>
            </a:r>
            <a:r>
              <a:rPr lang="ko-KR" altLang="en-US" dirty="0"/>
              <a:t>를 얻었기에 블록</a:t>
            </a:r>
            <a:r>
              <a:rPr lang="en-US" altLang="ko-KR" dirty="0"/>
              <a:t>2</a:t>
            </a:r>
            <a:r>
              <a:rPr lang="ko-KR" altLang="en-US" dirty="0"/>
              <a:t>를 </a:t>
            </a:r>
            <a:r>
              <a:rPr lang="en-US" altLang="ko-KR" dirty="0"/>
              <a:t>Commit</a:t>
            </a:r>
            <a:br>
              <a:rPr lang="en-US" altLang="ko-KR" dirty="0"/>
            </a:br>
            <a:r>
              <a:rPr lang="ko-KR" altLang="en-US" dirty="0"/>
              <a:t>노드 </a:t>
            </a:r>
            <a:r>
              <a:rPr lang="en-US" altLang="ko-KR" dirty="0"/>
              <a:t>3,4</a:t>
            </a:r>
            <a:r>
              <a:rPr lang="ko-KR" altLang="en-US" dirty="0"/>
              <a:t>는</a:t>
            </a:r>
            <a:r>
              <a:rPr lang="en-US" altLang="ko-KR" dirty="0"/>
              <a:t> R2 </a:t>
            </a:r>
            <a:r>
              <a:rPr lang="ko-KR" altLang="en-US" dirty="0"/>
              <a:t>단계의 블록을 블록</a:t>
            </a:r>
            <a:r>
              <a:rPr lang="en-US" altLang="ko-KR" dirty="0"/>
              <a:t>2</a:t>
            </a:r>
            <a:r>
              <a:rPr lang="ko-KR" altLang="en-US" dirty="0"/>
              <a:t>라 간주</a:t>
            </a:r>
            <a:endParaRPr lang="en-US" altLang="ko-KR" dirty="0"/>
          </a:p>
          <a:p>
            <a:r>
              <a:rPr lang="ko-KR" altLang="en-US" dirty="0"/>
              <a:t>이 결과 </a:t>
            </a:r>
            <a:r>
              <a:rPr lang="en-US" altLang="ko-KR" dirty="0"/>
              <a:t>R2 </a:t>
            </a:r>
            <a:r>
              <a:rPr lang="ko-KR" altLang="en-US" dirty="0"/>
              <a:t>단계에서 </a:t>
            </a:r>
            <a:r>
              <a:rPr lang="en-US" altLang="ko-KR" dirty="0"/>
              <a:t>Commit </a:t>
            </a:r>
            <a:r>
              <a:rPr lang="ko-KR" altLang="en-US" dirty="0"/>
              <a:t>인증을 받은 블록은 블록</a:t>
            </a:r>
            <a:r>
              <a:rPr lang="en-US" altLang="ko-KR" dirty="0"/>
              <a:t>1</a:t>
            </a:r>
            <a:r>
              <a:rPr lang="ko-KR" altLang="en-US" dirty="0"/>
              <a:t>과 블록</a:t>
            </a:r>
            <a:r>
              <a:rPr lang="en-US" altLang="ko-KR" dirty="0"/>
              <a:t>2 </a:t>
            </a:r>
            <a:r>
              <a:rPr lang="ko-KR" altLang="en-US" dirty="0"/>
              <a:t>두개</a:t>
            </a:r>
            <a:br>
              <a:rPr lang="en-US" altLang="ko-KR" dirty="0"/>
            </a:br>
            <a:r>
              <a:rPr lang="en-US" altLang="ko-KR" dirty="0"/>
              <a:t>PBFT</a:t>
            </a:r>
            <a:r>
              <a:rPr lang="ko-KR" altLang="en-US" dirty="0"/>
              <a:t>시스템의 최대 장점은 배신자가 발생할 수 있는 비동기 네트워크에서 </a:t>
            </a:r>
            <a:r>
              <a:rPr lang="en-US" altLang="ko-KR" dirty="0"/>
              <a:t>Safety</a:t>
            </a:r>
            <a:r>
              <a:rPr lang="ko-KR" altLang="en-US" dirty="0"/>
              <a:t>를 보장하는 것</a:t>
            </a:r>
            <a:endParaRPr lang="en-US" altLang="ko-KR" dirty="0"/>
          </a:p>
          <a:p>
            <a:r>
              <a:rPr lang="ko-KR" altLang="en-US" dirty="0"/>
              <a:t>투표 절차가 한 번인 경우</a:t>
            </a:r>
            <a:r>
              <a:rPr lang="en-US" altLang="ko-KR" dirty="0"/>
              <a:t>, </a:t>
            </a:r>
            <a:r>
              <a:rPr lang="ko-KR" altLang="en-US" dirty="0"/>
              <a:t>한 명의 배신자 노드가 네트워크 합의 시스템의 </a:t>
            </a:r>
            <a:r>
              <a:rPr lang="en-US" altLang="ko-KR" dirty="0"/>
              <a:t>Safety</a:t>
            </a:r>
            <a:r>
              <a:rPr lang="ko-KR" altLang="en-US" dirty="0"/>
              <a:t>를 무력화</a:t>
            </a:r>
            <a:endParaRPr lang="en-US" altLang="ko-KR" dirty="0"/>
          </a:p>
          <a:p>
            <a:r>
              <a:rPr lang="ko-KR" altLang="en-US" dirty="0"/>
              <a:t>따라서 </a:t>
            </a:r>
            <a:r>
              <a:rPr lang="en-US" altLang="ko-KR" dirty="0"/>
              <a:t>prepared certificate</a:t>
            </a:r>
            <a:r>
              <a:rPr lang="ko-KR" altLang="en-US" dirty="0"/>
              <a:t>와 </a:t>
            </a:r>
            <a:r>
              <a:rPr lang="en-US" altLang="ko-KR" dirty="0"/>
              <a:t>commit certificate</a:t>
            </a:r>
            <a:r>
              <a:rPr lang="ko-KR" altLang="en-US" dirty="0"/>
              <a:t>라는 두 번의 절차를 활용하여 배신자 노드가 존재하는 상황에서도 네트워크 합의 도출</a:t>
            </a:r>
            <a:endParaRPr lang="en-US" altLang="ko-KR" dirty="0"/>
          </a:p>
          <a:p>
            <a:endParaRPr lang="ko-KR" altLang="en-US" dirty="0"/>
          </a:p>
        </p:txBody>
      </p:sp>
      <p:sp>
        <p:nvSpPr>
          <p:cNvPr id="3" name="제목 2">
            <a:extLst>
              <a:ext uri="{FF2B5EF4-FFF2-40B4-BE49-F238E27FC236}">
                <a16:creationId xmlns:a16="http://schemas.microsoft.com/office/drawing/2014/main" id="{9D5B593C-4A70-42F3-B7B4-E9B8CA509DFD}"/>
              </a:ext>
            </a:extLst>
          </p:cNvPr>
          <p:cNvSpPr>
            <a:spLocks noGrp="1"/>
          </p:cNvSpPr>
          <p:nvPr>
            <p:ph type="title"/>
          </p:nvPr>
        </p:nvSpPr>
        <p:spPr/>
        <p:txBody>
          <a:bodyPr/>
          <a:lstStyle/>
          <a:p>
            <a:endParaRPr lang="ko-KR" altLang="en-US"/>
          </a:p>
        </p:txBody>
      </p:sp>
      <p:pic>
        <p:nvPicPr>
          <p:cNvPr id="39938" name="Picture 2">
            <a:extLst>
              <a:ext uri="{FF2B5EF4-FFF2-40B4-BE49-F238E27FC236}">
                <a16:creationId xmlns:a16="http://schemas.microsoft.com/office/drawing/2014/main" id="{6E082969-1898-4270-8ABE-8363DA43C2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29298" y="541793"/>
            <a:ext cx="6096000" cy="342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6466814"/>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6A51F53C-EADB-4D77-A58A-E024DD687C0A}"/>
              </a:ext>
            </a:extLst>
          </p:cNvPr>
          <p:cNvSpPr>
            <a:spLocks noGrp="1"/>
          </p:cNvSpPr>
          <p:nvPr>
            <p:ph idx="1"/>
          </p:nvPr>
        </p:nvSpPr>
        <p:spPr/>
        <p:txBody>
          <a:bodyPr>
            <a:normAutofit fontScale="92500" lnSpcReduction="20000"/>
          </a:bodyPr>
          <a:lstStyle/>
          <a:p>
            <a:r>
              <a:rPr lang="en-US" altLang="ko-KR" dirty="0"/>
              <a:t>BFT 3f+1</a:t>
            </a:r>
            <a:r>
              <a:rPr lang="ko-KR" altLang="en-US" dirty="0"/>
              <a:t>인 이유</a:t>
            </a:r>
            <a:endParaRPr lang="en-US" altLang="ko-KR" dirty="0"/>
          </a:p>
          <a:p>
            <a:r>
              <a:rPr lang="en-US" altLang="ko-KR" dirty="0">
                <a:hlinkClick r:id="rId2"/>
              </a:rPr>
              <a:t>https://velog.io/@dik654/BFT-3f1%EC%9D%B8-%EC%9D%B4%EC%9C%A0</a:t>
            </a:r>
            <a:endParaRPr lang="en-US" altLang="ko-KR" dirty="0"/>
          </a:p>
          <a:p>
            <a:r>
              <a:rPr lang="ko-KR" altLang="en-US" dirty="0"/>
              <a:t>어떤 노드가 </a:t>
            </a:r>
            <a:r>
              <a:rPr lang="en-US" altLang="ko-KR" dirty="0"/>
              <a:t>byzantine failure</a:t>
            </a:r>
            <a:r>
              <a:rPr lang="ko-KR" altLang="en-US" dirty="0"/>
              <a:t>일 때 발생할 수 있는 문제 상황은 크게 두 가지다</a:t>
            </a:r>
            <a:r>
              <a:rPr lang="en-US" altLang="ko-KR" dirty="0"/>
              <a:t>. </a:t>
            </a:r>
            <a:r>
              <a:rPr lang="ko-KR" altLang="en-US" dirty="0"/>
              <a:t>첫 번째 문제 상황은 메시지를 보내지 않는 것이다</a:t>
            </a:r>
            <a:r>
              <a:rPr lang="en-US" altLang="ko-KR" dirty="0"/>
              <a:t>. </a:t>
            </a:r>
            <a:r>
              <a:rPr lang="ko-KR" altLang="en-US" dirty="0"/>
              <a:t>즉</a:t>
            </a:r>
            <a:r>
              <a:rPr lang="en-US" altLang="ko-KR" dirty="0"/>
              <a:t>, </a:t>
            </a:r>
            <a:r>
              <a:rPr lang="ko-KR" altLang="en-US" dirty="0"/>
              <a:t>분산 시스템이 </a:t>
            </a:r>
            <a:r>
              <a:rPr lang="en-US" altLang="ko-KR" dirty="0"/>
              <a:t>N</a:t>
            </a:r>
            <a:r>
              <a:rPr lang="ko-KR" altLang="en-US" dirty="0"/>
              <a:t>개의 노드 중 </a:t>
            </a:r>
            <a:r>
              <a:rPr lang="en-US" altLang="ko-KR" dirty="0"/>
              <a:t>byzantine failure f</a:t>
            </a:r>
            <a:r>
              <a:rPr lang="ko-KR" altLang="en-US" dirty="0"/>
              <a:t>개가 정상적으로 동작하기 위해서는 </a:t>
            </a:r>
            <a:r>
              <a:rPr lang="en-US" altLang="ko-KR" dirty="0"/>
              <a:t>N - f</a:t>
            </a:r>
            <a:r>
              <a:rPr lang="ko-KR" altLang="en-US" dirty="0"/>
              <a:t>개의 메시지만으로 합의가 이루어져야 한다</a:t>
            </a:r>
            <a:r>
              <a:rPr lang="en-US" altLang="ko-KR" dirty="0"/>
              <a:t>. </a:t>
            </a:r>
            <a:r>
              <a:rPr lang="ko-KR" altLang="en-US" dirty="0"/>
              <a:t>이것을 다른 말로 </a:t>
            </a:r>
            <a:r>
              <a:rPr lang="en-US" altLang="ko-KR" dirty="0"/>
              <a:t>quorum</a:t>
            </a:r>
            <a:r>
              <a:rPr lang="ko-KR" altLang="en-US" dirty="0"/>
              <a:t>을 위해서 </a:t>
            </a:r>
            <a:r>
              <a:rPr lang="en-US" altLang="ko-KR" dirty="0"/>
              <a:t>N - f</a:t>
            </a:r>
            <a:r>
              <a:rPr lang="ko-KR" altLang="en-US" dirty="0"/>
              <a:t>개의 노드가 필요하다고 말한다</a:t>
            </a:r>
            <a:r>
              <a:rPr lang="en-US" altLang="ko-KR" dirty="0"/>
              <a:t>.</a:t>
            </a:r>
          </a:p>
          <a:p>
            <a:endParaRPr lang="en-US" altLang="ko-KR" dirty="0"/>
          </a:p>
          <a:p>
            <a:r>
              <a:rPr lang="ko-KR" altLang="en-US" dirty="0"/>
              <a:t>두 번째 문제 상황은 </a:t>
            </a:r>
            <a:r>
              <a:rPr lang="en-US" altLang="ko-KR" dirty="0"/>
              <a:t>byzantine failure</a:t>
            </a:r>
            <a:r>
              <a:rPr lang="ko-KR" altLang="en-US" dirty="0"/>
              <a:t>인 노드가 악의적으로 다른 메시지를 보내는 것이다</a:t>
            </a:r>
            <a:r>
              <a:rPr lang="en-US" altLang="ko-KR" dirty="0"/>
              <a:t>. </a:t>
            </a:r>
            <a:r>
              <a:rPr lang="ko-KR" altLang="en-US" dirty="0"/>
              <a:t>극단적으로는 </a:t>
            </a:r>
            <a:r>
              <a:rPr lang="en-US" altLang="ko-KR" dirty="0"/>
              <a:t>quorum</a:t>
            </a:r>
            <a:r>
              <a:rPr lang="ko-KR" altLang="en-US" dirty="0"/>
              <a:t>을 이룬 </a:t>
            </a:r>
            <a:r>
              <a:rPr lang="en-US" altLang="ko-KR" dirty="0"/>
              <a:t>N - f</a:t>
            </a:r>
            <a:r>
              <a:rPr lang="ko-KR" altLang="en-US" dirty="0"/>
              <a:t>개의 노드 중에서 </a:t>
            </a:r>
            <a:r>
              <a:rPr lang="en-US" altLang="ko-KR" dirty="0"/>
              <a:t>f</a:t>
            </a:r>
            <a:r>
              <a:rPr lang="ko-KR" altLang="en-US" dirty="0"/>
              <a:t>개가 </a:t>
            </a:r>
            <a:r>
              <a:rPr lang="en-US" altLang="ko-KR" dirty="0"/>
              <a:t>byzantine failure</a:t>
            </a:r>
            <a:r>
              <a:rPr lang="ko-KR" altLang="en-US" dirty="0"/>
              <a:t>가 보낸 메시지인 경우를 생각해볼 수 있다</a:t>
            </a:r>
            <a:r>
              <a:rPr lang="en-US" altLang="ko-KR" dirty="0"/>
              <a:t>. </a:t>
            </a:r>
            <a:r>
              <a:rPr lang="ko-KR" altLang="en-US" dirty="0"/>
              <a:t>이 경우도 정상 동작해야 하므로 </a:t>
            </a:r>
            <a:r>
              <a:rPr lang="en-US" altLang="ko-KR" dirty="0"/>
              <a:t>(N - f) - f </a:t>
            </a:r>
            <a:r>
              <a:rPr lang="ko-KR" altLang="en-US" dirty="0"/>
              <a:t>개의 메시지가 </a:t>
            </a:r>
            <a:r>
              <a:rPr lang="en-US" altLang="ko-KR" dirty="0"/>
              <a:t>byzantine failure</a:t>
            </a:r>
            <a:r>
              <a:rPr lang="ko-KR" altLang="en-US" dirty="0"/>
              <a:t>인 노드가 보낸 </a:t>
            </a:r>
            <a:r>
              <a:rPr lang="en-US" altLang="ko-KR" dirty="0"/>
              <a:t>f</a:t>
            </a:r>
            <a:r>
              <a:rPr lang="ko-KR" altLang="en-US" dirty="0"/>
              <a:t>개의 메시지보다 많아야 한다</a:t>
            </a:r>
            <a:r>
              <a:rPr lang="en-US" altLang="ko-KR" dirty="0"/>
              <a:t>.</a:t>
            </a:r>
          </a:p>
          <a:p>
            <a:endParaRPr lang="en-US" altLang="ko-KR" dirty="0"/>
          </a:p>
          <a:p>
            <a:r>
              <a:rPr lang="ko-KR" altLang="en-US" dirty="0"/>
              <a:t>위의 두 경우를 대비하기 위해서 </a:t>
            </a:r>
            <a:r>
              <a:rPr lang="en-US" altLang="ko-KR" dirty="0"/>
              <a:t>(N - f) - f &gt; f. </a:t>
            </a:r>
            <a:r>
              <a:rPr lang="ko-KR" altLang="en-US" dirty="0"/>
              <a:t>즉</a:t>
            </a:r>
            <a:r>
              <a:rPr lang="en-US" altLang="ko-KR" dirty="0"/>
              <a:t>, N &gt; 3f</a:t>
            </a:r>
            <a:r>
              <a:rPr lang="ko-KR" altLang="en-US" dirty="0"/>
              <a:t>이므로 </a:t>
            </a:r>
            <a:r>
              <a:rPr lang="en-US" altLang="ko-KR" dirty="0"/>
              <a:t>f</a:t>
            </a:r>
            <a:r>
              <a:rPr lang="ko-KR" altLang="en-US" dirty="0"/>
              <a:t>개의 </a:t>
            </a:r>
            <a:r>
              <a:rPr lang="en-US" altLang="ko-KR" dirty="0"/>
              <a:t>byzantine failure</a:t>
            </a:r>
            <a:r>
              <a:rPr lang="ko-KR" altLang="en-US" dirty="0"/>
              <a:t>인 노드가 있을 때 최소 </a:t>
            </a:r>
            <a:r>
              <a:rPr lang="en-US" altLang="ko-KR" dirty="0"/>
              <a:t>3f</a:t>
            </a:r>
            <a:r>
              <a:rPr lang="ko-KR" altLang="en-US" dirty="0"/>
              <a:t>개보다 많은 노드가 있어야 </a:t>
            </a:r>
            <a:r>
              <a:rPr lang="en-US" altLang="ko-KR" dirty="0"/>
              <a:t>byzantine fault tolerance</a:t>
            </a:r>
            <a:r>
              <a:rPr lang="ko-KR" altLang="en-US" dirty="0"/>
              <a:t>한 시스템이고</a:t>
            </a:r>
            <a:r>
              <a:rPr lang="en-US" altLang="ko-KR" dirty="0"/>
              <a:t>, </a:t>
            </a:r>
            <a:r>
              <a:rPr lang="ko-KR" altLang="en-US" dirty="0"/>
              <a:t>이때 가장 작은 </a:t>
            </a:r>
            <a:r>
              <a:rPr lang="en-US" altLang="ko-KR" dirty="0"/>
              <a:t>N</a:t>
            </a:r>
            <a:r>
              <a:rPr lang="ko-KR" altLang="en-US" dirty="0"/>
              <a:t>은 </a:t>
            </a:r>
            <a:r>
              <a:rPr lang="en-US" altLang="ko-KR" dirty="0"/>
              <a:t>3f + 1</a:t>
            </a:r>
            <a:r>
              <a:rPr lang="ko-KR" altLang="en-US" dirty="0"/>
              <a:t>이다</a:t>
            </a:r>
            <a:r>
              <a:rPr lang="en-US" altLang="ko-KR" dirty="0"/>
              <a:t>. </a:t>
            </a:r>
            <a:r>
              <a:rPr lang="ko-KR" altLang="en-US" dirty="0"/>
              <a:t>따라서 </a:t>
            </a:r>
            <a:r>
              <a:rPr lang="en-US" altLang="ko-KR" dirty="0"/>
              <a:t>3f + 1</a:t>
            </a:r>
            <a:r>
              <a:rPr lang="ko-KR" altLang="en-US" dirty="0"/>
              <a:t>개의 노드로 구성된 시스템에서 견딜 수 있는 </a:t>
            </a:r>
            <a:r>
              <a:rPr lang="en-US" altLang="ko-KR" dirty="0"/>
              <a:t>faulty </a:t>
            </a:r>
            <a:r>
              <a:rPr lang="ko-KR" altLang="en-US" dirty="0"/>
              <a:t>노드의 최대 수는 </a:t>
            </a:r>
            <a:r>
              <a:rPr lang="en-US" altLang="ko-KR" dirty="0"/>
              <a:t>f</a:t>
            </a:r>
            <a:r>
              <a:rPr lang="ko-KR" altLang="en-US" dirty="0"/>
              <a:t>다</a:t>
            </a:r>
            <a:r>
              <a:rPr lang="en-US" altLang="ko-KR" dirty="0"/>
              <a:t>.</a:t>
            </a:r>
            <a:endParaRPr lang="ko-KR" altLang="en-US" dirty="0"/>
          </a:p>
        </p:txBody>
      </p:sp>
      <p:sp>
        <p:nvSpPr>
          <p:cNvPr id="3" name="제목 2">
            <a:extLst>
              <a:ext uri="{FF2B5EF4-FFF2-40B4-BE49-F238E27FC236}">
                <a16:creationId xmlns:a16="http://schemas.microsoft.com/office/drawing/2014/main" id="{CB40AB2B-CA78-4D1C-B966-B33A8869A491}"/>
              </a:ext>
            </a:extLst>
          </p:cNvPr>
          <p:cNvSpPr>
            <a:spLocks noGrp="1"/>
          </p:cNvSpPr>
          <p:nvPr>
            <p:ph type="title"/>
          </p:nvPr>
        </p:nvSpPr>
        <p:spPr/>
        <p:txBody>
          <a:bodyPr/>
          <a:lstStyle/>
          <a:p>
            <a:endParaRPr lang="ko-KR" altLang="en-US"/>
          </a:p>
        </p:txBody>
      </p:sp>
    </p:spTree>
    <p:extLst>
      <p:ext uri="{BB962C8B-B14F-4D97-AF65-F5344CB8AC3E}">
        <p14:creationId xmlns:p14="http://schemas.microsoft.com/office/powerpoint/2010/main" val="896295566"/>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85C4E80C-8FFF-4E79-ADA9-E215496E80F6}"/>
              </a:ext>
            </a:extLst>
          </p:cNvPr>
          <p:cNvSpPr>
            <a:spLocks noGrp="1"/>
          </p:cNvSpPr>
          <p:nvPr>
            <p:ph idx="1"/>
          </p:nvPr>
        </p:nvSpPr>
        <p:spPr>
          <a:xfrm>
            <a:off x="241299" y="674860"/>
            <a:ext cx="11683999" cy="6030740"/>
          </a:xfrm>
        </p:spPr>
        <p:txBody>
          <a:bodyPr>
            <a:normAutofit lnSpcReduction="10000"/>
          </a:bodyPr>
          <a:lstStyle/>
          <a:p>
            <a:pPr marL="342900" indent="-342900">
              <a:buAutoNum type="arabicPeriod"/>
            </a:pPr>
            <a:endParaRPr lang="en-US" altLang="ko-KR" dirty="0"/>
          </a:p>
          <a:p>
            <a:pPr marL="342900" indent="-342900">
              <a:buAutoNum type="arabicPeriod"/>
            </a:pPr>
            <a:endParaRPr lang="en-US" altLang="ko-KR" dirty="0"/>
          </a:p>
          <a:p>
            <a:pPr marL="342900" indent="-342900">
              <a:buAutoNum type="arabicPeriod"/>
            </a:pPr>
            <a:endParaRPr lang="en-US" altLang="ko-KR" dirty="0"/>
          </a:p>
          <a:p>
            <a:pPr marL="342900" indent="-342900">
              <a:buAutoNum type="arabicPeriod"/>
            </a:pPr>
            <a:endParaRPr lang="en-US" altLang="ko-KR" dirty="0"/>
          </a:p>
          <a:p>
            <a:pPr marL="342900" indent="-342900">
              <a:buAutoNum type="arabicPeriod"/>
            </a:pPr>
            <a:endParaRPr lang="en-US" altLang="ko-KR" dirty="0"/>
          </a:p>
          <a:p>
            <a:pPr marL="342900" indent="-342900">
              <a:buAutoNum type="arabicPeriod"/>
            </a:pPr>
            <a:endParaRPr lang="en-US" altLang="ko-KR" dirty="0"/>
          </a:p>
          <a:p>
            <a:pPr marL="342900" indent="-342900">
              <a:buAutoNum type="arabicPeriod"/>
            </a:pPr>
            <a:endParaRPr lang="en-US" altLang="ko-KR" dirty="0"/>
          </a:p>
          <a:p>
            <a:pPr marL="342900" indent="-342900">
              <a:buAutoNum type="arabicPeriod"/>
            </a:pPr>
            <a:endParaRPr lang="en-US" altLang="ko-KR" sz="1000" dirty="0"/>
          </a:p>
          <a:p>
            <a:pPr marL="216000" indent="-216000">
              <a:buAutoNum type="arabicPeriod"/>
            </a:pPr>
            <a:r>
              <a:rPr lang="en-US" altLang="ko-KR" dirty="0"/>
              <a:t>Request :</a:t>
            </a:r>
            <a:r>
              <a:rPr lang="ko-KR" altLang="en-US" dirty="0"/>
              <a:t> </a:t>
            </a:r>
            <a:r>
              <a:rPr lang="en-US" altLang="ko-KR" dirty="0"/>
              <a:t>client </a:t>
            </a:r>
            <a:r>
              <a:rPr lang="ko-KR" altLang="en-US" dirty="0"/>
              <a:t>가 모든 노드</a:t>
            </a:r>
            <a:r>
              <a:rPr lang="en-US" altLang="ko-KR" dirty="0"/>
              <a:t>(replica)</a:t>
            </a:r>
            <a:r>
              <a:rPr lang="ko-KR" altLang="en-US" dirty="0"/>
              <a:t>에 요청</a:t>
            </a:r>
            <a:r>
              <a:rPr lang="en-US" altLang="ko-KR" dirty="0"/>
              <a:t>(Request)</a:t>
            </a:r>
            <a:r>
              <a:rPr lang="ko-KR" altLang="en-US" dirty="0"/>
              <a:t>을 전파</a:t>
            </a:r>
            <a:r>
              <a:rPr lang="en-US" altLang="ko-KR" dirty="0"/>
              <a:t>(Broadcast)</a:t>
            </a:r>
          </a:p>
          <a:p>
            <a:pPr marL="216000" indent="-216000">
              <a:buAutoNum type="arabicPeriod"/>
            </a:pPr>
            <a:r>
              <a:rPr lang="en-US" altLang="ko-KR" dirty="0"/>
              <a:t>Pre-Prepare : </a:t>
            </a:r>
            <a:r>
              <a:rPr lang="ko-KR" altLang="en-US" dirty="0"/>
              <a:t>임의의 </a:t>
            </a:r>
            <a:r>
              <a:rPr lang="en-US" altLang="ko-KR" dirty="0"/>
              <a:t>replica0</a:t>
            </a:r>
            <a:r>
              <a:rPr lang="ko-KR" altLang="en-US" dirty="0"/>
              <a:t>이 </a:t>
            </a:r>
            <a:r>
              <a:rPr lang="en-US" altLang="ko-KR" dirty="0"/>
              <a:t>Primary(</a:t>
            </a:r>
            <a:r>
              <a:rPr lang="ko-KR" altLang="en-US" dirty="0"/>
              <a:t>리더</a:t>
            </a:r>
            <a:r>
              <a:rPr lang="en-US" altLang="ko-KR" dirty="0"/>
              <a:t>)</a:t>
            </a:r>
            <a:r>
              <a:rPr lang="ko-KR" altLang="en-US" dirty="0"/>
              <a:t>가</a:t>
            </a:r>
            <a:r>
              <a:rPr lang="en-US" altLang="ko-KR" dirty="0"/>
              <a:t> </a:t>
            </a:r>
            <a:r>
              <a:rPr lang="ko-KR" altLang="en-US" dirty="0"/>
              <a:t>되고 순차적으로 명령을 다른 노드에 전달</a:t>
            </a:r>
            <a:endParaRPr lang="en-US" altLang="ko-KR" dirty="0"/>
          </a:p>
          <a:p>
            <a:pPr marL="216000" indent="-216000">
              <a:buAutoNum type="arabicPeriod"/>
            </a:pPr>
            <a:r>
              <a:rPr lang="en-US" altLang="ko-KR" dirty="0"/>
              <a:t>Prepare : </a:t>
            </a:r>
            <a:r>
              <a:rPr lang="ko-KR" altLang="en-US" dirty="0"/>
              <a:t>각 노드는 </a:t>
            </a:r>
            <a:r>
              <a:rPr lang="en-US" altLang="ko-KR" dirty="0"/>
              <a:t>2</a:t>
            </a:r>
            <a:r>
              <a:rPr lang="ko-KR" altLang="en-US" dirty="0"/>
              <a:t>의 명령을 받으면 </a:t>
            </a:r>
            <a:r>
              <a:rPr lang="en-US" altLang="ko-KR" dirty="0"/>
              <a:t>Primary(replica0)</a:t>
            </a:r>
            <a:r>
              <a:rPr lang="ko-KR" altLang="en-US" dirty="0"/>
              <a:t>을 포함한 모든 노드에 회신</a:t>
            </a:r>
            <a:endParaRPr lang="en-US" altLang="ko-KR" dirty="0"/>
          </a:p>
          <a:p>
            <a:pPr marL="216000" indent="-216000">
              <a:buAutoNum type="arabicPeriod"/>
            </a:pPr>
            <a:r>
              <a:rPr lang="en-US" altLang="ko-KR" dirty="0"/>
              <a:t>Commit : </a:t>
            </a:r>
            <a:r>
              <a:rPr lang="ko-KR" altLang="en-US" dirty="0"/>
              <a:t>각 노드는 </a:t>
            </a:r>
            <a:r>
              <a:rPr lang="en-US" altLang="ko-KR" dirty="0"/>
              <a:t>3</a:t>
            </a:r>
            <a:r>
              <a:rPr lang="ko-KR" altLang="en-US" dirty="0"/>
              <a:t>에서 전달된 명령을 일정 수 이상</a:t>
            </a:r>
            <a:r>
              <a:rPr lang="en-US" altLang="ko-KR" dirty="0"/>
              <a:t>(2f) </a:t>
            </a:r>
            <a:r>
              <a:rPr lang="ko-KR" altLang="en-US" dirty="0"/>
              <a:t>수신하면 </a:t>
            </a:r>
            <a:r>
              <a:rPr lang="en-US" altLang="ko-KR" dirty="0"/>
              <a:t>primary</a:t>
            </a:r>
            <a:r>
              <a:rPr lang="ko-KR" altLang="en-US" dirty="0"/>
              <a:t>를 포함한 모든 노드에 수신한 신호를 전송</a:t>
            </a:r>
            <a:endParaRPr lang="en-US" altLang="ko-KR" dirty="0"/>
          </a:p>
          <a:p>
            <a:pPr marL="216000" indent="-216000">
              <a:buAutoNum type="arabicPeriod"/>
            </a:pPr>
            <a:r>
              <a:rPr lang="ko-KR" altLang="en-US" dirty="0"/>
              <a:t>각 노드는 </a:t>
            </a:r>
            <a:r>
              <a:rPr lang="en-US" altLang="ko-KR" dirty="0"/>
              <a:t>4</a:t>
            </a:r>
            <a:r>
              <a:rPr lang="ko-KR" altLang="en-US" dirty="0"/>
              <a:t>에서 보낸 명령을 일정 수 이상</a:t>
            </a:r>
            <a:r>
              <a:rPr lang="en-US" altLang="ko-KR" dirty="0"/>
              <a:t>(2f) </a:t>
            </a:r>
            <a:r>
              <a:rPr lang="ko-KR" altLang="en-US" dirty="0"/>
              <a:t>수신하면 명령을 실행하고 블록을 등록해 </a:t>
            </a:r>
            <a:r>
              <a:rPr lang="en-US" altLang="ko-KR" dirty="0"/>
              <a:t>client</a:t>
            </a:r>
            <a:r>
              <a:rPr lang="ko-KR" altLang="en-US" dirty="0"/>
              <a:t>에 </a:t>
            </a:r>
            <a:r>
              <a:rPr lang="en-US" altLang="ko-KR" dirty="0"/>
              <a:t>reply</a:t>
            </a:r>
            <a:r>
              <a:rPr lang="ko-KR" altLang="en-US" dirty="0"/>
              <a:t>를 반환</a:t>
            </a:r>
            <a:endParaRPr lang="en-US" altLang="ko-KR" dirty="0"/>
          </a:p>
          <a:p>
            <a:pPr indent="0">
              <a:buNone/>
            </a:pPr>
            <a:endParaRPr lang="en-US" altLang="ko-KR" dirty="0"/>
          </a:p>
          <a:p>
            <a:endParaRPr lang="en-US" altLang="ko-KR" dirty="0"/>
          </a:p>
        </p:txBody>
      </p:sp>
      <p:sp>
        <p:nvSpPr>
          <p:cNvPr id="3" name="제목 2">
            <a:extLst>
              <a:ext uri="{FF2B5EF4-FFF2-40B4-BE49-F238E27FC236}">
                <a16:creationId xmlns:a16="http://schemas.microsoft.com/office/drawing/2014/main" id="{54549E16-4B34-42A2-A115-3DCD62031F86}"/>
              </a:ext>
            </a:extLst>
          </p:cNvPr>
          <p:cNvSpPr>
            <a:spLocks noGrp="1"/>
          </p:cNvSpPr>
          <p:nvPr>
            <p:ph type="title"/>
          </p:nvPr>
        </p:nvSpPr>
        <p:spPr/>
        <p:txBody>
          <a:bodyPr/>
          <a:lstStyle/>
          <a:p>
            <a:r>
              <a:rPr lang="ko-KR" altLang="en-US" dirty="0"/>
              <a:t>합의 알고리즘 </a:t>
            </a:r>
            <a:r>
              <a:rPr lang="en-US" altLang="ko-KR" dirty="0"/>
              <a:t>- PBFT(Practical Byzantine Fault Tolerance)</a:t>
            </a:r>
            <a:endParaRPr lang="ko-KR" altLang="en-US" dirty="0"/>
          </a:p>
        </p:txBody>
      </p:sp>
      <p:pic>
        <p:nvPicPr>
          <p:cNvPr id="5" name="그림 4">
            <a:extLst>
              <a:ext uri="{FF2B5EF4-FFF2-40B4-BE49-F238E27FC236}">
                <a16:creationId xmlns:a16="http://schemas.microsoft.com/office/drawing/2014/main" id="{C5644BC8-1BA5-4791-8024-31C04C7F58D6}"/>
              </a:ext>
            </a:extLst>
          </p:cNvPr>
          <p:cNvPicPr>
            <a:picLocks noChangeAspect="1"/>
          </p:cNvPicPr>
          <p:nvPr/>
        </p:nvPicPr>
        <p:blipFill>
          <a:blip r:embed="rId2"/>
          <a:stretch>
            <a:fillRect/>
          </a:stretch>
        </p:blipFill>
        <p:spPr>
          <a:xfrm>
            <a:off x="213990" y="674860"/>
            <a:ext cx="6139102" cy="2796308"/>
          </a:xfrm>
          <a:prstGeom prst="rect">
            <a:avLst/>
          </a:prstGeom>
        </p:spPr>
      </p:pic>
      <p:graphicFrame>
        <p:nvGraphicFramePr>
          <p:cNvPr id="8" name="표 8">
            <a:extLst>
              <a:ext uri="{FF2B5EF4-FFF2-40B4-BE49-F238E27FC236}">
                <a16:creationId xmlns:a16="http://schemas.microsoft.com/office/drawing/2014/main" id="{A80F1512-B881-4EDF-A528-8686BA8D79A9}"/>
              </a:ext>
            </a:extLst>
          </p:cNvPr>
          <p:cNvGraphicFramePr>
            <a:graphicFrameLocks noGrp="1"/>
          </p:cNvGraphicFramePr>
          <p:nvPr>
            <p:extLst>
              <p:ext uri="{D42A27DB-BD31-4B8C-83A1-F6EECF244321}">
                <p14:modId xmlns:p14="http://schemas.microsoft.com/office/powerpoint/2010/main" val="548351878"/>
              </p:ext>
            </p:extLst>
          </p:nvPr>
        </p:nvGraphicFramePr>
        <p:xfrm>
          <a:off x="6429308" y="674860"/>
          <a:ext cx="5495990" cy="2072640"/>
        </p:xfrm>
        <a:graphic>
          <a:graphicData uri="http://schemas.openxmlformats.org/drawingml/2006/table">
            <a:tbl>
              <a:tblPr firstRow="1" bandRow="1">
                <a:tableStyleId>{5C22544A-7EE6-4342-B048-85BDC9FD1C3A}</a:tableStyleId>
              </a:tblPr>
              <a:tblGrid>
                <a:gridCol w="1135380">
                  <a:extLst>
                    <a:ext uri="{9D8B030D-6E8A-4147-A177-3AD203B41FA5}">
                      <a16:colId xmlns:a16="http://schemas.microsoft.com/office/drawing/2014/main" val="4245081222"/>
                    </a:ext>
                  </a:extLst>
                </a:gridCol>
                <a:gridCol w="1008380">
                  <a:extLst>
                    <a:ext uri="{9D8B030D-6E8A-4147-A177-3AD203B41FA5}">
                      <a16:colId xmlns:a16="http://schemas.microsoft.com/office/drawing/2014/main" val="1793375977"/>
                    </a:ext>
                  </a:extLst>
                </a:gridCol>
                <a:gridCol w="1840230">
                  <a:extLst>
                    <a:ext uri="{9D8B030D-6E8A-4147-A177-3AD203B41FA5}">
                      <a16:colId xmlns:a16="http://schemas.microsoft.com/office/drawing/2014/main" val="3850268851"/>
                    </a:ext>
                  </a:extLst>
                </a:gridCol>
                <a:gridCol w="1512000">
                  <a:extLst>
                    <a:ext uri="{9D8B030D-6E8A-4147-A177-3AD203B41FA5}">
                      <a16:colId xmlns:a16="http://schemas.microsoft.com/office/drawing/2014/main" val="539633793"/>
                    </a:ext>
                  </a:extLst>
                </a:gridCol>
              </a:tblGrid>
              <a:tr h="231270">
                <a:tc>
                  <a:txBody>
                    <a:bodyPr/>
                    <a:lstStyle/>
                    <a:p>
                      <a:pPr algn="ctr" latinLnBrk="1"/>
                      <a:r>
                        <a:rPr lang="en-US" altLang="ko-KR" sz="1200" b="0" baseline="0" dirty="0">
                          <a:solidFill>
                            <a:srgbClr val="3F3F3F"/>
                          </a:solidFill>
                          <a:latin typeface="Arial" panose="020B0604020202020204" pitchFamily="34" charset="0"/>
                        </a:rPr>
                        <a:t>f</a:t>
                      </a:r>
                      <a:br>
                        <a:rPr lang="en-US" altLang="ko-KR" sz="1200" b="0" baseline="0" dirty="0">
                          <a:solidFill>
                            <a:srgbClr val="3F3F3F"/>
                          </a:solidFill>
                          <a:latin typeface="Arial" panose="020B0604020202020204" pitchFamily="34" charset="0"/>
                        </a:rPr>
                      </a:br>
                      <a:r>
                        <a:rPr lang="en-US" altLang="ko-KR" sz="1000" b="0" baseline="0" dirty="0">
                          <a:solidFill>
                            <a:srgbClr val="3F3F3F"/>
                          </a:solidFill>
                          <a:latin typeface="Arial" panose="020B0604020202020204" pitchFamily="34" charset="0"/>
                        </a:rPr>
                        <a:t>(</a:t>
                      </a:r>
                      <a:r>
                        <a:rPr lang="ko-KR" altLang="en-US" sz="1000" b="0" baseline="0" dirty="0">
                          <a:solidFill>
                            <a:srgbClr val="3F3F3F"/>
                          </a:solidFill>
                          <a:latin typeface="Arial" panose="020B0604020202020204" pitchFamily="34" charset="0"/>
                        </a:rPr>
                        <a:t>부정한 노드 수</a:t>
                      </a:r>
                      <a:r>
                        <a:rPr lang="en-US" altLang="ko-KR" sz="1000" b="0" baseline="0" dirty="0">
                          <a:solidFill>
                            <a:srgbClr val="3F3F3F"/>
                          </a:solidFill>
                          <a:latin typeface="Arial" panose="020B0604020202020204" pitchFamily="34" charset="0"/>
                        </a:rPr>
                        <a:t>)</a:t>
                      </a:r>
                      <a:endParaRPr lang="ko-KR" altLang="en-US" sz="1000" b="0" baseline="0" dirty="0">
                        <a:solidFill>
                          <a:srgbClr val="3F3F3F"/>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200" b="0" baseline="0" dirty="0">
                          <a:solidFill>
                            <a:srgbClr val="3F3F3F"/>
                          </a:solidFill>
                          <a:latin typeface="Arial" panose="020B0604020202020204" pitchFamily="34" charset="0"/>
                        </a:rPr>
                        <a:t>3f + 1</a:t>
                      </a:r>
                      <a:br>
                        <a:rPr lang="en-US" altLang="ko-KR" sz="1200" b="0" baseline="0" dirty="0">
                          <a:solidFill>
                            <a:srgbClr val="3F3F3F"/>
                          </a:solidFill>
                          <a:latin typeface="Arial" panose="020B0604020202020204" pitchFamily="34" charset="0"/>
                        </a:rPr>
                      </a:br>
                      <a:r>
                        <a:rPr lang="en-US" altLang="ko-KR" sz="1000" b="0" baseline="0" dirty="0">
                          <a:solidFill>
                            <a:srgbClr val="3F3F3F"/>
                          </a:solidFill>
                          <a:latin typeface="Arial" panose="020B0604020202020204" pitchFamily="34" charset="0"/>
                        </a:rPr>
                        <a:t>(</a:t>
                      </a:r>
                      <a:r>
                        <a:rPr lang="ko-KR" altLang="en-US" sz="1000" b="0" baseline="0" dirty="0">
                          <a:solidFill>
                            <a:srgbClr val="3F3F3F"/>
                          </a:solidFill>
                          <a:latin typeface="Arial" panose="020B0604020202020204" pitchFamily="34" charset="0"/>
                        </a:rPr>
                        <a:t>최소 노드 수</a:t>
                      </a:r>
                      <a:r>
                        <a:rPr lang="en-US" altLang="ko-KR" sz="1000" b="0" baseline="0" dirty="0">
                          <a:solidFill>
                            <a:srgbClr val="3F3F3F"/>
                          </a:solidFill>
                          <a:latin typeface="Arial" panose="020B0604020202020204" pitchFamily="34" charset="0"/>
                        </a:rPr>
                        <a:t>)</a:t>
                      </a:r>
                      <a:endParaRPr lang="ko-KR" altLang="en-US" sz="1000" b="0" baseline="0" dirty="0">
                        <a:solidFill>
                          <a:srgbClr val="3F3F3F"/>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200" b="0" baseline="0" dirty="0">
                          <a:solidFill>
                            <a:srgbClr val="3F3F3F"/>
                          </a:solidFill>
                          <a:latin typeface="Arial" panose="020B0604020202020204" pitchFamily="34" charset="0"/>
                        </a:rPr>
                        <a:t>2f</a:t>
                      </a:r>
                      <a:br>
                        <a:rPr lang="en-US" altLang="ko-KR" sz="1200" b="0" baseline="0" dirty="0">
                          <a:solidFill>
                            <a:srgbClr val="3F3F3F"/>
                          </a:solidFill>
                          <a:latin typeface="Arial" panose="020B0604020202020204" pitchFamily="34" charset="0"/>
                        </a:rPr>
                      </a:br>
                      <a:r>
                        <a:rPr lang="en-US" altLang="ko-KR" sz="1000" b="0" baseline="0" dirty="0">
                          <a:solidFill>
                            <a:srgbClr val="3F3F3F"/>
                          </a:solidFill>
                          <a:latin typeface="Arial" panose="020B0604020202020204" pitchFamily="34" charset="0"/>
                        </a:rPr>
                        <a:t>(</a:t>
                      </a:r>
                      <a:r>
                        <a:rPr lang="ko-KR" altLang="en-US" sz="1000" b="0" baseline="0" dirty="0">
                          <a:solidFill>
                            <a:srgbClr val="3F3F3F"/>
                          </a:solidFill>
                          <a:latin typeface="Arial" panose="020B0604020202020204" pitchFamily="34" charset="0"/>
                        </a:rPr>
                        <a:t>회신에 필요한 수신 명령 수</a:t>
                      </a:r>
                      <a:r>
                        <a:rPr lang="en-US" altLang="ko-KR" sz="1000" b="0" baseline="0" dirty="0">
                          <a:solidFill>
                            <a:srgbClr val="3F3F3F"/>
                          </a:solidFill>
                          <a:latin typeface="Arial" panose="020B0604020202020204" pitchFamily="34" charset="0"/>
                        </a:rPr>
                        <a:t>)</a:t>
                      </a:r>
                      <a:endParaRPr lang="ko-KR" altLang="en-US" sz="1000" b="0" baseline="0" dirty="0">
                        <a:solidFill>
                          <a:srgbClr val="3F3F3F"/>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200" b="0" baseline="0" dirty="0">
                          <a:solidFill>
                            <a:srgbClr val="3F3F3F"/>
                          </a:solidFill>
                          <a:latin typeface="Arial" panose="020B0604020202020204" pitchFamily="34" charset="0"/>
                        </a:rPr>
                        <a:t>f + 1</a:t>
                      </a:r>
                      <a:br>
                        <a:rPr lang="en-US" altLang="ko-KR" sz="1200" b="0" baseline="0" dirty="0">
                          <a:solidFill>
                            <a:srgbClr val="3F3F3F"/>
                          </a:solidFill>
                          <a:latin typeface="Arial" panose="020B0604020202020204" pitchFamily="34" charset="0"/>
                        </a:rPr>
                      </a:br>
                      <a:r>
                        <a:rPr lang="en-US" altLang="ko-KR" sz="1000" b="0" baseline="0" dirty="0">
                          <a:solidFill>
                            <a:srgbClr val="3F3F3F"/>
                          </a:solidFill>
                          <a:latin typeface="Arial" panose="020B0604020202020204" pitchFamily="34" charset="0"/>
                        </a:rPr>
                        <a:t>(</a:t>
                      </a:r>
                      <a:r>
                        <a:rPr lang="ko-KR" altLang="en-US" sz="1000" b="0" baseline="0" dirty="0">
                          <a:solidFill>
                            <a:srgbClr val="3F3F3F"/>
                          </a:solidFill>
                          <a:latin typeface="Arial" panose="020B0604020202020204" pitchFamily="34" charset="0"/>
                        </a:rPr>
                        <a:t>확정에 필요한 노드 수</a:t>
                      </a:r>
                      <a:r>
                        <a:rPr lang="en-US" altLang="ko-KR" sz="1000" b="0" baseline="0" dirty="0">
                          <a:solidFill>
                            <a:srgbClr val="3F3F3F"/>
                          </a:solidFill>
                          <a:latin typeface="Arial" panose="020B0604020202020204" pitchFamily="34" charset="0"/>
                        </a:rPr>
                        <a:t>)</a:t>
                      </a:r>
                      <a:endParaRPr lang="ko-KR" altLang="en-US" sz="1000" b="0" baseline="0" dirty="0">
                        <a:solidFill>
                          <a:srgbClr val="3F3F3F"/>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719947841"/>
                  </a:ext>
                </a:extLst>
              </a:tr>
              <a:tr h="133990">
                <a:tc>
                  <a:txBody>
                    <a:bodyPr/>
                    <a:lstStyle/>
                    <a:p>
                      <a:pPr algn="ctr" latinLnBrk="1"/>
                      <a:r>
                        <a:rPr lang="en-US" altLang="ko-KR" sz="1200" b="0" baseline="0" dirty="0">
                          <a:solidFill>
                            <a:schemeClr val="bg1">
                              <a:lumMod val="85000"/>
                            </a:schemeClr>
                          </a:solidFill>
                          <a:latin typeface="Arial" panose="020B0604020202020204" pitchFamily="34" charset="0"/>
                        </a:rPr>
                        <a:t>1</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baseline="0" dirty="0">
                          <a:solidFill>
                            <a:schemeClr val="bg1">
                              <a:lumMod val="85000"/>
                            </a:schemeClr>
                          </a:solidFill>
                          <a:latin typeface="Arial" panose="020B0604020202020204" pitchFamily="34" charset="0"/>
                        </a:rPr>
                        <a:t>4</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baseline="0" dirty="0">
                          <a:solidFill>
                            <a:schemeClr val="bg1">
                              <a:lumMod val="85000"/>
                            </a:schemeClr>
                          </a:solidFill>
                          <a:latin typeface="Arial" panose="020B0604020202020204" pitchFamily="34" charset="0"/>
                        </a:rPr>
                        <a:t>2</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baseline="0" dirty="0">
                          <a:solidFill>
                            <a:schemeClr val="bg1">
                              <a:lumMod val="85000"/>
                            </a:schemeClr>
                          </a:solidFill>
                          <a:latin typeface="Arial" panose="020B0604020202020204" pitchFamily="34" charset="0"/>
                        </a:rPr>
                        <a:t>2</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839181273"/>
                  </a:ext>
                </a:extLst>
              </a:tr>
              <a:tr h="133990">
                <a:tc>
                  <a:txBody>
                    <a:bodyPr/>
                    <a:lstStyle/>
                    <a:p>
                      <a:pPr algn="ctr" latinLnBrk="1"/>
                      <a:r>
                        <a:rPr lang="en-US" altLang="ko-KR" sz="1200" b="0" baseline="0" dirty="0">
                          <a:solidFill>
                            <a:schemeClr val="bg1">
                              <a:lumMod val="85000"/>
                            </a:schemeClr>
                          </a:solidFill>
                          <a:latin typeface="Arial" panose="020B0604020202020204" pitchFamily="34" charset="0"/>
                        </a:rPr>
                        <a:t>2</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baseline="0" dirty="0">
                          <a:solidFill>
                            <a:schemeClr val="bg1">
                              <a:lumMod val="85000"/>
                            </a:schemeClr>
                          </a:solidFill>
                          <a:latin typeface="Arial" panose="020B0604020202020204" pitchFamily="34" charset="0"/>
                        </a:rPr>
                        <a:t>7</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baseline="0" dirty="0">
                          <a:solidFill>
                            <a:schemeClr val="bg1">
                              <a:lumMod val="85000"/>
                            </a:schemeClr>
                          </a:solidFill>
                          <a:latin typeface="Arial" panose="020B0604020202020204" pitchFamily="34" charset="0"/>
                        </a:rPr>
                        <a:t>4</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baseline="0" dirty="0">
                          <a:solidFill>
                            <a:schemeClr val="bg1">
                              <a:lumMod val="85000"/>
                            </a:schemeClr>
                          </a:solidFill>
                          <a:latin typeface="Arial" panose="020B0604020202020204" pitchFamily="34" charset="0"/>
                        </a:rPr>
                        <a:t>3</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973753410"/>
                  </a:ext>
                </a:extLst>
              </a:tr>
              <a:tr h="133990">
                <a:tc>
                  <a:txBody>
                    <a:bodyPr/>
                    <a:lstStyle/>
                    <a:p>
                      <a:pPr algn="ctr" latinLnBrk="1"/>
                      <a:r>
                        <a:rPr lang="en-US" altLang="ko-KR" sz="1200" b="0" baseline="0" dirty="0">
                          <a:solidFill>
                            <a:schemeClr val="bg1">
                              <a:lumMod val="85000"/>
                            </a:schemeClr>
                          </a:solidFill>
                          <a:latin typeface="Arial" panose="020B0604020202020204" pitchFamily="34" charset="0"/>
                        </a:rPr>
                        <a:t>3</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baseline="0" dirty="0">
                          <a:solidFill>
                            <a:schemeClr val="bg1">
                              <a:lumMod val="85000"/>
                            </a:schemeClr>
                          </a:solidFill>
                          <a:latin typeface="Arial" panose="020B0604020202020204" pitchFamily="34" charset="0"/>
                        </a:rPr>
                        <a:t>10</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baseline="0" dirty="0">
                          <a:solidFill>
                            <a:schemeClr val="bg1">
                              <a:lumMod val="85000"/>
                            </a:schemeClr>
                          </a:solidFill>
                          <a:latin typeface="Arial" panose="020B0604020202020204" pitchFamily="34" charset="0"/>
                        </a:rPr>
                        <a:t>6</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baseline="0" dirty="0">
                          <a:solidFill>
                            <a:schemeClr val="bg1">
                              <a:lumMod val="85000"/>
                            </a:schemeClr>
                          </a:solidFill>
                          <a:latin typeface="Arial" panose="020B0604020202020204" pitchFamily="34" charset="0"/>
                        </a:rPr>
                        <a:t>4</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779197223"/>
                  </a:ext>
                </a:extLst>
              </a:tr>
              <a:tr h="133990">
                <a:tc>
                  <a:txBody>
                    <a:bodyPr/>
                    <a:lstStyle/>
                    <a:p>
                      <a:pPr algn="ctr" latinLnBrk="1"/>
                      <a:r>
                        <a:rPr lang="en-US" altLang="ko-KR" sz="1200" b="0" baseline="0" dirty="0">
                          <a:solidFill>
                            <a:schemeClr val="bg1">
                              <a:lumMod val="85000"/>
                            </a:schemeClr>
                          </a:solidFill>
                          <a:latin typeface="Arial" panose="020B0604020202020204" pitchFamily="34" charset="0"/>
                        </a:rPr>
                        <a:t>4</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baseline="0" dirty="0">
                          <a:solidFill>
                            <a:schemeClr val="bg1">
                              <a:lumMod val="85000"/>
                            </a:schemeClr>
                          </a:solidFill>
                          <a:latin typeface="Arial" panose="020B0604020202020204" pitchFamily="34" charset="0"/>
                        </a:rPr>
                        <a:t>13</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baseline="0" dirty="0">
                          <a:solidFill>
                            <a:schemeClr val="bg1">
                              <a:lumMod val="85000"/>
                            </a:schemeClr>
                          </a:solidFill>
                          <a:latin typeface="Arial" panose="020B0604020202020204" pitchFamily="34" charset="0"/>
                        </a:rPr>
                        <a:t>8</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baseline="0" dirty="0">
                          <a:solidFill>
                            <a:schemeClr val="bg1">
                              <a:lumMod val="85000"/>
                            </a:schemeClr>
                          </a:solidFill>
                          <a:latin typeface="Arial" panose="020B0604020202020204" pitchFamily="34" charset="0"/>
                        </a:rPr>
                        <a:t>5</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741398669"/>
                  </a:ext>
                </a:extLst>
              </a:tr>
              <a:tr h="133990">
                <a:tc>
                  <a:txBody>
                    <a:bodyPr/>
                    <a:lstStyle/>
                    <a:p>
                      <a:pPr algn="ctr" latinLnBrk="1"/>
                      <a:r>
                        <a:rPr lang="en-US" altLang="ko-KR" sz="1200" b="0" baseline="0" dirty="0">
                          <a:solidFill>
                            <a:schemeClr val="bg1">
                              <a:lumMod val="85000"/>
                            </a:schemeClr>
                          </a:solidFill>
                          <a:latin typeface="Arial" panose="020B0604020202020204" pitchFamily="34" charset="0"/>
                        </a:rPr>
                        <a:t>5</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baseline="0" dirty="0">
                          <a:solidFill>
                            <a:schemeClr val="bg1">
                              <a:lumMod val="85000"/>
                            </a:schemeClr>
                          </a:solidFill>
                          <a:latin typeface="Arial" panose="020B0604020202020204" pitchFamily="34" charset="0"/>
                        </a:rPr>
                        <a:t>16</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baseline="0" dirty="0">
                          <a:solidFill>
                            <a:schemeClr val="bg1">
                              <a:lumMod val="85000"/>
                            </a:schemeClr>
                          </a:solidFill>
                          <a:latin typeface="Arial" panose="020B0604020202020204" pitchFamily="34" charset="0"/>
                        </a:rPr>
                        <a:t>10</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baseline="0" dirty="0">
                          <a:solidFill>
                            <a:schemeClr val="bg1">
                              <a:lumMod val="85000"/>
                            </a:schemeClr>
                          </a:solidFill>
                          <a:latin typeface="Arial" panose="020B0604020202020204" pitchFamily="34" charset="0"/>
                        </a:rPr>
                        <a:t>6</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951671868"/>
                  </a:ext>
                </a:extLst>
              </a:tr>
              <a:tr h="133990">
                <a:tc>
                  <a:txBody>
                    <a:bodyPr/>
                    <a:lstStyle/>
                    <a:p>
                      <a:pPr algn="ctr" latinLnBrk="1"/>
                      <a:r>
                        <a:rPr lang="en-US" altLang="ko-KR" sz="1200" b="0" baseline="0" dirty="0">
                          <a:solidFill>
                            <a:schemeClr val="bg1">
                              <a:lumMod val="85000"/>
                            </a:schemeClr>
                          </a:solidFill>
                          <a:latin typeface="Arial" panose="020B0604020202020204" pitchFamily="34" charset="0"/>
                        </a:rPr>
                        <a:t>6</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baseline="0" dirty="0">
                          <a:solidFill>
                            <a:schemeClr val="bg1">
                              <a:lumMod val="85000"/>
                            </a:schemeClr>
                          </a:solidFill>
                          <a:latin typeface="Arial" panose="020B0604020202020204" pitchFamily="34" charset="0"/>
                        </a:rPr>
                        <a:t>19</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baseline="0" dirty="0">
                          <a:solidFill>
                            <a:schemeClr val="bg1">
                              <a:lumMod val="85000"/>
                            </a:schemeClr>
                          </a:solidFill>
                          <a:latin typeface="Arial" panose="020B0604020202020204" pitchFamily="34" charset="0"/>
                        </a:rPr>
                        <a:t>12</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baseline="0" dirty="0">
                          <a:solidFill>
                            <a:schemeClr val="bg1">
                              <a:lumMod val="85000"/>
                            </a:schemeClr>
                          </a:solidFill>
                          <a:latin typeface="Arial" panose="020B0604020202020204" pitchFamily="34" charset="0"/>
                        </a:rPr>
                        <a:t>7</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664260948"/>
                  </a:ext>
                </a:extLst>
              </a:tr>
            </a:tbl>
          </a:graphicData>
        </a:graphic>
      </p:graphicFrame>
    </p:spTree>
    <p:extLst>
      <p:ext uri="{BB962C8B-B14F-4D97-AF65-F5344CB8AC3E}">
        <p14:creationId xmlns:p14="http://schemas.microsoft.com/office/powerpoint/2010/main" val="1105804605"/>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85C4E80C-8FFF-4E79-ADA9-E215496E80F6}"/>
              </a:ext>
            </a:extLst>
          </p:cNvPr>
          <p:cNvSpPr>
            <a:spLocks noGrp="1"/>
          </p:cNvSpPr>
          <p:nvPr>
            <p:ph idx="1"/>
          </p:nvPr>
        </p:nvSpPr>
        <p:spPr>
          <a:xfrm>
            <a:off x="241299" y="674860"/>
            <a:ext cx="11683999" cy="6030740"/>
          </a:xfrm>
        </p:spPr>
        <p:txBody>
          <a:bodyPr>
            <a:normAutofit fontScale="55000" lnSpcReduction="20000"/>
          </a:bodyPr>
          <a:lstStyle/>
          <a:p>
            <a:endParaRPr lang="en-US" altLang="ko-KR" dirty="0"/>
          </a:p>
          <a:p>
            <a:endParaRPr lang="en-US" altLang="ko-KR" dirty="0"/>
          </a:p>
          <a:p>
            <a:endParaRPr lang="en-US" altLang="ko-KR" dirty="0"/>
          </a:p>
          <a:p>
            <a:endParaRPr lang="en-US" altLang="ko-KR" dirty="0"/>
          </a:p>
          <a:p>
            <a:endParaRPr lang="en-US" altLang="ko-KR" dirty="0"/>
          </a:p>
          <a:p>
            <a:endParaRPr lang="en-US" altLang="ko-KR" dirty="0"/>
          </a:p>
          <a:p>
            <a:endParaRPr lang="en-US" altLang="ko-KR" dirty="0"/>
          </a:p>
          <a:p>
            <a:pPr indent="0">
              <a:buNone/>
            </a:pPr>
            <a:endParaRPr lang="en-US" altLang="ko-KR" dirty="0"/>
          </a:p>
          <a:p>
            <a:r>
              <a:rPr lang="ko-KR" altLang="en-US" dirty="0"/>
              <a:t>클라이언트가 모든 노드에 요청을 브로드 캐스트</a:t>
            </a:r>
            <a:endParaRPr lang="en-US" altLang="ko-KR" dirty="0"/>
          </a:p>
          <a:p>
            <a:r>
              <a:rPr lang="en-US" altLang="ko-KR" dirty="0"/>
              <a:t>Replica0</a:t>
            </a:r>
            <a:r>
              <a:rPr lang="ko-KR" altLang="en-US" dirty="0"/>
              <a:t>이 </a:t>
            </a:r>
            <a:r>
              <a:rPr lang="en-US" altLang="ko-KR" dirty="0"/>
              <a:t>primary(</a:t>
            </a:r>
            <a:r>
              <a:rPr lang="ko-KR" altLang="en-US" dirty="0"/>
              <a:t>리더</a:t>
            </a:r>
            <a:r>
              <a:rPr lang="en-US" altLang="ko-KR" dirty="0"/>
              <a:t>)</a:t>
            </a:r>
            <a:r>
              <a:rPr lang="ko-KR" altLang="en-US" dirty="0"/>
              <a:t>가 되고 순차적으로 명령을 다른 노드에 전달</a:t>
            </a:r>
            <a:endParaRPr lang="en-US" altLang="ko-KR" dirty="0"/>
          </a:p>
          <a:p>
            <a:r>
              <a:rPr lang="ko-KR" altLang="en-US" dirty="0"/>
              <a:t>각 노드는 </a:t>
            </a:r>
            <a:r>
              <a:rPr lang="en-US" altLang="ko-KR" dirty="0"/>
              <a:t>2</a:t>
            </a:r>
            <a:r>
              <a:rPr lang="ko-KR" altLang="en-US" dirty="0"/>
              <a:t>의 명령을 받으면 </a:t>
            </a:r>
            <a:r>
              <a:rPr lang="en-US" altLang="ko-KR" dirty="0"/>
              <a:t>primary(Replica0)</a:t>
            </a:r>
            <a:r>
              <a:rPr lang="ko-KR" altLang="en-US" dirty="0"/>
              <a:t>을 포함한 모든 노드에 회신</a:t>
            </a:r>
            <a:endParaRPr lang="en-US" altLang="ko-KR" dirty="0"/>
          </a:p>
          <a:p>
            <a:r>
              <a:rPr lang="ko-KR" altLang="en-US" dirty="0"/>
              <a:t>각 노드는 </a:t>
            </a:r>
            <a:r>
              <a:rPr lang="en-US" altLang="ko-KR" dirty="0"/>
              <a:t>3</a:t>
            </a:r>
            <a:r>
              <a:rPr lang="ko-KR" altLang="en-US" dirty="0"/>
              <a:t>에서 전달된 명령을 일정 수 이상</a:t>
            </a:r>
            <a:r>
              <a:rPr lang="en-US" altLang="ko-KR" dirty="0"/>
              <a:t>(2f) </a:t>
            </a:r>
            <a:r>
              <a:rPr lang="ko-KR" altLang="en-US" dirty="0"/>
              <a:t>수신하면 </a:t>
            </a:r>
            <a:r>
              <a:rPr lang="en-US" altLang="ko-KR" dirty="0"/>
              <a:t>Primary(Replica0)</a:t>
            </a:r>
            <a:r>
              <a:rPr lang="ko-KR" altLang="en-US" dirty="0"/>
              <a:t>을 포함한 모든 노드에 수신한 신호를 전송</a:t>
            </a:r>
            <a:endParaRPr lang="en-US" altLang="ko-KR" dirty="0"/>
          </a:p>
          <a:p>
            <a:r>
              <a:rPr lang="ko-KR" altLang="en-US" dirty="0"/>
              <a:t>각 노드는 </a:t>
            </a:r>
            <a:r>
              <a:rPr lang="en-US" altLang="ko-KR" dirty="0"/>
              <a:t>4</a:t>
            </a:r>
            <a:r>
              <a:rPr lang="ko-KR" altLang="en-US" dirty="0"/>
              <a:t>에서 보낸 명령을 일정 수 이상</a:t>
            </a:r>
            <a:r>
              <a:rPr lang="en-US" altLang="ko-KR" dirty="0"/>
              <a:t>(2f) </a:t>
            </a:r>
            <a:r>
              <a:rPr lang="ko-KR" altLang="en-US" dirty="0"/>
              <a:t>수신하면 명령을 실행하고 블록을 등록해 </a:t>
            </a:r>
            <a:r>
              <a:rPr lang="en-US" altLang="ko-KR" dirty="0"/>
              <a:t>client</a:t>
            </a:r>
            <a:r>
              <a:rPr lang="ko-KR" altLang="en-US" dirty="0"/>
              <a:t>에 </a:t>
            </a:r>
            <a:r>
              <a:rPr lang="en-US" altLang="ko-KR" dirty="0"/>
              <a:t>reply</a:t>
            </a:r>
            <a:r>
              <a:rPr lang="ko-KR" altLang="en-US" dirty="0"/>
              <a:t>를 반환</a:t>
            </a:r>
            <a:endParaRPr lang="en-US" altLang="ko-KR" dirty="0"/>
          </a:p>
          <a:p>
            <a:pPr marL="342900" indent="-342900">
              <a:buAutoNum type="arabicPeriod"/>
            </a:pPr>
            <a:r>
              <a:rPr lang="en-US" altLang="ko-KR" dirty="0"/>
              <a:t>2/3 </a:t>
            </a:r>
            <a:r>
              <a:rPr lang="ko-KR" altLang="en-US" dirty="0"/>
              <a:t>이상의 노드가 합의하면 검증되기 때문에 속도 향상</a:t>
            </a:r>
            <a:endParaRPr lang="en-US" altLang="ko-KR" dirty="0"/>
          </a:p>
          <a:p>
            <a:pPr marL="342900" indent="-342900">
              <a:buAutoNum type="arabicPeriod"/>
            </a:pPr>
            <a:r>
              <a:rPr lang="ko-KR" altLang="en-US" dirty="0"/>
              <a:t>노드 수가 증가하면 복잡도가 증가해 확장성 확보가 어렵고</a:t>
            </a:r>
            <a:r>
              <a:rPr lang="en-US" altLang="ko-KR" dirty="0"/>
              <a:t>, </a:t>
            </a:r>
            <a:r>
              <a:rPr lang="ko-KR" altLang="en-US" dirty="0"/>
              <a:t>합의 도출도 어렵다</a:t>
            </a:r>
            <a:r>
              <a:rPr lang="en-US" altLang="ko-KR" dirty="0"/>
              <a:t>.</a:t>
            </a:r>
          </a:p>
          <a:p>
            <a:pPr marL="342900" indent="-342900">
              <a:buAutoNum type="arabicPeriod"/>
            </a:pPr>
            <a:r>
              <a:rPr lang="ko-KR" altLang="en-US" dirty="0"/>
              <a:t>노드 수가 작아야 한다</a:t>
            </a:r>
            <a:r>
              <a:rPr lang="en-US" altLang="ko-KR" dirty="0"/>
              <a:t>. -&gt; </a:t>
            </a:r>
            <a:r>
              <a:rPr lang="ko-KR" altLang="en-US" dirty="0"/>
              <a:t>장점</a:t>
            </a:r>
            <a:r>
              <a:rPr lang="en-US" altLang="ko-KR" dirty="0"/>
              <a:t>(</a:t>
            </a:r>
            <a:r>
              <a:rPr lang="ko-KR" altLang="en-US" dirty="0"/>
              <a:t>보안에 유리</a:t>
            </a:r>
            <a:r>
              <a:rPr lang="en-US" altLang="ko-KR" dirty="0"/>
              <a:t>), </a:t>
            </a:r>
            <a:r>
              <a:rPr lang="ko-KR" altLang="en-US" dirty="0"/>
              <a:t>단점</a:t>
            </a:r>
            <a:r>
              <a:rPr lang="en-US" altLang="ko-KR" dirty="0"/>
              <a:t>(</a:t>
            </a:r>
            <a:r>
              <a:rPr lang="ko-KR" altLang="en-US" dirty="0"/>
              <a:t>누구나 접근할 수 없다</a:t>
            </a:r>
            <a:r>
              <a:rPr lang="en-US" altLang="ko-KR" dirty="0"/>
              <a:t>.)</a:t>
            </a:r>
          </a:p>
          <a:p>
            <a:endParaRPr lang="en-US" altLang="ko-KR" dirty="0"/>
          </a:p>
          <a:p>
            <a:endParaRPr lang="en-US" altLang="ko-KR" dirty="0"/>
          </a:p>
          <a:p>
            <a:r>
              <a:rPr lang="ko-KR" altLang="en-US" dirty="0"/>
              <a:t>다수결로 의사결정한 뒤 블록을 만들기 때문에 블록체인의 분기 </a:t>
            </a:r>
            <a:r>
              <a:rPr lang="ko-KR" altLang="en-US" dirty="0" err="1"/>
              <a:t>미발생</a:t>
            </a:r>
            <a:endParaRPr lang="en-US" altLang="ko-KR" dirty="0"/>
          </a:p>
          <a:p>
            <a:r>
              <a:rPr lang="ko-KR" altLang="en-US" dirty="0"/>
              <a:t>생성된 블록은 </a:t>
            </a:r>
            <a:r>
              <a:rPr lang="en-US" altLang="ko-KR" dirty="0"/>
              <a:t>1Confirmation</a:t>
            </a:r>
            <a:r>
              <a:rPr lang="ko-KR" altLang="en-US" dirty="0"/>
              <a:t>으로 </a:t>
            </a:r>
            <a:r>
              <a:rPr lang="en-US" altLang="ko-KR" dirty="0"/>
              <a:t>Finality </a:t>
            </a:r>
            <a:r>
              <a:rPr lang="ko-KR" altLang="en-US" dirty="0"/>
              <a:t>확보</a:t>
            </a:r>
            <a:endParaRPr lang="en-US" altLang="ko-KR" dirty="0"/>
          </a:p>
          <a:p>
            <a:r>
              <a:rPr lang="en-US" altLang="ko-KR" dirty="0" err="1"/>
              <a:t>PoW</a:t>
            </a:r>
            <a:r>
              <a:rPr lang="ko-KR" altLang="en-US" dirty="0"/>
              <a:t>의 퍼즐 문제가 없기 때문에 고속으로 동작</a:t>
            </a:r>
            <a:endParaRPr lang="en-US" altLang="ko-KR" dirty="0"/>
          </a:p>
          <a:p>
            <a:endParaRPr lang="en-US" altLang="ko-KR" dirty="0"/>
          </a:p>
          <a:p>
            <a:endParaRPr lang="en-US" altLang="ko-KR" dirty="0"/>
          </a:p>
        </p:txBody>
      </p:sp>
      <p:sp>
        <p:nvSpPr>
          <p:cNvPr id="3" name="제목 2">
            <a:extLst>
              <a:ext uri="{FF2B5EF4-FFF2-40B4-BE49-F238E27FC236}">
                <a16:creationId xmlns:a16="http://schemas.microsoft.com/office/drawing/2014/main" id="{54549E16-4B34-42A2-A115-3DCD62031F86}"/>
              </a:ext>
            </a:extLst>
          </p:cNvPr>
          <p:cNvSpPr>
            <a:spLocks noGrp="1"/>
          </p:cNvSpPr>
          <p:nvPr>
            <p:ph type="title"/>
          </p:nvPr>
        </p:nvSpPr>
        <p:spPr/>
        <p:txBody>
          <a:bodyPr/>
          <a:lstStyle/>
          <a:p>
            <a:r>
              <a:rPr lang="ko-KR" altLang="en-US" dirty="0"/>
              <a:t>합의 알고리즘 </a:t>
            </a:r>
            <a:r>
              <a:rPr lang="en-US" altLang="ko-KR" dirty="0"/>
              <a:t>- PBFT(Practical Byzantine Fault Tolerance)</a:t>
            </a:r>
            <a:endParaRPr lang="ko-KR" altLang="en-US" dirty="0"/>
          </a:p>
        </p:txBody>
      </p:sp>
      <p:pic>
        <p:nvPicPr>
          <p:cNvPr id="4" name="그림 3">
            <a:extLst>
              <a:ext uri="{FF2B5EF4-FFF2-40B4-BE49-F238E27FC236}">
                <a16:creationId xmlns:a16="http://schemas.microsoft.com/office/drawing/2014/main" id="{9AF8F11A-73FB-4A92-849D-889DC477F118}"/>
              </a:ext>
            </a:extLst>
          </p:cNvPr>
          <p:cNvPicPr>
            <a:picLocks noChangeAspect="1"/>
          </p:cNvPicPr>
          <p:nvPr/>
        </p:nvPicPr>
        <p:blipFill>
          <a:blip r:embed="rId2"/>
          <a:stretch>
            <a:fillRect/>
          </a:stretch>
        </p:blipFill>
        <p:spPr>
          <a:xfrm>
            <a:off x="4261515" y="567284"/>
            <a:ext cx="4714210" cy="2211463"/>
          </a:xfrm>
          <a:prstGeom prst="rect">
            <a:avLst/>
          </a:prstGeom>
        </p:spPr>
      </p:pic>
    </p:spTree>
    <p:extLst>
      <p:ext uri="{BB962C8B-B14F-4D97-AF65-F5344CB8AC3E}">
        <p14:creationId xmlns:p14="http://schemas.microsoft.com/office/powerpoint/2010/main" val="4076595696"/>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D124B985-9B0B-4A85-8530-6DC02788F0F8}"/>
              </a:ext>
            </a:extLst>
          </p:cNvPr>
          <p:cNvSpPr>
            <a:spLocks noGrp="1"/>
          </p:cNvSpPr>
          <p:nvPr>
            <p:ph idx="1"/>
          </p:nvPr>
        </p:nvSpPr>
        <p:spPr/>
        <p:txBody>
          <a:bodyPr/>
          <a:lstStyle/>
          <a:p>
            <a:r>
              <a:rPr lang="en-US" altLang="ko-KR" dirty="0" err="1"/>
              <a:t>Tendermint</a:t>
            </a:r>
            <a:r>
              <a:rPr lang="en-US" altLang="ko-KR" dirty="0"/>
              <a:t>, IBFT</a:t>
            </a:r>
            <a:endParaRPr lang="ko-KR" altLang="en-US" dirty="0"/>
          </a:p>
        </p:txBody>
      </p:sp>
      <p:sp>
        <p:nvSpPr>
          <p:cNvPr id="3" name="제목 2">
            <a:extLst>
              <a:ext uri="{FF2B5EF4-FFF2-40B4-BE49-F238E27FC236}">
                <a16:creationId xmlns:a16="http://schemas.microsoft.com/office/drawing/2014/main" id="{7E23C97A-66BB-4439-BCC4-BBE195F71281}"/>
              </a:ext>
            </a:extLst>
          </p:cNvPr>
          <p:cNvSpPr>
            <a:spLocks noGrp="1"/>
          </p:cNvSpPr>
          <p:nvPr>
            <p:ph type="title"/>
          </p:nvPr>
        </p:nvSpPr>
        <p:spPr/>
        <p:txBody>
          <a:bodyPr/>
          <a:lstStyle/>
          <a:p>
            <a:endParaRPr lang="ko-KR" altLang="en-US"/>
          </a:p>
        </p:txBody>
      </p:sp>
    </p:spTree>
    <p:extLst>
      <p:ext uri="{BB962C8B-B14F-4D97-AF65-F5344CB8AC3E}">
        <p14:creationId xmlns:p14="http://schemas.microsoft.com/office/powerpoint/2010/main" val="1717598002"/>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47C3D6C1-7A59-4290-A1A8-8FC82E41BD9B}"/>
              </a:ext>
            </a:extLst>
          </p:cNvPr>
          <p:cNvSpPr>
            <a:spLocks noGrp="1"/>
          </p:cNvSpPr>
          <p:nvPr>
            <p:ph idx="1"/>
          </p:nvPr>
        </p:nvSpPr>
        <p:spPr>
          <a:xfrm>
            <a:off x="241299" y="674860"/>
            <a:ext cx="11683999" cy="6030740"/>
          </a:xfrm>
        </p:spPr>
        <p:txBody>
          <a:bodyPr>
            <a:normAutofit fontScale="92500" lnSpcReduction="10000"/>
          </a:bodyPr>
          <a:lstStyle/>
          <a:p>
            <a:pPr indent="0">
              <a:buNone/>
            </a:pPr>
            <a:r>
              <a:rPr lang="en-US" altLang="ko-KR" sz="2200" dirty="0"/>
              <a:t>IBFT(Istanbul Byzantium Fault Tolerant) - </a:t>
            </a:r>
            <a:r>
              <a:rPr lang="en-US" altLang="ko-KR" dirty="0">
                <a:hlinkClick r:id="rId3"/>
              </a:rPr>
              <a:t>EIP-650</a:t>
            </a:r>
            <a:endParaRPr lang="en-US" altLang="ko-KR" dirty="0"/>
          </a:p>
          <a:p>
            <a:r>
              <a:rPr lang="ko-KR" altLang="en-US" dirty="0"/>
              <a:t>블록체인에서 동작하는 </a:t>
            </a:r>
            <a:r>
              <a:rPr lang="en-US" altLang="ko-KR" dirty="0"/>
              <a:t>PBFT </a:t>
            </a:r>
            <a:r>
              <a:rPr lang="ko-KR" altLang="en-US" dirty="0"/>
              <a:t>구현</a:t>
            </a:r>
            <a:endParaRPr lang="en-US" altLang="ko-KR" dirty="0"/>
          </a:p>
          <a:p>
            <a:r>
              <a:rPr lang="ko-KR" altLang="en-US" dirty="0"/>
              <a:t>특징</a:t>
            </a:r>
            <a:endParaRPr lang="en-US" altLang="ko-KR" dirty="0"/>
          </a:p>
          <a:p>
            <a:pPr lvl="1"/>
            <a:r>
              <a:rPr lang="ko-KR" altLang="en-US" dirty="0"/>
              <a:t>즉각적인 완결성</a:t>
            </a:r>
            <a:r>
              <a:rPr lang="en-US" altLang="ko-KR" dirty="0"/>
              <a:t>(Finality)</a:t>
            </a:r>
            <a:r>
              <a:rPr lang="ko-KR" altLang="en-US" dirty="0"/>
              <a:t> 보장  </a:t>
            </a:r>
            <a:r>
              <a:rPr lang="en-US" altLang="ko-KR" dirty="0"/>
              <a:t>: Fork, </a:t>
            </a:r>
            <a:r>
              <a:rPr lang="ko-KR" altLang="en-US" dirty="0"/>
              <a:t>체인 재구성 및 트랜잭션 취소 없음</a:t>
            </a:r>
            <a:endParaRPr lang="en-US" altLang="ko-KR" dirty="0"/>
          </a:p>
          <a:p>
            <a:pPr lvl="1"/>
            <a:r>
              <a:rPr lang="ko-KR" altLang="en-US" dirty="0"/>
              <a:t>블록간 시간 단축</a:t>
            </a:r>
            <a:r>
              <a:rPr lang="en-US" altLang="ko-KR" dirty="0"/>
              <a:t>: </a:t>
            </a:r>
            <a:r>
              <a:rPr lang="ko-KR" altLang="en-US" dirty="0"/>
              <a:t>많은 트랜잭션 처리량 증가</a:t>
            </a:r>
            <a:br>
              <a:rPr lang="en-US" altLang="ko-KR" dirty="0"/>
            </a:br>
            <a:r>
              <a:rPr lang="ko-KR" altLang="en-US" sz="1400" dirty="0"/>
              <a:t>블록 구성 및 검증 비용 감소 </a:t>
            </a:r>
            <a:r>
              <a:rPr lang="en-US" altLang="ko-KR" sz="1400" dirty="0"/>
              <a:t>(</a:t>
            </a:r>
            <a:r>
              <a:rPr lang="en-US" altLang="ko-KR" sz="1400" dirty="0" err="1"/>
              <a:t>PoW</a:t>
            </a:r>
            <a:r>
              <a:rPr lang="en-US" altLang="ko-KR" sz="1400" dirty="0"/>
              <a:t> </a:t>
            </a:r>
            <a:r>
              <a:rPr lang="ko-KR" altLang="en-US" sz="1400" dirty="0"/>
              <a:t>같은 반복적 계산 없음</a:t>
            </a:r>
            <a:r>
              <a:rPr lang="en-US" altLang="ko-KR" sz="1400" dirty="0"/>
              <a:t>)</a:t>
            </a:r>
          </a:p>
          <a:p>
            <a:pPr lvl="1"/>
            <a:r>
              <a:rPr lang="ko-KR" altLang="en-US" dirty="0"/>
              <a:t>높은</a:t>
            </a:r>
            <a:r>
              <a:rPr lang="en-US" altLang="ko-KR" dirty="0"/>
              <a:t> </a:t>
            </a:r>
            <a:r>
              <a:rPr lang="ko-KR" altLang="en-US" dirty="0"/>
              <a:t>데이터 무결성 및 내결함성</a:t>
            </a:r>
            <a:br>
              <a:rPr lang="en-US" altLang="ko-KR" dirty="0"/>
            </a:br>
            <a:r>
              <a:rPr lang="ko-KR" altLang="en-US" dirty="0" err="1"/>
              <a:t>검증자</a:t>
            </a:r>
            <a:r>
              <a:rPr lang="ko-KR" altLang="en-US" dirty="0"/>
              <a:t> 그룹</a:t>
            </a:r>
            <a:r>
              <a:rPr lang="en-US" altLang="ko-KR" dirty="0"/>
              <a:t>(Validator Set)</a:t>
            </a:r>
            <a:r>
              <a:rPr lang="ko-KR" altLang="en-US" dirty="0"/>
              <a:t>을  사용하여 제안된 블록의 무결성 보장</a:t>
            </a:r>
            <a:r>
              <a:rPr lang="en-US" altLang="ko-KR" dirty="0"/>
              <a:t>(66% </a:t>
            </a:r>
            <a:r>
              <a:rPr lang="ko-KR" altLang="en-US" dirty="0"/>
              <a:t>이상의 서명 필요</a:t>
            </a:r>
            <a:r>
              <a:rPr lang="en-US" altLang="ko-KR" dirty="0"/>
              <a:t>)</a:t>
            </a:r>
            <a:br>
              <a:rPr lang="en-US" altLang="ko-KR" dirty="0"/>
            </a:br>
            <a:r>
              <a:rPr lang="en-US" altLang="ko-KR" dirty="0"/>
              <a:t>'</a:t>
            </a:r>
            <a:r>
              <a:rPr lang="ko-KR" altLang="en-US" dirty="0"/>
              <a:t>리더십</a:t>
            </a:r>
            <a:r>
              <a:rPr lang="en-US" altLang="ko-KR" dirty="0"/>
              <a:t>'</a:t>
            </a:r>
            <a:r>
              <a:rPr lang="ko-KR" altLang="en-US" dirty="0"/>
              <a:t>도 시간에 따라 돌아가면 변경하여 결함 있는 노드의 영향을 제한</a:t>
            </a:r>
            <a:br>
              <a:rPr lang="en-US" altLang="ko-KR" dirty="0"/>
            </a:br>
            <a:r>
              <a:rPr lang="ko-KR" altLang="en-US" dirty="0"/>
              <a:t>투표를 통해서 리더 퇴출 가능</a:t>
            </a:r>
            <a:endParaRPr lang="en-US" altLang="ko-KR" dirty="0"/>
          </a:p>
          <a:p>
            <a:pPr lvl="1"/>
            <a:r>
              <a:rPr lang="ko-KR" altLang="en-US" dirty="0"/>
              <a:t>동적 </a:t>
            </a:r>
            <a:r>
              <a:rPr lang="en-US" altLang="ko-KR" dirty="0"/>
              <a:t>Validator Set (PBFT:</a:t>
            </a:r>
            <a:r>
              <a:rPr lang="ko-KR" altLang="en-US" dirty="0"/>
              <a:t> 정적 </a:t>
            </a:r>
            <a:r>
              <a:rPr lang="en-US" altLang="ko-KR" dirty="0"/>
              <a:t>Validator Set) : </a:t>
            </a:r>
            <a:r>
              <a:rPr lang="ko-KR" altLang="en-US" dirty="0"/>
              <a:t>수정 가능하며</a:t>
            </a:r>
            <a:r>
              <a:rPr lang="en-US" altLang="ko-KR" dirty="0"/>
              <a:t>, </a:t>
            </a:r>
            <a:r>
              <a:rPr lang="ko-KR" altLang="en-US" dirty="0"/>
              <a:t>완전히 신뢰할 수 있는 노드만 포함</a:t>
            </a:r>
            <a:endParaRPr lang="en-US" altLang="ko-KR" dirty="0"/>
          </a:p>
          <a:p>
            <a:r>
              <a:rPr lang="en-US" altLang="ko-KR" dirty="0"/>
              <a:t>Issues: </a:t>
            </a:r>
            <a:r>
              <a:rPr lang="en-US" altLang="ko-KR" dirty="0">
                <a:hlinkClick r:id="rId4"/>
              </a:rPr>
              <a:t>Correctness Analysis of IBFT</a:t>
            </a:r>
            <a:endParaRPr lang="en-US" altLang="ko-KR" dirty="0"/>
          </a:p>
          <a:p>
            <a:pPr lvl="1"/>
            <a:r>
              <a:rPr lang="en-US" altLang="ko-KR" dirty="0"/>
              <a:t>Safety issue : two correct processes could decide different values</a:t>
            </a:r>
          </a:p>
          <a:p>
            <a:pPr lvl="1"/>
            <a:r>
              <a:rPr lang="en-US" altLang="ko-KR" dirty="0"/>
              <a:t>Liveness issue : some executions could lead to a deadlock</a:t>
            </a:r>
            <a:br>
              <a:rPr lang="en-US" altLang="ko-KR" dirty="0"/>
            </a:br>
            <a:r>
              <a:rPr lang="en-US" altLang="ko-KR" dirty="0"/>
              <a:t>in the presence of just one Byzantine node </a:t>
            </a:r>
            <a:br>
              <a:rPr lang="en-US" altLang="ko-KR" dirty="0"/>
            </a:br>
            <a:r>
              <a:rPr lang="en-US" altLang="ko-KR" dirty="0"/>
              <a:t>an IBFT 1.0 network </a:t>
            </a:r>
            <a:br>
              <a:rPr lang="en-US" altLang="ko-KR" dirty="0"/>
            </a:br>
            <a:r>
              <a:rPr lang="en-US" altLang="ko-KR" dirty="0"/>
              <a:t>can reach a state where </a:t>
            </a:r>
            <a:br>
              <a:rPr lang="en-US" altLang="ko-KR" dirty="0"/>
            </a:br>
            <a:r>
              <a:rPr lang="en-US" altLang="ko-KR" dirty="0"/>
              <a:t>nodes are locked on different blocks and </a:t>
            </a:r>
            <a:br>
              <a:rPr lang="en-US" altLang="ko-KR" dirty="0"/>
            </a:br>
            <a:r>
              <a:rPr lang="en-US" altLang="ko-KR" dirty="0"/>
              <a:t>no agreement can be reached on any of these blocks which means that no further blocks can be added to the chain.</a:t>
            </a:r>
          </a:p>
        </p:txBody>
      </p:sp>
      <p:sp>
        <p:nvSpPr>
          <p:cNvPr id="3" name="제목 2">
            <a:extLst>
              <a:ext uri="{FF2B5EF4-FFF2-40B4-BE49-F238E27FC236}">
                <a16:creationId xmlns:a16="http://schemas.microsoft.com/office/drawing/2014/main" id="{BAD47312-4E34-4D9A-A0B0-2AA040174E87}"/>
              </a:ext>
            </a:extLst>
          </p:cNvPr>
          <p:cNvSpPr>
            <a:spLocks noGrp="1"/>
          </p:cNvSpPr>
          <p:nvPr>
            <p:ph type="title"/>
          </p:nvPr>
        </p:nvSpPr>
        <p:spPr/>
        <p:txBody>
          <a:bodyPr/>
          <a:lstStyle/>
          <a:p>
            <a:r>
              <a:rPr lang="ko-KR" altLang="en-US" dirty="0"/>
              <a:t>합의 알고리즘 </a:t>
            </a:r>
            <a:r>
              <a:rPr lang="en-US" altLang="ko-KR" dirty="0"/>
              <a:t>- IBFT(Istanbul Byzantium Fault Tolerant)</a:t>
            </a:r>
            <a:endParaRPr lang="ko-KR" altLang="en-US" dirty="0"/>
          </a:p>
        </p:txBody>
      </p:sp>
      <p:sp>
        <p:nvSpPr>
          <p:cNvPr id="4" name="TextBox 3">
            <a:extLst>
              <a:ext uri="{FF2B5EF4-FFF2-40B4-BE49-F238E27FC236}">
                <a16:creationId xmlns:a16="http://schemas.microsoft.com/office/drawing/2014/main" id="{44457603-5269-4EE8-9888-B138894A4BA6}"/>
              </a:ext>
            </a:extLst>
          </p:cNvPr>
          <p:cNvSpPr txBox="1"/>
          <p:nvPr/>
        </p:nvSpPr>
        <p:spPr>
          <a:xfrm>
            <a:off x="7156174" y="272770"/>
            <a:ext cx="4778235" cy="230832"/>
          </a:xfrm>
          <a:prstGeom prst="rect">
            <a:avLst/>
          </a:prstGeom>
          <a:noFill/>
        </p:spPr>
        <p:txBody>
          <a:bodyPr wrap="square">
            <a:spAutoFit/>
          </a:bodyPr>
          <a:lstStyle/>
          <a:p>
            <a:pPr algn="r"/>
            <a:r>
              <a:rPr lang="en-US" altLang="ko-KR" sz="900" dirty="0">
                <a:solidFill>
                  <a:schemeClr val="bg1">
                    <a:lumMod val="85000"/>
                  </a:schemeClr>
                </a:solidFill>
                <a:latin typeface="Arial" panose="020B0604020202020204" pitchFamily="34" charset="0"/>
              </a:rPr>
              <a:t>IBFT </a:t>
            </a:r>
            <a:r>
              <a:rPr lang="en-US" altLang="ko-KR" sz="900" dirty="0">
                <a:solidFill>
                  <a:schemeClr val="bg1">
                    <a:lumMod val="85000"/>
                  </a:schemeClr>
                </a:solidFill>
                <a:latin typeface="Arial" panose="020B0604020202020204" pitchFamily="34" charset="0"/>
                <a:hlinkClick r:id="rId3"/>
              </a:rPr>
              <a:t>https://github.com/ethereum/EIPs/issues/650</a:t>
            </a:r>
            <a:endParaRPr lang="en-US" altLang="ko-KR" sz="900" dirty="0">
              <a:solidFill>
                <a:schemeClr val="bg1">
                  <a:lumMod val="85000"/>
                </a:schemeClr>
              </a:solidFill>
              <a:latin typeface="Arial" panose="020B0604020202020204" pitchFamily="34" charset="0"/>
            </a:endParaRPr>
          </a:p>
        </p:txBody>
      </p:sp>
      <p:pic>
        <p:nvPicPr>
          <p:cNvPr id="9" name="Picture 4">
            <a:extLst>
              <a:ext uri="{FF2B5EF4-FFF2-40B4-BE49-F238E27FC236}">
                <a16:creationId xmlns:a16="http://schemas.microsoft.com/office/drawing/2014/main" id="{8D7ED99B-F5FE-4901-B820-DABC19F3399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173" t="9584" r="3611" b="9583"/>
          <a:stretch/>
        </p:blipFill>
        <p:spPr bwMode="auto">
          <a:xfrm>
            <a:off x="6247831" y="4281880"/>
            <a:ext cx="3214221" cy="204463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C39D168C-BACC-408A-B9EF-7B932DB1D6BB}"/>
              </a:ext>
            </a:extLst>
          </p:cNvPr>
          <p:cNvSpPr txBox="1"/>
          <p:nvPr/>
        </p:nvSpPr>
        <p:spPr>
          <a:xfrm>
            <a:off x="9462052" y="4293897"/>
            <a:ext cx="2051844" cy="1754326"/>
          </a:xfrm>
          <a:prstGeom prst="rect">
            <a:avLst/>
          </a:prstGeom>
          <a:noFill/>
        </p:spPr>
        <p:txBody>
          <a:bodyPr wrap="none" rtlCol="0">
            <a:spAutoFit/>
          </a:bodyPr>
          <a:lstStyle/>
          <a:p>
            <a:r>
              <a:rPr lang="en-US" altLang="ko-KR" dirty="0">
                <a:solidFill>
                  <a:schemeClr val="bg1">
                    <a:lumMod val="85000"/>
                  </a:schemeClr>
                </a:solidFill>
              </a:rPr>
              <a:t>5 Nodes</a:t>
            </a:r>
            <a:br>
              <a:rPr lang="en-US" altLang="ko-KR" dirty="0">
                <a:solidFill>
                  <a:schemeClr val="bg1">
                    <a:lumMod val="85000"/>
                  </a:schemeClr>
                </a:solidFill>
              </a:rPr>
            </a:br>
            <a:r>
              <a:rPr lang="en-US" altLang="ko-KR" dirty="0">
                <a:solidFill>
                  <a:schemeClr val="bg1">
                    <a:lumMod val="85000"/>
                  </a:schemeClr>
                </a:solidFill>
              </a:rPr>
              <a:t>3 node for block</a:t>
            </a:r>
          </a:p>
          <a:p>
            <a:r>
              <a:rPr lang="en-US" altLang="ko-KR" dirty="0">
                <a:solidFill>
                  <a:schemeClr val="bg1">
                    <a:lumMod val="85000"/>
                  </a:schemeClr>
                </a:solidFill>
              </a:rPr>
              <a:t>1 Proposer</a:t>
            </a:r>
            <a:br>
              <a:rPr lang="en-US" altLang="ko-KR" dirty="0">
                <a:solidFill>
                  <a:schemeClr val="bg1">
                    <a:lumMod val="85000"/>
                  </a:schemeClr>
                </a:solidFill>
              </a:rPr>
            </a:br>
            <a:r>
              <a:rPr lang="en-US" altLang="ko-KR" dirty="0">
                <a:solidFill>
                  <a:schemeClr val="bg1">
                    <a:lumMod val="85000"/>
                  </a:schemeClr>
                </a:solidFill>
              </a:rPr>
              <a:t>2 Validator Set</a:t>
            </a:r>
          </a:p>
          <a:p>
            <a:r>
              <a:rPr lang="en-US" altLang="ko-KR" dirty="0">
                <a:solidFill>
                  <a:schemeClr val="bg1">
                    <a:lumMod val="85000"/>
                  </a:schemeClr>
                </a:solidFill>
              </a:rPr>
              <a:t>2 Blocks generate</a:t>
            </a:r>
            <a:br>
              <a:rPr lang="en-US" altLang="ko-KR" dirty="0">
                <a:solidFill>
                  <a:schemeClr val="bg1">
                    <a:lumMod val="85000"/>
                  </a:schemeClr>
                </a:solidFill>
              </a:rPr>
            </a:br>
            <a:r>
              <a:rPr lang="en-US" altLang="ko-KR" dirty="0">
                <a:solidFill>
                  <a:schemeClr val="bg1">
                    <a:lumMod val="85000"/>
                  </a:schemeClr>
                </a:solidFill>
              </a:rPr>
              <a:t>with same height</a:t>
            </a:r>
            <a:endParaRPr lang="ko-KR" altLang="en-US" dirty="0">
              <a:solidFill>
                <a:schemeClr val="bg1">
                  <a:lumMod val="85000"/>
                </a:schemeClr>
              </a:solidFill>
            </a:endParaRPr>
          </a:p>
        </p:txBody>
      </p:sp>
    </p:spTree>
    <p:extLst>
      <p:ext uri="{BB962C8B-B14F-4D97-AF65-F5344CB8AC3E}">
        <p14:creationId xmlns:p14="http://schemas.microsoft.com/office/powerpoint/2010/main" val="1825922199"/>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D893A2BA-85C4-4302-9113-0D2AA5C2348E}"/>
              </a:ext>
            </a:extLst>
          </p:cNvPr>
          <p:cNvSpPr>
            <a:spLocks noGrp="1"/>
          </p:cNvSpPr>
          <p:nvPr>
            <p:ph idx="1"/>
          </p:nvPr>
        </p:nvSpPr>
        <p:spPr/>
        <p:txBody>
          <a:bodyPr/>
          <a:lstStyle/>
          <a:p>
            <a:endParaRPr lang="ko-KR" altLang="en-US"/>
          </a:p>
        </p:txBody>
      </p:sp>
      <p:sp>
        <p:nvSpPr>
          <p:cNvPr id="3" name="제목 2">
            <a:extLst>
              <a:ext uri="{FF2B5EF4-FFF2-40B4-BE49-F238E27FC236}">
                <a16:creationId xmlns:a16="http://schemas.microsoft.com/office/drawing/2014/main" id="{BEE7E348-E2D6-49F5-A83B-C7A82B992761}"/>
              </a:ext>
            </a:extLst>
          </p:cNvPr>
          <p:cNvSpPr>
            <a:spLocks noGrp="1"/>
          </p:cNvSpPr>
          <p:nvPr>
            <p:ph type="title"/>
          </p:nvPr>
        </p:nvSpPr>
        <p:spPr/>
        <p:txBody>
          <a:bodyPr/>
          <a:lstStyle/>
          <a:p>
            <a:endParaRPr lang="ko-KR" altLang="en-US"/>
          </a:p>
        </p:txBody>
      </p:sp>
      <p:pic>
        <p:nvPicPr>
          <p:cNvPr id="40962" name="Picture 2" descr="r/ethereum - EDCON Insight: IBFT">
            <a:extLst>
              <a:ext uri="{FF2B5EF4-FFF2-40B4-BE49-F238E27FC236}">
                <a16:creationId xmlns:a16="http://schemas.microsoft.com/office/drawing/2014/main" id="{A243D1F4-F268-4076-A452-3B12DC7826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7650" y="238125"/>
            <a:ext cx="11696700" cy="6381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5180971"/>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A4C824E9-3D6D-4DFC-A4CA-AF7358329C0A}"/>
              </a:ext>
            </a:extLst>
          </p:cNvPr>
          <p:cNvSpPr>
            <a:spLocks noGrp="1"/>
          </p:cNvSpPr>
          <p:nvPr>
            <p:ph idx="1"/>
          </p:nvPr>
        </p:nvSpPr>
        <p:spPr>
          <a:xfrm>
            <a:off x="241299" y="674860"/>
            <a:ext cx="11683999" cy="6030740"/>
          </a:xfrm>
        </p:spPr>
        <p:txBody>
          <a:bodyPr>
            <a:normAutofit/>
          </a:bodyPr>
          <a:lstStyle/>
          <a:p>
            <a:pPr indent="0">
              <a:buNone/>
            </a:pPr>
            <a:r>
              <a:rPr lang="en-US" altLang="ko-KR" sz="2200" dirty="0"/>
              <a:t>IBFT 2.0 - IBFT 1.0 </a:t>
            </a:r>
            <a:r>
              <a:rPr lang="ko-KR" altLang="en-US" sz="2200" dirty="0"/>
              <a:t>개선 버전</a:t>
            </a:r>
            <a:endParaRPr lang="en-US" altLang="ko-KR" sz="2200" dirty="0"/>
          </a:p>
          <a:p>
            <a:pPr marL="144000"/>
            <a:r>
              <a:rPr lang="en-US" altLang="ko-KR" dirty="0" err="1"/>
              <a:t>PoA</a:t>
            </a:r>
            <a:r>
              <a:rPr lang="en-US" altLang="ko-KR" dirty="0"/>
              <a:t>(Proof of Authority)  BFT </a:t>
            </a:r>
            <a:r>
              <a:rPr lang="ko-KR" altLang="en-US" dirty="0"/>
              <a:t>합의 알고리즘</a:t>
            </a:r>
            <a:r>
              <a:rPr lang="en-US" altLang="ko-KR" dirty="0"/>
              <a:t> </a:t>
            </a:r>
            <a:br>
              <a:rPr lang="en-US" altLang="ko-KR" dirty="0"/>
            </a:br>
            <a:r>
              <a:rPr lang="en-US" altLang="ko-KR" dirty="0"/>
              <a:t>for Quorum Blockchain </a:t>
            </a:r>
            <a:r>
              <a:rPr lang="en-US" altLang="ko-KR" sz="1600" dirty="0"/>
              <a:t>(Ethereum based for</a:t>
            </a:r>
            <a:r>
              <a:rPr lang="ko-KR" altLang="en-US" sz="1600" dirty="0"/>
              <a:t> </a:t>
            </a:r>
            <a:r>
              <a:rPr lang="en-US" altLang="ko-KR" sz="1600" dirty="0"/>
              <a:t>enterprise</a:t>
            </a:r>
            <a:r>
              <a:rPr lang="ko-KR" altLang="en-US" sz="1600" dirty="0"/>
              <a:t> </a:t>
            </a:r>
            <a:r>
              <a:rPr lang="en-US" altLang="ko-KR" sz="1600" dirty="0"/>
              <a:t>applications, Permissioned)</a:t>
            </a:r>
          </a:p>
          <a:p>
            <a:endParaRPr lang="ko-KR" altLang="en-US" dirty="0"/>
          </a:p>
        </p:txBody>
      </p:sp>
      <p:sp>
        <p:nvSpPr>
          <p:cNvPr id="3" name="제목 2">
            <a:extLst>
              <a:ext uri="{FF2B5EF4-FFF2-40B4-BE49-F238E27FC236}">
                <a16:creationId xmlns:a16="http://schemas.microsoft.com/office/drawing/2014/main" id="{CE6D5AFA-FBAD-4997-9766-7C46B67E141F}"/>
              </a:ext>
            </a:extLst>
          </p:cNvPr>
          <p:cNvSpPr>
            <a:spLocks noGrp="1"/>
          </p:cNvSpPr>
          <p:nvPr>
            <p:ph type="title"/>
          </p:nvPr>
        </p:nvSpPr>
        <p:spPr/>
        <p:txBody>
          <a:bodyPr/>
          <a:lstStyle/>
          <a:p>
            <a:r>
              <a:rPr lang="ko-KR" altLang="en-US" dirty="0"/>
              <a:t>합의 알고리즘 </a:t>
            </a:r>
            <a:r>
              <a:rPr lang="en-US" altLang="ko-KR" dirty="0"/>
              <a:t>- IBFT 2.0</a:t>
            </a:r>
            <a:endParaRPr lang="ko-KR" altLang="en-US" dirty="0"/>
          </a:p>
        </p:txBody>
      </p:sp>
      <p:sp>
        <p:nvSpPr>
          <p:cNvPr id="4" name="TextBox 3">
            <a:extLst>
              <a:ext uri="{FF2B5EF4-FFF2-40B4-BE49-F238E27FC236}">
                <a16:creationId xmlns:a16="http://schemas.microsoft.com/office/drawing/2014/main" id="{447D8631-BA5C-4D87-AA8F-94FA1B30CABE}"/>
              </a:ext>
            </a:extLst>
          </p:cNvPr>
          <p:cNvSpPr txBox="1"/>
          <p:nvPr/>
        </p:nvSpPr>
        <p:spPr>
          <a:xfrm>
            <a:off x="7156174" y="272770"/>
            <a:ext cx="4778235" cy="230832"/>
          </a:xfrm>
          <a:prstGeom prst="rect">
            <a:avLst/>
          </a:prstGeom>
          <a:noFill/>
        </p:spPr>
        <p:txBody>
          <a:bodyPr wrap="square">
            <a:spAutoFit/>
          </a:bodyPr>
          <a:lstStyle/>
          <a:p>
            <a:pPr algn="r"/>
            <a:r>
              <a:rPr lang="en-US" altLang="ko-KR" sz="900" dirty="0">
                <a:solidFill>
                  <a:schemeClr val="bg1">
                    <a:lumMod val="85000"/>
                  </a:schemeClr>
                </a:solidFill>
                <a:latin typeface="Arial" panose="020B0604020202020204" pitchFamily="34" charset="0"/>
              </a:rPr>
              <a:t>IBFT 2.0: </a:t>
            </a:r>
            <a:r>
              <a:rPr lang="en-US" altLang="ko-KR" sz="900" dirty="0">
                <a:solidFill>
                  <a:schemeClr val="bg1">
                    <a:lumMod val="85000"/>
                  </a:schemeClr>
                </a:solidFill>
                <a:latin typeface="Arial" panose="020B0604020202020204" pitchFamily="34" charset="0"/>
                <a:hlinkClick r:id="rId3"/>
              </a:rPr>
              <a:t>https://arxiv.org/pdf/1909.10194v1.pdf</a:t>
            </a:r>
            <a:endParaRPr lang="en-US" altLang="ko-KR" sz="900" dirty="0">
              <a:solidFill>
                <a:schemeClr val="bg1">
                  <a:lumMod val="85000"/>
                </a:schemeClr>
              </a:solidFill>
              <a:latin typeface="Arial" panose="020B0604020202020204" pitchFamily="34" charset="0"/>
            </a:endParaRPr>
          </a:p>
        </p:txBody>
      </p:sp>
      <p:pic>
        <p:nvPicPr>
          <p:cNvPr id="6" name="Picture 2">
            <a:extLst>
              <a:ext uri="{FF2B5EF4-FFF2-40B4-BE49-F238E27FC236}">
                <a16:creationId xmlns:a16="http://schemas.microsoft.com/office/drawing/2014/main" id="{37AAC02C-9439-457E-863B-FAC0541D6E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42884" y="1818826"/>
            <a:ext cx="4943059" cy="420726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상태 전이 다이어그램">
            <a:extLst>
              <a:ext uri="{FF2B5EF4-FFF2-40B4-BE49-F238E27FC236}">
                <a16:creationId xmlns:a16="http://schemas.microsoft.com/office/drawing/2014/main" id="{54EC8186-3205-4A3F-8414-5921730277A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208" r="2900"/>
          <a:stretch/>
        </p:blipFill>
        <p:spPr bwMode="auto">
          <a:xfrm>
            <a:off x="567834" y="1587300"/>
            <a:ext cx="5861721" cy="42058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66084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0A4B368F-142F-4F78-A72D-7756965C922E}"/>
              </a:ext>
            </a:extLst>
          </p:cNvPr>
          <p:cNvSpPr>
            <a:spLocks noGrp="1"/>
          </p:cNvSpPr>
          <p:nvPr>
            <p:ph idx="1"/>
          </p:nvPr>
        </p:nvSpPr>
        <p:spPr>
          <a:xfrm>
            <a:off x="241300" y="674860"/>
            <a:ext cx="10515600" cy="6183140"/>
          </a:xfrm>
        </p:spPr>
        <p:txBody>
          <a:bodyPr>
            <a:normAutofit lnSpcReduction="10000"/>
          </a:bodyPr>
          <a:lstStyle/>
          <a:p>
            <a:r>
              <a:rPr lang="en-US" altLang="ko-KR" dirty="0">
                <a:solidFill>
                  <a:srgbClr val="00C8EB"/>
                </a:solidFill>
              </a:rPr>
              <a:t>BIP</a:t>
            </a:r>
            <a:r>
              <a:rPr lang="ko-KR" altLang="en-US" dirty="0"/>
              <a:t> </a:t>
            </a:r>
            <a:r>
              <a:rPr lang="en-US" altLang="ko-KR" dirty="0"/>
              <a:t>(Bitcoin</a:t>
            </a:r>
            <a:r>
              <a:rPr lang="ko-KR" altLang="en-US" dirty="0"/>
              <a:t> </a:t>
            </a:r>
            <a:r>
              <a:rPr lang="en-US" altLang="ko-KR" dirty="0"/>
              <a:t>Improvement</a:t>
            </a:r>
            <a:r>
              <a:rPr lang="ko-KR" altLang="en-US" dirty="0"/>
              <a:t> </a:t>
            </a:r>
            <a:r>
              <a:rPr lang="en-US" altLang="ko-KR" dirty="0"/>
              <a:t>Proposals)</a:t>
            </a:r>
          </a:p>
          <a:p>
            <a:pPr lvl="1"/>
            <a:r>
              <a:rPr lang="ko-KR" altLang="en-US" dirty="0" err="1"/>
              <a:t>비트코인</a:t>
            </a:r>
            <a:r>
              <a:rPr lang="ko-KR" altLang="en-US" dirty="0"/>
              <a:t> 개선 제안</a:t>
            </a:r>
            <a:endParaRPr lang="en-US" altLang="ko-KR" dirty="0"/>
          </a:p>
          <a:p>
            <a:pPr lvl="1"/>
            <a:r>
              <a:rPr lang="en-US" altLang="ko-KR" sz="1200" dirty="0">
                <a:hlinkClick r:id="rId4"/>
              </a:rPr>
              <a:t>https://github.com/bitcoin/bips</a:t>
            </a:r>
            <a:endParaRPr lang="en-US" altLang="ko-KR" sz="1200" dirty="0"/>
          </a:p>
          <a:p>
            <a:pPr lvl="1"/>
            <a:endParaRPr lang="en-US" altLang="ko-KR" dirty="0"/>
          </a:p>
          <a:p>
            <a:pPr marL="216000" lvl="1" indent="0">
              <a:buNone/>
            </a:pPr>
            <a:endParaRPr lang="en-US" altLang="ko-KR" dirty="0"/>
          </a:p>
          <a:p>
            <a:r>
              <a:rPr lang="en-US" altLang="ko-KR" dirty="0">
                <a:solidFill>
                  <a:srgbClr val="00C8EB"/>
                </a:solidFill>
              </a:rPr>
              <a:t>EIP</a:t>
            </a:r>
            <a:r>
              <a:rPr lang="en-US" altLang="ko-KR" dirty="0"/>
              <a:t> (Ethereum Improvement Proposals)</a:t>
            </a:r>
          </a:p>
          <a:p>
            <a:pPr lvl="1"/>
            <a:r>
              <a:rPr lang="ko-KR" altLang="en-US" dirty="0" err="1"/>
              <a:t>이더리움</a:t>
            </a:r>
            <a:r>
              <a:rPr lang="ko-KR" altLang="en-US" dirty="0"/>
              <a:t> 개선  제안</a:t>
            </a:r>
            <a:endParaRPr lang="en-US" altLang="ko-KR" dirty="0"/>
          </a:p>
          <a:p>
            <a:pPr lvl="1"/>
            <a:r>
              <a:rPr lang="en-US" altLang="ko-KR" sz="1200" dirty="0">
                <a:hlinkClick r:id="rId5"/>
              </a:rPr>
              <a:t>https://github.com/ethereum/EIPs</a:t>
            </a:r>
            <a:endParaRPr lang="en-US" altLang="ko-KR" sz="1200" dirty="0"/>
          </a:p>
          <a:p>
            <a:r>
              <a:rPr lang="en-US" altLang="ko-KR" dirty="0">
                <a:solidFill>
                  <a:srgbClr val="00C8EB"/>
                </a:solidFill>
              </a:rPr>
              <a:t>ERC</a:t>
            </a:r>
            <a:r>
              <a:rPr lang="en-US" altLang="ko-KR" dirty="0"/>
              <a:t> (Ethereum Request for Comment)</a:t>
            </a:r>
          </a:p>
          <a:p>
            <a:pPr lvl="1"/>
            <a:r>
              <a:rPr lang="en-US" altLang="ko-KR" dirty="0"/>
              <a:t>RFC(Request</a:t>
            </a:r>
            <a:r>
              <a:rPr lang="ko-KR" altLang="en-US" dirty="0"/>
              <a:t> </a:t>
            </a:r>
            <a:r>
              <a:rPr lang="en-US" altLang="ko-KR" dirty="0"/>
              <a:t>For</a:t>
            </a:r>
            <a:r>
              <a:rPr lang="ko-KR" altLang="en-US" dirty="0"/>
              <a:t> </a:t>
            </a:r>
            <a:r>
              <a:rPr lang="en-US" altLang="ko-KR" dirty="0"/>
              <a:t>Comment)</a:t>
            </a:r>
            <a:r>
              <a:rPr lang="ko-KR" altLang="en-US" dirty="0"/>
              <a:t>의 </a:t>
            </a:r>
            <a:r>
              <a:rPr lang="ko-KR" altLang="en-US" dirty="0" err="1"/>
              <a:t>이더리움</a:t>
            </a:r>
            <a:r>
              <a:rPr lang="ko-KR" altLang="en-US" dirty="0"/>
              <a:t> 버전</a:t>
            </a:r>
            <a:endParaRPr lang="en-US" altLang="ko-KR" dirty="0"/>
          </a:p>
          <a:p>
            <a:pPr lvl="1"/>
            <a:r>
              <a:rPr lang="en-US" altLang="ko-KR" dirty="0"/>
              <a:t>EIP </a:t>
            </a:r>
            <a:r>
              <a:rPr lang="ko-KR" altLang="en-US" dirty="0"/>
              <a:t>중 </a:t>
            </a:r>
            <a:r>
              <a:rPr lang="en-US" altLang="ko-KR" dirty="0"/>
              <a:t>Application(</a:t>
            </a:r>
            <a:r>
              <a:rPr lang="ko-KR" altLang="en-US" dirty="0"/>
              <a:t>예</a:t>
            </a:r>
            <a:r>
              <a:rPr lang="en-US" altLang="ko-KR" dirty="0"/>
              <a:t>) Smart Contract Format)</a:t>
            </a:r>
            <a:r>
              <a:rPr lang="ko-KR" altLang="en-US" dirty="0"/>
              <a:t>과 연관된 것</a:t>
            </a:r>
            <a:endParaRPr lang="en-US" altLang="ko-KR" dirty="0"/>
          </a:p>
          <a:p>
            <a:pPr lvl="1"/>
            <a:r>
              <a:rPr lang="en-US" altLang="ko-KR" dirty="0"/>
              <a:t>ERC-20(Token), ERC-721(NFT), ERC-1155(Multi-Token)</a:t>
            </a:r>
          </a:p>
          <a:p>
            <a:pPr lvl="1"/>
            <a:r>
              <a:rPr lang="en-US" altLang="ko-KR" sz="1200" dirty="0">
                <a:hlinkClick r:id="rId6"/>
              </a:rPr>
              <a:t>https://eips.ethereum.org/erc</a:t>
            </a:r>
            <a:endParaRPr lang="en-US" altLang="ko-KR" sz="1200" dirty="0"/>
          </a:p>
          <a:p>
            <a:endParaRPr lang="en-US" altLang="ko-KR" dirty="0">
              <a:solidFill>
                <a:srgbClr val="00C8EB"/>
              </a:solidFill>
            </a:endParaRPr>
          </a:p>
          <a:p>
            <a:r>
              <a:rPr lang="en-US" altLang="ko-KR" dirty="0">
                <a:solidFill>
                  <a:srgbClr val="00C8EB"/>
                </a:solidFill>
              </a:rPr>
              <a:t>NIST</a:t>
            </a:r>
            <a:r>
              <a:rPr lang="ko-KR" altLang="en-US" dirty="0"/>
              <a:t> </a:t>
            </a:r>
            <a:r>
              <a:rPr lang="en-US" altLang="ko-KR" dirty="0"/>
              <a:t>(National Institute of Standards and Technology)</a:t>
            </a:r>
          </a:p>
          <a:p>
            <a:pPr lvl="1"/>
            <a:r>
              <a:rPr lang="ko-KR" altLang="en-US" dirty="0"/>
              <a:t>미국 국립표준기술연구소</a:t>
            </a:r>
            <a:endParaRPr lang="en-US" altLang="ko-KR" dirty="0"/>
          </a:p>
          <a:p>
            <a:pPr lvl="1"/>
            <a:r>
              <a:rPr lang="ko-KR" altLang="en-US" dirty="0"/>
              <a:t>공식적인 임무는 경제 안보를 강화하고</a:t>
            </a:r>
            <a:r>
              <a:rPr lang="en-US" altLang="ko-KR" dirty="0"/>
              <a:t>, </a:t>
            </a:r>
            <a:r>
              <a:rPr lang="ko-KR" altLang="en-US" dirty="0"/>
              <a:t>삶의 질을 개선하는 방식으로 측정 과학</a:t>
            </a:r>
            <a:r>
              <a:rPr lang="en-US" altLang="ko-KR" dirty="0"/>
              <a:t>, </a:t>
            </a:r>
            <a:r>
              <a:rPr lang="ko-KR" altLang="en-US" dirty="0"/>
              <a:t>표준 및 기술을 </a:t>
            </a:r>
            <a:r>
              <a:rPr lang="ko-KR" altLang="en-US" dirty="0" err="1"/>
              <a:t>진보시켜</a:t>
            </a:r>
            <a:r>
              <a:rPr lang="ko-KR" altLang="en-US" dirty="0"/>
              <a:t> 미국 혁신과 산업 경쟁력을 증진시키는 것</a:t>
            </a:r>
          </a:p>
        </p:txBody>
      </p:sp>
      <p:sp>
        <p:nvSpPr>
          <p:cNvPr id="3" name="제목 2">
            <a:extLst>
              <a:ext uri="{FF2B5EF4-FFF2-40B4-BE49-F238E27FC236}">
                <a16:creationId xmlns:a16="http://schemas.microsoft.com/office/drawing/2014/main" id="{850EAC13-4C7E-4D57-B941-DD2A2C8F6B5E}"/>
              </a:ext>
            </a:extLst>
          </p:cNvPr>
          <p:cNvSpPr>
            <a:spLocks noGrp="1"/>
          </p:cNvSpPr>
          <p:nvPr>
            <p:ph type="title"/>
          </p:nvPr>
        </p:nvSpPr>
        <p:spPr/>
        <p:txBody>
          <a:bodyPr/>
          <a:lstStyle/>
          <a:p>
            <a:r>
              <a:rPr lang="ko-KR" altLang="en-US" dirty="0"/>
              <a:t>기타 용어</a:t>
            </a:r>
          </a:p>
        </p:txBody>
      </p:sp>
      <p:pic>
        <p:nvPicPr>
          <p:cNvPr id="1028" name="Picture 4">
            <a:extLst>
              <a:ext uri="{FF2B5EF4-FFF2-40B4-BE49-F238E27FC236}">
                <a16:creationId xmlns:a16="http://schemas.microsoft.com/office/drawing/2014/main" id="{30230F10-C115-48B0-8AFA-1523E395F63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96000" y="2369157"/>
            <a:ext cx="5029095" cy="2119685"/>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개체 3">
            <a:extLst>
              <a:ext uri="{FF2B5EF4-FFF2-40B4-BE49-F238E27FC236}">
                <a16:creationId xmlns:a16="http://schemas.microsoft.com/office/drawing/2014/main" id="{C9633A9A-5EC4-417D-BC1C-88C481611361}"/>
              </a:ext>
            </a:extLst>
          </p:cNvPr>
          <p:cNvGraphicFramePr>
            <a:graphicFrameLocks noChangeAspect="1"/>
          </p:cNvGraphicFramePr>
          <p:nvPr/>
        </p:nvGraphicFramePr>
        <p:xfrm>
          <a:off x="6096000" y="690821"/>
          <a:ext cx="4441212" cy="1294296"/>
        </p:xfrm>
        <a:graphic>
          <a:graphicData uri="http://schemas.openxmlformats.org/presentationml/2006/ole">
            <mc:AlternateContent xmlns:mc="http://schemas.openxmlformats.org/markup-compatibility/2006">
              <mc:Choice xmlns:v="urn:schemas-microsoft-com:vml" Requires="v">
                <p:oleObj spid="_x0000_s67964" name="비트맵 이미지" r:id="rId8" imgW="6667560" imgH="1943280" progId="Paint.Picture">
                  <p:embed/>
                </p:oleObj>
              </mc:Choice>
              <mc:Fallback>
                <p:oleObj name="비트맵 이미지" r:id="rId8" imgW="6667560" imgH="1943280" progId="Paint.Picture">
                  <p:embed/>
                  <p:pic>
                    <p:nvPicPr>
                      <p:cNvPr id="4" name="개체 3">
                        <a:extLst>
                          <a:ext uri="{FF2B5EF4-FFF2-40B4-BE49-F238E27FC236}">
                            <a16:creationId xmlns:a16="http://schemas.microsoft.com/office/drawing/2014/main" id="{C9633A9A-5EC4-417D-BC1C-88C481611361}"/>
                          </a:ext>
                        </a:extLst>
                      </p:cNvPr>
                      <p:cNvPicPr/>
                      <p:nvPr/>
                    </p:nvPicPr>
                    <p:blipFill>
                      <a:blip r:embed="rId9"/>
                      <a:stretch>
                        <a:fillRect/>
                      </a:stretch>
                    </p:blipFill>
                    <p:spPr>
                      <a:xfrm>
                        <a:off x="6096000" y="690821"/>
                        <a:ext cx="4441212" cy="1294296"/>
                      </a:xfrm>
                      <a:prstGeom prst="rect">
                        <a:avLst/>
                      </a:prstGeom>
                    </p:spPr>
                  </p:pic>
                </p:oleObj>
              </mc:Fallback>
            </mc:AlternateContent>
          </a:graphicData>
        </a:graphic>
      </p:graphicFrame>
    </p:spTree>
    <p:extLst>
      <p:ext uri="{BB962C8B-B14F-4D97-AF65-F5344CB8AC3E}">
        <p14:creationId xmlns:p14="http://schemas.microsoft.com/office/powerpoint/2010/main" val="695210889"/>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5F5218AE-5B3D-4454-A9E7-742C2AB4E241}"/>
              </a:ext>
            </a:extLst>
          </p:cNvPr>
          <p:cNvSpPr>
            <a:spLocks noGrp="1"/>
          </p:cNvSpPr>
          <p:nvPr>
            <p:ph idx="1"/>
          </p:nvPr>
        </p:nvSpPr>
        <p:spPr/>
        <p:txBody>
          <a:bodyPr/>
          <a:lstStyle/>
          <a:p>
            <a:pPr algn="l" fontAlgn="base"/>
            <a:r>
              <a:rPr lang="ko-KR" altLang="en-US" b="0" i="0" dirty="0">
                <a:effectLst/>
                <a:latin typeface="Lora" pitchFamily="2" charset="0"/>
              </a:rPr>
              <a:t>대다수 수정은 </a:t>
            </a:r>
            <a:r>
              <a:rPr lang="ko-KR" altLang="en-US" b="0" i="0" dirty="0" err="1">
                <a:effectLst/>
                <a:latin typeface="Lora" pitchFamily="2" charset="0"/>
              </a:rPr>
              <a:t>쿼럼에</a:t>
            </a:r>
            <a:r>
              <a:rPr lang="ko-KR" altLang="en-US" b="0" i="0" dirty="0">
                <a:effectLst/>
                <a:latin typeface="Lora" pitchFamily="2" charset="0"/>
              </a:rPr>
              <a:t> 도달하는 데 필요한 노드 수를 변경합니다</a:t>
            </a:r>
            <a:r>
              <a:rPr lang="en-US" altLang="ko-KR" b="0" i="0" dirty="0">
                <a:effectLst/>
                <a:latin typeface="Lora" pitchFamily="2" charset="0"/>
              </a:rPr>
              <a:t>. </a:t>
            </a:r>
            <a:r>
              <a:rPr lang="ko-KR" altLang="en-US" b="0" i="0" dirty="0">
                <a:effectLst/>
                <a:latin typeface="Lora" pitchFamily="2" charset="0"/>
              </a:rPr>
              <a:t>이 변경 사항은 비잔틴 노드가 과반수를 요구하여 두 가지 별개의 </a:t>
            </a:r>
            <a:r>
              <a:rPr lang="ko-KR" altLang="en-US" b="0" i="0" dirty="0" err="1">
                <a:effectLst/>
                <a:latin typeface="Lora" pitchFamily="2" charset="0"/>
              </a:rPr>
              <a:t>검증자</a:t>
            </a:r>
            <a:r>
              <a:rPr lang="ko-KR" altLang="en-US" b="0" i="0" dirty="0">
                <a:effectLst/>
                <a:latin typeface="Lora" pitchFamily="2" charset="0"/>
              </a:rPr>
              <a:t> 세트와 합의에 도달할 수 있는 문제를 해결합니다</a:t>
            </a:r>
            <a:r>
              <a:rPr lang="en-US" altLang="ko-KR" b="0" i="0" dirty="0">
                <a:effectLst/>
                <a:latin typeface="Lora" pitchFamily="2" charset="0"/>
              </a:rPr>
              <a:t>. </a:t>
            </a:r>
            <a:r>
              <a:rPr lang="ko-KR" altLang="en-US" b="0" i="0" dirty="0">
                <a:effectLst/>
                <a:latin typeface="Lora" pitchFamily="2" charset="0"/>
              </a:rPr>
              <a:t>예를 들어</a:t>
            </a:r>
            <a:r>
              <a:rPr lang="en-US" altLang="ko-KR" b="0" i="0" dirty="0">
                <a:effectLst/>
                <a:latin typeface="Lora" pitchFamily="2" charset="0"/>
              </a:rPr>
              <a:t>, 5</a:t>
            </a:r>
            <a:r>
              <a:rPr lang="ko-KR" altLang="en-US" b="0" i="0" dirty="0">
                <a:effectLst/>
                <a:latin typeface="Lora" pitchFamily="2" charset="0"/>
              </a:rPr>
              <a:t>명의 검증자가 있는 경우 </a:t>
            </a:r>
            <a:r>
              <a:rPr lang="en-US" altLang="ko-KR" b="0" i="0" dirty="0">
                <a:effectLst/>
                <a:latin typeface="Lora" pitchFamily="2" charset="0"/>
              </a:rPr>
              <a:t>IBFT 2.0</a:t>
            </a:r>
            <a:r>
              <a:rPr lang="ko-KR" altLang="en-US" b="0" i="0" dirty="0">
                <a:effectLst/>
                <a:latin typeface="Lora" pitchFamily="2" charset="0"/>
              </a:rPr>
              <a:t>은 블록체인에 추가할 블록에 대한 블록에 대한 합의에 도달하기 위해 </a:t>
            </a:r>
            <a:r>
              <a:rPr lang="en-US" altLang="ko-KR" b="0" i="0" dirty="0">
                <a:effectLst/>
                <a:latin typeface="Lora" pitchFamily="2" charset="0"/>
              </a:rPr>
              <a:t>3</a:t>
            </a:r>
            <a:r>
              <a:rPr lang="ko-KR" altLang="en-US" b="0" i="0" dirty="0">
                <a:effectLst/>
                <a:latin typeface="Lora" pitchFamily="2" charset="0"/>
              </a:rPr>
              <a:t>명이 아닌 </a:t>
            </a:r>
            <a:r>
              <a:rPr lang="en-US" altLang="ko-KR" b="0" i="0" dirty="0">
                <a:effectLst/>
                <a:latin typeface="Lora" pitchFamily="2" charset="0"/>
              </a:rPr>
              <a:t>4</a:t>
            </a:r>
            <a:r>
              <a:rPr lang="ko-KR" altLang="en-US" b="0" i="0" dirty="0">
                <a:effectLst/>
                <a:latin typeface="Lora" pitchFamily="2" charset="0"/>
              </a:rPr>
              <a:t>명의 검증자가 필요합니다</a:t>
            </a:r>
            <a:r>
              <a:rPr lang="en-US" altLang="ko-KR" b="0" i="0" dirty="0">
                <a:effectLst/>
                <a:latin typeface="Lora" pitchFamily="2" charset="0"/>
              </a:rPr>
              <a:t>. </a:t>
            </a:r>
            <a:r>
              <a:rPr lang="ko-KR" altLang="en-US" b="0" i="0" dirty="0">
                <a:effectLst/>
                <a:latin typeface="Lora" pitchFamily="2" charset="0"/>
              </a:rPr>
              <a:t>이 변경으로 비잔틴 유효성 검사기는 두 세트의 정직한 유효성 검사기를 통해 서로 다른 블록에 대한 합의에 도달할 수 없습니다</a:t>
            </a:r>
            <a:r>
              <a:rPr lang="en-US" altLang="ko-KR" b="0" i="0" dirty="0">
                <a:effectLst/>
                <a:latin typeface="Lora" pitchFamily="2" charset="0"/>
              </a:rPr>
              <a:t>.</a:t>
            </a:r>
            <a:br>
              <a:rPr lang="en-US" altLang="ko-KR" b="0" i="0" dirty="0">
                <a:effectLst/>
                <a:latin typeface="Lora" pitchFamily="2" charset="0"/>
              </a:rPr>
            </a:br>
            <a:endParaRPr lang="en-US" altLang="ko-KR" b="0" i="0" dirty="0">
              <a:effectLst/>
              <a:latin typeface="Lora" pitchFamily="2" charset="0"/>
            </a:endParaRPr>
          </a:p>
          <a:p>
            <a:pPr algn="l" fontAlgn="base"/>
            <a:r>
              <a:rPr lang="ko-KR" altLang="en-US" b="0" i="0" dirty="0">
                <a:effectLst/>
                <a:latin typeface="Lora" pitchFamily="2" charset="0"/>
              </a:rPr>
              <a:t>라운드 변경 수정은 </a:t>
            </a:r>
            <a:r>
              <a:rPr lang="en-US" altLang="ko-KR" b="0" i="0" dirty="0">
                <a:effectLst/>
                <a:latin typeface="Lora" pitchFamily="2" charset="0"/>
              </a:rPr>
              <a:t>IBFT 1.0</a:t>
            </a:r>
            <a:r>
              <a:rPr lang="ko-KR" altLang="en-US" b="0" i="0" dirty="0">
                <a:effectLst/>
                <a:latin typeface="Lora" pitchFamily="2" charset="0"/>
              </a:rPr>
              <a:t>의 활성 문제를 해결합니다</a:t>
            </a:r>
            <a:r>
              <a:rPr lang="en-US" altLang="ko-KR" b="0" i="0" dirty="0">
                <a:effectLst/>
                <a:latin typeface="Lora" pitchFamily="2" charset="0"/>
              </a:rPr>
              <a:t>. IBFT 1.0</a:t>
            </a:r>
            <a:r>
              <a:rPr lang="ko-KR" altLang="en-US" b="0" i="0" dirty="0">
                <a:effectLst/>
                <a:latin typeface="Lora" pitchFamily="2" charset="0"/>
              </a:rPr>
              <a:t>에서 라운드 변경은 항상 새로운 블록 제안으로 이어집니다</a:t>
            </a:r>
            <a:r>
              <a:rPr lang="en-US" altLang="ko-KR" b="0" i="0" dirty="0">
                <a:effectLst/>
                <a:latin typeface="Lora" pitchFamily="2" charset="0"/>
              </a:rPr>
              <a:t>. IBFT 2.0</a:t>
            </a:r>
            <a:r>
              <a:rPr lang="ko-KR" altLang="en-US" b="0" i="0" dirty="0">
                <a:effectLst/>
                <a:latin typeface="Lora" pitchFamily="2" charset="0"/>
              </a:rPr>
              <a:t>에서 향상된 라운드 변경 프로토콜은 유효성 검사기가 라운드에서 커밋하는 경우 연속 라운드에서 제안된 블록이 </a:t>
            </a:r>
            <a:r>
              <a:rPr lang="ko-KR" altLang="en-US" b="0" i="0" dirty="0" err="1">
                <a:effectLst/>
                <a:latin typeface="Lora" pitchFamily="2" charset="0"/>
              </a:rPr>
              <a:t>커밋된</a:t>
            </a:r>
            <a:r>
              <a:rPr lang="ko-KR" altLang="en-US" b="0" i="0" dirty="0">
                <a:effectLst/>
                <a:latin typeface="Lora" pitchFamily="2" charset="0"/>
              </a:rPr>
              <a:t> 블록과 일치하도록 합니다</a:t>
            </a:r>
            <a:r>
              <a:rPr lang="en-US" altLang="ko-KR" b="0" i="0" dirty="0">
                <a:effectLst/>
                <a:latin typeface="Lora" pitchFamily="2" charset="0"/>
              </a:rPr>
              <a:t>. PBFT </a:t>
            </a:r>
            <a:r>
              <a:rPr lang="ko-KR" altLang="en-US" b="0" i="0" dirty="0">
                <a:effectLst/>
                <a:latin typeface="Lora" pitchFamily="2" charset="0"/>
              </a:rPr>
              <a:t>보기 변경 프로토콜에서 영감을 받은 이 메커니즘은 활성 문제를 일으킨 </a:t>
            </a:r>
            <a:r>
              <a:rPr lang="en-US" altLang="ko-KR" b="0" i="0" dirty="0">
                <a:effectLst/>
                <a:latin typeface="Lora" pitchFamily="2" charset="0"/>
              </a:rPr>
              <a:t>IBFT 1.0</a:t>
            </a:r>
            <a:r>
              <a:rPr lang="ko-KR" altLang="en-US" b="0" i="0" dirty="0">
                <a:effectLst/>
                <a:latin typeface="Lora" pitchFamily="2" charset="0"/>
              </a:rPr>
              <a:t>에서 사용된 블록 잠금 메커니즘의 필요성을 제거합니다</a:t>
            </a:r>
            <a:r>
              <a:rPr lang="en-US" altLang="ko-KR" b="0" i="0" dirty="0">
                <a:effectLst/>
                <a:latin typeface="Lora" pitchFamily="2" charset="0"/>
              </a:rPr>
              <a:t>.</a:t>
            </a:r>
          </a:p>
          <a:p>
            <a:endParaRPr lang="ko-KR" altLang="en-US" dirty="0"/>
          </a:p>
        </p:txBody>
      </p:sp>
      <p:sp>
        <p:nvSpPr>
          <p:cNvPr id="3" name="제목 2">
            <a:extLst>
              <a:ext uri="{FF2B5EF4-FFF2-40B4-BE49-F238E27FC236}">
                <a16:creationId xmlns:a16="http://schemas.microsoft.com/office/drawing/2014/main" id="{19A8AA37-6F2A-4A98-8A63-4967E595603C}"/>
              </a:ext>
            </a:extLst>
          </p:cNvPr>
          <p:cNvSpPr>
            <a:spLocks noGrp="1"/>
          </p:cNvSpPr>
          <p:nvPr>
            <p:ph type="title"/>
          </p:nvPr>
        </p:nvSpPr>
        <p:spPr/>
        <p:txBody>
          <a:bodyPr/>
          <a:lstStyle/>
          <a:p>
            <a:endParaRPr lang="ko-KR" altLang="en-US"/>
          </a:p>
        </p:txBody>
      </p:sp>
    </p:spTree>
    <p:extLst>
      <p:ext uri="{BB962C8B-B14F-4D97-AF65-F5344CB8AC3E}">
        <p14:creationId xmlns:p14="http://schemas.microsoft.com/office/powerpoint/2010/main" val="4122623275"/>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B0E050C0-62E4-4247-8419-1A0525EFC164}"/>
              </a:ext>
            </a:extLst>
          </p:cNvPr>
          <p:cNvSpPr>
            <a:spLocks noGrp="1"/>
          </p:cNvSpPr>
          <p:nvPr>
            <p:ph idx="1"/>
          </p:nvPr>
        </p:nvSpPr>
        <p:spPr/>
        <p:txBody>
          <a:bodyPr/>
          <a:lstStyle/>
          <a:p>
            <a:endParaRPr lang="ko-KR" altLang="en-US"/>
          </a:p>
        </p:txBody>
      </p:sp>
      <p:sp>
        <p:nvSpPr>
          <p:cNvPr id="3" name="제목 2">
            <a:extLst>
              <a:ext uri="{FF2B5EF4-FFF2-40B4-BE49-F238E27FC236}">
                <a16:creationId xmlns:a16="http://schemas.microsoft.com/office/drawing/2014/main" id="{EC1D222C-4DA6-4E2E-8FB5-43F23E69D29E}"/>
              </a:ext>
            </a:extLst>
          </p:cNvPr>
          <p:cNvSpPr>
            <a:spLocks noGrp="1"/>
          </p:cNvSpPr>
          <p:nvPr>
            <p:ph type="title"/>
          </p:nvPr>
        </p:nvSpPr>
        <p:spPr/>
        <p:txBody>
          <a:bodyPr/>
          <a:lstStyle/>
          <a:p>
            <a:endParaRPr lang="ko-KR" altLang="en-US"/>
          </a:p>
        </p:txBody>
      </p:sp>
      <p:pic>
        <p:nvPicPr>
          <p:cNvPr id="4" name="Picture 4">
            <a:extLst>
              <a:ext uri="{FF2B5EF4-FFF2-40B4-BE49-F238E27FC236}">
                <a16:creationId xmlns:a16="http://schemas.microsoft.com/office/drawing/2014/main" id="{3446DA91-01B1-4DC2-ABFA-C8AE9D6BEF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13862" y="1178267"/>
            <a:ext cx="8322928" cy="54876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8883175"/>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818C54F2-2018-4765-85FB-7FFF42A0A5FE}"/>
              </a:ext>
            </a:extLst>
          </p:cNvPr>
          <p:cNvSpPr>
            <a:spLocks noGrp="1"/>
          </p:cNvSpPr>
          <p:nvPr>
            <p:ph idx="1"/>
          </p:nvPr>
        </p:nvSpPr>
        <p:spPr/>
        <p:txBody>
          <a:bodyPr/>
          <a:lstStyle/>
          <a:p>
            <a:r>
              <a:rPr lang="ko-KR" altLang="en-US" b="0" i="1" dirty="0">
                <a:solidFill>
                  <a:srgbClr val="4C4C4C"/>
                </a:solidFill>
                <a:effectLst/>
                <a:latin typeface="Lora" panose="020B0604020202020204" pitchFamily="2" charset="0"/>
              </a:rPr>
              <a:t>보안</a:t>
            </a:r>
            <a:r>
              <a:rPr lang="ko-KR" altLang="en-US" b="0" i="0" dirty="0">
                <a:solidFill>
                  <a:srgbClr val="4C4C4C"/>
                </a:solidFill>
                <a:effectLst/>
                <a:latin typeface="Lora" panose="020B0604020202020204" pitchFamily="2" charset="0"/>
              </a:rPr>
              <a:t> 이라는 용어는 악의적인 행위자를 견디고 의도한 대로 작동하는 합의 알고리즘의 능력</a:t>
            </a:r>
            <a:endParaRPr lang="en-US" altLang="ko-KR" b="0" i="0" dirty="0">
              <a:solidFill>
                <a:srgbClr val="4C4C4C"/>
              </a:solidFill>
              <a:effectLst/>
              <a:latin typeface="Lora" panose="020B0604020202020204" pitchFamily="2" charset="0"/>
            </a:endParaRPr>
          </a:p>
          <a:p>
            <a:r>
              <a:rPr lang="ko-KR" altLang="en-US" b="0" i="0" dirty="0">
                <a:solidFill>
                  <a:srgbClr val="4C4C4C"/>
                </a:solidFill>
                <a:effectLst/>
                <a:latin typeface="Lora" pitchFamily="2" charset="0"/>
              </a:rPr>
              <a:t>합의 알고리즘을 사용하면 트랜잭션 보안과 성능 간에 균형이 유지</a:t>
            </a:r>
            <a:endParaRPr lang="en-US" altLang="ko-KR" dirty="0">
              <a:solidFill>
                <a:srgbClr val="4C4C4C"/>
              </a:solidFill>
              <a:latin typeface="Lora" panose="020B0604020202020204" pitchFamily="2" charset="0"/>
            </a:endParaRPr>
          </a:p>
          <a:p>
            <a:r>
              <a:rPr lang="ko-KR" altLang="en-US" b="0" i="0" dirty="0">
                <a:solidFill>
                  <a:srgbClr val="4C4C4C"/>
                </a:solidFill>
                <a:effectLst/>
                <a:latin typeface="Lora" pitchFamily="2" charset="0"/>
              </a:rPr>
              <a:t>블록체인의 성능은 일반적으로 트랜잭션 처리량으로 측정</a:t>
            </a:r>
            <a:endParaRPr lang="en-US" altLang="ko-KR" b="0" i="0" dirty="0">
              <a:solidFill>
                <a:srgbClr val="4C4C4C"/>
              </a:solidFill>
              <a:effectLst/>
              <a:latin typeface="Lora" pitchFamily="2" charset="0"/>
            </a:endParaRPr>
          </a:p>
          <a:p>
            <a:r>
              <a:rPr lang="en-US" altLang="ko-KR" b="0" i="0" dirty="0" err="1">
                <a:solidFill>
                  <a:srgbClr val="4C4C4C"/>
                </a:solidFill>
                <a:effectLst/>
                <a:latin typeface="Lora" pitchFamily="2" charset="0"/>
              </a:rPr>
              <a:t>PoW</a:t>
            </a:r>
            <a:r>
              <a:rPr lang="ko-KR" altLang="en-US" b="0" i="0" dirty="0">
                <a:solidFill>
                  <a:srgbClr val="4C4C4C"/>
                </a:solidFill>
                <a:effectLst/>
                <a:latin typeface="Lora" pitchFamily="2" charset="0"/>
              </a:rPr>
              <a:t>를 사용하는 이더리움 </a:t>
            </a:r>
            <a:r>
              <a:rPr lang="ko-KR" altLang="en-US" b="0" i="0" dirty="0" err="1">
                <a:solidFill>
                  <a:srgbClr val="4C4C4C"/>
                </a:solidFill>
                <a:effectLst/>
                <a:latin typeface="Lora" pitchFamily="2" charset="0"/>
              </a:rPr>
              <a:t>메인넷은</a:t>
            </a:r>
            <a:r>
              <a:rPr lang="ko-KR" altLang="en-US" b="0" i="0" dirty="0">
                <a:solidFill>
                  <a:srgbClr val="4C4C4C"/>
                </a:solidFill>
                <a:effectLst/>
                <a:latin typeface="Lora" pitchFamily="2" charset="0"/>
              </a:rPr>
              <a:t> 뛰어난 보안성을 제공하지만 낮은 성능을 제공</a:t>
            </a:r>
            <a:endParaRPr lang="en-US" altLang="ko-KR" dirty="0">
              <a:solidFill>
                <a:srgbClr val="4C4C4C"/>
              </a:solidFill>
              <a:latin typeface="Lora" pitchFamily="2" charset="0"/>
            </a:endParaRPr>
          </a:p>
          <a:p>
            <a:r>
              <a:rPr lang="ko-KR" altLang="en-US" b="0" i="0" dirty="0">
                <a:solidFill>
                  <a:srgbClr val="4C4C4C"/>
                </a:solidFill>
                <a:effectLst/>
                <a:latin typeface="Lora" pitchFamily="2" charset="0"/>
              </a:rPr>
              <a:t> 초기 </a:t>
            </a:r>
            <a:r>
              <a:rPr lang="en-US" altLang="ko-KR" b="0" i="0" dirty="0" err="1">
                <a:solidFill>
                  <a:srgbClr val="4C4C4C"/>
                </a:solidFill>
                <a:effectLst/>
                <a:latin typeface="Lora" pitchFamily="2" charset="0"/>
              </a:rPr>
              <a:t>PoA</a:t>
            </a:r>
            <a:r>
              <a:rPr lang="en-US" altLang="ko-KR" b="0" i="0" dirty="0">
                <a:solidFill>
                  <a:srgbClr val="4C4C4C"/>
                </a:solidFill>
                <a:effectLst/>
                <a:latin typeface="Lora" pitchFamily="2" charset="0"/>
              </a:rPr>
              <a:t> </a:t>
            </a:r>
            <a:r>
              <a:rPr lang="ko-KR" altLang="en-US" b="0" i="0" dirty="0">
                <a:solidFill>
                  <a:srgbClr val="4C4C4C"/>
                </a:solidFill>
                <a:effectLst/>
                <a:latin typeface="Lora" pitchFamily="2" charset="0"/>
              </a:rPr>
              <a:t>알고리즘을 사용하는 컨소시엄 블록체인 솔루션은 보안이 거의 또는 전혀 없는 고성능을 제공</a:t>
            </a:r>
            <a:endParaRPr lang="en-US" altLang="ko-KR" b="0" i="0" dirty="0">
              <a:solidFill>
                <a:srgbClr val="4C4C4C"/>
              </a:solidFill>
              <a:effectLst/>
              <a:latin typeface="Lora" pitchFamily="2" charset="0"/>
            </a:endParaRPr>
          </a:p>
          <a:p>
            <a:r>
              <a:rPr lang="en-US" altLang="ko-KR" b="0" i="0" dirty="0">
                <a:solidFill>
                  <a:srgbClr val="4C4C4C"/>
                </a:solidFill>
                <a:effectLst/>
                <a:latin typeface="Lora" pitchFamily="2" charset="0"/>
              </a:rPr>
              <a:t>IBFT 2.0</a:t>
            </a:r>
            <a:r>
              <a:rPr lang="ko-KR" altLang="en-US" b="0" i="0" dirty="0">
                <a:solidFill>
                  <a:srgbClr val="4C4C4C"/>
                </a:solidFill>
                <a:effectLst/>
                <a:latin typeface="Lora" pitchFamily="2" charset="0"/>
              </a:rPr>
              <a:t>과 같은 향상된 권한 증명</a:t>
            </a:r>
            <a:r>
              <a:rPr lang="en-US" altLang="ko-KR" b="0" i="0" dirty="0">
                <a:solidFill>
                  <a:srgbClr val="4C4C4C"/>
                </a:solidFill>
                <a:effectLst/>
                <a:latin typeface="Lora" pitchFamily="2" charset="0"/>
              </a:rPr>
              <a:t>(</a:t>
            </a:r>
            <a:r>
              <a:rPr lang="en-US" altLang="ko-KR" b="0" i="0" dirty="0" err="1">
                <a:solidFill>
                  <a:srgbClr val="4C4C4C"/>
                </a:solidFill>
                <a:effectLst/>
                <a:latin typeface="Lora" pitchFamily="2" charset="0"/>
              </a:rPr>
              <a:t>PoA</a:t>
            </a:r>
            <a:r>
              <a:rPr lang="en-US" altLang="ko-KR" b="0" i="0" dirty="0">
                <a:solidFill>
                  <a:srgbClr val="4C4C4C"/>
                </a:solidFill>
                <a:effectLst/>
                <a:latin typeface="Lora" pitchFamily="2" charset="0"/>
              </a:rPr>
              <a:t>) </a:t>
            </a:r>
            <a:r>
              <a:rPr lang="ko-KR" altLang="en-US" b="0" i="0" dirty="0">
                <a:solidFill>
                  <a:srgbClr val="4C4C4C"/>
                </a:solidFill>
                <a:effectLst/>
                <a:latin typeface="Lora" pitchFamily="2" charset="0"/>
              </a:rPr>
              <a:t>합의 알고리즘은 이러한 두 극단 사이에 위치하여 향상된 성능의 균형을 제공하는 동시에 악의적인 행위자로부터 보호합니다</a:t>
            </a:r>
            <a:r>
              <a:rPr lang="en-US" altLang="ko-KR" b="0" i="0" dirty="0">
                <a:solidFill>
                  <a:srgbClr val="4C4C4C"/>
                </a:solidFill>
                <a:effectLst/>
                <a:latin typeface="Lora" pitchFamily="2" charset="0"/>
              </a:rPr>
              <a:t>. Goldilocks </a:t>
            </a:r>
            <a:r>
              <a:rPr lang="ko-KR" altLang="en-US" b="0" i="0" dirty="0">
                <a:solidFill>
                  <a:srgbClr val="4C4C4C"/>
                </a:solidFill>
                <a:effectLst/>
                <a:latin typeface="Lora" pitchFamily="2" charset="0"/>
              </a:rPr>
              <a:t>호출</a:t>
            </a:r>
            <a:r>
              <a:rPr lang="en-US" altLang="ko-KR" b="0" i="0" dirty="0">
                <a:solidFill>
                  <a:srgbClr val="4C4C4C"/>
                </a:solidFill>
                <a:effectLst/>
                <a:latin typeface="Lora" pitchFamily="2" charset="0"/>
              </a:rPr>
              <a:t>: </a:t>
            </a:r>
            <a:r>
              <a:rPr lang="ko-KR" altLang="en-US" b="0" i="0" dirty="0">
                <a:solidFill>
                  <a:srgbClr val="4C4C4C"/>
                </a:solidFill>
                <a:effectLst/>
                <a:latin typeface="Lora" pitchFamily="2" charset="0"/>
              </a:rPr>
              <a:t>너무 느리고</a:t>
            </a:r>
            <a:r>
              <a:rPr lang="en-US" altLang="ko-KR" b="0" i="0" dirty="0">
                <a:solidFill>
                  <a:srgbClr val="4C4C4C"/>
                </a:solidFill>
                <a:effectLst/>
                <a:latin typeface="Lora" pitchFamily="2" charset="0"/>
              </a:rPr>
              <a:t>, </a:t>
            </a:r>
            <a:r>
              <a:rPr lang="ko-KR" altLang="en-US" b="0" i="0" dirty="0">
                <a:solidFill>
                  <a:srgbClr val="4C4C4C"/>
                </a:solidFill>
                <a:effectLst/>
                <a:latin typeface="Lora" pitchFamily="2" charset="0"/>
              </a:rPr>
              <a:t>너무 불안정하고</a:t>
            </a:r>
            <a:r>
              <a:rPr lang="en-US" altLang="ko-KR" b="0" i="0" dirty="0">
                <a:solidFill>
                  <a:srgbClr val="4C4C4C"/>
                </a:solidFill>
                <a:effectLst/>
                <a:latin typeface="Lora" pitchFamily="2" charset="0"/>
              </a:rPr>
              <a:t>, </a:t>
            </a:r>
            <a:r>
              <a:rPr lang="ko-KR" altLang="en-US" b="0" i="0" dirty="0">
                <a:solidFill>
                  <a:srgbClr val="4C4C4C"/>
                </a:solidFill>
                <a:effectLst/>
                <a:latin typeface="Lora" pitchFamily="2" charset="0"/>
              </a:rPr>
              <a:t>딱 맞습니다</a:t>
            </a:r>
            <a:r>
              <a:rPr lang="en-US" altLang="ko-KR" b="0" i="0" dirty="0">
                <a:solidFill>
                  <a:srgbClr val="4C4C4C"/>
                </a:solidFill>
                <a:effectLst/>
                <a:latin typeface="Lora" pitchFamily="2" charset="0"/>
              </a:rPr>
              <a:t>.  </a:t>
            </a:r>
            <a:endParaRPr lang="ko-KR" altLang="en-US" dirty="0"/>
          </a:p>
        </p:txBody>
      </p:sp>
      <p:sp>
        <p:nvSpPr>
          <p:cNvPr id="3" name="제목 2">
            <a:extLst>
              <a:ext uri="{FF2B5EF4-FFF2-40B4-BE49-F238E27FC236}">
                <a16:creationId xmlns:a16="http://schemas.microsoft.com/office/drawing/2014/main" id="{FA56B7ED-7AF0-49F8-AD63-CB3214B5FC9F}"/>
              </a:ext>
            </a:extLst>
          </p:cNvPr>
          <p:cNvSpPr>
            <a:spLocks noGrp="1"/>
          </p:cNvSpPr>
          <p:nvPr>
            <p:ph type="title"/>
          </p:nvPr>
        </p:nvSpPr>
        <p:spPr/>
        <p:txBody>
          <a:bodyPr/>
          <a:lstStyle/>
          <a:p>
            <a:endParaRPr lang="ko-KR" altLang="en-US"/>
          </a:p>
        </p:txBody>
      </p:sp>
      <p:pic>
        <p:nvPicPr>
          <p:cNvPr id="30722" name="Picture 2">
            <a:extLst>
              <a:ext uri="{FF2B5EF4-FFF2-40B4-BE49-F238E27FC236}">
                <a16:creationId xmlns:a16="http://schemas.microsoft.com/office/drawing/2014/main" id="{1C446F67-0B38-42FF-9170-71D9D47034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2981" y="3920200"/>
            <a:ext cx="4807800" cy="2280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7982887"/>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D69B025F-C6D7-42D3-861D-8695ACAA46C9}"/>
              </a:ext>
            </a:extLst>
          </p:cNvPr>
          <p:cNvSpPr>
            <a:spLocks noGrp="1"/>
          </p:cNvSpPr>
          <p:nvPr>
            <p:ph idx="1"/>
          </p:nvPr>
        </p:nvSpPr>
        <p:spPr>
          <a:xfrm>
            <a:off x="241299" y="674860"/>
            <a:ext cx="11683999" cy="6030740"/>
          </a:xfrm>
        </p:spPr>
        <p:txBody>
          <a:bodyPr>
            <a:normAutofit/>
          </a:bodyPr>
          <a:lstStyle/>
          <a:p>
            <a:pPr indent="0">
              <a:buNone/>
            </a:pPr>
            <a:r>
              <a:rPr lang="en-US" altLang="ko-KR" dirty="0"/>
              <a:t>Raft </a:t>
            </a:r>
            <a:r>
              <a:rPr lang="en-US" altLang="ko-KR" sz="1400" dirty="0">
                <a:hlinkClick r:id="rId3"/>
              </a:rPr>
              <a:t>Paper</a:t>
            </a:r>
            <a:endParaRPr lang="en-US" altLang="ko-KR" sz="1400" dirty="0"/>
          </a:p>
          <a:p>
            <a:pPr marL="144000"/>
            <a:r>
              <a:rPr lang="ko-KR" altLang="en-US" dirty="0"/>
              <a:t>신뢰 환경</a:t>
            </a:r>
            <a:endParaRPr lang="en-US" altLang="ko-KR" dirty="0"/>
          </a:p>
          <a:p>
            <a:pPr marL="144000"/>
            <a:r>
              <a:rPr lang="ko-KR" altLang="en-US" dirty="0"/>
              <a:t>서버는</a:t>
            </a:r>
            <a:r>
              <a:rPr lang="en-US" altLang="ko-KR" dirty="0"/>
              <a:t> </a:t>
            </a:r>
            <a:r>
              <a:rPr lang="ko-KR" altLang="en-US" dirty="0"/>
              <a:t>리더</a:t>
            </a:r>
            <a:r>
              <a:rPr lang="en-US" altLang="ko-KR" dirty="0"/>
              <a:t>(leader), </a:t>
            </a:r>
            <a:r>
              <a:rPr lang="ko-KR" altLang="en-US" dirty="0" err="1"/>
              <a:t>팔로워</a:t>
            </a:r>
            <a:r>
              <a:rPr lang="en-US" altLang="ko-KR" dirty="0"/>
              <a:t>(follower), </a:t>
            </a:r>
            <a:r>
              <a:rPr lang="ko-KR" altLang="en-US" dirty="0"/>
              <a:t>후보자</a:t>
            </a:r>
            <a:r>
              <a:rPr lang="en-US" altLang="ko-KR" dirty="0"/>
              <a:t>(candidate)</a:t>
            </a:r>
            <a:r>
              <a:rPr lang="ko-KR" altLang="en-US" dirty="0"/>
              <a:t> 중 하나</a:t>
            </a:r>
            <a:endParaRPr lang="en-US" altLang="ko-KR" dirty="0"/>
          </a:p>
          <a:p>
            <a:pPr marL="144000"/>
            <a:r>
              <a:rPr lang="ko-KR" altLang="en-US" dirty="0" err="1"/>
              <a:t>팔로워는</a:t>
            </a:r>
            <a:r>
              <a:rPr lang="ko-KR" altLang="en-US" dirty="0"/>
              <a:t> 리더의 요청에 따라 상태 업데이트</a:t>
            </a:r>
            <a:br>
              <a:rPr lang="en-US" altLang="ko-KR" dirty="0"/>
            </a:br>
            <a:r>
              <a:rPr lang="ko-KR" altLang="en-US" dirty="0"/>
              <a:t>변경 내역이 없어도 일정 시간마다 하트비트로 더미 요청</a:t>
            </a:r>
            <a:r>
              <a:rPr lang="en-US" altLang="ko-KR" dirty="0"/>
              <a:t> </a:t>
            </a:r>
            <a:r>
              <a:rPr lang="ko-KR" altLang="en-US" dirty="0"/>
              <a:t>전송</a:t>
            </a:r>
            <a:endParaRPr lang="en-US" altLang="ko-KR" dirty="0"/>
          </a:p>
          <a:p>
            <a:pPr marL="144000"/>
            <a:r>
              <a:rPr lang="ko-KR" altLang="en-US" dirty="0"/>
              <a:t>리더 선출</a:t>
            </a:r>
            <a:endParaRPr lang="en-US" altLang="ko-KR" dirty="0"/>
          </a:p>
          <a:p>
            <a:pPr lvl="1">
              <a:buFont typeface="+mj-lt"/>
              <a:buAutoNum type="arabicPeriod"/>
            </a:pPr>
            <a:r>
              <a:rPr lang="ko-KR" altLang="en-US" dirty="0" err="1"/>
              <a:t>팔로워가</a:t>
            </a:r>
            <a:r>
              <a:rPr lang="ko-KR" altLang="en-US" dirty="0"/>
              <a:t> 일정 시간 요청을 받지 못하면 후보자로 변경</a:t>
            </a:r>
            <a:endParaRPr lang="en-US" altLang="ko-KR" dirty="0"/>
          </a:p>
          <a:p>
            <a:pPr lvl="1">
              <a:buFont typeface="+mj-lt"/>
              <a:buAutoNum type="arabicPeriod"/>
            </a:pPr>
            <a:r>
              <a:rPr lang="en-US" altLang="ko-KR" dirty="0"/>
              <a:t>Term </a:t>
            </a:r>
            <a:r>
              <a:rPr lang="ko-KR" altLang="en-US" dirty="0"/>
              <a:t>증가</a:t>
            </a:r>
            <a:endParaRPr lang="en-US" altLang="ko-KR" dirty="0"/>
          </a:p>
          <a:p>
            <a:pPr lvl="1">
              <a:buFont typeface="+mj-lt"/>
              <a:buAutoNum type="arabicPeriod"/>
            </a:pPr>
            <a:r>
              <a:rPr lang="ko-KR" altLang="en-US" dirty="0"/>
              <a:t>다른 서버에 투표 요청 ➡</a:t>
            </a:r>
            <a:r>
              <a:rPr lang="en-US" altLang="ko-KR" dirty="0"/>
              <a:t> </a:t>
            </a:r>
            <a:r>
              <a:rPr lang="ko-KR" altLang="en-US" b="1" dirty="0"/>
              <a:t>과반수</a:t>
            </a:r>
            <a:r>
              <a:rPr lang="ko-KR" altLang="en-US" dirty="0"/>
              <a:t> 투표를 받으면 리더</a:t>
            </a:r>
            <a:endParaRPr lang="en-US" altLang="ko-KR" dirty="0"/>
          </a:p>
          <a:p>
            <a:r>
              <a:rPr lang="en-US" altLang="ko-KR" dirty="0"/>
              <a:t>Term number</a:t>
            </a:r>
          </a:p>
          <a:p>
            <a:pPr lvl="1"/>
            <a:r>
              <a:rPr lang="ko-KR" altLang="en-US" dirty="0" err="1"/>
              <a:t>팔로워는</a:t>
            </a:r>
            <a:r>
              <a:rPr lang="ko-KR" altLang="en-US" dirty="0"/>
              <a:t> </a:t>
            </a:r>
            <a:r>
              <a:rPr lang="en-US" altLang="ko-KR" dirty="0"/>
              <a:t>Term</a:t>
            </a:r>
            <a:r>
              <a:rPr lang="ko-KR" altLang="en-US" dirty="0"/>
              <a:t>당 한 번만 투표</a:t>
            </a:r>
            <a:endParaRPr lang="en-US" altLang="ko-KR" dirty="0"/>
          </a:p>
          <a:p>
            <a:pPr lvl="1"/>
            <a:r>
              <a:rPr lang="ko-KR" altLang="en-US" dirty="0"/>
              <a:t>높은 </a:t>
            </a:r>
            <a:r>
              <a:rPr lang="en-US" altLang="ko-KR" dirty="0"/>
              <a:t>Term</a:t>
            </a:r>
            <a:r>
              <a:rPr lang="ko-KR" altLang="en-US" dirty="0"/>
              <a:t>의 리더를 따름</a:t>
            </a:r>
            <a:endParaRPr lang="en-US" altLang="ko-KR" dirty="0"/>
          </a:p>
          <a:p>
            <a:r>
              <a:rPr lang="ko-KR" altLang="en-US" dirty="0"/>
              <a:t>클라이언트는 리더와 통신</a:t>
            </a:r>
            <a:endParaRPr lang="en-US" altLang="ko-KR" dirty="0"/>
          </a:p>
          <a:p>
            <a:pPr lvl="1"/>
            <a:r>
              <a:rPr lang="ko-KR" altLang="en-US" dirty="0"/>
              <a:t>클라이언트가 </a:t>
            </a:r>
            <a:r>
              <a:rPr lang="ko-KR" altLang="en-US" dirty="0" err="1"/>
              <a:t>팔로워를</a:t>
            </a:r>
            <a:r>
              <a:rPr lang="ko-KR" altLang="en-US" dirty="0"/>
              <a:t> 호출하면 리더로 </a:t>
            </a:r>
            <a:r>
              <a:rPr lang="ko-KR" altLang="en-US" dirty="0" err="1"/>
              <a:t>리다이렉트</a:t>
            </a:r>
            <a:endParaRPr lang="en-US" altLang="ko-KR" dirty="0"/>
          </a:p>
          <a:p>
            <a:endParaRPr lang="en-US" altLang="ko-KR" dirty="0"/>
          </a:p>
          <a:p>
            <a:endParaRPr lang="en-US" altLang="ko-KR" dirty="0"/>
          </a:p>
          <a:p>
            <a:pPr lvl="1"/>
            <a:endParaRPr lang="en-US" altLang="ko-KR" dirty="0"/>
          </a:p>
          <a:p>
            <a:endParaRPr lang="en-US" altLang="ko-KR" dirty="0"/>
          </a:p>
          <a:p>
            <a:endParaRPr lang="en-US" altLang="ko-KR" dirty="0"/>
          </a:p>
        </p:txBody>
      </p:sp>
      <p:pic>
        <p:nvPicPr>
          <p:cNvPr id="18" name="그림 17">
            <a:extLst>
              <a:ext uri="{FF2B5EF4-FFF2-40B4-BE49-F238E27FC236}">
                <a16:creationId xmlns:a16="http://schemas.microsoft.com/office/drawing/2014/main" id="{007DD691-D087-0F46-F3D2-4DFDD3143BF5}"/>
              </a:ext>
            </a:extLst>
          </p:cNvPr>
          <p:cNvPicPr>
            <a:picLocks noChangeAspect="1"/>
          </p:cNvPicPr>
          <p:nvPr/>
        </p:nvPicPr>
        <p:blipFill rotWithShape="1">
          <a:blip r:embed="rId4"/>
          <a:srcRect l="4186"/>
          <a:stretch/>
        </p:blipFill>
        <p:spPr>
          <a:xfrm>
            <a:off x="6566615" y="3435908"/>
            <a:ext cx="343079" cy="261092"/>
          </a:xfrm>
          <a:prstGeom prst="rect">
            <a:avLst/>
          </a:prstGeom>
        </p:spPr>
      </p:pic>
      <p:pic>
        <p:nvPicPr>
          <p:cNvPr id="21" name="그림 20">
            <a:extLst>
              <a:ext uri="{FF2B5EF4-FFF2-40B4-BE49-F238E27FC236}">
                <a16:creationId xmlns:a16="http://schemas.microsoft.com/office/drawing/2014/main" id="{C705C0D9-B97F-35BC-E004-7B2038181BBA}"/>
              </a:ext>
            </a:extLst>
          </p:cNvPr>
          <p:cNvPicPr>
            <a:picLocks noChangeAspect="1"/>
          </p:cNvPicPr>
          <p:nvPr/>
        </p:nvPicPr>
        <p:blipFill>
          <a:blip r:embed="rId5"/>
          <a:stretch>
            <a:fillRect/>
          </a:stretch>
        </p:blipFill>
        <p:spPr>
          <a:xfrm>
            <a:off x="6566615" y="3697149"/>
            <a:ext cx="328229" cy="261092"/>
          </a:xfrm>
          <a:prstGeom prst="rect">
            <a:avLst/>
          </a:prstGeom>
        </p:spPr>
      </p:pic>
      <p:pic>
        <p:nvPicPr>
          <p:cNvPr id="24" name="그림 23">
            <a:extLst>
              <a:ext uri="{FF2B5EF4-FFF2-40B4-BE49-F238E27FC236}">
                <a16:creationId xmlns:a16="http://schemas.microsoft.com/office/drawing/2014/main" id="{59FF1E10-4DBB-F6FB-D7C6-143F809BB70A}"/>
              </a:ext>
            </a:extLst>
          </p:cNvPr>
          <p:cNvPicPr>
            <a:picLocks noChangeAspect="1"/>
          </p:cNvPicPr>
          <p:nvPr/>
        </p:nvPicPr>
        <p:blipFill rotWithShape="1">
          <a:blip r:embed="rId6"/>
          <a:srcRect l="1860" r="16685"/>
          <a:stretch/>
        </p:blipFill>
        <p:spPr>
          <a:xfrm>
            <a:off x="6566615" y="3957601"/>
            <a:ext cx="328229" cy="262800"/>
          </a:xfrm>
          <a:prstGeom prst="rect">
            <a:avLst/>
          </a:prstGeom>
        </p:spPr>
      </p:pic>
      <p:pic>
        <p:nvPicPr>
          <p:cNvPr id="27" name="그림 26">
            <a:extLst>
              <a:ext uri="{FF2B5EF4-FFF2-40B4-BE49-F238E27FC236}">
                <a16:creationId xmlns:a16="http://schemas.microsoft.com/office/drawing/2014/main" id="{68C04F8F-748F-5304-53A2-46669A2F912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93146" y="3437043"/>
            <a:ext cx="4725943" cy="3242573"/>
          </a:xfrm>
          <a:prstGeom prst="rect">
            <a:avLst/>
          </a:prstGeom>
        </p:spPr>
      </p:pic>
      <p:sp>
        <p:nvSpPr>
          <p:cNvPr id="3" name="제목 2">
            <a:extLst>
              <a:ext uri="{FF2B5EF4-FFF2-40B4-BE49-F238E27FC236}">
                <a16:creationId xmlns:a16="http://schemas.microsoft.com/office/drawing/2014/main" id="{0B66014E-EC5B-4F10-9CB9-5647DBCEADD3}"/>
              </a:ext>
            </a:extLst>
          </p:cNvPr>
          <p:cNvSpPr>
            <a:spLocks noGrp="1"/>
          </p:cNvSpPr>
          <p:nvPr>
            <p:ph type="title"/>
          </p:nvPr>
        </p:nvSpPr>
        <p:spPr/>
        <p:txBody>
          <a:bodyPr/>
          <a:lstStyle/>
          <a:p>
            <a:r>
              <a:rPr lang="ko-KR" altLang="en-US" dirty="0"/>
              <a:t>합의 알고리즘 </a:t>
            </a:r>
            <a:r>
              <a:rPr lang="en-US" altLang="ko-KR" dirty="0"/>
              <a:t>[ Raft ]</a:t>
            </a:r>
            <a:endParaRPr lang="ko-KR" altLang="en-US" dirty="0"/>
          </a:p>
        </p:txBody>
      </p:sp>
      <p:pic>
        <p:nvPicPr>
          <p:cNvPr id="68610" name="Picture 2">
            <a:extLst>
              <a:ext uri="{FF2B5EF4-FFF2-40B4-BE49-F238E27FC236}">
                <a16:creationId xmlns:a16="http://schemas.microsoft.com/office/drawing/2014/main" id="{E0109451-AA86-2688-53FC-583644B6E1A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942347" y="674859"/>
            <a:ext cx="4008354" cy="1793211"/>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D0FD3B49-C93A-7338-981F-D8A81DAA68A3}"/>
              </a:ext>
            </a:extLst>
          </p:cNvPr>
          <p:cNvSpPr txBox="1"/>
          <p:nvPr/>
        </p:nvSpPr>
        <p:spPr>
          <a:xfrm>
            <a:off x="10166747" y="269154"/>
            <a:ext cx="1795421" cy="230832"/>
          </a:xfrm>
          <a:prstGeom prst="rect">
            <a:avLst/>
          </a:prstGeom>
          <a:noFill/>
        </p:spPr>
        <p:txBody>
          <a:bodyPr wrap="square">
            <a:spAutoFit/>
          </a:bodyPr>
          <a:lstStyle/>
          <a:p>
            <a:pPr algn="r"/>
            <a:r>
              <a:rPr lang="ko-KR" altLang="en-US" sz="900" dirty="0">
                <a:solidFill>
                  <a:schemeClr val="bg1">
                    <a:lumMod val="85000"/>
                  </a:schemeClr>
                </a:solidFill>
                <a:hlinkClick r:id="rId9"/>
              </a:rPr>
              <a:t>https://raft.github.io/</a:t>
            </a:r>
            <a:endParaRPr lang="ko-KR" altLang="en-US" sz="900" dirty="0">
              <a:solidFill>
                <a:schemeClr val="bg1">
                  <a:lumMod val="85000"/>
                </a:schemeClr>
              </a:solidFill>
            </a:endParaRPr>
          </a:p>
        </p:txBody>
      </p:sp>
      <p:pic>
        <p:nvPicPr>
          <p:cNvPr id="9" name="그림 8">
            <a:extLst>
              <a:ext uri="{FF2B5EF4-FFF2-40B4-BE49-F238E27FC236}">
                <a16:creationId xmlns:a16="http://schemas.microsoft.com/office/drawing/2014/main" id="{D33F9C70-5F3A-E91B-DAFC-73B0A6C0F5F6}"/>
              </a:ext>
            </a:extLst>
          </p:cNvPr>
          <p:cNvPicPr>
            <a:picLocks noChangeAspect="1"/>
          </p:cNvPicPr>
          <p:nvPr/>
        </p:nvPicPr>
        <p:blipFill>
          <a:blip r:embed="rId10"/>
          <a:stretch>
            <a:fillRect/>
          </a:stretch>
        </p:blipFill>
        <p:spPr>
          <a:xfrm>
            <a:off x="8358121" y="2860043"/>
            <a:ext cx="501066" cy="510988"/>
          </a:xfrm>
          <a:prstGeom prst="rect">
            <a:avLst/>
          </a:prstGeom>
        </p:spPr>
      </p:pic>
      <p:sp>
        <p:nvSpPr>
          <p:cNvPr id="10" name="TextBox 9">
            <a:extLst>
              <a:ext uri="{FF2B5EF4-FFF2-40B4-BE49-F238E27FC236}">
                <a16:creationId xmlns:a16="http://schemas.microsoft.com/office/drawing/2014/main" id="{E3A5CB31-3EE4-41DF-368B-2BDDE2B7B8AC}"/>
              </a:ext>
            </a:extLst>
          </p:cNvPr>
          <p:cNvSpPr txBox="1"/>
          <p:nvPr/>
        </p:nvSpPr>
        <p:spPr>
          <a:xfrm>
            <a:off x="8835584" y="2931673"/>
            <a:ext cx="1003801" cy="338554"/>
          </a:xfrm>
          <a:prstGeom prst="rect">
            <a:avLst/>
          </a:prstGeom>
          <a:noFill/>
        </p:spPr>
        <p:txBody>
          <a:bodyPr wrap="none" rtlCol="0">
            <a:spAutoFit/>
          </a:bodyPr>
          <a:lstStyle/>
          <a:p>
            <a:r>
              <a:rPr lang="en-US" altLang="ko-KR" sz="1600" dirty="0" err="1">
                <a:solidFill>
                  <a:schemeClr val="bg1">
                    <a:lumMod val="85000"/>
                  </a:schemeClr>
                </a:solidFill>
                <a:latin typeface="Arial" panose="020B0604020202020204" pitchFamily="34" charset="0"/>
              </a:rPr>
              <a:t>Cadidate</a:t>
            </a:r>
            <a:endParaRPr lang="ko-KR" altLang="en-US" sz="1600" dirty="0">
              <a:solidFill>
                <a:schemeClr val="bg1">
                  <a:lumMod val="85000"/>
                </a:schemeClr>
              </a:solidFill>
              <a:latin typeface="Arial" panose="020B0604020202020204" pitchFamily="34" charset="0"/>
            </a:endParaRPr>
          </a:p>
        </p:txBody>
      </p:sp>
      <p:pic>
        <p:nvPicPr>
          <p:cNvPr id="12" name="그림 11">
            <a:extLst>
              <a:ext uri="{FF2B5EF4-FFF2-40B4-BE49-F238E27FC236}">
                <a16:creationId xmlns:a16="http://schemas.microsoft.com/office/drawing/2014/main" id="{E3FA743B-E1D5-7A67-F43C-1629591A79FE}"/>
              </a:ext>
            </a:extLst>
          </p:cNvPr>
          <p:cNvPicPr>
            <a:picLocks noChangeAspect="1"/>
          </p:cNvPicPr>
          <p:nvPr/>
        </p:nvPicPr>
        <p:blipFill>
          <a:blip r:embed="rId11"/>
          <a:stretch>
            <a:fillRect/>
          </a:stretch>
        </p:blipFill>
        <p:spPr>
          <a:xfrm>
            <a:off x="6602049" y="2857466"/>
            <a:ext cx="526536" cy="511200"/>
          </a:xfrm>
          <a:prstGeom prst="rect">
            <a:avLst/>
          </a:prstGeom>
        </p:spPr>
      </p:pic>
      <p:sp>
        <p:nvSpPr>
          <p:cNvPr id="14" name="TextBox 13">
            <a:extLst>
              <a:ext uri="{FF2B5EF4-FFF2-40B4-BE49-F238E27FC236}">
                <a16:creationId xmlns:a16="http://schemas.microsoft.com/office/drawing/2014/main" id="{089F44E9-03E2-A731-06DD-547A42CB5032}"/>
              </a:ext>
            </a:extLst>
          </p:cNvPr>
          <p:cNvSpPr txBox="1"/>
          <p:nvPr/>
        </p:nvSpPr>
        <p:spPr>
          <a:xfrm>
            <a:off x="7133192" y="2925764"/>
            <a:ext cx="822661" cy="338554"/>
          </a:xfrm>
          <a:prstGeom prst="rect">
            <a:avLst/>
          </a:prstGeom>
          <a:noFill/>
        </p:spPr>
        <p:txBody>
          <a:bodyPr wrap="none" rtlCol="0">
            <a:spAutoFit/>
          </a:bodyPr>
          <a:lstStyle/>
          <a:p>
            <a:r>
              <a:rPr lang="en-US" altLang="ko-KR" sz="1600" dirty="0">
                <a:solidFill>
                  <a:schemeClr val="bg1">
                    <a:lumMod val="85000"/>
                  </a:schemeClr>
                </a:solidFill>
                <a:latin typeface="Arial" panose="020B0604020202020204" pitchFamily="34" charset="0"/>
              </a:rPr>
              <a:t>Leader</a:t>
            </a:r>
            <a:endParaRPr lang="ko-KR" altLang="en-US" sz="1600" dirty="0">
              <a:solidFill>
                <a:schemeClr val="bg1">
                  <a:lumMod val="85000"/>
                </a:schemeClr>
              </a:solidFill>
              <a:latin typeface="Arial" panose="020B0604020202020204" pitchFamily="34" charset="0"/>
            </a:endParaRPr>
          </a:p>
        </p:txBody>
      </p:sp>
      <p:pic>
        <p:nvPicPr>
          <p:cNvPr id="15" name="그림 14">
            <a:extLst>
              <a:ext uri="{FF2B5EF4-FFF2-40B4-BE49-F238E27FC236}">
                <a16:creationId xmlns:a16="http://schemas.microsoft.com/office/drawing/2014/main" id="{7FB8B670-22DB-89D5-91C2-401DEF264C6A}"/>
              </a:ext>
            </a:extLst>
          </p:cNvPr>
          <p:cNvPicPr>
            <a:picLocks noChangeAspect="1"/>
          </p:cNvPicPr>
          <p:nvPr/>
        </p:nvPicPr>
        <p:blipFill>
          <a:blip r:embed="rId12"/>
          <a:stretch>
            <a:fillRect/>
          </a:stretch>
        </p:blipFill>
        <p:spPr>
          <a:xfrm>
            <a:off x="10129877" y="2857618"/>
            <a:ext cx="485382" cy="511200"/>
          </a:xfrm>
          <a:prstGeom prst="rect">
            <a:avLst/>
          </a:prstGeom>
        </p:spPr>
      </p:pic>
      <p:sp>
        <p:nvSpPr>
          <p:cNvPr id="17" name="TextBox 16">
            <a:extLst>
              <a:ext uri="{FF2B5EF4-FFF2-40B4-BE49-F238E27FC236}">
                <a16:creationId xmlns:a16="http://schemas.microsoft.com/office/drawing/2014/main" id="{5F93C766-F061-A55B-7856-9A7ED0107158}"/>
              </a:ext>
            </a:extLst>
          </p:cNvPr>
          <p:cNvSpPr txBox="1"/>
          <p:nvPr/>
        </p:nvSpPr>
        <p:spPr>
          <a:xfrm>
            <a:off x="10615259" y="2921057"/>
            <a:ext cx="957313" cy="338554"/>
          </a:xfrm>
          <a:prstGeom prst="rect">
            <a:avLst/>
          </a:prstGeom>
          <a:noFill/>
        </p:spPr>
        <p:txBody>
          <a:bodyPr wrap="none" rtlCol="0">
            <a:spAutoFit/>
          </a:bodyPr>
          <a:lstStyle/>
          <a:p>
            <a:r>
              <a:rPr lang="en-US" altLang="ko-KR" sz="1600" dirty="0">
                <a:solidFill>
                  <a:schemeClr val="bg1">
                    <a:lumMod val="85000"/>
                  </a:schemeClr>
                </a:solidFill>
                <a:latin typeface="Arial" panose="020B0604020202020204" pitchFamily="34" charset="0"/>
              </a:rPr>
              <a:t>Follower</a:t>
            </a:r>
            <a:endParaRPr lang="ko-KR" altLang="en-US" sz="1600" dirty="0">
              <a:solidFill>
                <a:schemeClr val="bg1">
                  <a:lumMod val="85000"/>
                </a:schemeClr>
              </a:solidFill>
              <a:latin typeface="Arial" panose="020B0604020202020204" pitchFamily="34" charset="0"/>
            </a:endParaRPr>
          </a:p>
        </p:txBody>
      </p:sp>
      <p:sp>
        <p:nvSpPr>
          <p:cNvPr id="20" name="TextBox 19">
            <a:extLst>
              <a:ext uri="{FF2B5EF4-FFF2-40B4-BE49-F238E27FC236}">
                <a16:creationId xmlns:a16="http://schemas.microsoft.com/office/drawing/2014/main" id="{68E7B963-0C10-29DA-BDCA-703FC0104466}"/>
              </a:ext>
            </a:extLst>
          </p:cNvPr>
          <p:cNvSpPr txBox="1"/>
          <p:nvPr/>
        </p:nvSpPr>
        <p:spPr>
          <a:xfrm>
            <a:off x="6893146" y="3401188"/>
            <a:ext cx="1220206" cy="307777"/>
          </a:xfrm>
          <a:prstGeom prst="rect">
            <a:avLst/>
          </a:prstGeom>
          <a:noFill/>
        </p:spPr>
        <p:txBody>
          <a:bodyPr wrap="none" rtlCol="0">
            <a:spAutoFit/>
          </a:bodyPr>
          <a:lstStyle/>
          <a:p>
            <a:r>
              <a:rPr lang="en-US" altLang="ko-KR" sz="1400" dirty="0" err="1">
                <a:solidFill>
                  <a:srgbClr val="3F3F3F"/>
                </a:solidFill>
                <a:latin typeface="Arial" panose="020B0604020202020204" pitchFamily="34" charset="0"/>
              </a:rPr>
              <a:t>AppendEntry</a:t>
            </a:r>
            <a:endParaRPr lang="ko-KR" altLang="en-US" sz="1400" dirty="0">
              <a:solidFill>
                <a:srgbClr val="3F3F3F"/>
              </a:solidFill>
              <a:latin typeface="Arial" panose="020B0604020202020204" pitchFamily="34" charset="0"/>
            </a:endParaRPr>
          </a:p>
        </p:txBody>
      </p:sp>
      <p:sp>
        <p:nvSpPr>
          <p:cNvPr id="23" name="TextBox 22">
            <a:extLst>
              <a:ext uri="{FF2B5EF4-FFF2-40B4-BE49-F238E27FC236}">
                <a16:creationId xmlns:a16="http://schemas.microsoft.com/office/drawing/2014/main" id="{9528EF92-4646-47D0-4C5D-F5A7AAE09249}"/>
              </a:ext>
            </a:extLst>
          </p:cNvPr>
          <p:cNvSpPr txBox="1"/>
          <p:nvPr/>
        </p:nvSpPr>
        <p:spPr>
          <a:xfrm>
            <a:off x="6893146" y="3673668"/>
            <a:ext cx="1210331" cy="307777"/>
          </a:xfrm>
          <a:prstGeom prst="rect">
            <a:avLst/>
          </a:prstGeom>
          <a:noFill/>
        </p:spPr>
        <p:txBody>
          <a:bodyPr wrap="none" rtlCol="0">
            <a:spAutoFit/>
          </a:bodyPr>
          <a:lstStyle/>
          <a:p>
            <a:r>
              <a:rPr lang="en-US" altLang="ko-KR" sz="1400" dirty="0" err="1">
                <a:solidFill>
                  <a:srgbClr val="3F3F3F"/>
                </a:solidFill>
                <a:latin typeface="Arial" panose="020B0604020202020204" pitchFamily="34" charset="0"/>
              </a:rPr>
              <a:t>RequestVote</a:t>
            </a:r>
            <a:endParaRPr lang="ko-KR" altLang="en-US" sz="1400" dirty="0">
              <a:solidFill>
                <a:srgbClr val="3F3F3F"/>
              </a:solidFill>
              <a:latin typeface="Arial" panose="020B0604020202020204" pitchFamily="34" charset="0"/>
            </a:endParaRPr>
          </a:p>
        </p:txBody>
      </p:sp>
      <p:sp>
        <p:nvSpPr>
          <p:cNvPr id="26" name="TextBox 25">
            <a:extLst>
              <a:ext uri="{FF2B5EF4-FFF2-40B4-BE49-F238E27FC236}">
                <a16:creationId xmlns:a16="http://schemas.microsoft.com/office/drawing/2014/main" id="{1D8DE0D5-9A16-94DA-D8B7-12AEFF2AE679}"/>
              </a:ext>
            </a:extLst>
          </p:cNvPr>
          <p:cNvSpPr txBox="1"/>
          <p:nvPr/>
        </p:nvSpPr>
        <p:spPr>
          <a:xfrm>
            <a:off x="6893146" y="3946147"/>
            <a:ext cx="543482" cy="307777"/>
          </a:xfrm>
          <a:prstGeom prst="rect">
            <a:avLst/>
          </a:prstGeom>
          <a:noFill/>
        </p:spPr>
        <p:txBody>
          <a:bodyPr wrap="none" rtlCol="0">
            <a:spAutoFit/>
          </a:bodyPr>
          <a:lstStyle/>
          <a:p>
            <a:r>
              <a:rPr lang="en-US" altLang="ko-KR" sz="1400" dirty="0">
                <a:solidFill>
                  <a:srgbClr val="3F3F3F"/>
                </a:solidFill>
                <a:latin typeface="Arial" panose="020B0604020202020204" pitchFamily="34" charset="0"/>
              </a:rPr>
              <a:t>Vote</a:t>
            </a:r>
            <a:endParaRPr lang="ko-KR" altLang="en-US" sz="1400" dirty="0">
              <a:solidFill>
                <a:srgbClr val="3F3F3F"/>
              </a:solidFill>
              <a:latin typeface="Arial" panose="020B0604020202020204" pitchFamily="34" charset="0"/>
            </a:endParaRPr>
          </a:p>
        </p:txBody>
      </p:sp>
    </p:spTree>
    <p:extLst>
      <p:ext uri="{BB962C8B-B14F-4D97-AF65-F5344CB8AC3E}">
        <p14:creationId xmlns:p14="http://schemas.microsoft.com/office/powerpoint/2010/main" val="1315646496"/>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A39447AA-A337-4176-924B-2B2303278C21}"/>
              </a:ext>
            </a:extLst>
          </p:cNvPr>
          <p:cNvSpPr>
            <a:spLocks noGrp="1"/>
          </p:cNvSpPr>
          <p:nvPr>
            <p:ph type="title"/>
          </p:nvPr>
        </p:nvSpPr>
        <p:spPr/>
        <p:txBody>
          <a:bodyPr/>
          <a:lstStyle/>
          <a:p>
            <a:r>
              <a:rPr lang="ko-KR" altLang="en-US" dirty="0"/>
              <a:t>지갑</a:t>
            </a:r>
            <a:r>
              <a:rPr lang="en-US" altLang="ko-KR" dirty="0"/>
              <a:t>(Wallet)</a:t>
            </a:r>
            <a:endParaRPr lang="ko-KR" altLang="en-US" dirty="0"/>
          </a:p>
        </p:txBody>
      </p:sp>
      <p:sp>
        <p:nvSpPr>
          <p:cNvPr id="4" name="TextBox 3">
            <a:extLst>
              <a:ext uri="{FF2B5EF4-FFF2-40B4-BE49-F238E27FC236}">
                <a16:creationId xmlns:a16="http://schemas.microsoft.com/office/drawing/2014/main" id="{5F56FAFF-67E8-420F-A792-E782E4757EB4}"/>
              </a:ext>
            </a:extLst>
          </p:cNvPr>
          <p:cNvSpPr txBox="1"/>
          <p:nvPr/>
        </p:nvSpPr>
        <p:spPr>
          <a:xfrm>
            <a:off x="4597644" y="1579830"/>
            <a:ext cx="2996718" cy="1323439"/>
          </a:xfrm>
          <a:prstGeom prst="rect">
            <a:avLst/>
          </a:prstGeom>
          <a:noFill/>
        </p:spPr>
        <p:txBody>
          <a:bodyPr wrap="none" rtlCol="0">
            <a:spAutoFit/>
          </a:bodyPr>
          <a:lstStyle/>
          <a:p>
            <a:pPr algn="ctr"/>
            <a:r>
              <a:rPr lang="en-US" altLang="ko-KR" sz="8000" dirty="0">
                <a:solidFill>
                  <a:schemeClr val="bg1">
                    <a:lumMod val="85000"/>
                  </a:schemeClr>
                </a:solidFill>
                <a:latin typeface="Arial" panose="020B0604020202020204" pitchFamily="34" charset="0"/>
              </a:rPr>
              <a:t>Wallet</a:t>
            </a:r>
            <a:endParaRPr lang="ko-KR" altLang="en-US" sz="8000" dirty="0">
              <a:solidFill>
                <a:schemeClr val="bg1">
                  <a:lumMod val="85000"/>
                </a:schemeClr>
              </a:solidFill>
              <a:latin typeface="Arial" panose="020B0604020202020204" pitchFamily="34" charset="0"/>
            </a:endParaRPr>
          </a:p>
        </p:txBody>
      </p:sp>
      <p:sp>
        <p:nvSpPr>
          <p:cNvPr id="5" name="TextBox 4">
            <a:extLst>
              <a:ext uri="{FF2B5EF4-FFF2-40B4-BE49-F238E27FC236}">
                <a16:creationId xmlns:a16="http://schemas.microsoft.com/office/drawing/2014/main" id="{75C76591-7B86-4347-975F-9492DC4197E9}"/>
              </a:ext>
            </a:extLst>
          </p:cNvPr>
          <p:cNvSpPr txBox="1"/>
          <p:nvPr/>
        </p:nvSpPr>
        <p:spPr>
          <a:xfrm>
            <a:off x="4578599" y="3691394"/>
            <a:ext cx="3034805" cy="707886"/>
          </a:xfrm>
          <a:prstGeom prst="rect">
            <a:avLst/>
          </a:prstGeom>
          <a:noFill/>
        </p:spPr>
        <p:txBody>
          <a:bodyPr wrap="none" rtlCol="0">
            <a:spAutoFit/>
          </a:bodyPr>
          <a:lstStyle/>
          <a:p>
            <a:pPr algn="ctr"/>
            <a:r>
              <a:rPr lang="ko-KR" altLang="en-US" sz="4000" dirty="0">
                <a:solidFill>
                  <a:schemeClr val="bg1">
                    <a:lumMod val="85000"/>
                  </a:schemeClr>
                </a:solidFill>
                <a:latin typeface="Arial" panose="020B0604020202020204" pitchFamily="34" charset="0"/>
              </a:rPr>
              <a:t>개인 키 관리</a:t>
            </a:r>
          </a:p>
        </p:txBody>
      </p:sp>
    </p:spTree>
    <p:extLst>
      <p:ext uri="{BB962C8B-B14F-4D97-AF65-F5344CB8AC3E}">
        <p14:creationId xmlns:p14="http://schemas.microsoft.com/office/powerpoint/2010/main" val="2092404059"/>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A7E789EC-A218-46B7-8EE5-85F041F24619}"/>
              </a:ext>
            </a:extLst>
          </p:cNvPr>
          <p:cNvSpPr>
            <a:spLocks noGrp="1"/>
          </p:cNvSpPr>
          <p:nvPr>
            <p:ph idx="1"/>
          </p:nvPr>
        </p:nvSpPr>
        <p:spPr>
          <a:xfrm>
            <a:off x="241299" y="674860"/>
            <a:ext cx="5854701" cy="924412"/>
          </a:xfrm>
        </p:spPr>
        <p:txBody>
          <a:bodyPr>
            <a:normAutofit/>
          </a:bodyPr>
          <a:lstStyle/>
          <a:p>
            <a:pPr indent="0">
              <a:buNone/>
            </a:pPr>
            <a:r>
              <a:rPr lang="ko-KR" altLang="en-US" sz="2000" b="1" dirty="0"/>
              <a:t>좁은 의미</a:t>
            </a:r>
            <a:r>
              <a:rPr lang="en-US" altLang="ko-KR" sz="2000" b="1" dirty="0"/>
              <a:t>(</a:t>
            </a:r>
            <a:r>
              <a:rPr lang="ko-KR" altLang="en-US" sz="2000" b="1" dirty="0"/>
              <a:t>개발자</a:t>
            </a:r>
            <a:r>
              <a:rPr lang="en-US" altLang="ko-KR" sz="2000" b="1" dirty="0"/>
              <a:t>)</a:t>
            </a:r>
            <a:r>
              <a:rPr lang="ko-KR" altLang="en-US" sz="2000" b="1" dirty="0"/>
              <a:t> 의 지갑</a:t>
            </a:r>
            <a:endParaRPr lang="en-US" altLang="ko-KR" sz="2000" b="1" dirty="0"/>
          </a:p>
          <a:p>
            <a:r>
              <a:rPr lang="ko-KR" altLang="en-US" dirty="0"/>
              <a:t>개인키 관리</a:t>
            </a:r>
            <a:endParaRPr lang="en-US" altLang="ko-KR" dirty="0"/>
          </a:p>
        </p:txBody>
      </p:sp>
      <p:sp>
        <p:nvSpPr>
          <p:cNvPr id="3" name="제목 2">
            <a:extLst>
              <a:ext uri="{FF2B5EF4-FFF2-40B4-BE49-F238E27FC236}">
                <a16:creationId xmlns:a16="http://schemas.microsoft.com/office/drawing/2014/main" id="{A1573C98-2E0D-43A9-AB11-34889C2A0C2D}"/>
              </a:ext>
            </a:extLst>
          </p:cNvPr>
          <p:cNvSpPr>
            <a:spLocks noGrp="1"/>
          </p:cNvSpPr>
          <p:nvPr>
            <p:ph type="title"/>
          </p:nvPr>
        </p:nvSpPr>
        <p:spPr/>
        <p:txBody>
          <a:bodyPr/>
          <a:lstStyle/>
          <a:p>
            <a:r>
              <a:rPr lang="ko-KR" altLang="en-US" dirty="0"/>
              <a:t>지갑</a:t>
            </a:r>
            <a:r>
              <a:rPr lang="en-US" altLang="ko-KR" dirty="0"/>
              <a:t>(Wallet)</a:t>
            </a:r>
            <a:endParaRPr lang="ko-KR" altLang="en-US" dirty="0"/>
          </a:p>
        </p:txBody>
      </p:sp>
      <p:graphicFrame>
        <p:nvGraphicFramePr>
          <p:cNvPr id="4" name="표 4">
            <a:extLst>
              <a:ext uri="{FF2B5EF4-FFF2-40B4-BE49-F238E27FC236}">
                <a16:creationId xmlns:a16="http://schemas.microsoft.com/office/drawing/2014/main" id="{590D50F8-AAA3-461D-9B5D-765F06821DE1}"/>
              </a:ext>
            </a:extLst>
          </p:cNvPr>
          <p:cNvGraphicFramePr>
            <a:graphicFrameLocks noGrp="1"/>
          </p:cNvGraphicFramePr>
          <p:nvPr>
            <p:extLst>
              <p:ext uri="{D42A27DB-BD31-4B8C-83A1-F6EECF244321}">
                <p14:modId xmlns:p14="http://schemas.microsoft.com/office/powerpoint/2010/main" val="3737820277"/>
              </p:ext>
            </p:extLst>
          </p:nvPr>
        </p:nvGraphicFramePr>
        <p:xfrm>
          <a:off x="6684448" y="3653295"/>
          <a:ext cx="4834388" cy="2944195"/>
        </p:xfrm>
        <a:graphic>
          <a:graphicData uri="http://schemas.openxmlformats.org/drawingml/2006/table">
            <a:tbl>
              <a:tblPr firstRow="1" bandRow="1">
                <a:tableStyleId>{5C22544A-7EE6-4342-B048-85BDC9FD1C3A}</a:tableStyleId>
              </a:tblPr>
              <a:tblGrid>
                <a:gridCol w="1208597">
                  <a:extLst>
                    <a:ext uri="{9D8B030D-6E8A-4147-A177-3AD203B41FA5}">
                      <a16:colId xmlns:a16="http://schemas.microsoft.com/office/drawing/2014/main" val="782106047"/>
                    </a:ext>
                  </a:extLst>
                </a:gridCol>
                <a:gridCol w="1208597">
                  <a:extLst>
                    <a:ext uri="{9D8B030D-6E8A-4147-A177-3AD203B41FA5}">
                      <a16:colId xmlns:a16="http://schemas.microsoft.com/office/drawing/2014/main" val="3919073096"/>
                    </a:ext>
                  </a:extLst>
                </a:gridCol>
                <a:gridCol w="1208597">
                  <a:extLst>
                    <a:ext uri="{9D8B030D-6E8A-4147-A177-3AD203B41FA5}">
                      <a16:colId xmlns:a16="http://schemas.microsoft.com/office/drawing/2014/main" val="2230817972"/>
                    </a:ext>
                  </a:extLst>
                </a:gridCol>
                <a:gridCol w="1208597">
                  <a:extLst>
                    <a:ext uri="{9D8B030D-6E8A-4147-A177-3AD203B41FA5}">
                      <a16:colId xmlns:a16="http://schemas.microsoft.com/office/drawing/2014/main" val="3151606670"/>
                    </a:ext>
                  </a:extLst>
                </a:gridCol>
              </a:tblGrid>
              <a:tr h="588839">
                <a:tc>
                  <a:txBody>
                    <a:bodyPr/>
                    <a:lstStyle/>
                    <a:p>
                      <a:pPr latinLnBrk="1"/>
                      <a:r>
                        <a:rPr lang="en-US" altLang="ko-KR" sz="1200" b="0" baseline="0" dirty="0">
                          <a:solidFill>
                            <a:schemeClr val="bg1">
                              <a:lumMod val="85000"/>
                            </a:schemeClr>
                          </a:solidFill>
                          <a:latin typeface="Arial" panose="020B0604020202020204" pitchFamily="34" charset="0"/>
                        </a:rPr>
                        <a:t>A : 1000</a:t>
                      </a:r>
                      <a:endParaRPr lang="ko-KR" altLang="en-US" sz="1200" b="0" baseline="0" dirty="0">
                        <a:solidFill>
                          <a:schemeClr val="bg1">
                            <a:lumMod val="85000"/>
                          </a:schemeClr>
                        </a:solidFill>
                        <a:latin typeface="Arial" panose="020B0604020202020204" pitchFamily="34" charset="0"/>
                      </a:endParaRPr>
                    </a:p>
                  </a:txBody>
                  <a:tcPr marL="65604" marR="65604" marT="32801" marB="3280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200" b="0" baseline="0" dirty="0">
                          <a:solidFill>
                            <a:schemeClr val="bg1">
                              <a:lumMod val="85000"/>
                            </a:schemeClr>
                          </a:solidFill>
                          <a:latin typeface="Arial" panose="020B0604020202020204" pitchFamily="34" charset="0"/>
                        </a:rPr>
                        <a:t>B : 2000</a:t>
                      </a:r>
                      <a:endParaRPr lang="ko-KR" altLang="en-US" sz="1200" b="0" baseline="0" dirty="0">
                        <a:solidFill>
                          <a:schemeClr val="bg1">
                            <a:lumMod val="85000"/>
                          </a:schemeClr>
                        </a:solidFill>
                        <a:latin typeface="Arial" panose="020B0604020202020204" pitchFamily="34" charset="0"/>
                      </a:endParaRPr>
                    </a:p>
                  </a:txBody>
                  <a:tcPr marL="65604" marR="65604" marT="32801" marB="3280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200" b="0" baseline="0" dirty="0">
                          <a:solidFill>
                            <a:schemeClr val="bg1">
                              <a:lumMod val="85000"/>
                            </a:schemeClr>
                          </a:solidFill>
                          <a:latin typeface="Arial" panose="020B0604020202020204" pitchFamily="34" charset="0"/>
                        </a:rPr>
                        <a:t>C : 6000</a:t>
                      </a:r>
                      <a:endParaRPr lang="ko-KR" altLang="en-US" sz="1200" b="0" baseline="0" dirty="0">
                        <a:solidFill>
                          <a:schemeClr val="bg1">
                            <a:lumMod val="85000"/>
                          </a:schemeClr>
                        </a:solidFill>
                        <a:latin typeface="Arial" panose="020B0604020202020204" pitchFamily="34" charset="0"/>
                      </a:endParaRPr>
                    </a:p>
                  </a:txBody>
                  <a:tcPr marL="65604" marR="65604" marT="32801" marB="3280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200" b="0" baseline="0" dirty="0">
                          <a:solidFill>
                            <a:schemeClr val="bg1">
                              <a:lumMod val="85000"/>
                            </a:schemeClr>
                          </a:solidFill>
                          <a:latin typeface="Arial" panose="020B0604020202020204" pitchFamily="34" charset="0"/>
                        </a:rPr>
                        <a:t>D : 1000</a:t>
                      </a:r>
                      <a:endParaRPr lang="ko-KR" altLang="en-US" sz="1200" b="0" baseline="0" dirty="0">
                        <a:solidFill>
                          <a:schemeClr val="bg1">
                            <a:lumMod val="85000"/>
                          </a:schemeClr>
                        </a:solidFill>
                        <a:latin typeface="Arial" panose="020B0604020202020204" pitchFamily="34" charset="0"/>
                      </a:endParaRPr>
                    </a:p>
                  </a:txBody>
                  <a:tcPr marL="65604" marR="65604" marT="32801" marB="3280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369795646"/>
                  </a:ext>
                </a:extLst>
              </a:tr>
              <a:tr h="588839">
                <a:tc>
                  <a:txBody>
                    <a:bodyPr/>
                    <a:lstStyle/>
                    <a:p>
                      <a:pPr latinLnBrk="1"/>
                      <a:r>
                        <a:rPr lang="en-US" altLang="ko-KR" sz="1200" b="0" baseline="0" dirty="0">
                          <a:solidFill>
                            <a:schemeClr val="bg1">
                              <a:lumMod val="85000"/>
                            </a:schemeClr>
                          </a:solidFill>
                          <a:latin typeface="Arial" panose="020B0604020202020204" pitchFamily="34" charset="0"/>
                        </a:rPr>
                        <a:t>E : 30000</a:t>
                      </a:r>
                      <a:endParaRPr lang="ko-KR" altLang="en-US" sz="1200" b="0" baseline="0" dirty="0">
                        <a:solidFill>
                          <a:schemeClr val="bg1">
                            <a:lumMod val="85000"/>
                          </a:schemeClr>
                        </a:solidFill>
                        <a:latin typeface="Arial" panose="020B0604020202020204" pitchFamily="34" charset="0"/>
                      </a:endParaRPr>
                    </a:p>
                  </a:txBody>
                  <a:tcPr marL="65604" marR="65604" marT="32801" marB="3280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200" b="0" baseline="0" dirty="0">
                          <a:solidFill>
                            <a:schemeClr val="bg1">
                              <a:lumMod val="85000"/>
                            </a:schemeClr>
                          </a:solidFill>
                          <a:latin typeface="Arial" panose="020B0604020202020204" pitchFamily="34" charset="0"/>
                        </a:rPr>
                        <a:t>F : 0</a:t>
                      </a:r>
                      <a:endParaRPr lang="ko-KR" altLang="en-US" sz="1200" b="0" baseline="0" dirty="0">
                        <a:solidFill>
                          <a:schemeClr val="bg1">
                            <a:lumMod val="85000"/>
                          </a:schemeClr>
                        </a:solidFill>
                        <a:latin typeface="Arial" panose="020B0604020202020204" pitchFamily="34" charset="0"/>
                      </a:endParaRPr>
                    </a:p>
                  </a:txBody>
                  <a:tcPr marL="65604" marR="65604" marT="32801" marB="3280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200" b="0" baseline="0" dirty="0">
                          <a:solidFill>
                            <a:schemeClr val="bg1">
                              <a:lumMod val="85000"/>
                            </a:schemeClr>
                          </a:solidFill>
                          <a:latin typeface="Arial" panose="020B0604020202020204" pitchFamily="34" charset="0"/>
                        </a:rPr>
                        <a:t>G : 5000</a:t>
                      </a:r>
                      <a:endParaRPr lang="ko-KR" altLang="en-US" sz="1200" b="0" baseline="0" dirty="0">
                        <a:solidFill>
                          <a:schemeClr val="bg1">
                            <a:lumMod val="85000"/>
                          </a:schemeClr>
                        </a:solidFill>
                        <a:latin typeface="Arial" panose="020B0604020202020204" pitchFamily="34" charset="0"/>
                      </a:endParaRPr>
                    </a:p>
                  </a:txBody>
                  <a:tcPr marL="65604" marR="65604" marT="32801" marB="3280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200" b="0" baseline="0" dirty="0">
                          <a:solidFill>
                            <a:schemeClr val="bg1">
                              <a:lumMod val="85000"/>
                            </a:schemeClr>
                          </a:solidFill>
                          <a:latin typeface="Arial" panose="020B0604020202020204" pitchFamily="34" charset="0"/>
                        </a:rPr>
                        <a:t>H : 2000</a:t>
                      </a:r>
                      <a:endParaRPr lang="ko-KR" altLang="en-US" sz="1200" b="0" baseline="0" dirty="0">
                        <a:solidFill>
                          <a:schemeClr val="bg1">
                            <a:lumMod val="85000"/>
                          </a:schemeClr>
                        </a:solidFill>
                        <a:latin typeface="Arial" panose="020B0604020202020204" pitchFamily="34" charset="0"/>
                      </a:endParaRPr>
                    </a:p>
                  </a:txBody>
                  <a:tcPr marL="65604" marR="65604" marT="32801" marB="3280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348916438"/>
                  </a:ext>
                </a:extLst>
              </a:tr>
              <a:tr h="588839">
                <a:tc>
                  <a:txBody>
                    <a:bodyPr/>
                    <a:lstStyle/>
                    <a:p>
                      <a:pPr latinLnBrk="1"/>
                      <a:r>
                        <a:rPr lang="en-US" altLang="ko-KR" sz="1200" b="0" baseline="0" dirty="0">
                          <a:solidFill>
                            <a:schemeClr val="bg1">
                              <a:lumMod val="85000"/>
                            </a:schemeClr>
                          </a:solidFill>
                          <a:latin typeface="Arial" panose="020B0604020202020204" pitchFamily="34" charset="0"/>
                        </a:rPr>
                        <a:t>I : 1000</a:t>
                      </a:r>
                      <a:endParaRPr lang="ko-KR" altLang="en-US" sz="1200" b="0" baseline="0" dirty="0">
                        <a:solidFill>
                          <a:schemeClr val="bg1">
                            <a:lumMod val="85000"/>
                          </a:schemeClr>
                        </a:solidFill>
                        <a:latin typeface="Arial" panose="020B0604020202020204" pitchFamily="34" charset="0"/>
                      </a:endParaRPr>
                    </a:p>
                  </a:txBody>
                  <a:tcPr marL="65604" marR="65604" marT="32801" marB="3280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200" b="0" baseline="0" dirty="0">
                          <a:solidFill>
                            <a:schemeClr val="bg1">
                              <a:lumMod val="85000"/>
                            </a:schemeClr>
                          </a:solidFill>
                          <a:latin typeface="Arial" panose="020B0604020202020204" pitchFamily="34" charset="0"/>
                        </a:rPr>
                        <a:t>J : 4000</a:t>
                      </a:r>
                      <a:endParaRPr lang="ko-KR" altLang="en-US" sz="1200" b="0" baseline="0" dirty="0">
                        <a:solidFill>
                          <a:schemeClr val="bg1">
                            <a:lumMod val="85000"/>
                          </a:schemeClr>
                        </a:solidFill>
                        <a:latin typeface="Arial" panose="020B0604020202020204" pitchFamily="34" charset="0"/>
                      </a:endParaRPr>
                    </a:p>
                  </a:txBody>
                  <a:tcPr marL="65604" marR="65604" marT="32801" marB="3280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200" b="0" baseline="0" dirty="0">
                          <a:solidFill>
                            <a:schemeClr val="bg1">
                              <a:lumMod val="85000"/>
                            </a:schemeClr>
                          </a:solidFill>
                          <a:latin typeface="Arial" panose="020B0604020202020204" pitchFamily="34" charset="0"/>
                        </a:rPr>
                        <a:t>K : 7000</a:t>
                      </a:r>
                      <a:endParaRPr lang="ko-KR" altLang="en-US" sz="1200" b="0" baseline="0" dirty="0">
                        <a:solidFill>
                          <a:schemeClr val="bg1">
                            <a:lumMod val="85000"/>
                          </a:schemeClr>
                        </a:solidFill>
                        <a:latin typeface="Arial" panose="020B0604020202020204" pitchFamily="34" charset="0"/>
                      </a:endParaRPr>
                    </a:p>
                  </a:txBody>
                  <a:tcPr marL="65604" marR="65604" marT="32801" marB="3280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200" b="0" baseline="0" dirty="0">
                          <a:solidFill>
                            <a:schemeClr val="bg1">
                              <a:lumMod val="85000"/>
                            </a:schemeClr>
                          </a:solidFill>
                          <a:latin typeface="Arial" panose="020B0604020202020204" pitchFamily="34" charset="0"/>
                        </a:rPr>
                        <a:t>L : 11000</a:t>
                      </a:r>
                      <a:endParaRPr lang="ko-KR" altLang="en-US" sz="1200" b="0" baseline="0" dirty="0">
                        <a:solidFill>
                          <a:schemeClr val="bg1">
                            <a:lumMod val="85000"/>
                          </a:schemeClr>
                        </a:solidFill>
                        <a:latin typeface="Arial" panose="020B0604020202020204" pitchFamily="34" charset="0"/>
                      </a:endParaRPr>
                    </a:p>
                  </a:txBody>
                  <a:tcPr marL="65604" marR="65604" marT="32801" marB="3280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295779644"/>
                  </a:ext>
                </a:extLst>
              </a:tr>
              <a:tr h="588839">
                <a:tc>
                  <a:txBody>
                    <a:bodyPr/>
                    <a:lstStyle/>
                    <a:p>
                      <a:pPr latinLnBrk="1"/>
                      <a:r>
                        <a:rPr lang="en-US" altLang="ko-KR" sz="1200" b="0" baseline="0" dirty="0">
                          <a:solidFill>
                            <a:schemeClr val="bg1">
                              <a:lumMod val="85000"/>
                            </a:schemeClr>
                          </a:solidFill>
                          <a:latin typeface="Arial" panose="020B0604020202020204" pitchFamily="34" charset="0"/>
                        </a:rPr>
                        <a:t>M : 53000</a:t>
                      </a:r>
                      <a:endParaRPr lang="ko-KR" altLang="en-US" sz="1200" b="0" baseline="0" dirty="0">
                        <a:solidFill>
                          <a:schemeClr val="bg1">
                            <a:lumMod val="85000"/>
                          </a:schemeClr>
                        </a:solidFill>
                        <a:latin typeface="Arial" panose="020B0604020202020204" pitchFamily="34" charset="0"/>
                      </a:endParaRPr>
                    </a:p>
                  </a:txBody>
                  <a:tcPr marL="65604" marR="65604" marT="32801" marB="3280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200" b="0" baseline="0" dirty="0">
                          <a:solidFill>
                            <a:schemeClr val="bg1">
                              <a:lumMod val="85000"/>
                            </a:schemeClr>
                          </a:solidFill>
                          <a:latin typeface="Arial" panose="020B0604020202020204" pitchFamily="34" charset="0"/>
                        </a:rPr>
                        <a:t>N : 93000</a:t>
                      </a:r>
                      <a:endParaRPr lang="ko-KR" altLang="en-US" sz="1200" b="0" baseline="0" dirty="0">
                        <a:solidFill>
                          <a:schemeClr val="bg1">
                            <a:lumMod val="85000"/>
                          </a:schemeClr>
                        </a:solidFill>
                        <a:latin typeface="Arial" panose="020B0604020202020204" pitchFamily="34" charset="0"/>
                      </a:endParaRPr>
                    </a:p>
                  </a:txBody>
                  <a:tcPr marL="65604" marR="65604" marT="32801" marB="3280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200" b="0" baseline="0" dirty="0">
                          <a:solidFill>
                            <a:schemeClr val="bg1">
                              <a:lumMod val="85000"/>
                            </a:schemeClr>
                          </a:solidFill>
                          <a:latin typeface="Arial" panose="020B0604020202020204" pitchFamily="34" charset="0"/>
                        </a:rPr>
                        <a:t>O : 35000</a:t>
                      </a:r>
                      <a:endParaRPr lang="ko-KR" altLang="en-US" sz="1200" b="0" baseline="0" dirty="0">
                        <a:solidFill>
                          <a:schemeClr val="bg1">
                            <a:lumMod val="85000"/>
                          </a:schemeClr>
                        </a:solidFill>
                        <a:latin typeface="Arial" panose="020B0604020202020204" pitchFamily="34" charset="0"/>
                      </a:endParaRPr>
                    </a:p>
                  </a:txBody>
                  <a:tcPr marL="65604" marR="65604" marT="32801" marB="3280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200" b="0" baseline="0" dirty="0">
                          <a:solidFill>
                            <a:schemeClr val="bg1">
                              <a:lumMod val="85000"/>
                            </a:schemeClr>
                          </a:solidFill>
                          <a:latin typeface="Arial" panose="020B0604020202020204" pitchFamily="34" charset="0"/>
                        </a:rPr>
                        <a:t>P : 6100</a:t>
                      </a:r>
                      <a:endParaRPr lang="ko-KR" altLang="en-US" sz="1200" b="0" baseline="0" dirty="0">
                        <a:solidFill>
                          <a:schemeClr val="bg1">
                            <a:lumMod val="85000"/>
                          </a:schemeClr>
                        </a:solidFill>
                        <a:latin typeface="Arial" panose="020B0604020202020204" pitchFamily="34" charset="0"/>
                      </a:endParaRPr>
                    </a:p>
                  </a:txBody>
                  <a:tcPr marL="65604" marR="65604" marT="32801" marB="3280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628210035"/>
                  </a:ext>
                </a:extLst>
              </a:tr>
              <a:tr h="588839">
                <a:tc>
                  <a:txBody>
                    <a:bodyPr/>
                    <a:lstStyle/>
                    <a:p>
                      <a:pPr latinLnBrk="1"/>
                      <a:r>
                        <a:rPr lang="en-US" altLang="ko-KR" sz="1200" b="0" baseline="0" dirty="0">
                          <a:solidFill>
                            <a:schemeClr val="bg1">
                              <a:lumMod val="85000"/>
                            </a:schemeClr>
                          </a:solidFill>
                          <a:latin typeface="Arial" panose="020B0604020202020204" pitchFamily="34" charset="0"/>
                        </a:rPr>
                        <a:t>Q : 0</a:t>
                      </a:r>
                      <a:endParaRPr lang="ko-KR" altLang="en-US" sz="1200" b="0" baseline="0" dirty="0">
                        <a:solidFill>
                          <a:schemeClr val="bg1">
                            <a:lumMod val="85000"/>
                          </a:schemeClr>
                        </a:solidFill>
                        <a:latin typeface="Arial" panose="020B0604020202020204" pitchFamily="34" charset="0"/>
                      </a:endParaRPr>
                    </a:p>
                  </a:txBody>
                  <a:tcPr marL="65604" marR="65604" marT="32801" marB="3280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200" b="0" baseline="0" dirty="0">
                          <a:solidFill>
                            <a:schemeClr val="bg1">
                              <a:lumMod val="85000"/>
                            </a:schemeClr>
                          </a:solidFill>
                          <a:latin typeface="Arial" panose="020B0604020202020204" pitchFamily="34" charset="0"/>
                        </a:rPr>
                        <a:t>R : 9000</a:t>
                      </a:r>
                      <a:endParaRPr lang="ko-KR" altLang="en-US" sz="1200" b="0" baseline="0" dirty="0">
                        <a:solidFill>
                          <a:schemeClr val="bg1">
                            <a:lumMod val="85000"/>
                          </a:schemeClr>
                        </a:solidFill>
                        <a:latin typeface="Arial" panose="020B0604020202020204" pitchFamily="34" charset="0"/>
                      </a:endParaRPr>
                    </a:p>
                  </a:txBody>
                  <a:tcPr marL="65604" marR="65604" marT="32801" marB="3280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200" b="0" baseline="0" dirty="0">
                          <a:solidFill>
                            <a:schemeClr val="bg1">
                              <a:lumMod val="85000"/>
                            </a:schemeClr>
                          </a:solidFill>
                          <a:latin typeface="Arial" panose="020B0604020202020204" pitchFamily="34" charset="0"/>
                        </a:rPr>
                        <a:t>S : 152000</a:t>
                      </a:r>
                      <a:endParaRPr lang="ko-KR" altLang="en-US" sz="1200" b="0" baseline="0" dirty="0">
                        <a:solidFill>
                          <a:schemeClr val="bg1">
                            <a:lumMod val="85000"/>
                          </a:schemeClr>
                        </a:solidFill>
                        <a:latin typeface="Arial" panose="020B0604020202020204" pitchFamily="34" charset="0"/>
                      </a:endParaRPr>
                    </a:p>
                  </a:txBody>
                  <a:tcPr marL="65604" marR="65604" marT="32801" marB="3280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200" b="0" baseline="0" dirty="0">
                          <a:solidFill>
                            <a:schemeClr val="bg1">
                              <a:lumMod val="85000"/>
                            </a:schemeClr>
                          </a:solidFill>
                          <a:latin typeface="Arial" panose="020B0604020202020204" pitchFamily="34" charset="0"/>
                        </a:rPr>
                        <a:t>T : 73000</a:t>
                      </a:r>
                      <a:endParaRPr lang="ko-KR" altLang="en-US" sz="1200" b="0" baseline="0" dirty="0">
                        <a:solidFill>
                          <a:schemeClr val="bg1">
                            <a:lumMod val="85000"/>
                          </a:schemeClr>
                        </a:solidFill>
                        <a:latin typeface="Arial" panose="020B0604020202020204" pitchFamily="34" charset="0"/>
                      </a:endParaRPr>
                    </a:p>
                  </a:txBody>
                  <a:tcPr marL="65604" marR="65604" marT="32801" marB="3280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551604650"/>
                  </a:ext>
                </a:extLst>
              </a:tr>
            </a:tbl>
          </a:graphicData>
        </a:graphic>
      </p:graphicFrame>
      <p:grpSp>
        <p:nvGrpSpPr>
          <p:cNvPr id="45" name="그룹 44">
            <a:extLst>
              <a:ext uri="{FF2B5EF4-FFF2-40B4-BE49-F238E27FC236}">
                <a16:creationId xmlns:a16="http://schemas.microsoft.com/office/drawing/2014/main" id="{DCA29003-7120-4FAE-9AB9-6E7D6B5FF8FD}"/>
              </a:ext>
            </a:extLst>
          </p:cNvPr>
          <p:cNvGrpSpPr/>
          <p:nvPr/>
        </p:nvGrpSpPr>
        <p:grpSpPr>
          <a:xfrm>
            <a:off x="7517269" y="3770069"/>
            <a:ext cx="3933488" cy="2713988"/>
            <a:chOff x="6241111" y="2448988"/>
            <a:chExt cx="5482589" cy="3782820"/>
          </a:xfrm>
        </p:grpSpPr>
        <p:pic>
          <p:nvPicPr>
            <p:cNvPr id="6" name="그래픽 5" descr="자물쇠 윤곽선">
              <a:extLst>
                <a:ext uri="{FF2B5EF4-FFF2-40B4-BE49-F238E27FC236}">
                  <a16:creationId xmlns:a16="http://schemas.microsoft.com/office/drawing/2014/main" id="{45F7D527-7B98-4863-9105-8402D5CBEF0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241111" y="2448988"/>
              <a:ext cx="457200" cy="457200"/>
            </a:xfrm>
            <a:prstGeom prst="rect">
              <a:avLst/>
            </a:prstGeom>
          </p:spPr>
        </p:pic>
        <p:pic>
          <p:nvPicPr>
            <p:cNvPr id="10" name="그래픽 9" descr="자물쇠 윤곽선">
              <a:extLst>
                <a:ext uri="{FF2B5EF4-FFF2-40B4-BE49-F238E27FC236}">
                  <a16:creationId xmlns:a16="http://schemas.microsoft.com/office/drawing/2014/main" id="{CCF7D556-C5FD-43E0-A52A-94B93662948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916241" y="2448988"/>
              <a:ext cx="457200" cy="457200"/>
            </a:xfrm>
            <a:prstGeom prst="rect">
              <a:avLst/>
            </a:prstGeom>
          </p:spPr>
        </p:pic>
        <p:pic>
          <p:nvPicPr>
            <p:cNvPr id="11" name="그래픽 10" descr="자물쇠 윤곽선">
              <a:extLst>
                <a:ext uri="{FF2B5EF4-FFF2-40B4-BE49-F238E27FC236}">
                  <a16:creationId xmlns:a16="http://schemas.microsoft.com/office/drawing/2014/main" id="{5DD5A29A-3705-4126-B099-DE20CF31E46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591371" y="2448988"/>
              <a:ext cx="457200" cy="457200"/>
            </a:xfrm>
            <a:prstGeom prst="rect">
              <a:avLst/>
            </a:prstGeom>
          </p:spPr>
        </p:pic>
        <p:pic>
          <p:nvPicPr>
            <p:cNvPr id="12" name="그래픽 11" descr="자물쇠 윤곽선">
              <a:extLst>
                <a:ext uri="{FF2B5EF4-FFF2-40B4-BE49-F238E27FC236}">
                  <a16:creationId xmlns:a16="http://schemas.microsoft.com/office/drawing/2014/main" id="{9EAE3F30-1AE8-41B0-A200-F97A91F0B3F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266500" y="2448988"/>
              <a:ext cx="457200" cy="457200"/>
            </a:xfrm>
            <a:prstGeom prst="rect">
              <a:avLst/>
            </a:prstGeom>
          </p:spPr>
        </p:pic>
        <p:pic>
          <p:nvPicPr>
            <p:cNvPr id="29" name="그래픽 28" descr="자물쇠 윤곽선">
              <a:extLst>
                <a:ext uri="{FF2B5EF4-FFF2-40B4-BE49-F238E27FC236}">
                  <a16:creationId xmlns:a16="http://schemas.microsoft.com/office/drawing/2014/main" id="{2F83E40A-CC31-442F-801B-6A40128E244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241111" y="3280393"/>
              <a:ext cx="457200" cy="457200"/>
            </a:xfrm>
            <a:prstGeom prst="rect">
              <a:avLst/>
            </a:prstGeom>
          </p:spPr>
        </p:pic>
        <p:pic>
          <p:nvPicPr>
            <p:cNvPr id="30" name="그래픽 29" descr="자물쇠 윤곽선">
              <a:extLst>
                <a:ext uri="{FF2B5EF4-FFF2-40B4-BE49-F238E27FC236}">
                  <a16:creationId xmlns:a16="http://schemas.microsoft.com/office/drawing/2014/main" id="{32A7662D-20EE-4274-8E41-DC400FC8436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916241" y="3280393"/>
              <a:ext cx="457200" cy="457200"/>
            </a:xfrm>
            <a:prstGeom prst="rect">
              <a:avLst/>
            </a:prstGeom>
          </p:spPr>
        </p:pic>
        <p:pic>
          <p:nvPicPr>
            <p:cNvPr id="31" name="그래픽 30" descr="자물쇠 윤곽선">
              <a:extLst>
                <a:ext uri="{FF2B5EF4-FFF2-40B4-BE49-F238E27FC236}">
                  <a16:creationId xmlns:a16="http://schemas.microsoft.com/office/drawing/2014/main" id="{26D83884-14B6-40AB-B5A2-1121E084097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591371" y="3280393"/>
              <a:ext cx="457200" cy="457200"/>
            </a:xfrm>
            <a:prstGeom prst="rect">
              <a:avLst/>
            </a:prstGeom>
          </p:spPr>
        </p:pic>
        <p:pic>
          <p:nvPicPr>
            <p:cNvPr id="32" name="그래픽 31" descr="자물쇠 윤곽선">
              <a:extLst>
                <a:ext uri="{FF2B5EF4-FFF2-40B4-BE49-F238E27FC236}">
                  <a16:creationId xmlns:a16="http://schemas.microsoft.com/office/drawing/2014/main" id="{C7E907E5-2542-4109-A06F-5F4AD286685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266500" y="3280393"/>
              <a:ext cx="457200" cy="457200"/>
            </a:xfrm>
            <a:prstGeom prst="rect">
              <a:avLst/>
            </a:prstGeom>
          </p:spPr>
        </p:pic>
        <p:pic>
          <p:nvPicPr>
            <p:cNvPr id="33" name="그래픽 32" descr="자물쇠 윤곽선">
              <a:extLst>
                <a:ext uri="{FF2B5EF4-FFF2-40B4-BE49-F238E27FC236}">
                  <a16:creationId xmlns:a16="http://schemas.microsoft.com/office/drawing/2014/main" id="{25EF1F1F-DB6E-4DF4-9EF0-57B34913FBD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241111" y="4111798"/>
              <a:ext cx="457200" cy="457200"/>
            </a:xfrm>
            <a:prstGeom prst="rect">
              <a:avLst/>
            </a:prstGeom>
          </p:spPr>
        </p:pic>
        <p:pic>
          <p:nvPicPr>
            <p:cNvPr id="34" name="그래픽 33" descr="자물쇠 윤곽선">
              <a:extLst>
                <a:ext uri="{FF2B5EF4-FFF2-40B4-BE49-F238E27FC236}">
                  <a16:creationId xmlns:a16="http://schemas.microsoft.com/office/drawing/2014/main" id="{D94EB78A-CAE2-4859-8514-EA948DA223F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916241" y="4111798"/>
              <a:ext cx="457200" cy="457200"/>
            </a:xfrm>
            <a:prstGeom prst="rect">
              <a:avLst/>
            </a:prstGeom>
          </p:spPr>
        </p:pic>
        <p:pic>
          <p:nvPicPr>
            <p:cNvPr id="35" name="그래픽 34" descr="자물쇠 윤곽선">
              <a:extLst>
                <a:ext uri="{FF2B5EF4-FFF2-40B4-BE49-F238E27FC236}">
                  <a16:creationId xmlns:a16="http://schemas.microsoft.com/office/drawing/2014/main" id="{88E8C4C1-0EC1-4D0B-97FB-12596ED47DD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591371" y="4111798"/>
              <a:ext cx="457200" cy="457200"/>
            </a:xfrm>
            <a:prstGeom prst="rect">
              <a:avLst/>
            </a:prstGeom>
          </p:spPr>
        </p:pic>
        <p:pic>
          <p:nvPicPr>
            <p:cNvPr id="36" name="그래픽 35" descr="자물쇠 윤곽선">
              <a:extLst>
                <a:ext uri="{FF2B5EF4-FFF2-40B4-BE49-F238E27FC236}">
                  <a16:creationId xmlns:a16="http://schemas.microsoft.com/office/drawing/2014/main" id="{BE3EE692-4E12-40A4-B95F-9CB729CCF5D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266500" y="4111798"/>
              <a:ext cx="457200" cy="457200"/>
            </a:xfrm>
            <a:prstGeom prst="rect">
              <a:avLst/>
            </a:prstGeom>
          </p:spPr>
        </p:pic>
        <p:pic>
          <p:nvPicPr>
            <p:cNvPr id="37" name="그래픽 36" descr="자물쇠 윤곽선">
              <a:extLst>
                <a:ext uri="{FF2B5EF4-FFF2-40B4-BE49-F238E27FC236}">
                  <a16:creationId xmlns:a16="http://schemas.microsoft.com/office/drawing/2014/main" id="{5BC89ADC-F4AE-4891-824D-03111C9DEA5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241111" y="4943203"/>
              <a:ext cx="457200" cy="457200"/>
            </a:xfrm>
            <a:prstGeom prst="rect">
              <a:avLst/>
            </a:prstGeom>
          </p:spPr>
        </p:pic>
        <p:pic>
          <p:nvPicPr>
            <p:cNvPr id="38" name="그래픽 37" descr="자물쇠 윤곽선">
              <a:extLst>
                <a:ext uri="{FF2B5EF4-FFF2-40B4-BE49-F238E27FC236}">
                  <a16:creationId xmlns:a16="http://schemas.microsoft.com/office/drawing/2014/main" id="{4EEDC1BC-3E17-4C63-BDEB-C707B26D0C0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916241" y="4943203"/>
              <a:ext cx="457200" cy="457200"/>
            </a:xfrm>
            <a:prstGeom prst="rect">
              <a:avLst/>
            </a:prstGeom>
          </p:spPr>
        </p:pic>
        <p:pic>
          <p:nvPicPr>
            <p:cNvPr id="39" name="그래픽 38" descr="자물쇠 윤곽선">
              <a:extLst>
                <a:ext uri="{FF2B5EF4-FFF2-40B4-BE49-F238E27FC236}">
                  <a16:creationId xmlns:a16="http://schemas.microsoft.com/office/drawing/2014/main" id="{C3B23678-4FA1-4E49-A2A3-2A7D9B4D7B4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591371" y="4943203"/>
              <a:ext cx="457200" cy="457200"/>
            </a:xfrm>
            <a:prstGeom prst="rect">
              <a:avLst/>
            </a:prstGeom>
          </p:spPr>
        </p:pic>
        <p:pic>
          <p:nvPicPr>
            <p:cNvPr id="40" name="그래픽 39" descr="자물쇠 윤곽선">
              <a:extLst>
                <a:ext uri="{FF2B5EF4-FFF2-40B4-BE49-F238E27FC236}">
                  <a16:creationId xmlns:a16="http://schemas.microsoft.com/office/drawing/2014/main" id="{ABB8FE8D-A9DD-4EAA-8A13-6BC010947B4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266500" y="4943203"/>
              <a:ext cx="457200" cy="457200"/>
            </a:xfrm>
            <a:prstGeom prst="rect">
              <a:avLst/>
            </a:prstGeom>
          </p:spPr>
        </p:pic>
        <p:pic>
          <p:nvPicPr>
            <p:cNvPr id="41" name="그래픽 40" descr="자물쇠 윤곽선">
              <a:extLst>
                <a:ext uri="{FF2B5EF4-FFF2-40B4-BE49-F238E27FC236}">
                  <a16:creationId xmlns:a16="http://schemas.microsoft.com/office/drawing/2014/main" id="{27DB2BCE-5BED-4DB9-81FF-B9834B0378C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241111" y="5774608"/>
              <a:ext cx="457200" cy="457200"/>
            </a:xfrm>
            <a:prstGeom prst="rect">
              <a:avLst/>
            </a:prstGeom>
          </p:spPr>
        </p:pic>
        <p:pic>
          <p:nvPicPr>
            <p:cNvPr id="42" name="그래픽 41" descr="자물쇠 윤곽선">
              <a:extLst>
                <a:ext uri="{FF2B5EF4-FFF2-40B4-BE49-F238E27FC236}">
                  <a16:creationId xmlns:a16="http://schemas.microsoft.com/office/drawing/2014/main" id="{375C1D90-F314-47AE-89C2-8C44E821973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916241" y="5774608"/>
              <a:ext cx="457200" cy="457200"/>
            </a:xfrm>
            <a:prstGeom prst="rect">
              <a:avLst/>
            </a:prstGeom>
          </p:spPr>
        </p:pic>
        <p:pic>
          <p:nvPicPr>
            <p:cNvPr id="43" name="그래픽 42" descr="자물쇠 윤곽선">
              <a:extLst>
                <a:ext uri="{FF2B5EF4-FFF2-40B4-BE49-F238E27FC236}">
                  <a16:creationId xmlns:a16="http://schemas.microsoft.com/office/drawing/2014/main" id="{E5A7EA90-2268-4A1D-9F16-7E20C1BFCEC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591371" y="5774608"/>
              <a:ext cx="457200" cy="457200"/>
            </a:xfrm>
            <a:prstGeom prst="rect">
              <a:avLst/>
            </a:prstGeom>
          </p:spPr>
        </p:pic>
        <p:pic>
          <p:nvPicPr>
            <p:cNvPr id="44" name="그래픽 43" descr="자물쇠 윤곽선">
              <a:extLst>
                <a:ext uri="{FF2B5EF4-FFF2-40B4-BE49-F238E27FC236}">
                  <a16:creationId xmlns:a16="http://schemas.microsoft.com/office/drawing/2014/main" id="{1F8F348A-3383-42B1-859E-81EA01D1DE4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266500" y="5774608"/>
              <a:ext cx="457200" cy="457200"/>
            </a:xfrm>
            <a:prstGeom prst="rect">
              <a:avLst/>
            </a:prstGeom>
          </p:spPr>
        </p:pic>
      </p:grpSp>
      <p:grpSp>
        <p:nvGrpSpPr>
          <p:cNvPr id="62" name="그룹 61">
            <a:extLst>
              <a:ext uri="{FF2B5EF4-FFF2-40B4-BE49-F238E27FC236}">
                <a16:creationId xmlns:a16="http://schemas.microsoft.com/office/drawing/2014/main" id="{251B2966-834D-4BC2-AA99-3A85DA514519}"/>
              </a:ext>
            </a:extLst>
          </p:cNvPr>
          <p:cNvGrpSpPr/>
          <p:nvPr/>
        </p:nvGrpSpPr>
        <p:grpSpPr>
          <a:xfrm>
            <a:off x="3826082" y="501116"/>
            <a:ext cx="1249228" cy="1249228"/>
            <a:chOff x="7818660" y="293080"/>
            <a:chExt cx="2351058" cy="2351058"/>
          </a:xfrm>
          <a:solidFill>
            <a:srgbClr val="3F3F3F"/>
          </a:solidFill>
        </p:grpSpPr>
        <p:pic>
          <p:nvPicPr>
            <p:cNvPr id="49" name="그래픽 48" descr="지갑 윤곽선">
              <a:extLst>
                <a:ext uri="{FF2B5EF4-FFF2-40B4-BE49-F238E27FC236}">
                  <a16:creationId xmlns:a16="http://schemas.microsoft.com/office/drawing/2014/main" id="{F0100C41-945D-444C-9990-85B6244BBFB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818660" y="293080"/>
              <a:ext cx="2351058" cy="2351058"/>
            </a:xfrm>
            <a:prstGeom prst="rect">
              <a:avLst/>
            </a:prstGeom>
          </p:spPr>
        </p:pic>
        <p:pic>
          <p:nvPicPr>
            <p:cNvPr id="51" name="그래픽 50" descr="키 윤곽선">
              <a:extLst>
                <a:ext uri="{FF2B5EF4-FFF2-40B4-BE49-F238E27FC236}">
                  <a16:creationId xmlns:a16="http://schemas.microsoft.com/office/drawing/2014/main" id="{8FD9AB9B-0307-4578-A6DD-C9A760B6A3A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277728" y="1091131"/>
              <a:ext cx="571169" cy="571169"/>
            </a:xfrm>
            <a:prstGeom prst="rect">
              <a:avLst/>
            </a:prstGeom>
          </p:spPr>
        </p:pic>
        <p:pic>
          <p:nvPicPr>
            <p:cNvPr id="52" name="그래픽 51" descr="키 윤곽선">
              <a:extLst>
                <a:ext uri="{FF2B5EF4-FFF2-40B4-BE49-F238E27FC236}">
                  <a16:creationId xmlns:a16="http://schemas.microsoft.com/office/drawing/2014/main" id="{0652360E-F9AE-4354-B2DD-2F960E61B57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729256" y="1543575"/>
              <a:ext cx="571169" cy="571169"/>
            </a:xfrm>
            <a:prstGeom prst="rect">
              <a:avLst/>
            </a:prstGeom>
          </p:spPr>
        </p:pic>
        <p:pic>
          <p:nvPicPr>
            <p:cNvPr id="53" name="그래픽 52" descr="키 윤곽선">
              <a:extLst>
                <a:ext uri="{FF2B5EF4-FFF2-40B4-BE49-F238E27FC236}">
                  <a16:creationId xmlns:a16="http://schemas.microsoft.com/office/drawing/2014/main" id="{BB35E279-89A8-49C6-8024-1E098649203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938138" y="921910"/>
              <a:ext cx="571169" cy="571169"/>
            </a:xfrm>
            <a:prstGeom prst="rect">
              <a:avLst/>
            </a:prstGeom>
          </p:spPr>
        </p:pic>
      </p:grpSp>
      <p:pic>
        <p:nvPicPr>
          <p:cNvPr id="59" name="그림 58">
            <a:extLst>
              <a:ext uri="{FF2B5EF4-FFF2-40B4-BE49-F238E27FC236}">
                <a16:creationId xmlns:a16="http://schemas.microsoft.com/office/drawing/2014/main" id="{7AB734A8-1CB0-4D19-A05E-5752CA4B21F7}"/>
              </a:ext>
            </a:extLst>
          </p:cNvPr>
          <p:cNvPicPr>
            <a:picLocks noChangeAspect="1"/>
          </p:cNvPicPr>
          <p:nvPr/>
        </p:nvPicPr>
        <p:blipFill>
          <a:blip r:embed="rId8"/>
          <a:stretch>
            <a:fillRect/>
          </a:stretch>
        </p:blipFill>
        <p:spPr>
          <a:xfrm>
            <a:off x="495158" y="3876405"/>
            <a:ext cx="1864687" cy="2718462"/>
          </a:xfrm>
          <a:prstGeom prst="rect">
            <a:avLst/>
          </a:prstGeom>
          <a:ln w="3175">
            <a:solidFill>
              <a:schemeClr val="tx1"/>
            </a:solidFill>
          </a:ln>
        </p:spPr>
      </p:pic>
      <p:pic>
        <p:nvPicPr>
          <p:cNvPr id="61" name="그림 60">
            <a:extLst>
              <a:ext uri="{FF2B5EF4-FFF2-40B4-BE49-F238E27FC236}">
                <a16:creationId xmlns:a16="http://schemas.microsoft.com/office/drawing/2014/main" id="{EC7E865D-FCA2-49AD-BDFF-9F908A36250B}"/>
              </a:ext>
            </a:extLst>
          </p:cNvPr>
          <p:cNvPicPr>
            <a:picLocks noChangeAspect="1"/>
          </p:cNvPicPr>
          <p:nvPr/>
        </p:nvPicPr>
        <p:blipFill rotWithShape="1">
          <a:blip r:embed="rId9">
            <a:extLst>
              <a:ext uri="{28A0092B-C50C-407E-A947-70E740481C1C}">
                <a14:useLocalDpi xmlns:a14="http://schemas.microsoft.com/office/drawing/2010/main" val="0"/>
              </a:ext>
            </a:extLst>
          </a:blip>
          <a:srcRect b="26598"/>
          <a:stretch/>
        </p:blipFill>
        <p:spPr>
          <a:xfrm>
            <a:off x="2642577" y="3904914"/>
            <a:ext cx="1819092" cy="2692736"/>
          </a:xfrm>
          <a:prstGeom prst="rect">
            <a:avLst/>
          </a:prstGeom>
          <a:ln w="3175">
            <a:solidFill>
              <a:schemeClr val="tx1"/>
            </a:solidFill>
          </a:ln>
        </p:spPr>
      </p:pic>
      <p:sp>
        <p:nvSpPr>
          <p:cNvPr id="63" name="TextBox 62">
            <a:extLst>
              <a:ext uri="{FF2B5EF4-FFF2-40B4-BE49-F238E27FC236}">
                <a16:creationId xmlns:a16="http://schemas.microsoft.com/office/drawing/2014/main" id="{12090482-A5BF-45A5-8CF1-974A0F01F7D7}"/>
              </a:ext>
            </a:extLst>
          </p:cNvPr>
          <p:cNvSpPr txBox="1"/>
          <p:nvPr/>
        </p:nvSpPr>
        <p:spPr>
          <a:xfrm>
            <a:off x="8371002" y="3119043"/>
            <a:ext cx="1486304" cy="530127"/>
          </a:xfrm>
          <a:prstGeom prst="rect">
            <a:avLst/>
          </a:prstGeom>
          <a:noFill/>
        </p:spPr>
        <p:txBody>
          <a:bodyPr wrap="square" tIns="144000" rtlCol="0">
            <a:spAutoFit/>
          </a:bodyPr>
          <a:lstStyle/>
          <a:p>
            <a:pPr algn="ctr"/>
            <a:r>
              <a:rPr lang="en-US" altLang="ko-KR" sz="2200" dirty="0" err="1">
                <a:solidFill>
                  <a:schemeClr val="bg1">
                    <a:lumMod val="85000"/>
                  </a:schemeClr>
                </a:solidFill>
                <a:latin typeface="Arial" panose="020B0604020202020204" pitchFamily="34" charset="0"/>
              </a:rPr>
              <a:t>Bockchain</a:t>
            </a:r>
            <a:endParaRPr lang="ko-KR" altLang="en-US" sz="2200" dirty="0">
              <a:solidFill>
                <a:schemeClr val="bg1">
                  <a:lumMod val="85000"/>
                </a:schemeClr>
              </a:solidFill>
              <a:latin typeface="Arial" panose="020B0604020202020204" pitchFamily="34" charset="0"/>
            </a:endParaRPr>
          </a:p>
        </p:txBody>
      </p:sp>
      <p:cxnSp>
        <p:nvCxnSpPr>
          <p:cNvPr id="65" name="연결선: 꺾임 64">
            <a:extLst>
              <a:ext uri="{FF2B5EF4-FFF2-40B4-BE49-F238E27FC236}">
                <a16:creationId xmlns:a16="http://schemas.microsoft.com/office/drawing/2014/main" id="{F0251747-D853-4DA0-B6CC-C77C132B7ADA}"/>
              </a:ext>
            </a:extLst>
          </p:cNvPr>
          <p:cNvCxnSpPr>
            <a:cxnSpLocks/>
            <a:stCxn id="49" idx="3"/>
            <a:endCxn id="74" idx="0"/>
          </p:cNvCxnSpPr>
          <p:nvPr/>
        </p:nvCxnSpPr>
        <p:spPr>
          <a:xfrm>
            <a:off x="5075310" y="1125730"/>
            <a:ext cx="2820239" cy="2325436"/>
          </a:xfrm>
          <a:prstGeom prst="bentConnector2">
            <a:avLst/>
          </a:prstGeom>
          <a:ln w="317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DB34BFA9-B1C8-4B7B-9910-8FD98CB27F00}"/>
              </a:ext>
            </a:extLst>
          </p:cNvPr>
          <p:cNvSpPr txBox="1"/>
          <p:nvPr/>
        </p:nvSpPr>
        <p:spPr>
          <a:xfrm>
            <a:off x="7904322" y="1918384"/>
            <a:ext cx="3905967" cy="923330"/>
          </a:xfrm>
          <a:prstGeom prst="rect">
            <a:avLst/>
          </a:prstGeom>
          <a:noFill/>
        </p:spPr>
        <p:txBody>
          <a:bodyPr wrap="square">
            <a:spAutoFit/>
          </a:bodyPr>
          <a:lstStyle/>
          <a:p>
            <a:r>
              <a:rPr lang="en-US" altLang="ko-KR" dirty="0">
                <a:solidFill>
                  <a:schemeClr val="bg1">
                    <a:lumMod val="85000"/>
                  </a:schemeClr>
                </a:solidFill>
                <a:latin typeface="Arial" panose="020B0604020202020204" pitchFamily="34" charset="0"/>
              </a:rPr>
              <a:t>Private Key</a:t>
            </a:r>
            <a:r>
              <a:rPr lang="ko-KR" altLang="en-US" dirty="0">
                <a:solidFill>
                  <a:schemeClr val="bg1">
                    <a:lumMod val="85000"/>
                  </a:schemeClr>
                </a:solidFill>
                <a:latin typeface="Arial" panose="020B0604020202020204" pitchFamily="34" charset="0"/>
              </a:rPr>
              <a:t>를 이용하여</a:t>
            </a:r>
            <a:endParaRPr lang="en-US" altLang="ko-KR" dirty="0">
              <a:solidFill>
                <a:schemeClr val="bg1">
                  <a:lumMod val="85000"/>
                </a:schemeClr>
              </a:solidFill>
              <a:latin typeface="Arial" panose="020B0604020202020204" pitchFamily="34" charset="0"/>
            </a:endParaRPr>
          </a:p>
          <a:p>
            <a:r>
              <a:rPr lang="ko-KR" altLang="en-US" dirty="0">
                <a:solidFill>
                  <a:schemeClr val="bg1">
                    <a:lumMod val="85000"/>
                  </a:schemeClr>
                </a:solidFill>
                <a:latin typeface="Arial" panose="020B0604020202020204" pitchFamily="34" charset="0"/>
              </a:rPr>
              <a:t>트랜잭션 서명을 통해</a:t>
            </a:r>
            <a:br>
              <a:rPr lang="en-US" altLang="ko-KR" dirty="0">
                <a:solidFill>
                  <a:schemeClr val="bg1">
                    <a:lumMod val="85000"/>
                  </a:schemeClr>
                </a:solidFill>
                <a:latin typeface="Arial" panose="020B0604020202020204" pitchFamily="34" charset="0"/>
              </a:rPr>
            </a:br>
            <a:r>
              <a:rPr lang="ko-KR" altLang="en-US" dirty="0">
                <a:solidFill>
                  <a:schemeClr val="bg1">
                    <a:lumMod val="85000"/>
                  </a:schemeClr>
                </a:solidFill>
                <a:latin typeface="Arial" panose="020B0604020202020204" pitchFamily="34" charset="0"/>
              </a:rPr>
              <a:t>블록체인 상 자산의 소유자임을 증명</a:t>
            </a:r>
            <a:endParaRPr lang="en-US" altLang="ko-KR" dirty="0">
              <a:solidFill>
                <a:schemeClr val="bg1">
                  <a:lumMod val="85000"/>
                </a:schemeClr>
              </a:solidFill>
              <a:latin typeface="Arial" panose="020B0604020202020204" pitchFamily="34" charset="0"/>
            </a:endParaRPr>
          </a:p>
        </p:txBody>
      </p:sp>
      <p:sp>
        <p:nvSpPr>
          <p:cNvPr id="69" name="내용 개체 틀 1">
            <a:extLst>
              <a:ext uri="{FF2B5EF4-FFF2-40B4-BE49-F238E27FC236}">
                <a16:creationId xmlns:a16="http://schemas.microsoft.com/office/drawing/2014/main" id="{211D5836-513A-4A5B-83E9-245C540364EC}"/>
              </a:ext>
            </a:extLst>
          </p:cNvPr>
          <p:cNvSpPr txBox="1">
            <a:spLocks/>
          </p:cNvSpPr>
          <p:nvPr/>
        </p:nvSpPr>
        <p:spPr>
          <a:xfrm>
            <a:off x="227013" y="1760500"/>
            <a:ext cx="6595206" cy="2180116"/>
          </a:xfrm>
          <a:prstGeom prst="rect">
            <a:avLst/>
          </a:prstGeom>
        </p:spPr>
        <p:txBody>
          <a:bodyPr vert="horz" lIns="91440" tIns="45720" rIns="91440" bIns="45720" rtlCol="0">
            <a:normAutofit/>
          </a:bodyPr>
          <a:lstStyle>
            <a:lvl1pPr marL="0" indent="-144000" algn="l" defTabSz="914400" rtl="0" eaLnBrk="1" latinLnBrk="1" hangingPunct="1">
              <a:lnSpc>
                <a:spcPct val="105000"/>
              </a:lnSpc>
              <a:spcBef>
                <a:spcPts val="1000"/>
              </a:spcBef>
              <a:buFont typeface="Arial" panose="020B0604020202020204" pitchFamily="34" charset="0"/>
              <a:buChar char="•"/>
              <a:defRPr sz="1800" kern="1200" spc="-90" baseline="0">
                <a:solidFill>
                  <a:schemeClr val="bg1">
                    <a:lumMod val="85000"/>
                  </a:schemeClr>
                </a:solidFill>
                <a:latin typeface="Arial" panose="020B0604020202020204" pitchFamily="34" charset="0"/>
                <a:ea typeface="맑은 고딕" panose="020B0503020000020004" pitchFamily="50" charset="-127"/>
                <a:cs typeface="+mn-cs"/>
              </a:defRPr>
            </a:lvl1pPr>
            <a:lvl2pPr marL="360000" indent="-144000" algn="l" defTabSz="914400" rtl="0" eaLnBrk="1" latinLnBrk="1" hangingPunct="1">
              <a:lnSpc>
                <a:spcPct val="105000"/>
              </a:lnSpc>
              <a:spcBef>
                <a:spcPts val="500"/>
              </a:spcBef>
              <a:buFont typeface="Arial" panose="020B0604020202020204" pitchFamily="34" charset="0"/>
              <a:buChar char="•"/>
              <a:defRPr sz="1600" kern="1200" spc="-90" baseline="0">
                <a:solidFill>
                  <a:schemeClr val="bg1">
                    <a:lumMod val="85000"/>
                  </a:schemeClr>
                </a:solidFill>
                <a:latin typeface="Arial" panose="020B0604020202020204" pitchFamily="34" charset="0"/>
                <a:ea typeface="맑은 고딕" panose="020B0503020000020004" pitchFamily="50" charset="-127"/>
                <a:cs typeface="+mn-cs"/>
              </a:defRPr>
            </a:lvl2pPr>
            <a:lvl3pPr marL="540000" indent="-144000" algn="l" defTabSz="914400" rtl="0" eaLnBrk="1" latinLnBrk="1" hangingPunct="1">
              <a:lnSpc>
                <a:spcPct val="105000"/>
              </a:lnSpc>
              <a:spcBef>
                <a:spcPts val="500"/>
              </a:spcBef>
              <a:buFont typeface="Arial" panose="020B0604020202020204" pitchFamily="34" charset="0"/>
              <a:buChar char="•"/>
              <a:defRPr sz="1400" kern="1200" spc="-90" baseline="0">
                <a:solidFill>
                  <a:schemeClr val="bg1">
                    <a:lumMod val="85000"/>
                  </a:schemeClr>
                </a:solidFill>
                <a:latin typeface="Arial" panose="020B0604020202020204" pitchFamily="34" charset="0"/>
                <a:ea typeface="맑은 고딕" panose="020B0503020000020004" pitchFamily="50" charset="-127"/>
                <a:cs typeface="+mn-cs"/>
              </a:defRPr>
            </a:lvl3pPr>
            <a:lvl4pPr marL="720000" indent="-144000" algn="l" defTabSz="914400" rtl="0" eaLnBrk="1" latinLnBrk="1" hangingPunct="1">
              <a:lnSpc>
                <a:spcPct val="105000"/>
              </a:lnSpc>
              <a:spcBef>
                <a:spcPts val="500"/>
              </a:spcBef>
              <a:buFont typeface="Arial" panose="020B0604020202020204" pitchFamily="34" charset="0"/>
              <a:buChar char="•"/>
              <a:defRPr sz="1300" kern="1200" spc="-90" baseline="0">
                <a:solidFill>
                  <a:schemeClr val="bg1">
                    <a:lumMod val="85000"/>
                  </a:schemeClr>
                </a:solidFill>
                <a:latin typeface="Arial" panose="020B0604020202020204" pitchFamily="34" charset="0"/>
                <a:ea typeface="맑은 고딕" panose="020B0503020000020004" pitchFamily="50" charset="-127"/>
                <a:cs typeface="+mn-cs"/>
              </a:defRPr>
            </a:lvl4pPr>
            <a:lvl5pPr marL="900000" indent="-144000" algn="l" defTabSz="914400" rtl="0" eaLnBrk="1" latinLnBrk="1" hangingPunct="1">
              <a:lnSpc>
                <a:spcPct val="105000"/>
              </a:lnSpc>
              <a:spcBef>
                <a:spcPts val="500"/>
              </a:spcBef>
              <a:buFont typeface="Arial" panose="020B0604020202020204" pitchFamily="34" charset="0"/>
              <a:buChar char="•"/>
              <a:defRPr sz="1200" kern="1200" spc="-90" baseline="0">
                <a:solidFill>
                  <a:schemeClr val="bg1">
                    <a:lumMod val="85000"/>
                  </a:schemeClr>
                </a:solidFill>
                <a:latin typeface="Arial" panose="020B0604020202020204" pitchFamily="34" charset="0"/>
                <a:ea typeface="맑은 고딕" panose="020B0503020000020004"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buFont typeface="Arial" panose="020B0604020202020204" pitchFamily="34" charset="0"/>
              <a:buNone/>
            </a:pPr>
            <a:r>
              <a:rPr lang="ko-KR" altLang="en-US" sz="2000" b="1" dirty="0"/>
              <a:t>넓은 의미의 지갑</a:t>
            </a:r>
            <a:r>
              <a:rPr lang="ko-KR" altLang="en-US" sz="2000" dirty="0"/>
              <a:t> </a:t>
            </a:r>
            <a:r>
              <a:rPr lang="en-US" altLang="ko-KR" sz="2000" dirty="0"/>
              <a:t>(</a:t>
            </a:r>
            <a:r>
              <a:rPr lang="ko-KR" altLang="en-US" sz="2000" dirty="0"/>
              <a:t>사용자 상호작용 애플리케이션</a:t>
            </a:r>
            <a:r>
              <a:rPr lang="en-US" altLang="ko-KR" sz="2000" dirty="0"/>
              <a:t>)</a:t>
            </a:r>
          </a:p>
          <a:p>
            <a:r>
              <a:rPr lang="ko-KR" altLang="en-US" dirty="0"/>
              <a:t>개인키 관리 </a:t>
            </a:r>
            <a:r>
              <a:rPr lang="en-US" altLang="ko-KR" dirty="0"/>
              <a:t>+ </a:t>
            </a:r>
            <a:r>
              <a:rPr lang="ko-KR" altLang="en-US" dirty="0"/>
              <a:t>주소 생성</a:t>
            </a:r>
            <a:endParaRPr lang="en-US" altLang="ko-KR" dirty="0"/>
          </a:p>
          <a:p>
            <a:r>
              <a:rPr lang="ko-KR" altLang="en-US" dirty="0"/>
              <a:t>트랜잭션 서명 </a:t>
            </a:r>
            <a:r>
              <a:rPr lang="en-US" altLang="ko-KR" dirty="0"/>
              <a:t>(Transaction Signing) </a:t>
            </a:r>
          </a:p>
          <a:p>
            <a:r>
              <a:rPr lang="en-US" altLang="ko-KR" dirty="0"/>
              <a:t>Native Currency (BTC, ETH) </a:t>
            </a:r>
            <a:r>
              <a:rPr lang="ko-KR" altLang="en-US" dirty="0"/>
              <a:t>조회 및 전송</a:t>
            </a:r>
            <a:endParaRPr lang="en-US" altLang="ko-KR" dirty="0"/>
          </a:p>
          <a:p>
            <a:r>
              <a:rPr lang="en-US" altLang="ko-KR" dirty="0"/>
              <a:t>Token(ERC20), NFT(ERC721) </a:t>
            </a:r>
            <a:r>
              <a:rPr lang="ko-KR" altLang="en-US" dirty="0"/>
              <a:t>토큰 같은 </a:t>
            </a:r>
            <a:r>
              <a:rPr lang="ko-KR" altLang="en-US" dirty="0" err="1"/>
              <a:t>컨트랙트와</a:t>
            </a:r>
            <a:r>
              <a:rPr lang="ko-KR" altLang="en-US" dirty="0"/>
              <a:t> 상호 작용</a:t>
            </a:r>
            <a:endParaRPr lang="en-US" altLang="ko-KR" dirty="0"/>
          </a:p>
        </p:txBody>
      </p:sp>
      <p:sp>
        <p:nvSpPr>
          <p:cNvPr id="74" name="TextBox 73">
            <a:extLst>
              <a:ext uri="{FF2B5EF4-FFF2-40B4-BE49-F238E27FC236}">
                <a16:creationId xmlns:a16="http://schemas.microsoft.com/office/drawing/2014/main" id="{F521A2FB-D38F-4CBE-ADF9-6E8A2325CB79}"/>
              </a:ext>
            </a:extLst>
          </p:cNvPr>
          <p:cNvSpPr txBox="1"/>
          <p:nvPr/>
        </p:nvSpPr>
        <p:spPr>
          <a:xfrm>
            <a:off x="7762339" y="3451166"/>
            <a:ext cx="266420" cy="369332"/>
          </a:xfrm>
          <a:prstGeom prst="rect">
            <a:avLst/>
          </a:prstGeom>
          <a:noFill/>
        </p:spPr>
        <p:txBody>
          <a:bodyPr wrap="none" rtlCol="0">
            <a:spAutoFit/>
          </a:bodyPr>
          <a:lstStyle/>
          <a:p>
            <a:r>
              <a:rPr lang="en-US" altLang="ko-KR" dirty="0"/>
              <a:t> </a:t>
            </a:r>
            <a:endParaRPr lang="ko-KR" altLang="en-US" dirty="0"/>
          </a:p>
        </p:txBody>
      </p:sp>
    </p:spTree>
    <p:extLst>
      <p:ext uri="{BB962C8B-B14F-4D97-AF65-F5344CB8AC3E}">
        <p14:creationId xmlns:p14="http://schemas.microsoft.com/office/powerpoint/2010/main" val="1726662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p:bldP spid="67" grpId="0"/>
      <p:bldP spid="69" grpId="0"/>
    </p:bld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EA90CB4A-085A-42FB-A822-624F71370448}"/>
              </a:ext>
            </a:extLst>
          </p:cNvPr>
          <p:cNvSpPr>
            <a:spLocks noGrp="1"/>
          </p:cNvSpPr>
          <p:nvPr>
            <p:ph idx="1"/>
          </p:nvPr>
        </p:nvSpPr>
        <p:spPr>
          <a:xfrm>
            <a:off x="241299" y="674860"/>
            <a:ext cx="11683999" cy="6030740"/>
          </a:xfrm>
        </p:spPr>
        <p:txBody>
          <a:bodyPr/>
          <a:lstStyle/>
          <a:p>
            <a:pPr indent="0">
              <a:buNone/>
            </a:pPr>
            <a:r>
              <a:rPr lang="en-US" altLang="ko-KR" dirty="0"/>
              <a:t>Bitcoin</a:t>
            </a:r>
            <a:r>
              <a:rPr lang="ko-KR" altLang="en-US" dirty="0"/>
              <a:t> </a:t>
            </a:r>
            <a:r>
              <a:rPr lang="en-US" altLang="ko-KR" dirty="0"/>
              <a:t>-</a:t>
            </a:r>
            <a:r>
              <a:rPr lang="ko-KR" altLang="en-US" dirty="0"/>
              <a:t> </a:t>
            </a:r>
            <a:r>
              <a:rPr lang="en-US" altLang="ko-KR" dirty="0"/>
              <a:t>10. </a:t>
            </a:r>
            <a:r>
              <a:rPr lang="ko-KR" altLang="en-US" dirty="0"/>
              <a:t>프라이버시</a:t>
            </a:r>
            <a:r>
              <a:rPr lang="en-US" altLang="ko-KR" dirty="0"/>
              <a:t>(Privacy)</a:t>
            </a:r>
          </a:p>
          <a:p>
            <a:pPr indent="0">
              <a:buNone/>
            </a:pPr>
            <a:r>
              <a:rPr lang="ko-KR" altLang="en-US" sz="1400" dirty="0">
                <a:solidFill>
                  <a:srgbClr val="DBAC7D"/>
                </a:solidFill>
              </a:rPr>
              <a:t>전통적인 은행 모델은 참여 당사자</a:t>
            </a:r>
            <a:r>
              <a:rPr lang="en-US" altLang="ko-KR" sz="1400" dirty="0">
                <a:solidFill>
                  <a:srgbClr val="DBAC7D"/>
                </a:solidFill>
              </a:rPr>
              <a:t>(the parties involved)</a:t>
            </a:r>
            <a:r>
              <a:rPr lang="ko-KR" altLang="en-US" sz="1400" dirty="0">
                <a:solidFill>
                  <a:srgbClr val="DBAC7D"/>
                </a:solidFill>
              </a:rPr>
              <a:t>와 신뢰받는 제 </a:t>
            </a:r>
            <a:r>
              <a:rPr lang="en-US" altLang="ko-KR" sz="1400" dirty="0">
                <a:solidFill>
                  <a:srgbClr val="DBAC7D"/>
                </a:solidFill>
              </a:rPr>
              <a:t>3 </a:t>
            </a:r>
            <a:r>
              <a:rPr lang="ko-KR" altLang="en-US" sz="1400" dirty="0">
                <a:solidFill>
                  <a:srgbClr val="DBAC7D"/>
                </a:solidFill>
              </a:rPr>
              <a:t>자에게 정보 접근을 제한함으로써 일정 수준 프라이버시를 달성</a:t>
            </a:r>
            <a:r>
              <a:rPr lang="ko-KR" altLang="en-US" sz="1400" dirty="0"/>
              <a:t>한다</a:t>
            </a:r>
            <a:r>
              <a:rPr lang="en-US" altLang="ko-KR" sz="1400" dirty="0"/>
              <a:t>. </a:t>
            </a:r>
            <a:r>
              <a:rPr lang="ko-KR" altLang="en-US" sz="1400" dirty="0"/>
              <a:t>이 방법은 모든 거래를 공개할 필요성에 따라 배제되지만</a:t>
            </a:r>
            <a:r>
              <a:rPr lang="en-US" altLang="ko-KR" sz="1400" dirty="0"/>
              <a:t>, </a:t>
            </a:r>
            <a:r>
              <a:rPr lang="ko-KR" altLang="en-US" sz="1400" dirty="0"/>
              <a:t>공개키 익명성을 보존해 다른 장소에서 정보의 흐름을 끊는 걸로 여전히 프라이버시가 보장될 수 있다</a:t>
            </a:r>
            <a:r>
              <a:rPr lang="en-US" altLang="ko-KR" sz="1400" dirty="0"/>
              <a:t>. </a:t>
            </a:r>
            <a:r>
              <a:rPr lang="ko-KR" altLang="en-US" sz="1400" dirty="0">
                <a:solidFill>
                  <a:srgbClr val="DBAC7D"/>
                </a:solidFill>
              </a:rPr>
              <a:t>공중</a:t>
            </a:r>
            <a:r>
              <a:rPr lang="en-US" altLang="ko-KR" sz="1400" dirty="0">
                <a:solidFill>
                  <a:srgbClr val="DBAC7D"/>
                </a:solidFill>
              </a:rPr>
              <a:t>(the public)</a:t>
            </a:r>
            <a:r>
              <a:rPr lang="ko-KR" altLang="en-US" sz="1400" dirty="0">
                <a:solidFill>
                  <a:srgbClr val="DBAC7D"/>
                </a:solidFill>
              </a:rPr>
              <a:t>은 누군가가 다른 누군가에게 보내는 금액을 볼 수 있지만</a:t>
            </a:r>
            <a:r>
              <a:rPr lang="en-US" altLang="ko-KR" sz="1400" dirty="0">
                <a:solidFill>
                  <a:srgbClr val="DBAC7D"/>
                </a:solidFill>
              </a:rPr>
              <a:t>, </a:t>
            </a:r>
            <a:r>
              <a:rPr lang="ko-KR" altLang="en-US" sz="1400" dirty="0">
                <a:solidFill>
                  <a:srgbClr val="DBAC7D"/>
                </a:solidFill>
              </a:rPr>
              <a:t>그 거래에 연결된 </a:t>
            </a:r>
            <a:r>
              <a:rPr lang="ko-KR" altLang="en-US" sz="1400" dirty="0" err="1">
                <a:solidFill>
                  <a:srgbClr val="DBAC7D"/>
                </a:solidFill>
              </a:rPr>
              <a:t>누군가에</a:t>
            </a:r>
            <a:r>
              <a:rPr lang="ko-KR" altLang="en-US" sz="1400" dirty="0">
                <a:solidFill>
                  <a:srgbClr val="DBAC7D"/>
                </a:solidFill>
              </a:rPr>
              <a:t> 대한 정보는 볼 수 없다</a:t>
            </a:r>
            <a:r>
              <a:rPr lang="en-US" altLang="ko-KR" sz="1400" dirty="0"/>
              <a:t>. </a:t>
            </a:r>
            <a:r>
              <a:rPr lang="ko-KR" altLang="en-US" sz="1400" dirty="0"/>
              <a:t>이는 증권거래소에서 공개되는 정보 수준과 비슷하게</a:t>
            </a:r>
            <a:r>
              <a:rPr lang="en-US" altLang="ko-KR" sz="1400" dirty="0"/>
              <a:t>, </a:t>
            </a:r>
            <a:r>
              <a:rPr lang="ko-KR" altLang="en-US" sz="1400" dirty="0"/>
              <a:t>개별 거래 시각과 규모를 나타내는 </a:t>
            </a:r>
            <a:r>
              <a:rPr lang="en-US" altLang="ko-KR" sz="1400" dirty="0"/>
              <a:t>"</a:t>
            </a:r>
            <a:r>
              <a:rPr lang="ko-KR" altLang="en-US" sz="1400" dirty="0"/>
              <a:t>테이프</a:t>
            </a:r>
            <a:r>
              <a:rPr lang="en-US" altLang="ko-KR" sz="1400" dirty="0"/>
              <a:t>(tape)"</a:t>
            </a:r>
            <a:r>
              <a:rPr lang="ko-KR" altLang="en-US" sz="1400" dirty="0"/>
              <a:t>는 공개되지만</a:t>
            </a:r>
            <a:r>
              <a:rPr lang="en-US" altLang="ko-KR" sz="1400" dirty="0"/>
              <a:t>, </a:t>
            </a:r>
            <a:r>
              <a:rPr lang="ko-KR" altLang="en-US" sz="1400" dirty="0"/>
              <a:t>그 거래 당사자가 누구인지 알지는 못하는 것이다</a:t>
            </a:r>
            <a:r>
              <a:rPr lang="en-US" altLang="ko-KR" sz="1400" dirty="0"/>
              <a:t>.</a:t>
            </a:r>
          </a:p>
          <a:p>
            <a:pPr indent="0">
              <a:buNone/>
            </a:pPr>
            <a:endParaRPr lang="en-US" altLang="ko-KR" sz="1400" dirty="0"/>
          </a:p>
          <a:p>
            <a:pPr indent="0">
              <a:buNone/>
            </a:pPr>
            <a:endParaRPr lang="en-US" altLang="ko-KR" sz="1400" dirty="0"/>
          </a:p>
          <a:p>
            <a:pPr indent="0">
              <a:buNone/>
            </a:pPr>
            <a:endParaRPr lang="en-US" altLang="ko-KR" sz="1400" dirty="0"/>
          </a:p>
          <a:p>
            <a:pPr indent="0">
              <a:buNone/>
            </a:pPr>
            <a:endParaRPr lang="en-US" altLang="ko-KR" sz="1400" dirty="0"/>
          </a:p>
          <a:p>
            <a:pPr indent="0">
              <a:buNone/>
            </a:pPr>
            <a:endParaRPr lang="en-US" altLang="ko-KR" sz="1400" dirty="0"/>
          </a:p>
          <a:p>
            <a:pPr indent="0">
              <a:buNone/>
            </a:pPr>
            <a:endParaRPr lang="en-US" altLang="ko-KR" sz="1400" dirty="0"/>
          </a:p>
          <a:p>
            <a:pPr indent="0">
              <a:buNone/>
            </a:pPr>
            <a:r>
              <a:rPr lang="ko-KR" altLang="en-US" sz="1400" dirty="0"/>
              <a:t>부가적인 방책으로</a:t>
            </a:r>
            <a:r>
              <a:rPr lang="en-US" altLang="ko-KR" sz="1400" dirty="0"/>
              <a:t>, </a:t>
            </a:r>
            <a:r>
              <a:rPr lang="ko-KR" altLang="en-US" sz="1400" dirty="0">
                <a:solidFill>
                  <a:srgbClr val="00C8EB"/>
                </a:solidFill>
              </a:rPr>
              <a:t>각 거래마다 새로운 키 쌍이 사용</a:t>
            </a:r>
            <a:r>
              <a:rPr lang="ko-KR" altLang="en-US" sz="1400" dirty="0"/>
              <a:t>돼야 그게 </a:t>
            </a:r>
            <a:r>
              <a:rPr lang="ko-KR" altLang="en-US" sz="1400" dirty="0">
                <a:solidFill>
                  <a:srgbClr val="DBAC7D"/>
                </a:solidFill>
              </a:rPr>
              <a:t>어떤 공통된 소유자에게 연결되는 일을 계속 피할 수 있다</a:t>
            </a:r>
            <a:r>
              <a:rPr lang="en-US" altLang="ko-KR" sz="1400" dirty="0"/>
              <a:t>. </a:t>
            </a:r>
            <a:r>
              <a:rPr lang="ko-KR" altLang="en-US" sz="1400" dirty="0"/>
              <a:t>여러 입금이 동일 소유자의 소유임을 부득이 드러내는 다중입금 거래에서 어떤 연결은 여전히 불가피하다</a:t>
            </a:r>
            <a:r>
              <a:rPr lang="en-US" altLang="ko-KR" sz="1400" dirty="0"/>
              <a:t>. </a:t>
            </a:r>
            <a:r>
              <a:rPr lang="ko-KR" altLang="en-US" sz="1400" dirty="0"/>
              <a:t>그 거래의 키 소유자가 드러나면</a:t>
            </a:r>
            <a:r>
              <a:rPr lang="en-US" altLang="ko-KR" sz="1400" dirty="0"/>
              <a:t>, </a:t>
            </a:r>
            <a:r>
              <a:rPr lang="ko-KR" altLang="en-US" sz="1400" dirty="0"/>
              <a:t>연결이 동일 소유자에게 속한 다른 거래까지 노출할 위험이 있다</a:t>
            </a:r>
            <a:r>
              <a:rPr lang="en-US" altLang="ko-KR" sz="1400" dirty="0"/>
              <a:t>.</a:t>
            </a:r>
            <a:endParaRPr lang="ko-KR" altLang="en-US" sz="1400" dirty="0"/>
          </a:p>
        </p:txBody>
      </p:sp>
      <p:sp>
        <p:nvSpPr>
          <p:cNvPr id="3" name="제목 2">
            <a:extLst>
              <a:ext uri="{FF2B5EF4-FFF2-40B4-BE49-F238E27FC236}">
                <a16:creationId xmlns:a16="http://schemas.microsoft.com/office/drawing/2014/main" id="{A1CC7B5D-844C-4A11-B78C-59F535C8EF7B}"/>
              </a:ext>
            </a:extLst>
          </p:cNvPr>
          <p:cNvSpPr>
            <a:spLocks noGrp="1"/>
          </p:cNvSpPr>
          <p:nvPr>
            <p:ph type="title"/>
          </p:nvPr>
        </p:nvSpPr>
        <p:spPr/>
        <p:txBody>
          <a:bodyPr/>
          <a:lstStyle/>
          <a:p>
            <a:r>
              <a:rPr lang="ko-KR" altLang="en-US" dirty="0"/>
              <a:t>지갑</a:t>
            </a:r>
            <a:r>
              <a:rPr lang="en-US" altLang="ko-KR" dirty="0"/>
              <a:t>(Wallet)</a:t>
            </a:r>
            <a:endParaRPr lang="ko-KR" altLang="en-US" dirty="0"/>
          </a:p>
        </p:txBody>
      </p:sp>
      <p:pic>
        <p:nvPicPr>
          <p:cNvPr id="5" name="그림 4">
            <a:extLst>
              <a:ext uri="{FF2B5EF4-FFF2-40B4-BE49-F238E27FC236}">
                <a16:creationId xmlns:a16="http://schemas.microsoft.com/office/drawing/2014/main" id="{00C0179C-32FE-487F-86DC-B8CB00875E7F}"/>
              </a:ext>
            </a:extLst>
          </p:cNvPr>
          <p:cNvPicPr>
            <a:picLocks noChangeAspect="1"/>
          </p:cNvPicPr>
          <p:nvPr/>
        </p:nvPicPr>
        <p:blipFill>
          <a:blip r:embed="rId3"/>
          <a:stretch>
            <a:fillRect/>
          </a:stretch>
        </p:blipFill>
        <p:spPr>
          <a:xfrm>
            <a:off x="329502" y="2241550"/>
            <a:ext cx="5411596" cy="1768145"/>
          </a:xfrm>
          <a:prstGeom prst="rect">
            <a:avLst/>
          </a:prstGeom>
        </p:spPr>
      </p:pic>
    </p:spTree>
    <p:extLst>
      <p:ext uri="{BB962C8B-B14F-4D97-AF65-F5344CB8AC3E}">
        <p14:creationId xmlns:p14="http://schemas.microsoft.com/office/powerpoint/2010/main" val="2729319553"/>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2C3D605F-CA3B-467E-907B-C6A6CF8CD143}"/>
              </a:ext>
            </a:extLst>
          </p:cNvPr>
          <p:cNvSpPr>
            <a:spLocks noGrp="1"/>
          </p:cNvSpPr>
          <p:nvPr>
            <p:ph idx="1"/>
          </p:nvPr>
        </p:nvSpPr>
        <p:spPr>
          <a:xfrm>
            <a:off x="241299" y="666908"/>
            <a:ext cx="11683999" cy="5930741"/>
          </a:xfrm>
        </p:spPr>
        <p:txBody>
          <a:bodyPr/>
          <a:lstStyle/>
          <a:p>
            <a:pPr indent="0">
              <a:buNone/>
            </a:pPr>
            <a:r>
              <a:rPr lang="ko-KR" altLang="en-US" sz="2000" dirty="0"/>
              <a:t>하나의 주소보다는 </a:t>
            </a:r>
            <a:r>
              <a:rPr lang="ko-KR" altLang="en-US" sz="2000" dirty="0">
                <a:solidFill>
                  <a:srgbClr val="FFC700"/>
                </a:solidFill>
              </a:rPr>
              <a:t>여러 개의 주소</a:t>
            </a:r>
            <a:r>
              <a:rPr lang="ko-KR" altLang="en-US" sz="2000" dirty="0"/>
              <a:t>를 가지고 입출금 하는 것이 보다 </a:t>
            </a:r>
            <a:r>
              <a:rPr lang="ko-KR" altLang="en-US" sz="2000" dirty="0">
                <a:solidFill>
                  <a:srgbClr val="00C8EB"/>
                </a:solidFill>
              </a:rPr>
              <a:t>안전</a:t>
            </a:r>
            <a:endParaRPr lang="en-US" altLang="ko-KR" sz="2000" dirty="0">
              <a:solidFill>
                <a:srgbClr val="00C8EB"/>
              </a:solidFill>
            </a:endParaRPr>
          </a:p>
          <a:p>
            <a:r>
              <a:rPr lang="ko-KR" altLang="en-US" dirty="0">
                <a:solidFill>
                  <a:srgbClr val="FFC700"/>
                </a:solidFill>
              </a:rPr>
              <a:t>블록체인은 공개</a:t>
            </a:r>
            <a:r>
              <a:rPr lang="ko-KR" altLang="en-US" dirty="0"/>
              <a:t>되어 있음 ➡ 특정 주소에 대한 모든 거래 추적 가능</a:t>
            </a:r>
            <a:endParaRPr lang="en-US" altLang="ko-KR" dirty="0"/>
          </a:p>
          <a:p>
            <a:r>
              <a:rPr lang="ko-KR" altLang="en-US" dirty="0"/>
              <a:t>복수의 주소 사용은 하나의 주소 사용보다 감시</a:t>
            </a:r>
            <a:r>
              <a:rPr lang="en-US" altLang="ko-KR" dirty="0"/>
              <a:t>(</a:t>
            </a:r>
            <a:r>
              <a:rPr lang="ko-KR" altLang="en-US" dirty="0"/>
              <a:t>추적</a:t>
            </a:r>
            <a:r>
              <a:rPr lang="en-US" altLang="ko-KR" dirty="0"/>
              <a:t>)</a:t>
            </a:r>
            <a:r>
              <a:rPr lang="ko-KR" altLang="en-US" dirty="0"/>
              <a:t> 어려움 ➡ </a:t>
            </a:r>
            <a:r>
              <a:rPr lang="ko-KR" altLang="en-US" dirty="0">
                <a:solidFill>
                  <a:srgbClr val="00C8EB"/>
                </a:solidFill>
              </a:rPr>
              <a:t>익명성</a:t>
            </a:r>
            <a:r>
              <a:rPr lang="ko-KR" altLang="en-US" dirty="0"/>
              <a:t>에 도움</a:t>
            </a:r>
            <a:endParaRPr lang="en-US" altLang="ko-KR" dirty="0"/>
          </a:p>
          <a:p>
            <a:r>
              <a:rPr lang="ko-KR" altLang="en-US" dirty="0">
                <a:solidFill>
                  <a:srgbClr val="EF296B"/>
                </a:solidFill>
              </a:rPr>
              <a:t>문제</a:t>
            </a:r>
            <a:r>
              <a:rPr lang="ko-KR" altLang="en-US" dirty="0"/>
              <a:t> </a:t>
            </a:r>
            <a:r>
              <a:rPr lang="en-US" altLang="ko-KR" dirty="0"/>
              <a:t>:</a:t>
            </a:r>
            <a:r>
              <a:rPr lang="ko-KR" altLang="en-US" dirty="0"/>
              <a:t> 복수개의 주소는 복수개의 키</a:t>
            </a:r>
            <a:r>
              <a:rPr lang="en-US" altLang="ko-KR" dirty="0"/>
              <a:t>/</a:t>
            </a:r>
            <a:r>
              <a:rPr lang="ko-KR" altLang="en-US" dirty="0"/>
              <a:t>주소를 저장 및 관리 필요 ➡ </a:t>
            </a:r>
            <a:r>
              <a:rPr lang="ko-KR" altLang="en-US" dirty="0">
                <a:solidFill>
                  <a:srgbClr val="EF296B"/>
                </a:solidFill>
              </a:rPr>
              <a:t>어려움</a:t>
            </a:r>
            <a:endParaRPr lang="en-US" altLang="ko-KR" dirty="0">
              <a:solidFill>
                <a:srgbClr val="EF296B"/>
              </a:solidFill>
            </a:endParaRPr>
          </a:p>
          <a:p>
            <a:pPr indent="0">
              <a:buNone/>
            </a:pPr>
            <a:endParaRPr lang="en-US" altLang="ko-KR" sz="2000" dirty="0"/>
          </a:p>
          <a:p>
            <a:pPr indent="0">
              <a:buNone/>
            </a:pPr>
            <a:r>
              <a:rPr lang="ko-KR" altLang="en-US" sz="2000" dirty="0"/>
              <a:t>복수 개의 </a:t>
            </a:r>
            <a:r>
              <a:rPr lang="en-US" altLang="ko-KR" sz="2000" dirty="0"/>
              <a:t>Key </a:t>
            </a:r>
            <a:r>
              <a:rPr lang="ko-KR" altLang="en-US" sz="2000" dirty="0"/>
              <a:t>관리를 위한 지갑</a:t>
            </a:r>
            <a:endParaRPr lang="en-US" altLang="ko-KR" sz="2000" dirty="0"/>
          </a:p>
          <a:p>
            <a:r>
              <a:rPr lang="en-US" altLang="ko-KR" dirty="0"/>
              <a:t>HD </a:t>
            </a:r>
            <a:r>
              <a:rPr lang="ko-KR" altLang="en-US" dirty="0"/>
              <a:t>지갑 </a:t>
            </a:r>
            <a:r>
              <a:rPr lang="en-US" altLang="ko-KR" dirty="0"/>
              <a:t>(BIP-32)</a:t>
            </a:r>
          </a:p>
          <a:p>
            <a:r>
              <a:rPr lang="ko-KR" altLang="en-US" dirty="0" err="1"/>
              <a:t>니모닉</a:t>
            </a:r>
            <a:r>
              <a:rPr lang="ko-KR" altLang="en-US" dirty="0"/>
              <a:t> 코드 </a:t>
            </a:r>
            <a:r>
              <a:rPr lang="en-US" altLang="ko-KR" dirty="0"/>
              <a:t>(BIP-39)</a:t>
            </a:r>
          </a:p>
          <a:p>
            <a:r>
              <a:rPr lang="en-US" altLang="ko-KR" dirty="0"/>
              <a:t>HD </a:t>
            </a:r>
            <a:r>
              <a:rPr lang="ko-KR" altLang="en-US" dirty="0"/>
              <a:t>지갑 구조 </a:t>
            </a:r>
            <a:r>
              <a:rPr lang="en-US" altLang="ko-KR" dirty="0"/>
              <a:t>(BIP-43 / BIP-44)</a:t>
            </a:r>
          </a:p>
        </p:txBody>
      </p:sp>
      <p:sp>
        <p:nvSpPr>
          <p:cNvPr id="3" name="제목 2">
            <a:extLst>
              <a:ext uri="{FF2B5EF4-FFF2-40B4-BE49-F238E27FC236}">
                <a16:creationId xmlns:a16="http://schemas.microsoft.com/office/drawing/2014/main" id="{A273DE9B-6539-43A6-8B4B-A7D32FA6C46E}"/>
              </a:ext>
            </a:extLst>
          </p:cNvPr>
          <p:cNvSpPr>
            <a:spLocks noGrp="1"/>
          </p:cNvSpPr>
          <p:nvPr>
            <p:ph type="title"/>
          </p:nvPr>
        </p:nvSpPr>
        <p:spPr/>
        <p:txBody>
          <a:bodyPr/>
          <a:lstStyle/>
          <a:p>
            <a:r>
              <a:rPr lang="ko-KR" altLang="en-US" dirty="0"/>
              <a:t>지갑</a:t>
            </a:r>
            <a:r>
              <a:rPr lang="en-US" altLang="ko-KR" dirty="0"/>
              <a:t>(Wallet)</a:t>
            </a:r>
            <a:endParaRPr lang="ko-KR" altLang="en-US" dirty="0"/>
          </a:p>
        </p:txBody>
      </p:sp>
    </p:spTree>
    <p:extLst>
      <p:ext uri="{BB962C8B-B14F-4D97-AF65-F5344CB8AC3E}">
        <p14:creationId xmlns:p14="http://schemas.microsoft.com/office/powerpoint/2010/main" val="3602189925"/>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F3130CBF-8E13-4943-BA55-44BE38023326}"/>
              </a:ext>
            </a:extLst>
          </p:cNvPr>
          <p:cNvSpPr>
            <a:spLocks noGrp="1"/>
          </p:cNvSpPr>
          <p:nvPr>
            <p:ph idx="1"/>
          </p:nvPr>
        </p:nvSpPr>
        <p:spPr/>
        <p:txBody>
          <a:bodyPr>
            <a:normAutofit/>
          </a:bodyPr>
          <a:lstStyle/>
          <a:p>
            <a:pPr indent="0">
              <a:buNone/>
            </a:pPr>
            <a:r>
              <a:rPr lang="en-US" altLang="ko-KR" sz="2400" dirty="0"/>
              <a:t>Private Key (256</a:t>
            </a:r>
            <a:r>
              <a:rPr lang="ko-KR" altLang="en-US" sz="2400" dirty="0"/>
              <a:t> </a:t>
            </a:r>
            <a:r>
              <a:rPr lang="en-US" altLang="ko-KR" sz="2400" dirty="0"/>
              <a:t>bits)</a:t>
            </a:r>
          </a:p>
        </p:txBody>
      </p:sp>
      <p:sp>
        <p:nvSpPr>
          <p:cNvPr id="3" name="제목 2">
            <a:extLst>
              <a:ext uri="{FF2B5EF4-FFF2-40B4-BE49-F238E27FC236}">
                <a16:creationId xmlns:a16="http://schemas.microsoft.com/office/drawing/2014/main" id="{87E4F796-1CAE-4360-BED6-0D6E9D2D4539}"/>
              </a:ext>
            </a:extLst>
          </p:cNvPr>
          <p:cNvSpPr>
            <a:spLocks noGrp="1"/>
          </p:cNvSpPr>
          <p:nvPr>
            <p:ph type="title"/>
          </p:nvPr>
        </p:nvSpPr>
        <p:spPr/>
        <p:txBody>
          <a:bodyPr/>
          <a:lstStyle/>
          <a:p>
            <a:r>
              <a:rPr lang="ko-KR" altLang="en-US" dirty="0"/>
              <a:t>지갑 </a:t>
            </a:r>
            <a:r>
              <a:rPr lang="en-US" altLang="ko-KR" dirty="0"/>
              <a:t>[ </a:t>
            </a:r>
            <a:r>
              <a:rPr lang="ko-KR" altLang="en-US" dirty="0"/>
              <a:t>개인키 관리 </a:t>
            </a:r>
            <a:r>
              <a:rPr lang="en-US" altLang="ko-KR" dirty="0"/>
              <a:t>]</a:t>
            </a:r>
            <a:endParaRPr lang="ko-KR" altLang="en-US" dirty="0"/>
          </a:p>
        </p:txBody>
      </p:sp>
      <p:sp>
        <p:nvSpPr>
          <p:cNvPr id="5" name="TextBox 4">
            <a:extLst>
              <a:ext uri="{FF2B5EF4-FFF2-40B4-BE49-F238E27FC236}">
                <a16:creationId xmlns:a16="http://schemas.microsoft.com/office/drawing/2014/main" id="{327E4884-2239-4137-97F3-E955473D64AC}"/>
              </a:ext>
            </a:extLst>
          </p:cNvPr>
          <p:cNvSpPr txBox="1"/>
          <p:nvPr/>
        </p:nvSpPr>
        <p:spPr>
          <a:xfrm>
            <a:off x="1326675" y="1328859"/>
            <a:ext cx="9558662" cy="400110"/>
          </a:xfrm>
          <a:prstGeom prst="rect">
            <a:avLst/>
          </a:prstGeom>
          <a:noFill/>
        </p:spPr>
        <p:txBody>
          <a:bodyPr wrap="square">
            <a:spAutoFit/>
          </a:bodyPr>
          <a:lstStyle/>
          <a:p>
            <a:r>
              <a:rPr lang="en-US" altLang="ko-KR" sz="2000" b="0" i="0" dirty="0">
                <a:solidFill>
                  <a:schemeClr val="bg1">
                    <a:lumMod val="85000"/>
                  </a:schemeClr>
                </a:solidFill>
                <a:effectLst/>
                <a:latin typeface="Consolas" panose="020B0609020204030204" pitchFamily="49" charset="0"/>
              </a:rPr>
              <a:t>0x8d46f2260091f89d63a73a2171234835d272e0cab9fb630b4306aaf72f22e830</a:t>
            </a:r>
            <a:endParaRPr lang="ko-KR" altLang="en-US" sz="2000" dirty="0">
              <a:solidFill>
                <a:schemeClr val="bg1">
                  <a:lumMod val="85000"/>
                </a:schemeClr>
              </a:solidFill>
              <a:latin typeface="Consolas" panose="020B0609020204030204" pitchFamily="49" charset="0"/>
            </a:endParaRPr>
          </a:p>
        </p:txBody>
      </p:sp>
      <p:sp>
        <p:nvSpPr>
          <p:cNvPr id="7" name="TextBox 6">
            <a:extLst>
              <a:ext uri="{FF2B5EF4-FFF2-40B4-BE49-F238E27FC236}">
                <a16:creationId xmlns:a16="http://schemas.microsoft.com/office/drawing/2014/main" id="{1A958D7E-3507-47DB-8852-B21422852224}"/>
              </a:ext>
            </a:extLst>
          </p:cNvPr>
          <p:cNvSpPr txBox="1"/>
          <p:nvPr/>
        </p:nvSpPr>
        <p:spPr>
          <a:xfrm>
            <a:off x="1326675" y="1849665"/>
            <a:ext cx="9558662" cy="400110"/>
          </a:xfrm>
          <a:prstGeom prst="rect">
            <a:avLst/>
          </a:prstGeom>
          <a:noFill/>
        </p:spPr>
        <p:txBody>
          <a:bodyPr wrap="square">
            <a:spAutoFit/>
          </a:bodyPr>
          <a:lstStyle/>
          <a:p>
            <a:r>
              <a:rPr lang="en-US" altLang="ko-KR" sz="2000" dirty="0">
                <a:solidFill>
                  <a:schemeClr val="bg1">
                    <a:lumMod val="85000"/>
                  </a:schemeClr>
                </a:solidFill>
                <a:latin typeface="Consolas" panose="020B0609020204030204" pitchFamily="49" charset="0"/>
              </a:rPr>
              <a:t>0x</a:t>
            </a:r>
            <a:r>
              <a:rPr lang="en-US" altLang="ko-KR" sz="2000" b="0" i="0" dirty="0">
                <a:solidFill>
                  <a:schemeClr val="bg1">
                    <a:lumMod val="85000"/>
                  </a:schemeClr>
                </a:solidFill>
                <a:effectLst/>
                <a:latin typeface="Consolas" panose="020B0609020204030204" pitchFamily="49" charset="0"/>
              </a:rPr>
              <a:t>11bd63b2fa9375ae72be1483e749e4fcfee12503ec06254d513ac2d6c442fa90</a:t>
            </a:r>
            <a:endParaRPr lang="ko-KR" altLang="en-US" sz="2000" dirty="0">
              <a:solidFill>
                <a:schemeClr val="bg1">
                  <a:lumMod val="85000"/>
                </a:schemeClr>
              </a:solidFill>
              <a:latin typeface="Consolas" panose="020B0609020204030204" pitchFamily="49" charset="0"/>
            </a:endParaRPr>
          </a:p>
        </p:txBody>
      </p:sp>
      <p:sp>
        <p:nvSpPr>
          <p:cNvPr id="8" name="TextBox 7">
            <a:extLst>
              <a:ext uri="{FF2B5EF4-FFF2-40B4-BE49-F238E27FC236}">
                <a16:creationId xmlns:a16="http://schemas.microsoft.com/office/drawing/2014/main" id="{961B6F66-1C0D-48DD-B12F-0F0BB51DA336}"/>
              </a:ext>
            </a:extLst>
          </p:cNvPr>
          <p:cNvSpPr txBox="1"/>
          <p:nvPr/>
        </p:nvSpPr>
        <p:spPr>
          <a:xfrm>
            <a:off x="1326675" y="2370471"/>
            <a:ext cx="9558662" cy="400110"/>
          </a:xfrm>
          <a:prstGeom prst="rect">
            <a:avLst/>
          </a:prstGeom>
          <a:noFill/>
        </p:spPr>
        <p:txBody>
          <a:bodyPr wrap="square">
            <a:spAutoFit/>
          </a:bodyPr>
          <a:lstStyle/>
          <a:p>
            <a:r>
              <a:rPr lang="en-US" altLang="ko-KR" sz="2000" b="0" i="0" dirty="0">
                <a:solidFill>
                  <a:schemeClr val="bg1">
                    <a:lumMod val="85000"/>
                  </a:schemeClr>
                </a:solidFill>
                <a:effectLst/>
                <a:latin typeface="Consolas" panose="020B0609020204030204" pitchFamily="49" charset="0"/>
              </a:rPr>
              <a:t>0x5c59ce0bdf6bafd44203ee201eb601cc80cc23d603dc1190dd11e836e25fb0bf</a:t>
            </a:r>
            <a:endParaRPr lang="ko-KR" altLang="en-US" sz="2000" dirty="0">
              <a:solidFill>
                <a:schemeClr val="bg1">
                  <a:lumMod val="85000"/>
                </a:schemeClr>
              </a:solidFill>
              <a:latin typeface="Consolas" panose="020B0609020204030204" pitchFamily="49" charset="0"/>
            </a:endParaRPr>
          </a:p>
        </p:txBody>
      </p:sp>
      <p:sp>
        <p:nvSpPr>
          <p:cNvPr id="9" name="TextBox 8">
            <a:extLst>
              <a:ext uri="{FF2B5EF4-FFF2-40B4-BE49-F238E27FC236}">
                <a16:creationId xmlns:a16="http://schemas.microsoft.com/office/drawing/2014/main" id="{08539FC6-6E5F-4DF4-B9F2-B813C5B7392A}"/>
              </a:ext>
            </a:extLst>
          </p:cNvPr>
          <p:cNvSpPr txBox="1"/>
          <p:nvPr/>
        </p:nvSpPr>
        <p:spPr>
          <a:xfrm>
            <a:off x="1326675" y="2891277"/>
            <a:ext cx="9558662" cy="400110"/>
          </a:xfrm>
          <a:prstGeom prst="rect">
            <a:avLst/>
          </a:prstGeom>
          <a:noFill/>
        </p:spPr>
        <p:txBody>
          <a:bodyPr wrap="square">
            <a:spAutoFit/>
          </a:bodyPr>
          <a:lstStyle/>
          <a:p>
            <a:r>
              <a:rPr lang="en-US" altLang="ko-KR" sz="2000" b="0" i="0" dirty="0">
                <a:solidFill>
                  <a:schemeClr val="bg1">
                    <a:lumMod val="85000"/>
                  </a:schemeClr>
                </a:solidFill>
                <a:effectLst/>
                <a:latin typeface="Consolas" panose="020B0609020204030204" pitchFamily="49" charset="0"/>
              </a:rPr>
              <a:t>0xdb1a11a2fcb7f56801f44091269427eb1fe9ba977b8d5ed733a141187ec184c7</a:t>
            </a:r>
            <a:endParaRPr lang="ko-KR" altLang="en-US" sz="2000" dirty="0">
              <a:solidFill>
                <a:schemeClr val="bg1">
                  <a:lumMod val="85000"/>
                </a:schemeClr>
              </a:solidFill>
              <a:latin typeface="Consolas" panose="020B0609020204030204" pitchFamily="49" charset="0"/>
            </a:endParaRPr>
          </a:p>
        </p:txBody>
      </p:sp>
      <p:sp>
        <p:nvSpPr>
          <p:cNvPr id="10" name="TextBox 9">
            <a:extLst>
              <a:ext uri="{FF2B5EF4-FFF2-40B4-BE49-F238E27FC236}">
                <a16:creationId xmlns:a16="http://schemas.microsoft.com/office/drawing/2014/main" id="{A645B839-E856-4EB4-9850-89DDFB783311}"/>
              </a:ext>
            </a:extLst>
          </p:cNvPr>
          <p:cNvSpPr txBox="1"/>
          <p:nvPr/>
        </p:nvSpPr>
        <p:spPr>
          <a:xfrm>
            <a:off x="1326675" y="3412083"/>
            <a:ext cx="9558662" cy="400110"/>
          </a:xfrm>
          <a:prstGeom prst="rect">
            <a:avLst/>
          </a:prstGeom>
          <a:noFill/>
        </p:spPr>
        <p:txBody>
          <a:bodyPr wrap="square">
            <a:spAutoFit/>
          </a:bodyPr>
          <a:lstStyle/>
          <a:p>
            <a:r>
              <a:rPr lang="en-US" altLang="ko-KR" sz="2000" b="0" i="0" dirty="0">
                <a:solidFill>
                  <a:schemeClr val="bg1">
                    <a:lumMod val="85000"/>
                  </a:schemeClr>
                </a:solidFill>
                <a:effectLst/>
                <a:latin typeface="Consolas" panose="020B0609020204030204" pitchFamily="49" charset="0"/>
              </a:rPr>
              <a:t>0x321f4747eae52197734cfc95b04c0717776bc73b279c506cc7d5c63b46aadbf3</a:t>
            </a:r>
            <a:endParaRPr lang="ko-KR" altLang="en-US" sz="2000" dirty="0">
              <a:solidFill>
                <a:schemeClr val="bg1">
                  <a:lumMod val="85000"/>
                </a:schemeClr>
              </a:solidFill>
              <a:latin typeface="Consolas" panose="020B0609020204030204" pitchFamily="49" charset="0"/>
            </a:endParaRPr>
          </a:p>
        </p:txBody>
      </p:sp>
      <p:sp>
        <p:nvSpPr>
          <p:cNvPr id="11" name="TextBox 10">
            <a:extLst>
              <a:ext uri="{FF2B5EF4-FFF2-40B4-BE49-F238E27FC236}">
                <a16:creationId xmlns:a16="http://schemas.microsoft.com/office/drawing/2014/main" id="{F06059DC-B0E4-450C-A72C-AF2F7FAFA0BE}"/>
              </a:ext>
            </a:extLst>
          </p:cNvPr>
          <p:cNvSpPr txBox="1"/>
          <p:nvPr/>
        </p:nvSpPr>
        <p:spPr>
          <a:xfrm>
            <a:off x="1326675" y="3932889"/>
            <a:ext cx="9558662" cy="400110"/>
          </a:xfrm>
          <a:prstGeom prst="rect">
            <a:avLst/>
          </a:prstGeom>
          <a:noFill/>
        </p:spPr>
        <p:txBody>
          <a:bodyPr wrap="square">
            <a:spAutoFit/>
          </a:bodyPr>
          <a:lstStyle/>
          <a:p>
            <a:r>
              <a:rPr lang="en-US" altLang="ko-KR" sz="2000" b="0" i="0" dirty="0">
                <a:solidFill>
                  <a:schemeClr val="bg1">
                    <a:lumMod val="85000"/>
                  </a:schemeClr>
                </a:solidFill>
                <a:effectLst/>
                <a:latin typeface="Consolas" panose="020B0609020204030204" pitchFamily="49" charset="0"/>
              </a:rPr>
              <a:t>0xd5d7a68e6e295cf780ec9addfbe60977866fb44c39752fbb3b24a0f7b0e1f444</a:t>
            </a:r>
            <a:endParaRPr lang="ko-KR" altLang="en-US" sz="2000" dirty="0">
              <a:solidFill>
                <a:schemeClr val="bg1">
                  <a:lumMod val="85000"/>
                </a:schemeClr>
              </a:solidFill>
              <a:latin typeface="Consolas" panose="020B0609020204030204" pitchFamily="49" charset="0"/>
            </a:endParaRPr>
          </a:p>
        </p:txBody>
      </p:sp>
      <p:sp>
        <p:nvSpPr>
          <p:cNvPr id="12" name="TextBox 11">
            <a:extLst>
              <a:ext uri="{FF2B5EF4-FFF2-40B4-BE49-F238E27FC236}">
                <a16:creationId xmlns:a16="http://schemas.microsoft.com/office/drawing/2014/main" id="{C349A9F1-241C-4228-AB23-C77520AFAB68}"/>
              </a:ext>
            </a:extLst>
          </p:cNvPr>
          <p:cNvSpPr txBox="1"/>
          <p:nvPr/>
        </p:nvSpPr>
        <p:spPr>
          <a:xfrm>
            <a:off x="1326675" y="4453695"/>
            <a:ext cx="9558662" cy="400110"/>
          </a:xfrm>
          <a:prstGeom prst="rect">
            <a:avLst/>
          </a:prstGeom>
          <a:noFill/>
        </p:spPr>
        <p:txBody>
          <a:bodyPr wrap="square">
            <a:spAutoFit/>
          </a:bodyPr>
          <a:lstStyle/>
          <a:p>
            <a:r>
              <a:rPr lang="en-US" altLang="ko-KR" sz="2000" b="0" i="0" dirty="0">
                <a:solidFill>
                  <a:schemeClr val="bg1">
                    <a:lumMod val="85000"/>
                  </a:schemeClr>
                </a:solidFill>
                <a:effectLst/>
                <a:latin typeface="Consolas" panose="020B0609020204030204" pitchFamily="49" charset="0"/>
              </a:rPr>
              <a:t>0xe060d3d30306df031bb6646c76a41effd63b5a9e80a8557794a302a85940b10f</a:t>
            </a:r>
            <a:endParaRPr lang="ko-KR" altLang="en-US" sz="2000" dirty="0">
              <a:solidFill>
                <a:schemeClr val="bg1">
                  <a:lumMod val="85000"/>
                </a:schemeClr>
              </a:solidFill>
              <a:latin typeface="Consolas" panose="020B0609020204030204" pitchFamily="49" charset="0"/>
            </a:endParaRPr>
          </a:p>
        </p:txBody>
      </p:sp>
      <p:sp>
        <p:nvSpPr>
          <p:cNvPr id="13" name="TextBox 12">
            <a:extLst>
              <a:ext uri="{FF2B5EF4-FFF2-40B4-BE49-F238E27FC236}">
                <a16:creationId xmlns:a16="http://schemas.microsoft.com/office/drawing/2014/main" id="{653ED91D-4858-4F8A-A3B0-96D9879A09AA}"/>
              </a:ext>
            </a:extLst>
          </p:cNvPr>
          <p:cNvSpPr txBox="1"/>
          <p:nvPr/>
        </p:nvSpPr>
        <p:spPr>
          <a:xfrm>
            <a:off x="1326675" y="4974501"/>
            <a:ext cx="9558662" cy="400110"/>
          </a:xfrm>
          <a:prstGeom prst="rect">
            <a:avLst/>
          </a:prstGeom>
          <a:noFill/>
        </p:spPr>
        <p:txBody>
          <a:bodyPr wrap="square">
            <a:spAutoFit/>
          </a:bodyPr>
          <a:lstStyle/>
          <a:p>
            <a:r>
              <a:rPr lang="en-US" altLang="ko-KR" sz="2000" b="0" i="0" dirty="0">
                <a:solidFill>
                  <a:schemeClr val="bg1">
                    <a:lumMod val="85000"/>
                  </a:schemeClr>
                </a:solidFill>
                <a:effectLst/>
                <a:latin typeface="Consolas" panose="020B0609020204030204" pitchFamily="49" charset="0"/>
              </a:rPr>
              <a:t>0x45ea754b57f4ce3cb27f1b4808c796b5fb0ccf35bbacc12055d2db6ee15b1ee4</a:t>
            </a:r>
            <a:endParaRPr lang="ko-KR" altLang="en-US" sz="2000" dirty="0">
              <a:solidFill>
                <a:schemeClr val="bg1">
                  <a:lumMod val="85000"/>
                </a:schemeClr>
              </a:solidFill>
              <a:latin typeface="Consolas" panose="020B0609020204030204" pitchFamily="49" charset="0"/>
            </a:endParaRPr>
          </a:p>
        </p:txBody>
      </p:sp>
      <p:sp>
        <p:nvSpPr>
          <p:cNvPr id="14" name="TextBox 13">
            <a:extLst>
              <a:ext uri="{FF2B5EF4-FFF2-40B4-BE49-F238E27FC236}">
                <a16:creationId xmlns:a16="http://schemas.microsoft.com/office/drawing/2014/main" id="{3B81E0FC-093B-490E-9405-AA95F3579E3D}"/>
              </a:ext>
            </a:extLst>
          </p:cNvPr>
          <p:cNvSpPr txBox="1"/>
          <p:nvPr/>
        </p:nvSpPr>
        <p:spPr>
          <a:xfrm>
            <a:off x="1326675" y="5495307"/>
            <a:ext cx="9558662" cy="400110"/>
          </a:xfrm>
          <a:prstGeom prst="rect">
            <a:avLst/>
          </a:prstGeom>
          <a:noFill/>
        </p:spPr>
        <p:txBody>
          <a:bodyPr wrap="square">
            <a:spAutoFit/>
          </a:bodyPr>
          <a:lstStyle/>
          <a:p>
            <a:r>
              <a:rPr lang="en-US" altLang="ko-KR" sz="2000" b="0" i="0" dirty="0">
                <a:solidFill>
                  <a:schemeClr val="bg1">
                    <a:lumMod val="85000"/>
                  </a:schemeClr>
                </a:solidFill>
                <a:effectLst/>
                <a:latin typeface="Consolas" panose="020B0609020204030204" pitchFamily="49" charset="0"/>
              </a:rPr>
              <a:t>0xc87eba80c969f382d2161bbec57d36ca28387aa5305de1611e4c662535eaebae</a:t>
            </a:r>
            <a:endParaRPr lang="ko-KR" altLang="en-US" sz="2000" dirty="0">
              <a:solidFill>
                <a:schemeClr val="bg1">
                  <a:lumMod val="85000"/>
                </a:schemeClr>
              </a:solidFill>
              <a:latin typeface="Consolas" panose="020B0609020204030204" pitchFamily="49" charset="0"/>
            </a:endParaRPr>
          </a:p>
        </p:txBody>
      </p:sp>
      <p:sp>
        <p:nvSpPr>
          <p:cNvPr id="15" name="TextBox 14">
            <a:extLst>
              <a:ext uri="{FF2B5EF4-FFF2-40B4-BE49-F238E27FC236}">
                <a16:creationId xmlns:a16="http://schemas.microsoft.com/office/drawing/2014/main" id="{AB79A21B-F379-4F7E-BD8F-637F3ABE9895}"/>
              </a:ext>
            </a:extLst>
          </p:cNvPr>
          <p:cNvSpPr txBox="1"/>
          <p:nvPr/>
        </p:nvSpPr>
        <p:spPr>
          <a:xfrm>
            <a:off x="1326675" y="6016109"/>
            <a:ext cx="9558662" cy="400110"/>
          </a:xfrm>
          <a:prstGeom prst="rect">
            <a:avLst/>
          </a:prstGeom>
          <a:noFill/>
        </p:spPr>
        <p:txBody>
          <a:bodyPr wrap="square">
            <a:spAutoFit/>
          </a:bodyPr>
          <a:lstStyle/>
          <a:p>
            <a:r>
              <a:rPr lang="en-US" altLang="ko-KR" sz="2000" b="0" i="0" dirty="0">
                <a:solidFill>
                  <a:schemeClr val="bg1">
                    <a:lumMod val="85000"/>
                  </a:schemeClr>
                </a:solidFill>
                <a:effectLst/>
                <a:latin typeface="Consolas" panose="020B0609020204030204" pitchFamily="49" charset="0"/>
              </a:rPr>
              <a:t>0xdec5419b6d72c398ad0a379645d6b9081f75090261daddb1ec27564b6e51338f</a:t>
            </a:r>
            <a:endParaRPr lang="ko-KR" altLang="en-US" sz="2000" dirty="0">
              <a:solidFill>
                <a:schemeClr val="bg1">
                  <a:lumMod val="85000"/>
                </a:schemeClr>
              </a:solidFill>
              <a:latin typeface="Consolas" panose="020B0609020204030204" pitchFamily="49" charset="0"/>
            </a:endParaRPr>
          </a:p>
        </p:txBody>
      </p:sp>
    </p:spTree>
    <p:extLst>
      <p:ext uri="{BB962C8B-B14F-4D97-AF65-F5344CB8AC3E}">
        <p14:creationId xmlns:p14="http://schemas.microsoft.com/office/powerpoint/2010/main" val="172710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8" grpId="0"/>
      <p:bldP spid="9" grpId="0"/>
      <p:bldP spid="10" grpId="0"/>
      <p:bldP spid="11" grpId="0"/>
      <p:bldP spid="12" grpId="0"/>
      <p:bldP spid="13" grpId="0"/>
      <p:bldP spid="14" grpId="0"/>
      <p:bldP spid="15" grpId="0"/>
    </p:bld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FCD8FBDF-5881-4A76-AB90-361C2ECB3351}"/>
              </a:ext>
            </a:extLst>
          </p:cNvPr>
          <p:cNvSpPr>
            <a:spLocks noGrp="1"/>
          </p:cNvSpPr>
          <p:nvPr>
            <p:ph type="title"/>
          </p:nvPr>
        </p:nvSpPr>
        <p:spPr/>
        <p:txBody>
          <a:bodyPr/>
          <a:lstStyle/>
          <a:p>
            <a:r>
              <a:rPr lang="ko-KR" altLang="en-US" dirty="0"/>
              <a:t>지갑 </a:t>
            </a:r>
            <a:r>
              <a:rPr lang="en-US" altLang="ko-KR" dirty="0"/>
              <a:t>[ </a:t>
            </a:r>
            <a:r>
              <a:rPr lang="en-US" altLang="ko-KR" dirty="0" err="1"/>
              <a:t>MetaMask</a:t>
            </a:r>
            <a:r>
              <a:rPr lang="en-US" altLang="ko-KR" dirty="0"/>
              <a:t> Reset Wallet</a:t>
            </a:r>
            <a:r>
              <a:rPr lang="ko-KR" altLang="en-US" dirty="0"/>
              <a:t> </a:t>
            </a:r>
            <a:r>
              <a:rPr lang="en-US" altLang="ko-KR" dirty="0"/>
              <a:t>]</a:t>
            </a:r>
            <a:endParaRPr lang="ko-KR" altLang="en-US" dirty="0"/>
          </a:p>
        </p:txBody>
      </p:sp>
      <p:pic>
        <p:nvPicPr>
          <p:cNvPr id="13" name="그림 12">
            <a:extLst>
              <a:ext uri="{FF2B5EF4-FFF2-40B4-BE49-F238E27FC236}">
                <a16:creationId xmlns:a16="http://schemas.microsoft.com/office/drawing/2014/main" id="{AEDA5D1B-9B2A-4399-BAE7-CF718DC04545}"/>
              </a:ext>
            </a:extLst>
          </p:cNvPr>
          <p:cNvPicPr>
            <a:picLocks noChangeAspect="1"/>
          </p:cNvPicPr>
          <p:nvPr/>
        </p:nvPicPr>
        <p:blipFill>
          <a:blip r:embed="rId3"/>
          <a:stretch>
            <a:fillRect/>
          </a:stretch>
        </p:blipFill>
        <p:spPr>
          <a:xfrm>
            <a:off x="409755" y="1027665"/>
            <a:ext cx="5047036" cy="5307496"/>
          </a:xfrm>
          <a:prstGeom prst="rect">
            <a:avLst/>
          </a:prstGeom>
        </p:spPr>
      </p:pic>
      <p:pic>
        <p:nvPicPr>
          <p:cNvPr id="15" name="그림 14">
            <a:extLst>
              <a:ext uri="{FF2B5EF4-FFF2-40B4-BE49-F238E27FC236}">
                <a16:creationId xmlns:a16="http://schemas.microsoft.com/office/drawing/2014/main" id="{66294191-40E4-4735-86E3-A7802E5CE322}"/>
              </a:ext>
            </a:extLst>
          </p:cNvPr>
          <p:cNvPicPr>
            <a:picLocks noChangeAspect="1"/>
          </p:cNvPicPr>
          <p:nvPr/>
        </p:nvPicPr>
        <p:blipFill>
          <a:blip r:embed="rId4"/>
          <a:stretch>
            <a:fillRect/>
          </a:stretch>
        </p:blipFill>
        <p:spPr>
          <a:xfrm>
            <a:off x="6066849" y="657225"/>
            <a:ext cx="2520000" cy="2054769"/>
          </a:xfrm>
          <a:prstGeom prst="rect">
            <a:avLst/>
          </a:prstGeom>
        </p:spPr>
      </p:pic>
      <p:pic>
        <p:nvPicPr>
          <p:cNvPr id="17" name="그림 16">
            <a:extLst>
              <a:ext uri="{FF2B5EF4-FFF2-40B4-BE49-F238E27FC236}">
                <a16:creationId xmlns:a16="http://schemas.microsoft.com/office/drawing/2014/main" id="{81B7B2E2-820F-4D6A-9611-CCD7F3F69910}"/>
              </a:ext>
            </a:extLst>
          </p:cNvPr>
          <p:cNvPicPr>
            <a:picLocks noChangeAspect="1"/>
          </p:cNvPicPr>
          <p:nvPr/>
        </p:nvPicPr>
        <p:blipFill>
          <a:blip r:embed="rId5"/>
          <a:stretch>
            <a:fillRect/>
          </a:stretch>
        </p:blipFill>
        <p:spPr>
          <a:xfrm>
            <a:off x="6066849" y="3020244"/>
            <a:ext cx="2520000" cy="1644064"/>
          </a:xfrm>
          <a:prstGeom prst="rect">
            <a:avLst/>
          </a:prstGeom>
        </p:spPr>
      </p:pic>
      <p:pic>
        <p:nvPicPr>
          <p:cNvPr id="19" name="그림 18">
            <a:extLst>
              <a:ext uri="{FF2B5EF4-FFF2-40B4-BE49-F238E27FC236}">
                <a16:creationId xmlns:a16="http://schemas.microsoft.com/office/drawing/2014/main" id="{DFA1F498-FC1C-479D-96FF-0D586B0D7BB7}"/>
              </a:ext>
            </a:extLst>
          </p:cNvPr>
          <p:cNvPicPr>
            <a:picLocks noChangeAspect="1"/>
          </p:cNvPicPr>
          <p:nvPr/>
        </p:nvPicPr>
        <p:blipFill rotWithShape="1">
          <a:blip r:embed="rId6"/>
          <a:srcRect t="23639" b="23389"/>
          <a:stretch/>
        </p:blipFill>
        <p:spPr>
          <a:xfrm>
            <a:off x="9299575" y="3251766"/>
            <a:ext cx="2520000" cy="1177344"/>
          </a:xfrm>
          <a:prstGeom prst="rect">
            <a:avLst/>
          </a:prstGeom>
        </p:spPr>
      </p:pic>
      <p:pic>
        <p:nvPicPr>
          <p:cNvPr id="21" name="그림 20">
            <a:extLst>
              <a:ext uri="{FF2B5EF4-FFF2-40B4-BE49-F238E27FC236}">
                <a16:creationId xmlns:a16="http://schemas.microsoft.com/office/drawing/2014/main" id="{28FBC301-8168-47A3-87CA-4D09F7A05236}"/>
              </a:ext>
            </a:extLst>
          </p:cNvPr>
          <p:cNvPicPr>
            <a:picLocks noChangeAspect="1"/>
          </p:cNvPicPr>
          <p:nvPr/>
        </p:nvPicPr>
        <p:blipFill>
          <a:blip r:embed="rId7"/>
          <a:stretch>
            <a:fillRect/>
          </a:stretch>
        </p:blipFill>
        <p:spPr>
          <a:xfrm>
            <a:off x="6066849" y="4961534"/>
            <a:ext cx="2520000" cy="1641716"/>
          </a:xfrm>
          <a:prstGeom prst="rect">
            <a:avLst/>
          </a:prstGeom>
        </p:spPr>
      </p:pic>
      <p:pic>
        <p:nvPicPr>
          <p:cNvPr id="23" name="그림 22">
            <a:extLst>
              <a:ext uri="{FF2B5EF4-FFF2-40B4-BE49-F238E27FC236}">
                <a16:creationId xmlns:a16="http://schemas.microsoft.com/office/drawing/2014/main" id="{60B231E0-350B-43E1-85E5-217B1EAC007B}"/>
              </a:ext>
            </a:extLst>
          </p:cNvPr>
          <p:cNvPicPr>
            <a:picLocks noChangeAspect="1"/>
          </p:cNvPicPr>
          <p:nvPr/>
        </p:nvPicPr>
        <p:blipFill>
          <a:blip r:embed="rId8"/>
          <a:stretch>
            <a:fillRect/>
          </a:stretch>
        </p:blipFill>
        <p:spPr>
          <a:xfrm>
            <a:off x="9299575" y="4859185"/>
            <a:ext cx="2520000" cy="1846415"/>
          </a:xfrm>
          <a:prstGeom prst="rect">
            <a:avLst/>
          </a:prstGeom>
        </p:spPr>
      </p:pic>
      <p:cxnSp>
        <p:nvCxnSpPr>
          <p:cNvPr id="25" name="직선 화살표 연결선 24">
            <a:extLst>
              <a:ext uri="{FF2B5EF4-FFF2-40B4-BE49-F238E27FC236}">
                <a16:creationId xmlns:a16="http://schemas.microsoft.com/office/drawing/2014/main" id="{6849842C-62EE-48CD-B940-D565D3E81BC4}"/>
              </a:ext>
            </a:extLst>
          </p:cNvPr>
          <p:cNvCxnSpPr>
            <a:stCxn id="15" idx="2"/>
            <a:endCxn id="17" idx="0"/>
          </p:cNvCxnSpPr>
          <p:nvPr/>
        </p:nvCxnSpPr>
        <p:spPr>
          <a:xfrm>
            <a:off x="7326849" y="2711994"/>
            <a:ext cx="0" cy="308250"/>
          </a:xfrm>
          <a:prstGeom prst="straightConnector1">
            <a:avLst/>
          </a:prstGeom>
          <a:ln w="28575">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직선 화살표 연결선 25">
            <a:extLst>
              <a:ext uri="{FF2B5EF4-FFF2-40B4-BE49-F238E27FC236}">
                <a16:creationId xmlns:a16="http://schemas.microsoft.com/office/drawing/2014/main" id="{BCF2B9D5-4D64-4658-BEE2-C5FF283F41E5}"/>
              </a:ext>
            </a:extLst>
          </p:cNvPr>
          <p:cNvCxnSpPr>
            <a:cxnSpLocks/>
            <a:stCxn id="17" idx="3"/>
            <a:endCxn id="19" idx="1"/>
          </p:cNvCxnSpPr>
          <p:nvPr/>
        </p:nvCxnSpPr>
        <p:spPr>
          <a:xfrm flipV="1">
            <a:off x="8586849" y="3840438"/>
            <a:ext cx="712726" cy="1838"/>
          </a:xfrm>
          <a:prstGeom prst="straightConnector1">
            <a:avLst/>
          </a:prstGeom>
          <a:ln w="28575">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FE9B0E75-9E55-4F2F-AF5E-0C8AA6CC6989}"/>
              </a:ext>
            </a:extLst>
          </p:cNvPr>
          <p:cNvCxnSpPr>
            <a:cxnSpLocks/>
            <a:stCxn id="19" idx="1"/>
            <a:endCxn id="21" idx="3"/>
          </p:cNvCxnSpPr>
          <p:nvPr/>
        </p:nvCxnSpPr>
        <p:spPr>
          <a:xfrm flipH="1">
            <a:off x="8586849" y="3840438"/>
            <a:ext cx="712726" cy="1941954"/>
          </a:xfrm>
          <a:prstGeom prst="straightConnector1">
            <a:avLst/>
          </a:prstGeom>
          <a:ln w="28575">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A2C1C281-08D1-45EE-A989-D5E93E3C6B15}"/>
              </a:ext>
            </a:extLst>
          </p:cNvPr>
          <p:cNvCxnSpPr>
            <a:cxnSpLocks/>
            <a:stCxn id="21" idx="3"/>
            <a:endCxn id="23" idx="1"/>
          </p:cNvCxnSpPr>
          <p:nvPr/>
        </p:nvCxnSpPr>
        <p:spPr>
          <a:xfrm>
            <a:off x="8586849" y="5782392"/>
            <a:ext cx="712726" cy="1"/>
          </a:xfrm>
          <a:prstGeom prst="straightConnector1">
            <a:avLst/>
          </a:prstGeom>
          <a:ln w="28575">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직선 화살표 연결선 37">
            <a:extLst>
              <a:ext uri="{FF2B5EF4-FFF2-40B4-BE49-F238E27FC236}">
                <a16:creationId xmlns:a16="http://schemas.microsoft.com/office/drawing/2014/main" id="{C0034EF3-8CA3-4697-8EA0-63994505B4D3}"/>
              </a:ext>
            </a:extLst>
          </p:cNvPr>
          <p:cNvCxnSpPr>
            <a:cxnSpLocks/>
          </p:cNvCxnSpPr>
          <p:nvPr/>
        </p:nvCxnSpPr>
        <p:spPr>
          <a:xfrm>
            <a:off x="5456791" y="1763203"/>
            <a:ext cx="602103" cy="1987"/>
          </a:xfrm>
          <a:prstGeom prst="straightConnector1">
            <a:avLst/>
          </a:prstGeom>
          <a:ln w="28575">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887970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E4C146C7-3A40-47DD-A4CB-32EDC2EEE8F3}"/>
              </a:ext>
            </a:extLst>
          </p:cNvPr>
          <p:cNvSpPr>
            <a:spLocks noGrp="1"/>
          </p:cNvSpPr>
          <p:nvPr>
            <p:ph idx="1"/>
          </p:nvPr>
        </p:nvSpPr>
        <p:spPr>
          <a:xfrm>
            <a:off x="241299" y="1144987"/>
            <a:ext cx="11683999" cy="5560611"/>
          </a:xfrm>
        </p:spPr>
        <p:txBody>
          <a:bodyPr>
            <a:normAutofit/>
          </a:bodyPr>
          <a:lstStyle/>
          <a:p>
            <a:pPr indent="0" algn="ctr">
              <a:buNone/>
            </a:pPr>
            <a:r>
              <a:rPr lang="ko-KR" altLang="en-US" sz="6000" b="1" dirty="0" err="1"/>
              <a:t>암호학</a:t>
            </a:r>
            <a:endParaRPr lang="en-US" altLang="ko-KR" sz="6000" b="1" dirty="0"/>
          </a:p>
          <a:p>
            <a:pPr indent="0" algn="ctr">
              <a:buNone/>
            </a:pPr>
            <a:endParaRPr lang="en-US" altLang="ko-KR" sz="3000" dirty="0"/>
          </a:p>
          <a:p>
            <a:pPr indent="0" algn="ctr">
              <a:buNone/>
            </a:pPr>
            <a:r>
              <a:rPr lang="en-US" altLang="ko-KR" sz="3000" dirty="0"/>
              <a:t>10</a:t>
            </a:r>
            <a:r>
              <a:rPr lang="ko-KR" altLang="en-US" sz="3000" dirty="0"/>
              <a:t>진수</a:t>
            </a:r>
            <a:r>
              <a:rPr lang="en-US" altLang="ko-KR" sz="3000" dirty="0"/>
              <a:t>, 2</a:t>
            </a:r>
            <a:r>
              <a:rPr lang="ko-KR" altLang="en-US" sz="3000" dirty="0"/>
              <a:t>진수</a:t>
            </a:r>
            <a:r>
              <a:rPr lang="en-US" altLang="ko-KR" sz="3000" dirty="0"/>
              <a:t>, 16</a:t>
            </a:r>
            <a:r>
              <a:rPr lang="ko-KR" altLang="en-US" sz="3000" dirty="0"/>
              <a:t>진수</a:t>
            </a:r>
            <a:endParaRPr lang="en-US" altLang="ko-KR" sz="3000" dirty="0"/>
          </a:p>
          <a:p>
            <a:pPr indent="0" algn="ctr">
              <a:buNone/>
            </a:pPr>
            <a:r>
              <a:rPr lang="ko-KR" altLang="en-US" sz="3000" dirty="0"/>
              <a:t>나머지</a:t>
            </a:r>
            <a:r>
              <a:rPr lang="en-US" altLang="ko-KR" sz="3000" dirty="0"/>
              <a:t>(modulo) </a:t>
            </a:r>
            <a:r>
              <a:rPr lang="ko-KR" altLang="en-US" sz="3000" dirty="0"/>
              <a:t>연산</a:t>
            </a:r>
            <a:endParaRPr lang="en-US" altLang="ko-KR" sz="3000" dirty="0"/>
          </a:p>
          <a:p>
            <a:pPr indent="0" algn="ctr">
              <a:buNone/>
            </a:pPr>
            <a:r>
              <a:rPr lang="ko-KR" altLang="en-US" sz="3000" dirty="0"/>
              <a:t>해시</a:t>
            </a:r>
            <a:r>
              <a:rPr lang="en-US" altLang="ko-KR" sz="3000" dirty="0"/>
              <a:t>(Hash) </a:t>
            </a:r>
            <a:r>
              <a:rPr lang="ko-KR" altLang="en-US" sz="3000" dirty="0"/>
              <a:t>함수</a:t>
            </a:r>
            <a:endParaRPr lang="en-US" altLang="ko-KR" sz="3000" dirty="0"/>
          </a:p>
          <a:p>
            <a:pPr indent="0" algn="ctr">
              <a:buNone/>
            </a:pPr>
            <a:r>
              <a:rPr lang="ko-KR" altLang="en-US" sz="3000" dirty="0" err="1"/>
              <a:t>대칭키</a:t>
            </a:r>
            <a:r>
              <a:rPr lang="ko-KR" altLang="en-US" sz="3000" dirty="0"/>
              <a:t> 암호</a:t>
            </a:r>
            <a:r>
              <a:rPr lang="en-US" altLang="ko-KR" sz="3000" dirty="0"/>
              <a:t>, </a:t>
            </a:r>
            <a:r>
              <a:rPr lang="ko-KR" altLang="en-US" sz="3000" dirty="0"/>
              <a:t>비대칭키 암호</a:t>
            </a:r>
            <a:r>
              <a:rPr lang="en-US" altLang="ko-KR" sz="3000" dirty="0"/>
              <a:t>(</a:t>
            </a:r>
            <a:r>
              <a:rPr lang="ko-KR" altLang="en-US" sz="3000" dirty="0"/>
              <a:t>공개키 암호</a:t>
            </a:r>
            <a:r>
              <a:rPr lang="en-US" altLang="ko-KR" sz="3000" dirty="0"/>
              <a:t>)</a:t>
            </a:r>
          </a:p>
          <a:p>
            <a:pPr indent="0" algn="ctr">
              <a:buNone/>
            </a:pPr>
            <a:r>
              <a:rPr lang="en-US" altLang="ko-KR" sz="3000" dirty="0"/>
              <a:t>ECC(</a:t>
            </a:r>
            <a:r>
              <a:rPr lang="ko-KR" altLang="en-US" sz="3000" dirty="0"/>
              <a:t>타원 곡선 암호</a:t>
            </a:r>
            <a:r>
              <a:rPr lang="en-US" altLang="ko-KR" sz="3000" dirty="0"/>
              <a:t>) &amp; </a:t>
            </a:r>
            <a:r>
              <a:rPr lang="ko-KR" altLang="en-US" sz="3000" dirty="0" err="1"/>
              <a:t>비트코인</a:t>
            </a:r>
            <a:r>
              <a:rPr lang="en-US" altLang="ko-KR" sz="3000" dirty="0"/>
              <a:t>,</a:t>
            </a:r>
            <a:r>
              <a:rPr lang="ko-KR" altLang="en-US" sz="3000" dirty="0"/>
              <a:t> 이더리움</a:t>
            </a:r>
            <a:r>
              <a:rPr lang="en-US" altLang="ko-KR" sz="3000" dirty="0"/>
              <a:t> </a:t>
            </a:r>
            <a:r>
              <a:rPr lang="ko-KR" altLang="en-US" sz="3000" dirty="0"/>
              <a:t>주소</a:t>
            </a:r>
            <a:endParaRPr lang="en-US" altLang="ko-KR" sz="3000" dirty="0"/>
          </a:p>
        </p:txBody>
      </p:sp>
      <p:sp>
        <p:nvSpPr>
          <p:cNvPr id="3" name="제목 2">
            <a:extLst>
              <a:ext uri="{FF2B5EF4-FFF2-40B4-BE49-F238E27FC236}">
                <a16:creationId xmlns:a16="http://schemas.microsoft.com/office/drawing/2014/main" id="{A2A3CBA3-B6E3-4663-989D-064A65E300BA}"/>
              </a:ext>
            </a:extLst>
          </p:cNvPr>
          <p:cNvSpPr>
            <a:spLocks noGrp="1"/>
          </p:cNvSpPr>
          <p:nvPr>
            <p:ph type="title"/>
          </p:nvPr>
        </p:nvSpPr>
        <p:spPr/>
        <p:txBody>
          <a:bodyPr/>
          <a:lstStyle/>
          <a:p>
            <a:r>
              <a:rPr lang="ko-KR" altLang="en-US" dirty="0" err="1"/>
              <a:t>암호학</a:t>
            </a:r>
            <a:endParaRPr lang="ko-KR" altLang="en-US" dirty="0"/>
          </a:p>
        </p:txBody>
      </p:sp>
    </p:spTree>
    <p:extLst>
      <p:ext uri="{BB962C8B-B14F-4D97-AF65-F5344CB8AC3E}">
        <p14:creationId xmlns:p14="http://schemas.microsoft.com/office/powerpoint/2010/main" val="1324634594"/>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8150AB39-8772-BDFF-41CA-5CFFD74D9B66}"/>
              </a:ext>
            </a:extLst>
          </p:cNvPr>
          <p:cNvSpPr>
            <a:spLocks noGrp="1"/>
          </p:cNvSpPr>
          <p:nvPr>
            <p:ph type="title"/>
          </p:nvPr>
        </p:nvSpPr>
        <p:spPr/>
        <p:txBody>
          <a:bodyPr/>
          <a:lstStyle/>
          <a:p>
            <a:r>
              <a:rPr lang="ko-KR" altLang="en-US" dirty="0"/>
              <a:t>지갑 </a:t>
            </a:r>
            <a:r>
              <a:rPr lang="en-US" altLang="ko-KR" dirty="0"/>
              <a:t>[ </a:t>
            </a:r>
            <a:r>
              <a:rPr lang="ko-KR" altLang="en-US" dirty="0"/>
              <a:t>개인키 관리 </a:t>
            </a:r>
            <a:r>
              <a:rPr lang="en-US" altLang="ko-KR" dirty="0"/>
              <a:t>]</a:t>
            </a:r>
            <a:endParaRPr lang="ko-KR" altLang="en-US" dirty="0"/>
          </a:p>
        </p:txBody>
      </p:sp>
    </p:spTree>
    <p:extLst>
      <p:ext uri="{BB962C8B-B14F-4D97-AF65-F5344CB8AC3E}">
        <p14:creationId xmlns:p14="http://schemas.microsoft.com/office/powerpoint/2010/main" val="3129565567"/>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4" name="직선 연결선 193">
            <a:extLst>
              <a:ext uri="{FF2B5EF4-FFF2-40B4-BE49-F238E27FC236}">
                <a16:creationId xmlns:a16="http://schemas.microsoft.com/office/drawing/2014/main" id="{1C8B76BC-8DFF-4EAE-AD33-0AB7984C43A6}"/>
              </a:ext>
            </a:extLst>
          </p:cNvPr>
          <p:cNvCxnSpPr/>
          <p:nvPr/>
        </p:nvCxnSpPr>
        <p:spPr>
          <a:xfrm>
            <a:off x="8950558" y="654405"/>
            <a:ext cx="0" cy="5688013"/>
          </a:xfrm>
          <a:prstGeom prst="line">
            <a:avLst/>
          </a:prstGeom>
          <a:ln w="3175">
            <a:solidFill>
              <a:schemeClr val="bg1">
                <a:lumMod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91" name="직선 연결선 190">
            <a:extLst>
              <a:ext uri="{FF2B5EF4-FFF2-40B4-BE49-F238E27FC236}">
                <a16:creationId xmlns:a16="http://schemas.microsoft.com/office/drawing/2014/main" id="{55EA036E-5689-4E4F-8D02-A2FDE7AB396B}"/>
              </a:ext>
            </a:extLst>
          </p:cNvPr>
          <p:cNvCxnSpPr/>
          <p:nvPr/>
        </p:nvCxnSpPr>
        <p:spPr>
          <a:xfrm>
            <a:off x="5115734" y="657225"/>
            <a:ext cx="0" cy="5688013"/>
          </a:xfrm>
          <a:prstGeom prst="line">
            <a:avLst/>
          </a:prstGeom>
          <a:ln w="3175">
            <a:solidFill>
              <a:schemeClr val="bg1">
                <a:lumMod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92" name="직선 연결선 191">
            <a:extLst>
              <a:ext uri="{FF2B5EF4-FFF2-40B4-BE49-F238E27FC236}">
                <a16:creationId xmlns:a16="http://schemas.microsoft.com/office/drawing/2014/main" id="{F4E86B98-0B7B-4170-9AE1-0513E0088D24}"/>
              </a:ext>
            </a:extLst>
          </p:cNvPr>
          <p:cNvCxnSpPr/>
          <p:nvPr/>
        </p:nvCxnSpPr>
        <p:spPr>
          <a:xfrm>
            <a:off x="6375699" y="670944"/>
            <a:ext cx="0" cy="5688013"/>
          </a:xfrm>
          <a:prstGeom prst="line">
            <a:avLst/>
          </a:prstGeom>
          <a:ln w="3175">
            <a:solidFill>
              <a:schemeClr val="bg1">
                <a:lumMod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93" name="직선 연결선 192">
            <a:extLst>
              <a:ext uri="{FF2B5EF4-FFF2-40B4-BE49-F238E27FC236}">
                <a16:creationId xmlns:a16="http://schemas.microsoft.com/office/drawing/2014/main" id="{FAC11864-2102-45FA-BAD3-F1D9A35836B3}"/>
              </a:ext>
            </a:extLst>
          </p:cNvPr>
          <p:cNvCxnSpPr/>
          <p:nvPr/>
        </p:nvCxnSpPr>
        <p:spPr>
          <a:xfrm>
            <a:off x="7741255" y="647812"/>
            <a:ext cx="0" cy="5688013"/>
          </a:xfrm>
          <a:prstGeom prst="line">
            <a:avLst/>
          </a:prstGeom>
          <a:ln w="3175">
            <a:solidFill>
              <a:schemeClr val="bg1">
                <a:lumMod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95" name="직선 연결선 194">
            <a:extLst>
              <a:ext uri="{FF2B5EF4-FFF2-40B4-BE49-F238E27FC236}">
                <a16:creationId xmlns:a16="http://schemas.microsoft.com/office/drawing/2014/main" id="{C702464E-9BCF-48EE-8153-37149AB7B63D}"/>
              </a:ext>
            </a:extLst>
          </p:cNvPr>
          <p:cNvCxnSpPr/>
          <p:nvPr/>
        </p:nvCxnSpPr>
        <p:spPr>
          <a:xfrm>
            <a:off x="10163465" y="670944"/>
            <a:ext cx="0" cy="5688013"/>
          </a:xfrm>
          <a:prstGeom prst="line">
            <a:avLst/>
          </a:prstGeom>
          <a:ln w="3175">
            <a:solidFill>
              <a:schemeClr val="bg1">
                <a:lumMod val="50000"/>
              </a:schemeClr>
            </a:solidFill>
            <a:prstDash val="solid"/>
          </a:ln>
        </p:spPr>
        <p:style>
          <a:lnRef idx="1">
            <a:schemeClr val="accent1"/>
          </a:lnRef>
          <a:fillRef idx="0">
            <a:schemeClr val="accent1"/>
          </a:fillRef>
          <a:effectRef idx="0">
            <a:schemeClr val="accent1"/>
          </a:effectRef>
          <a:fontRef idx="minor">
            <a:schemeClr val="tx1"/>
          </a:fontRef>
        </p:style>
      </p:cxnSp>
      <p:sp>
        <p:nvSpPr>
          <p:cNvPr id="3" name="제목 2">
            <a:extLst>
              <a:ext uri="{FF2B5EF4-FFF2-40B4-BE49-F238E27FC236}">
                <a16:creationId xmlns:a16="http://schemas.microsoft.com/office/drawing/2014/main" id="{87E4F796-1CAE-4360-BED6-0D6E9D2D4539}"/>
              </a:ext>
            </a:extLst>
          </p:cNvPr>
          <p:cNvSpPr>
            <a:spLocks noGrp="1"/>
          </p:cNvSpPr>
          <p:nvPr>
            <p:ph type="title"/>
          </p:nvPr>
        </p:nvSpPr>
        <p:spPr/>
        <p:txBody>
          <a:bodyPr/>
          <a:lstStyle/>
          <a:p>
            <a:r>
              <a:rPr lang="ko-KR" altLang="en-US" dirty="0"/>
              <a:t>지갑 </a:t>
            </a:r>
            <a:r>
              <a:rPr lang="en-US" altLang="ko-KR" dirty="0"/>
              <a:t>[ </a:t>
            </a:r>
            <a:r>
              <a:rPr lang="ko-KR" altLang="en-US" dirty="0"/>
              <a:t>개인키 관리 </a:t>
            </a:r>
            <a:r>
              <a:rPr lang="en-US" altLang="ko-KR" dirty="0"/>
              <a:t>]</a:t>
            </a:r>
            <a:endParaRPr lang="ko-KR" altLang="en-US" dirty="0"/>
          </a:p>
        </p:txBody>
      </p:sp>
      <p:sp>
        <p:nvSpPr>
          <p:cNvPr id="16" name="TextBox 15">
            <a:extLst>
              <a:ext uri="{FF2B5EF4-FFF2-40B4-BE49-F238E27FC236}">
                <a16:creationId xmlns:a16="http://schemas.microsoft.com/office/drawing/2014/main" id="{D4144944-D6A9-4ED1-8DB9-CBCA734F8686}"/>
              </a:ext>
            </a:extLst>
          </p:cNvPr>
          <p:cNvSpPr txBox="1"/>
          <p:nvPr/>
        </p:nvSpPr>
        <p:spPr>
          <a:xfrm>
            <a:off x="1952656" y="3360208"/>
            <a:ext cx="1067920" cy="646331"/>
          </a:xfrm>
          <a:prstGeom prst="rect">
            <a:avLst/>
          </a:prstGeom>
          <a:noFill/>
        </p:spPr>
        <p:txBody>
          <a:bodyPr wrap="none" rtlCol="0">
            <a:spAutoFit/>
          </a:bodyPr>
          <a:lstStyle/>
          <a:p>
            <a:pPr algn="ctr"/>
            <a:r>
              <a:rPr lang="en-US" altLang="ko-KR" sz="2000" dirty="0">
                <a:solidFill>
                  <a:schemeClr val="bg1">
                    <a:lumMod val="85000"/>
                  </a:schemeClr>
                </a:solidFill>
                <a:latin typeface="Arial" panose="020B0604020202020204" pitchFamily="34" charset="0"/>
              </a:rPr>
              <a:t>Entropy</a:t>
            </a:r>
          </a:p>
          <a:p>
            <a:pPr algn="ctr"/>
            <a:r>
              <a:rPr lang="en-US" altLang="ko-KR" sz="1600" dirty="0">
                <a:solidFill>
                  <a:schemeClr val="bg1">
                    <a:lumMod val="85000"/>
                  </a:schemeClr>
                </a:solidFill>
                <a:latin typeface="Arial" panose="020B0604020202020204" pitchFamily="34" charset="0"/>
              </a:rPr>
              <a:t>(128 bits)</a:t>
            </a:r>
          </a:p>
        </p:txBody>
      </p:sp>
      <p:sp>
        <p:nvSpPr>
          <p:cNvPr id="17" name="TextBox 16">
            <a:extLst>
              <a:ext uri="{FF2B5EF4-FFF2-40B4-BE49-F238E27FC236}">
                <a16:creationId xmlns:a16="http://schemas.microsoft.com/office/drawing/2014/main" id="{5489364B-0917-4160-985B-A8AC8AF3DC5D}"/>
              </a:ext>
            </a:extLst>
          </p:cNvPr>
          <p:cNvSpPr txBox="1"/>
          <p:nvPr/>
        </p:nvSpPr>
        <p:spPr>
          <a:xfrm>
            <a:off x="3342427" y="3267604"/>
            <a:ext cx="1675772" cy="830997"/>
          </a:xfrm>
          <a:prstGeom prst="rect">
            <a:avLst/>
          </a:prstGeom>
          <a:noFill/>
        </p:spPr>
        <p:txBody>
          <a:bodyPr wrap="square" lIns="36000" rIns="126000" rtlCol="0">
            <a:spAutoFit/>
          </a:bodyPr>
          <a:lstStyle/>
          <a:p>
            <a:pPr algn="ctr"/>
            <a:r>
              <a:rPr lang="en-US" altLang="ko-KR" sz="2000" dirty="0">
                <a:solidFill>
                  <a:schemeClr val="bg1">
                    <a:lumMod val="85000"/>
                  </a:schemeClr>
                </a:solidFill>
                <a:latin typeface="Arial" panose="020B0604020202020204" pitchFamily="34" charset="0"/>
              </a:rPr>
              <a:t> Master Key</a:t>
            </a:r>
          </a:p>
          <a:p>
            <a:pPr algn="ctr"/>
            <a:r>
              <a:rPr lang="en-US" altLang="ko-KR" sz="1400" dirty="0">
                <a:solidFill>
                  <a:schemeClr val="bg1">
                    <a:lumMod val="85000"/>
                  </a:schemeClr>
                </a:solidFill>
                <a:latin typeface="Arial" panose="020B0604020202020204" pitchFamily="34" charset="0"/>
              </a:rPr>
              <a:t>m (256 bits)</a:t>
            </a:r>
            <a:br>
              <a:rPr lang="en-US" altLang="ko-KR" sz="1400" dirty="0">
                <a:solidFill>
                  <a:schemeClr val="bg1">
                    <a:lumMod val="85000"/>
                  </a:schemeClr>
                </a:solidFill>
                <a:latin typeface="Arial" panose="020B0604020202020204" pitchFamily="34" charset="0"/>
              </a:rPr>
            </a:br>
            <a:r>
              <a:rPr lang="en-US" altLang="ko-KR" sz="1400" dirty="0" err="1">
                <a:solidFill>
                  <a:schemeClr val="bg1">
                    <a:lumMod val="85000"/>
                  </a:schemeClr>
                </a:solidFill>
                <a:latin typeface="Arial" panose="020B0604020202020204" pitchFamily="34" charset="0"/>
              </a:rPr>
              <a:t>chaincode</a:t>
            </a:r>
            <a:r>
              <a:rPr lang="en-US" altLang="ko-KR" sz="1400" dirty="0">
                <a:solidFill>
                  <a:schemeClr val="bg1">
                    <a:lumMod val="85000"/>
                  </a:schemeClr>
                </a:solidFill>
                <a:latin typeface="Arial" panose="020B0604020202020204" pitchFamily="34" charset="0"/>
              </a:rPr>
              <a:t>(256bits)</a:t>
            </a:r>
          </a:p>
        </p:txBody>
      </p:sp>
      <p:sp>
        <p:nvSpPr>
          <p:cNvPr id="18" name="TextBox 17">
            <a:extLst>
              <a:ext uri="{FF2B5EF4-FFF2-40B4-BE49-F238E27FC236}">
                <a16:creationId xmlns:a16="http://schemas.microsoft.com/office/drawing/2014/main" id="{DC4353A5-A747-4952-A028-C15F244DB75D}"/>
              </a:ext>
            </a:extLst>
          </p:cNvPr>
          <p:cNvSpPr txBox="1"/>
          <p:nvPr/>
        </p:nvSpPr>
        <p:spPr>
          <a:xfrm>
            <a:off x="1668122" y="671463"/>
            <a:ext cx="1636987" cy="400110"/>
          </a:xfrm>
          <a:prstGeom prst="rect">
            <a:avLst/>
          </a:prstGeom>
          <a:noFill/>
        </p:spPr>
        <p:txBody>
          <a:bodyPr wrap="none" rtlCol="0">
            <a:spAutoFit/>
          </a:bodyPr>
          <a:lstStyle/>
          <a:p>
            <a:pPr algn="ctr"/>
            <a:r>
              <a:rPr lang="en-US" altLang="ko-KR" sz="2000" dirty="0">
                <a:solidFill>
                  <a:schemeClr val="bg1">
                    <a:lumMod val="85000"/>
                  </a:schemeClr>
                </a:solidFill>
                <a:latin typeface="Arial" panose="020B0604020202020204" pitchFamily="34" charset="0"/>
              </a:rPr>
              <a:t>Master Seed</a:t>
            </a:r>
          </a:p>
        </p:txBody>
      </p:sp>
      <p:sp>
        <p:nvSpPr>
          <p:cNvPr id="19" name="TextBox 18">
            <a:extLst>
              <a:ext uri="{FF2B5EF4-FFF2-40B4-BE49-F238E27FC236}">
                <a16:creationId xmlns:a16="http://schemas.microsoft.com/office/drawing/2014/main" id="{D344B481-28CA-41E4-8950-C5B4D93D5107}"/>
              </a:ext>
            </a:extLst>
          </p:cNvPr>
          <p:cNvSpPr txBox="1"/>
          <p:nvPr/>
        </p:nvSpPr>
        <p:spPr>
          <a:xfrm>
            <a:off x="5178631" y="671463"/>
            <a:ext cx="1160895" cy="400110"/>
          </a:xfrm>
          <a:prstGeom prst="rect">
            <a:avLst/>
          </a:prstGeom>
          <a:noFill/>
        </p:spPr>
        <p:txBody>
          <a:bodyPr wrap="none" rtlCol="0">
            <a:spAutoFit/>
          </a:bodyPr>
          <a:lstStyle/>
          <a:p>
            <a:pPr algn="ctr"/>
            <a:r>
              <a:rPr lang="en-US" altLang="ko-KR" sz="2000" dirty="0">
                <a:solidFill>
                  <a:schemeClr val="bg1">
                    <a:lumMod val="85000"/>
                  </a:schemeClr>
                </a:solidFill>
                <a:latin typeface="Arial" panose="020B0604020202020204" pitchFamily="34" charset="0"/>
              </a:rPr>
              <a:t>purpose'</a:t>
            </a:r>
          </a:p>
        </p:txBody>
      </p:sp>
      <p:sp>
        <p:nvSpPr>
          <p:cNvPr id="20" name="TextBox 19">
            <a:extLst>
              <a:ext uri="{FF2B5EF4-FFF2-40B4-BE49-F238E27FC236}">
                <a16:creationId xmlns:a16="http://schemas.microsoft.com/office/drawing/2014/main" id="{B605C7F5-09D6-400F-A282-E7F86ED0668D}"/>
              </a:ext>
            </a:extLst>
          </p:cNvPr>
          <p:cNvSpPr txBox="1"/>
          <p:nvPr/>
        </p:nvSpPr>
        <p:spPr>
          <a:xfrm>
            <a:off x="6400887" y="671463"/>
            <a:ext cx="1332416" cy="400110"/>
          </a:xfrm>
          <a:prstGeom prst="rect">
            <a:avLst/>
          </a:prstGeom>
          <a:noFill/>
        </p:spPr>
        <p:txBody>
          <a:bodyPr wrap="none" rtlCol="0">
            <a:spAutoFit/>
          </a:bodyPr>
          <a:lstStyle/>
          <a:p>
            <a:pPr algn="ctr"/>
            <a:r>
              <a:rPr lang="en-US" altLang="ko-KR" sz="2000" dirty="0" err="1">
                <a:solidFill>
                  <a:schemeClr val="bg1">
                    <a:lumMod val="85000"/>
                  </a:schemeClr>
                </a:solidFill>
                <a:latin typeface="Arial" panose="020B0604020202020204" pitchFamily="34" charset="0"/>
              </a:rPr>
              <a:t>coin_type</a:t>
            </a:r>
            <a:r>
              <a:rPr lang="en-US" altLang="ko-KR" sz="2000" dirty="0">
                <a:solidFill>
                  <a:schemeClr val="bg1">
                    <a:lumMod val="85000"/>
                  </a:schemeClr>
                </a:solidFill>
                <a:latin typeface="Arial" panose="020B0604020202020204" pitchFamily="34" charset="0"/>
              </a:rPr>
              <a:t>'</a:t>
            </a:r>
          </a:p>
        </p:txBody>
      </p:sp>
      <p:sp>
        <p:nvSpPr>
          <p:cNvPr id="21" name="TextBox 20">
            <a:extLst>
              <a:ext uri="{FF2B5EF4-FFF2-40B4-BE49-F238E27FC236}">
                <a16:creationId xmlns:a16="http://schemas.microsoft.com/office/drawing/2014/main" id="{D61C5EAE-F6C4-48B8-A8BE-FBE07AB1DD59}"/>
              </a:ext>
            </a:extLst>
          </p:cNvPr>
          <p:cNvSpPr txBox="1"/>
          <p:nvPr/>
        </p:nvSpPr>
        <p:spPr>
          <a:xfrm>
            <a:off x="7794664" y="671463"/>
            <a:ext cx="1132041" cy="400110"/>
          </a:xfrm>
          <a:prstGeom prst="rect">
            <a:avLst/>
          </a:prstGeom>
          <a:noFill/>
        </p:spPr>
        <p:txBody>
          <a:bodyPr wrap="none" rtlCol="0">
            <a:spAutoFit/>
          </a:bodyPr>
          <a:lstStyle/>
          <a:p>
            <a:pPr algn="ctr"/>
            <a:r>
              <a:rPr lang="en-US" altLang="ko-KR" sz="2000" dirty="0">
                <a:solidFill>
                  <a:schemeClr val="bg1">
                    <a:lumMod val="85000"/>
                  </a:schemeClr>
                </a:solidFill>
                <a:latin typeface="Arial" panose="020B0604020202020204" pitchFamily="34" charset="0"/>
              </a:rPr>
              <a:t>account'</a:t>
            </a:r>
          </a:p>
        </p:txBody>
      </p:sp>
      <p:sp>
        <p:nvSpPr>
          <p:cNvPr id="22" name="TextBox 21">
            <a:extLst>
              <a:ext uri="{FF2B5EF4-FFF2-40B4-BE49-F238E27FC236}">
                <a16:creationId xmlns:a16="http://schemas.microsoft.com/office/drawing/2014/main" id="{C723BFE6-FE12-4290-BCC1-A1506F33FDE0}"/>
              </a:ext>
            </a:extLst>
          </p:cNvPr>
          <p:cNvSpPr txBox="1"/>
          <p:nvPr/>
        </p:nvSpPr>
        <p:spPr>
          <a:xfrm>
            <a:off x="5480796" y="1826809"/>
            <a:ext cx="569387" cy="369332"/>
          </a:xfrm>
          <a:prstGeom prst="rect">
            <a:avLst/>
          </a:prstGeom>
          <a:noFill/>
        </p:spPr>
        <p:txBody>
          <a:bodyPr wrap="none" rtlCol="0">
            <a:spAutoFit/>
          </a:bodyPr>
          <a:lstStyle/>
          <a:p>
            <a:pPr algn="ctr"/>
            <a:r>
              <a:rPr lang="en-US" altLang="ko-KR" dirty="0">
                <a:solidFill>
                  <a:schemeClr val="bg1">
                    <a:lumMod val="85000"/>
                  </a:schemeClr>
                </a:solidFill>
                <a:latin typeface="Arial" panose="020B0604020202020204" pitchFamily="34" charset="0"/>
              </a:rPr>
              <a:t>m/0</a:t>
            </a:r>
          </a:p>
        </p:txBody>
      </p:sp>
      <p:sp>
        <p:nvSpPr>
          <p:cNvPr id="23" name="TextBox 22">
            <a:extLst>
              <a:ext uri="{FF2B5EF4-FFF2-40B4-BE49-F238E27FC236}">
                <a16:creationId xmlns:a16="http://schemas.microsoft.com/office/drawing/2014/main" id="{AE2D7334-3B1A-4AA3-85BE-41375A23FF76}"/>
              </a:ext>
            </a:extLst>
          </p:cNvPr>
          <p:cNvSpPr txBox="1"/>
          <p:nvPr/>
        </p:nvSpPr>
        <p:spPr>
          <a:xfrm>
            <a:off x="5480796" y="2383651"/>
            <a:ext cx="569387" cy="369332"/>
          </a:xfrm>
          <a:prstGeom prst="rect">
            <a:avLst/>
          </a:prstGeom>
          <a:noFill/>
        </p:spPr>
        <p:txBody>
          <a:bodyPr wrap="none" rtlCol="0">
            <a:spAutoFit/>
          </a:bodyPr>
          <a:lstStyle/>
          <a:p>
            <a:pPr algn="ctr"/>
            <a:r>
              <a:rPr lang="en-US" altLang="ko-KR" dirty="0">
                <a:solidFill>
                  <a:schemeClr val="bg1">
                    <a:lumMod val="85000"/>
                  </a:schemeClr>
                </a:solidFill>
                <a:latin typeface="Arial" panose="020B0604020202020204" pitchFamily="34" charset="0"/>
              </a:rPr>
              <a:t>m/1</a:t>
            </a:r>
          </a:p>
        </p:txBody>
      </p:sp>
      <p:sp>
        <p:nvSpPr>
          <p:cNvPr id="24" name="TextBox 23">
            <a:extLst>
              <a:ext uri="{FF2B5EF4-FFF2-40B4-BE49-F238E27FC236}">
                <a16:creationId xmlns:a16="http://schemas.microsoft.com/office/drawing/2014/main" id="{7C5F371E-B854-4347-A9BF-83EE5273D684}"/>
              </a:ext>
            </a:extLst>
          </p:cNvPr>
          <p:cNvSpPr txBox="1"/>
          <p:nvPr/>
        </p:nvSpPr>
        <p:spPr>
          <a:xfrm>
            <a:off x="239079" y="671463"/>
            <a:ext cx="1367682" cy="707886"/>
          </a:xfrm>
          <a:prstGeom prst="rect">
            <a:avLst/>
          </a:prstGeom>
          <a:noFill/>
        </p:spPr>
        <p:txBody>
          <a:bodyPr wrap="none" rtlCol="0">
            <a:spAutoFit/>
          </a:bodyPr>
          <a:lstStyle/>
          <a:p>
            <a:pPr algn="ctr"/>
            <a:r>
              <a:rPr lang="en-US" altLang="ko-KR" sz="2000" dirty="0">
                <a:solidFill>
                  <a:schemeClr val="bg1">
                    <a:lumMod val="85000"/>
                  </a:schemeClr>
                </a:solidFill>
                <a:latin typeface="Arial" panose="020B0604020202020204" pitchFamily="34" charset="0"/>
              </a:rPr>
              <a:t>Mnemonic</a:t>
            </a:r>
          </a:p>
          <a:p>
            <a:pPr algn="ctr"/>
            <a:r>
              <a:rPr lang="en-US" altLang="ko-KR" sz="2000" dirty="0">
                <a:solidFill>
                  <a:schemeClr val="bg1">
                    <a:lumMod val="85000"/>
                  </a:schemeClr>
                </a:solidFill>
                <a:latin typeface="Arial" panose="020B0604020202020204" pitchFamily="34" charset="0"/>
              </a:rPr>
              <a:t>Code</a:t>
            </a:r>
          </a:p>
        </p:txBody>
      </p:sp>
      <p:sp>
        <p:nvSpPr>
          <p:cNvPr id="25" name="TextBox 24">
            <a:extLst>
              <a:ext uri="{FF2B5EF4-FFF2-40B4-BE49-F238E27FC236}">
                <a16:creationId xmlns:a16="http://schemas.microsoft.com/office/drawing/2014/main" id="{CC8DB8A3-963B-4EBE-9991-75A896F4D43A}"/>
              </a:ext>
            </a:extLst>
          </p:cNvPr>
          <p:cNvSpPr txBox="1"/>
          <p:nvPr/>
        </p:nvSpPr>
        <p:spPr>
          <a:xfrm>
            <a:off x="8988066" y="671463"/>
            <a:ext cx="1026243" cy="400110"/>
          </a:xfrm>
          <a:prstGeom prst="rect">
            <a:avLst/>
          </a:prstGeom>
          <a:noFill/>
        </p:spPr>
        <p:txBody>
          <a:bodyPr wrap="none" rtlCol="0">
            <a:spAutoFit/>
          </a:bodyPr>
          <a:lstStyle/>
          <a:p>
            <a:pPr algn="ctr"/>
            <a:r>
              <a:rPr lang="en-US" altLang="ko-KR" sz="2000" dirty="0">
                <a:solidFill>
                  <a:schemeClr val="bg1">
                    <a:lumMod val="85000"/>
                  </a:schemeClr>
                </a:solidFill>
                <a:latin typeface="Arial" panose="020B0604020202020204" pitchFamily="34" charset="0"/>
              </a:rPr>
              <a:t>change</a:t>
            </a:r>
          </a:p>
        </p:txBody>
      </p:sp>
      <p:sp>
        <p:nvSpPr>
          <p:cNvPr id="26" name="TextBox 25">
            <a:extLst>
              <a:ext uri="{FF2B5EF4-FFF2-40B4-BE49-F238E27FC236}">
                <a16:creationId xmlns:a16="http://schemas.microsoft.com/office/drawing/2014/main" id="{C6D46795-4214-4AA8-8279-C379C0213DC9}"/>
              </a:ext>
            </a:extLst>
          </p:cNvPr>
          <p:cNvSpPr txBox="1"/>
          <p:nvPr/>
        </p:nvSpPr>
        <p:spPr>
          <a:xfrm>
            <a:off x="10059310" y="671463"/>
            <a:ext cx="1886118" cy="400110"/>
          </a:xfrm>
          <a:prstGeom prst="rect">
            <a:avLst/>
          </a:prstGeom>
          <a:noFill/>
        </p:spPr>
        <p:txBody>
          <a:bodyPr wrap="none" rIns="54000" rtlCol="0">
            <a:spAutoFit/>
          </a:bodyPr>
          <a:lstStyle/>
          <a:p>
            <a:pPr algn="ctr"/>
            <a:r>
              <a:rPr lang="en-US" altLang="ko-KR" sz="2000" dirty="0">
                <a:solidFill>
                  <a:schemeClr val="bg1">
                    <a:lumMod val="85000"/>
                  </a:schemeClr>
                </a:solidFill>
                <a:latin typeface="Arial" panose="020B0604020202020204" pitchFamily="34" charset="0"/>
              </a:rPr>
              <a:t> </a:t>
            </a:r>
            <a:r>
              <a:rPr lang="en-US" altLang="ko-KR" sz="2000" dirty="0" err="1">
                <a:solidFill>
                  <a:schemeClr val="bg1">
                    <a:lumMod val="85000"/>
                  </a:schemeClr>
                </a:solidFill>
                <a:latin typeface="Arial" panose="020B0604020202020204" pitchFamily="34" charset="0"/>
              </a:rPr>
              <a:t>address_index</a:t>
            </a:r>
            <a:endParaRPr lang="en-US" altLang="ko-KR" sz="2000" dirty="0">
              <a:solidFill>
                <a:schemeClr val="bg1">
                  <a:lumMod val="85000"/>
                </a:schemeClr>
              </a:solidFill>
              <a:latin typeface="Arial" panose="020B0604020202020204" pitchFamily="34" charset="0"/>
            </a:endParaRPr>
          </a:p>
        </p:txBody>
      </p:sp>
      <p:sp>
        <p:nvSpPr>
          <p:cNvPr id="27" name="TextBox 26">
            <a:extLst>
              <a:ext uri="{FF2B5EF4-FFF2-40B4-BE49-F238E27FC236}">
                <a16:creationId xmlns:a16="http://schemas.microsoft.com/office/drawing/2014/main" id="{832884F2-22F9-44DF-8881-F43B6EDF7B16}"/>
              </a:ext>
            </a:extLst>
          </p:cNvPr>
          <p:cNvSpPr txBox="1"/>
          <p:nvPr/>
        </p:nvSpPr>
        <p:spPr>
          <a:xfrm>
            <a:off x="3416163" y="671463"/>
            <a:ext cx="1651413" cy="400110"/>
          </a:xfrm>
          <a:prstGeom prst="rect">
            <a:avLst/>
          </a:prstGeom>
          <a:noFill/>
        </p:spPr>
        <p:txBody>
          <a:bodyPr wrap="none" rtlCol="0">
            <a:spAutoFit/>
          </a:bodyPr>
          <a:lstStyle/>
          <a:p>
            <a:pPr algn="ctr"/>
            <a:r>
              <a:rPr lang="en-US" altLang="ko-KR" sz="2000" dirty="0">
                <a:solidFill>
                  <a:schemeClr val="bg1">
                    <a:lumMod val="85000"/>
                  </a:schemeClr>
                </a:solidFill>
                <a:latin typeface="Arial" panose="020B0604020202020204" pitchFamily="34" charset="0"/>
              </a:rPr>
              <a:t>Master Node</a:t>
            </a:r>
          </a:p>
        </p:txBody>
      </p:sp>
      <p:sp>
        <p:nvSpPr>
          <p:cNvPr id="28" name="TextBox 27">
            <a:extLst>
              <a:ext uri="{FF2B5EF4-FFF2-40B4-BE49-F238E27FC236}">
                <a16:creationId xmlns:a16="http://schemas.microsoft.com/office/drawing/2014/main" id="{245A3993-2F64-4A23-B85A-67FA91E374F5}"/>
              </a:ext>
            </a:extLst>
          </p:cNvPr>
          <p:cNvSpPr txBox="1"/>
          <p:nvPr/>
        </p:nvSpPr>
        <p:spPr>
          <a:xfrm>
            <a:off x="5395035" y="3497336"/>
            <a:ext cx="740908" cy="369332"/>
          </a:xfrm>
          <a:prstGeom prst="rect">
            <a:avLst/>
          </a:prstGeom>
          <a:noFill/>
        </p:spPr>
        <p:txBody>
          <a:bodyPr wrap="none" rtlCol="0">
            <a:spAutoFit/>
          </a:bodyPr>
          <a:lstStyle/>
          <a:p>
            <a:pPr algn="ctr"/>
            <a:r>
              <a:rPr lang="en-US" altLang="ko-KR" dirty="0">
                <a:solidFill>
                  <a:schemeClr val="bg1">
                    <a:lumMod val="85000"/>
                  </a:schemeClr>
                </a:solidFill>
                <a:latin typeface="Arial" panose="020B0604020202020204" pitchFamily="34" charset="0"/>
              </a:rPr>
              <a:t>m/44'</a:t>
            </a:r>
          </a:p>
        </p:txBody>
      </p:sp>
      <p:sp>
        <p:nvSpPr>
          <p:cNvPr id="29" name="TextBox 28">
            <a:extLst>
              <a:ext uri="{FF2B5EF4-FFF2-40B4-BE49-F238E27FC236}">
                <a16:creationId xmlns:a16="http://schemas.microsoft.com/office/drawing/2014/main" id="{DBCFFA9C-AC1A-438B-B041-186EB057CBC1}"/>
              </a:ext>
            </a:extLst>
          </p:cNvPr>
          <p:cNvSpPr txBox="1"/>
          <p:nvPr/>
        </p:nvSpPr>
        <p:spPr>
          <a:xfrm>
            <a:off x="5637089" y="2940493"/>
            <a:ext cx="256801" cy="369332"/>
          </a:xfrm>
          <a:prstGeom prst="rect">
            <a:avLst/>
          </a:prstGeom>
          <a:noFill/>
        </p:spPr>
        <p:txBody>
          <a:bodyPr wrap="none" rtlCol="0">
            <a:spAutoFit/>
          </a:bodyPr>
          <a:lstStyle/>
          <a:p>
            <a:pPr algn="ctr"/>
            <a:r>
              <a:rPr lang="en-US" altLang="ko-KR" dirty="0">
                <a:solidFill>
                  <a:schemeClr val="bg1">
                    <a:lumMod val="85000"/>
                  </a:schemeClr>
                </a:solidFill>
                <a:latin typeface="Arial" panose="020B0604020202020204" pitchFamily="34" charset="0"/>
              </a:rPr>
              <a:t>⋮</a:t>
            </a:r>
          </a:p>
        </p:txBody>
      </p:sp>
      <p:sp>
        <p:nvSpPr>
          <p:cNvPr id="30" name="TextBox 29">
            <a:extLst>
              <a:ext uri="{FF2B5EF4-FFF2-40B4-BE49-F238E27FC236}">
                <a16:creationId xmlns:a16="http://schemas.microsoft.com/office/drawing/2014/main" id="{5E1A177B-48EB-480E-8F82-39CABDF88CDA}"/>
              </a:ext>
            </a:extLst>
          </p:cNvPr>
          <p:cNvSpPr txBox="1"/>
          <p:nvPr/>
        </p:nvSpPr>
        <p:spPr>
          <a:xfrm>
            <a:off x="5637089" y="4359939"/>
            <a:ext cx="256801" cy="369332"/>
          </a:xfrm>
          <a:prstGeom prst="rect">
            <a:avLst/>
          </a:prstGeom>
          <a:noFill/>
        </p:spPr>
        <p:txBody>
          <a:bodyPr wrap="none" rtlCol="0">
            <a:spAutoFit/>
          </a:bodyPr>
          <a:lstStyle/>
          <a:p>
            <a:pPr algn="ctr"/>
            <a:r>
              <a:rPr lang="en-US" altLang="ko-KR" dirty="0">
                <a:solidFill>
                  <a:schemeClr val="bg1">
                    <a:lumMod val="85000"/>
                  </a:schemeClr>
                </a:solidFill>
                <a:latin typeface="Arial" panose="020B0604020202020204" pitchFamily="34" charset="0"/>
              </a:rPr>
              <a:t>⋮</a:t>
            </a:r>
          </a:p>
        </p:txBody>
      </p:sp>
      <p:sp>
        <p:nvSpPr>
          <p:cNvPr id="31" name="TextBox 30">
            <a:extLst>
              <a:ext uri="{FF2B5EF4-FFF2-40B4-BE49-F238E27FC236}">
                <a16:creationId xmlns:a16="http://schemas.microsoft.com/office/drawing/2014/main" id="{B7C7E5C2-3440-47DC-A8E0-3A6845A5245F}"/>
              </a:ext>
            </a:extLst>
          </p:cNvPr>
          <p:cNvSpPr txBox="1"/>
          <p:nvPr/>
        </p:nvSpPr>
        <p:spPr>
          <a:xfrm>
            <a:off x="5519268" y="5222541"/>
            <a:ext cx="492443" cy="369332"/>
          </a:xfrm>
          <a:prstGeom prst="rect">
            <a:avLst/>
          </a:prstGeom>
          <a:noFill/>
        </p:spPr>
        <p:txBody>
          <a:bodyPr wrap="none" rtlCol="0">
            <a:spAutoFit/>
          </a:bodyPr>
          <a:lstStyle/>
          <a:p>
            <a:pPr algn="ctr"/>
            <a:r>
              <a:rPr lang="en-US" altLang="ko-KR" dirty="0">
                <a:solidFill>
                  <a:schemeClr val="bg1">
                    <a:lumMod val="85000"/>
                  </a:schemeClr>
                </a:solidFill>
                <a:latin typeface="Arial" panose="020B0604020202020204" pitchFamily="34" charset="0"/>
              </a:rPr>
              <a:t>m/</a:t>
            </a:r>
            <a:r>
              <a:rPr lang="en-US" altLang="ko-KR" dirty="0" err="1">
                <a:solidFill>
                  <a:schemeClr val="bg1">
                    <a:lumMod val="85000"/>
                  </a:schemeClr>
                </a:solidFill>
                <a:latin typeface="Arial" panose="020B0604020202020204" pitchFamily="34" charset="0"/>
              </a:rPr>
              <a:t>i</a:t>
            </a:r>
            <a:endParaRPr lang="en-US" altLang="ko-KR" dirty="0">
              <a:solidFill>
                <a:schemeClr val="bg1">
                  <a:lumMod val="85000"/>
                </a:schemeClr>
              </a:solidFill>
              <a:latin typeface="Arial" panose="020B0604020202020204" pitchFamily="34" charset="0"/>
            </a:endParaRPr>
          </a:p>
        </p:txBody>
      </p:sp>
      <p:sp>
        <p:nvSpPr>
          <p:cNvPr id="32" name="TextBox 31">
            <a:extLst>
              <a:ext uri="{FF2B5EF4-FFF2-40B4-BE49-F238E27FC236}">
                <a16:creationId xmlns:a16="http://schemas.microsoft.com/office/drawing/2014/main" id="{677EC611-7501-4E1E-992C-5E1F7B335B56}"/>
              </a:ext>
            </a:extLst>
          </p:cNvPr>
          <p:cNvSpPr txBox="1"/>
          <p:nvPr/>
        </p:nvSpPr>
        <p:spPr>
          <a:xfrm>
            <a:off x="6541339" y="2864684"/>
            <a:ext cx="889987" cy="338554"/>
          </a:xfrm>
          <a:prstGeom prst="rect">
            <a:avLst/>
          </a:prstGeom>
          <a:noFill/>
        </p:spPr>
        <p:txBody>
          <a:bodyPr wrap="none" rtlCol="0">
            <a:spAutoFit/>
          </a:bodyPr>
          <a:lstStyle/>
          <a:p>
            <a:r>
              <a:rPr lang="en-US" altLang="ko-KR" sz="1600" dirty="0">
                <a:solidFill>
                  <a:schemeClr val="bg1">
                    <a:lumMod val="85000"/>
                  </a:schemeClr>
                </a:solidFill>
                <a:latin typeface="Arial" panose="020B0604020202020204" pitchFamily="34" charset="0"/>
              </a:rPr>
              <a:t>m/44'/0'</a:t>
            </a:r>
          </a:p>
        </p:txBody>
      </p:sp>
      <p:sp>
        <p:nvSpPr>
          <p:cNvPr id="33" name="TextBox 32">
            <a:extLst>
              <a:ext uri="{FF2B5EF4-FFF2-40B4-BE49-F238E27FC236}">
                <a16:creationId xmlns:a16="http://schemas.microsoft.com/office/drawing/2014/main" id="{064C4AD0-63DC-4479-9462-5D2F2C4B8B70}"/>
              </a:ext>
            </a:extLst>
          </p:cNvPr>
          <p:cNvSpPr txBox="1"/>
          <p:nvPr/>
        </p:nvSpPr>
        <p:spPr>
          <a:xfrm>
            <a:off x="6541339" y="3969318"/>
            <a:ext cx="1003801" cy="338554"/>
          </a:xfrm>
          <a:prstGeom prst="rect">
            <a:avLst/>
          </a:prstGeom>
          <a:noFill/>
        </p:spPr>
        <p:txBody>
          <a:bodyPr wrap="none" rtlCol="0">
            <a:spAutoFit/>
          </a:bodyPr>
          <a:lstStyle/>
          <a:p>
            <a:r>
              <a:rPr lang="en-US" altLang="ko-KR" sz="1600" dirty="0">
                <a:solidFill>
                  <a:schemeClr val="bg1">
                    <a:lumMod val="85000"/>
                  </a:schemeClr>
                </a:solidFill>
                <a:latin typeface="Arial" panose="020B0604020202020204" pitchFamily="34" charset="0"/>
              </a:rPr>
              <a:t>m/44'/60'</a:t>
            </a:r>
          </a:p>
        </p:txBody>
      </p:sp>
      <p:sp>
        <p:nvSpPr>
          <p:cNvPr id="34" name="TextBox 33">
            <a:extLst>
              <a:ext uri="{FF2B5EF4-FFF2-40B4-BE49-F238E27FC236}">
                <a16:creationId xmlns:a16="http://schemas.microsoft.com/office/drawing/2014/main" id="{D5CB4BB6-3AD6-4FFA-B907-948A0847E7D9}"/>
              </a:ext>
            </a:extLst>
          </p:cNvPr>
          <p:cNvSpPr txBox="1"/>
          <p:nvPr/>
        </p:nvSpPr>
        <p:spPr>
          <a:xfrm>
            <a:off x="6863189" y="3417001"/>
            <a:ext cx="248786" cy="338554"/>
          </a:xfrm>
          <a:prstGeom prst="rect">
            <a:avLst/>
          </a:prstGeom>
          <a:noFill/>
        </p:spPr>
        <p:txBody>
          <a:bodyPr wrap="none" rtlCol="0">
            <a:spAutoFit/>
          </a:bodyPr>
          <a:lstStyle/>
          <a:p>
            <a:pPr algn="ctr"/>
            <a:r>
              <a:rPr lang="en-US" altLang="ko-KR" sz="1600" dirty="0">
                <a:solidFill>
                  <a:schemeClr val="bg1">
                    <a:lumMod val="85000"/>
                  </a:schemeClr>
                </a:solidFill>
                <a:latin typeface="Arial" panose="020B0604020202020204" pitchFamily="34" charset="0"/>
              </a:rPr>
              <a:t>⋮</a:t>
            </a:r>
          </a:p>
        </p:txBody>
      </p:sp>
      <p:sp>
        <p:nvSpPr>
          <p:cNvPr id="35" name="TextBox 34">
            <a:extLst>
              <a:ext uri="{FF2B5EF4-FFF2-40B4-BE49-F238E27FC236}">
                <a16:creationId xmlns:a16="http://schemas.microsoft.com/office/drawing/2014/main" id="{F47387DD-6CBD-41E3-BB88-0B2B743CE7E2}"/>
              </a:ext>
            </a:extLst>
          </p:cNvPr>
          <p:cNvSpPr txBox="1"/>
          <p:nvPr/>
        </p:nvSpPr>
        <p:spPr>
          <a:xfrm>
            <a:off x="6728089" y="5234101"/>
            <a:ext cx="630301" cy="338554"/>
          </a:xfrm>
          <a:prstGeom prst="rect">
            <a:avLst/>
          </a:prstGeom>
          <a:noFill/>
        </p:spPr>
        <p:txBody>
          <a:bodyPr wrap="none" rtlCol="0">
            <a:spAutoFit/>
          </a:bodyPr>
          <a:lstStyle/>
          <a:p>
            <a:pPr algn="ctr"/>
            <a:r>
              <a:rPr lang="en-US" altLang="ko-KR" sz="1600" dirty="0">
                <a:solidFill>
                  <a:schemeClr val="bg1">
                    <a:lumMod val="85000"/>
                  </a:schemeClr>
                </a:solidFill>
                <a:latin typeface="Arial" panose="020B0604020202020204" pitchFamily="34" charset="0"/>
              </a:rPr>
              <a:t>m/</a:t>
            </a:r>
            <a:r>
              <a:rPr lang="en-US" altLang="ko-KR" sz="1600" dirty="0" err="1">
                <a:solidFill>
                  <a:schemeClr val="bg1">
                    <a:lumMod val="85000"/>
                  </a:schemeClr>
                </a:solidFill>
                <a:latin typeface="Arial" panose="020B0604020202020204" pitchFamily="34" charset="0"/>
              </a:rPr>
              <a:t>i</a:t>
            </a:r>
            <a:r>
              <a:rPr lang="en-US" altLang="ko-KR" sz="1600" dirty="0">
                <a:solidFill>
                  <a:schemeClr val="bg1">
                    <a:lumMod val="85000"/>
                  </a:schemeClr>
                </a:solidFill>
                <a:latin typeface="Arial" panose="020B0604020202020204" pitchFamily="34" charset="0"/>
              </a:rPr>
              <a:t>/0</a:t>
            </a:r>
          </a:p>
        </p:txBody>
      </p:sp>
      <p:sp>
        <p:nvSpPr>
          <p:cNvPr id="36" name="TextBox 35">
            <a:extLst>
              <a:ext uri="{FF2B5EF4-FFF2-40B4-BE49-F238E27FC236}">
                <a16:creationId xmlns:a16="http://schemas.microsoft.com/office/drawing/2014/main" id="{72DC68B4-EA10-4304-B116-36017467636F}"/>
              </a:ext>
            </a:extLst>
          </p:cNvPr>
          <p:cNvSpPr txBox="1"/>
          <p:nvPr/>
        </p:nvSpPr>
        <p:spPr>
          <a:xfrm>
            <a:off x="6728089" y="5763703"/>
            <a:ext cx="630301" cy="338554"/>
          </a:xfrm>
          <a:prstGeom prst="rect">
            <a:avLst/>
          </a:prstGeom>
          <a:noFill/>
        </p:spPr>
        <p:txBody>
          <a:bodyPr wrap="none" rtlCol="0">
            <a:spAutoFit/>
          </a:bodyPr>
          <a:lstStyle/>
          <a:p>
            <a:pPr algn="ctr"/>
            <a:r>
              <a:rPr lang="en-US" altLang="ko-KR" sz="1600" dirty="0">
                <a:solidFill>
                  <a:schemeClr val="bg1">
                    <a:lumMod val="85000"/>
                  </a:schemeClr>
                </a:solidFill>
                <a:latin typeface="Arial" panose="020B0604020202020204" pitchFamily="34" charset="0"/>
              </a:rPr>
              <a:t>m/</a:t>
            </a:r>
            <a:r>
              <a:rPr lang="en-US" altLang="ko-KR" sz="1600" dirty="0" err="1">
                <a:solidFill>
                  <a:schemeClr val="bg1">
                    <a:lumMod val="85000"/>
                  </a:schemeClr>
                </a:solidFill>
                <a:latin typeface="Arial" panose="020B0604020202020204" pitchFamily="34" charset="0"/>
              </a:rPr>
              <a:t>i</a:t>
            </a:r>
            <a:r>
              <a:rPr lang="en-US" altLang="ko-KR" sz="1600" dirty="0">
                <a:solidFill>
                  <a:schemeClr val="bg1">
                    <a:lumMod val="85000"/>
                  </a:schemeClr>
                </a:solidFill>
                <a:latin typeface="Arial" panose="020B0604020202020204" pitchFamily="34" charset="0"/>
              </a:rPr>
              <a:t>/1</a:t>
            </a:r>
          </a:p>
        </p:txBody>
      </p:sp>
      <p:sp>
        <p:nvSpPr>
          <p:cNvPr id="38" name="TextBox 37">
            <a:extLst>
              <a:ext uri="{FF2B5EF4-FFF2-40B4-BE49-F238E27FC236}">
                <a16:creationId xmlns:a16="http://schemas.microsoft.com/office/drawing/2014/main" id="{ABDC58C6-4931-4451-95D2-243CC2AADD07}"/>
              </a:ext>
            </a:extLst>
          </p:cNvPr>
          <p:cNvSpPr txBox="1"/>
          <p:nvPr/>
        </p:nvSpPr>
        <p:spPr>
          <a:xfrm>
            <a:off x="6693624" y="1596125"/>
            <a:ext cx="699230" cy="338554"/>
          </a:xfrm>
          <a:prstGeom prst="rect">
            <a:avLst/>
          </a:prstGeom>
          <a:noFill/>
        </p:spPr>
        <p:txBody>
          <a:bodyPr wrap="none" rtlCol="0">
            <a:spAutoFit/>
          </a:bodyPr>
          <a:lstStyle/>
          <a:p>
            <a:pPr algn="ctr"/>
            <a:r>
              <a:rPr lang="en-US" altLang="ko-KR" sz="1600" dirty="0">
                <a:solidFill>
                  <a:schemeClr val="bg1">
                    <a:lumMod val="85000"/>
                  </a:schemeClr>
                </a:solidFill>
                <a:latin typeface="Arial" panose="020B0604020202020204" pitchFamily="34" charset="0"/>
              </a:rPr>
              <a:t>m/0/0</a:t>
            </a:r>
          </a:p>
        </p:txBody>
      </p:sp>
      <p:sp>
        <p:nvSpPr>
          <p:cNvPr id="39" name="TextBox 38">
            <a:extLst>
              <a:ext uri="{FF2B5EF4-FFF2-40B4-BE49-F238E27FC236}">
                <a16:creationId xmlns:a16="http://schemas.microsoft.com/office/drawing/2014/main" id="{44177E83-281F-4279-BB28-6F22F3492EC2}"/>
              </a:ext>
            </a:extLst>
          </p:cNvPr>
          <p:cNvSpPr txBox="1"/>
          <p:nvPr/>
        </p:nvSpPr>
        <p:spPr>
          <a:xfrm>
            <a:off x="6693624" y="2116932"/>
            <a:ext cx="699230" cy="338554"/>
          </a:xfrm>
          <a:prstGeom prst="rect">
            <a:avLst/>
          </a:prstGeom>
          <a:noFill/>
        </p:spPr>
        <p:txBody>
          <a:bodyPr wrap="none" rtlCol="0">
            <a:spAutoFit/>
          </a:bodyPr>
          <a:lstStyle/>
          <a:p>
            <a:pPr algn="ctr"/>
            <a:r>
              <a:rPr lang="en-US" altLang="ko-KR" sz="1600" dirty="0">
                <a:solidFill>
                  <a:schemeClr val="bg1">
                    <a:lumMod val="85000"/>
                  </a:schemeClr>
                </a:solidFill>
                <a:latin typeface="Arial" panose="020B0604020202020204" pitchFamily="34" charset="0"/>
              </a:rPr>
              <a:t>m/0/1</a:t>
            </a:r>
          </a:p>
        </p:txBody>
      </p:sp>
      <p:sp>
        <p:nvSpPr>
          <p:cNvPr id="40" name="TextBox 39">
            <a:extLst>
              <a:ext uri="{FF2B5EF4-FFF2-40B4-BE49-F238E27FC236}">
                <a16:creationId xmlns:a16="http://schemas.microsoft.com/office/drawing/2014/main" id="{0A7E8A8D-74EF-477A-B935-796E714DD956}"/>
              </a:ext>
            </a:extLst>
          </p:cNvPr>
          <p:cNvSpPr txBox="1"/>
          <p:nvPr/>
        </p:nvSpPr>
        <p:spPr>
          <a:xfrm>
            <a:off x="7877720" y="2639225"/>
            <a:ext cx="943553" cy="307777"/>
          </a:xfrm>
          <a:prstGeom prst="rect">
            <a:avLst/>
          </a:prstGeom>
          <a:noFill/>
        </p:spPr>
        <p:txBody>
          <a:bodyPr wrap="none" lIns="54000" rtlCol="0">
            <a:spAutoFit/>
          </a:bodyPr>
          <a:lstStyle/>
          <a:p>
            <a:r>
              <a:rPr lang="en-US" altLang="ko-KR" sz="1400" dirty="0">
                <a:solidFill>
                  <a:schemeClr val="bg1">
                    <a:lumMod val="85000"/>
                  </a:schemeClr>
                </a:solidFill>
                <a:latin typeface="Arial" panose="020B0604020202020204" pitchFamily="34" charset="0"/>
              </a:rPr>
              <a:t>m/44'/0'/0'</a:t>
            </a:r>
          </a:p>
        </p:txBody>
      </p:sp>
      <p:sp>
        <p:nvSpPr>
          <p:cNvPr id="41" name="TextBox 40">
            <a:extLst>
              <a:ext uri="{FF2B5EF4-FFF2-40B4-BE49-F238E27FC236}">
                <a16:creationId xmlns:a16="http://schemas.microsoft.com/office/drawing/2014/main" id="{4413E8FF-28E8-4FA8-932E-153797A6A6DB}"/>
              </a:ext>
            </a:extLst>
          </p:cNvPr>
          <p:cNvSpPr txBox="1"/>
          <p:nvPr/>
        </p:nvSpPr>
        <p:spPr>
          <a:xfrm>
            <a:off x="7877720" y="3680737"/>
            <a:ext cx="1005134" cy="307777"/>
          </a:xfrm>
          <a:prstGeom prst="rect">
            <a:avLst/>
          </a:prstGeom>
          <a:noFill/>
        </p:spPr>
        <p:txBody>
          <a:bodyPr wrap="none" lIns="54000" rIns="54000" rtlCol="0">
            <a:spAutoFit/>
          </a:bodyPr>
          <a:lstStyle/>
          <a:p>
            <a:r>
              <a:rPr lang="en-US" altLang="ko-KR" sz="1400" dirty="0">
                <a:solidFill>
                  <a:schemeClr val="bg1">
                    <a:lumMod val="85000"/>
                  </a:schemeClr>
                </a:solidFill>
                <a:latin typeface="Arial" panose="020B0604020202020204" pitchFamily="34" charset="0"/>
              </a:rPr>
              <a:t>m/44'/60'/0'</a:t>
            </a:r>
          </a:p>
        </p:txBody>
      </p:sp>
      <p:sp>
        <p:nvSpPr>
          <p:cNvPr id="42" name="TextBox 41">
            <a:extLst>
              <a:ext uri="{FF2B5EF4-FFF2-40B4-BE49-F238E27FC236}">
                <a16:creationId xmlns:a16="http://schemas.microsoft.com/office/drawing/2014/main" id="{2F2AF533-FD1B-4160-8DF6-E52FAC16C8DB}"/>
              </a:ext>
            </a:extLst>
          </p:cNvPr>
          <p:cNvSpPr txBox="1"/>
          <p:nvPr/>
        </p:nvSpPr>
        <p:spPr>
          <a:xfrm>
            <a:off x="9079897" y="2356616"/>
            <a:ext cx="997389" cy="276999"/>
          </a:xfrm>
          <a:prstGeom prst="rect">
            <a:avLst/>
          </a:prstGeom>
          <a:noFill/>
        </p:spPr>
        <p:txBody>
          <a:bodyPr wrap="none" rtlCol="0">
            <a:spAutoFit/>
          </a:bodyPr>
          <a:lstStyle/>
          <a:p>
            <a:r>
              <a:rPr lang="en-US" altLang="ko-KR" sz="1200" dirty="0">
                <a:solidFill>
                  <a:schemeClr val="bg1">
                    <a:lumMod val="85000"/>
                  </a:schemeClr>
                </a:solidFill>
                <a:latin typeface="Arial" panose="020B0604020202020204" pitchFamily="34" charset="0"/>
              </a:rPr>
              <a:t>m/44'/0'/0'/0</a:t>
            </a:r>
          </a:p>
        </p:txBody>
      </p:sp>
      <p:sp>
        <p:nvSpPr>
          <p:cNvPr id="43" name="TextBox 42">
            <a:extLst>
              <a:ext uri="{FF2B5EF4-FFF2-40B4-BE49-F238E27FC236}">
                <a16:creationId xmlns:a16="http://schemas.microsoft.com/office/drawing/2014/main" id="{2F57ABA6-8BD6-4605-A896-DCF6FA71BC50}"/>
              </a:ext>
            </a:extLst>
          </p:cNvPr>
          <p:cNvSpPr txBox="1"/>
          <p:nvPr/>
        </p:nvSpPr>
        <p:spPr>
          <a:xfrm>
            <a:off x="7888197" y="3100890"/>
            <a:ext cx="943553" cy="307777"/>
          </a:xfrm>
          <a:prstGeom prst="rect">
            <a:avLst/>
          </a:prstGeom>
          <a:noFill/>
        </p:spPr>
        <p:txBody>
          <a:bodyPr wrap="none" lIns="54000" rtlCol="0">
            <a:spAutoFit/>
          </a:bodyPr>
          <a:lstStyle/>
          <a:p>
            <a:r>
              <a:rPr lang="en-US" altLang="ko-KR" sz="1400" dirty="0">
                <a:solidFill>
                  <a:schemeClr val="bg1">
                    <a:lumMod val="85000"/>
                  </a:schemeClr>
                </a:solidFill>
                <a:latin typeface="Arial" panose="020B0604020202020204" pitchFamily="34" charset="0"/>
              </a:rPr>
              <a:t>m/44'/0'/1'</a:t>
            </a:r>
          </a:p>
        </p:txBody>
      </p:sp>
      <p:sp>
        <p:nvSpPr>
          <p:cNvPr id="44" name="TextBox 43">
            <a:extLst>
              <a:ext uri="{FF2B5EF4-FFF2-40B4-BE49-F238E27FC236}">
                <a16:creationId xmlns:a16="http://schemas.microsoft.com/office/drawing/2014/main" id="{364007F8-80AF-4B5D-8C1A-108F1DA24EAD}"/>
              </a:ext>
            </a:extLst>
          </p:cNvPr>
          <p:cNvSpPr txBox="1"/>
          <p:nvPr/>
        </p:nvSpPr>
        <p:spPr>
          <a:xfrm>
            <a:off x="7884167" y="4271253"/>
            <a:ext cx="1005134" cy="307777"/>
          </a:xfrm>
          <a:prstGeom prst="rect">
            <a:avLst/>
          </a:prstGeom>
          <a:noFill/>
        </p:spPr>
        <p:txBody>
          <a:bodyPr wrap="none" lIns="54000" rIns="54000" rtlCol="0">
            <a:spAutoFit/>
          </a:bodyPr>
          <a:lstStyle/>
          <a:p>
            <a:r>
              <a:rPr lang="en-US" altLang="ko-KR" sz="1400" dirty="0">
                <a:solidFill>
                  <a:schemeClr val="bg1">
                    <a:lumMod val="85000"/>
                  </a:schemeClr>
                </a:solidFill>
                <a:latin typeface="Arial" panose="020B0604020202020204" pitchFamily="34" charset="0"/>
              </a:rPr>
              <a:t>m/44'/60'/1'</a:t>
            </a:r>
          </a:p>
        </p:txBody>
      </p:sp>
      <p:sp>
        <p:nvSpPr>
          <p:cNvPr id="45" name="TextBox 44">
            <a:extLst>
              <a:ext uri="{FF2B5EF4-FFF2-40B4-BE49-F238E27FC236}">
                <a16:creationId xmlns:a16="http://schemas.microsoft.com/office/drawing/2014/main" id="{F73BD183-6822-4A4F-ACC8-B1415919602C}"/>
              </a:ext>
            </a:extLst>
          </p:cNvPr>
          <p:cNvSpPr txBox="1"/>
          <p:nvPr/>
        </p:nvSpPr>
        <p:spPr>
          <a:xfrm>
            <a:off x="9063995" y="3696869"/>
            <a:ext cx="1044542" cy="276999"/>
          </a:xfrm>
          <a:prstGeom prst="rect">
            <a:avLst/>
          </a:prstGeom>
          <a:noFill/>
        </p:spPr>
        <p:txBody>
          <a:bodyPr wrap="none" rIns="36000" rtlCol="0">
            <a:spAutoFit/>
          </a:bodyPr>
          <a:lstStyle/>
          <a:p>
            <a:r>
              <a:rPr lang="en-US" altLang="ko-KR" sz="1200" dirty="0">
                <a:solidFill>
                  <a:schemeClr val="bg1">
                    <a:lumMod val="85000"/>
                  </a:schemeClr>
                </a:solidFill>
                <a:latin typeface="Arial" panose="020B0604020202020204" pitchFamily="34" charset="0"/>
              </a:rPr>
              <a:t>m/44'/60'/0'/0</a:t>
            </a:r>
          </a:p>
        </p:txBody>
      </p:sp>
      <p:sp>
        <p:nvSpPr>
          <p:cNvPr id="46" name="TextBox 45">
            <a:extLst>
              <a:ext uri="{FF2B5EF4-FFF2-40B4-BE49-F238E27FC236}">
                <a16:creationId xmlns:a16="http://schemas.microsoft.com/office/drawing/2014/main" id="{7B74932D-4435-4FB1-B23F-67E3F1B7BC6C}"/>
              </a:ext>
            </a:extLst>
          </p:cNvPr>
          <p:cNvSpPr txBox="1"/>
          <p:nvPr/>
        </p:nvSpPr>
        <p:spPr>
          <a:xfrm>
            <a:off x="9079897" y="2781689"/>
            <a:ext cx="997389" cy="276999"/>
          </a:xfrm>
          <a:prstGeom prst="rect">
            <a:avLst/>
          </a:prstGeom>
          <a:noFill/>
        </p:spPr>
        <p:txBody>
          <a:bodyPr wrap="none" rtlCol="0">
            <a:spAutoFit/>
          </a:bodyPr>
          <a:lstStyle/>
          <a:p>
            <a:r>
              <a:rPr lang="en-US" altLang="ko-KR" sz="1200" dirty="0">
                <a:solidFill>
                  <a:schemeClr val="bg1">
                    <a:lumMod val="85000"/>
                  </a:schemeClr>
                </a:solidFill>
                <a:latin typeface="Arial" panose="020B0604020202020204" pitchFamily="34" charset="0"/>
              </a:rPr>
              <a:t>m/44'/0'/0'/1</a:t>
            </a:r>
          </a:p>
        </p:txBody>
      </p:sp>
      <p:cxnSp>
        <p:nvCxnSpPr>
          <p:cNvPr id="60" name="직선 화살표 연결선 59">
            <a:extLst>
              <a:ext uri="{FF2B5EF4-FFF2-40B4-BE49-F238E27FC236}">
                <a16:creationId xmlns:a16="http://schemas.microsoft.com/office/drawing/2014/main" id="{F5647761-AE65-453E-B9B7-4BDFF34F5E58}"/>
              </a:ext>
            </a:extLst>
          </p:cNvPr>
          <p:cNvCxnSpPr>
            <a:cxnSpLocks/>
            <a:stCxn id="17" idx="3"/>
            <a:endCxn id="22" idx="1"/>
          </p:cNvCxnSpPr>
          <p:nvPr/>
        </p:nvCxnSpPr>
        <p:spPr>
          <a:xfrm flipV="1">
            <a:off x="5018199" y="2011475"/>
            <a:ext cx="462597" cy="1671628"/>
          </a:xfrm>
          <a:prstGeom prst="straightConnector1">
            <a:avLst/>
          </a:prstGeom>
          <a:ln w="254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A601A623-E78E-4B73-A883-CBCBA38B9E14}"/>
              </a:ext>
            </a:extLst>
          </p:cNvPr>
          <p:cNvCxnSpPr>
            <a:cxnSpLocks/>
            <a:stCxn id="17" idx="3"/>
            <a:endCxn id="23" idx="1"/>
          </p:cNvCxnSpPr>
          <p:nvPr/>
        </p:nvCxnSpPr>
        <p:spPr>
          <a:xfrm flipV="1">
            <a:off x="5018199" y="2568317"/>
            <a:ext cx="462597" cy="1114786"/>
          </a:xfrm>
          <a:prstGeom prst="straightConnector1">
            <a:avLst/>
          </a:prstGeom>
          <a:ln w="254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B13B4A32-BF1B-4481-A57E-C9E64DC18C34}"/>
              </a:ext>
            </a:extLst>
          </p:cNvPr>
          <p:cNvCxnSpPr>
            <a:cxnSpLocks/>
            <a:stCxn id="17" idx="3"/>
            <a:endCxn id="28" idx="1"/>
          </p:cNvCxnSpPr>
          <p:nvPr/>
        </p:nvCxnSpPr>
        <p:spPr>
          <a:xfrm flipV="1">
            <a:off x="5018199" y="3682002"/>
            <a:ext cx="376836" cy="1101"/>
          </a:xfrm>
          <a:prstGeom prst="straightConnector1">
            <a:avLst/>
          </a:prstGeom>
          <a:ln w="254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8" name="직선 화살표 연결선 67">
            <a:extLst>
              <a:ext uri="{FF2B5EF4-FFF2-40B4-BE49-F238E27FC236}">
                <a16:creationId xmlns:a16="http://schemas.microsoft.com/office/drawing/2014/main" id="{7FB13EC4-BB40-49D7-A55D-A7C695F7489A}"/>
              </a:ext>
            </a:extLst>
          </p:cNvPr>
          <p:cNvCxnSpPr>
            <a:cxnSpLocks/>
            <a:stCxn id="17" idx="3"/>
            <a:endCxn id="31" idx="1"/>
          </p:cNvCxnSpPr>
          <p:nvPr/>
        </p:nvCxnSpPr>
        <p:spPr>
          <a:xfrm>
            <a:off x="5018199" y="3683103"/>
            <a:ext cx="501069" cy="1724104"/>
          </a:xfrm>
          <a:prstGeom prst="straightConnector1">
            <a:avLst/>
          </a:prstGeom>
          <a:ln w="254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1" name="직선 화살표 연결선 70">
            <a:extLst>
              <a:ext uri="{FF2B5EF4-FFF2-40B4-BE49-F238E27FC236}">
                <a16:creationId xmlns:a16="http://schemas.microsoft.com/office/drawing/2014/main" id="{6AB47369-56AB-4D94-92C8-C409D9172F43}"/>
              </a:ext>
            </a:extLst>
          </p:cNvPr>
          <p:cNvCxnSpPr>
            <a:cxnSpLocks/>
            <a:stCxn id="22" idx="3"/>
            <a:endCxn id="38" idx="1"/>
          </p:cNvCxnSpPr>
          <p:nvPr/>
        </p:nvCxnSpPr>
        <p:spPr>
          <a:xfrm flipV="1">
            <a:off x="6050183" y="1765402"/>
            <a:ext cx="643441" cy="246073"/>
          </a:xfrm>
          <a:prstGeom prst="straightConnector1">
            <a:avLst/>
          </a:prstGeom>
          <a:ln w="190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4" name="직선 화살표 연결선 73">
            <a:extLst>
              <a:ext uri="{FF2B5EF4-FFF2-40B4-BE49-F238E27FC236}">
                <a16:creationId xmlns:a16="http://schemas.microsoft.com/office/drawing/2014/main" id="{126D131E-C417-43F7-A801-AE7252E646AA}"/>
              </a:ext>
            </a:extLst>
          </p:cNvPr>
          <p:cNvCxnSpPr>
            <a:cxnSpLocks/>
            <a:stCxn id="16" idx="3"/>
            <a:endCxn id="17" idx="1"/>
          </p:cNvCxnSpPr>
          <p:nvPr/>
        </p:nvCxnSpPr>
        <p:spPr>
          <a:xfrm flipV="1">
            <a:off x="3020576" y="3683103"/>
            <a:ext cx="321851" cy="271"/>
          </a:xfrm>
          <a:prstGeom prst="straightConnector1">
            <a:avLst/>
          </a:prstGeom>
          <a:ln w="254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8" name="직선 화살표 연결선 77">
            <a:extLst>
              <a:ext uri="{FF2B5EF4-FFF2-40B4-BE49-F238E27FC236}">
                <a16:creationId xmlns:a16="http://schemas.microsoft.com/office/drawing/2014/main" id="{7C29DE1F-5CE9-4A8A-A5DE-9B48A22A8978}"/>
              </a:ext>
            </a:extLst>
          </p:cNvPr>
          <p:cNvCxnSpPr>
            <a:cxnSpLocks/>
            <a:stCxn id="22" idx="3"/>
            <a:endCxn id="39" idx="1"/>
          </p:cNvCxnSpPr>
          <p:nvPr/>
        </p:nvCxnSpPr>
        <p:spPr>
          <a:xfrm>
            <a:off x="6050183" y="2011475"/>
            <a:ext cx="643441" cy="274734"/>
          </a:xfrm>
          <a:prstGeom prst="straightConnector1">
            <a:avLst/>
          </a:prstGeom>
          <a:ln w="190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1" name="직선 화살표 연결선 80">
            <a:extLst>
              <a:ext uri="{FF2B5EF4-FFF2-40B4-BE49-F238E27FC236}">
                <a16:creationId xmlns:a16="http://schemas.microsoft.com/office/drawing/2014/main" id="{7B1A423D-26AB-4E2C-9D38-B5487DFDD76F}"/>
              </a:ext>
            </a:extLst>
          </p:cNvPr>
          <p:cNvCxnSpPr>
            <a:cxnSpLocks/>
            <a:stCxn id="28" idx="3"/>
            <a:endCxn id="32" idx="1"/>
          </p:cNvCxnSpPr>
          <p:nvPr/>
        </p:nvCxnSpPr>
        <p:spPr>
          <a:xfrm flipV="1">
            <a:off x="6135943" y="3033961"/>
            <a:ext cx="405396" cy="648041"/>
          </a:xfrm>
          <a:prstGeom prst="straightConnector1">
            <a:avLst/>
          </a:prstGeom>
          <a:ln w="190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4" name="직선 화살표 연결선 83">
            <a:extLst>
              <a:ext uri="{FF2B5EF4-FFF2-40B4-BE49-F238E27FC236}">
                <a16:creationId xmlns:a16="http://schemas.microsoft.com/office/drawing/2014/main" id="{059C28EB-A6F0-491B-8065-0A260C394263}"/>
              </a:ext>
            </a:extLst>
          </p:cNvPr>
          <p:cNvCxnSpPr>
            <a:cxnSpLocks/>
            <a:stCxn id="28" idx="3"/>
            <a:endCxn id="33" idx="1"/>
          </p:cNvCxnSpPr>
          <p:nvPr/>
        </p:nvCxnSpPr>
        <p:spPr>
          <a:xfrm>
            <a:off x="6135943" y="3682002"/>
            <a:ext cx="405396" cy="456593"/>
          </a:xfrm>
          <a:prstGeom prst="straightConnector1">
            <a:avLst/>
          </a:prstGeom>
          <a:ln w="190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7FD73474-5DDF-4852-979A-AF0C02A102AF}"/>
              </a:ext>
            </a:extLst>
          </p:cNvPr>
          <p:cNvSpPr txBox="1"/>
          <p:nvPr/>
        </p:nvSpPr>
        <p:spPr>
          <a:xfrm>
            <a:off x="6863189" y="4521635"/>
            <a:ext cx="248786" cy="338554"/>
          </a:xfrm>
          <a:prstGeom prst="rect">
            <a:avLst/>
          </a:prstGeom>
          <a:noFill/>
        </p:spPr>
        <p:txBody>
          <a:bodyPr wrap="none" rtlCol="0">
            <a:spAutoFit/>
          </a:bodyPr>
          <a:lstStyle/>
          <a:p>
            <a:pPr algn="ctr"/>
            <a:r>
              <a:rPr lang="en-US" altLang="ko-KR" sz="1600" dirty="0">
                <a:solidFill>
                  <a:schemeClr val="bg1">
                    <a:lumMod val="85000"/>
                  </a:schemeClr>
                </a:solidFill>
                <a:latin typeface="Arial" panose="020B0604020202020204" pitchFamily="34" charset="0"/>
              </a:rPr>
              <a:t>⋮</a:t>
            </a:r>
          </a:p>
        </p:txBody>
      </p:sp>
      <p:cxnSp>
        <p:nvCxnSpPr>
          <p:cNvPr id="89" name="직선 화살표 연결선 88">
            <a:extLst>
              <a:ext uri="{FF2B5EF4-FFF2-40B4-BE49-F238E27FC236}">
                <a16:creationId xmlns:a16="http://schemas.microsoft.com/office/drawing/2014/main" id="{065E9677-945C-4A58-BEA4-4731BFAB311F}"/>
              </a:ext>
            </a:extLst>
          </p:cNvPr>
          <p:cNvCxnSpPr>
            <a:cxnSpLocks/>
            <a:stCxn id="31" idx="3"/>
            <a:endCxn id="35" idx="1"/>
          </p:cNvCxnSpPr>
          <p:nvPr/>
        </p:nvCxnSpPr>
        <p:spPr>
          <a:xfrm flipV="1">
            <a:off x="6011711" y="5403378"/>
            <a:ext cx="716378" cy="3829"/>
          </a:xfrm>
          <a:prstGeom prst="straightConnector1">
            <a:avLst/>
          </a:prstGeom>
          <a:ln w="190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2" name="직선 화살표 연결선 91">
            <a:extLst>
              <a:ext uri="{FF2B5EF4-FFF2-40B4-BE49-F238E27FC236}">
                <a16:creationId xmlns:a16="http://schemas.microsoft.com/office/drawing/2014/main" id="{17FBF015-9F29-4A4E-917B-2B4620E87576}"/>
              </a:ext>
            </a:extLst>
          </p:cNvPr>
          <p:cNvCxnSpPr>
            <a:cxnSpLocks/>
            <a:stCxn id="31" idx="3"/>
            <a:endCxn id="36" idx="1"/>
          </p:cNvCxnSpPr>
          <p:nvPr/>
        </p:nvCxnSpPr>
        <p:spPr>
          <a:xfrm>
            <a:off x="6011711" y="5407207"/>
            <a:ext cx="716378" cy="525773"/>
          </a:xfrm>
          <a:prstGeom prst="straightConnector1">
            <a:avLst/>
          </a:prstGeom>
          <a:ln w="190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직선 화살표 연결선 111">
            <a:extLst>
              <a:ext uri="{FF2B5EF4-FFF2-40B4-BE49-F238E27FC236}">
                <a16:creationId xmlns:a16="http://schemas.microsoft.com/office/drawing/2014/main" id="{478B9788-D13A-446A-BE98-E0ED6C67E95B}"/>
              </a:ext>
            </a:extLst>
          </p:cNvPr>
          <p:cNvCxnSpPr>
            <a:cxnSpLocks/>
            <a:stCxn id="32" idx="3"/>
            <a:endCxn id="40" idx="1"/>
          </p:cNvCxnSpPr>
          <p:nvPr/>
        </p:nvCxnSpPr>
        <p:spPr>
          <a:xfrm flipV="1">
            <a:off x="7431326" y="2793114"/>
            <a:ext cx="446394" cy="240847"/>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직선 화살표 연결선 114">
            <a:extLst>
              <a:ext uri="{FF2B5EF4-FFF2-40B4-BE49-F238E27FC236}">
                <a16:creationId xmlns:a16="http://schemas.microsoft.com/office/drawing/2014/main" id="{0E31A45B-DDF2-4601-A703-C448EE7723B8}"/>
              </a:ext>
            </a:extLst>
          </p:cNvPr>
          <p:cNvCxnSpPr>
            <a:cxnSpLocks/>
            <a:stCxn id="32" idx="3"/>
            <a:endCxn id="43" idx="1"/>
          </p:cNvCxnSpPr>
          <p:nvPr/>
        </p:nvCxnSpPr>
        <p:spPr>
          <a:xfrm>
            <a:off x="7431326" y="3033961"/>
            <a:ext cx="456871" cy="220818"/>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직선 화살표 연결선 117">
            <a:extLst>
              <a:ext uri="{FF2B5EF4-FFF2-40B4-BE49-F238E27FC236}">
                <a16:creationId xmlns:a16="http://schemas.microsoft.com/office/drawing/2014/main" id="{D2B1F49F-AA7F-4208-91D2-564DFFD4127F}"/>
              </a:ext>
            </a:extLst>
          </p:cNvPr>
          <p:cNvCxnSpPr>
            <a:cxnSpLocks/>
            <a:stCxn id="33" idx="3"/>
            <a:endCxn id="41" idx="1"/>
          </p:cNvCxnSpPr>
          <p:nvPr/>
        </p:nvCxnSpPr>
        <p:spPr>
          <a:xfrm flipV="1">
            <a:off x="7545140" y="3834626"/>
            <a:ext cx="332580" cy="303969"/>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직선 화살표 연결선 120">
            <a:extLst>
              <a:ext uri="{FF2B5EF4-FFF2-40B4-BE49-F238E27FC236}">
                <a16:creationId xmlns:a16="http://schemas.microsoft.com/office/drawing/2014/main" id="{FC6407BD-463C-410E-A3A8-03B8DCD7D90D}"/>
              </a:ext>
            </a:extLst>
          </p:cNvPr>
          <p:cNvCxnSpPr>
            <a:cxnSpLocks/>
            <a:stCxn id="33" idx="3"/>
            <a:endCxn id="44" idx="1"/>
          </p:cNvCxnSpPr>
          <p:nvPr/>
        </p:nvCxnSpPr>
        <p:spPr>
          <a:xfrm>
            <a:off x="7545140" y="4138595"/>
            <a:ext cx="339027" cy="286547"/>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1" name="직선 화살표 연결선 130">
            <a:extLst>
              <a:ext uri="{FF2B5EF4-FFF2-40B4-BE49-F238E27FC236}">
                <a16:creationId xmlns:a16="http://schemas.microsoft.com/office/drawing/2014/main" id="{951A58AC-36AB-46CE-9154-F0A2236C7CF9}"/>
              </a:ext>
            </a:extLst>
          </p:cNvPr>
          <p:cNvCxnSpPr>
            <a:cxnSpLocks/>
            <a:stCxn id="40" idx="3"/>
            <a:endCxn id="42" idx="1"/>
          </p:cNvCxnSpPr>
          <p:nvPr/>
        </p:nvCxnSpPr>
        <p:spPr>
          <a:xfrm flipV="1">
            <a:off x="8821273" y="2495116"/>
            <a:ext cx="258624" cy="297998"/>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4" name="직선 화살표 연결선 133">
            <a:extLst>
              <a:ext uri="{FF2B5EF4-FFF2-40B4-BE49-F238E27FC236}">
                <a16:creationId xmlns:a16="http://schemas.microsoft.com/office/drawing/2014/main" id="{E2F927DC-69A8-4361-8584-D90C092A11EF}"/>
              </a:ext>
            </a:extLst>
          </p:cNvPr>
          <p:cNvCxnSpPr>
            <a:cxnSpLocks/>
            <a:stCxn id="40" idx="3"/>
            <a:endCxn id="46" idx="1"/>
          </p:cNvCxnSpPr>
          <p:nvPr/>
        </p:nvCxnSpPr>
        <p:spPr>
          <a:xfrm>
            <a:off x="8821273" y="2793114"/>
            <a:ext cx="258624" cy="127075"/>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8" name="직선 화살표 연결선 137">
            <a:extLst>
              <a:ext uri="{FF2B5EF4-FFF2-40B4-BE49-F238E27FC236}">
                <a16:creationId xmlns:a16="http://schemas.microsoft.com/office/drawing/2014/main" id="{5475BE4B-C791-4175-9688-5DE11D388E9B}"/>
              </a:ext>
            </a:extLst>
          </p:cNvPr>
          <p:cNvCxnSpPr>
            <a:cxnSpLocks/>
            <a:stCxn id="41" idx="3"/>
            <a:endCxn id="45" idx="1"/>
          </p:cNvCxnSpPr>
          <p:nvPr/>
        </p:nvCxnSpPr>
        <p:spPr>
          <a:xfrm>
            <a:off x="8882854" y="3834626"/>
            <a:ext cx="181141" cy="743"/>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2" name="직선 화살표 연결선 141">
            <a:extLst>
              <a:ext uri="{FF2B5EF4-FFF2-40B4-BE49-F238E27FC236}">
                <a16:creationId xmlns:a16="http://schemas.microsoft.com/office/drawing/2014/main" id="{885A2243-6ED5-4746-8BCD-F26CC72CB87E}"/>
              </a:ext>
            </a:extLst>
          </p:cNvPr>
          <p:cNvCxnSpPr>
            <a:cxnSpLocks/>
            <a:stCxn id="42" idx="3"/>
            <a:endCxn id="47" idx="1"/>
          </p:cNvCxnSpPr>
          <p:nvPr/>
        </p:nvCxnSpPr>
        <p:spPr>
          <a:xfrm flipV="1">
            <a:off x="10077286" y="1901822"/>
            <a:ext cx="362268" cy="593294"/>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5" name="직선 화살표 연결선 144">
            <a:extLst>
              <a:ext uri="{FF2B5EF4-FFF2-40B4-BE49-F238E27FC236}">
                <a16:creationId xmlns:a16="http://schemas.microsoft.com/office/drawing/2014/main" id="{A17D5246-0F43-4298-8136-4E1F934C86BA}"/>
              </a:ext>
            </a:extLst>
          </p:cNvPr>
          <p:cNvCxnSpPr>
            <a:cxnSpLocks/>
            <a:stCxn id="42" idx="3"/>
            <a:endCxn id="49" idx="1"/>
          </p:cNvCxnSpPr>
          <p:nvPr/>
        </p:nvCxnSpPr>
        <p:spPr>
          <a:xfrm flipV="1">
            <a:off x="10077286" y="2215759"/>
            <a:ext cx="362267" cy="279357"/>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8" name="직선 화살표 연결선 147">
            <a:extLst>
              <a:ext uri="{FF2B5EF4-FFF2-40B4-BE49-F238E27FC236}">
                <a16:creationId xmlns:a16="http://schemas.microsoft.com/office/drawing/2014/main" id="{49777FD9-4C53-4A6B-868C-8C99DFADEA1F}"/>
              </a:ext>
            </a:extLst>
          </p:cNvPr>
          <p:cNvCxnSpPr>
            <a:cxnSpLocks/>
            <a:stCxn id="42" idx="3"/>
            <a:endCxn id="50" idx="1"/>
          </p:cNvCxnSpPr>
          <p:nvPr/>
        </p:nvCxnSpPr>
        <p:spPr>
          <a:xfrm>
            <a:off x="10077286" y="2495116"/>
            <a:ext cx="362268" cy="34580"/>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1" name="직선 화살표 연결선 150">
            <a:extLst>
              <a:ext uri="{FF2B5EF4-FFF2-40B4-BE49-F238E27FC236}">
                <a16:creationId xmlns:a16="http://schemas.microsoft.com/office/drawing/2014/main" id="{2CC40872-C834-4EEB-BB2D-C6DABFD83CAA}"/>
              </a:ext>
            </a:extLst>
          </p:cNvPr>
          <p:cNvCxnSpPr>
            <a:cxnSpLocks/>
            <a:stCxn id="45" idx="3"/>
            <a:endCxn id="52" idx="1"/>
          </p:cNvCxnSpPr>
          <p:nvPr/>
        </p:nvCxnSpPr>
        <p:spPr>
          <a:xfrm flipV="1">
            <a:off x="10108537" y="3831460"/>
            <a:ext cx="331017" cy="3909"/>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4" name="직선 화살표 연결선 153">
            <a:extLst>
              <a:ext uri="{FF2B5EF4-FFF2-40B4-BE49-F238E27FC236}">
                <a16:creationId xmlns:a16="http://schemas.microsoft.com/office/drawing/2014/main" id="{3F8F68CC-2AA1-43EB-9F64-A0C2D2BFF78C}"/>
              </a:ext>
            </a:extLst>
          </p:cNvPr>
          <p:cNvCxnSpPr>
            <a:cxnSpLocks/>
            <a:stCxn id="45" idx="3"/>
            <a:endCxn id="54" idx="1"/>
          </p:cNvCxnSpPr>
          <p:nvPr/>
        </p:nvCxnSpPr>
        <p:spPr>
          <a:xfrm>
            <a:off x="10108537" y="3835369"/>
            <a:ext cx="331017" cy="312843"/>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7" name="직선 화살표 연결선 156">
            <a:extLst>
              <a:ext uri="{FF2B5EF4-FFF2-40B4-BE49-F238E27FC236}">
                <a16:creationId xmlns:a16="http://schemas.microsoft.com/office/drawing/2014/main" id="{3BEE125B-E78C-4122-AB6A-88B9E44FA1B8}"/>
              </a:ext>
            </a:extLst>
          </p:cNvPr>
          <p:cNvCxnSpPr>
            <a:cxnSpLocks/>
            <a:stCxn id="45" idx="3"/>
            <a:endCxn id="55" idx="1"/>
          </p:cNvCxnSpPr>
          <p:nvPr/>
        </p:nvCxnSpPr>
        <p:spPr>
          <a:xfrm>
            <a:off x="10108537" y="3835369"/>
            <a:ext cx="331017" cy="629595"/>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76" name="그룹 175">
            <a:extLst>
              <a:ext uri="{FF2B5EF4-FFF2-40B4-BE49-F238E27FC236}">
                <a16:creationId xmlns:a16="http://schemas.microsoft.com/office/drawing/2014/main" id="{1C67C094-BB1F-4046-A335-52325DF7199E}"/>
              </a:ext>
            </a:extLst>
          </p:cNvPr>
          <p:cNvGrpSpPr/>
          <p:nvPr/>
        </p:nvGrpSpPr>
        <p:grpSpPr>
          <a:xfrm>
            <a:off x="10439554" y="3700655"/>
            <a:ext cx="1125629" cy="1528620"/>
            <a:chOff x="10439554" y="3509820"/>
            <a:chExt cx="1125629" cy="1528620"/>
          </a:xfrm>
        </p:grpSpPr>
        <p:sp>
          <p:nvSpPr>
            <p:cNvPr id="52" name="TextBox 51">
              <a:extLst>
                <a:ext uri="{FF2B5EF4-FFF2-40B4-BE49-F238E27FC236}">
                  <a16:creationId xmlns:a16="http://schemas.microsoft.com/office/drawing/2014/main" id="{DE7BD2A1-2A9F-4C56-B0F0-510A10F0630F}"/>
                </a:ext>
              </a:extLst>
            </p:cNvPr>
            <p:cNvSpPr txBox="1"/>
            <p:nvPr/>
          </p:nvSpPr>
          <p:spPr>
            <a:xfrm>
              <a:off x="10439554" y="3509820"/>
              <a:ext cx="1125629" cy="261610"/>
            </a:xfrm>
            <a:prstGeom prst="rect">
              <a:avLst/>
            </a:prstGeom>
            <a:noFill/>
          </p:spPr>
          <p:txBody>
            <a:bodyPr wrap="none" rtlCol="0">
              <a:spAutoFit/>
            </a:bodyPr>
            <a:lstStyle/>
            <a:p>
              <a:r>
                <a:rPr lang="en-US" altLang="ko-KR" sz="1100" dirty="0">
                  <a:solidFill>
                    <a:schemeClr val="bg1">
                      <a:lumMod val="85000"/>
                    </a:schemeClr>
                  </a:solidFill>
                  <a:latin typeface="Arial" panose="020B0604020202020204" pitchFamily="34" charset="0"/>
                </a:rPr>
                <a:t>m/44'/60'/0'/0/0</a:t>
              </a:r>
            </a:p>
          </p:txBody>
        </p:sp>
        <p:sp>
          <p:nvSpPr>
            <p:cNvPr id="54" name="TextBox 53">
              <a:extLst>
                <a:ext uri="{FF2B5EF4-FFF2-40B4-BE49-F238E27FC236}">
                  <a16:creationId xmlns:a16="http://schemas.microsoft.com/office/drawing/2014/main" id="{9D022A9F-B67E-4E5D-9004-2CCEA77FC72F}"/>
                </a:ext>
              </a:extLst>
            </p:cNvPr>
            <p:cNvSpPr txBox="1"/>
            <p:nvPr/>
          </p:nvSpPr>
          <p:spPr>
            <a:xfrm>
              <a:off x="10439554" y="3826572"/>
              <a:ext cx="1125629" cy="261610"/>
            </a:xfrm>
            <a:prstGeom prst="rect">
              <a:avLst/>
            </a:prstGeom>
            <a:noFill/>
          </p:spPr>
          <p:txBody>
            <a:bodyPr wrap="none" rtlCol="0">
              <a:spAutoFit/>
            </a:bodyPr>
            <a:lstStyle/>
            <a:p>
              <a:r>
                <a:rPr lang="en-US" altLang="ko-KR" sz="1100" dirty="0">
                  <a:solidFill>
                    <a:schemeClr val="bg1">
                      <a:lumMod val="85000"/>
                    </a:schemeClr>
                  </a:solidFill>
                  <a:latin typeface="Arial" panose="020B0604020202020204" pitchFamily="34" charset="0"/>
                </a:rPr>
                <a:t>m/44'/60'/0'/0/1</a:t>
              </a:r>
            </a:p>
          </p:txBody>
        </p:sp>
        <p:sp>
          <p:nvSpPr>
            <p:cNvPr id="55" name="TextBox 54">
              <a:extLst>
                <a:ext uri="{FF2B5EF4-FFF2-40B4-BE49-F238E27FC236}">
                  <a16:creationId xmlns:a16="http://schemas.microsoft.com/office/drawing/2014/main" id="{344EF437-1431-470D-B6C2-4699C77BD187}"/>
                </a:ext>
              </a:extLst>
            </p:cNvPr>
            <p:cNvSpPr txBox="1"/>
            <p:nvPr/>
          </p:nvSpPr>
          <p:spPr>
            <a:xfrm>
              <a:off x="10439554" y="4143324"/>
              <a:ext cx="1125629" cy="261610"/>
            </a:xfrm>
            <a:prstGeom prst="rect">
              <a:avLst/>
            </a:prstGeom>
            <a:noFill/>
          </p:spPr>
          <p:txBody>
            <a:bodyPr wrap="none" rtlCol="0">
              <a:spAutoFit/>
            </a:bodyPr>
            <a:lstStyle/>
            <a:p>
              <a:r>
                <a:rPr lang="en-US" altLang="ko-KR" sz="1100" dirty="0">
                  <a:solidFill>
                    <a:schemeClr val="bg1">
                      <a:lumMod val="85000"/>
                    </a:schemeClr>
                  </a:solidFill>
                  <a:latin typeface="Arial" panose="020B0604020202020204" pitchFamily="34" charset="0"/>
                </a:rPr>
                <a:t>m/44'/60'/0'/0/2</a:t>
              </a:r>
            </a:p>
          </p:txBody>
        </p:sp>
        <p:sp>
          <p:nvSpPr>
            <p:cNvPr id="58" name="TextBox 57">
              <a:extLst>
                <a:ext uri="{FF2B5EF4-FFF2-40B4-BE49-F238E27FC236}">
                  <a16:creationId xmlns:a16="http://schemas.microsoft.com/office/drawing/2014/main" id="{BEF4B4C9-820C-4532-BB30-247548FF0C38}"/>
                </a:ext>
              </a:extLst>
            </p:cNvPr>
            <p:cNvSpPr txBox="1"/>
            <p:nvPr/>
          </p:nvSpPr>
          <p:spPr>
            <a:xfrm>
              <a:off x="10849120" y="4776830"/>
              <a:ext cx="227948" cy="261610"/>
            </a:xfrm>
            <a:prstGeom prst="rect">
              <a:avLst/>
            </a:prstGeom>
            <a:noFill/>
          </p:spPr>
          <p:txBody>
            <a:bodyPr wrap="none" rtlCol="0">
              <a:spAutoFit/>
            </a:bodyPr>
            <a:lstStyle/>
            <a:p>
              <a:r>
                <a:rPr lang="en-US" altLang="ko-KR" sz="1100" dirty="0">
                  <a:solidFill>
                    <a:schemeClr val="bg1">
                      <a:lumMod val="85000"/>
                    </a:schemeClr>
                  </a:solidFill>
                  <a:latin typeface="Arial" panose="020B0604020202020204" pitchFamily="34" charset="0"/>
                </a:rPr>
                <a:t>⋮</a:t>
              </a:r>
            </a:p>
          </p:txBody>
        </p:sp>
        <p:sp>
          <p:nvSpPr>
            <p:cNvPr id="161" name="TextBox 160">
              <a:extLst>
                <a:ext uri="{FF2B5EF4-FFF2-40B4-BE49-F238E27FC236}">
                  <a16:creationId xmlns:a16="http://schemas.microsoft.com/office/drawing/2014/main" id="{AFCEFBC1-A955-4C7F-91A2-0E17280D5594}"/>
                </a:ext>
              </a:extLst>
            </p:cNvPr>
            <p:cNvSpPr txBox="1"/>
            <p:nvPr/>
          </p:nvSpPr>
          <p:spPr>
            <a:xfrm>
              <a:off x="10439554" y="4460076"/>
              <a:ext cx="1125629" cy="261610"/>
            </a:xfrm>
            <a:prstGeom prst="rect">
              <a:avLst/>
            </a:prstGeom>
            <a:noFill/>
          </p:spPr>
          <p:txBody>
            <a:bodyPr wrap="none" rtlCol="0">
              <a:spAutoFit/>
            </a:bodyPr>
            <a:lstStyle/>
            <a:p>
              <a:r>
                <a:rPr lang="en-US" altLang="ko-KR" sz="1100" dirty="0">
                  <a:solidFill>
                    <a:schemeClr val="bg1">
                      <a:lumMod val="85000"/>
                    </a:schemeClr>
                  </a:solidFill>
                  <a:latin typeface="Arial" panose="020B0604020202020204" pitchFamily="34" charset="0"/>
                </a:rPr>
                <a:t>m/44'/60'/0'/0/3</a:t>
              </a:r>
            </a:p>
          </p:txBody>
        </p:sp>
      </p:grpSp>
      <p:grpSp>
        <p:nvGrpSpPr>
          <p:cNvPr id="177" name="그룹 176">
            <a:extLst>
              <a:ext uri="{FF2B5EF4-FFF2-40B4-BE49-F238E27FC236}">
                <a16:creationId xmlns:a16="http://schemas.microsoft.com/office/drawing/2014/main" id="{E271FAB3-6D86-49C3-BB69-C1B30A4CCE35}"/>
              </a:ext>
            </a:extLst>
          </p:cNvPr>
          <p:cNvGrpSpPr/>
          <p:nvPr/>
        </p:nvGrpSpPr>
        <p:grpSpPr>
          <a:xfrm>
            <a:off x="10439553" y="1771017"/>
            <a:ext cx="1047084" cy="1517358"/>
            <a:chOff x="10439553" y="1270081"/>
            <a:chExt cx="1047084" cy="1517358"/>
          </a:xfrm>
        </p:grpSpPr>
        <p:sp>
          <p:nvSpPr>
            <p:cNvPr id="47" name="TextBox 46">
              <a:extLst>
                <a:ext uri="{FF2B5EF4-FFF2-40B4-BE49-F238E27FC236}">
                  <a16:creationId xmlns:a16="http://schemas.microsoft.com/office/drawing/2014/main" id="{AC6CE36A-0FB9-44B1-B138-53469392BFD2}"/>
                </a:ext>
              </a:extLst>
            </p:cNvPr>
            <p:cNvSpPr txBox="1"/>
            <p:nvPr/>
          </p:nvSpPr>
          <p:spPr>
            <a:xfrm>
              <a:off x="10439554" y="1270081"/>
              <a:ext cx="1047083" cy="261610"/>
            </a:xfrm>
            <a:prstGeom prst="rect">
              <a:avLst/>
            </a:prstGeom>
            <a:noFill/>
          </p:spPr>
          <p:txBody>
            <a:bodyPr wrap="none" rtlCol="0">
              <a:spAutoFit/>
            </a:bodyPr>
            <a:lstStyle/>
            <a:p>
              <a:r>
                <a:rPr lang="en-US" altLang="ko-KR" sz="1100" dirty="0">
                  <a:solidFill>
                    <a:schemeClr val="bg1">
                      <a:lumMod val="85000"/>
                    </a:schemeClr>
                  </a:solidFill>
                  <a:latin typeface="Arial" panose="020B0604020202020204" pitchFamily="34" charset="0"/>
                </a:rPr>
                <a:t>m/44'/0'/0'/0/0</a:t>
              </a:r>
            </a:p>
          </p:txBody>
        </p:sp>
        <p:sp>
          <p:nvSpPr>
            <p:cNvPr id="49" name="TextBox 48">
              <a:extLst>
                <a:ext uri="{FF2B5EF4-FFF2-40B4-BE49-F238E27FC236}">
                  <a16:creationId xmlns:a16="http://schemas.microsoft.com/office/drawing/2014/main" id="{3ABECE99-425D-4B3C-A8C4-58864E422111}"/>
                </a:ext>
              </a:extLst>
            </p:cNvPr>
            <p:cNvSpPr txBox="1"/>
            <p:nvPr/>
          </p:nvSpPr>
          <p:spPr>
            <a:xfrm>
              <a:off x="10439553" y="1584018"/>
              <a:ext cx="1047083" cy="261610"/>
            </a:xfrm>
            <a:prstGeom prst="rect">
              <a:avLst/>
            </a:prstGeom>
            <a:noFill/>
          </p:spPr>
          <p:txBody>
            <a:bodyPr wrap="none" rtlCol="0">
              <a:spAutoFit/>
            </a:bodyPr>
            <a:lstStyle/>
            <a:p>
              <a:r>
                <a:rPr lang="en-US" altLang="ko-KR" sz="1100" dirty="0">
                  <a:solidFill>
                    <a:schemeClr val="bg1">
                      <a:lumMod val="85000"/>
                    </a:schemeClr>
                  </a:solidFill>
                  <a:latin typeface="Arial" panose="020B0604020202020204" pitchFamily="34" charset="0"/>
                </a:rPr>
                <a:t>m/44'/0'/0'/0/1</a:t>
              </a:r>
            </a:p>
          </p:txBody>
        </p:sp>
        <p:sp>
          <p:nvSpPr>
            <p:cNvPr id="50" name="TextBox 49">
              <a:extLst>
                <a:ext uri="{FF2B5EF4-FFF2-40B4-BE49-F238E27FC236}">
                  <a16:creationId xmlns:a16="http://schemas.microsoft.com/office/drawing/2014/main" id="{D4D5BB32-F053-473D-ADEA-328C1D6E2F2A}"/>
                </a:ext>
              </a:extLst>
            </p:cNvPr>
            <p:cNvSpPr txBox="1"/>
            <p:nvPr/>
          </p:nvSpPr>
          <p:spPr>
            <a:xfrm>
              <a:off x="10439554" y="1897955"/>
              <a:ext cx="1047083" cy="261610"/>
            </a:xfrm>
            <a:prstGeom prst="rect">
              <a:avLst/>
            </a:prstGeom>
            <a:noFill/>
          </p:spPr>
          <p:txBody>
            <a:bodyPr wrap="none" rtlCol="0">
              <a:spAutoFit/>
            </a:bodyPr>
            <a:lstStyle/>
            <a:p>
              <a:r>
                <a:rPr lang="en-US" altLang="ko-KR" sz="1100" dirty="0">
                  <a:solidFill>
                    <a:schemeClr val="bg1">
                      <a:lumMod val="85000"/>
                    </a:schemeClr>
                  </a:solidFill>
                  <a:latin typeface="Arial" panose="020B0604020202020204" pitchFamily="34" charset="0"/>
                </a:rPr>
                <a:t>m/44'/0'/0'/0/2</a:t>
              </a:r>
            </a:p>
          </p:txBody>
        </p:sp>
        <p:sp>
          <p:nvSpPr>
            <p:cNvPr id="51" name="TextBox 50">
              <a:extLst>
                <a:ext uri="{FF2B5EF4-FFF2-40B4-BE49-F238E27FC236}">
                  <a16:creationId xmlns:a16="http://schemas.microsoft.com/office/drawing/2014/main" id="{A66A71B4-1668-4274-A446-2A5086DFF30B}"/>
                </a:ext>
              </a:extLst>
            </p:cNvPr>
            <p:cNvSpPr txBox="1"/>
            <p:nvPr/>
          </p:nvSpPr>
          <p:spPr>
            <a:xfrm>
              <a:off x="10765556" y="2525829"/>
              <a:ext cx="227948" cy="261610"/>
            </a:xfrm>
            <a:prstGeom prst="rect">
              <a:avLst/>
            </a:prstGeom>
            <a:noFill/>
          </p:spPr>
          <p:txBody>
            <a:bodyPr wrap="none" rtlCol="0">
              <a:spAutoFit/>
            </a:bodyPr>
            <a:lstStyle/>
            <a:p>
              <a:r>
                <a:rPr lang="en-US" altLang="ko-KR" sz="1100" dirty="0">
                  <a:solidFill>
                    <a:schemeClr val="bg1">
                      <a:lumMod val="85000"/>
                    </a:schemeClr>
                  </a:solidFill>
                  <a:latin typeface="Arial" panose="020B0604020202020204" pitchFamily="34" charset="0"/>
                </a:rPr>
                <a:t>⋮</a:t>
              </a:r>
            </a:p>
          </p:txBody>
        </p:sp>
        <p:sp>
          <p:nvSpPr>
            <p:cNvPr id="167" name="TextBox 166">
              <a:extLst>
                <a:ext uri="{FF2B5EF4-FFF2-40B4-BE49-F238E27FC236}">
                  <a16:creationId xmlns:a16="http://schemas.microsoft.com/office/drawing/2014/main" id="{F897BE69-68B5-44B6-A471-ED8352B7E8E1}"/>
                </a:ext>
              </a:extLst>
            </p:cNvPr>
            <p:cNvSpPr txBox="1"/>
            <p:nvPr/>
          </p:nvSpPr>
          <p:spPr>
            <a:xfrm>
              <a:off x="10439554" y="2211892"/>
              <a:ext cx="1047082" cy="261610"/>
            </a:xfrm>
            <a:prstGeom prst="rect">
              <a:avLst/>
            </a:prstGeom>
            <a:noFill/>
          </p:spPr>
          <p:txBody>
            <a:bodyPr wrap="none" rtlCol="0">
              <a:spAutoFit/>
            </a:bodyPr>
            <a:lstStyle/>
            <a:p>
              <a:r>
                <a:rPr lang="en-US" altLang="ko-KR" sz="1100" dirty="0">
                  <a:solidFill>
                    <a:schemeClr val="bg1">
                      <a:lumMod val="85000"/>
                    </a:schemeClr>
                  </a:solidFill>
                  <a:latin typeface="Arial" panose="020B0604020202020204" pitchFamily="34" charset="0"/>
                </a:rPr>
                <a:t>m/44'/0'/0'/0/3</a:t>
              </a:r>
            </a:p>
          </p:txBody>
        </p:sp>
      </p:grpSp>
      <p:cxnSp>
        <p:nvCxnSpPr>
          <p:cNvPr id="168" name="직선 화살표 연결선 167">
            <a:extLst>
              <a:ext uri="{FF2B5EF4-FFF2-40B4-BE49-F238E27FC236}">
                <a16:creationId xmlns:a16="http://schemas.microsoft.com/office/drawing/2014/main" id="{FEF0BE9D-A330-43B9-95EF-8AF8E11C2A62}"/>
              </a:ext>
            </a:extLst>
          </p:cNvPr>
          <p:cNvCxnSpPr>
            <a:cxnSpLocks/>
            <a:stCxn id="42" idx="3"/>
            <a:endCxn id="167" idx="1"/>
          </p:cNvCxnSpPr>
          <p:nvPr/>
        </p:nvCxnSpPr>
        <p:spPr>
          <a:xfrm>
            <a:off x="10077286" y="2495116"/>
            <a:ext cx="362268" cy="348517"/>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1" name="직선 화살표 연결선 170">
            <a:extLst>
              <a:ext uri="{FF2B5EF4-FFF2-40B4-BE49-F238E27FC236}">
                <a16:creationId xmlns:a16="http://schemas.microsoft.com/office/drawing/2014/main" id="{A9387317-A4F7-456C-BB4E-35B395A34CB9}"/>
              </a:ext>
            </a:extLst>
          </p:cNvPr>
          <p:cNvCxnSpPr>
            <a:cxnSpLocks/>
            <a:stCxn id="45" idx="3"/>
            <a:endCxn id="161" idx="1"/>
          </p:cNvCxnSpPr>
          <p:nvPr/>
        </p:nvCxnSpPr>
        <p:spPr>
          <a:xfrm>
            <a:off x="10108537" y="3835369"/>
            <a:ext cx="331017" cy="946347"/>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9" name="TextBox 178">
            <a:extLst>
              <a:ext uri="{FF2B5EF4-FFF2-40B4-BE49-F238E27FC236}">
                <a16:creationId xmlns:a16="http://schemas.microsoft.com/office/drawing/2014/main" id="{A1BA82B4-B7D7-4672-BEEC-029212B823E0}"/>
              </a:ext>
            </a:extLst>
          </p:cNvPr>
          <p:cNvSpPr txBox="1"/>
          <p:nvPr/>
        </p:nvSpPr>
        <p:spPr>
          <a:xfrm>
            <a:off x="3736462" y="990712"/>
            <a:ext cx="965328" cy="307777"/>
          </a:xfrm>
          <a:prstGeom prst="rect">
            <a:avLst/>
          </a:prstGeom>
          <a:noFill/>
        </p:spPr>
        <p:txBody>
          <a:bodyPr wrap="none" rtlCol="0">
            <a:spAutoFit/>
          </a:bodyPr>
          <a:lstStyle/>
          <a:p>
            <a:pPr algn="ctr"/>
            <a:r>
              <a:rPr lang="en-US" altLang="ko-KR" sz="1400" dirty="0">
                <a:solidFill>
                  <a:schemeClr val="bg1">
                    <a:lumMod val="85000"/>
                  </a:schemeClr>
                </a:solidFill>
                <a:latin typeface="Arial" panose="020B0604020202020204" pitchFamily="34" charset="0"/>
              </a:rPr>
              <a:t>Depth = 0</a:t>
            </a:r>
          </a:p>
        </p:txBody>
      </p:sp>
      <p:sp>
        <p:nvSpPr>
          <p:cNvPr id="180" name="TextBox 179">
            <a:extLst>
              <a:ext uri="{FF2B5EF4-FFF2-40B4-BE49-F238E27FC236}">
                <a16:creationId xmlns:a16="http://schemas.microsoft.com/office/drawing/2014/main" id="{73F1C590-8F4F-49A3-A39F-5DFC2ED8D6F2}"/>
              </a:ext>
            </a:extLst>
          </p:cNvPr>
          <p:cNvSpPr txBox="1"/>
          <p:nvPr/>
        </p:nvSpPr>
        <p:spPr>
          <a:xfrm>
            <a:off x="5274905" y="990712"/>
            <a:ext cx="965328" cy="307777"/>
          </a:xfrm>
          <a:prstGeom prst="rect">
            <a:avLst/>
          </a:prstGeom>
          <a:noFill/>
        </p:spPr>
        <p:txBody>
          <a:bodyPr wrap="none" rtlCol="0">
            <a:spAutoFit/>
          </a:bodyPr>
          <a:lstStyle/>
          <a:p>
            <a:pPr algn="ctr"/>
            <a:r>
              <a:rPr lang="en-US" altLang="ko-KR" sz="1400" dirty="0">
                <a:solidFill>
                  <a:schemeClr val="bg1">
                    <a:lumMod val="85000"/>
                  </a:schemeClr>
                </a:solidFill>
                <a:latin typeface="Arial" panose="020B0604020202020204" pitchFamily="34" charset="0"/>
              </a:rPr>
              <a:t>Depth = 1</a:t>
            </a:r>
          </a:p>
        </p:txBody>
      </p:sp>
      <p:sp>
        <p:nvSpPr>
          <p:cNvPr id="181" name="TextBox 180">
            <a:extLst>
              <a:ext uri="{FF2B5EF4-FFF2-40B4-BE49-F238E27FC236}">
                <a16:creationId xmlns:a16="http://schemas.microsoft.com/office/drawing/2014/main" id="{3F158086-31BC-4D09-A9F0-4BB80A818535}"/>
              </a:ext>
            </a:extLst>
          </p:cNvPr>
          <p:cNvSpPr txBox="1"/>
          <p:nvPr/>
        </p:nvSpPr>
        <p:spPr>
          <a:xfrm>
            <a:off x="6561726" y="990712"/>
            <a:ext cx="965328" cy="307777"/>
          </a:xfrm>
          <a:prstGeom prst="rect">
            <a:avLst/>
          </a:prstGeom>
          <a:noFill/>
        </p:spPr>
        <p:txBody>
          <a:bodyPr wrap="none" rtlCol="0">
            <a:spAutoFit/>
          </a:bodyPr>
          <a:lstStyle/>
          <a:p>
            <a:pPr algn="ctr"/>
            <a:r>
              <a:rPr lang="en-US" altLang="ko-KR" sz="1400" dirty="0">
                <a:solidFill>
                  <a:schemeClr val="bg1">
                    <a:lumMod val="85000"/>
                  </a:schemeClr>
                </a:solidFill>
                <a:latin typeface="Arial" panose="020B0604020202020204" pitchFamily="34" charset="0"/>
              </a:rPr>
              <a:t>Depth = 2</a:t>
            </a:r>
          </a:p>
        </p:txBody>
      </p:sp>
      <p:sp>
        <p:nvSpPr>
          <p:cNvPr id="182" name="TextBox 181">
            <a:extLst>
              <a:ext uri="{FF2B5EF4-FFF2-40B4-BE49-F238E27FC236}">
                <a16:creationId xmlns:a16="http://schemas.microsoft.com/office/drawing/2014/main" id="{9E9DF603-6F20-468F-8B84-3B486F3780A9}"/>
              </a:ext>
            </a:extLst>
          </p:cNvPr>
          <p:cNvSpPr txBox="1"/>
          <p:nvPr/>
        </p:nvSpPr>
        <p:spPr>
          <a:xfrm>
            <a:off x="7878020" y="990712"/>
            <a:ext cx="965328" cy="307777"/>
          </a:xfrm>
          <a:prstGeom prst="rect">
            <a:avLst/>
          </a:prstGeom>
          <a:noFill/>
        </p:spPr>
        <p:txBody>
          <a:bodyPr wrap="none" rtlCol="0">
            <a:spAutoFit/>
          </a:bodyPr>
          <a:lstStyle/>
          <a:p>
            <a:pPr algn="ctr"/>
            <a:r>
              <a:rPr lang="en-US" altLang="ko-KR" sz="1400" dirty="0">
                <a:solidFill>
                  <a:schemeClr val="bg1">
                    <a:lumMod val="85000"/>
                  </a:schemeClr>
                </a:solidFill>
                <a:latin typeface="Arial" panose="020B0604020202020204" pitchFamily="34" charset="0"/>
              </a:rPr>
              <a:t>Depth = 3</a:t>
            </a:r>
          </a:p>
        </p:txBody>
      </p:sp>
      <p:sp>
        <p:nvSpPr>
          <p:cNvPr id="183" name="TextBox 182">
            <a:extLst>
              <a:ext uri="{FF2B5EF4-FFF2-40B4-BE49-F238E27FC236}">
                <a16:creationId xmlns:a16="http://schemas.microsoft.com/office/drawing/2014/main" id="{114F7722-C558-402D-BD50-5A7F0283A13A}"/>
              </a:ext>
            </a:extLst>
          </p:cNvPr>
          <p:cNvSpPr txBox="1"/>
          <p:nvPr/>
        </p:nvSpPr>
        <p:spPr>
          <a:xfrm>
            <a:off x="9018523" y="990712"/>
            <a:ext cx="965328" cy="307777"/>
          </a:xfrm>
          <a:prstGeom prst="rect">
            <a:avLst/>
          </a:prstGeom>
          <a:noFill/>
        </p:spPr>
        <p:txBody>
          <a:bodyPr wrap="none" rtlCol="0">
            <a:spAutoFit/>
          </a:bodyPr>
          <a:lstStyle/>
          <a:p>
            <a:pPr algn="ctr"/>
            <a:r>
              <a:rPr lang="en-US" altLang="ko-KR" sz="1400" dirty="0">
                <a:solidFill>
                  <a:schemeClr val="bg1">
                    <a:lumMod val="85000"/>
                  </a:schemeClr>
                </a:solidFill>
                <a:latin typeface="Arial" panose="020B0604020202020204" pitchFamily="34" charset="0"/>
              </a:rPr>
              <a:t>Depth = 4</a:t>
            </a:r>
          </a:p>
        </p:txBody>
      </p:sp>
      <p:sp>
        <p:nvSpPr>
          <p:cNvPr id="184" name="TextBox 183">
            <a:extLst>
              <a:ext uri="{FF2B5EF4-FFF2-40B4-BE49-F238E27FC236}">
                <a16:creationId xmlns:a16="http://schemas.microsoft.com/office/drawing/2014/main" id="{04056AFA-2CEB-44BE-A236-8AA0C1FC3AD3}"/>
              </a:ext>
            </a:extLst>
          </p:cNvPr>
          <p:cNvSpPr txBox="1"/>
          <p:nvPr/>
        </p:nvSpPr>
        <p:spPr>
          <a:xfrm>
            <a:off x="10506306" y="990712"/>
            <a:ext cx="965328" cy="307777"/>
          </a:xfrm>
          <a:prstGeom prst="rect">
            <a:avLst/>
          </a:prstGeom>
          <a:noFill/>
        </p:spPr>
        <p:txBody>
          <a:bodyPr wrap="none" rtlCol="0">
            <a:spAutoFit/>
          </a:bodyPr>
          <a:lstStyle/>
          <a:p>
            <a:pPr algn="ctr"/>
            <a:r>
              <a:rPr lang="en-US" altLang="ko-KR" sz="1400" dirty="0">
                <a:solidFill>
                  <a:schemeClr val="bg1">
                    <a:lumMod val="85000"/>
                  </a:schemeClr>
                </a:solidFill>
                <a:latin typeface="Arial" panose="020B0604020202020204" pitchFamily="34" charset="0"/>
              </a:rPr>
              <a:t>Depth = 5</a:t>
            </a:r>
          </a:p>
        </p:txBody>
      </p:sp>
      <p:sp>
        <p:nvSpPr>
          <p:cNvPr id="186" name="TextBox 185">
            <a:extLst>
              <a:ext uri="{FF2B5EF4-FFF2-40B4-BE49-F238E27FC236}">
                <a16:creationId xmlns:a16="http://schemas.microsoft.com/office/drawing/2014/main" id="{F153DA07-37AC-40F1-A0E8-17B4BE753C96}"/>
              </a:ext>
            </a:extLst>
          </p:cNvPr>
          <p:cNvSpPr txBox="1"/>
          <p:nvPr/>
        </p:nvSpPr>
        <p:spPr>
          <a:xfrm>
            <a:off x="241313" y="3482756"/>
            <a:ext cx="1276503" cy="400110"/>
          </a:xfrm>
          <a:prstGeom prst="rect">
            <a:avLst/>
          </a:prstGeom>
          <a:noFill/>
        </p:spPr>
        <p:txBody>
          <a:bodyPr wrap="none" rtlCol="0">
            <a:spAutoFit/>
          </a:bodyPr>
          <a:lstStyle/>
          <a:p>
            <a:pPr algn="ctr"/>
            <a:r>
              <a:rPr lang="en-US" altLang="ko-KR" sz="2000" dirty="0">
                <a:solidFill>
                  <a:schemeClr val="bg1">
                    <a:lumMod val="85000"/>
                  </a:schemeClr>
                </a:solidFill>
                <a:latin typeface="Arial" panose="020B0604020202020204" pitchFamily="34" charset="0"/>
              </a:rPr>
              <a:t>12</a:t>
            </a:r>
            <a:r>
              <a:rPr lang="ko-KR" altLang="en-US" sz="2000" dirty="0">
                <a:solidFill>
                  <a:schemeClr val="bg1">
                    <a:lumMod val="85000"/>
                  </a:schemeClr>
                </a:solidFill>
                <a:latin typeface="Arial" panose="020B0604020202020204" pitchFamily="34" charset="0"/>
              </a:rPr>
              <a:t> </a:t>
            </a:r>
            <a:r>
              <a:rPr lang="en-US" altLang="ko-KR" sz="2000" dirty="0">
                <a:solidFill>
                  <a:schemeClr val="bg1">
                    <a:lumMod val="85000"/>
                  </a:schemeClr>
                </a:solidFill>
                <a:latin typeface="Arial" panose="020B0604020202020204" pitchFamily="34" charset="0"/>
              </a:rPr>
              <a:t>Words</a:t>
            </a:r>
            <a:endParaRPr lang="en-US" altLang="ko-KR" sz="1600" dirty="0">
              <a:solidFill>
                <a:schemeClr val="bg1">
                  <a:lumMod val="85000"/>
                </a:schemeClr>
              </a:solidFill>
              <a:latin typeface="Arial" panose="020B0604020202020204" pitchFamily="34" charset="0"/>
            </a:endParaRPr>
          </a:p>
        </p:txBody>
      </p:sp>
      <p:cxnSp>
        <p:nvCxnSpPr>
          <p:cNvPr id="187" name="직선 화살표 연결선 186">
            <a:extLst>
              <a:ext uri="{FF2B5EF4-FFF2-40B4-BE49-F238E27FC236}">
                <a16:creationId xmlns:a16="http://schemas.microsoft.com/office/drawing/2014/main" id="{9F4EA9A9-09FC-4E21-915E-DA12F789A894}"/>
              </a:ext>
            </a:extLst>
          </p:cNvPr>
          <p:cNvCxnSpPr>
            <a:cxnSpLocks/>
            <a:stCxn id="186" idx="3"/>
            <a:endCxn id="16" idx="1"/>
          </p:cNvCxnSpPr>
          <p:nvPr/>
        </p:nvCxnSpPr>
        <p:spPr>
          <a:xfrm>
            <a:off x="1517816" y="3682811"/>
            <a:ext cx="434840" cy="563"/>
          </a:xfrm>
          <a:prstGeom prst="straightConnector1">
            <a:avLst/>
          </a:prstGeom>
          <a:ln w="25400">
            <a:solidFill>
              <a:schemeClr val="bg1">
                <a:lumMod val="8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01" name="TextBox 200">
            <a:extLst>
              <a:ext uri="{FF2B5EF4-FFF2-40B4-BE49-F238E27FC236}">
                <a16:creationId xmlns:a16="http://schemas.microsoft.com/office/drawing/2014/main" id="{8CF4C1BA-AD32-4400-80A8-E96EB99D4772}"/>
              </a:ext>
            </a:extLst>
          </p:cNvPr>
          <p:cNvSpPr txBox="1"/>
          <p:nvPr/>
        </p:nvSpPr>
        <p:spPr>
          <a:xfrm>
            <a:off x="1629963" y="3931135"/>
            <a:ext cx="1818004" cy="738664"/>
          </a:xfrm>
          <a:prstGeom prst="rect">
            <a:avLst/>
          </a:prstGeom>
          <a:noFill/>
        </p:spPr>
        <p:txBody>
          <a:bodyPr wrap="square" rtlCol="0">
            <a:spAutoFit/>
          </a:bodyPr>
          <a:lstStyle/>
          <a:p>
            <a:r>
              <a:rPr lang="en-US" altLang="ko-KR" sz="1400" dirty="0">
                <a:solidFill>
                  <a:schemeClr val="bg1">
                    <a:lumMod val="85000"/>
                  </a:schemeClr>
                </a:solidFill>
                <a:latin typeface="Arial" panose="020B0604020202020204" pitchFamily="34" charset="0"/>
              </a:rPr>
              <a:t>0x</a:t>
            </a:r>
            <a:br>
              <a:rPr lang="en-US" altLang="ko-KR" sz="1400" dirty="0">
                <a:solidFill>
                  <a:schemeClr val="bg1">
                    <a:lumMod val="85000"/>
                  </a:schemeClr>
                </a:solidFill>
                <a:latin typeface="Arial" panose="020B0604020202020204" pitchFamily="34" charset="0"/>
              </a:rPr>
            </a:br>
            <a:r>
              <a:rPr lang="en-US" altLang="ko-KR" sz="1400" dirty="0">
                <a:solidFill>
                  <a:schemeClr val="bg1">
                    <a:lumMod val="85000"/>
                  </a:schemeClr>
                </a:solidFill>
                <a:latin typeface="Arial" panose="020B0604020202020204" pitchFamily="34" charset="0"/>
              </a:rPr>
              <a:t>5729710d1126ca66</a:t>
            </a:r>
          </a:p>
          <a:p>
            <a:r>
              <a:rPr lang="en-US" altLang="ko-KR" sz="1400" dirty="0">
                <a:solidFill>
                  <a:schemeClr val="bg1">
                    <a:lumMod val="85000"/>
                  </a:schemeClr>
                </a:solidFill>
                <a:latin typeface="Arial" panose="020B0604020202020204" pitchFamily="34" charset="0"/>
              </a:rPr>
              <a:t>35ea4d493727dd89</a:t>
            </a:r>
          </a:p>
        </p:txBody>
      </p:sp>
      <p:sp>
        <p:nvSpPr>
          <p:cNvPr id="202" name="TextBox 201">
            <a:extLst>
              <a:ext uri="{FF2B5EF4-FFF2-40B4-BE49-F238E27FC236}">
                <a16:creationId xmlns:a16="http://schemas.microsoft.com/office/drawing/2014/main" id="{B8AEB3CC-76FF-4CB0-AC9B-8C5E6B54333B}"/>
              </a:ext>
            </a:extLst>
          </p:cNvPr>
          <p:cNvSpPr txBox="1"/>
          <p:nvPr/>
        </p:nvSpPr>
        <p:spPr>
          <a:xfrm>
            <a:off x="467186" y="3869315"/>
            <a:ext cx="861133" cy="2677656"/>
          </a:xfrm>
          <a:prstGeom prst="rect">
            <a:avLst/>
          </a:prstGeom>
          <a:noFill/>
          <a:ln w="6350">
            <a:solidFill>
              <a:schemeClr val="bg1">
                <a:lumMod val="85000"/>
              </a:schemeClr>
            </a:solidFill>
          </a:ln>
        </p:spPr>
        <p:txBody>
          <a:bodyPr wrap="none" rtlCol="0">
            <a:spAutoFit/>
          </a:bodyPr>
          <a:lstStyle/>
          <a:p>
            <a:r>
              <a:rPr lang="en-US" altLang="ko-KR" sz="1400" dirty="0">
                <a:solidFill>
                  <a:schemeClr val="bg1">
                    <a:lumMod val="85000"/>
                  </a:schemeClr>
                </a:solidFill>
                <a:latin typeface="Arial" panose="020B0604020202020204" pitchFamily="34" charset="0"/>
              </a:rPr>
              <a:t>fire</a:t>
            </a:r>
          </a:p>
          <a:p>
            <a:r>
              <a:rPr lang="en-US" altLang="ko-KR" sz="1400" dirty="0">
                <a:solidFill>
                  <a:schemeClr val="bg1">
                    <a:lumMod val="85000"/>
                  </a:schemeClr>
                </a:solidFill>
                <a:latin typeface="Arial" panose="020B0604020202020204" pitchFamily="34" charset="0"/>
              </a:rPr>
              <a:t>entire</a:t>
            </a:r>
          </a:p>
          <a:p>
            <a:r>
              <a:rPr lang="en-US" altLang="ko-KR" sz="1400" dirty="0">
                <a:solidFill>
                  <a:schemeClr val="bg1">
                    <a:lumMod val="85000"/>
                  </a:schemeClr>
                </a:solidFill>
                <a:latin typeface="Arial" panose="020B0604020202020204" pitchFamily="34" charset="0"/>
              </a:rPr>
              <a:t>drive</a:t>
            </a:r>
          </a:p>
          <a:p>
            <a:r>
              <a:rPr lang="en-US" altLang="ko-KR" sz="1400" dirty="0">
                <a:solidFill>
                  <a:schemeClr val="bg1">
                    <a:lumMod val="85000"/>
                  </a:schemeClr>
                </a:solidFill>
                <a:latin typeface="Arial" panose="020B0604020202020204" pitchFamily="34" charset="0"/>
              </a:rPr>
              <a:t>car </a:t>
            </a:r>
          </a:p>
          <a:p>
            <a:r>
              <a:rPr lang="en-US" altLang="ko-KR" sz="1400" dirty="0">
                <a:solidFill>
                  <a:schemeClr val="bg1">
                    <a:lumMod val="85000"/>
                  </a:schemeClr>
                </a:solidFill>
                <a:latin typeface="Arial" panose="020B0604020202020204" pitchFamily="34" charset="0"/>
              </a:rPr>
              <a:t>hole </a:t>
            </a:r>
          </a:p>
          <a:p>
            <a:r>
              <a:rPr lang="en-US" altLang="ko-KR" sz="1400" dirty="0">
                <a:solidFill>
                  <a:schemeClr val="bg1">
                    <a:lumMod val="85000"/>
                  </a:schemeClr>
                </a:solidFill>
                <a:latin typeface="Arial" panose="020B0604020202020204" pitchFamily="34" charset="0"/>
              </a:rPr>
              <a:t>credit </a:t>
            </a:r>
          </a:p>
          <a:p>
            <a:r>
              <a:rPr lang="en-US" altLang="ko-KR" sz="1400" dirty="0">
                <a:solidFill>
                  <a:schemeClr val="bg1">
                    <a:lumMod val="85000"/>
                  </a:schemeClr>
                </a:solidFill>
                <a:latin typeface="Arial" panose="020B0604020202020204" pitchFamily="34" charset="0"/>
              </a:rPr>
              <a:t>stumble </a:t>
            </a:r>
          </a:p>
          <a:p>
            <a:r>
              <a:rPr lang="en-US" altLang="ko-KR" sz="1400" dirty="0">
                <a:solidFill>
                  <a:schemeClr val="bg1">
                    <a:lumMod val="85000"/>
                  </a:schemeClr>
                </a:solidFill>
                <a:latin typeface="Arial" panose="020B0604020202020204" pitchFamily="34" charset="0"/>
              </a:rPr>
              <a:t>endless </a:t>
            </a:r>
          </a:p>
          <a:p>
            <a:r>
              <a:rPr lang="en-US" altLang="ko-KR" sz="1400" dirty="0">
                <a:solidFill>
                  <a:schemeClr val="bg1">
                    <a:lumMod val="85000"/>
                  </a:schemeClr>
                </a:solidFill>
                <a:latin typeface="Arial" panose="020B0604020202020204" pitchFamily="34" charset="0"/>
              </a:rPr>
              <a:t>empty </a:t>
            </a:r>
          </a:p>
          <a:p>
            <a:r>
              <a:rPr lang="en-US" altLang="ko-KR" sz="1400" dirty="0">
                <a:solidFill>
                  <a:schemeClr val="bg1">
                    <a:lumMod val="85000"/>
                  </a:schemeClr>
                </a:solidFill>
                <a:latin typeface="Arial" panose="020B0604020202020204" pitchFamily="34" charset="0"/>
              </a:rPr>
              <a:t>rice </a:t>
            </a:r>
          </a:p>
          <a:p>
            <a:r>
              <a:rPr lang="en-US" altLang="ko-KR" sz="1400" dirty="0">
                <a:solidFill>
                  <a:schemeClr val="bg1">
                    <a:lumMod val="85000"/>
                  </a:schemeClr>
                </a:solidFill>
                <a:latin typeface="Arial" panose="020B0604020202020204" pitchFamily="34" charset="0"/>
              </a:rPr>
              <a:t>wash </a:t>
            </a:r>
          </a:p>
          <a:p>
            <a:r>
              <a:rPr lang="en-US" altLang="ko-KR" sz="1400" dirty="0">
                <a:solidFill>
                  <a:schemeClr val="bg1">
                    <a:lumMod val="85000"/>
                  </a:schemeClr>
                </a:solidFill>
                <a:latin typeface="Arial" panose="020B0604020202020204" pitchFamily="34" charset="0"/>
              </a:rPr>
              <a:t>banner</a:t>
            </a:r>
          </a:p>
        </p:txBody>
      </p:sp>
      <p:sp>
        <p:nvSpPr>
          <p:cNvPr id="224" name="TextBox 223">
            <a:extLst>
              <a:ext uri="{FF2B5EF4-FFF2-40B4-BE49-F238E27FC236}">
                <a16:creationId xmlns:a16="http://schemas.microsoft.com/office/drawing/2014/main" id="{47BE61A3-CDF5-409A-A25A-0394E747343E}"/>
              </a:ext>
            </a:extLst>
          </p:cNvPr>
          <p:cNvSpPr txBox="1"/>
          <p:nvPr/>
        </p:nvSpPr>
        <p:spPr>
          <a:xfrm>
            <a:off x="2234261" y="2615931"/>
            <a:ext cx="1899879" cy="461665"/>
          </a:xfrm>
          <a:prstGeom prst="rect">
            <a:avLst/>
          </a:prstGeom>
          <a:noFill/>
        </p:spPr>
        <p:txBody>
          <a:bodyPr wrap="none" rtlCol="0">
            <a:spAutoFit/>
          </a:bodyPr>
          <a:lstStyle/>
          <a:p>
            <a:pPr algn="ctr"/>
            <a:r>
              <a:rPr lang="en-US" altLang="ko-KR" sz="1200" dirty="0">
                <a:solidFill>
                  <a:schemeClr val="bg1">
                    <a:lumMod val="85000"/>
                  </a:schemeClr>
                </a:solidFill>
                <a:latin typeface="Arial" panose="020B0604020202020204" pitchFamily="34" charset="0"/>
              </a:rPr>
              <a:t>PBKDF2 HMAC-SHA512</a:t>
            </a:r>
            <a:br>
              <a:rPr lang="en-US" altLang="ko-KR" sz="1200" dirty="0">
                <a:solidFill>
                  <a:schemeClr val="bg1">
                    <a:lumMod val="85000"/>
                  </a:schemeClr>
                </a:solidFill>
                <a:latin typeface="Arial" panose="020B0604020202020204" pitchFamily="34" charset="0"/>
              </a:rPr>
            </a:br>
            <a:r>
              <a:rPr lang="en-US" altLang="ko-KR" sz="1200" dirty="0">
                <a:solidFill>
                  <a:schemeClr val="bg1">
                    <a:lumMod val="85000"/>
                  </a:schemeClr>
                </a:solidFill>
                <a:latin typeface="Arial" panose="020B0604020202020204" pitchFamily="34" charset="0"/>
              </a:rPr>
              <a:t>(Entropy, Salt)</a:t>
            </a:r>
            <a:endParaRPr lang="ko-KR" altLang="en-US" sz="1200" dirty="0">
              <a:solidFill>
                <a:schemeClr val="bg1">
                  <a:lumMod val="85000"/>
                </a:schemeClr>
              </a:solidFill>
              <a:latin typeface="Arial" panose="020B0604020202020204" pitchFamily="34" charset="0"/>
            </a:endParaRPr>
          </a:p>
        </p:txBody>
      </p:sp>
      <p:cxnSp>
        <p:nvCxnSpPr>
          <p:cNvPr id="226" name="직선 화살표 연결선 225">
            <a:extLst>
              <a:ext uri="{FF2B5EF4-FFF2-40B4-BE49-F238E27FC236}">
                <a16:creationId xmlns:a16="http://schemas.microsoft.com/office/drawing/2014/main" id="{FFF6CEDC-7D66-4473-8163-93CE3D1C0B9C}"/>
              </a:ext>
            </a:extLst>
          </p:cNvPr>
          <p:cNvCxnSpPr>
            <a:cxnSpLocks/>
          </p:cNvCxnSpPr>
          <p:nvPr/>
        </p:nvCxnSpPr>
        <p:spPr>
          <a:xfrm>
            <a:off x="3182668" y="3155532"/>
            <a:ext cx="0" cy="383040"/>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9285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2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2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8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6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1"/>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9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81"/>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8"/>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71"/>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78"/>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9"/>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92"/>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81"/>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2"/>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4"/>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84"/>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33"/>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87"/>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89"/>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35"/>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92"/>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36"/>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182"/>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112"/>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40"/>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115"/>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43"/>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118"/>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41"/>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121"/>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44"/>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193"/>
                                        </p:tgtEl>
                                        <p:attrNameLst>
                                          <p:attrName>style.visibility</p:attrName>
                                        </p:attrNameLst>
                                      </p:cBhvr>
                                      <p:to>
                                        <p:strVal val="visible"/>
                                      </p:to>
                                    </p:set>
                                  </p:childTnLst>
                                </p:cTn>
                              </p:par>
                            </p:childTnLst>
                          </p:cTn>
                        </p:par>
                      </p:childTnLst>
                    </p:cTn>
                  </p:par>
                  <p:par>
                    <p:cTn id="101" fill="hold">
                      <p:stCondLst>
                        <p:cond delay="indefinite"/>
                      </p:stCondLst>
                      <p:childTnLst>
                        <p:par>
                          <p:cTn id="102" fill="hold">
                            <p:stCondLst>
                              <p:cond delay="0"/>
                            </p:stCondLst>
                            <p:childTnLst>
                              <p:par>
                                <p:cTn id="103" presetID="1" presetClass="entr" presetSubtype="0" fill="hold" grpId="0" nodeType="clickEffect">
                                  <p:stCondLst>
                                    <p:cond delay="0"/>
                                  </p:stCondLst>
                                  <p:childTnLst>
                                    <p:set>
                                      <p:cBhvr>
                                        <p:cTn id="104" dur="1" fill="hold">
                                          <p:stCondLst>
                                            <p:cond delay="0"/>
                                          </p:stCondLst>
                                        </p:cTn>
                                        <p:tgtEl>
                                          <p:spTgt spid="183"/>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42"/>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131"/>
                                        </p:tgtEl>
                                        <p:attrNameLst>
                                          <p:attrName>style.visibility</p:attrName>
                                        </p:attrNameLst>
                                      </p:cBhvr>
                                      <p:to>
                                        <p:strVal val="visible"/>
                                      </p:to>
                                    </p:set>
                                  </p:childTnLst>
                                </p:cTn>
                              </p:par>
                              <p:par>
                                <p:cTn id="109" presetID="1" presetClass="entr" presetSubtype="0" fill="hold" nodeType="withEffect">
                                  <p:stCondLst>
                                    <p:cond delay="0"/>
                                  </p:stCondLst>
                                  <p:childTnLst>
                                    <p:set>
                                      <p:cBhvr>
                                        <p:cTn id="110" dur="1" fill="hold">
                                          <p:stCondLst>
                                            <p:cond delay="0"/>
                                          </p:stCondLst>
                                        </p:cTn>
                                        <p:tgtEl>
                                          <p:spTgt spid="134"/>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46"/>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138"/>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45"/>
                                        </p:tgtEl>
                                        <p:attrNameLst>
                                          <p:attrName>style.visibility</p:attrName>
                                        </p:attrNameLst>
                                      </p:cBhvr>
                                      <p:to>
                                        <p:strVal val="visible"/>
                                      </p:to>
                                    </p:set>
                                  </p:childTnLst>
                                </p:cTn>
                              </p:par>
                              <p:par>
                                <p:cTn id="117" presetID="1" presetClass="entr" presetSubtype="0" fill="hold" nodeType="withEffect">
                                  <p:stCondLst>
                                    <p:cond delay="0"/>
                                  </p:stCondLst>
                                  <p:childTnLst>
                                    <p:set>
                                      <p:cBhvr>
                                        <p:cTn id="118" dur="1" fill="hold">
                                          <p:stCondLst>
                                            <p:cond delay="0"/>
                                          </p:stCondLst>
                                        </p:cTn>
                                        <p:tgtEl>
                                          <p:spTgt spid="194"/>
                                        </p:tgtEl>
                                        <p:attrNameLst>
                                          <p:attrName>style.visibility</p:attrName>
                                        </p:attrNameLst>
                                      </p:cBhvr>
                                      <p:to>
                                        <p:strVal val="visible"/>
                                      </p:to>
                                    </p:set>
                                  </p:childTnLst>
                                </p:cTn>
                              </p:par>
                            </p:childTnLst>
                          </p:cTn>
                        </p:par>
                      </p:childTnLst>
                    </p:cTn>
                  </p:par>
                  <p:par>
                    <p:cTn id="119" fill="hold">
                      <p:stCondLst>
                        <p:cond delay="indefinite"/>
                      </p:stCondLst>
                      <p:childTnLst>
                        <p:par>
                          <p:cTn id="120" fill="hold">
                            <p:stCondLst>
                              <p:cond delay="0"/>
                            </p:stCondLst>
                            <p:childTnLst>
                              <p:par>
                                <p:cTn id="121" presetID="1" presetClass="entr" presetSubtype="0" fill="hold" nodeType="clickEffect">
                                  <p:stCondLst>
                                    <p:cond delay="0"/>
                                  </p:stCondLst>
                                  <p:childTnLst>
                                    <p:set>
                                      <p:cBhvr>
                                        <p:cTn id="122" dur="1" fill="hold">
                                          <p:stCondLst>
                                            <p:cond delay="0"/>
                                          </p:stCondLst>
                                        </p:cTn>
                                        <p:tgtEl>
                                          <p:spTgt spid="142"/>
                                        </p:tgtEl>
                                        <p:attrNameLst>
                                          <p:attrName>style.visibility</p:attrName>
                                        </p:attrNameLst>
                                      </p:cBhvr>
                                      <p:to>
                                        <p:strVal val="visible"/>
                                      </p:to>
                                    </p:set>
                                  </p:childTnLst>
                                </p:cTn>
                              </p:par>
                              <p:par>
                                <p:cTn id="123" presetID="1" presetClass="entr" presetSubtype="0" fill="hold" nodeType="withEffect">
                                  <p:stCondLst>
                                    <p:cond delay="0"/>
                                  </p:stCondLst>
                                  <p:childTnLst>
                                    <p:set>
                                      <p:cBhvr>
                                        <p:cTn id="124" dur="1" fill="hold">
                                          <p:stCondLst>
                                            <p:cond delay="0"/>
                                          </p:stCondLst>
                                        </p:cTn>
                                        <p:tgtEl>
                                          <p:spTgt spid="145"/>
                                        </p:tgtEl>
                                        <p:attrNameLst>
                                          <p:attrName>style.visibility</p:attrName>
                                        </p:attrNameLst>
                                      </p:cBhvr>
                                      <p:to>
                                        <p:strVal val="visible"/>
                                      </p:to>
                                    </p:set>
                                  </p:childTnLst>
                                </p:cTn>
                              </p:par>
                              <p:par>
                                <p:cTn id="125" presetID="1" presetClass="entr" presetSubtype="0" fill="hold" nodeType="withEffect">
                                  <p:stCondLst>
                                    <p:cond delay="0"/>
                                  </p:stCondLst>
                                  <p:childTnLst>
                                    <p:set>
                                      <p:cBhvr>
                                        <p:cTn id="126" dur="1" fill="hold">
                                          <p:stCondLst>
                                            <p:cond delay="0"/>
                                          </p:stCondLst>
                                        </p:cTn>
                                        <p:tgtEl>
                                          <p:spTgt spid="148"/>
                                        </p:tgtEl>
                                        <p:attrNameLst>
                                          <p:attrName>style.visibility</p:attrName>
                                        </p:attrNameLst>
                                      </p:cBhvr>
                                      <p:to>
                                        <p:strVal val="visible"/>
                                      </p:to>
                                    </p:set>
                                  </p:childTnLst>
                                </p:cTn>
                              </p:par>
                              <p:par>
                                <p:cTn id="127" presetID="1" presetClass="entr" presetSubtype="0" fill="hold" nodeType="withEffect">
                                  <p:stCondLst>
                                    <p:cond delay="0"/>
                                  </p:stCondLst>
                                  <p:childTnLst>
                                    <p:set>
                                      <p:cBhvr>
                                        <p:cTn id="128" dur="1" fill="hold">
                                          <p:stCondLst>
                                            <p:cond delay="0"/>
                                          </p:stCondLst>
                                        </p:cTn>
                                        <p:tgtEl>
                                          <p:spTgt spid="151"/>
                                        </p:tgtEl>
                                        <p:attrNameLst>
                                          <p:attrName>style.visibility</p:attrName>
                                        </p:attrNameLst>
                                      </p:cBhvr>
                                      <p:to>
                                        <p:strVal val="visible"/>
                                      </p:to>
                                    </p:set>
                                  </p:childTnLst>
                                </p:cTn>
                              </p:par>
                              <p:par>
                                <p:cTn id="129" presetID="1" presetClass="entr" presetSubtype="0" fill="hold" nodeType="withEffect">
                                  <p:stCondLst>
                                    <p:cond delay="0"/>
                                  </p:stCondLst>
                                  <p:childTnLst>
                                    <p:set>
                                      <p:cBhvr>
                                        <p:cTn id="130" dur="1" fill="hold">
                                          <p:stCondLst>
                                            <p:cond delay="0"/>
                                          </p:stCondLst>
                                        </p:cTn>
                                        <p:tgtEl>
                                          <p:spTgt spid="154"/>
                                        </p:tgtEl>
                                        <p:attrNameLst>
                                          <p:attrName>style.visibility</p:attrName>
                                        </p:attrNameLst>
                                      </p:cBhvr>
                                      <p:to>
                                        <p:strVal val="visible"/>
                                      </p:to>
                                    </p:set>
                                  </p:childTnLst>
                                </p:cTn>
                              </p:par>
                              <p:par>
                                <p:cTn id="131" presetID="1" presetClass="entr" presetSubtype="0" fill="hold" nodeType="withEffect">
                                  <p:stCondLst>
                                    <p:cond delay="0"/>
                                  </p:stCondLst>
                                  <p:childTnLst>
                                    <p:set>
                                      <p:cBhvr>
                                        <p:cTn id="132" dur="1" fill="hold">
                                          <p:stCondLst>
                                            <p:cond delay="0"/>
                                          </p:stCondLst>
                                        </p:cTn>
                                        <p:tgtEl>
                                          <p:spTgt spid="157"/>
                                        </p:tgtEl>
                                        <p:attrNameLst>
                                          <p:attrName>style.visibility</p:attrName>
                                        </p:attrNameLst>
                                      </p:cBhvr>
                                      <p:to>
                                        <p:strVal val="visible"/>
                                      </p:to>
                                    </p:set>
                                  </p:childTnLst>
                                </p:cTn>
                              </p:par>
                              <p:par>
                                <p:cTn id="133" presetID="1" presetClass="entr" presetSubtype="0" fill="hold" nodeType="withEffect">
                                  <p:stCondLst>
                                    <p:cond delay="0"/>
                                  </p:stCondLst>
                                  <p:childTnLst>
                                    <p:set>
                                      <p:cBhvr>
                                        <p:cTn id="134" dur="1" fill="hold">
                                          <p:stCondLst>
                                            <p:cond delay="0"/>
                                          </p:stCondLst>
                                        </p:cTn>
                                        <p:tgtEl>
                                          <p:spTgt spid="176"/>
                                        </p:tgtEl>
                                        <p:attrNameLst>
                                          <p:attrName>style.visibility</p:attrName>
                                        </p:attrNameLst>
                                      </p:cBhvr>
                                      <p:to>
                                        <p:strVal val="visible"/>
                                      </p:to>
                                    </p:set>
                                  </p:childTnLst>
                                </p:cTn>
                              </p:par>
                              <p:par>
                                <p:cTn id="135" presetID="1" presetClass="entr" presetSubtype="0" fill="hold" nodeType="withEffect">
                                  <p:stCondLst>
                                    <p:cond delay="0"/>
                                  </p:stCondLst>
                                  <p:childTnLst>
                                    <p:set>
                                      <p:cBhvr>
                                        <p:cTn id="136" dur="1" fill="hold">
                                          <p:stCondLst>
                                            <p:cond delay="0"/>
                                          </p:stCondLst>
                                        </p:cTn>
                                        <p:tgtEl>
                                          <p:spTgt spid="177"/>
                                        </p:tgtEl>
                                        <p:attrNameLst>
                                          <p:attrName>style.visibility</p:attrName>
                                        </p:attrNameLst>
                                      </p:cBhvr>
                                      <p:to>
                                        <p:strVal val="visible"/>
                                      </p:to>
                                    </p:set>
                                  </p:childTnLst>
                                </p:cTn>
                              </p:par>
                              <p:par>
                                <p:cTn id="137" presetID="1" presetClass="entr" presetSubtype="0" fill="hold" nodeType="withEffect">
                                  <p:stCondLst>
                                    <p:cond delay="0"/>
                                  </p:stCondLst>
                                  <p:childTnLst>
                                    <p:set>
                                      <p:cBhvr>
                                        <p:cTn id="138" dur="1" fill="hold">
                                          <p:stCondLst>
                                            <p:cond delay="0"/>
                                          </p:stCondLst>
                                        </p:cTn>
                                        <p:tgtEl>
                                          <p:spTgt spid="168"/>
                                        </p:tgtEl>
                                        <p:attrNameLst>
                                          <p:attrName>style.visibility</p:attrName>
                                        </p:attrNameLst>
                                      </p:cBhvr>
                                      <p:to>
                                        <p:strVal val="visible"/>
                                      </p:to>
                                    </p:set>
                                  </p:childTnLst>
                                </p:cTn>
                              </p:par>
                              <p:par>
                                <p:cTn id="139" presetID="1" presetClass="entr" presetSubtype="0" fill="hold" nodeType="withEffect">
                                  <p:stCondLst>
                                    <p:cond delay="0"/>
                                  </p:stCondLst>
                                  <p:childTnLst>
                                    <p:set>
                                      <p:cBhvr>
                                        <p:cTn id="140" dur="1" fill="hold">
                                          <p:stCondLst>
                                            <p:cond delay="0"/>
                                          </p:stCondLst>
                                        </p:cTn>
                                        <p:tgtEl>
                                          <p:spTgt spid="171"/>
                                        </p:tgtEl>
                                        <p:attrNameLst>
                                          <p:attrName>style.visibility</p:attrName>
                                        </p:attrNameLst>
                                      </p:cBhvr>
                                      <p:to>
                                        <p:strVal val="visible"/>
                                      </p:to>
                                    </p:set>
                                  </p:childTnLst>
                                </p:cTn>
                              </p:par>
                              <p:par>
                                <p:cTn id="141" presetID="1" presetClass="entr" presetSubtype="0" fill="hold" grpId="0" nodeType="withEffect">
                                  <p:stCondLst>
                                    <p:cond delay="0"/>
                                  </p:stCondLst>
                                  <p:childTnLst>
                                    <p:set>
                                      <p:cBhvr>
                                        <p:cTn id="142" dur="1" fill="hold">
                                          <p:stCondLst>
                                            <p:cond delay="0"/>
                                          </p:stCondLst>
                                        </p:cTn>
                                        <p:tgtEl>
                                          <p:spTgt spid="184"/>
                                        </p:tgtEl>
                                        <p:attrNameLst>
                                          <p:attrName>style.visibility</p:attrName>
                                        </p:attrNameLst>
                                      </p:cBhvr>
                                      <p:to>
                                        <p:strVal val="visible"/>
                                      </p:to>
                                    </p:set>
                                  </p:childTnLst>
                                </p:cTn>
                              </p:par>
                              <p:par>
                                <p:cTn id="143" presetID="1" presetClass="entr" presetSubtype="0" fill="hold" nodeType="withEffect">
                                  <p:stCondLst>
                                    <p:cond delay="0"/>
                                  </p:stCondLst>
                                  <p:childTnLst>
                                    <p:set>
                                      <p:cBhvr>
                                        <p:cTn id="144" dur="1" fill="hold">
                                          <p:stCondLst>
                                            <p:cond delay="0"/>
                                          </p:stCondLst>
                                        </p:cTn>
                                        <p:tgtEl>
                                          <p:spTgt spid="195"/>
                                        </p:tgtEl>
                                        <p:attrNameLst>
                                          <p:attrName>style.visibility</p:attrName>
                                        </p:attrNameLst>
                                      </p:cBhvr>
                                      <p:to>
                                        <p:strVal val="visible"/>
                                      </p:to>
                                    </p:set>
                                  </p:childTnLst>
                                </p:cTn>
                              </p:par>
                            </p:childTnLst>
                          </p:cTn>
                        </p:par>
                      </p:childTnLst>
                    </p:cTn>
                  </p:par>
                  <p:par>
                    <p:cTn id="145" fill="hold">
                      <p:stCondLst>
                        <p:cond delay="indefinite"/>
                      </p:stCondLst>
                      <p:childTnLst>
                        <p:par>
                          <p:cTn id="146" fill="hold">
                            <p:stCondLst>
                              <p:cond delay="0"/>
                            </p:stCondLst>
                            <p:childTnLst>
                              <p:par>
                                <p:cTn id="147" presetID="1" presetClass="entr" presetSubtype="0" fill="hold" grpId="0" nodeType="clickEffect">
                                  <p:stCondLst>
                                    <p:cond delay="0"/>
                                  </p:stCondLst>
                                  <p:childTnLst>
                                    <p:set>
                                      <p:cBhvr>
                                        <p:cTn id="148" dur="1" fill="hold">
                                          <p:stCondLst>
                                            <p:cond delay="0"/>
                                          </p:stCondLst>
                                        </p:cTn>
                                        <p:tgtEl>
                                          <p:spTgt spid="24"/>
                                        </p:tgtEl>
                                        <p:attrNameLst>
                                          <p:attrName>style.visibility</p:attrName>
                                        </p:attrNameLst>
                                      </p:cBhvr>
                                      <p:to>
                                        <p:strVal val="visible"/>
                                      </p:to>
                                    </p:set>
                                  </p:childTnLst>
                                </p:cTn>
                              </p:par>
                              <p:par>
                                <p:cTn id="149" presetID="1" presetClass="entr" presetSubtype="0" fill="hold" grpId="0" nodeType="withEffect">
                                  <p:stCondLst>
                                    <p:cond delay="0"/>
                                  </p:stCondLst>
                                  <p:childTnLst>
                                    <p:set>
                                      <p:cBhvr>
                                        <p:cTn id="150" dur="1" fill="hold">
                                          <p:stCondLst>
                                            <p:cond delay="0"/>
                                          </p:stCondLst>
                                        </p:cTn>
                                        <p:tgtEl>
                                          <p:spTgt spid="186"/>
                                        </p:tgtEl>
                                        <p:attrNameLst>
                                          <p:attrName>style.visibility</p:attrName>
                                        </p:attrNameLst>
                                      </p:cBhvr>
                                      <p:to>
                                        <p:strVal val="visible"/>
                                      </p:to>
                                    </p:set>
                                  </p:childTnLst>
                                </p:cTn>
                              </p:par>
                              <p:par>
                                <p:cTn id="151" presetID="1" presetClass="entr" presetSubtype="0" fill="hold" nodeType="withEffect">
                                  <p:stCondLst>
                                    <p:cond delay="0"/>
                                  </p:stCondLst>
                                  <p:childTnLst>
                                    <p:set>
                                      <p:cBhvr>
                                        <p:cTn id="152" dur="1" fill="hold">
                                          <p:stCondLst>
                                            <p:cond delay="0"/>
                                          </p:stCondLst>
                                        </p:cTn>
                                        <p:tgtEl>
                                          <p:spTgt spid="187"/>
                                        </p:tgtEl>
                                        <p:attrNameLst>
                                          <p:attrName>style.visibility</p:attrName>
                                        </p:attrNameLst>
                                      </p:cBhvr>
                                      <p:to>
                                        <p:strVal val="visible"/>
                                      </p:to>
                                    </p:set>
                                  </p:childTnLst>
                                </p:cTn>
                              </p:par>
                              <p:par>
                                <p:cTn id="153" presetID="1" presetClass="entr" presetSubtype="0" fill="hold" grpId="0" nodeType="withEffect">
                                  <p:stCondLst>
                                    <p:cond delay="0"/>
                                  </p:stCondLst>
                                  <p:childTnLst>
                                    <p:set>
                                      <p:cBhvr>
                                        <p:cTn id="154" dur="1" fill="hold">
                                          <p:stCondLst>
                                            <p:cond delay="0"/>
                                          </p:stCondLst>
                                        </p:cTn>
                                        <p:tgtEl>
                                          <p:spTgt spid="202"/>
                                        </p:tgtEl>
                                        <p:attrNameLst>
                                          <p:attrName>style.visibility</p:attrName>
                                        </p:attrNameLst>
                                      </p:cBhvr>
                                      <p:to>
                                        <p:strVal val="visible"/>
                                      </p:to>
                                    </p:set>
                                  </p:childTnLst>
                                </p:cTn>
                              </p:par>
                            </p:childTnLst>
                          </p:cTn>
                        </p:par>
                      </p:childTnLst>
                    </p:cTn>
                  </p:par>
                  <p:par>
                    <p:cTn id="155" fill="hold">
                      <p:stCondLst>
                        <p:cond delay="indefinite"/>
                      </p:stCondLst>
                      <p:childTnLst>
                        <p:par>
                          <p:cTn id="156" fill="hold">
                            <p:stCondLst>
                              <p:cond delay="0"/>
                            </p:stCondLst>
                            <p:childTnLst>
                              <p:par>
                                <p:cTn id="157" presetID="1" presetClass="entr" presetSubtype="0" fill="hold" grpId="0" nodeType="clickEffect">
                                  <p:stCondLst>
                                    <p:cond delay="0"/>
                                  </p:stCondLst>
                                  <p:childTnLst>
                                    <p:set>
                                      <p:cBhvr>
                                        <p:cTn id="158" dur="1" fill="hold">
                                          <p:stCondLst>
                                            <p:cond delay="0"/>
                                          </p:stCondLst>
                                        </p:cTn>
                                        <p:tgtEl>
                                          <p:spTgt spid="19"/>
                                        </p:tgtEl>
                                        <p:attrNameLst>
                                          <p:attrName>style.visibility</p:attrName>
                                        </p:attrNameLst>
                                      </p:cBhvr>
                                      <p:to>
                                        <p:strVal val="visible"/>
                                      </p:to>
                                    </p:set>
                                  </p:childTnLst>
                                </p:cTn>
                              </p:par>
                            </p:childTnLst>
                          </p:cTn>
                        </p:par>
                      </p:childTnLst>
                    </p:cTn>
                  </p:par>
                  <p:par>
                    <p:cTn id="159" fill="hold">
                      <p:stCondLst>
                        <p:cond delay="indefinite"/>
                      </p:stCondLst>
                      <p:childTnLst>
                        <p:par>
                          <p:cTn id="160" fill="hold">
                            <p:stCondLst>
                              <p:cond delay="0"/>
                            </p:stCondLst>
                            <p:childTnLst>
                              <p:par>
                                <p:cTn id="161" presetID="1" presetClass="entr" presetSubtype="0" fill="hold" grpId="0" nodeType="clickEffect">
                                  <p:stCondLst>
                                    <p:cond delay="0"/>
                                  </p:stCondLst>
                                  <p:childTnLst>
                                    <p:set>
                                      <p:cBhvr>
                                        <p:cTn id="162" dur="1" fill="hold">
                                          <p:stCondLst>
                                            <p:cond delay="0"/>
                                          </p:stCondLst>
                                        </p:cTn>
                                        <p:tgtEl>
                                          <p:spTgt spid="20"/>
                                        </p:tgtEl>
                                        <p:attrNameLst>
                                          <p:attrName>style.visibility</p:attrName>
                                        </p:attrNameLst>
                                      </p:cBhvr>
                                      <p:to>
                                        <p:strVal val="visible"/>
                                      </p:to>
                                    </p:set>
                                  </p:childTnLst>
                                </p:cTn>
                              </p:par>
                              <p:par>
                                <p:cTn id="163" presetID="1" presetClass="entr" presetSubtype="0" fill="hold" grpId="0" nodeType="withEffect">
                                  <p:stCondLst>
                                    <p:cond delay="0"/>
                                  </p:stCondLst>
                                  <p:childTnLst>
                                    <p:set>
                                      <p:cBhvr>
                                        <p:cTn id="164" dur="1" fill="hold">
                                          <p:stCondLst>
                                            <p:cond delay="0"/>
                                          </p:stCondLst>
                                        </p:cTn>
                                        <p:tgtEl>
                                          <p:spTgt spid="21"/>
                                        </p:tgtEl>
                                        <p:attrNameLst>
                                          <p:attrName>style.visibility</p:attrName>
                                        </p:attrNameLst>
                                      </p:cBhvr>
                                      <p:to>
                                        <p:strVal val="visible"/>
                                      </p:to>
                                    </p:set>
                                  </p:childTnLst>
                                </p:cTn>
                              </p:par>
                              <p:par>
                                <p:cTn id="165" presetID="1" presetClass="entr" presetSubtype="0" fill="hold" grpId="0" nodeType="withEffect">
                                  <p:stCondLst>
                                    <p:cond delay="0"/>
                                  </p:stCondLst>
                                  <p:childTnLst>
                                    <p:set>
                                      <p:cBhvr>
                                        <p:cTn id="166" dur="1" fill="hold">
                                          <p:stCondLst>
                                            <p:cond delay="0"/>
                                          </p:stCondLst>
                                        </p:cTn>
                                        <p:tgtEl>
                                          <p:spTgt spid="25"/>
                                        </p:tgtEl>
                                        <p:attrNameLst>
                                          <p:attrName>style.visibility</p:attrName>
                                        </p:attrNameLst>
                                      </p:cBhvr>
                                      <p:to>
                                        <p:strVal val="visible"/>
                                      </p:to>
                                    </p:set>
                                  </p:childTnLst>
                                </p:cTn>
                              </p:par>
                              <p:par>
                                <p:cTn id="167" presetID="1" presetClass="entr" presetSubtype="0" fill="hold" grpId="0" nodeType="withEffect">
                                  <p:stCondLst>
                                    <p:cond delay="0"/>
                                  </p:stCondLst>
                                  <p:childTnLst>
                                    <p:set>
                                      <p:cBhvr>
                                        <p:cTn id="168"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9" grpId="0"/>
      <p:bldP spid="20" grpId="0"/>
      <p:bldP spid="21" grpId="0"/>
      <p:bldP spid="22" grpId="0"/>
      <p:bldP spid="23" grpId="0"/>
      <p:bldP spid="24" grpId="0"/>
      <p:bldP spid="25" grpId="0"/>
      <p:bldP spid="26" grpId="0"/>
      <p:bldP spid="27" grpId="0"/>
      <p:bldP spid="28" grpId="0"/>
      <p:bldP spid="29" grpId="0"/>
      <p:bldP spid="30" grpId="0"/>
      <p:bldP spid="31" grpId="0"/>
      <p:bldP spid="32" grpId="0"/>
      <p:bldP spid="33" grpId="0"/>
      <p:bldP spid="34" grpId="0"/>
      <p:bldP spid="35" grpId="0"/>
      <p:bldP spid="36" grpId="0"/>
      <p:bldP spid="38" grpId="0"/>
      <p:bldP spid="39" grpId="0"/>
      <p:bldP spid="40" grpId="0"/>
      <p:bldP spid="41" grpId="0"/>
      <p:bldP spid="42" grpId="0"/>
      <p:bldP spid="43" grpId="0"/>
      <p:bldP spid="44" grpId="0"/>
      <p:bldP spid="45" grpId="0"/>
      <p:bldP spid="46" grpId="0"/>
      <p:bldP spid="87" grpId="0"/>
      <p:bldP spid="179" grpId="0"/>
      <p:bldP spid="180" grpId="0"/>
      <p:bldP spid="181" grpId="0"/>
      <p:bldP spid="182" grpId="0"/>
      <p:bldP spid="183" grpId="0"/>
      <p:bldP spid="184" grpId="0"/>
      <p:bldP spid="186" grpId="0"/>
      <p:bldP spid="202" grpId="0" animBg="1"/>
      <p:bldP spid="224" grpId="0"/>
    </p:bld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A08355E5-9656-4AEA-858E-A7361EFBBBC9}"/>
              </a:ext>
            </a:extLst>
          </p:cNvPr>
          <p:cNvSpPr>
            <a:spLocks noGrp="1"/>
          </p:cNvSpPr>
          <p:nvPr>
            <p:ph idx="1"/>
          </p:nvPr>
        </p:nvSpPr>
        <p:spPr>
          <a:xfrm>
            <a:off x="241299" y="674860"/>
            <a:ext cx="11683999" cy="6030740"/>
          </a:xfrm>
        </p:spPr>
        <p:txBody>
          <a:bodyPr>
            <a:normAutofit/>
          </a:bodyPr>
          <a:lstStyle/>
          <a:p>
            <a:pPr marL="216000" lvl="1" indent="0">
              <a:buNone/>
            </a:pPr>
            <a:r>
              <a:rPr lang="en-US" altLang="ko-KR" sz="2000" dirty="0"/>
              <a:t>HD </a:t>
            </a:r>
            <a:r>
              <a:rPr lang="ko-KR" altLang="en-US" sz="2000" dirty="0"/>
              <a:t>지갑</a:t>
            </a:r>
            <a:r>
              <a:rPr lang="en-US" altLang="ko-KR" sz="2000" dirty="0"/>
              <a:t> (Hierarchical Deterministic Wallets)</a:t>
            </a:r>
            <a:br>
              <a:rPr lang="en-US" altLang="ko-KR" sz="2000" dirty="0"/>
            </a:br>
            <a:r>
              <a:rPr lang="en-US" altLang="ko-KR" sz="1400" dirty="0"/>
              <a:t>BIP-32, </a:t>
            </a:r>
            <a:r>
              <a:rPr lang="en-US" altLang="ko-KR" sz="1400" dirty="0">
                <a:hlinkClick r:id="rId2"/>
              </a:rPr>
              <a:t>https://github.com/bitcoin/bips/blob/master/bip-0032.mediawiki</a:t>
            </a:r>
            <a:endParaRPr lang="en-US" altLang="ko-KR" sz="1400" dirty="0"/>
          </a:p>
          <a:p>
            <a:pPr lvl="1"/>
            <a:r>
              <a:rPr lang="en-US" altLang="ko-KR" dirty="0"/>
              <a:t>Entropy(Master</a:t>
            </a:r>
            <a:r>
              <a:rPr lang="ko-KR" altLang="en-US" dirty="0"/>
              <a:t> </a:t>
            </a:r>
            <a:r>
              <a:rPr lang="en-US" altLang="ko-KR" dirty="0"/>
              <a:t>Seed) </a:t>
            </a:r>
            <a:r>
              <a:rPr lang="ko-KR" altLang="en-US" dirty="0"/>
              <a:t>로 부터 키 트리 파생</a:t>
            </a:r>
            <a:endParaRPr lang="en-US" altLang="ko-KR" dirty="0"/>
          </a:p>
          <a:p>
            <a:pPr lvl="1"/>
            <a:r>
              <a:rPr lang="ko-KR" altLang="en-US" dirty="0"/>
              <a:t>개인키 없이 공개키로 자식 공개키 파생 가능</a:t>
            </a:r>
            <a:endParaRPr lang="en-US" altLang="ko-KR" dirty="0"/>
          </a:p>
          <a:p>
            <a:pPr marL="216000" lvl="1" indent="0">
              <a:buNone/>
            </a:pPr>
            <a:endParaRPr lang="en-US" altLang="ko-KR" dirty="0"/>
          </a:p>
          <a:p>
            <a:pPr marL="216000" lvl="1" indent="0">
              <a:buNone/>
            </a:pPr>
            <a:r>
              <a:rPr lang="ko-KR" altLang="en-US" sz="2000" dirty="0" err="1"/>
              <a:t>니모닉</a:t>
            </a:r>
            <a:r>
              <a:rPr lang="ko-KR" altLang="en-US" sz="2000" dirty="0"/>
              <a:t> 코드 </a:t>
            </a:r>
            <a:r>
              <a:rPr lang="en-US" altLang="ko-KR" sz="2000" dirty="0"/>
              <a:t>(Mnemonic code for generating deterministic keys)</a:t>
            </a:r>
            <a:br>
              <a:rPr lang="en-US" altLang="ko-KR" sz="2000" dirty="0"/>
            </a:br>
            <a:r>
              <a:rPr lang="en-US" altLang="ko-KR" sz="1400" dirty="0"/>
              <a:t>BIP-39, </a:t>
            </a:r>
            <a:r>
              <a:rPr lang="en-US" altLang="ko-KR" sz="1400" dirty="0">
                <a:hlinkClick r:id="rId3"/>
              </a:rPr>
              <a:t>https://github.com/bitcoin/bips/blob/master/bip-0039.mediawiki</a:t>
            </a:r>
            <a:endParaRPr lang="en-US" altLang="ko-KR" sz="1400" dirty="0"/>
          </a:p>
          <a:p>
            <a:pPr lvl="1"/>
            <a:r>
              <a:rPr lang="ko-KR" altLang="en-US" dirty="0"/>
              <a:t>지갑</a:t>
            </a:r>
            <a:r>
              <a:rPr lang="en-US" altLang="ko-KR" dirty="0"/>
              <a:t>(HD</a:t>
            </a:r>
            <a:r>
              <a:rPr lang="ko-KR" altLang="en-US" dirty="0"/>
              <a:t> </a:t>
            </a:r>
            <a:r>
              <a:rPr lang="en-US" altLang="ko-KR" dirty="0"/>
              <a:t>Wallet</a:t>
            </a:r>
            <a:r>
              <a:rPr lang="ko-KR" altLang="en-US" dirty="0"/>
              <a:t> </a:t>
            </a:r>
            <a:r>
              <a:rPr lang="en-US" altLang="ko-KR" dirty="0"/>
              <a:t>Seed)</a:t>
            </a:r>
            <a:r>
              <a:rPr lang="ko-KR" altLang="en-US" dirty="0"/>
              <a:t>을 복구하기 위한 </a:t>
            </a:r>
            <a:r>
              <a:rPr lang="en-US" altLang="ko-KR" dirty="0"/>
              <a:t>12</a:t>
            </a:r>
            <a:r>
              <a:rPr lang="ko-KR" altLang="en-US" dirty="0"/>
              <a:t>개의 단어</a:t>
            </a:r>
            <a:endParaRPr lang="en-US" altLang="ko-KR" dirty="0"/>
          </a:p>
          <a:p>
            <a:pPr lvl="1"/>
            <a:endParaRPr lang="en-US" altLang="ko-KR" dirty="0"/>
          </a:p>
          <a:p>
            <a:pPr marL="216000" lvl="1" indent="0">
              <a:buNone/>
            </a:pPr>
            <a:r>
              <a:rPr lang="ko-KR" altLang="en-US" sz="2000" dirty="0"/>
              <a:t>다목적 </a:t>
            </a:r>
            <a:r>
              <a:rPr lang="en-US" altLang="ko-KR" sz="2000" dirty="0"/>
              <a:t>HD </a:t>
            </a:r>
            <a:r>
              <a:rPr lang="ko-KR" altLang="en-US" sz="2000" dirty="0"/>
              <a:t>지갑 구조</a:t>
            </a:r>
            <a:r>
              <a:rPr lang="en-US" altLang="ko-KR" sz="2000" dirty="0"/>
              <a:t>(Purpose Field for Deterministic Wallets)</a:t>
            </a:r>
            <a:br>
              <a:rPr lang="en-US" altLang="ko-KR" sz="2000" dirty="0"/>
            </a:br>
            <a:r>
              <a:rPr lang="en-US" altLang="ko-KR" sz="1400" dirty="0"/>
              <a:t>BIP-43, </a:t>
            </a:r>
            <a:r>
              <a:rPr lang="en-US" altLang="ko-KR" sz="1400" dirty="0">
                <a:hlinkClick r:id="rId4"/>
              </a:rPr>
              <a:t>https://github.com/bitcoin/bips/blob/master/bip-0043.mediawiki</a:t>
            </a:r>
            <a:endParaRPr lang="en-US" altLang="ko-KR" sz="1400" dirty="0"/>
          </a:p>
          <a:p>
            <a:pPr lvl="1"/>
            <a:r>
              <a:rPr lang="ko-KR" altLang="en-US" dirty="0"/>
              <a:t>강화된 첫 번째 자식 인덱스를 트리 구조의 </a:t>
            </a:r>
            <a:r>
              <a:rPr lang="en-US" altLang="ko-KR" dirty="0"/>
              <a:t>'</a:t>
            </a:r>
            <a:r>
              <a:rPr lang="ko-KR" altLang="en-US" dirty="0"/>
              <a:t>목적</a:t>
            </a:r>
            <a:r>
              <a:rPr lang="en-US" altLang="ko-KR" dirty="0"/>
              <a:t>(purpose)'</a:t>
            </a:r>
            <a:r>
              <a:rPr lang="ko-KR" altLang="en-US" dirty="0"/>
              <a:t>을 나타내는 식별자로 사용</a:t>
            </a:r>
            <a:endParaRPr lang="en-US" altLang="ko-KR" dirty="0"/>
          </a:p>
          <a:p>
            <a:pPr lvl="1"/>
            <a:endParaRPr lang="en-US" altLang="ko-KR" dirty="0"/>
          </a:p>
          <a:p>
            <a:pPr marL="216000" lvl="1" indent="0">
              <a:buNone/>
            </a:pPr>
            <a:r>
              <a:rPr lang="ko-KR" altLang="en-US" sz="2000" dirty="0"/>
              <a:t>복수화폐</a:t>
            </a:r>
            <a:r>
              <a:rPr lang="en-US" altLang="ko-KR" sz="2000" dirty="0"/>
              <a:t>(multi currency) </a:t>
            </a:r>
            <a:r>
              <a:rPr lang="ko-KR" altLang="en-US" sz="2000" dirty="0"/>
              <a:t>및 복수계정</a:t>
            </a:r>
            <a:r>
              <a:rPr lang="en-US" altLang="ko-KR" sz="2000" dirty="0"/>
              <a:t>(multi account) </a:t>
            </a:r>
            <a:r>
              <a:rPr lang="ko-KR" altLang="en-US" sz="2000" dirty="0"/>
              <a:t>지갑 </a:t>
            </a:r>
            <a:r>
              <a:rPr lang="en-US" altLang="ko-KR" sz="2000" dirty="0"/>
              <a:t>(Multi-Account Hierarchy for Deterministic Wallets)</a:t>
            </a:r>
            <a:br>
              <a:rPr lang="en-US" altLang="ko-KR" dirty="0"/>
            </a:br>
            <a:r>
              <a:rPr lang="en-US" altLang="ko-KR" sz="1400" dirty="0"/>
              <a:t>BIP 44 - </a:t>
            </a:r>
            <a:r>
              <a:rPr lang="ko-KR" altLang="en-US" sz="1400" dirty="0"/>
              <a:t> </a:t>
            </a:r>
            <a:r>
              <a:rPr lang="en-US" altLang="ko-KR" sz="1400" dirty="0">
                <a:hlinkClick r:id="rId5"/>
              </a:rPr>
              <a:t>https://github.com/bitcoin/bips/blob/master/bip-0044.mediawiki</a:t>
            </a:r>
            <a:endParaRPr lang="en-US" altLang="ko-KR" sz="1400" dirty="0"/>
          </a:p>
          <a:p>
            <a:pPr lvl="1"/>
            <a:r>
              <a:rPr lang="en-US" altLang="ko-KR" dirty="0"/>
              <a:t>'</a:t>
            </a:r>
            <a:r>
              <a:rPr lang="ko-KR" altLang="en-US" dirty="0"/>
              <a:t>목적</a:t>
            </a:r>
            <a:r>
              <a:rPr lang="en-US" altLang="ko-KR" dirty="0"/>
              <a:t>' </a:t>
            </a:r>
            <a:r>
              <a:rPr lang="ko-KR" altLang="en-US" dirty="0"/>
              <a:t>번호를 </a:t>
            </a:r>
            <a:r>
              <a:rPr lang="en-US" altLang="ko-KR" dirty="0"/>
              <a:t>44'</a:t>
            </a:r>
            <a:r>
              <a:rPr lang="ko-KR" altLang="en-US" dirty="0"/>
              <a:t>로 설정하여 복수 화폐</a:t>
            </a:r>
            <a:r>
              <a:rPr lang="en-US" altLang="ko-KR" dirty="0"/>
              <a:t>,</a:t>
            </a:r>
            <a:r>
              <a:rPr lang="ko-KR" altLang="en-US" dirty="0"/>
              <a:t> 복수 계정 구조 제안</a:t>
            </a:r>
            <a:endParaRPr lang="en-US" altLang="ko-KR" dirty="0"/>
          </a:p>
          <a:p>
            <a:pPr lvl="1"/>
            <a:r>
              <a:rPr lang="ko-KR" altLang="en-US" dirty="0"/>
              <a:t>미리 정의된 다섯 가지 트리 레벨로 구성된 구조를 지정 </a:t>
            </a:r>
            <a:r>
              <a:rPr lang="en-US" altLang="ko-KR" dirty="0"/>
              <a:t> (m / purpose' / </a:t>
            </a:r>
            <a:r>
              <a:rPr lang="en-US" altLang="ko-KR" dirty="0" err="1"/>
              <a:t>coin_type</a:t>
            </a:r>
            <a:r>
              <a:rPr lang="en-US" altLang="ko-KR" dirty="0"/>
              <a:t> / account' / change / </a:t>
            </a:r>
            <a:r>
              <a:rPr lang="en-US" altLang="ko-KR" dirty="0" err="1"/>
              <a:t>address_index</a:t>
            </a:r>
            <a:r>
              <a:rPr lang="en-US" altLang="ko-KR" dirty="0"/>
              <a:t> )</a:t>
            </a:r>
          </a:p>
          <a:p>
            <a:pPr lvl="1"/>
            <a:endParaRPr lang="en-US" altLang="ko-KR" dirty="0"/>
          </a:p>
          <a:p>
            <a:endParaRPr lang="ko-KR" altLang="en-US" dirty="0"/>
          </a:p>
        </p:txBody>
      </p:sp>
      <p:sp>
        <p:nvSpPr>
          <p:cNvPr id="3" name="제목 2">
            <a:extLst>
              <a:ext uri="{FF2B5EF4-FFF2-40B4-BE49-F238E27FC236}">
                <a16:creationId xmlns:a16="http://schemas.microsoft.com/office/drawing/2014/main" id="{5E869146-447B-45D2-A9E2-0D7F75D1BDF2}"/>
              </a:ext>
            </a:extLst>
          </p:cNvPr>
          <p:cNvSpPr>
            <a:spLocks noGrp="1"/>
          </p:cNvSpPr>
          <p:nvPr>
            <p:ph type="title"/>
          </p:nvPr>
        </p:nvSpPr>
        <p:spPr/>
        <p:txBody>
          <a:bodyPr/>
          <a:lstStyle/>
          <a:p>
            <a:r>
              <a:rPr lang="ko-KR" altLang="en-US" dirty="0"/>
              <a:t>지갑</a:t>
            </a:r>
          </a:p>
        </p:txBody>
      </p:sp>
    </p:spTree>
    <p:extLst>
      <p:ext uri="{BB962C8B-B14F-4D97-AF65-F5344CB8AC3E}">
        <p14:creationId xmlns:p14="http://schemas.microsoft.com/office/powerpoint/2010/main" val="2459930404"/>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870E685E-3B90-40AD-9F39-80048862F4C7}"/>
              </a:ext>
            </a:extLst>
          </p:cNvPr>
          <p:cNvSpPr>
            <a:spLocks noGrp="1"/>
          </p:cNvSpPr>
          <p:nvPr>
            <p:ph idx="1"/>
          </p:nvPr>
        </p:nvSpPr>
        <p:spPr>
          <a:xfrm>
            <a:off x="241299" y="674860"/>
            <a:ext cx="5854701" cy="2754140"/>
          </a:xfrm>
        </p:spPr>
        <p:txBody>
          <a:bodyPr>
            <a:normAutofit/>
          </a:bodyPr>
          <a:lstStyle/>
          <a:p>
            <a:pPr marL="216000" indent="-216000">
              <a:buFont typeface="+mj-lt"/>
              <a:buAutoNum type="arabicPeriod"/>
            </a:pPr>
            <a:r>
              <a:rPr lang="en-US" altLang="ko-KR" sz="1800" dirty="0"/>
              <a:t>128 ~ 256 bits</a:t>
            </a:r>
            <a:r>
              <a:rPr lang="ko-KR" altLang="en-US" sz="1800" dirty="0"/>
              <a:t>의 무작위 암호화 시퀀스 </a:t>
            </a:r>
            <a:r>
              <a:rPr lang="en-US" altLang="ko-KR" sz="1800" dirty="0"/>
              <a:t>S(Seed) </a:t>
            </a:r>
            <a:r>
              <a:rPr lang="ko-KR" altLang="en-US" sz="1800" dirty="0"/>
              <a:t>생성</a:t>
            </a:r>
            <a:endParaRPr lang="en-US" altLang="ko-KR" sz="1800" dirty="0"/>
          </a:p>
          <a:p>
            <a:pPr marL="216000" indent="-216000">
              <a:buFont typeface="+mj-lt"/>
              <a:buAutoNum type="arabicPeriod"/>
            </a:pPr>
            <a:r>
              <a:rPr lang="en-US" altLang="ko-KR" sz="1800" dirty="0"/>
              <a:t>S</a:t>
            </a:r>
            <a:r>
              <a:rPr lang="ko-KR" altLang="en-US" sz="1800" dirty="0"/>
              <a:t>를 </a:t>
            </a:r>
            <a:r>
              <a:rPr lang="en-US" altLang="ko-KR" sz="1800" dirty="0"/>
              <a:t>SHA-256 </a:t>
            </a:r>
            <a:r>
              <a:rPr lang="ko-KR" altLang="en-US" sz="1800" dirty="0" err="1"/>
              <a:t>해시한</a:t>
            </a:r>
            <a:r>
              <a:rPr lang="ko-KR" altLang="en-US" sz="1800" dirty="0"/>
              <a:t> 값의</a:t>
            </a:r>
            <a:r>
              <a:rPr lang="en-US" altLang="ko-KR" sz="1800" dirty="0"/>
              <a:t> </a:t>
            </a:r>
            <a:r>
              <a:rPr lang="ko-KR" altLang="en-US" sz="1800" dirty="0"/>
              <a:t>첫</a:t>
            </a:r>
            <a:r>
              <a:rPr lang="en-US" altLang="ko-KR" sz="1800" dirty="0"/>
              <a:t> 4 bits</a:t>
            </a:r>
            <a:r>
              <a:rPr lang="ko-KR" altLang="en-US" sz="1800" dirty="0"/>
              <a:t>를 </a:t>
            </a:r>
            <a:r>
              <a:rPr lang="ko-KR" altLang="en-US" sz="1800" dirty="0" err="1"/>
              <a:t>체크섬으로</a:t>
            </a:r>
            <a:r>
              <a:rPr lang="ko-KR" altLang="en-US" sz="1800" dirty="0"/>
              <a:t> 생성</a:t>
            </a:r>
            <a:endParaRPr lang="en-US" altLang="ko-KR" sz="1800" dirty="0"/>
          </a:p>
          <a:p>
            <a:pPr marL="216000" indent="-216000">
              <a:buFont typeface="+mj-lt"/>
              <a:buAutoNum type="arabicPeriod"/>
            </a:pPr>
            <a:r>
              <a:rPr lang="ko-KR" altLang="en-US" sz="1800" dirty="0"/>
              <a:t>무작위 시퀀스 </a:t>
            </a:r>
            <a:r>
              <a:rPr lang="en-US" altLang="ko-KR" sz="1800" dirty="0"/>
              <a:t>S </a:t>
            </a:r>
            <a:r>
              <a:rPr lang="ko-KR" altLang="en-US" sz="1800" dirty="0"/>
              <a:t>뒤에 </a:t>
            </a:r>
            <a:r>
              <a:rPr lang="ko-KR" altLang="en-US" sz="1800" dirty="0" err="1"/>
              <a:t>체크섬</a:t>
            </a:r>
            <a:r>
              <a:rPr lang="ko-KR" altLang="en-US" sz="1800" dirty="0"/>
              <a:t> 추가</a:t>
            </a:r>
            <a:endParaRPr lang="en-US" altLang="ko-KR" sz="1800" dirty="0"/>
          </a:p>
          <a:p>
            <a:pPr marL="216000" indent="-216000">
              <a:buFont typeface="+mj-lt"/>
              <a:buAutoNum type="arabicPeriod"/>
            </a:pPr>
            <a:r>
              <a:rPr lang="ko-KR" altLang="en-US" sz="1800" dirty="0" err="1"/>
              <a:t>시쿼스와</a:t>
            </a:r>
            <a:r>
              <a:rPr lang="ko-KR" altLang="en-US" sz="1800" dirty="0"/>
              <a:t> </a:t>
            </a:r>
            <a:r>
              <a:rPr lang="ko-KR" altLang="en-US" sz="1800" dirty="0" err="1"/>
              <a:t>체크섬을</a:t>
            </a:r>
            <a:r>
              <a:rPr lang="ko-KR" altLang="en-US" sz="1800" dirty="0"/>
              <a:t> 연결한 것을 </a:t>
            </a:r>
            <a:r>
              <a:rPr lang="en-US" altLang="ko-KR" sz="1800" dirty="0"/>
              <a:t>11</a:t>
            </a:r>
            <a:r>
              <a:rPr lang="ko-KR" altLang="en-US" sz="1800" dirty="0"/>
              <a:t> </a:t>
            </a:r>
            <a:r>
              <a:rPr lang="en-US" altLang="ko-KR" sz="1800" dirty="0"/>
              <a:t>bits</a:t>
            </a:r>
            <a:r>
              <a:rPr lang="ko-KR" altLang="en-US" sz="1800" dirty="0"/>
              <a:t> 단위 나누기</a:t>
            </a:r>
            <a:endParaRPr lang="en-US" altLang="ko-KR" sz="1800" dirty="0"/>
          </a:p>
          <a:p>
            <a:pPr marL="216000" indent="-216000">
              <a:buFont typeface="+mj-lt"/>
              <a:buAutoNum type="arabicPeriod"/>
            </a:pPr>
            <a:r>
              <a:rPr lang="ko-KR" altLang="en-US" sz="1800" dirty="0"/>
              <a:t>각각의 </a:t>
            </a:r>
            <a:r>
              <a:rPr lang="en-US" altLang="ko-KR" sz="1800" dirty="0"/>
              <a:t>11 bits</a:t>
            </a:r>
            <a:r>
              <a:rPr lang="ko-KR" altLang="en-US" sz="1800" dirty="0"/>
              <a:t>를 사전 정의된 </a:t>
            </a:r>
            <a:r>
              <a:rPr lang="en-US" altLang="ko-KR" sz="1800" dirty="0"/>
              <a:t>2048 </a:t>
            </a:r>
            <a:r>
              <a:rPr lang="ko-KR" altLang="en-US" sz="1800" dirty="0" err="1"/>
              <a:t>단어과</a:t>
            </a:r>
            <a:r>
              <a:rPr lang="ko-KR" altLang="en-US" sz="1800" dirty="0"/>
              <a:t> 매핑</a:t>
            </a:r>
            <a:endParaRPr lang="en-US" altLang="ko-KR" sz="1800" dirty="0"/>
          </a:p>
          <a:p>
            <a:pPr marL="216000" indent="-216000">
              <a:buFont typeface="+mj-lt"/>
              <a:buAutoNum type="arabicPeriod"/>
            </a:pPr>
            <a:r>
              <a:rPr lang="ko-KR" altLang="en-US" sz="1800" dirty="0"/>
              <a:t>단어의 시퀀스 순서를 유지하며 </a:t>
            </a:r>
            <a:r>
              <a:rPr lang="ko-KR" altLang="en-US" sz="1800" dirty="0" err="1"/>
              <a:t>니모닉</a:t>
            </a:r>
            <a:r>
              <a:rPr lang="ko-KR" altLang="en-US" sz="1800" dirty="0"/>
              <a:t> 코드 생성</a:t>
            </a:r>
            <a:endParaRPr lang="en-US" altLang="ko-KR" sz="1800" dirty="0"/>
          </a:p>
        </p:txBody>
      </p:sp>
      <p:sp>
        <p:nvSpPr>
          <p:cNvPr id="3" name="제목 2">
            <a:extLst>
              <a:ext uri="{FF2B5EF4-FFF2-40B4-BE49-F238E27FC236}">
                <a16:creationId xmlns:a16="http://schemas.microsoft.com/office/drawing/2014/main" id="{1CF71427-C4A4-4D34-A0FE-31FAE6C68A76}"/>
              </a:ext>
            </a:extLst>
          </p:cNvPr>
          <p:cNvSpPr>
            <a:spLocks noGrp="1"/>
          </p:cNvSpPr>
          <p:nvPr>
            <p:ph type="title"/>
          </p:nvPr>
        </p:nvSpPr>
        <p:spPr/>
        <p:txBody>
          <a:bodyPr/>
          <a:lstStyle/>
          <a:p>
            <a:r>
              <a:rPr lang="ko-KR" altLang="en-US" dirty="0" err="1"/>
              <a:t>니모닉</a:t>
            </a:r>
            <a:r>
              <a:rPr lang="ko-KR" altLang="en-US" dirty="0"/>
              <a:t> 코드 생성</a:t>
            </a:r>
            <a:r>
              <a:rPr lang="en-US" altLang="ko-KR" dirty="0"/>
              <a:t> (Mnemonic code for generating deterministic keys) [ BIP-39 ] </a:t>
            </a:r>
            <a:endParaRPr lang="ko-KR" altLang="en-US" dirty="0"/>
          </a:p>
        </p:txBody>
      </p:sp>
      <p:sp>
        <p:nvSpPr>
          <p:cNvPr id="4" name="TextBox 3">
            <a:extLst>
              <a:ext uri="{FF2B5EF4-FFF2-40B4-BE49-F238E27FC236}">
                <a16:creationId xmlns:a16="http://schemas.microsoft.com/office/drawing/2014/main" id="{7D79F27F-830E-489B-99A0-B242F72FAEEA}"/>
              </a:ext>
            </a:extLst>
          </p:cNvPr>
          <p:cNvSpPr txBox="1"/>
          <p:nvPr/>
        </p:nvSpPr>
        <p:spPr>
          <a:xfrm>
            <a:off x="5832173" y="277168"/>
            <a:ext cx="6094674" cy="230832"/>
          </a:xfrm>
          <a:prstGeom prst="rect">
            <a:avLst/>
          </a:prstGeom>
          <a:noFill/>
        </p:spPr>
        <p:txBody>
          <a:bodyPr wrap="square">
            <a:spAutoFit/>
          </a:bodyPr>
          <a:lstStyle/>
          <a:p>
            <a:pPr algn="r"/>
            <a:r>
              <a:rPr lang="en-US" altLang="ko-KR" sz="900" dirty="0">
                <a:solidFill>
                  <a:schemeClr val="bg1">
                    <a:lumMod val="50000"/>
                  </a:schemeClr>
                </a:solidFill>
                <a:latin typeface="Arial" panose="020B0604020202020204" pitchFamily="34" charset="0"/>
                <a:cs typeface="Arial" panose="020B0604020202020204" pitchFamily="34" charset="0"/>
                <a:hlinkClick r:id="rId2">
                  <a:extLst>
                    <a:ext uri="{A12FA001-AC4F-418D-AE19-62706E023703}">
                      <ahyp:hlinkClr xmlns:ahyp="http://schemas.microsoft.com/office/drawing/2018/hyperlinkcolor" val="tx"/>
                    </a:ext>
                  </a:extLst>
                </a:hlinkClick>
              </a:rPr>
              <a:t>https://github.com/bitcoin/bips/blob/master/bip-0039.mediawiki</a:t>
            </a:r>
            <a:endParaRPr lang="en-US" altLang="ko-KR" sz="900" dirty="0">
              <a:solidFill>
                <a:schemeClr val="bg1">
                  <a:lumMod val="50000"/>
                </a:schemeClr>
              </a:solidFill>
              <a:latin typeface="Arial" panose="020B0604020202020204" pitchFamily="34" charset="0"/>
              <a:cs typeface="Arial" panose="020B0604020202020204" pitchFamily="34" charset="0"/>
            </a:endParaRPr>
          </a:p>
        </p:txBody>
      </p:sp>
      <p:pic>
        <p:nvPicPr>
          <p:cNvPr id="43010" name="Picture 2" descr="Generating entropy and encoding as mnemonic words">
            <a:extLst>
              <a:ext uri="{FF2B5EF4-FFF2-40B4-BE49-F238E27FC236}">
                <a16:creationId xmlns:a16="http://schemas.microsoft.com/office/drawing/2014/main" id="{1F878A02-0C01-48F3-92E7-AD75AAC503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87217" y="674979"/>
            <a:ext cx="5666522" cy="5859114"/>
          </a:xfrm>
          <a:prstGeom prst="rect">
            <a:avLst/>
          </a:prstGeom>
          <a:noFill/>
          <a:extLst>
            <a:ext uri="{909E8E84-426E-40DD-AFC4-6F175D3DCCD1}">
              <a14:hiddenFill xmlns:a14="http://schemas.microsoft.com/office/drawing/2010/main">
                <a:solidFill>
                  <a:srgbClr val="FFFFFF"/>
                </a:solidFill>
              </a14:hiddenFill>
            </a:ext>
          </a:extLst>
        </p:spPr>
      </p:pic>
      <p:sp>
        <p:nvSpPr>
          <p:cNvPr id="8" name="내용 개체 틀 1">
            <a:extLst>
              <a:ext uri="{FF2B5EF4-FFF2-40B4-BE49-F238E27FC236}">
                <a16:creationId xmlns:a16="http://schemas.microsoft.com/office/drawing/2014/main" id="{46017F74-9A55-43AF-B96E-A2D331D92D8E}"/>
              </a:ext>
            </a:extLst>
          </p:cNvPr>
          <p:cNvSpPr txBox="1">
            <a:spLocks/>
          </p:cNvSpPr>
          <p:nvPr/>
        </p:nvSpPr>
        <p:spPr>
          <a:xfrm>
            <a:off x="241299" y="3162985"/>
            <a:ext cx="5854701" cy="1719400"/>
          </a:xfrm>
          <a:prstGeom prst="rect">
            <a:avLst/>
          </a:prstGeom>
        </p:spPr>
        <p:txBody>
          <a:bodyPr vert="horz" lIns="91440" tIns="45720" rIns="91440" bIns="45720" rtlCol="0">
            <a:normAutofit/>
          </a:bodyPr>
          <a:lstStyle>
            <a:lvl1pPr marL="0" indent="-144000" algn="l" defTabSz="914400" rtl="0" eaLnBrk="1" latinLnBrk="1" hangingPunct="1">
              <a:lnSpc>
                <a:spcPct val="105000"/>
              </a:lnSpc>
              <a:spcBef>
                <a:spcPts val="1000"/>
              </a:spcBef>
              <a:buFont typeface="Arial" panose="020B0604020202020204" pitchFamily="34" charset="0"/>
              <a:buChar char="•"/>
              <a:defRPr sz="1800" kern="1200" spc="-90" baseline="0">
                <a:solidFill>
                  <a:schemeClr val="bg1">
                    <a:lumMod val="85000"/>
                  </a:schemeClr>
                </a:solidFill>
                <a:latin typeface="Arial" panose="020B0604020202020204" pitchFamily="34" charset="0"/>
                <a:ea typeface="맑은 고딕" panose="020B0503020000020004" pitchFamily="50" charset="-127"/>
                <a:cs typeface="+mn-cs"/>
              </a:defRPr>
            </a:lvl1pPr>
            <a:lvl2pPr marL="360000" indent="-144000" algn="l" defTabSz="914400" rtl="0" eaLnBrk="1" latinLnBrk="1" hangingPunct="1">
              <a:lnSpc>
                <a:spcPct val="105000"/>
              </a:lnSpc>
              <a:spcBef>
                <a:spcPts val="500"/>
              </a:spcBef>
              <a:buFont typeface="Arial" panose="020B0604020202020204" pitchFamily="34" charset="0"/>
              <a:buChar char="•"/>
              <a:defRPr sz="1600" kern="1200" spc="-90" baseline="0">
                <a:solidFill>
                  <a:schemeClr val="bg1">
                    <a:lumMod val="85000"/>
                  </a:schemeClr>
                </a:solidFill>
                <a:latin typeface="Arial" panose="020B0604020202020204" pitchFamily="34" charset="0"/>
                <a:ea typeface="맑은 고딕" panose="020B0503020000020004" pitchFamily="50" charset="-127"/>
                <a:cs typeface="+mn-cs"/>
              </a:defRPr>
            </a:lvl2pPr>
            <a:lvl3pPr marL="540000" indent="-144000" algn="l" defTabSz="914400" rtl="0" eaLnBrk="1" latinLnBrk="1" hangingPunct="1">
              <a:lnSpc>
                <a:spcPct val="105000"/>
              </a:lnSpc>
              <a:spcBef>
                <a:spcPts val="500"/>
              </a:spcBef>
              <a:buFont typeface="Arial" panose="020B0604020202020204" pitchFamily="34" charset="0"/>
              <a:buChar char="•"/>
              <a:defRPr sz="1400" kern="1200" spc="-90" baseline="0">
                <a:solidFill>
                  <a:schemeClr val="bg1">
                    <a:lumMod val="85000"/>
                  </a:schemeClr>
                </a:solidFill>
                <a:latin typeface="Arial" panose="020B0604020202020204" pitchFamily="34" charset="0"/>
                <a:ea typeface="맑은 고딕" panose="020B0503020000020004" pitchFamily="50" charset="-127"/>
                <a:cs typeface="+mn-cs"/>
              </a:defRPr>
            </a:lvl3pPr>
            <a:lvl4pPr marL="720000" indent="-144000" algn="l" defTabSz="914400" rtl="0" eaLnBrk="1" latinLnBrk="1" hangingPunct="1">
              <a:lnSpc>
                <a:spcPct val="105000"/>
              </a:lnSpc>
              <a:spcBef>
                <a:spcPts val="500"/>
              </a:spcBef>
              <a:buFont typeface="Arial" panose="020B0604020202020204" pitchFamily="34" charset="0"/>
              <a:buChar char="•"/>
              <a:defRPr sz="1300" kern="1200" spc="-90" baseline="0">
                <a:solidFill>
                  <a:schemeClr val="bg1">
                    <a:lumMod val="85000"/>
                  </a:schemeClr>
                </a:solidFill>
                <a:latin typeface="Arial" panose="020B0604020202020204" pitchFamily="34" charset="0"/>
                <a:ea typeface="맑은 고딕" panose="020B0503020000020004" pitchFamily="50" charset="-127"/>
                <a:cs typeface="+mn-cs"/>
              </a:defRPr>
            </a:lvl4pPr>
            <a:lvl5pPr marL="900000" indent="-144000" algn="l" defTabSz="914400" rtl="0" eaLnBrk="1" latinLnBrk="1" hangingPunct="1">
              <a:lnSpc>
                <a:spcPct val="105000"/>
              </a:lnSpc>
              <a:spcBef>
                <a:spcPts val="500"/>
              </a:spcBef>
              <a:buFont typeface="Arial" panose="020B0604020202020204" pitchFamily="34" charset="0"/>
              <a:buChar char="•"/>
              <a:defRPr sz="1200" kern="1200" spc="-90" baseline="0">
                <a:solidFill>
                  <a:schemeClr val="bg1">
                    <a:lumMod val="85000"/>
                  </a:schemeClr>
                </a:solidFill>
                <a:latin typeface="Arial" panose="020B0604020202020204" pitchFamily="34" charset="0"/>
                <a:ea typeface="맑은 고딕" panose="020B0503020000020004"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buNone/>
            </a:pPr>
            <a:r>
              <a:rPr lang="en-US" altLang="ko-KR" dirty="0"/>
              <a:t>Entropy</a:t>
            </a:r>
          </a:p>
          <a:p>
            <a:pPr marL="216000" lvl="1" indent="-216000"/>
            <a:r>
              <a:rPr lang="en-US" altLang="ko-KR" dirty="0"/>
              <a:t>(P)RNG : (Pseudo Random Number Generator)</a:t>
            </a:r>
          </a:p>
          <a:p>
            <a:pPr marL="216000" lvl="1" indent="-216000"/>
            <a:r>
              <a:rPr lang="en-US" altLang="ko-KR" dirty="0"/>
              <a:t>CSPRNG : </a:t>
            </a:r>
            <a:r>
              <a:rPr lang="ko-KR" altLang="en-US" dirty="0" err="1"/>
              <a:t>암호학적으로</a:t>
            </a:r>
            <a:r>
              <a:rPr lang="ko-KR" altLang="en-US" dirty="0"/>
              <a:t> 안전한 </a:t>
            </a:r>
            <a:r>
              <a:rPr lang="ko-KR" altLang="en-US" dirty="0" err="1"/>
              <a:t>유사난수</a:t>
            </a:r>
            <a:r>
              <a:rPr lang="ko-KR" altLang="en-US" dirty="0"/>
              <a:t> </a:t>
            </a:r>
            <a:r>
              <a:rPr lang="ko-KR" altLang="en-US" dirty="0" err="1"/>
              <a:t>생성기</a:t>
            </a:r>
            <a:r>
              <a:rPr lang="en-US" altLang="ko-KR" dirty="0"/>
              <a:t>(Cryptographically Secure Pseudo Random Number Generator)</a:t>
            </a:r>
          </a:p>
          <a:p>
            <a:pPr marL="216000" lvl="1" indent="-216000"/>
            <a:r>
              <a:rPr lang="en-US" altLang="ko-KR" dirty="0"/>
              <a:t>DRBG : Deterministic Random Bit generator, </a:t>
            </a:r>
            <a:r>
              <a:rPr lang="en-US" altLang="ko-KR" dirty="0">
                <a:hlinkClick r:id="rId4"/>
              </a:rPr>
              <a:t>NIST</a:t>
            </a:r>
            <a:endParaRPr lang="en-US" altLang="ko-KR" dirty="0"/>
          </a:p>
        </p:txBody>
      </p:sp>
      <p:graphicFrame>
        <p:nvGraphicFramePr>
          <p:cNvPr id="6" name="표 8">
            <a:extLst>
              <a:ext uri="{FF2B5EF4-FFF2-40B4-BE49-F238E27FC236}">
                <a16:creationId xmlns:a16="http://schemas.microsoft.com/office/drawing/2014/main" id="{94951A0B-F88D-473F-8F21-243D6020992E}"/>
              </a:ext>
            </a:extLst>
          </p:cNvPr>
          <p:cNvGraphicFramePr>
            <a:graphicFrameLocks noGrp="1"/>
          </p:cNvGraphicFramePr>
          <p:nvPr>
            <p:extLst>
              <p:ext uri="{D42A27DB-BD31-4B8C-83A1-F6EECF244321}">
                <p14:modId xmlns:p14="http://schemas.microsoft.com/office/powerpoint/2010/main" val="1471649491"/>
              </p:ext>
            </p:extLst>
          </p:nvPr>
        </p:nvGraphicFramePr>
        <p:xfrm>
          <a:off x="346501" y="4980940"/>
          <a:ext cx="5666523" cy="1722120"/>
        </p:xfrm>
        <a:graphic>
          <a:graphicData uri="http://schemas.openxmlformats.org/drawingml/2006/table">
            <a:tbl>
              <a:tblPr firstRow="1" bandRow="1">
                <a:tableStyleId>{5C22544A-7EE6-4342-B048-85BDC9FD1C3A}</a:tableStyleId>
              </a:tblPr>
              <a:tblGrid>
                <a:gridCol w="932331">
                  <a:extLst>
                    <a:ext uri="{9D8B030D-6E8A-4147-A177-3AD203B41FA5}">
                      <a16:colId xmlns:a16="http://schemas.microsoft.com/office/drawing/2014/main" val="1013352653"/>
                    </a:ext>
                  </a:extLst>
                </a:gridCol>
                <a:gridCol w="1049573">
                  <a:extLst>
                    <a:ext uri="{9D8B030D-6E8A-4147-A177-3AD203B41FA5}">
                      <a16:colId xmlns:a16="http://schemas.microsoft.com/office/drawing/2014/main" val="4138099533"/>
                    </a:ext>
                  </a:extLst>
                </a:gridCol>
                <a:gridCol w="1749286">
                  <a:extLst>
                    <a:ext uri="{9D8B030D-6E8A-4147-A177-3AD203B41FA5}">
                      <a16:colId xmlns:a16="http://schemas.microsoft.com/office/drawing/2014/main" val="330300212"/>
                    </a:ext>
                  </a:extLst>
                </a:gridCol>
                <a:gridCol w="1935333">
                  <a:extLst>
                    <a:ext uri="{9D8B030D-6E8A-4147-A177-3AD203B41FA5}">
                      <a16:colId xmlns:a16="http://schemas.microsoft.com/office/drawing/2014/main" val="917175158"/>
                    </a:ext>
                  </a:extLst>
                </a:gridCol>
              </a:tblGrid>
              <a:tr h="223027">
                <a:tc>
                  <a:txBody>
                    <a:bodyPr/>
                    <a:lstStyle/>
                    <a:p>
                      <a:pPr algn="ctr" latinLnBrk="1"/>
                      <a:r>
                        <a:rPr lang="en-US" altLang="ko-KR" sz="1100" baseline="0" dirty="0">
                          <a:solidFill>
                            <a:srgbClr val="3F3F3F"/>
                          </a:solidFill>
                          <a:latin typeface="Arial" panose="020B0604020202020204" pitchFamily="34" charset="0"/>
                        </a:rPr>
                        <a:t>Entropy</a:t>
                      </a:r>
                    </a:p>
                    <a:p>
                      <a:pPr algn="ctr" latinLnBrk="1"/>
                      <a:r>
                        <a:rPr lang="en-US" altLang="ko-KR" sz="1100" baseline="0" dirty="0">
                          <a:solidFill>
                            <a:srgbClr val="3F3F3F"/>
                          </a:solidFill>
                          <a:latin typeface="Arial" panose="020B0604020202020204" pitchFamily="34" charset="0"/>
                        </a:rPr>
                        <a:t>(bits)</a:t>
                      </a:r>
                      <a:endParaRPr lang="ko-KR" altLang="en-US" sz="1100" baseline="0" dirty="0">
                        <a:solidFill>
                          <a:srgbClr val="3F3F3F"/>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100" baseline="0" dirty="0">
                          <a:solidFill>
                            <a:srgbClr val="3F3F3F"/>
                          </a:solidFill>
                          <a:latin typeface="Arial" panose="020B0604020202020204" pitchFamily="34" charset="0"/>
                        </a:rPr>
                        <a:t>Checksum</a:t>
                      </a:r>
                    </a:p>
                    <a:p>
                      <a:pPr algn="ctr" latinLnBrk="1"/>
                      <a:r>
                        <a:rPr lang="en-US" altLang="ko-KR" sz="1100" baseline="0" dirty="0">
                          <a:solidFill>
                            <a:srgbClr val="3F3F3F"/>
                          </a:solidFill>
                          <a:latin typeface="Arial" panose="020B0604020202020204" pitchFamily="34" charset="0"/>
                        </a:rPr>
                        <a:t>(bits)</a:t>
                      </a:r>
                      <a:endParaRPr lang="ko-KR" altLang="en-US" sz="1100" baseline="0" dirty="0">
                        <a:solidFill>
                          <a:srgbClr val="3F3F3F"/>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100" baseline="0" dirty="0">
                          <a:solidFill>
                            <a:srgbClr val="3F3F3F"/>
                          </a:solidFill>
                          <a:latin typeface="Arial" panose="020B0604020202020204" pitchFamily="34" charset="0"/>
                        </a:rPr>
                        <a:t>Entropy + checksum </a:t>
                      </a:r>
                      <a:br>
                        <a:rPr lang="en-US" altLang="ko-KR" sz="1100" baseline="0" dirty="0">
                          <a:solidFill>
                            <a:srgbClr val="3F3F3F"/>
                          </a:solidFill>
                          <a:latin typeface="Arial" panose="020B0604020202020204" pitchFamily="34" charset="0"/>
                        </a:rPr>
                      </a:br>
                      <a:r>
                        <a:rPr lang="en-US" altLang="ko-KR" sz="1100" baseline="0" dirty="0">
                          <a:solidFill>
                            <a:srgbClr val="3F3F3F"/>
                          </a:solidFill>
                          <a:latin typeface="Arial" panose="020B0604020202020204" pitchFamily="34" charset="0"/>
                        </a:rPr>
                        <a:t>(bits)</a:t>
                      </a:r>
                      <a:endParaRPr lang="ko-KR" altLang="en-US" sz="1100" baseline="0" dirty="0">
                        <a:solidFill>
                          <a:srgbClr val="3F3F3F"/>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100" baseline="0" dirty="0">
                          <a:solidFill>
                            <a:srgbClr val="3F3F3F"/>
                          </a:solidFill>
                          <a:latin typeface="Arial" panose="020B0604020202020204" pitchFamily="34" charset="0"/>
                        </a:rPr>
                        <a:t>Mnemonic length</a:t>
                      </a:r>
                    </a:p>
                    <a:p>
                      <a:pPr algn="ctr" latinLnBrk="1"/>
                      <a:r>
                        <a:rPr lang="en-US" altLang="ko-KR" sz="1100" baseline="0" dirty="0">
                          <a:solidFill>
                            <a:srgbClr val="3F3F3F"/>
                          </a:solidFill>
                          <a:latin typeface="Arial" panose="020B0604020202020204" pitchFamily="34" charset="0"/>
                        </a:rPr>
                        <a:t>(words)</a:t>
                      </a:r>
                      <a:endParaRPr lang="ko-KR" altLang="en-US" sz="1100" baseline="0" dirty="0">
                        <a:solidFill>
                          <a:srgbClr val="3F3F3F"/>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967144732"/>
                  </a:ext>
                </a:extLst>
              </a:tr>
              <a:tr h="180900">
                <a:tc>
                  <a:txBody>
                    <a:bodyPr/>
                    <a:lstStyle/>
                    <a:p>
                      <a:pPr algn="ctr" latinLnBrk="1"/>
                      <a:r>
                        <a:rPr lang="en-US" altLang="ko-KR" sz="1100" baseline="0" dirty="0">
                          <a:solidFill>
                            <a:schemeClr val="bg1">
                              <a:lumMod val="85000"/>
                            </a:schemeClr>
                          </a:solidFill>
                          <a:latin typeface="Arial" panose="020B0604020202020204" pitchFamily="34" charset="0"/>
                        </a:rPr>
                        <a:t>128</a:t>
                      </a:r>
                      <a:endParaRPr lang="ko-KR" altLang="en-US" sz="11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100" baseline="0" dirty="0">
                          <a:solidFill>
                            <a:schemeClr val="bg1">
                              <a:lumMod val="85000"/>
                            </a:schemeClr>
                          </a:solidFill>
                          <a:latin typeface="Arial" panose="020B0604020202020204" pitchFamily="34" charset="0"/>
                        </a:rPr>
                        <a:t>4</a:t>
                      </a:r>
                      <a:endParaRPr lang="ko-KR" altLang="en-US" sz="11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100" baseline="0" dirty="0">
                          <a:solidFill>
                            <a:schemeClr val="bg1">
                              <a:lumMod val="85000"/>
                            </a:schemeClr>
                          </a:solidFill>
                          <a:latin typeface="Arial" panose="020B0604020202020204" pitchFamily="34" charset="0"/>
                        </a:rPr>
                        <a:t>132</a:t>
                      </a:r>
                      <a:endParaRPr lang="ko-KR" altLang="en-US" sz="11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100" baseline="0" dirty="0">
                          <a:solidFill>
                            <a:schemeClr val="bg1">
                              <a:lumMod val="85000"/>
                            </a:schemeClr>
                          </a:solidFill>
                          <a:latin typeface="Arial" panose="020B0604020202020204" pitchFamily="34" charset="0"/>
                        </a:rPr>
                        <a:t>12</a:t>
                      </a:r>
                      <a:endParaRPr lang="ko-KR" altLang="en-US" sz="11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645950055"/>
                  </a:ext>
                </a:extLst>
              </a:tr>
              <a:tr h="180900">
                <a:tc>
                  <a:txBody>
                    <a:bodyPr/>
                    <a:lstStyle/>
                    <a:p>
                      <a:pPr algn="ctr" latinLnBrk="1"/>
                      <a:r>
                        <a:rPr lang="en-US" altLang="ko-KR" sz="1100" baseline="0" dirty="0">
                          <a:solidFill>
                            <a:schemeClr val="bg1">
                              <a:lumMod val="85000"/>
                            </a:schemeClr>
                          </a:solidFill>
                          <a:latin typeface="Arial" panose="020B0604020202020204" pitchFamily="34" charset="0"/>
                        </a:rPr>
                        <a:t>160</a:t>
                      </a:r>
                      <a:endParaRPr lang="ko-KR" altLang="en-US" sz="11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100" baseline="0" dirty="0">
                          <a:solidFill>
                            <a:schemeClr val="bg1">
                              <a:lumMod val="85000"/>
                            </a:schemeClr>
                          </a:solidFill>
                          <a:latin typeface="Arial" panose="020B0604020202020204" pitchFamily="34" charset="0"/>
                        </a:rPr>
                        <a:t>5</a:t>
                      </a:r>
                      <a:endParaRPr lang="ko-KR" altLang="en-US" sz="11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100" baseline="0" dirty="0">
                          <a:solidFill>
                            <a:schemeClr val="bg1">
                              <a:lumMod val="85000"/>
                            </a:schemeClr>
                          </a:solidFill>
                          <a:latin typeface="Arial" panose="020B0604020202020204" pitchFamily="34" charset="0"/>
                        </a:rPr>
                        <a:t>165</a:t>
                      </a:r>
                      <a:endParaRPr lang="ko-KR" altLang="en-US" sz="11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100" baseline="0" dirty="0">
                          <a:solidFill>
                            <a:schemeClr val="bg1">
                              <a:lumMod val="85000"/>
                            </a:schemeClr>
                          </a:solidFill>
                          <a:latin typeface="Arial" panose="020B0604020202020204" pitchFamily="34" charset="0"/>
                        </a:rPr>
                        <a:t>15</a:t>
                      </a:r>
                      <a:endParaRPr lang="ko-KR" altLang="en-US" sz="11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4181582566"/>
                  </a:ext>
                </a:extLst>
              </a:tr>
              <a:tr h="180900">
                <a:tc>
                  <a:txBody>
                    <a:bodyPr/>
                    <a:lstStyle/>
                    <a:p>
                      <a:pPr algn="ctr" latinLnBrk="1"/>
                      <a:r>
                        <a:rPr lang="en-US" altLang="ko-KR" sz="1100" baseline="0" dirty="0">
                          <a:solidFill>
                            <a:schemeClr val="bg1">
                              <a:lumMod val="85000"/>
                            </a:schemeClr>
                          </a:solidFill>
                          <a:latin typeface="Arial" panose="020B0604020202020204" pitchFamily="34" charset="0"/>
                        </a:rPr>
                        <a:t>192</a:t>
                      </a:r>
                      <a:endParaRPr lang="ko-KR" altLang="en-US" sz="11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100" baseline="0" dirty="0">
                          <a:solidFill>
                            <a:schemeClr val="bg1">
                              <a:lumMod val="85000"/>
                            </a:schemeClr>
                          </a:solidFill>
                          <a:latin typeface="Arial" panose="020B0604020202020204" pitchFamily="34" charset="0"/>
                        </a:rPr>
                        <a:t>6</a:t>
                      </a:r>
                      <a:endParaRPr lang="ko-KR" altLang="en-US" sz="11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100" baseline="0" dirty="0">
                          <a:solidFill>
                            <a:schemeClr val="bg1">
                              <a:lumMod val="85000"/>
                            </a:schemeClr>
                          </a:solidFill>
                          <a:latin typeface="Arial" panose="020B0604020202020204" pitchFamily="34" charset="0"/>
                        </a:rPr>
                        <a:t>198</a:t>
                      </a:r>
                      <a:endParaRPr lang="ko-KR" altLang="en-US" sz="11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100" baseline="0" dirty="0">
                          <a:solidFill>
                            <a:schemeClr val="bg1">
                              <a:lumMod val="85000"/>
                            </a:schemeClr>
                          </a:solidFill>
                          <a:latin typeface="Arial" panose="020B0604020202020204" pitchFamily="34" charset="0"/>
                        </a:rPr>
                        <a:t>18</a:t>
                      </a:r>
                      <a:endParaRPr lang="ko-KR" altLang="en-US" sz="11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843335732"/>
                  </a:ext>
                </a:extLst>
              </a:tr>
              <a:tr h="180900">
                <a:tc>
                  <a:txBody>
                    <a:bodyPr/>
                    <a:lstStyle/>
                    <a:p>
                      <a:pPr algn="ctr" latinLnBrk="1"/>
                      <a:r>
                        <a:rPr lang="en-US" altLang="ko-KR" sz="1100" baseline="0" dirty="0">
                          <a:solidFill>
                            <a:schemeClr val="bg1">
                              <a:lumMod val="85000"/>
                            </a:schemeClr>
                          </a:solidFill>
                          <a:latin typeface="Arial" panose="020B0604020202020204" pitchFamily="34" charset="0"/>
                        </a:rPr>
                        <a:t>224</a:t>
                      </a:r>
                      <a:endParaRPr lang="ko-KR" altLang="en-US" sz="11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100" baseline="0" dirty="0">
                          <a:solidFill>
                            <a:schemeClr val="bg1">
                              <a:lumMod val="85000"/>
                            </a:schemeClr>
                          </a:solidFill>
                          <a:latin typeface="Arial" panose="020B0604020202020204" pitchFamily="34" charset="0"/>
                        </a:rPr>
                        <a:t>7</a:t>
                      </a:r>
                      <a:endParaRPr lang="ko-KR" altLang="en-US" sz="11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100" baseline="0" dirty="0">
                          <a:solidFill>
                            <a:schemeClr val="bg1">
                              <a:lumMod val="85000"/>
                            </a:schemeClr>
                          </a:solidFill>
                          <a:latin typeface="Arial" panose="020B0604020202020204" pitchFamily="34" charset="0"/>
                        </a:rPr>
                        <a:t>231</a:t>
                      </a:r>
                      <a:endParaRPr lang="ko-KR" altLang="en-US" sz="11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100" baseline="0" dirty="0">
                          <a:solidFill>
                            <a:schemeClr val="bg1">
                              <a:lumMod val="85000"/>
                            </a:schemeClr>
                          </a:solidFill>
                          <a:latin typeface="Arial" panose="020B0604020202020204" pitchFamily="34" charset="0"/>
                        </a:rPr>
                        <a:t>21</a:t>
                      </a:r>
                      <a:endParaRPr lang="ko-KR" altLang="en-US" sz="11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758631603"/>
                  </a:ext>
                </a:extLst>
              </a:tr>
              <a:tr h="180900">
                <a:tc>
                  <a:txBody>
                    <a:bodyPr/>
                    <a:lstStyle/>
                    <a:p>
                      <a:pPr algn="ctr" latinLnBrk="1"/>
                      <a:r>
                        <a:rPr lang="en-US" altLang="ko-KR" sz="1100" baseline="0" dirty="0">
                          <a:solidFill>
                            <a:schemeClr val="bg1">
                              <a:lumMod val="85000"/>
                            </a:schemeClr>
                          </a:solidFill>
                          <a:latin typeface="Arial" panose="020B0604020202020204" pitchFamily="34" charset="0"/>
                        </a:rPr>
                        <a:t>256*</a:t>
                      </a:r>
                      <a:endParaRPr lang="ko-KR" altLang="en-US" sz="11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100" baseline="0" dirty="0">
                          <a:solidFill>
                            <a:schemeClr val="bg1">
                              <a:lumMod val="85000"/>
                            </a:schemeClr>
                          </a:solidFill>
                          <a:latin typeface="Arial" panose="020B0604020202020204" pitchFamily="34" charset="0"/>
                        </a:rPr>
                        <a:t>8</a:t>
                      </a:r>
                      <a:endParaRPr lang="ko-KR" altLang="en-US" sz="11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100" baseline="0" dirty="0">
                          <a:solidFill>
                            <a:schemeClr val="bg1">
                              <a:lumMod val="85000"/>
                            </a:schemeClr>
                          </a:solidFill>
                          <a:latin typeface="Arial" panose="020B0604020202020204" pitchFamily="34" charset="0"/>
                        </a:rPr>
                        <a:t>264</a:t>
                      </a:r>
                      <a:endParaRPr lang="ko-KR" altLang="en-US" sz="11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100" baseline="0" dirty="0">
                          <a:solidFill>
                            <a:schemeClr val="bg1">
                              <a:lumMod val="85000"/>
                            </a:schemeClr>
                          </a:solidFill>
                          <a:latin typeface="Arial" panose="020B0604020202020204" pitchFamily="34" charset="0"/>
                        </a:rPr>
                        <a:t>24</a:t>
                      </a:r>
                      <a:endParaRPr lang="ko-KR" altLang="en-US" sz="11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693890852"/>
                  </a:ext>
                </a:extLst>
              </a:tr>
            </a:tbl>
          </a:graphicData>
        </a:graphic>
      </p:graphicFrame>
      <p:sp>
        <p:nvSpPr>
          <p:cNvPr id="9" name="TextBox 8">
            <a:extLst>
              <a:ext uri="{FF2B5EF4-FFF2-40B4-BE49-F238E27FC236}">
                <a16:creationId xmlns:a16="http://schemas.microsoft.com/office/drawing/2014/main" id="{C0B384F9-26E7-43EC-B88C-1F05751F9AA1}"/>
              </a:ext>
            </a:extLst>
          </p:cNvPr>
          <p:cNvSpPr txBox="1"/>
          <p:nvPr/>
        </p:nvSpPr>
        <p:spPr>
          <a:xfrm>
            <a:off x="4384583" y="4719330"/>
            <a:ext cx="1618393" cy="261610"/>
          </a:xfrm>
          <a:prstGeom prst="rect">
            <a:avLst/>
          </a:prstGeom>
          <a:noFill/>
        </p:spPr>
        <p:txBody>
          <a:bodyPr wrap="none" rIns="0" rtlCol="0">
            <a:spAutoFit/>
          </a:bodyPr>
          <a:lstStyle/>
          <a:p>
            <a:pPr algn="r"/>
            <a:r>
              <a:rPr lang="en-US" altLang="ko-KR" sz="1100" dirty="0">
                <a:solidFill>
                  <a:schemeClr val="bg1">
                    <a:lumMod val="85000"/>
                  </a:schemeClr>
                </a:solidFill>
                <a:latin typeface="Arial" panose="020B0604020202020204" pitchFamily="34" charset="0"/>
              </a:rPr>
              <a:t>* 256 bits recommended</a:t>
            </a:r>
            <a:endParaRPr lang="ko-KR" altLang="en-US" sz="1100" dirty="0">
              <a:solidFill>
                <a:schemeClr val="bg1">
                  <a:lumMod val="85000"/>
                </a:schemeClr>
              </a:solidFill>
              <a:latin typeface="Arial" panose="020B0604020202020204" pitchFamily="34" charset="0"/>
            </a:endParaRPr>
          </a:p>
        </p:txBody>
      </p:sp>
    </p:spTree>
    <p:extLst>
      <p:ext uri="{BB962C8B-B14F-4D97-AF65-F5344CB8AC3E}">
        <p14:creationId xmlns:p14="http://schemas.microsoft.com/office/powerpoint/2010/main" val="3753736277"/>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B66C5110-AFC5-4482-BFCB-97C1ADA91204}"/>
              </a:ext>
            </a:extLst>
          </p:cNvPr>
          <p:cNvSpPr>
            <a:spLocks noGrp="1"/>
          </p:cNvSpPr>
          <p:nvPr>
            <p:ph type="title"/>
          </p:nvPr>
        </p:nvSpPr>
        <p:spPr/>
        <p:txBody>
          <a:bodyPr/>
          <a:lstStyle/>
          <a:p>
            <a:r>
              <a:rPr lang="ko-KR" altLang="en-US" dirty="0" err="1"/>
              <a:t>니모닉</a:t>
            </a:r>
            <a:r>
              <a:rPr lang="ko-KR" altLang="en-US" dirty="0"/>
              <a:t> 코드 생성</a:t>
            </a:r>
            <a:r>
              <a:rPr lang="en-US" altLang="ko-KR" dirty="0"/>
              <a:t> (Mnemonic code for generating deterministic keys) [ BIP-39 ] </a:t>
            </a:r>
            <a:endParaRPr lang="ko-KR" altLang="en-US" dirty="0"/>
          </a:p>
        </p:txBody>
      </p:sp>
      <p:sp>
        <p:nvSpPr>
          <p:cNvPr id="5" name="TextBox 4">
            <a:extLst>
              <a:ext uri="{FF2B5EF4-FFF2-40B4-BE49-F238E27FC236}">
                <a16:creationId xmlns:a16="http://schemas.microsoft.com/office/drawing/2014/main" id="{DDBBEEC7-6C0D-491F-9BA3-85E95B80B537}"/>
              </a:ext>
            </a:extLst>
          </p:cNvPr>
          <p:cNvSpPr txBox="1"/>
          <p:nvPr/>
        </p:nvSpPr>
        <p:spPr>
          <a:xfrm>
            <a:off x="946440" y="674079"/>
            <a:ext cx="4466645" cy="369332"/>
          </a:xfrm>
          <a:prstGeom prst="rect">
            <a:avLst/>
          </a:prstGeom>
          <a:noFill/>
        </p:spPr>
        <p:txBody>
          <a:bodyPr wrap="square">
            <a:spAutoFit/>
          </a:bodyPr>
          <a:lstStyle/>
          <a:p>
            <a:pPr algn="ctr"/>
            <a:r>
              <a:rPr lang="en-US" altLang="ko-KR" dirty="0">
                <a:solidFill>
                  <a:schemeClr val="bg1">
                    <a:lumMod val="85000"/>
                  </a:schemeClr>
                </a:solidFill>
                <a:latin typeface="Consolas" panose="020B0609020204030204" pitchFamily="49" charset="0"/>
              </a:rPr>
              <a:t>0x</a:t>
            </a:r>
            <a:r>
              <a:rPr lang="ko-KR" altLang="en-US" dirty="0">
                <a:solidFill>
                  <a:srgbClr val="00C8EB"/>
                </a:solidFill>
                <a:latin typeface="Consolas" panose="020B0609020204030204" pitchFamily="49" charset="0"/>
              </a:rPr>
              <a:t>5729710d1126ca6635ea4d493727dd89</a:t>
            </a:r>
          </a:p>
        </p:txBody>
      </p:sp>
      <p:sp>
        <p:nvSpPr>
          <p:cNvPr id="6" name="TextBox 5">
            <a:extLst>
              <a:ext uri="{FF2B5EF4-FFF2-40B4-BE49-F238E27FC236}">
                <a16:creationId xmlns:a16="http://schemas.microsoft.com/office/drawing/2014/main" id="{0D0F6F5B-7B43-49CE-9C42-D1C8FA14AE13}"/>
              </a:ext>
            </a:extLst>
          </p:cNvPr>
          <p:cNvSpPr txBox="1"/>
          <p:nvPr/>
        </p:nvSpPr>
        <p:spPr>
          <a:xfrm>
            <a:off x="6901732" y="674079"/>
            <a:ext cx="3856272" cy="369332"/>
          </a:xfrm>
          <a:prstGeom prst="rect">
            <a:avLst/>
          </a:prstGeom>
          <a:noFill/>
        </p:spPr>
        <p:txBody>
          <a:bodyPr wrap="square">
            <a:spAutoFit/>
          </a:bodyPr>
          <a:lstStyle/>
          <a:p>
            <a:pPr algn="ctr"/>
            <a:r>
              <a:rPr lang="en-US" altLang="ko-KR" dirty="0">
                <a:solidFill>
                  <a:schemeClr val="bg1">
                    <a:lumMod val="85000"/>
                  </a:schemeClr>
                </a:solidFill>
                <a:latin typeface="Consolas" panose="020B0609020204030204" pitchFamily="49" charset="0"/>
              </a:rPr>
              <a:t>SHA-256(0x</a:t>
            </a:r>
            <a:r>
              <a:rPr lang="ko-KR" altLang="en-US" dirty="0">
                <a:solidFill>
                  <a:schemeClr val="bg1">
                    <a:lumMod val="85000"/>
                  </a:schemeClr>
                </a:solidFill>
                <a:latin typeface="Consolas" panose="020B0609020204030204" pitchFamily="49" charset="0"/>
              </a:rPr>
              <a:t>57</a:t>
            </a:r>
            <a:r>
              <a:rPr lang="en-US" altLang="ko-KR" dirty="0">
                <a:solidFill>
                  <a:schemeClr val="bg1">
                    <a:lumMod val="85000"/>
                  </a:schemeClr>
                </a:solidFill>
                <a:latin typeface="Consolas" panose="020B0609020204030204" pitchFamily="49" charset="0"/>
              </a:rPr>
              <a:t>…</a:t>
            </a:r>
            <a:r>
              <a:rPr lang="ko-KR" altLang="en-US" dirty="0">
                <a:solidFill>
                  <a:schemeClr val="bg1">
                    <a:lumMod val="85000"/>
                  </a:schemeClr>
                </a:solidFill>
                <a:latin typeface="Consolas" panose="020B0609020204030204" pitchFamily="49" charset="0"/>
              </a:rPr>
              <a:t>89</a:t>
            </a:r>
            <a:r>
              <a:rPr lang="en-US" altLang="ko-KR" dirty="0">
                <a:solidFill>
                  <a:schemeClr val="bg1">
                    <a:lumMod val="85000"/>
                  </a:schemeClr>
                </a:solidFill>
                <a:latin typeface="Consolas" panose="020B0609020204030204" pitchFamily="49" charset="0"/>
              </a:rPr>
              <a:t>) = 0x</a:t>
            </a:r>
            <a:r>
              <a:rPr lang="en-US" altLang="ko-KR" dirty="0">
                <a:solidFill>
                  <a:srgbClr val="EF296B"/>
                </a:solidFill>
                <a:latin typeface="Consolas" panose="020B0609020204030204" pitchFamily="49" charset="0"/>
              </a:rPr>
              <a:t>2</a:t>
            </a:r>
            <a:r>
              <a:rPr lang="en-US" altLang="ko-KR" dirty="0">
                <a:solidFill>
                  <a:schemeClr val="bg1">
                    <a:lumMod val="85000"/>
                  </a:schemeClr>
                </a:solidFill>
                <a:latin typeface="Consolas" panose="020B0609020204030204" pitchFamily="49" charset="0"/>
              </a:rPr>
              <a:t>…</a:t>
            </a:r>
            <a:endParaRPr lang="ko-KR" altLang="en-US" dirty="0">
              <a:solidFill>
                <a:schemeClr val="bg1">
                  <a:lumMod val="85000"/>
                </a:schemeClr>
              </a:solidFill>
              <a:latin typeface="Consolas" panose="020B0609020204030204" pitchFamily="49" charset="0"/>
            </a:endParaRPr>
          </a:p>
        </p:txBody>
      </p:sp>
      <p:cxnSp>
        <p:nvCxnSpPr>
          <p:cNvPr id="8" name="직선 화살표 연결선 7">
            <a:extLst>
              <a:ext uri="{FF2B5EF4-FFF2-40B4-BE49-F238E27FC236}">
                <a16:creationId xmlns:a16="http://schemas.microsoft.com/office/drawing/2014/main" id="{ECC966E9-A218-49E7-AC9A-76A7CCFA528C}"/>
              </a:ext>
            </a:extLst>
          </p:cNvPr>
          <p:cNvCxnSpPr>
            <a:stCxn id="5" idx="3"/>
            <a:endCxn id="6" idx="1"/>
          </p:cNvCxnSpPr>
          <p:nvPr/>
        </p:nvCxnSpPr>
        <p:spPr>
          <a:xfrm>
            <a:off x="5413085" y="858745"/>
            <a:ext cx="1488647" cy="0"/>
          </a:xfrm>
          <a:prstGeom prst="straightConnector1">
            <a:avLst/>
          </a:prstGeom>
          <a:ln w="190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1149FFF6-5BD4-4C35-8B4A-503758351394}"/>
              </a:ext>
            </a:extLst>
          </p:cNvPr>
          <p:cNvSpPr txBox="1"/>
          <p:nvPr/>
        </p:nvSpPr>
        <p:spPr>
          <a:xfrm>
            <a:off x="2656384" y="1347801"/>
            <a:ext cx="6879231" cy="369332"/>
          </a:xfrm>
          <a:prstGeom prst="rect">
            <a:avLst/>
          </a:prstGeom>
          <a:noFill/>
        </p:spPr>
        <p:txBody>
          <a:bodyPr wrap="square">
            <a:spAutoFit/>
          </a:bodyPr>
          <a:lstStyle/>
          <a:p>
            <a:pPr algn="ctr"/>
            <a:r>
              <a:rPr lang="en-US" altLang="ko-KR" dirty="0">
                <a:solidFill>
                  <a:schemeClr val="bg1">
                    <a:lumMod val="85000"/>
                  </a:schemeClr>
                </a:solidFill>
                <a:latin typeface="Consolas" panose="020B0609020204030204" pitchFamily="49" charset="0"/>
              </a:rPr>
              <a:t>0x</a:t>
            </a:r>
            <a:r>
              <a:rPr lang="ko-KR" altLang="en-US" dirty="0">
                <a:solidFill>
                  <a:srgbClr val="00C8EB"/>
                </a:solidFill>
                <a:latin typeface="Consolas" panose="020B0609020204030204" pitchFamily="49" charset="0"/>
              </a:rPr>
              <a:t>5729710d1126ca6635ea4d493727dd89</a:t>
            </a:r>
            <a:r>
              <a:rPr lang="en-US" altLang="ko-KR" dirty="0">
                <a:solidFill>
                  <a:srgbClr val="EF296B"/>
                </a:solidFill>
                <a:latin typeface="Consolas" panose="020B0609020204030204" pitchFamily="49" charset="0"/>
              </a:rPr>
              <a:t>2</a:t>
            </a:r>
            <a:endParaRPr lang="ko-KR" altLang="en-US" dirty="0">
              <a:solidFill>
                <a:srgbClr val="EF296B"/>
              </a:solidFill>
              <a:latin typeface="Consolas" panose="020B0609020204030204" pitchFamily="49" charset="0"/>
            </a:endParaRPr>
          </a:p>
        </p:txBody>
      </p:sp>
      <p:sp>
        <p:nvSpPr>
          <p:cNvPr id="12" name="TextBox 11">
            <a:extLst>
              <a:ext uri="{FF2B5EF4-FFF2-40B4-BE49-F238E27FC236}">
                <a16:creationId xmlns:a16="http://schemas.microsoft.com/office/drawing/2014/main" id="{61FD8192-3E81-4EE0-8AEC-B8756D1D56F2}"/>
              </a:ext>
            </a:extLst>
          </p:cNvPr>
          <p:cNvSpPr txBox="1"/>
          <p:nvPr/>
        </p:nvSpPr>
        <p:spPr>
          <a:xfrm>
            <a:off x="3452685" y="6552174"/>
            <a:ext cx="5286627" cy="276999"/>
          </a:xfrm>
          <a:prstGeom prst="rect">
            <a:avLst/>
          </a:prstGeom>
          <a:noFill/>
        </p:spPr>
        <p:txBody>
          <a:bodyPr wrap="square">
            <a:spAutoFit/>
          </a:bodyPr>
          <a:lstStyle/>
          <a:p>
            <a:r>
              <a:rPr lang="en-US" altLang="ko-KR" sz="1200" dirty="0">
                <a:solidFill>
                  <a:schemeClr val="bg1">
                    <a:lumMod val="85000"/>
                  </a:schemeClr>
                </a:solidFill>
                <a:latin typeface="Arial" panose="020B0604020202020204" pitchFamily="34" charset="0"/>
                <a:hlinkClick r:id="rId3"/>
              </a:rPr>
              <a:t>https://raw.githubusercontent.com/bitcoin/bips/master/bip-0039/english.txt</a:t>
            </a:r>
            <a:endParaRPr lang="en-US" altLang="ko-KR" sz="1200" dirty="0">
              <a:solidFill>
                <a:schemeClr val="bg1">
                  <a:lumMod val="85000"/>
                </a:schemeClr>
              </a:solidFill>
              <a:latin typeface="Arial" panose="020B0604020202020204" pitchFamily="34" charset="0"/>
            </a:endParaRPr>
          </a:p>
        </p:txBody>
      </p:sp>
      <p:sp>
        <p:nvSpPr>
          <p:cNvPr id="13" name="TextBox 12">
            <a:extLst>
              <a:ext uri="{FF2B5EF4-FFF2-40B4-BE49-F238E27FC236}">
                <a16:creationId xmlns:a16="http://schemas.microsoft.com/office/drawing/2014/main" id="{05700396-2764-47D2-B54A-0FF00BE64CA3}"/>
              </a:ext>
            </a:extLst>
          </p:cNvPr>
          <p:cNvSpPr txBox="1"/>
          <p:nvPr/>
        </p:nvSpPr>
        <p:spPr>
          <a:xfrm>
            <a:off x="1865810" y="2193602"/>
            <a:ext cx="8460380" cy="646331"/>
          </a:xfrm>
          <a:prstGeom prst="rect">
            <a:avLst/>
          </a:prstGeom>
          <a:noFill/>
        </p:spPr>
        <p:txBody>
          <a:bodyPr wrap="square">
            <a:spAutoFit/>
          </a:bodyPr>
          <a:lstStyle/>
          <a:p>
            <a:pPr algn="ctr"/>
            <a:r>
              <a:rPr lang="en-US" altLang="ko-KR" dirty="0">
                <a:solidFill>
                  <a:schemeClr val="bg1">
                    <a:lumMod val="85000"/>
                  </a:schemeClr>
                </a:solidFill>
                <a:latin typeface="Consolas" panose="020B0609020204030204" pitchFamily="49" charset="0"/>
              </a:rPr>
              <a:t>010101110010100101110001000011010001000100100110110010100110011000110101111010100100110101001001001101110010011111011101100010010010</a:t>
            </a:r>
          </a:p>
        </p:txBody>
      </p:sp>
      <p:grpSp>
        <p:nvGrpSpPr>
          <p:cNvPr id="45" name="그룹 44">
            <a:extLst>
              <a:ext uri="{FF2B5EF4-FFF2-40B4-BE49-F238E27FC236}">
                <a16:creationId xmlns:a16="http://schemas.microsoft.com/office/drawing/2014/main" id="{32DBD3C3-EE41-4164-9251-1115B8B8D51C}"/>
              </a:ext>
            </a:extLst>
          </p:cNvPr>
          <p:cNvGrpSpPr/>
          <p:nvPr/>
        </p:nvGrpSpPr>
        <p:grpSpPr>
          <a:xfrm>
            <a:off x="1636660" y="3178211"/>
            <a:ext cx="3093526" cy="3418723"/>
            <a:chOff x="1883150" y="3178211"/>
            <a:chExt cx="3093526" cy="3418723"/>
          </a:xfrm>
        </p:grpSpPr>
        <p:sp>
          <p:nvSpPr>
            <p:cNvPr id="11" name="TextBox 10">
              <a:extLst>
                <a:ext uri="{FF2B5EF4-FFF2-40B4-BE49-F238E27FC236}">
                  <a16:creationId xmlns:a16="http://schemas.microsoft.com/office/drawing/2014/main" id="{57124796-B9EB-424E-A657-647899C7B972}"/>
                </a:ext>
              </a:extLst>
            </p:cNvPr>
            <p:cNvSpPr txBox="1"/>
            <p:nvPr/>
          </p:nvSpPr>
          <p:spPr>
            <a:xfrm>
              <a:off x="1883150" y="3180614"/>
              <a:ext cx="1693547" cy="3416320"/>
            </a:xfrm>
            <a:prstGeom prst="rect">
              <a:avLst/>
            </a:prstGeom>
            <a:noFill/>
          </p:spPr>
          <p:txBody>
            <a:bodyPr wrap="square">
              <a:spAutoFit/>
            </a:bodyPr>
            <a:lstStyle/>
            <a:p>
              <a:pPr algn="ctr"/>
              <a:r>
                <a:rPr lang="en-US" altLang="ko-KR" dirty="0">
                  <a:solidFill>
                    <a:schemeClr val="bg1">
                      <a:lumMod val="85000"/>
                    </a:schemeClr>
                  </a:solidFill>
                  <a:latin typeface="Consolas" panose="020B0609020204030204" pitchFamily="49" charset="0"/>
                </a:rPr>
                <a:t>01010111001</a:t>
              </a:r>
            </a:p>
            <a:p>
              <a:pPr algn="ctr"/>
              <a:r>
                <a:rPr lang="en-US" altLang="ko-KR" dirty="0">
                  <a:solidFill>
                    <a:schemeClr val="bg1">
                      <a:lumMod val="85000"/>
                    </a:schemeClr>
                  </a:solidFill>
                  <a:latin typeface="Consolas" panose="020B0609020204030204" pitchFamily="49" charset="0"/>
                </a:rPr>
                <a:t>01001011100</a:t>
              </a:r>
            </a:p>
            <a:p>
              <a:pPr algn="ctr"/>
              <a:r>
                <a:rPr lang="en-US" altLang="ko-KR" dirty="0">
                  <a:solidFill>
                    <a:schemeClr val="bg1">
                      <a:lumMod val="85000"/>
                    </a:schemeClr>
                  </a:solidFill>
                  <a:latin typeface="Consolas" panose="020B0609020204030204" pitchFamily="49" charset="0"/>
                </a:rPr>
                <a:t>01000011010</a:t>
              </a:r>
            </a:p>
            <a:p>
              <a:pPr algn="ctr"/>
              <a:r>
                <a:rPr lang="en-US" altLang="ko-KR" dirty="0">
                  <a:solidFill>
                    <a:schemeClr val="bg1">
                      <a:lumMod val="85000"/>
                    </a:schemeClr>
                  </a:solidFill>
                  <a:latin typeface="Consolas" panose="020B0609020204030204" pitchFamily="49" charset="0"/>
                </a:rPr>
                <a:t>00100010010</a:t>
              </a:r>
            </a:p>
            <a:p>
              <a:pPr algn="ctr"/>
              <a:r>
                <a:rPr lang="en-US" altLang="ko-KR" dirty="0">
                  <a:solidFill>
                    <a:schemeClr val="bg1">
                      <a:lumMod val="85000"/>
                    </a:schemeClr>
                  </a:solidFill>
                  <a:latin typeface="Consolas" panose="020B0609020204030204" pitchFamily="49" charset="0"/>
                </a:rPr>
                <a:t>01101100101</a:t>
              </a:r>
            </a:p>
            <a:p>
              <a:pPr algn="ctr"/>
              <a:r>
                <a:rPr lang="en-US" altLang="ko-KR" dirty="0">
                  <a:solidFill>
                    <a:schemeClr val="bg1">
                      <a:lumMod val="85000"/>
                    </a:schemeClr>
                  </a:solidFill>
                  <a:latin typeface="Consolas" panose="020B0609020204030204" pitchFamily="49" charset="0"/>
                </a:rPr>
                <a:t>00110011000</a:t>
              </a:r>
            </a:p>
            <a:p>
              <a:pPr algn="ctr"/>
              <a:r>
                <a:rPr lang="en-US" altLang="ko-KR" dirty="0">
                  <a:solidFill>
                    <a:schemeClr val="bg1">
                      <a:lumMod val="85000"/>
                    </a:schemeClr>
                  </a:solidFill>
                  <a:latin typeface="Consolas" panose="020B0609020204030204" pitchFamily="49" charset="0"/>
                </a:rPr>
                <a:t>11010111101</a:t>
              </a:r>
            </a:p>
            <a:p>
              <a:pPr algn="ctr"/>
              <a:r>
                <a:rPr lang="en-US" altLang="ko-KR" dirty="0">
                  <a:solidFill>
                    <a:schemeClr val="bg1">
                      <a:lumMod val="85000"/>
                    </a:schemeClr>
                  </a:solidFill>
                  <a:latin typeface="Consolas" panose="020B0609020204030204" pitchFamily="49" charset="0"/>
                </a:rPr>
                <a:t>01001001101</a:t>
              </a:r>
            </a:p>
            <a:p>
              <a:pPr algn="ctr"/>
              <a:r>
                <a:rPr lang="en-US" altLang="ko-KR" dirty="0">
                  <a:solidFill>
                    <a:schemeClr val="bg1">
                      <a:lumMod val="85000"/>
                    </a:schemeClr>
                  </a:solidFill>
                  <a:latin typeface="Consolas" panose="020B0609020204030204" pitchFamily="49" charset="0"/>
                </a:rPr>
                <a:t>01001001001</a:t>
              </a:r>
            </a:p>
            <a:p>
              <a:pPr algn="ctr"/>
              <a:r>
                <a:rPr lang="en-US" altLang="ko-KR" dirty="0">
                  <a:solidFill>
                    <a:schemeClr val="bg1">
                      <a:lumMod val="85000"/>
                    </a:schemeClr>
                  </a:solidFill>
                  <a:latin typeface="Consolas" panose="020B0609020204030204" pitchFamily="49" charset="0"/>
                </a:rPr>
                <a:t>10111001001</a:t>
              </a:r>
            </a:p>
            <a:p>
              <a:pPr algn="ctr"/>
              <a:r>
                <a:rPr lang="en-US" altLang="ko-KR" dirty="0">
                  <a:solidFill>
                    <a:schemeClr val="bg1">
                      <a:lumMod val="85000"/>
                    </a:schemeClr>
                  </a:solidFill>
                  <a:latin typeface="Consolas" panose="020B0609020204030204" pitchFamily="49" charset="0"/>
                </a:rPr>
                <a:t>11110111011</a:t>
              </a:r>
            </a:p>
            <a:p>
              <a:pPr algn="ctr"/>
              <a:r>
                <a:rPr lang="en-US" altLang="ko-KR" dirty="0">
                  <a:solidFill>
                    <a:schemeClr val="bg1">
                      <a:lumMod val="85000"/>
                    </a:schemeClr>
                  </a:solidFill>
                  <a:latin typeface="Consolas" panose="020B0609020204030204" pitchFamily="49" charset="0"/>
                </a:rPr>
                <a:t>00010010010</a:t>
              </a:r>
              <a:endParaRPr lang="ko-KR" altLang="en-US" dirty="0">
                <a:solidFill>
                  <a:srgbClr val="EF296B"/>
                </a:solidFill>
                <a:latin typeface="Consolas" panose="020B0609020204030204" pitchFamily="49" charset="0"/>
              </a:endParaRPr>
            </a:p>
          </p:txBody>
        </p:sp>
        <p:sp>
          <p:nvSpPr>
            <p:cNvPr id="14" name="TextBox 13">
              <a:extLst>
                <a:ext uri="{FF2B5EF4-FFF2-40B4-BE49-F238E27FC236}">
                  <a16:creationId xmlns:a16="http://schemas.microsoft.com/office/drawing/2014/main" id="{72A8798A-DB2A-40DD-AED3-53B53F3C4A2F}"/>
                </a:ext>
              </a:extLst>
            </p:cNvPr>
            <p:cNvSpPr txBox="1"/>
            <p:nvPr/>
          </p:nvSpPr>
          <p:spPr>
            <a:xfrm>
              <a:off x="3283129" y="3178211"/>
              <a:ext cx="1693547" cy="3416320"/>
            </a:xfrm>
            <a:prstGeom prst="rect">
              <a:avLst/>
            </a:prstGeom>
            <a:noFill/>
          </p:spPr>
          <p:txBody>
            <a:bodyPr wrap="square">
              <a:spAutoFit/>
            </a:bodyPr>
            <a:lstStyle/>
            <a:p>
              <a:pPr algn="ctr"/>
              <a:r>
                <a:rPr lang="en-US" altLang="ko-KR" dirty="0">
                  <a:solidFill>
                    <a:schemeClr val="bg1">
                      <a:lumMod val="85000"/>
                    </a:schemeClr>
                  </a:solidFill>
                  <a:latin typeface="Consolas" panose="020B0609020204030204" pitchFamily="49" charset="0"/>
                </a:rPr>
                <a:t>697</a:t>
              </a:r>
            </a:p>
            <a:p>
              <a:pPr algn="ctr"/>
              <a:r>
                <a:rPr lang="en-US" altLang="ko-KR" dirty="0">
                  <a:solidFill>
                    <a:schemeClr val="bg1">
                      <a:lumMod val="85000"/>
                    </a:schemeClr>
                  </a:solidFill>
                  <a:latin typeface="Consolas" panose="020B0609020204030204" pitchFamily="49" charset="0"/>
                </a:rPr>
                <a:t>604</a:t>
              </a:r>
            </a:p>
            <a:p>
              <a:pPr algn="ctr"/>
              <a:r>
                <a:rPr lang="en-US" altLang="ko-KR" dirty="0">
                  <a:solidFill>
                    <a:schemeClr val="bg1">
                      <a:lumMod val="85000"/>
                    </a:schemeClr>
                  </a:solidFill>
                  <a:latin typeface="Consolas" panose="020B0609020204030204" pitchFamily="49" charset="0"/>
                </a:rPr>
                <a:t>538</a:t>
              </a:r>
            </a:p>
            <a:p>
              <a:pPr algn="ctr"/>
              <a:r>
                <a:rPr lang="en-US" altLang="ko-KR" dirty="0">
                  <a:solidFill>
                    <a:schemeClr val="bg1">
                      <a:lumMod val="85000"/>
                    </a:schemeClr>
                  </a:solidFill>
                  <a:latin typeface="Consolas" panose="020B0609020204030204" pitchFamily="49" charset="0"/>
                </a:rPr>
                <a:t>274</a:t>
              </a:r>
            </a:p>
            <a:p>
              <a:pPr algn="ctr"/>
              <a:r>
                <a:rPr lang="en-US" altLang="ko-KR" dirty="0">
                  <a:solidFill>
                    <a:schemeClr val="bg1">
                      <a:lumMod val="85000"/>
                    </a:schemeClr>
                  </a:solidFill>
                  <a:latin typeface="Consolas" panose="020B0609020204030204" pitchFamily="49" charset="0"/>
                </a:rPr>
                <a:t>869</a:t>
              </a:r>
            </a:p>
            <a:p>
              <a:pPr algn="ctr"/>
              <a:r>
                <a:rPr lang="en-US" altLang="ko-KR" dirty="0">
                  <a:solidFill>
                    <a:schemeClr val="bg1">
                      <a:lumMod val="85000"/>
                    </a:schemeClr>
                  </a:solidFill>
                  <a:latin typeface="Consolas" panose="020B0609020204030204" pitchFamily="49" charset="0"/>
                </a:rPr>
                <a:t>408</a:t>
              </a:r>
            </a:p>
            <a:p>
              <a:pPr algn="ctr"/>
              <a:r>
                <a:rPr lang="en-US" altLang="ko-KR" dirty="0">
                  <a:solidFill>
                    <a:schemeClr val="bg1">
                      <a:lumMod val="85000"/>
                    </a:schemeClr>
                  </a:solidFill>
                  <a:latin typeface="Consolas" panose="020B0609020204030204" pitchFamily="49" charset="0"/>
                </a:rPr>
                <a:t>1725</a:t>
              </a:r>
            </a:p>
            <a:p>
              <a:pPr algn="ctr"/>
              <a:r>
                <a:rPr lang="en-US" altLang="ko-KR" dirty="0">
                  <a:solidFill>
                    <a:schemeClr val="bg1">
                      <a:lumMod val="85000"/>
                    </a:schemeClr>
                  </a:solidFill>
                  <a:latin typeface="Consolas" panose="020B0609020204030204" pitchFamily="49" charset="0"/>
                </a:rPr>
                <a:t>589</a:t>
              </a:r>
            </a:p>
            <a:p>
              <a:pPr algn="ctr"/>
              <a:r>
                <a:rPr lang="en-US" altLang="ko-KR" dirty="0">
                  <a:solidFill>
                    <a:schemeClr val="bg1">
                      <a:lumMod val="85000"/>
                    </a:schemeClr>
                  </a:solidFill>
                  <a:latin typeface="Consolas" panose="020B0609020204030204" pitchFamily="49" charset="0"/>
                </a:rPr>
                <a:t>585</a:t>
              </a:r>
            </a:p>
            <a:p>
              <a:pPr algn="ctr"/>
              <a:r>
                <a:rPr lang="en-US" altLang="ko-KR" dirty="0">
                  <a:solidFill>
                    <a:schemeClr val="bg1">
                      <a:lumMod val="85000"/>
                    </a:schemeClr>
                  </a:solidFill>
                  <a:latin typeface="Consolas" panose="020B0609020204030204" pitchFamily="49" charset="0"/>
                </a:rPr>
                <a:t>1481</a:t>
              </a:r>
            </a:p>
            <a:p>
              <a:pPr algn="ctr"/>
              <a:r>
                <a:rPr lang="en-US" altLang="ko-KR" dirty="0">
                  <a:solidFill>
                    <a:schemeClr val="bg1">
                      <a:lumMod val="85000"/>
                    </a:schemeClr>
                  </a:solidFill>
                  <a:latin typeface="Consolas" panose="020B0609020204030204" pitchFamily="49" charset="0"/>
                </a:rPr>
                <a:t>1979</a:t>
              </a:r>
            </a:p>
            <a:p>
              <a:pPr algn="ctr"/>
              <a:r>
                <a:rPr lang="en-US" altLang="ko-KR" dirty="0">
                  <a:solidFill>
                    <a:schemeClr val="bg1">
                      <a:lumMod val="85000"/>
                    </a:schemeClr>
                  </a:solidFill>
                  <a:latin typeface="Consolas" panose="020B0609020204030204" pitchFamily="49" charset="0"/>
                </a:rPr>
                <a:t>146</a:t>
              </a:r>
              <a:endParaRPr lang="ko-KR" altLang="en-US" dirty="0">
                <a:solidFill>
                  <a:srgbClr val="EF296B"/>
                </a:solidFill>
                <a:latin typeface="Consolas" panose="020B0609020204030204" pitchFamily="49" charset="0"/>
              </a:endParaRPr>
            </a:p>
          </p:txBody>
        </p:sp>
      </p:grpSp>
      <p:graphicFrame>
        <p:nvGraphicFramePr>
          <p:cNvPr id="15" name="표 15">
            <a:extLst>
              <a:ext uri="{FF2B5EF4-FFF2-40B4-BE49-F238E27FC236}">
                <a16:creationId xmlns:a16="http://schemas.microsoft.com/office/drawing/2014/main" id="{C44C7CBF-D689-4D9B-867E-ABB0683405E5}"/>
              </a:ext>
            </a:extLst>
          </p:cNvPr>
          <p:cNvGraphicFramePr>
            <a:graphicFrameLocks noGrp="1"/>
          </p:cNvGraphicFramePr>
          <p:nvPr>
            <p:extLst>
              <p:ext uri="{D42A27DB-BD31-4B8C-83A1-F6EECF244321}">
                <p14:modId xmlns:p14="http://schemas.microsoft.com/office/powerpoint/2010/main" val="627108086"/>
              </p:ext>
            </p:extLst>
          </p:nvPr>
        </p:nvGraphicFramePr>
        <p:xfrm>
          <a:off x="5096745" y="3188775"/>
          <a:ext cx="2015214" cy="3291840"/>
        </p:xfrm>
        <a:graphic>
          <a:graphicData uri="http://schemas.openxmlformats.org/drawingml/2006/table">
            <a:tbl>
              <a:tblPr firstRow="1" bandRow="1">
                <a:tableStyleId>{5C22544A-7EE6-4342-B048-85BDC9FD1C3A}</a:tableStyleId>
              </a:tblPr>
              <a:tblGrid>
                <a:gridCol w="1007607">
                  <a:extLst>
                    <a:ext uri="{9D8B030D-6E8A-4147-A177-3AD203B41FA5}">
                      <a16:colId xmlns:a16="http://schemas.microsoft.com/office/drawing/2014/main" val="3796412296"/>
                    </a:ext>
                  </a:extLst>
                </a:gridCol>
                <a:gridCol w="1007607">
                  <a:extLst>
                    <a:ext uri="{9D8B030D-6E8A-4147-A177-3AD203B41FA5}">
                      <a16:colId xmlns:a16="http://schemas.microsoft.com/office/drawing/2014/main" val="3309707433"/>
                    </a:ext>
                  </a:extLst>
                </a:gridCol>
              </a:tblGrid>
              <a:tr h="0">
                <a:tc>
                  <a:txBody>
                    <a:bodyPr/>
                    <a:lstStyle/>
                    <a:p>
                      <a:pPr algn="ctr" fontAlgn="ctr"/>
                      <a:r>
                        <a:rPr lang="en-US" sz="1200" b="0" i="0" u="none" strike="noStrike" baseline="0" dirty="0">
                          <a:solidFill>
                            <a:schemeClr val="bg1">
                              <a:lumMod val="85000"/>
                            </a:schemeClr>
                          </a:solidFill>
                          <a:effectLst/>
                          <a:latin typeface="Arial" panose="020B0604020202020204" pitchFamily="34" charset="0"/>
                          <a:ea typeface="맑은 고딕" panose="020B0503020000020004" pitchFamily="50" charset="-127"/>
                        </a:rPr>
                        <a:t>146 </a:t>
                      </a:r>
                    </a:p>
                  </a:txBody>
                  <a:tcPr marL="9525" marR="9525" marT="952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i="0" u="none" strike="noStrike" baseline="0" dirty="0">
                          <a:solidFill>
                            <a:schemeClr val="bg1">
                              <a:lumMod val="85000"/>
                            </a:schemeClr>
                          </a:solidFill>
                          <a:effectLst/>
                          <a:latin typeface="Arial" panose="020B0604020202020204" pitchFamily="34" charset="0"/>
                          <a:ea typeface="+mn-ea"/>
                        </a:rPr>
                        <a:t>banner</a:t>
                      </a:r>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20411855"/>
                  </a:ext>
                </a:extLst>
              </a:tr>
              <a:tr h="0">
                <a:tc>
                  <a:txBody>
                    <a:bodyPr/>
                    <a:lstStyle/>
                    <a:p>
                      <a:pPr algn="ctr" fontAlgn="ctr"/>
                      <a:r>
                        <a:rPr lang="en-US" sz="1200" b="0" i="0" u="none" strike="noStrike" baseline="0" dirty="0">
                          <a:solidFill>
                            <a:schemeClr val="bg1">
                              <a:lumMod val="85000"/>
                            </a:schemeClr>
                          </a:solidFill>
                          <a:effectLst/>
                          <a:latin typeface="Arial" panose="020B0604020202020204" pitchFamily="34" charset="0"/>
                          <a:ea typeface="맑은 고딕" panose="020B0503020000020004" pitchFamily="50" charset="-127"/>
                        </a:rPr>
                        <a:t>274</a:t>
                      </a:r>
                    </a:p>
                  </a:txBody>
                  <a:tcPr marL="9525" marR="9525" marT="952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200" b="0" i="0" u="none" strike="noStrike" baseline="0" dirty="0">
                          <a:solidFill>
                            <a:schemeClr val="bg1">
                              <a:lumMod val="85000"/>
                            </a:schemeClr>
                          </a:solidFill>
                          <a:effectLst/>
                          <a:latin typeface="Arial" panose="020B0604020202020204" pitchFamily="34" charset="0"/>
                          <a:ea typeface="+mn-ea"/>
                        </a:rPr>
                        <a:t>car</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647706750"/>
                  </a:ext>
                </a:extLst>
              </a:tr>
              <a:tr h="0">
                <a:tc>
                  <a:txBody>
                    <a:bodyPr/>
                    <a:lstStyle/>
                    <a:p>
                      <a:pPr algn="ctr" fontAlgn="ctr"/>
                      <a:r>
                        <a:rPr lang="en-US" sz="1200" b="0" i="0" u="none" strike="noStrike" baseline="0" dirty="0">
                          <a:solidFill>
                            <a:schemeClr val="bg1">
                              <a:lumMod val="85000"/>
                            </a:schemeClr>
                          </a:solidFill>
                          <a:effectLst/>
                          <a:latin typeface="Arial" panose="020B0604020202020204" pitchFamily="34" charset="0"/>
                          <a:ea typeface="맑은 고딕" panose="020B0503020000020004" pitchFamily="50" charset="-127"/>
                        </a:rPr>
                        <a:t>408 </a:t>
                      </a:r>
                    </a:p>
                  </a:txBody>
                  <a:tcPr marL="9525" marR="9525" marT="952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i="0" u="none" strike="noStrike" baseline="0" dirty="0">
                          <a:solidFill>
                            <a:schemeClr val="bg1">
                              <a:lumMod val="85000"/>
                            </a:schemeClr>
                          </a:solidFill>
                          <a:effectLst/>
                          <a:latin typeface="Arial" panose="020B0604020202020204" pitchFamily="34" charset="0"/>
                          <a:ea typeface="+mn-ea"/>
                        </a:rPr>
                        <a:t>credit</a:t>
                      </a:r>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968490526"/>
                  </a:ext>
                </a:extLst>
              </a:tr>
              <a:tr h="0">
                <a:tc>
                  <a:txBody>
                    <a:bodyPr/>
                    <a:lstStyle/>
                    <a:p>
                      <a:pPr algn="ctr" fontAlgn="ctr"/>
                      <a:r>
                        <a:rPr lang="en-US" sz="1200" b="0" i="0" u="none" strike="noStrike" baseline="0" dirty="0">
                          <a:solidFill>
                            <a:schemeClr val="bg1">
                              <a:lumMod val="85000"/>
                            </a:schemeClr>
                          </a:solidFill>
                          <a:effectLst/>
                          <a:latin typeface="Arial" panose="020B0604020202020204" pitchFamily="34" charset="0"/>
                          <a:ea typeface="맑은 고딕" panose="020B0503020000020004" pitchFamily="50" charset="-127"/>
                        </a:rPr>
                        <a:t>538 </a:t>
                      </a:r>
                    </a:p>
                  </a:txBody>
                  <a:tcPr marL="9525" marR="9525" marT="952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i="0" u="none" strike="noStrike" baseline="0" dirty="0">
                          <a:solidFill>
                            <a:schemeClr val="bg1">
                              <a:lumMod val="85000"/>
                            </a:schemeClr>
                          </a:solidFill>
                          <a:effectLst/>
                          <a:latin typeface="Arial" panose="020B0604020202020204" pitchFamily="34" charset="0"/>
                          <a:ea typeface="+mn-ea"/>
                        </a:rPr>
                        <a:t>drive</a:t>
                      </a:r>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4023780897"/>
                  </a:ext>
                </a:extLst>
              </a:tr>
              <a:tr h="0">
                <a:tc>
                  <a:txBody>
                    <a:bodyPr/>
                    <a:lstStyle/>
                    <a:p>
                      <a:pPr algn="ctr" fontAlgn="ctr"/>
                      <a:r>
                        <a:rPr lang="en-US" sz="1200" b="0" i="0" u="none" strike="noStrike" baseline="0" dirty="0">
                          <a:solidFill>
                            <a:schemeClr val="bg1">
                              <a:lumMod val="85000"/>
                            </a:schemeClr>
                          </a:solidFill>
                          <a:effectLst/>
                          <a:latin typeface="Arial" panose="020B0604020202020204" pitchFamily="34" charset="0"/>
                          <a:ea typeface="맑은 고딕" panose="020B0503020000020004" pitchFamily="50" charset="-127"/>
                        </a:rPr>
                        <a:t>585 </a:t>
                      </a:r>
                    </a:p>
                  </a:txBody>
                  <a:tcPr marL="9525" marR="9525" marT="952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i="0" u="none" strike="noStrike" baseline="0" dirty="0">
                          <a:solidFill>
                            <a:schemeClr val="bg1">
                              <a:lumMod val="85000"/>
                            </a:schemeClr>
                          </a:solidFill>
                          <a:effectLst/>
                          <a:latin typeface="Arial" panose="020B0604020202020204" pitchFamily="34" charset="0"/>
                          <a:ea typeface="+mn-ea"/>
                        </a:rPr>
                        <a:t>empty</a:t>
                      </a:r>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933972055"/>
                  </a:ext>
                </a:extLst>
              </a:tr>
              <a:tr h="0">
                <a:tc>
                  <a:txBody>
                    <a:bodyPr/>
                    <a:lstStyle/>
                    <a:p>
                      <a:pPr algn="ctr" fontAlgn="ctr"/>
                      <a:r>
                        <a:rPr lang="en-US" sz="1200" b="0" i="0" u="none" strike="noStrike" baseline="0" dirty="0">
                          <a:solidFill>
                            <a:schemeClr val="bg1">
                              <a:lumMod val="85000"/>
                            </a:schemeClr>
                          </a:solidFill>
                          <a:effectLst/>
                          <a:latin typeface="Arial" panose="020B0604020202020204" pitchFamily="34" charset="0"/>
                          <a:ea typeface="맑은 고딕" panose="020B0503020000020004" pitchFamily="50" charset="-127"/>
                        </a:rPr>
                        <a:t>589 </a:t>
                      </a:r>
                    </a:p>
                  </a:txBody>
                  <a:tcPr marL="9525" marR="9525" marT="952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i="0" u="none" strike="noStrike" baseline="0" dirty="0">
                          <a:solidFill>
                            <a:schemeClr val="bg1">
                              <a:lumMod val="85000"/>
                            </a:schemeClr>
                          </a:solidFill>
                          <a:effectLst/>
                          <a:latin typeface="Arial" panose="020B0604020202020204" pitchFamily="34" charset="0"/>
                          <a:ea typeface="+mn-ea"/>
                        </a:rPr>
                        <a:t>endless</a:t>
                      </a:r>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657031913"/>
                  </a:ext>
                </a:extLst>
              </a:tr>
              <a:tr h="0">
                <a:tc>
                  <a:txBody>
                    <a:bodyPr/>
                    <a:lstStyle/>
                    <a:p>
                      <a:pPr algn="ctr" fontAlgn="ctr"/>
                      <a:r>
                        <a:rPr lang="en-US" sz="1200" b="0" i="0" u="none" strike="noStrike" baseline="0" dirty="0">
                          <a:solidFill>
                            <a:schemeClr val="bg1">
                              <a:lumMod val="85000"/>
                            </a:schemeClr>
                          </a:solidFill>
                          <a:effectLst/>
                          <a:latin typeface="Arial" panose="020B0604020202020204" pitchFamily="34" charset="0"/>
                          <a:ea typeface="맑은 고딕" panose="020B0503020000020004" pitchFamily="50" charset="-127"/>
                        </a:rPr>
                        <a:t>604 </a:t>
                      </a:r>
                    </a:p>
                  </a:txBody>
                  <a:tcPr marL="9525" marR="9525" marT="952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i="0" u="none" strike="noStrike" baseline="0" dirty="0">
                          <a:solidFill>
                            <a:schemeClr val="bg1">
                              <a:lumMod val="85000"/>
                            </a:schemeClr>
                          </a:solidFill>
                          <a:effectLst/>
                          <a:latin typeface="Arial" panose="020B0604020202020204" pitchFamily="34" charset="0"/>
                          <a:ea typeface="+mn-ea"/>
                        </a:rPr>
                        <a:t>entire</a:t>
                      </a:r>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292730513"/>
                  </a:ext>
                </a:extLst>
              </a:tr>
              <a:tr h="0">
                <a:tc>
                  <a:txBody>
                    <a:bodyPr/>
                    <a:lstStyle/>
                    <a:p>
                      <a:pPr algn="ctr" fontAlgn="ctr"/>
                      <a:r>
                        <a:rPr lang="en-US" sz="1200" b="0" i="0" u="none" strike="noStrike" baseline="0" dirty="0">
                          <a:solidFill>
                            <a:schemeClr val="bg1">
                              <a:lumMod val="85000"/>
                            </a:schemeClr>
                          </a:solidFill>
                          <a:effectLst/>
                          <a:latin typeface="Arial" panose="020B0604020202020204" pitchFamily="34" charset="0"/>
                          <a:ea typeface="맑은 고딕" panose="020B0503020000020004" pitchFamily="50" charset="-127"/>
                        </a:rPr>
                        <a:t>697</a:t>
                      </a:r>
                    </a:p>
                  </a:txBody>
                  <a:tcPr marL="9525" marR="9525" marT="952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i="0" u="none" strike="noStrike" baseline="0" dirty="0">
                          <a:solidFill>
                            <a:schemeClr val="bg1">
                              <a:lumMod val="85000"/>
                            </a:schemeClr>
                          </a:solidFill>
                          <a:effectLst/>
                          <a:latin typeface="Arial" panose="020B0604020202020204" pitchFamily="34" charset="0"/>
                          <a:ea typeface="+mn-ea"/>
                        </a:rPr>
                        <a:t>fire</a:t>
                      </a:r>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314141220"/>
                  </a:ext>
                </a:extLst>
              </a:tr>
              <a:tr h="0">
                <a:tc>
                  <a:txBody>
                    <a:bodyPr/>
                    <a:lstStyle/>
                    <a:p>
                      <a:pPr algn="ctr" fontAlgn="ctr"/>
                      <a:r>
                        <a:rPr lang="en-US" sz="1200" b="0" i="0" u="none" strike="noStrike" baseline="0" dirty="0">
                          <a:solidFill>
                            <a:schemeClr val="bg1">
                              <a:lumMod val="85000"/>
                            </a:schemeClr>
                          </a:solidFill>
                          <a:effectLst/>
                          <a:latin typeface="Arial" panose="020B0604020202020204" pitchFamily="34" charset="0"/>
                          <a:ea typeface="맑은 고딕" panose="020B0503020000020004" pitchFamily="50" charset="-127"/>
                        </a:rPr>
                        <a:t>869</a:t>
                      </a:r>
                    </a:p>
                  </a:txBody>
                  <a:tcPr marL="9525" marR="9525" marT="952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i="0" u="none" strike="noStrike" baseline="0" dirty="0">
                          <a:solidFill>
                            <a:schemeClr val="bg1">
                              <a:lumMod val="85000"/>
                            </a:schemeClr>
                          </a:solidFill>
                          <a:effectLst/>
                          <a:latin typeface="Arial" panose="020B0604020202020204" pitchFamily="34" charset="0"/>
                          <a:ea typeface="+mn-ea"/>
                        </a:rPr>
                        <a:t>hole</a:t>
                      </a:r>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129145728"/>
                  </a:ext>
                </a:extLst>
              </a:tr>
              <a:tr h="0">
                <a:tc>
                  <a:txBody>
                    <a:bodyPr/>
                    <a:lstStyle/>
                    <a:p>
                      <a:pPr algn="ctr" fontAlgn="ctr"/>
                      <a:r>
                        <a:rPr lang="en-US" sz="1200" b="0" i="0" u="none" strike="noStrike" baseline="0" dirty="0">
                          <a:solidFill>
                            <a:schemeClr val="bg1">
                              <a:lumMod val="85000"/>
                            </a:schemeClr>
                          </a:solidFill>
                          <a:effectLst/>
                          <a:latin typeface="Arial" panose="020B0604020202020204" pitchFamily="34" charset="0"/>
                          <a:ea typeface="맑은 고딕" panose="020B0503020000020004" pitchFamily="50" charset="-127"/>
                        </a:rPr>
                        <a:t>1481</a:t>
                      </a:r>
                    </a:p>
                  </a:txBody>
                  <a:tcPr marL="9525" marR="9525" marT="952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200" b="0" i="0" u="none" strike="noStrike" baseline="0" dirty="0">
                          <a:solidFill>
                            <a:schemeClr val="bg1">
                              <a:lumMod val="85000"/>
                            </a:schemeClr>
                          </a:solidFill>
                          <a:effectLst/>
                          <a:latin typeface="Arial" panose="020B0604020202020204" pitchFamily="34" charset="0"/>
                          <a:ea typeface="+mn-ea"/>
                        </a:rPr>
                        <a:t>rice</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510976581"/>
                  </a:ext>
                </a:extLst>
              </a:tr>
              <a:tr h="0">
                <a:tc>
                  <a:txBody>
                    <a:bodyPr/>
                    <a:lstStyle/>
                    <a:p>
                      <a:pPr algn="ctr" fontAlgn="ctr"/>
                      <a:r>
                        <a:rPr lang="en-US" sz="1200" b="0" i="0" u="none" strike="noStrike" baseline="0" dirty="0">
                          <a:solidFill>
                            <a:schemeClr val="bg1">
                              <a:lumMod val="85000"/>
                            </a:schemeClr>
                          </a:solidFill>
                          <a:effectLst/>
                          <a:latin typeface="Arial" panose="020B0604020202020204" pitchFamily="34" charset="0"/>
                          <a:ea typeface="맑은 고딕" panose="020B0503020000020004" pitchFamily="50" charset="-127"/>
                        </a:rPr>
                        <a:t>1725</a:t>
                      </a:r>
                    </a:p>
                  </a:txBody>
                  <a:tcPr marL="9525" marR="9525" marT="952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i="0" u="none" strike="noStrike" baseline="0" dirty="0">
                          <a:solidFill>
                            <a:schemeClr val="bg1">
                              <a:lumMod val="85000"/>
                            </a:schemeClr>
                          </a:solidFill>
                          <a:effectLst/>
                          <a:latin typeface="Arial" panose="020B0604020202020204" pitchFamily="34" charset="0"/>
                          <a:ea typeface="+mn-ea"/>
                        </a:rPr>
                        <a:t>stumble</a:t>
                      </a:r>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81871058"/>
                  </a:ext>
                </a:extLst>
              </a:tr>
              <a:tr h="0">
                <a:tc>
                  <a:txBody>
                    <a:bodyPr/>
                    <a:lstStyle/>
                    <a:p>
                      <a:pPr algn="ctr" fontAlgn="ctr"/>
                      <a:r>
                        <a:rPr lang="en-US" sz="1200" b="0" i="0" u="none" strike="noStrike" baseline="0" dirty="0">
                          <a:solidFill>
                            <a:schemeClr val="bg1">
                              <a:lumMod val="85000"/>
                            </a:schemeClr>
                          </a:solidFill>
                          <a:effectLst/>
                          <a:latin typeface="Arial" panose="020B0604020202020204" pitchFamily="34" charset="0"/>
                          <a:ea typeface="맑은 고딕" panose="020B0503020000020004" pitchFamily="50" charset="-127"/>
                        </a:rPr>
                        <a:t>1979</a:t>
                      </a:r>
                    </a:p>
                  </a:txBody>
                  <a:tcPr marL="9525" marR="9525" marT="952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i="0" u="none" strike="noStrike" baseline="0" dirty="0">
                          <a:solidFill>
                            <a:schemeClr val="bg1">
                              <a:lumMod val="85000"/>
                            </a:schemeClr>
                          </a:solidFill>
                          <a:effectLst/>
                          <a:latin typeface="Arial" panose="020B0604020202020204" pitchFamily="34" charset="0"/>
                          <a:ea typeface="+mn-ea"/>
                        </a:rPr>
                        <a:t>wash</a:t>
                      </a:r>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911246348"/>
                  </a:ext>
                </a:extLst>
              </a:tr>
            </a:tbl>
          </a:graphicData>
        </a:graphic>
      </p:graphicFrame>
      <p:sp>
        <p:nvSpPr>
          <p:cNvPr id="16" name="TextBox 15">
            <a:extLst>
              <a:ext uri="{FF2B5EF4-FFF2-40B4-BE49-F238E27FC236}">
                <a16:creationId xmlns:a16="http://schemas.microsoft.com/office/drawing/2014/main" id="{ABF7D6BD-948F-4135-9683-84A76CFE9333}"/>
              </a:ext>
            </a:extLst>
          </p:cNvPr>
          <p:cNvSpPr txBox="1"/>
          <p:nvPr/>
        </p:nvSpPr>
        <p:spPr>
          <a:xfrm>
            <a:off x="8462864" y="3135854"/>
            <a:ext cx="1693547" cy="3416320"/>
          </a:xfrm>
          <a:prstGeom prst="rect">
            <a:avLst/>
          </a:prstGeom>
          <a:noFill/>
        </p:spPr>
        <p:txBody>
          <a:bodyPr wrap="square">
            <a:spAutoFit/>
          </a:bodyPr>
          <a:lstStyle/>
          <a:p>
            <a:pPr algn="ctr"/>
            <a:r>
              <a:rPr lang="en-US" altLang="ko-KR" dirty="0">
                <a:solidFill>
                  <a:schemeClr val="bg1">
                    <a:lumMod val="85000"/>
                  </a:schemeClr>
                </a:solidFill>
                <a:latin typeface="Arial" panose="020B0604020202020204" pitchFamily="34" charset="0"/>
              </a:rPr>
              <a:t>fire</a:t>
            </a:r>
          </a:p>
          <a:p>
            <a:pPr algn="ctr"/>
            <a:r>
              <a:rPr lang="en-US" altLang="ko-KR" dirty="0">
                <a:solidFill>
                  <a:schemeClr val="bg1">
                    <a:lumMod val="85000"/>
                  </a:schemeClr>
                </a:solidFill>
                <a:latin typeface="Arial" panose="020B0604020202020204" pitchFamily="34" charset="0"/>
              </a:rPr>
              <a:t>entire</a:t>
            </a:r>
          </a:p>
          <a:p>
            <a:pPr algn="ctr"/>
            <a:r>
              <a:rPr lang="en-US" altLang="ko-KR" dirty="0">
                <a:solidFill>
                  <a:schemeClr val="bg1">
                    <a:lumMod val="85000"/>
                  </a:schemeClr>
                </a:solidFill>
                <a:latin typeface="Arial" panose="020B0604020202020204" pitchFamily="34" charset="0"/>
              </a:rPr>
              <a:t>drive</a:t>
            </a:r>
          </a:p>
          <a:p>
            <a:pPr algn="ctr"/>
            <a:r>
              <a:rPr lang="en-US" altLang="ko-KR" dirty="0">
                <a:solidFill>
                  <a:schemeClr val="bg1">
                    <a:lumMod val="85000"/>
                  </a:schemeClr>
                </a:solidFill>
                <a:latin typeface="Arial" panose="020B0604020202020204" pitchFamily="34" charset="0"/>
              </a:rPr>
              <a:t>car</a:t>
            </a:r>
          </a:p>
          <a:p>
            <a:pPr algn="ctr"/>
            <a:r>
              <a:rPr lang="en-US" altLang="ko-KR" dirty="0">
                <a:solidFill>
                  <a:schemeClr val="bg1">
                    <a:lumMod val="85000"/>
                  </a:schemeClr>
                </a:solidFill>
                <a:latin typeface="Arial" panose="020B0604020202020204" pitchFamily="34" charset="0"/>
              </a:rPr>
              <a:t>hole</a:t>
            </a:r>
          </a:p>
          <a:p>
            <a:pPr algn="ctr"/>
            <a:r>
              <a:rPr lang="en-US" altLang="ko-KR" dirty="0">
                <a:solidFill>
                  <a:schemeClr val="bg1">
                    <a:lumMod val="85000"/>
                  </a:schemeClr>
                </a:solidFill>
                <a:latin typeface="Arial" panose="020B0604020202020204" pitchFamily="34" charset="0"/>
              </a:rPr>
              <a:t>credit</a:t>
            </a:r>
          </a:p>
          <a:p>
            <a:pPr algn="ctr"/>
            <a:r>
              <a:rPr lang="en-US" altLang="ko-KR" dirty="0">
                <a:solidFill>
                  <a:schemeClr val="bg1">
                    <a:lumMod val="85000"/>
                  </a:schemeClr>
                </a:solidFill>
                <a:latin typeface="Arial" panose="020B0604020202020204" pitchFamily="34" charset="0"/>
              </a:rPr>
              <a:t>stumble</a:t>
            </a:r>
          </a:p>
          <a:p>
            <a:pPr algn="ctr"/>
            <a:r>
              <a:rPr lang="en-US" altLang="ko-KR" dirty="0">
                <a:solidFill>
                  <a:schemeClr val="bg1">
                    <a:lumMod val="85000"/>
                  </a:schemeClr>
                </a:solidFill>
                <a:latin typeface="Arial" panose="020B0604020202020204" pitchFamily="34" charset="0"/>
              </a:rPr>
              <a:t>endless</a:t>
            </a:r>
          </a:p>
          <a:p>
            <a:pPr algn="ctr"/>
            <a:r>
              <a:rPr lang="en-US" altLang="ko-KR" dirty="0">
                <a:solidFill>
                  <a:schemeClr val="bg1">
                    <a:lumMod val="85000"/>
                  </a:schemeClr>
                </a:solidFill>
                <a:latin typeface="Arial" panose="020B0604020202020204" pitchFamily="34" charset="0"/>
              </a:rPr>
              <a:t>empty</a:t>
            </a:r>
          </a:p>
          <a:p>
            <a:pPr algn="ctr"/>
            <a:r>
              <a:rPr lang="en-US" altLang="ko-KR" dirty="0">
                <a:solidFill>
                  <a:schemeClr val="bg1">
                    <a:lumMod val="85000"/>
                  </a:schemeClr>
                </a:solidFill>
                <a:latin typeface="Arial" panose="020B0604020202020204" pitchFamily="34" charset="0"/>
              </a:rPr>
              <a:t>rice</a:t>
            </a:r>
          </a:p>
          <a:p>
            <a:pPr algn="ctr"/>
            <a:r>
              <a:rPr lang="en-US" altLang="ko-KR" dirty="0">
                <a:solidFill>
                  <a:schemeClr val="bg1">
                    <a:lumMod val="85000"/>
                  </a:schemeClr>
                </a:solidFill>
                <a:latin typeface="Arial" panose="020B0604020202020204" pitchFamily="34" charset="0"/>
              </a:rPr>
              <a:t>wash</a:t>
            </a:r>
          </a:p>
          <a:p>
            <a:pPr algn="ctr"/>
            <a:r>
              <a:rPr lang="en-US" altLang="ko-KR" dirty="0">
                <a:solidFill>
                  <a:schemeClr val="bg1">
                    <a:lumMod val="85000"/>
                  </a:schemeClr>
                </a:solidFill>
                <a:latin typeface="Arial" panose="020B0604020202020204" pitchFamily="34" charset="0"/>
              </a:rPr>
              <a:t>banner</a:t>
            </a:r>
          </a:p>
        </p:txBody>
      </p:sp>
      <p:sp>
        <p:nvSpPr>
          <p:cNvPr id="36" name="화살표: 오른쪽 35">
            <a:extLst>
              <a:ext uri="{FF2B5EF4-FFF2-40B4-BE49-F238E27FC236}">
                <a16:creationId xmlns:a16="http://schemas.microsoft.com/office/drawing/2014/main" id="{FFF5E1B0-5EDA-49EC-94FF-B7864B245472}"/>
              </a:ext>
            </a:extLst>
          </p:cNvPr>
          <p:cNvSpPr/>
          <p:nvPr/>
        </p:nvSpPr>
        <p:spPr>
          <a:xfrm>
            <a:off x="4548146" y="4381164"/>
            <a:ext cx="428530" cy="518830"/>
          </a:xfrm>
          <a:prstGeom prst="rightArrow">
            <a:avLst/>
          </a:prstGeom>
          <a:solidFill>
            <a:schemeClr val="bg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8" name="화살표: 오른쪽 37">
            <a:extLst>
              <a:ext uri="{FF2B5EF4-FFF2-40B4-BE49-F238E27FC236}">
                <a16:creationId xmlns:a16="http://schemas.microsoft.com/office/drawing/2014/main" id="{B73E1C9A-10CC-46A2-B8FE-381D7B325CB4}"/>
              </a:ext>
            </a:extLst>
          </p:cNvPr>
          <p:cNvSpPr/>
          <p:nvPr/>
        </p:nvSpPr>
        <p:spPr>
          <a:xfrm>
            <a:off x="7674334" y="4367541"/>
            <a:ext cx="428530" cy="518830"/>
          </a:xfrm>
          <a:prstGeom prst="rightArrow">
            <a:avLst/>
          </a:prstGeom>
          <a:solidFill>
            <a:schemeClr val="bg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화살표: 오른쪽 40">
            <a:extLst>
              <a:ext uri="{FF2B5EF4-FFF2-40B4-BE49-F238E27FC236}">
                <a16:creationId xmlns:a16="http://schemas.microsoft.com/office/drawing/2014/main" id="{1621117D-6DA8-48A4-8795-446E26350C78}"/>
              </a:ext>
            </a:extLst>
          </p:cNvPr>
          <p:cNvSpPr/>
          <p:nvPr/>
        </p:nvSpPr>
        <p:spPr>
          <a:xfrm rot="3261274">
            <a:off x="4425976" y="1048511"/>
            <a:ext cx="428530" cy="274833"/>
          </a:xfrm>
          <a:prstGeom prst="rightArrow">
            <a:avLst/>
          </a:prstGeom>
          <a:solidFill>
            <a:schemeClr val="bg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 name="화살표: 오른쪽 41">
            <a:extLst>
              <a:ext uri="{FF2B5EF4-FFF2-40B4-BE49-F238E27FC236}">
                <a16:creationId xmlns:a16="http://schemas.microsoft.com/office/drawing/2014/main" id="{30DC6062-8DDA-4BAA-B4B4-6E9535FDDBC0}"/>
              </a:ext>
            </a:extLst>
          </p:cNvPr>
          <p:cNvSpPr/>
          <p:nvPr/>
        </p:nvSpPr>
        <p:spPr>
          <a:xfrm rot="8765547">
            <a:off x="8958090" y="1133924"/>
            <a:ext cx="428530" cy="274833"/>
          </a:xfrm>
          <a:prstGeom prst="rightArrow">
            <a:avLst/>
          </a:prstGeom>
          <a:solidFill>
            <a:schemeClr val="bg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3" name="화살표: 오른쪽 42">
            <a:extLst>
              <a:ext uri="{FF2B5EF4-FFF2-40B4-BE49-F238E27FC236}">
                <a16:creationId xmlns:a16="http://schemas.microsoft.com/office/drawing/2014/main" id="{07BB2952-EE34-439A-AD28-0BE6DE688300}"/>
              </a:ext>
            </a:extLst>
          </p:cNvPr>
          <p:cNvSpPr/>
          <p:nvPr/>
        </p:nvSpPr>
        <p:spPr>
          <a:xfrm rot="5400000">
            <a:off x="5948473" y="1786297"/>
            <a:ext cx="311756" cy="274833"/>
          </a:xfrm>
          <a:prstGeom prst="rightArrow">
            <a:avLst/>
          </a:prstGeom>
          <a:solidFill>
            <a:schemeClr val="bg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4" name="화살표: 오른쪽 43">
            <a:extLst>
              <a:ext uri="{FF2B5EF4-FFF2-40B4-BE49-F238E27FC236}">
                <a16:creationId xmlns:a16="http://schemas.microsoft.com/office/drawing/2014/main" id="{77CD0975-BDD1-4FE0-8671-64C6F2D1F533}"/>
              </a:ext>
            </a:extLst>
          </p:cNvPr>
          <p:cNvSpPr/>
          <p:nvPr/>
        </p:nvSpPr>
        <p:spPr>
          <a:xfrm rot="5400000">
            <a:off x="2637922" y="2858395"/>
            <a:ext cx="311756" cy="274833"/>
          </a:xfrm>
          <a:prstGeom prst="rightArrow">
            <a:avLst/>
          </a:prstGeom>
          <a:solidFill>
            <a:schemeClr val="bg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7" name="TextBox 46">
            <a:extLst>
              <a:ext uri="{FF2B5EF4-FFF2-40B4-BE49-F238E27FC236}">
                <a16:creationId xmlns:a16="http://schemas.microsoft.com/office/drawing/2014/main" id="{4E04976F-C6FB-4775-A5B0-85B22E8490F6}"/>
              </a:ext>
            </a:extLst>
          </p:cNvPr>
          <p:cNvSpPr txBox="1"/>
          <p:nvPr/>
        </p:nvSpPr>
        <p:spPr>
          <a:xfrm>
            <a:off x="7018132" y="652371"/>
            <a:ext cx="415498" cy="369332"/>
          </a:xfrm>
          <a:prstGeom prst="rect">
            <a:avLst/>
          </a:prstGeom>
          <a:noFill/>
        </p:spPr>
        <p:txBody>
          <a:bodyPr wrap="none" rtlCol="0">
            <a:spAutoFit/>
          </a:bodyPr>
          <a:lstStyle/>
          <a:p>
            <a:pPr algn="ctr"/>
            <a:r>
              <a:rPr lang="en-US" altLang="ko-KR" dirty="0">
                <a:solidFill>
                  <a:schemeClr val="bg1">
                    <a:lumMod val="85000"/>
                  </a:schemeClr>
                </a:solidFill>
                <a:latin typeface="Arial" panose="020B0604020202020204" pitchFamily="34" charset="0"/>
              </a:rPr>
              <a:t>②</a:t>
            </a:r>
            <a:endParaRPr lang="ko-KR" altLang="en-US" dirty="0">
              <a:solidFill>
                <a:schemeClr val="bg1">
                  <a:lumMod val="85000"/>
                </a:schemeClr>
              </a:solidFill>
              <a:latin typeface="Arial" panose="020B0604020202020204" pitchFamily="34" charset="0"/>
            </a:endParaRPr>
          </a:p>
        </p:txBody>
      </p:sp>
      <p:sp>
        <p:nvSpPr>
          <p:cNvPr id="48" name="TextBox 47">
            <a:extLst>
              <a:ext uri="{FF2B5EF4-FFF2-40B4-BE49-F238E27FC236}">
                <a16:creationId xmlns:a16="http://schemas.microsoft.com/office/drawing/2014/main" id="{57D6ECD3-BD0E-455E-8B1C-B53EE58A3571}"/>
              </a:ext>
            </a:extLst>
          </p:cNvPr>
          <p:cNvSpPr txBox="1"/>
          <p:nvPr/>
        </p:nvSpPr>
        <p:spPr>
          <a:xfrm>
            <a:off x="629917" y="674079"/>
            <a:ext cx="415498" cy="369332"/>
          </a:xfrm>
          <a:prstGeom prst="rect">
            <a:avLst/>
          </a:prstGeom>
          <a:noFill/>
        </p:spPr>
        <p:txBody>
          <a:bodyPr wrap="none" rtlCol="0">
            <a:spAutoFit/>
          </a:bodyPr>
          <a:lstStyle/>
          <a:p>
            <a:pPr algn="ctr"/>
            <a:r>
              <a:rPr lang="en-US" altLang="ko-KR" dirty="0">
                <a:solidFill>
                  <a:schemeClr val="bg1">
                    <a:lumMod val="85000"/>
                  </a:schemeClr>
                </a:solidFill>
                <a:latin typeface="Arial" panose="020B0604020202020204" pitchFamily="34" charset="0"/>
              </a:rPr>
              <a:t>①</a:t>
            </a:r>
            <a:endParaRPr lang="ko-KR" altLang="en-US" dirty="0">
              <a:solidFill>
                <a:schemeClr val="bg1">
                  <a:lumMod val="85000"/>
                </a:schemeClr>
              </a:solidFill>
              <a:latin typeface="Arial" panose="020B0604020202020204" pitchFamily="34" charset="0"/>
            </a:endParaRPr>
          </a:p>
        </p:txBody>
      </p:sp>
      <p:sp>
        <p:nvSpPr>
          <p:cNvPr id="49" name="TextBox 48">
            <a:extLst>
              <a:ext uri="{FF2B5EF4-FFF2-40B4-BE49-F238E27FC236}">
                <a16:creationId xmlns:a16="http://schemas.microsoft.com/office/drawing/2014/main" id="{56F9E651-4571-4D2C-837B-363309A17E59}"/>
              </a:ext>
            </a:extLst>
          </p:cNvPr>
          <p:cNvSpPr txBox="1"/>
          <p:nvPr/>
        </p:nvSpPr>
        <p:spPr>
          <a:xfrm>
            <a:off x="3524215" y="1320251"/>
            <a:ext cx="415498" cy="369332"/>
          </a:xfrm>
          <a:prstGeom prst="rect">
            <a:avLst/>
          </a:prstGeom>
          <a:noFill/>
        </p:spPr>
        <p:txBody>
          <a:bodyPr wrap="none" rtlCol="0">
            <a:spAutoFit/>
          </a:bodyPr>
          <a:lstStyle/>
          <a:p>
            <a:pPr algn="ctr"/>
            <a:r>
              <a:rPr lang="en-US" altLang="ko-KR" dirty="0">
                <a:solidFill>
                  <a:schemeClr val="bg1">
                    <a:lumMod val="85000"/>
                  </a:schemeClr>
                </a:solidFill>
                <a:latin typeface="Arial" panose="020B0604020202020204" pitchFamily="34" charset="0"/>
              </a:rPr>
              <a:t>③</a:t>
            </a:r>
            <a:endParaRPr lang="ko-KR" altLang="en-US" dirty="0">
              <a:solidFill>
                <a:schemeClr val="bg1">
                  <a:lumMod val="85000"/>
                </a:schemeClr>
              </a:solidFill>
              <a:latin typeface="Arial" panose="020B0604020202020204" pitchFamily="34" charset="0"/>
            </a:endParaRPr>
          </a:p>
        </p:txBody>
      </p:sp>
      <p:sp>
        <p:nvSpPr>
          <p:cNvPr id="50" name="TextBox 49">
            <a:extLst>
              <a:ext uri="{FF2B5EF4-FFF2-40B4-BE49-F238E27FC236}">
                <a16:creationId xmlns:a16="http://schemas.microsoft.com/office/drawing/2014/main" id="{F3793EE0-3BB0-4A42-B275-734EE19AFBA4}"/>
              </a:ext>
            </a:extLst>
          </p:cNvPr>
          <p:cNvSpPr txBox="1"/>
          <p:nvPr/>
        </p:nvSpPr>
        <p:spPr>
          <a:xfrm>
            <a:off x="4461280" y="3888956"/>
            <a:ext cx="415498" cy="369332"/>
          </a:xfrm>
          <a:prstGeom prst="rect">
            <a:avLst/>
          </a:prstGeom>
          <a:noFill/>
        </p:spPr>
        <p:txBody>
          <a:bodyPr wrap="none" rtlCol="0">
            <a:spAutoFit/>
          </a:bodyPr>
          <a:lstStyle/>
          <a:p>
            <a:pPr algn="ctr"/>
            <a:r>
              <a:rPr lang="en-US" altLang="ko-KR" dirty="0">
                <a:solidFill>
                  <a:schemeClr val="bg1">
                    <a:lumMod val="85000"/>
                  </a:schemeClr>
                </a:solidFill>
                <a:latin typeface="Arial" panose="020B0604020202020204" pitchFamily="34" charset="0"/>
              </a:rPr>
              <a:t>⑤</a:t>
            </a:r>
            <a:endParaRPr lang="ko-KR" altLang="en-US" dirty="0">
              <a:solidFill>
                <a:schemeClr val="bg1">
                  <a:lumMod val="85000"/>
                </a:schemeClr>
              </a:solidFill>
              <a:latin typeface="Arial" panose="020B0604020202020204" pitchFamily="34" charset="0"/>
            </a:endParaRPr>
          </a:p>
        </p:txBody>
      </p:sp>
      <p:sp>
        <p:nvSpPr>
          <p:cNvPr id="51" name="TextBox 50">
            <a:extLst>
              <a:ext uri="{FF2B5EF4-FFF2-40B4-BE49-F238E27FC236}">
                <a16:creationId xmlns:a16="http://schemas.microsoft.com/office/drawing/2014/main" id="{AF6681E8-13E3-485A-94F5-8BE47B7D08A0}"/>
              </a:ext>
            </a:extLst>
          </p:cNvPr>
          <p:cNvSpPr txBox="1"/>
          <p:nvPr/>
        </p:nvSpPr>
        <p:spPr>
          <a:xfrm>
            <a:off x="2230113" y="2810081"/>
            <a:ext cx="415498" cy="369332"/>
          </a:xfrm>
          <a:prstGeom prst="rect">
            <a:avLst/>
          </a:prstGeom>
          <a:noFill/>
        </p:spPr>
        <p:txBody>
          <a:bodyPr wrap="none" rtlCol="0">
            <a:spAutoFit/>
          </a:bodyPr>
          <a:lstStyle/>
          <a:p>
            <a:pPr algn="ctr"/>
            <a:r>
              <a:rPr lang="en-US" altLang="ko-KR" dirty="0">
                <a:solidFill>
                  <a:schemeClr val="bg1">
                    <a:lumMod val="85000"/>
                  </a:schemeClr>
                </a:solidFill>
                <a:latin typeface="Arial" panose="020B0604020202020204" pitchFamily="34" charset="0"/>
              </a:rPr>
              <a:t>④</a:t>
            </a:r>
            <a:endParaRPr lang="ko-KR" altLang="en-US" dirty="0">
              <a:solidFill>
                <a:schemeClr val="bg1">
                  <a:lumMod val="85000"/>
                </a:schemeClr>
              </a:solidFill>
              <a:latin typeface="Arial" panose="020B0604020202020204" pitchFamily="34" charset="0"/>
            </a:endParaRPr>
          </a:p>
        </p:txBody>
      </p:sp>
      <p:sp>
        <p:nvSpPr>
          <p:cNvPr id="52" name="TextBox 51">
            <a:extLst>
              <a:ext uri="{FF2B5EF4-FFF2-40B4-BE49-F238E27FC236}">
                <a16:creationId xmlns:a16="http://schemas.microsoft.com/office/drawing/2014/main" id="{719FA674-F7EF-45F1-B411-7B0940837BFE}"/>
              </a:ext>
            </a:extLst>
          </p:cNvPr>
          <p:cNvSpPr txBox="1"/>
          <p:nvPr/>
        </p:nvSpPr>
        <p:spPr>
          <a:xfrm>
            <a:off x="7659617" y="3881963"/>
            <a:ext cx="415498" cy="369332"/>
          </a:xfrm>
          <a:prstGeom prst="rect">
            <a:avLst/>
          </a:prstGeom>
          <a:noFill/>
        </p:spPr>
        <p:txBody>
          <a:bodyPr wrap="none" rtlCol="0">
            <a:spAutoFit/>
          </a:bodyPr>
          <a:lstStyle/>
          <a:p>
            <a:pPr algn="ctr"/>
            <a:r>
              <a:rPr lang="en-US" altLang="ko-KR" dirty="0">
                <a:solidFill>
                  <a:schemeClr val="bg1">
                    <a:lumMod val="85000"/>
                  </a:schemeClr>
                </a:solidFill>
                <a:latin typeface="Arial" panose="020B0604020202020204" pitchFamily="34" charset="0"/>
              </a:rPr>
              <a:t>⑥</a:t>
            </a:r>
            <a:endParaRPr lang="ko-KR" altLang="en-US" dirty="0">
              <a:solidFill>
                <a:schemeClr val="bg1">
                  <a:lumMod val="85000"/>
                </a:schemeClr>
              </a:solidFill>
              <a:latin typeface="Arial" panose="020B0604020202020204" pitchFamily="34" charset="0"/>
            </a:endParaRPr>
          </a:p>
        </p:txBody>
      </p:sp>
    </p:spTree>
    <p:extLst>
      <p:ext uri="{BB962C8B-B14F-4D97-AF65-F5344CB8AC3E}">
        <p14:creationId xmlns:p14="http://schemas.microsoft.com/office/powerpoint/2010/main" val="911342354"/>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67DA81AB-F921-472F-8DD5-3D0D85018324}"/>
              </a:ext>
            </a:extLst>
          </p:cNvPr>
          <p:cNvSpPr>
            <a:spLocks noGrp="1"/>
          </p:cNvSpPr>
          <p:nvPr>
            <p:ph idx="1"/>
          </p:nvPr>
        </p:nvSpPr>
        <p:spPr>
          <a:xfrm>
            <a:off x="241299" y="674860"/>
            <a:ext cx="5938222" cy="6030740"/>
          </a:xfrm>
        </p:spPr>
        <p:txBody>
          <a:bodyPr>
            <a:normAutofit fontScale="92500"/>
          </a:bodyPr>
          <a:lstStyle/>
          <a:p>
            <a:pPr indent="0">
              <a:lnSpc>
                <a:spcPct val="100000"/>
              </a:lnSpc>
              <a:buNone/>
            </a:pPr>
            <a:r>
              <a:rPr lang="en-US" altLang="ko-KR" sz="2000" b="1" dirty="0"/>
              <a:t>PBKDF2 : </a:t>
            </a:r>
            <a:r>
              <a:rPr lang="ko-KR" altLang="en-US" sz="2000" b="1" dirty="0"/>
              <a:t>키</a:t>
            </a:r>
            <a:r>
              <a:rPr lang="en-US" altLang="ko-KR" sz="2000" b="1" dirty="0"/>
              <a:t> </a:t>
            </a:r>
            <a:r>
              <a:rPr lang="ko-KR" altLang="en-US" sz="2000" b="1" dirty="0"/>
              <a:t>스트레칭 함수</a:t>
            </a:r>
            <a:r>
              <a:rPr lang="en-US" altLang="ko-KR" sz="2000" b="1" dirty="0"/>
              <a:t>(key-stretching function)</a:t>
            </a:r>
          </a:p>
          <a:p>
            <a:pPr marL="216000" indent="-216000">
              <a:lnSpc>
                <a:spcPct val="100000"/>
              </a:lnSpc>
            </a:pPr>
            <a:r>
              <a:rPr lang="en-US" altLang="ko-KR" dirty="0"/>
              <a:t>PBKDF2 </a:t>
            </a:r>
            <a:r>
              <a:rPr lang="ko-KR" altLang="en-US" dirty="0"/>
              <a:t> 사용하여 </a:t>
            </a:r>
            <a:r>
              <a:rPr lang="en-US" altLang="ko-KR" dirty="0"/>
              <a:t>512 bits </a:t>
            </a:r>
            <a:r>
              <a:rPr lang="ko-KR" altLang="en-US" dirty="0" err="1"/>
              <a:t>시드</a:t>
            </a:r>
            <a:r>
              <a:rPr lang="en-US" altLang="ko-KR" dirty="0"/>
              <a:t>(Seed)</a:t>
            </a:r>
            <a:r>
              <a:rPr lang="ko-KR" altLang="en-US" dirty="0"/>
              <a:t> 파생</a:t>
            </a:r>
            <a:endParaRPr lang="en-US" altLang="ko-KR" dirty="0"/>
          </a:p>
          <a:p>
            <a:pPr marL="216000" indent="-216000">
              <a:lnSpc>
                <a:spcPct val="100000"/>
              </a:lnSpc>
            </a:pPr>
            <a:r>
              <a:rPr lang="ko-KR" altLang="en-US" dirty="0"/>
              <a:t>파라미터 </a:t>
            </a:r>
            <a:r>
              <a:rPr lang="en-US" altLang="ko-KR" dirty="0"/>
              <a:t>2</a:t>
            </a:r>
            <a:r>
              <a:rPr lang="ko-KR" altLang="en-US" dirty="0"/>
              <a:t>개 </a:t>
            </a:r>
            <a:r>
              <a:rPr lang="en-US" altLang="ko-KR" dirty="0"/>
              <a:t>: </a:t>
            </a:r>
            <a:r>
              <a:rPr lang="ko-KR" altLang="en-US" dirty="0" err="1"/>
              <a:t>니모닉</a:t>
            </a:r>
            <a:r>
              <a:rPr lang="ko-KR" altLang="en-US" dirty="0"/>
              <a:t> 코드</a:t>
            </a:r>
            <a:r>
              <a:rPr lang="en-US" altLang="ko-KR" dirty="0"/>
              <a:t>(Mnemonic Code), </a:t>
            </a:r>
            <a:r>
              <a:rPr lang="ko-KR" altLang="en-US" dirty="0" err="1"/>
              <a:t>솔트</a:t>
            </a:r>
            <a:r>
              <a:rPr lang="en-US" altLang="ko-KR" dirty="0"/>
              <a:t>(Salt)</a:t>
            </a:r>
          </a:p>
          <a:p>
            <a:pPr lvl="1" indent="-216000">
              <a:lnSpc>
                <a:spcPct val="100000"/>
              </a:lnSpc>
            </a:pPr>
            <a:r>
              <a:rPr lang="en-US" altLang="ko-KR" dirty="0"/>
              <a:t>salt : </a:t>
            </a:r>
            <a:r>
              <a:rPr lang="ko-KR" altLang="en-US" dirty="0"/>
              <a:t>무차별 대입 공격을 가능하게 하는 조회 테이블</a:t>
            </a:r>
            <a:r>
              <a:rPr lang="en-US" altLang="ko-KR" dirty="0"/>
              <a:t>(lookup table) </a:t>
            </a:r>
            <a:r>
              <a:rPr lang="ko-KR" altLang="en-US" dirty="0"/>
              <a:t>생성을 어렵게 함</a:t>
            </a:r>
            <a:endParaRPr lang="en-US" altLang="ko-KR" sz="900" dirty="0"/>
          </a:p>
          <a:p>
            <a:pPr marL="216000" indent="-216000">
              <a:lnSpc>
                <a:spcPct val="100000"/>
              </a:lnSpc>
              <a:buFont typeface="+mj-lt"/>
              <a:buAutoNum type="arabicPeriod" startAt="7"/>
            </a:pPr>
            <a:r>
              <a:rPr lang="en-US" altLang="ko-KR" dirty="0"/>
              <a:t>PBKDF2 </a:t>
            </a:r>
            <a:r>
              <a:rPr lang="ko-KR" altLang="en-US" dirty="0"/>
              <a:t>의</a:t>
            </a:r>
            <a:r>
              <a:rPr lang="en-US" altLang="ko-KR" dirty="0"/>
              <a:t> </a:t>
            </a:r>
            <a:r>
              <a:rPr lang="ko-KR" altLang="en-US" dirty="0"/>
              <a:t>첫 번째 파라미터는 </a:t>
            </a:r>
            <a:r>
              <a:rPr lang="en-US" altLang="ko-KR" dirty="0"/>
              <a:t>6.</a:t>
            </a:r>
            <a:r>
              <a:rPr lang="ko-KR" altLang="en-US" dirty="0"/>
              <a:t> 에서 생성한 </a:t>
            </a:r>
            <a:r>
              <a:rPr lang="ko-KR" altLang="en-US" dirty="0" err="1"/>
              <a:t>니모닉</a:t>
            </a:r>
            <a:endParaRPr lang="en-US" altLang="ko-KR" dirty="0"/>
          </a:p>
          <a:p>
            <a:pPr marL="216000" indent="-216000">
              <a:lnSpc>
                <a:spcPct val="100000"/>
              </a:lnSpc>
              <a:buFont typeface="+mj-lt"/>
              <a:buAutoNum type="arabicPeriod" startAt="7"/>
            </a:pPr>
            <a:r>
              <a:rPr lang="en-US" altLang="ko-KR" dirty="0"/>
              <a:t>PBKDF2 </a:t>
            </a:r>
            <a:r>
              <a:rPr lang="ko-KR" altLang="en-US" dirty="0"/>
              <a:t>의 두 번째 파라미터는 </a:t>
            </a:r>
            <a:r>
              <a:rPr lang="ko-KR" altLang="en-US" dirty="0" err="1"/>
              <a:t>솔트</a:t>
            </a:r>
            <a:r>
              <a:rPr lang="en-US" altLang="ko-KR" dirty="0"/>
              <a:t>(Salt)</a:t>
            </a:r>
            <a:br>
              <a:rPr lang="en-US" altLang="ko-KR" dirty="0"/>
            </a:br>
            <a:r>
              <a:rPr lang="en-US" altLang="ko-KR" dirty="0"/>
              <a:t>"mnemonic" </a:t>
            </a:r>
            <a:r>
              <a:rPr lang="ko-KR" altLang="en-US" dirty="0"/>
              <a:t>문자열에 선택적 사용자 입력 암호문을 연결하여 구성</a:t>
            </a:r>
            <a:endParaRPr lang="en-US" altLang="ko-KR" dirty="0"/>
          </a:p>
          <a:p>
            <a:pPr marL="216000" indent="-216000">
              <a:lnSpc>
                <a:spcPct val="100000"/>
              </a:lnSpc>
              <a:buFont typeface="+mj-lt"/>
              <a:buAutoNum type="arabicPeriod" startAt="7"/>
            </a:pPr>
            <a:r>
              <a:rPr lang="en-US" altLang="ko-KR" dirty="0"/>
              <a:t>PBKDF2</a:t>
            </a:r>
            <a:r>
              <a:rPr lang="ko-KR" altLang="en-US" dirty="0"/>
              <a:t>는 </a:t>
            </a:r>
            <a:r>
              <a:rPr lang="en-US" altLang="ko-KR" dirty="0"/>
              <a:t>HMAC-SHA512 </a:t>
            </a:r>
            <a:r>
              <a:rPr lang="ko-KR" altLang="en-US" dirty="0"/>
              <a:t>알고리즘을 사용하여</a:t>
            </a:r>
            <a:br>
              <a:rPr lang="en-US" altLang="ko-KR" dirty="0"/>
            </a:br>
            <a:r>
              <a:rPr lang="ko-KR" altLang="en-US" dirty="0" err="1"/>
              <a:t>니모닉과</a:t>
            </a:r>
            <a:r>
              <a:rPr lang="ko-KR" altLang="en-US" dirty="0"/>
              <a:t> </a:t>
            </a:r>
            <a:r>
              <a:rPr lang="ko-KR" altLang="en-US" dirty="0" err="1"/>
              <a:t>솔트</a:t>
            </a:r>
            <a:r>
              <a:rPr lang="ko-KR" altLang="en-US" dirty="0"/>
              <a:t> </a:t>
            </a:r>
            <a:r>
              <a:rPr lang="ko-KR" altLang="en-US" dirty="0" err="1"/>
              <a:t>파라미터을</a:t>
            </a:r>
            <a:r>
              <a:rPr lang="ko-KR" altLang="en-US" dirty="0"/>
              <a:t> </a:t>
            </a:r>
            <a:r>
              <a:rPr lang="en-US" altLang="ko-KR" dirty="0"/>
              <a:t>512 bits</a:t>
            </a:r>
            <a:r>
              <a:rPr lang="ko-KR" altLang="en-US" dirty="0"/>
              <a:t>로 확장</a:t>
            </a:r>
            <a:endParaRPr lang="en-US" altLang="ko-KR" dirty="0"/>
          </a:p>
          <a:p>
            <a:pPr indent="0">
              <a:lnSpc>
                <a:spcPct val="100000"/>
              </a:lnSpc>
              <a:buNone/>
            </a:pPr>
            <a:endParaRPr lang="en-US" altLang="ko-KR" sz="900" dirty="0"/>
          </a:p>
          <a:p>
            <a:pPr indent="0">
              <a:lnSpc>
                <a:spcPct val="100000"/>
              </a:lnSpc>
              <a:buNone/>
            </a:pPr>
            <a:r>
              <a:rPr lang="en-US" altLang="ko-KR" dirty="0"/>
              <a:t>512 bits Seed</a:t>
            </a:r>
            <a:r>
              <a:rPr lang="ko-KR" altLang="en-US" dirty="0"/>
              <a:t>를</a:t>
            </a:r>
            <a:r>
              <a:rPr lang="en-US" altLang="ko-KR" dirty="0"/>
              <a:t> 256 bits </a:t>
            </a:r>
            <a:r>
              <a:rPr lang="ko-KR" altLang="en-US" dirty="0"/>
              <a:t>씩 </a:t>
            </a:r>
            <a:r>
              <a:rPr lang="en-US" altLang="ko-KR" dirty="0"/>
              <a:t>2</a:t>
            </a:r>
            <a:r>
              <a:rPr lang="ko-KR" altLang="en-US" dirty="0"/>
              <a:t>개로 분리</a:t>
            </a:r>
            <a:endParaRPr lang="en-US" altLang="ko-KR" dirty="0"/>
          </a:p>
          <a:p>
            <a:pPr marL="216000" indent="-216000">
              <a:lnSpc>
                <a:spcPct val="100000"/>
              </a:lnSpc>
            </a:pPr>
            <a:r>
              <a:rPr lang="ko-KR" altLang="en-US" dirty="0"/>
              <a:t>왼쪽 </a:t>
            </a:r>
            <a:r>
              <a:rPr lang="en-US" altLang="ko-KR" dirty="0"/>
              <a:t>256 bits</a:t>
            </a:r>
            <a:r>
              <a:rPr lang="ko-KR" altLang="en-US" dirty="0"/>
              <a:t> </a:t>
            </a:r>
            <a:r>
              <a:rPr lang="en-US" altLang="ko-KR" dirty="0"/>
              <a:t>	:</a:t>
            </a:r>
            <a:r>
              <a:rPr lang="ko-KR" altLang="en-US" dirty="0"/>
              <a:t> </a:t>
            </a:r>
            <a:r>
              <a:rPr lang="en-US" altLang="ko-KR" dirty="0"/>
              <a:t>Master private Key</a:t>
            </a:r>
          </a:p>
          <a:p>
            <a:pPr marL="216000" indent="-216000">
              <a:lnSpc>
                <a:spcPct val="100000"/>
              </a:lnSpc>
            </a:pPr>
            <a:r>
              <a:rPr lang="ko-KR" altLang="en-US" dirty="0"/>
              <a:t>오른쪽 </a:t>
            </a:r>
            <a:r>
              <a:rPr lang="en-US" altLang="ko-KR" dirty="0"/>
              <a:t>256 bits</a:t>
            </a:r>
            <a:r>
              <a:rPr lang="ko-KR" altLang="en-US" dirty="0"/>
              <a:t> </a:t>
            </a:r>
            <a:r>
              <a:rPr lang="en-US" altLang="ko-KR" dirty="0"/>
              <a:t>	:</a:t>
            </a:r>
            <a:r>
              <a:rPr lang="ko-KR" altLang="en-US" dirty="0"/>
              <a:t> </a:t>
            </a:r>
            <a:r>
              <a:rPr lang="en-US" altLang="ko-KR" dirty="0"/>
              <a:t>Master</a:t>
            </a:r>
            <a:r>
              <a:rPr lang="ko-KR" altLang="en-US" dirty="0"/>
              <a:t> </a:t>
            </a:r>
            <a:r>
              <a:rPr lang="en-US" altLang="ko-KR" dirty="0"/>
              <a:t>Chain Code</a:t>
            </a:r>
          </a:p>
          <a:p>
            <a:pPr marL="216000" indent="-216000">
              <a:lnSpc>
                <a:spcPct val="100000"/>
              </a:lnSpc>
            </a:pPr>
            <a:r>
              <a:rPr lang="en-US" altLang="ko-KR" dirty="0"/>
              <a:t>parse256(IL) == 0 or parse256(IL) &gt;= n </a:t>
            </a:r>
            <a:r>
              <a:rPr lang="ko-KR" altLang="en-US" dirty="0"/>
              <a:t>인 경우 </a:t>
            </a:r>
            <a:r>
              <a:rPr lang="ko-KR" altLang="en-US" dirty="0" err="1"/>
              <a:t>비유효</a:t>
            </a:r>
            <a:endParaRPr lang="ko-KR" altLang="en-US" dirty="0"/>
          </a:p>
        </p:txBody>
      </p:sp>
      <p:sp>
        <p:nvSpPr>
          <p:cNvPr id="3" name="제목 2">
            <a:extLst>
              <a:ext uri="{FF2B5EF4-FFF2-40B4-BE49-F238E27FC236}">
                <a16:creationId xmlns:a16="http://schemas.microsoft.com/office/drawing/2014/main" id="{3E4EFCE2-9CA8-41E5-852B-3F686381F2D1}"/>
              </a:ext>
            </a:extLst>
          </p:cNvPr>
          <p:cNvSpPr>
            <a:spLocks noGrp="1"/>
          </p:cNvSpPr>
          <p:nvPr>
            <p:ph type="title"/>
          </p:nvPr>
        </p:nvSpPr>
        <p:spPr/>
        <p:txBody>
          <a:bodyPr/>
          <a:lstStyle/>
          <a:p>
            <a:r>
              <a:rPr lang="ko-KR" altLang="en-US" dirty="0" err="1"/>
              <a:t>니모닉</a:t>
            </a:r>
            <a:r>
              <a:rPr lang="ko-KR" altLang="en-US" dirty="0"/>
              <a:t> 코드 </a:t>
            </a:r>
            <a:r>
              <a:rPr lang="en-US" altLang="ko-KR" dirty="0">
                <a:solidFill>
                  <a:schemeClr val="bg1">
                    <a:lumMod val="85000"/>
                  </a:schemeClr>
                </a:solidFill>
                <a:latin typeface="Arial" panose="020B0604020202020204" pitchFamily="34" charset="0"/>
              </a:rPr>
              <a:t>➡ </a:t>
            </a:r>
            <a:r>
              <a:rPr lang="ko-KR" altLang="en-US" dirty="0">
                <a:solidFill>
                  <a:schemeClr val="bg1">
                    <a:lumMod val="85000"/>
                  </a:schemeClr>
                </a:solidFill>
                <a:latin typeface="Arial" panose="020B0604020202020204" pitchFamily="34" charset="0"/>
              </a:rPr>
              <a:t>마스터 </a:t>
            </a:r>
            <a:r>
              <a:rPr lang="ko-KR" altLang="en-US" dirty="0" err="1">
                <a:solidFill>
                  <a:schemeClr val="bg1">
                    <a:lumMod val="85000"/>
                  </a:schemeClr>
                </a:solidFill>
                <a:latin typeface="Arial" panose="020B0604020202020204" pitchFamily="34" charset="0"/>
              </a:rPr>
              <a:t>시드</a:t>
            </a:r>
            <a:r>
              <a:rPr lang="ko-KR" altLang="en-US" dirty="0">
                <a:solidFill>
                  <a:schemeClr val="bg1">
                    <a:lumMod val="85000"/>
                  </a:schemeClr>
                </a:solidFill>
                <a:latin typeface="Arial" panose="020B0604020202020204" pitchFamily="34" charset="0"/>
              </a:rPr>
              <a:t> 생성</a:t>
            </a:r>
            <a:endParaRPr lang="ko-KR" altLang="en-US" dirty="0"/>
          </a:p>
        </p:txBody>
      </p:sp>
      <p:pic>
        <p:nvPicPr>
          <p:cNvPr id="44034" name="Picture 2" descr="From mnemonic to seed">
            <a:extLst>
              <a:ext uri="{FF2B5EF4-FFF2-40B4-BE49-F238E27FC236}">
                <a16:creationId xmlns:a16="http://schemas.microsoft.com/office/drawing/2014/main" id="{AFD37DF7-5F29-4C24-9492-98F8BD6629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55144" y="659949"/>
            <a:ext cx="5713791" cy="3988979"/>
          </a:xfrm>
          <a:prstGeom prst="rect">
            <a:avLst/>
          </a:prstGeom>
          <a:noFill/>
          <a:extLst>
            <a:ext uri="{909E8E84-426E-40DD-AFC4-6F175D3DCCD1}">
              <a14:hiddenFill xmlns:a14="http://schemas.microsoft.com/office/drawing/2010/main">
                <a:solidFill>
                  <a:srgbClr val="FFFFFF"/>
                </a:solidFill>
              </a14:hiddenFill>
            </a:ext>
          </a:extLst>
        </p:spPr>
      </p:pic>
      <p:sp>
        <p:nvSpPr>
          <p:cNvPr id="4" name="직사각형 3">
            <a:extLst>
              <a:ext uri="{FF2B5EF4-FFF2-40B4-BE49-F238E27FC236}">
                <a16:creationId xmlns:a16="http://schemas.microsoft.com/office/drawing/2014/main" id="{8CB2CCEC-4638-47D5-BDED-4852FA834D99}"/>
              </a:ext>
            </a:extLst>
          </p:cNvPr>
          <p:cNvSpPr/>
          <p:nvPr/>
        </p:nvSpPr>
        <p:spPr>
          <a:xfrm>
            <a:off x="6962691" y="4980838"/>
            <a:ext cx="2348285" cy="641944"/>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bg1">
                    <a:lumMod val="85000"/>
                  </a:schemeClr>
                </a:solidFill>
              </a:rPr>
              <a:t>Master</a:t>
            </a:r>
            <a:br>
              <a:rPr lang="en-US" altLang="ko-KR" dirty="0">
                <a:solidFill>
                  <a:schemeClr val="bg1">
                    <a:lumMod val="85000"/>
                  </a:schemeClr>
                </a:solidFill>
              </a:rPr>
            </a:br>
            <a:r>
              <a:rPr lang="en-US" altLang="ko-KR" dirty="0">
                <a:solidFill>
                  <a:schemeClr val="bg1">
                    <a:lumMod val="85000"/>
                  </a:schemeClr>
                </a:solidFill>
              </a:rPr>
              <a:t>private key</a:t>
            </a:r>
            <a:endParaRPr lang="ko-KR" altLang="en-US" dirty="0">
              <a:solidFill>
                <a:schemeClr val="bg1">
                  <a:lumMod val="85000"/>
                </a:schemeClr>
              </a:solidFill>
            </a:endParaRPr>
          </a:p>
        </p:txBody>
      </p:sp>
      <p:sp>
        <p:nvSpPr>
          <p:cNvPr id="8" name="직사각형 7">
            <a:extLst>
              <a:ext uri="{FF2B5EF4-FFF2-40B4-BE49-F238E27FC236}">
                <a16:creationId xmlns:a16="http://schemas.microsoft.com/office/drawing/2014/main" id="{2BEA9A89-F51C-4BF6-85C3-A5D82CF19436}"/>
              </a:ext>
            </a:extLst>
          </p:cNvPr>
          <p:cNvSpPr/>
          <p:nvPr/>
        </p:nvSpPr>
        <p:spPr>
          <a:xfrm>
            <a:off x="9310976" y="4980838"/>
            <a:ext cx="2348285" cy="641944"/>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bg1">
                    <a:lumMod val="85000"/>
                  </a:schemeClr>
                </a:solidFill>
              </a:rPr>
              <a:t>Master</a:t>
            </a:r>
            <a:br>
              <a:rPr lang="en-US" altLang="ko-KR" dirty="0">
                <a:solidFill>
                  <a:schemeClr val="bg1">
                    <a:lumMod val="85000"/>
                  </a:schemeClr>
                </a:solidFill>
              </a:rPr>
            </a:br>
            <a:r>
              <a:rPr lang="en-US" altLang="ko-KR" dirty="0">
                <a:solidFill>
                  <a:schemeClr val="bg1">
                    <a:lumMod val="85000"/>
                  </a:schemeClr>
                </a:solidFill>
              </a:rPr>
              <a:t>Chain Code</a:t>
            </a:r>
            <a:endParaRPr lang="ko-KR" altLang="en-US" dirty="0">
              <a:solidFill>
                <a:schemeClr val="bg1">
                  <a:lumMod val="85000"/>
                </a:schemeClr>
              </a:solidFill>
            </a:endParaRPr>
          </a:p>
        </p:txBody>
      </p:sp>
      <p:cxnSp>
        <p:nvCxnSpPr>
          <p:cNvPr id="9" name="직선 연결선 8">
            <a:extLst>
              <a:ext uri="{FF2B5EF4-FFF2-40B4-BE49-F238E27FC236}">
                <a16:creationId xmlns:a16="http://schemas.microsoft.com/office/drawing/2014/main" id="{ADB60A77-9AAF-45F8-9994-0786A6CDF22B}"/>
              </a:ext>
            </a:extLst>
          </p:cNvPr>
          <p:cNvCxnSpPr>
            <a:cxnSpLocks/>
          </p:cNvCxnSpPr>
          <p:nvPr/>
        </p:nvCxnSpPr>
        <p:spPr>
          <a:xfrm>
            <a:off x="6962691" y="5738634"/>
            <a:ext cx="0" cy="70987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직선 연결선 10">
            <a:extLst>
              <a:ext uri="{FF2B5EF4-FFF2-40B4-BE49-F238E27FC236}">
                <a16:creationId xmlns:a16="http://schemas.microsoft.com/office/drawing/2014/main" id="{2A43CD8F-1DEB-43C2-BAD7-3A770698C60F}"/>
              </a:ext>
            </a:extLst>
          </p:cNvPr>
          <p:cNvCxnSpPr/>
          <p:nvPr/>
        </p:nvCxnSpPr>
        <p:spPr>
          <a:xfrm>
            <a:off x="11659261" y="5738634"/>
            <a:ext cx="0" cy="70920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2" name="직선 연결선 11">
            <a:extLst>
              <a:ext uri="{FF2B5EF4-FFF2-40B4-BE49-F238E27FC236}">
                <a16:creationId xmlns:a16="http://schemas.microsoft.com/office/drawing/2014/main" id="{E7A8FE6F-6F0A-46AB-8541-546BEDD23A65}"/>
              </a:ext>
            </a:extLst>
          </p:cNvPr>
          <p:cNvCxnSpPr>
            <a:cxnSpLocks/>
          </p:cNvCxnSpPr>
          <p:nvPr/>
        </p:nvCxnSpPr>
        <p:spPr>
          <a:xfrm flipH="1">
            <a:off x="9310976" y="5738634"/>
            <a:ext cx="19878" cy="29475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직선 화살표 연결선 13">
            <a:extLst>
              <a:ext uri="{FF2B5EF4-FFF2-40B4-BE49-F238E27FC236}">
                <a16:creationId xmlns:a16="http://schemas.microsoft.com/office/drawing/2014/main" id="{2CEFFDD7-EEFA-4F42-99DE-36EDEB05C4C7}"/>
              </a:ext>
            </a:extLst>
          </p:cNvPr>
          <p:cNvCxnSpPr/>
          <p:nvPr/>
        </p:nvCxnSpPr>
        <p:spPr>
          <a:xfrm>
            <a:off x="6962691" y="6209969"/>
            <a:ext cx="4696570" cy="0"/>
          </a:xfrm>
          <a:prstGeom prst="straightConnector1">
            <a:avLst/>
          </a:prstGeom>
          <a:ln>
            <a:solidFill>
              <a:schemeClr val="bg1">
                <a:lumMod val="8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8446C874-19C6-4A5F-BF75-BA68DE47BC85}"/>
              </a:ext>
            </a:extLst>
          </p:cNvPr>
          <p:cNvCxnSpPr>
            <a:cxnSpLocks/>
          </p:cNvCxnSpPr>
          <p:nvPr/>
        </p:nvCxnSpPr>
        <p:spPr>
          <a:xfrm>
            <a:off x="6962691" y="5869391"/>
            <a:ext cx="2348285" cy="0"/>
          </a:xfrm>
          <a:prstGeom prst="straightConnector1">
            <a:avLst/>
          </a:prstGeom>
          <a:ln>
            <a:solidFill>
              <a:schemeClr val="bg1">
                <a:lumMod val="8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F76E0D55-F6C9-4544-B701-405D3B532273}"/>
              </a:ext>
            </a:extLst>
          </p:cNvPr>
          <p:cNvCxnSpPr>
            <a:cxnSpLocks/>
          </p:cNvCxnSpPr>
          <p:nvPr/>
        </p:nvCxnSpPr>
        <p:spPr>
          <a:xfrm>
            <a:off x="9310976" y="5869391"/>
            <a:ext cx="2348285" cy="0"/>
          </a:xfrm>
          <a:prstGeom prst="straightConnector1">
            <a:avLst/>
          </a:prstGeom>
          <a:ln>
            <a:solidFill>
              <a:schemeClr val="bg1">
                <a:lumMod val="8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B2B1FBF5-E15D-47F2-9402-E3858CEAA7C5}"/>
              </a:ext>
            </a:extLst>
          </p:cNvPr>
          <p:cNvSpPr txBox="1"/>
          <p:nvPr/>
        </p:nvSpPr>
        <p:spPr>
          <a:xfrm>
            <a:off x="7731113" y="5869391"/>
            <a:ext cx="902811" cy="338554"/>
          </a:xfrm>
          <a:prstGeom prst="rect">
            <a:avLst/>
          </a:prstGeom>
          <a:noFill/>
        </p:spPr>
        <p:txBody>
          <a:bodyPr wrap="none" rtlCol="0">
            <a:spAutoFit/>
          </a:bodyPr>
          <a:lstStyle/>
          <a:p>
            <a:pPr algn="ctr"/>
            <a:r>
              <a:rPr lang="en-US" altLang="ko-KR" sz="1600" dirty="0">
                <a:solidFill>
                  <a:schemeClr val="bg1">
                    <a:lumMod val="85000"/>
                  </a:schemeClr>
                </a:solidFill>
                <a:latin typeface="Arial" panose="020B0604020202020204" pitchFamily="34" charset="0"/>
              </a:rPr>
              <a:t>256 bits</a:t>
            </a:r>
            <a:endParaRPr lang="ko-KR" altLang="en-US" sz="1600" dirty="0">
              <a:solidFill>
                <a:schemeClr val="bg1">
                  <a:lumMod val="85000"/>
                </a:schemeClr>
              </a:solidFill>
              <a:latin typeface="Arial" panose="020B0604020202020204" pitchFamily="34" charset="0"/>
            </a:endParaRPr>
          </a:p>
        </p:txBody>
      </p:sp>
      <p:sp>
        <p:nvSpPr>
          <p:cNvPr id="20" name="TextBox 19">
            <a:extLst>
              <a:ext uri="{FF2B5EF4-FFF2-40B4-BE49-F238E27FC236}">
                <a16:creationId xmlns:a16="http://schemas.microsoft.com/office/drawing/2014/main" id="{D9B7B600-D36E-43EA-BEDF-1CC6B87617F4}"/>
              </a:ext>
            </a:extLst>
          </p:cNvPr>
          <p:cNvSpPr txBox="1"/>
          <p:nvPr/>
        </p:nvSpPr>
        <p:spPr>
          <a:xfrm>
            <a:off x="10079398" y="5864107"/>
            <a:ext cx="902811" cy="338554"/>
          </a:xfrm>
          <a:prstGeom prst="rect">
            <a:avLst/>
          </a:prstGeom>
          <a:noFill/>
        </p:spPr>
        <p:txBody>
          <a:bodyPr wrap="none" rtlCol="0">
            <a:spAutoFit/>
          </a:bodyPr>
          <a:lstStyle/>
          <a:p>
            <a:pPr algn="ctr"/>
            <a:r>
              <a:rPr lang="en-US" altLang="ko-KR" sz="1600" dirty="0">
                <a:solidFill>
                  <a:schemeClr val="bg1">
                    <a:lumMod val="85000"/>
                  </a:schemeClr>
                </a:solidFill>
                <a:latin typeface="Arial" panose="020B0604020202020204" pitchFamily="34" charset="0"/>
              </a:rPr>
              <a:t>256 bits</a:t>
            </a:r>
            <a:endParaRPr lang="ko-KR" altLang="en-US" sz="1600" dirty="0">
              <a:solidFill>
                <a:schemeClr val="bg1">
                  <a:lumMod val="85000"/>
                </a:schemeClr>
              </a:solidFill>
              <a:latin typeface="Arial" panose="020B0604020202020204" pitchFamily="34" charset="0"/>
            </a:endParaRPr>
          </a:p>
        </p:txBody>
      </p:sp>
      <p:sp>
        <p:nvSpPr>
          <p:cNvPr id="21" name="TextBox 20">
            <a:extLst>
              <a:ext uri="{FF2B5EF4-FFF2-40B4-BE49-F238E27FC236}">
                <a16:creationId xmlns:a16="http://schemas.microsoft.com/office/drawing/2014/main" id="{36AEC2D5-75A0-451E-ABB2-0D1D4EE4A185}"/>
              </a:ext>
            </a:extLst>
          </p:cNvPr>
          <p:cNvSpPr txBox="1"/>
          <p:nvPr/>
        </p:nvSpPr>
        <p:spPr>
          <a:xfrm>
            <a:off x="8554040" y="6217001"/>
            <a:ext cx="1553630" cy="338554"/>
          </a:xfrm>
          <a:prstGeom prst="rect">
            <a:avLst/>
          </a:prstGeom>
          <a:noFill/>
        </p:spPr>
        <p:txBody>
          <a:bodyPr wrap="none" rtlCol="0">
            <a:spAutoFit/>
          </a:bodyPr>
          <a:lstStyle/>
          <a:p>
            <a:pPr algn="ctr"/>
            <a:r>
              <a:rPr lang="en-US" altLang="ko-KR" sz="1600" dirty="0">
                <a:solidFill>
                  <a:schemeClr val="bg1">
                    <a:lumMod val="85000"/>
                  </a:schemeClr>
                </a:solidFill>
                <a:latin typeface="Arial" panose="020B0604020202020204" pitchFamily="34" charset="0"/>
              </a:rPr>
              <a:t>Seed : 512 bits</a:t>
            </a:r>
            <a:endParaRPr lang="ko-KR" altLang="en-US" sz="1600" dirty="0">
              <a:solidFill>
                <a:schemeClr val="bg1">
                  <a:lumMod val="85000"/>
                </a:schemeClr>
              </a:solidFill>
              <a:latin typeface="Arial" panose="020B0604020202020204" pitchFamily="34" charset="0"/>
            </a:endParaRPr>
          </a:p>
        </p:txBody>
      </p:sp>
    </p:spTree>
    <p:extLst>
      <p:ext uri="{BB962C8B-B14F-4D97-AF65-F5344CB8AC3E}">
        <p14:creationId xmlns:p14="http://schemas.microsoft.com/office/powerpoint/2010/main" val="159471054"/>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094938E6-7B08-4338-9D07-AD4ABCDB170C}"/>
              </a:ext>
            </a:extLst>
          </p:cNvPr>
          <p:cNvSpPr>
            <a:spLocks noGrp="1"/>
          </p:cNvSpPr>
          <p:nvPr>
            <p:ph type="title"/>
          </p:nvPr>
        </p:nvSpPr>
        <p:spPr/>
        <p:txBody>
          <a:bodyPr/>
          <a:lstStyle/>
          <a:p>
            <a:r>
              <a:rPr lang="ko-KR" altLang="en-US" dirty="0" err="1"/>
              <a:t>니모닉</a:t>
            </a:r>
            <a:r>
              <a:rPr lang="ko-KR" altLang="en-US" dirty="0"/>
              <a:t> 코드 </a:t>
            </a:r>
            <a:r>
              <a:rPr lang="ko-KR" altLang="en-US" dirty="0" err="1"/>
              <a:t>생성기</a:t>
            </a:r>
            <a:endParaRPr lang="ko-KR" altLang="en-US" dirty="0"/>
          </a:p>
        </p:txBody>
      </p:sp>
      <p:pic>
        <p:nvPicPr>
          <p:cNvPr id="5" name="그림 4">
            <a:extLst>
              <a:ext uri="{FF2B5EF4-FFF2-40B4-BE49-F238E27FC236}">
                <a16:creationId xmlns:a16="http://schemas.microsoft.com/office/drawing/2014/main" id="{AD0B4810-279F-42A2-868D-6AD17936F9F6}"/>
              </a:ext>
            </a:extLst>
          </p:cNvPr>
          <p:cNvPicPr>
            <a:picLocks noChangeAspect="1"/>
          </p:cNvPicPr>
          <p:nvPr/>
        </p:nvPicPr>
        <p:blipFill>
          <a:blip r:embed="rId2"/>
          <a:stretch>
            <a:fillRect/>
          </a:stretch>
        </p:blipFill>
        <p:spPr>
          <a:xfrm>
            <a:off x="2890917" y="1058361"/>
            <a:ext cx="6412106" cy="5645108"/>
          </a:xfrm>
          <a:prstGeom prst="rect">
            <a:avLst/>
          </a:prstGeom>
        </p:spPr>
      </p:pic>
      <p:sp>
        <p:nvSpPr>
          <p:cNvPr id="7" name="TextBox 6">
            <a:extLst>
              <a:ext uri="{FF2B5EF4-FFF2-40B4-BE49-F238E27FC236}">
                <a16:creationId xmlns:a16="http://schemas.microsoft.com/office/drawing/2014/main" id="{F06AA6B4-F58C-41B7-A40A-3057814465A1}"/>
              </a:ext>
            </a:extLst>
          </p:cNvPr>
          <p:cNvSpPr txBox="1"/>
          <p:nvPr/>
        </p:nvSpPr>
        <p:spPr>
          <a:xfrm>
            <a:off x="4033631" y="657225"/>
            <a:ext cx="4124738" cy="369332"/>
          </a:xfrm>
          <a:prstGeom prst="rect">
            <a:avLst/>
          </a:prstGeom>
          <a:noFill/>
        </p:spPr>
        <p:txBody>
          <a:bodyPr wrap="square">
            <a:spAutoFit/>
          </a:bodyPr>
          <a:lstStyle/>
          <a:p>
            <a:r>
              <a:rPr lang="ko-KR" altLang="en-US" dirty="0">
                <a:solidFill>
                  <a:schemeClr val="bg1">
                    <a:lumMod val="85000"/>
                  </a:schemeClr>
                </a:solidFill>
                <a:hlinkClick r:id="rId3"/>
              </a:rPr>
              <a:t>https://iancoleman.io/bip39/#english</a:t>
            </a:r>
            <a:endParaRPr lang="en-US" altLang="ko-KR" dirty="0">
              <a:solidFill>
                <a:schemeClr val="bg1">
                  <a:lumMod val="85000"/>
                </a:schemeClr>
              </a:solidFill>
            </a:endParaRPr>
          </a:p>
        </p:txBody>
      </p:sp>
    </p:spTree>
    <p:extLst>
      <p:ext uri="{BB962C8B-B14F-4D97-AF65-F5344CB8AC3E}">
        <p14:creationId xmlns:p14="http://schemas.microsoft.com/office/powerpoint/2010/main" val="904813406"/>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24300D0E-2795-4E72-8F5A-79614A07443E}"/>
              </a:ext>
            </a:extLst>
          </p:cNvPr>
          <p:cNvSpPr>
            <a:spLocks noGrp="1"/>
          </p:cNvSpPr>
          <p:nvPr>
            <p:ph idx="1"/>
          </p:nvPr>
        </p:nvSpPr>
        <p:spPr>
          <a:xfrm>
            <a:off x="241299" y="674860"/>
            <a:ext cx="11683999" cy="6030740"/>
          </a:xfrm>
        </p:spPr>
        <p:txBody>
          <a:bodyPr>
            <a:normAutofit/>
          </a:bodyPr>
          <a:lstStyle/>
          <a:p>
            <a:pPr indent="0">
              <a:buNone/>
            </a:pPr>
            <a:r>
              <a:rPr lang="en-US" altLang="ko-KR" sz="2000" dirty="0"/>
              <a:t>BIP-32 HD Wallet </a:t>
            </a:r>
            <a:r>
              <a:rPr lang="en-US" altLang="ko-KR" sz="1400" dirty="0"/>
              <a:t>(Hierarchical Deterministic Wallets, </a:t>
            </a:r>
            <a:r>
              <a:rPr lang="ko-KR" altLang="en-US" sz="1400" dirty="0"/>
              <a:t>결정적 계층 구조 지갑</a:t>
            </a:r>
            <a:r>
              <a:rPr lang="en-US" altLang="ko-KR" sz="1400" dirty="0"/>
              <a:t>)</a:t>
            </a:r>
          </a:p>
          <a:p>
            <a:pPr marL="144000"/>
            <a:r>
              <a:rPr lang="ko-KR" altLang="en-US" dirty="0" err="1"/>
              <a:t>시드</a:t>
            </a:r>
            <a:r>
              <a:rPr lang="ko-KR" altLang="en-US" dirty="0"/>
              <a:t> </a:t>
            </a:r>
            <a:r>
              <a:rPr lang="en-US" altLang="ko-KR" dirty="0"/>
              <a:t>(seed, 128 ~ 256 bits)</a:t>
            </a:r>
            <a:r>
              <a:rPr lang="ko-KR" altLang="en-US" dirty="0"/>
              <a:t>로부터 생성된 키 트리</a:t>
            </a:r>
            <a:endParaRPr lang="en-US" altLang="ko-KR" dirty="0"/>
          </a:p>
          <a:p>
            <a:pPr marL="144000"/>
            <a:r>
              <a:rPr lang="ko-KR" altLang="en-US" dirty="0"/>
              <a:t>부모키로 여러 자식키를 파생</a:t>
            </a:r>
            <a:endParaRPr lang="en-US" altLang="ko-KR" dirty="0"/>
          </a:p>
          <a:p>
            <a:pPr marL="144000"/>
            <a:r>
              <a:rPr lang="ko-KR" altLang="en-US" dirty="0"/>
              <a:t>부모 개인키 없이</a:t>
            </a:r>
            <a:br>
              <a:rPr lang="en-US" altLang="ko-KR" dirty="0"/>
            </a:br>
            <a:r>
              <a:rPr lang="ko-KR" altLang="en-US" dirty="0"/>
              <a:t>부모 공개키로 자식 공개키 파생 가능</a:t>
            </a:r>
            <a:endParaRPr lang="en-US" altLang="ko-KR" dirty="0"/>
          </a:p>
          <a:p>
            <a:pPr marL="144000"/>
            <a:r>
              <a:rPr lang="ko-KR" altLang="en-US" dirty="0"/>
              <a:t>분기별로 용도를 다르게 사용 가능</a:t>
            </a:r>
            <a:endParaRPr lang="en-US" altLang="ko-KR" dirty="0"/>
          </a:p>
        </p:txBody>
      </p:sp>
      <p:sp>
        <p:nvSpPr>
          <p:cNvPr id="3" name="제목 2">
            <a:extLst>
              <a:ext uri="{FF2B5EF4-FFF2-40B4-BE49-F238E27FC236}">
                <a16:creationId xmlns:a16="http://schemas.microsoft.com/office/drawing/2014/main" id="{5C71841A-1D50-4C8F-94A9-7D6C0013BC32}"/>
              </a:ext>
            </a:extLst>
          </p:cNvPr>
          <p:cNvSpPr>
            <a:spLocks noGrp="1"/>
          </p:cNvSpPr>
          <p:nvPr>
            <p:ph type="title"/>
          </p:nvPr>
        </p:nvSpPr>
        <p:spPr/>
        <p:txBody>
          <a:bodyPr/>
          <a:lstStyle/>
          <a:p>
            <a:r>
              <a:rPr lang="en-US" altLang="ko-KR" dirty="0"/>
              <a:t>BIP-32 HD(Hierarchical Deterministic) Wallets</a:t>
            </a:r>
            <a:endParaRPr lang="ko-KR" altLang="en-US" dirty="0"/>
          </a:p>
        </p:txBody>
      </p:sp>
      <p:pic>
        <p:nvPicPr>
          <p:cNvPr id="5" name="Picture 2">
            <a:extLst>
              <a:ext uri="{FF2B5EF4-FFF2-40B4-BE49-F238E27FC236}">
                <a16:creationId xmlns:a16="http://schemas.microsoft.com/office/drawing/2014/main" id="{E7BA0C4C-E25D-4AEC-BBAB-1996D2DB77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52510" y="1557338"/>
            <a:ext cx="7305156" cy="450180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CDE780DB-C162-46E9-81C5-23EAA3497ABB}"/>
              </a:ext>
            </a:extLst>
          </p:cNvPr>
          <p:cNvSpPr txBox="1"/>
          <p:nvPr/>
        </p:nvSpPr>
        <p:spPr>
          <a:xfrm>
            <a:off x="5832173" y="277168"/>
            <a:ext cx="6094674" cy="230832"/>
          </a:xfrm>
          <a:prstGeom prst="rect">
            <a:avLst/>
          </a:prstGeom>
          <a:noFill/>
        </p:spPr>
        <p:txBody>
          <a:bodyPr wrap="square">
            <a:spAutoFit/>
          </a:bodyPr>
          <a:lstStyle/>
          <a:p>
            <a:pPr algn="r"/>
            <a:r>
              <a:rPr lang="en-US" altLang="ko-KR" sz="900" dirty="0">
                <a:solidFill>
                  <a:schemeClr val="bg1">
                    <a:lumMod val="50000"/>
                  </a:schemeClr>
                </a:solidFill>
                <a:latin typeface="Arial" panose="020B0604020202020204" pitchFamily="34" charset="0"/>
                <a:cs typeface="Arial" panose="020B0604020202020204" pitchFamily="34" charset="0"/>
                <a:hlinkClick r:id="rId4">
                  <a:extLst>
                    <a:ext uri="{A12FA001-AC4F-418D-AE19-62706E023703}">
                      <ahyp:hlinkClr xmlns:ahyp="http://schemas.microsoft.com/office/drawing/2018/hyperlinkcolor" val="tx"/>
                    </a:ext>
                  </a:extLst>
                </a:hlinkClick>
              </a:rPr>
              <a:t>https://github.com/bitcoin/bips/blob/master/bip-0032.mediawiki</a:t>
            </a:r>
            <a:endParaRPr lang="en-US" altLang="ko-KR" sz="900" dirty="0">
              <a:solidFill>
                <a:schemeClr val="bg1">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49437544"/>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내용 개체 틀 1">
                <a:extLst>
                  <a:ext uri="{FF2B5EF4-FFF2-40B4-BE49-F238E27FC236}">
                    <a16:creationId xmlns:a16="http://schemas.microsoft.com/office/drawing/2014/main" id="{3A30FC9A-2AEC-4F1F-8E25-3541A9C90BD7}"/>
                  </a:ext>
                </a:extLst>
              </p:cNvPr>
              <p:cNvSpPr>
                <a:spLocks noGrp="1"/>
              </p:cNvSpPr>
              <p:nvPr>
                <p:ph idx="1"/>
              </p:nvPr>
            </p:nvSpPr>
            <p:spPr>
              <a:xfrm>
                <a:off x="241299" y="674860"/>
                <a:ext cx="11683999" cy="6030740"/>
              </a:xfrm>
            </p:spPr>
            <p:txBody>
              <a:bodyPr>
                <a:normAutofit fontScale="92500" lnSpcReduction="10000"/>
              </a:bodyPr>
              <a:lstStyle/>
              <a:p>
                <a:pPr marL="144000"/>
                <a:r>
                  <a:rPr lang="ko-KR" altLang="en-US" dirty="0"/>
                  <a:t>타원 곡선 전자 서명</a:t>
                </a:r>
                <a:r>
                  <a:rPr lang="en-US" altLang="ko-KR" dirty="0"/>
                  <a:t>(ECDSA)</a:t>
                </a:r>
                <a:r>
                  <a:rPr lang="ko-KR" altLang="en-US" dirty="0"/>
                  <a:t> </a:t>
                </a:r>
                <a:r>
                  <a:rPr lang="en-US" altLang="ko-KR" dirty="0"/>
                  <a:t>secp256k1</a:t>
                </a:r>
                <a:r>
                  <a:rPr lang="ko-KR" altLang="en-US" dirty="0"/>
                  <a:t> 이용</a:t>
                </a:r>
                <a:endParaRPr lang="en-US" altLang="ko-KR" dirty="0"/>
              </a:p>
              <a:p>
                <a:pPr marL="504000" lvl="1"/>
                <a14:m>
                  <m:oMath xmlns:m="http://schemas.openxmlformats.org/officeDocument/2006/math">
                    <m:r>
                      <a:rPr lang="en-US" altLang="ko-KR" b="0" i="1" smtClean="0">
                        <a:latin typeface="Cambria Math" panose="02040503050406030204" pitchFamily="18" charset="0"/>
                      </a:rPr>
                      <m:t>𝑛</m:t>
                    </m:r>
                  </m:oMath>
                </a14:m>
                <a:r>
                  <a:rPr lang="en-US" altLang="ko-KR" dirty="0"/>
                  <a:t> : </a:t>
                </a:r>
                <a:r>
                  <a:rPr lang="ko-KR" altLang="en-US" dirty="0"/>
                  <a:t>타원 곡선 차수</a:t>
                </a:r>
                <a:r>
                  <a:rPr lang="en-US" altLang="ko-KR" dirty="0"/>
                  <a:t>(order)</a:t>
                </a:r>
                <a:br>
                  <a:rPr lang="en-US" altLang="ko-KR" dirty="0"/>
                </a:br>
                <a:r>
                  <a:rPr lang="en-US" altLang="ko-KR" dirty="0"/>
                  <a:t>      (0x FFFFFFFF </a:t>
                </a:r>
                <a:r>
                  <a:rPr lang="en-US" altLang="ko-KR" dirty="0" err="1"/>
                  <a:t>FFFFFFFF</a:t>
                </a:r>
                <a:r>
                  <a:rPr lang="en-US" altLang="ko-KR" dirty="0"/>
                  <a:t> </a:t>
                </a:r>
                <a:r>
                  <a:rPr lang="en-US" altLang="ko-KR" dirty="0" err="1"/>
                  <a:t>FFFFFFFF</a:t>
                </a:r>
                <a:r>
                  <a:rPr lang="en-US" altLang="ko-KR" dirty="0"/>
                  <a:t> FFFFFFFE BAAEDCE6 AF48A03B BFD25E8C)</a:t>
                </a:r>
              </a:p>
              <a:p>
                <a:pPr marL="504000" lvl="1"/>
                <a:r>
                  <a:rPr lang="ko-KR" altLang="en-US" dirty="0"/>
                  <a:t>두 좌표의 덧셈</a:t>
                </a:r>
                <a:r>
                  <a:rPr lang="en-US" altLang="ko-KR" dirty="0"/>
                  <a:t>(+)</a:t>
                </a:r>
                <a:r>
                  <a:rPr lang="ko-KR" altLang="en-US" dirty="0"/>
                  <a:t> </a:t>
                </a:r>
                <a:r>
                  <a:rPr lang="en-US" altLang="ko-KR" dirty="0"/>
                  <a:t>:</a:t>
                </a:r>
                <a:r>
                  <a:rPr lang="ko-KR" altLang="en-US" dirty="0"/>
                  <a:t> </a:t>
                </a:r>
                <a:r>
                  <a:rPr lang="en-US" altLang="ko-KR" dirty="0"/>
                  <a:t>EC </a:t>
                </a:r>
                <a:r>
                  <a:rPr lang="ko-KR" altLang="en-US" dirty="0"/>
                  <a:t>그룹 연산의 적용</a:t>
                </a:r>
                <a:r>
                  <a:rPr lang="en-US" altLang="ko-KR" dirty="0"/>
                  <a:t>, </a:t>
                </a:r>
                <a14:m>
                  <m:oMath xmlns:m="http://schemas.openxmlformats.org/officeDocument/2006/math">
                    <m:r>
                      <a:rPr lang="en-US" altLang="ko-KR" i="1">
                        <a:latin typeface="Cambria Math" panose="02040503050406030204" pitchFamily="18" charset="0"/>
                      </a:rPr>
                      <m:t>𝑎</m:t>
                    </m:r>
                    <m:r>
                      <a:rPr lang="en-US" altLang="ko-KR" i="1" smtClean="0">
                        <a:latin typeface="Cambria Math" panose="02040503050406030204" pitchFamily="18" charset="0"/>
                        <a:ea typeface="Cambria Math" panose="02040503050406030204" pitchFamily="18" charset="0"/>
                      </a:rPr>
                      <m:t>⋆</m:t>
                    </m:r>
                    <m:r>
                      <a:rPr lang="en-US" altLang="ko-KR" i="1">
                        <a:latin typeface="Cambria Math" panose="02040503050406030204" pitchFamily="18" charset="0"/>
                      </a:rPr>
                      <m:t>𝐺</m:t>
                    </m:r>
                    <m:r>
                      <a:rPr lang="en-US" altLang="ko-KR" i="1">
                        <a:latin typeface="Cambria Math" panose="02040503050406030204" pitchFamily="18" charset="0"/>
                      </a:rPr>
                      <m:t>+</m:t>
                    </m:r>
                    <m:r>
                      <a:rPr lang="en-US" altLang="ko-KR" i="1">
                        <a:latin typeface="Cambria Math" panose="02040503050406030204" pitchFamily="18" charset="0"/>
                      </a:rPr>
                      <m:t>𝑏</m:t>
                    </m:r>
                    <m:r>
                      <a:rPr lang="en-US" altLang="ko-KR" i="1">
                        <a:latin typeface="Cambria Math" panose="02040503050406030204" pitchFamily="18" charset="0"/>
                        <a:ea typeface="Cambria Math" panose="02040503050406030204" pitchFamily="18" charset="0"/>
                      </a:rPr>
                      <m:t>⋆</m:t>
                    </m:r>
                    <m:r>
                      <a:rPr lang="en-US" altLang="ko-KR" i="1">
                        <a:latin typeface="Cambria Math" panose="02040503050406030204" pitchFamily="18" charset="0"/>
                      </a:rPr>
                      <m:t>𝐺</m:t>
                    </m:r>
                    <m:r>
                      <a:rPr lang="en-US" altLang="ko-KR" i="1">
                        <a:latin typeface="Cambria Math" panose="02040503050406030204" pitchFamily="18" charset="0"/>
                      </a:rPr>
                      <m:t>=</m:t>
                    </m:r>
                    <m:d>
                      <m:dPr>
                        <m:ctrlPr>
                          <a:rPr lang="en-US" altLang="ko-KR" b="0" i="1" smtClean="0">
                            <a:latin typeface="Cambria Math" panose="02040503050406030204" pitchFamily="18" charset="0"/>
                          </a:rPr>
                        </m:ctrlPr>
                      </m:dPr>
                      <m:e>
                        <m:r>
                          <a:rPr lang="en-US" altLang="ko-KR" b="0" i="1" smtClean="0">
                            <a:latin typeface="Cambria Math" panose="02040503050406030204" pitchFamily="18" charset="0"/>
                          </a:rPr>
                          <m:t>𝑎</m:t>
                        </m:r>
                        <m:r>
                          <a:rPr lang="en-US" altLang="ko-KR" b="0" i="1" smtClean="0">
                            <a:latin typeface="Cambria Math" panose="02040503050406030204" pitchFamily="18" charset="0"/>
                          </a:rPr>
                          <m:t>+</m:t>
                        </m:r>
                        <m:r>
                          <a:rPr lang="en-US" altLang="ko-KR" b="0" i="1" smtClean="0">
                            <a:latin typeface="Cambria Math" panose="02040503050406030204" pitchFamily="18" charset="0"/>
                          </a:rPr>
                          <m:t>𝑏</m:t>
                        </m:r>
                      </m:e>
                    </m:d>
                    <m:r>
                      <a:rPr lang="en-US" altLang="ko-KR" i="1">
                        <a:latin typeface="Cambria Math" panose="02040503050406030204" pitchFamily="18" charset="0"/>
                        <a:ea typeface="Cambria Math" panose="02040503050406030204" pitchFamily="18" charset="0"/>
                      </a:rPr>
                      <m:t>⋆</m:t>
                    </m:r>
                    <m:r>
                      <a:rPr lang="en-US" altLang="ko-KR" b="0" i="1" smtClean="0">
                        <a:latin typeface="Cambria Math" panose="02040503050406030204" pitchFamily="18" charset="0"/>
                      </a:rPr>
                      <m:t>𝐺</m:t>
                    </m:r>
                    <m:r>
                      <a:rPr lang="en-US" altLang="ko-KR" b="0" i="1" smtClean="0">
                        <a:latin typeface="Cambria Math" panose="02040503050406030204" pitchFamily="18" charset="0"/>
                      </a:rPr>
                      <m:t>  (</m:t>
                    </m:r>
                    <m:r>
                      <a:rPr lang="en-US" altLang="ko-KR" b="0" i="1" smtClean="0">
                        <a:latin typeface="Cambria Math" panose="02040503050406030204" pitchFamily="18" charset="0"/>
                      </a:rPr>
                      <m:t>𝑚𝑜𝑑</m:t>
                    </m:r>
                    <m:r>
                      <a:rPr lang="en-US" altLang="ko-KR" b="0" i="1" smtClean="0">
                        <a:latin typeface="Cambria Math" panose="02040503050406030204" pitchFamily="18" charset="0"/>
                      </a:rPr>
                      <m:t> </m:t>
                    </m:r>
                    <m:r>
                      <a:rPr lang="en-US" altLang="ko-KR" b="0" i="1" smtClean="0">
                        <a:latin typeface="Cambria Math" panose="02040503050406030204" pitchFamily="18" charset="0"/>
                      </a:rPr>
                      <m:t>𝑝</m:t>
                    </m:r>
                    <m:r>
                      <a:rPr lang="en-US" altLang="ko-KR" b="0" i="1" smtClean="0">
                        <a:latin typeface="Cambria Math" panose="02040503050406030204" pitchFamily="18" charset="0"/>
                      </a:rPr>
                      <m:t>)</m:t>
                    </m:r>
                  </m:oMath>
                </a14:m>
                <a:endParaRPr lang="en-US" altLang="ko-KR" dirty="0"/>
              </a:p>
              <a:p>
                <a:pPr marL="144000"/>
                <a:r>
                  <a:rPr lang="en-US" altLang="ko-KR" dirty="0"/>
                  <a:t>|| : byte sequence</a:t>
                </a:r>
                <a:r>
                  <a:rPr lang="ko-KR" altLang="en-US" dirty="0"/>
                  <a:t>들을 연결 </a:t>
                </a:r>
                <a:r>
                  <a:rPr lang="en-US" altLang="ko-KR" dirty="0"/>
                  <a:t>, 0x1234 || 0x5678 = 0x12345678</a:t>
                </a:r>
              </a:p>
              <a:p>
                <a:pPr marL="144000"/>
                <a:r>
                  <a:rPr lang="ko-KR" altLang="en-US" dirty="0"/>
                  <a:t>기호 설명</a:t>
                </a:r>
                <a:endParaRPr lang="en-US" altLang="ko-KR" dirty="0"/>
              </a:p>
              <a:p>
                <a:pPr marL="504000" lvl="1"/>
                <a:r>
                  <a:rPr lang="en-US" altLang="ko-KR" dirty="0" err="1"/>
                  <a:t>i</a:t>
                </a:r>
                <a:r>
                  <a:rPr lang="en-US" altLang="ko-KR" dirty="0"/>
                  <a:t> : index</a:t>
                </a:r>
              </a:p>
              <a:p>
                <a:pPr marL="504000" lvl="1"/>
                <a:r>
                  <a:rPr lang="ko-KR" altLang="en-US" dirty="0"/>
                  <a:t>소문자 </a:t>
                </a:r>
                <a:r>
                  <a:rPr lang="en-US" altLang="ko-KR" dirty="0"/>
                  <a:t>p : private</a:t>
                </a:r>
                <a:r>
                  <a:rPr lang="ko-KR" altLang="en-US" dirty="0"/>
                  <a:t> </a:t>
                </a:r>
                <a:r>
                  <a:rPr lang="en-US" altLang="ko-KR" dirty="0"/>
                  <a:t>key ➡  </a:t>
                </a:r>
                <a:r>
                  <a:rPr lang="ko-KR" altLang="en-US" dirty="0"/>
                  <a:t>개인키</a:t>
                </a:r>
                <a:r>
                  <a:rPr lang="en-US" altLang="ko-KR" dirty="0"/>
                  <a:t>, </a:t>
                </a:r>
                <a:r>
                  <a:rPr lang="ko-KR" altLang="en-US" dirty="0"/>
                  <a:t>대문자 </a:t>
                </a:r>
                <a:r>
                  <a:rPr lang="en-US" altLang="ko-KR" dirty="0"/>
                  <a:t>P : point(p) = p * G = </a:t>
                </a:r>
                <a:r>
                  <a:rPr lang="ko-KR" altLang="en-US" dirty="0"/>
                  <a:t>타원곡선상 좌표 </a:t>
                </a:r>
                <a:r>
                  <a:rPr lang="en-US" altLang="ko-KR" dirty="0"/>
                  <a:t>➡ </a:t>
                </a:r>
                <a:r>
                  <a:rPr lang="ko-KR" altLang="en-US" dirty="0"/>
                  <a:t>공개키</a:t>
                </a:r>
                <a:endParaRPr lang="en-US" altLang="ko-KR" dirty="0"/>
              </a:p>
              <a:p>
                <a:pPr marL="504000" lvl="1"/>
                <a:r>
                  <a:rPr lang="en-US" altLang="ko-KR" dirty="0"/>
                  <a:t>ser : </a:t>
                </a:r>
                <a:r>
                  <a:rPr lang="ko-KR" altLang="en-US" dirty="0"/>
                  <a:t>직렬화</a:t>
                </a:r>
                <a:r>
                  <a:rPr lang="en-US" altLang="ko-KR" dirty="0"/>
                  <a:t>(serialize)</a:t>
                </a:r>
              </a:p>
              <a:p>
                <a:pPr indent="0">
                  <a:buNone/>
                </a:pPr>
                <a:endParaRPr lang="en-US" altLang="ko-KR" sz="900" dirty="0"/>
              </a:p>
              <a:p>
                <a:pPr indent="0">
                  <a:buNone/>
                </a:pPr>
                <a:r>
                  <a:rPr lang="ko-KR" altLang="en-US" dirty="0"/>
                  <a:t>변환 함수</a:t>
                </a:r>
                <a:endParaRPr lang="en-US" altLang="ko-KR" dirty="0"/>
              </a:p>
              <a:p>
                <a:pPr marL="144000"/>
                <a14:m>
                  <m:oMath xmlns:m="http://schemas.openxmlformats.org/officeDocument/2006/math">
                    <m:r>
                      <a:rPr lang="en-US" altLang="ko-KR" b="0" i="1" smtClean="0">
                        <a:latin typeface="Cambria Math" panose="02040503050406030204" pitchFamily="18" charset="0"/>
                      </a:rPr>
                      <m:t>𝑝𝑜𝑖𝑛𝑡</m:t>
                    </m:r>
                    <m:r>
                      <a:rPr lang="en-US" altLang="ko-KR" b="0" i="1" smtClean="0">
                        <a:latin typeface="Cambria Math" panose="02040503050406030204" pitchFamily="18" charset="0"/>
                      </a:rPr>
                      <m:t>(</m:t>
                    </m:r>
                    <m:r>
                      <a:rPr lang="en-US" altLang="ko-KR" b="0" i="1" smtClean="0">
                        <a:latin typeface="Cambria Math" panose="02040503050406030204" pitchFamily="18" charset="0"/>
                      </a:rPr>
                      <m:t>𝑝</m:t>
                    </m:r>
                    <m:r>
                      <a:rPr lang="en-US" altLang="ko-KR" b="0" i="1" smtClean="0">
                        <a:latin typeface="Cambria Math" panose="02040503050406030204" pitchFamily="18" charset="0"/>
                      </a:rPr>
                      <m:t>)</m:t>
                    </m:r>
                  </m:oMath>
                </a14:m>
                <a:r>
                  <a:rPr lang="en-US" altLang="ko-KR" dirty="0"/>
                  <a:t> :</a:t>
                </a:r>
                <a:r>
                  <a:rPr lang="ko-KR" altLang="en-US" dirty="0"/>
                  <a:t> </a:t>
                </a:r>
                <a:r>
                  <a:rPr lang="en-US" altLang="ko-KR" dirty="0"/>
                  <a:t>Private Key p</a:t>
                </a:r>
                <a:r>
                  <a:rPr lang="ko-KR" altLang="en-US" dirty="0"/>
                  <a:t> 의 타원 곡선 상 </a:t>
                </a:r>
                <a:r>
                  <a:rPr lang="en-US" altLang="ko-KR" dirty="0"/>
                  <a:t>Public Key </a:t>
                </a:r>
                <a:r>
                  <a:rPr lang="ko-KR" altLang="en-US" dirty="0"/>
                  <a:t>좌표</a:t>
                </a:r>
                <a:r>
                  <a:rPr lang="en-US" altLang="ko-KR" dirty="0"/>
                  <a:t>, </a:t>
                </a:r>
                <a14:m>
                  <m:oMath xmlns:m="http://schemas.openxmlformats.org/officeDocument/2006/math">
                    <m:r>
                      <m:rPr>
                        <m:sty m:val="p"/>
                      </m:rPr>
                      <a:rPr lang="en-US" altLang="ko-KR" dirty="0" smtClean="0">
                        <a:latin typeface="Cambria Math" panose="02040503050406030204" pitchFamily="18" charset="0"/>
                      </a:rPr>
                      <m:t>p</m:t>
                    </m:r>
                    <m:r>
                      <m:rPr>
                        <m:sty m:val="p"/>
                      </m:rPr>
                      <a:rPr lang="en-US" altLang="ko-KR" b="0" i="0" dirty="0" smtClean="0">
                        <a:latin typeface="Cambria Math" panose="02040503050406030204" pitchFamily="18" charset="0"/>
                      </a:rPr>
                      <m:t>oint</m:t>
                    </m:r>
                    <m:d>
                      <m:dPr>
                        <m:ctrlPr>
                          <a:rPr lang="en-US" altLang="ko-KR" b="0" i="1" dirty="0" smtClean="0">
                            <a:latin typeface="Cambria Math" panose="02040503050406030204" pitchFamily="18" charset="0"/>
                          </a:rPr>
                        </m:ctrlPr>
                      </m:dPr>
                      <m:e>
                        <m:r>
                          <m:rPr>
                            <m:sty m:val="p"/>
                          </m:rPr>
                          <a:rPr lang="en-US" altLang="ko-KR" b="0" i="0" dirty="0" smtClean="0">
                            <a:latin typeface="Cambria Math" panose="02040503050406030204" pitchFamily="18" charset="0"/>
                          </a:rPr>
                          <m:t>p</m:t>
                        </m:r>
                      </m:e>
                    </m:d>
                    <m:r>
                      <a:rPr lang="en-US" altLang="ko-KR" b="0" i="0" dirty="0" smtClean="0">
                        <a:latin typeface="Cambria Math" panose="02040503050406030204" pitchFamily="18" charset="0"/>
                      </a:rPr>
                      <m:t>= </m:t>
                    </m:r>
                    <m:r>
                      <a:rPr lang="en-US" altLang="ko-KR" b="0" i="1" smtClean="0">
                        <a:latin typeface="Cambria Math" panose="02040503050406030204" pitchFamily="18" charset="0"/>
                      </a:rPr>
                      <m:t>𝑝</m:t>
                    </m:r>
                    <m:r>
                      <a:rPr lang="en-US" altLang="ko-KR" b="0" i="1" smtClean="0">
                        <a:latin typeface="Cambria Math" panose="02040503050406030204" pitchFamily="18" charset="0"/>
                      </a:rPr>
                      <m:t> ∗</m:t>
                    </m:r>
                    <m:r>
                      <a:rPr lang="en-US" altLang="ko-KR" b="0" i="1" smtClean="0">
                        <a:latin typeface="Cambria Math" panose="02040503050406030204" pitchFamily="18" charset="0"/>
                      </a:rPr>
                      <m:t>𝐺</m:t>
                    </m:r>
                  </m:oMath>
                </a14:m>
                <a:endParaRPr lang="en-US" altLang="ko-KR" dirty="0"/>
              </a:p>
              <a:p>
                <a:pPr marL="144000"/>
                <a14:m>
                  <m:oMath xmlns:m="http://schemas.openxmlformats.org/officeDocument/2006/math">
                    <m:r>
                      <a:rPr lang="en-US" altLang="ko-KR" b="0" i="1" smtClean="0">
                        <a:latin typeface="Cambria Math" panose="02040503050406030204" pitchFamily="18" charset="0"/>
                      </a:rPr>
                      <m:t>𝑠𝑒𝑟</m:t>
                    </m:r>
                    <m:r>
                      <a:rPr lang="en-US" altLang="ko-KR" b="0" i="1" baseline="-25000" smtClean="0">
                        <a:latin typeface="Cambria Math" panose="02040503050406030204" pitchFamily="18" charset="0"/>
                      </a:rPr>
                      <m:t>32</m:t>
                    </m:r>
                    <m:r>
                      <a:rPr lang="en-US" altLang="ko-KR" b="0" i="1" smtClean="0">
                        <a:latin typeface="Cambria Math" panose="02040503050406030204" pitchFamily="18" charset="0"/>
                      </a:rPr>
                      <m:t>(</m:t>
                    </m:r>
                    <m:r>
                      <a:rPr lang="en-US" altLang="ko-KR" b="0" i="1" smtClean="0">
                        <a:latin typeface="Cambria Math" panose="02040503050406030204" pitchFamily="18" charset="0"/>
                      </a:rPr>
                      <m:t>𝑖</m:t>
                    </m:r>
                    <m:r>
                      <a:rPr lang="en-US" altLang="ko-KR" b="0" i="1" smtClean="0">
                        <a:latin typeface="Cambria Math" panose="02040503050406030204" pitchFamily="18" charset="0"/>
                      </a:rPr>
                      <m:t>)</m:t>
                    </m:r>
                  </m:oMath>
                </a14:m>
                <a:r>
                  <a:rPr lang="en-US" altLang="ko-KR" dirty="0"/>
                  <a:t> : 32 bits unsigned integer</a:t>
                </a:r>
                <a:r>
                  <a:rPr lang="ko-KR" altLang="en-US" dirty="0"/>
                  <a:t> </a:t>
                </a:r>
                <a:r>
                  <a:rPr lang="en-US" altLang="ko-KR" dirty="0" err="1"/>
                  <a:t>i</a:t>
                </a:r>
                <a:r>
                  <a:rPr lang="en-US" altLang="ko-KR" dirty="0"/>
                  <a:t> </a:t>
                </a:r>
                <a:r>
                  <a:rPr lang="ko-KR" altLang="en-US" dirty="0"/>
                  <a:t>를 </a:t>
                </a:r>
                <a:r>
                  <a:rPr lang="en-US" altLang="ko-KR" dirty="0"/>
                  <a:t>4 bytes</a:t>
                </a:r>
                <a:r>
                  <a:rPr lang="ko-KR" altLang="en-US" dirty="0"/>
                  <a:t>로 직렬화</a:t>
                </a:r>
                <a:r>
                  <a:rPr lang="en-US" altLang="ko-KR" dirty="0"/>
                  <a:t>(serialize)</a:t>
                </a:r>
                <a:r>
                  <a:rPr lang="ko-KR" altLang="en-US" dirty="0"/>
                  <a:t> </a:t>
                </a:r>
                <a:r>
                  <a:rPr lang="en-US" altLang="ko-KR" dirty="0"/>
                  <a:t>(Big Endian) , </a:t>
                </a:r>
                <a:r>
                  <a:rPr lang="ko-KR" altLang="en-US" sz="1600" dirty="0"/>
                  <a:t>예</a:t>
                </a:r>
                <a:r>
                  <a:rPr lang="en-US" altLang="ko-KR" sz="1600" dirty="0"/>
                  <a:t>) </a:t>
                </a:r>
                <a14:m>
                  <m:oMath xmlns:m="http://schemas.openxmlformats.org/officeDocument/2006/math">
                    <m:r>
                      <a:rPr lang="en-US" altLang="ko-KR" sz="1600" i="1">
                        <a:latin typeface="Cambria Math" panose="02040503050406030204" pitchFamily="18" charset="0"/>
                      </a:rPr>
                      <m:t>𝑠𝑒𝑟</m:t>
                    </m:r>
                    <m:r>
                      <a:rPr lang="en-US" altLang="ko-KR" sz="1600" i="1" baseline="-25000">
                        <a:latin typeface="Cambria Math" panose="02040503050406030204" pitchFamily="18" charset="0"/>
                      </a:rPr>
                      <m:t>32</m:t>
                    </m:r>
                    <m:r>
                      <a:rPr lang="en-US" altLang="ko-KR" sz="1600" i="1">
                        <a:latin typeface="Cambria Math" panose="02040503050406030204" pitchFamily="18" charset="0"/>
                      </a:rPr>
                      <m:t>(</m:t>
                    </m:r>
                    <m:r>
                      <a:rPr lang="en-US" altLang="ko-KR" sz="1600" b="0" i="1" smtClean="0">
                        <a:latin typeface="Cambria Math" panose="02040503050406030204" pitchFamily="18" charset="0"/>
                      </a:rPr>
                      <m:t>0</m:t>
                    </m:r>
                    <m:r>
                      <a:rPr lang="en-US" altLang="ko-KR" sz="1600" i="1">
                        <a:latin typeface="Cambria Math" panose="02040503050406030204" pitchFamily="18" charset="0"/>
                      </a:rPr>
                      <m:t>)</m:t>
                    </m:r>
                  </m:oMath>
                </a14:m>
                <a:r>
                  <a:rPr lang="en-US" altLang="ko-KR" sz="1600" dirty="0"/>
                  <a:t> = 0x00000000</a:t>
                </a:r>
              </a:p>
              <a:p>
                <a:pPr marL="144000"/>
                <a14:m>
                  <m:oMath xmlns:m="http://schemas.openxmlformats.org/officeDocument/2006/math">
                    <m:r>
                      <a:rPr lang="en-US" altLang="ko-KR" b="0" i="1" smtClean="0">
                        <a:latin typeface="Cambria Math" panose="02040503050406030204" pitchFamily="18" charset="0"/>
                      </a:rPr>
                      <m:t>𝑠𝑒𝑟</m:t>
                    </m:r>
                    <m:r>
                      <a:rPr lang="en-US" altLang="ko-KR" b="0" i="1" baseline="-25000" smtClean="0">
                        <a:latin typeface="Cambria Math" panose="02040503050406030204" pitchFamily="18" charset="0"/>
                      </a:rPr>
                      <m:t>256</m:t>
                    </m:r>
                    <m:r>
                      <a:rPr lang="en-US" altLang="ko-KR" b="0" i="1" smtClean="0">
                        <a:latin typeface="Cambria Math" panose="02040503050406030204" pitchFamily="18" charset="0"/>
                      </a:rPr>
                      <m:t>(</m:t>
                    </m:r>
                    <m:r>
                      <a:rPr lang="en-US" altLang="ko-KR" b="0" i="1" smtClean="0">
                        <a:latin typeface="Cambria Math" panose="02040503050406030204" pitchFamily="18" charset="0"/>
                      </a:rPr>
                      <m:t>𝑝</m:t>
                    </m:r>
                    <m:r>
                      <a:rPr lang="en-US" altLang="ko-KR" b="0" i="1" smtClean="0">
                        <a:latin typeface="Cambria Math" panose="02040503050406030204" pitchFamily="18" charset="0"/>
                      </a:rPr>
                      <m:t>)</m:t>
                    </m:r>
                  </m:oMath>
                </a14:m>
                <a:r>
                  <a:rPr lang="en-US" altLang="ko-KR" dirty="0"/>
                  <a:t> : </a:t>
                </a:r>
                <a:r>
                  <a:rPr lang="ko-KR" altLang="en-US" dirty="0"/>
                  <a:t>정수 </a:t>
                </a:r>
                <a:r>
                  <a:rPr lang="en-US" altLang="ko-KR" dirty="0"/>
                  <a:t>p</a:t>
                </a:r>
                <a:r>
                  <a:rPr lang="ko-KR" altLang="en-US" dirty="0"/>
                  <a:t>를 </a:t>
                </a:r>
                <a:r>
                  <a:rPr lang="en-US" altLang="ko-KR" dirty="0"/>
                  <a:t>32 bytes</a:t>
                </a:r>
                <a:r>
                  <a:rPr lang="ko-KR" altLang="en-US" dirty="0"/>
                  <a:t>로 직렬화</a:t>
                </a:r>
                <a:r>
                  <a:rPr lang="en-US" altLang="ko-KR" dirty="0"/>
                  <a:t>(serialize) (Big Endian)</a:t>
                </a:r>
              </a:p>
              <a:p>
                <a:pPr marL="144000"/>
                <a14:m>
                  <m:oMath xmlns:m="http://schemas.openxmlformats.org/officeDocument/2006/math">
                    <m:r>
                      <a:rPr lang="en-US" altLang="ko-KR" b="0" i="1" smtClean="0">
                        <a:latin typeface="Cambria Math" panose="02040503050406030204" pitchFamily="18" charset="0"/>
                      </a:rPr>
                      <m:t>𝑠𝑒𝑟</m:t>
                    </m:r>
                    <m:r>
                      <a:rPr lang="en-US" altLang="ko-KR" b="0" i="1" baseline="-25000" smtClean="0">
                        <a:latin typeface="Cambria Math" panose="02040503050406030204" pitchFamily="18" charset="0"/>
                      </a:rPr>
                      <m:t>𝑝</m:t>
                    </m:r>
                    <m:r>
                      <a:rPr lang="en-US" altLang="ko-KR" b="0" i="1" smtClean="0">
                        <a:latin typeface="Cambria Math" panose="02040503050406030204" pitchFamily="18" charset="0"/>
                      </a:rPr>
                      <m:t>(</m:t>
                    </m:r>
                    <m:r>
                      <a:rPr lang="en-US" altLang="ko-KR" b="0" i="1" smtClean="0">
                        <a:latin typeface="Cambria Math" panose="02040503050406030204" pitchFamily="18" charset="0"/>
                      </a:rPr>
                      <m:t>𝑃</m:t>
                    </m:r>
                    <m:r>
                      <a:rPr lang="en-US" altLang="ko-KR" b="0" i="1" smtClean="0">
                        <a:latin typeface="Cambria Math" panose="02040503050406030204" pitchFamily="18" charset="0"/>
                      </a:rPr>
                      <m:t>) </m:t>
                    </m:r>
                  </m:oMath>
                </a14:m>
                <a:r>
                  <a:rPr lang="en-US" altLang="ko-KR" dirty="0"/>
                  <a:t>: </a:t>
                </a:r>
                <a:r>
                  <a:rPr lang="ko-KR" altLang="en-US" dirty="0"/>
                  <a:t>좌표 </a:t>
                </a:r>
                <a14:m>
                  <m:oMath xmlns:m="http://schemas.openxmlformats.org/officeDocument/2006/math">
                    <m:r>
                      <a:rPr lang="en-US" altLang="ko-KR" b="0" i="1" smtClean="0">
                        <a:latin typeface="Cambria Math" panose="02040503050406030204" pitchFamily="18" charset="0"/>
                      </a:rPr>
                      <m:t>𝑃</m:t>
                    </m:r>
                    <m:r>
                      <a:rPr lang="en-US" altLang="ko-KR" b="0" i="1" smtClean="0">
                        <a:latin typeface="Cambria Math" panose="02040503050406030204" pitchFamily="18" charset="0"/>
                      </a:rPr>
                      <m:t>=(</m:t>
                    </m:r>
                    <m:r>
                      <a:rPr lang="en-US" altLang="ko-KR" b="0" i="1" smtClean="0">
                        <a:latin typeface="Cambria Math" panose="02040503050406030204" pitchFamily="18" charset="0"/>
                      </a:rPr>
                      <m:t>𝑥</m:t>
                    </m:r>
                    <m:r>
                      <a:rPr lang="en-US" altLang="ko-KR" b="0" i="1" smtClean="0">
                        <a:latin typeface="Cambria Math" panose="02040503050406030204" pitchFamily="18" charset="0"/>
                      </a:rPr>
                      <m:t>,</m:t>
                    </m:r>
                    <m:r>
                      <a:rPr lang="en-US" altLang="ko-KR" b="0" i="1" smtClean="0">
                        <a:latin typeface="Cambria Math" panose="02040503050406030204" pitchFamily="18" charset="0"/>
                      </a:rPr>
                      <m:t>𝑦</m:t>
                    </m:r>
                    <m:r>
                      <a:rPr lang="en-US" altLang="ko-KR" b="0" i="1" smtClean="0">
                        <a:latin typeface="Cambria Math" panose="02040503050406030204" pitchFamily="18" charset="0"/>
                      </a:rPr>
                      <m:t>)</m:t>
                    </m:r>
                  </m:oMath>
                </a14:m>
                <a:r>
                  <a:rPr lang="ko-KR" altLang="en-US" dirty="0"/>
                  <a:t> 를 </a:t>
                </a:r>
                <a:r>
                  <a:rPr lang="en-US" altLang="ko-KR" dirty="0"/>
                  <a:t>SEC1</a:t>
                </a:r>
                <a:r>
                  <a:rPr lang="ko-KR" altLang="en-US" dirty="0"/>
                  <a:t>의 압축 형식을 사용하여 직렬화</a:t>
                </a:r>
                <a:endParaRPr lang="en-US" altLang="ko-KR" dirty="0"/>
              </a:p>
              <a:p>
                <a:pPr marL="504000" lvl="1"/>
                <a14:m>
                  <m:oMath xmlns:m="http://schemas.openxmlformats.org/officeDocument/2006/math">
                    <m:d>
                      <m:dPr>
                        <m:ctrlPr>
                          <a:rPr lang="en-US" altLang="ko-KR" b="0" i="1" smtClean="0">
                            <a:latin typeface="Cambria Math" panose="02040503050406030204" pitchFamily="18" charset="0"/>
                          </a:rPr>
                        </m:ctrlPr>
                      </m:dPr>
                      <m:e>
                        <m:r>
                          <a:rPr lang="en-US" altLang="ko-KR" b="0" i="1" smtClean="0">
                            <a:latin typeface="Cambria Math" panose="02040503050406030204" pitchFamily="18" charset="0"/>
                          </a:rPr>
                          <m:t>0</m:t>
                        </m:r>
                        <m:r>
                          <a:rPr lang="en-US" altLang="ko-KR" b="0" i="1" smtClean="0">
                            <a:latin typeface="Cambria Math" panose="02040503050406030204" pitchFamily="18" charset="0"/>
                          </a:rPr>
                          <m:t>𝑥</m:t>
                        </m:r>
                        <m:r>
                          <a:rPr lang="en-US" altLang="ko-KR" b="0" i="1" smtClean="0">
                            <a:latin typeface="Cambria Math" panose="02040503050406030204" pitchFamily="18" charset="0"/>
                          </a:rPr>
                          <m:t>02 </m:t>
                        </m:r>
                        <m:r>
                          <a:rPr lang="en-US" altLang="ko-KR" b="0" i="1" smtClean="0">
                            <a:latin typeface="Cambria Math" panose="02040503050406030204" pitchFamily="18" charset="0"/>
                          </a:rPr>
                          <m:t>𝑜𝑟</m:t>
                        </m:r>
                        <m:r>
                          <a:rPr lang="en-US" altLang="ko-KR" b="0" i="1" smtClean="0">
                            <a:latin typeface="Cambria Math" panose="02040503050406030204" pitchFamily="18" charset="0"/>
                          </a:rPr>
                          <m:t> 0</m:t>
                        </m:r>
                        <m:r>
                          <a:rPr lang="en-US" altLang="ko-KR" b="0" i="1" smtClean="0">
                            <a:latin typeface="Cambria Math" panose="02040503050406030204" pitchFamily="18" charset="0"/>
                          </a:rPr>
                          <m:t>𝑥</m:t>
                        </m:r>
                        <m:r>
                          <a:rPr lang="en-US" altLang="ko-KR" b="0" i="1" smtClean="0">
                            <a:latin typeface="Cambria Math" panose="02040503050406030204" pitchFamily="18" charset="0"/>
                          </a:rPr>
                          <m:t>03</m:t>
                        </m:r>
                      </m:e>
                    </m:d>
                    <m:r>
                      <a:rPr lang="en-US" altLang="ko-KR" b="0" i="1" smtClean="0">
                        <a:latin typeface="Cambria Math" panose="02040503050406030204" pitchFamily="18" charset="0"/>
                        <a:ea typeface="Cambria Math" panose="02040503050406030204" pitchFamily="18" charset="0"/>
                      </a:rPr>
                      <m:t>∥</m:t>
                    </m:r>
                    <m:r>
                      <a:rPr lang="en-US" altLang="ko-KR" b="0" i="1" smtClean="0">
                        <a:latin typeface="Cambria Math" panose="02040503050406030204" pitchFamily="18" charset="0"/>
                      </a:rPr>
                      <m:t>𝑠𝑒𝑟</m:t>
                    </m:r>
                    <m:r>
                      <a:rPr lang="en-US" altLang="ko-KR" b="0" i="1" baseline="-25000" smtClean="0">
                        <a:latin typeface="Cambria Math" panose="02040503050406030204" pitchFamily="18" charset="0"/>
                      </a:rPr>
                      <m:t>256</m:t>
                    </m:r>
                    <m:r>
                      <a:rPr lang="en-US" altLang="ko-KR" b="0" i="1" smtClean="0">
                        <a:latin typeface="Cambria Math" panose="02040503050406030204" pitchFamily="18" charset="0"/>
                      </a:rPr>
                      <m:t>(</m:t>
                    </m:r>
                    <m:r>
                      <a:rPr lang="en-US" altLang="ko-KR" b="0" i="1" smtClean="0">
                        <a:latin typeface="Cambria Math" panose="02040503050406030204" pitchFamily="18" charset="0"/>
                      </a:rPr>
                      <m:t>𝑥</m:t>
                    </m:r>
                    <m:r>
                      <a:rPr lang="en-US" altLang="ko-KR" b="0" i="1" smtClean="0">
                        <a:latin typeface="Cambria Math" panose="02040503050406030204" pitchFamily="18" charset="0"/>
                      </a:rPr>
                      <m:t>) </m:t>
                    </m:r>
                  </m:oMath>
                </a14:m>
                <a:r>
                  <a:rPr lang="en-US" altLang="ko-KR" dirty="0"/>
                  <a:t>➡ 0x02 : y </a:t>
                </a:r>
                <a:r>
                  <a:rPr lang="ko-KR" altLang="en-US" dirty="0"/>
                  <a:t>좌표 짝수</a:t>
                </a:r>
                <a:r>
                  <a:rPr lang="en-US" altLang="ko-KR" dirty="0"/>
                  <a:t>, 0x03 :</a:t>
                </a:r>
                <a:r>
                  <a:rPr lang="ko-KR" altLang="en-US" dirty="0"/>
                  <a:t> </a:t>
                </a:r>
                <a:r>
                  <a:rPr lang="en-US" altLang="ko-KR" dirty="0"/>
                  <a:t>y</a:t>
                </a:r>
                <a:r>
                  <a:rPr lang="ko-KR" altLang="en-US" dirty="0"/>
                  <a:t> 좌표 홀수</a:t>
                </a:r>
                <a:endParaRPr lang="en-US" altLang="ko-KR" dirty="0"/>
              </a:p>
              <a:p>
                <a:pPr marL="144000"/>
                <a14:m>
                  <m:oMath xmlns:m="http://schemas.openxmlformats.org/officeDocument/2006/math">
                    <m:r>
                      <a:rPr lang="en-US" altLang="ko-KR" b="0" i="1" smtClean="0">
                        <a:latin typeface="Cambria Math" panose="02040503050406030204" pitchFamily="18" charset="0"/>
                      </a:rPr>
                      <m:t>𝑝𝑎𝑟𝑠𝑒</m:t>
                    </m:r>
                    <m:r>
                      <a:rPr lang="en-US" altLang="ko-KR" b="0" i="1" baseline="-25000" smtClean="0">
                        <a:latin typeface="Cambria Math" panose="02040503050406030204" pitchFamily="18" charset="0"/>
                      </a:rPr>
                      <m:t>256</m:t>
                    </m:r>
                    <m:r>
                      <a:rPr lang="en-US" altLang="ko-KR" b="0" i="1" smtClean="0">
                        <a:latin typeface="Cambria Math" panose="02040503050406030204" pitchFamily="18" charset="0"/>
                      </a:rPr>
                      <m:t>(</m:t>
                    </m:r>
                    <m:r>
                      <a:rPr lang="en-US" altLang="ko-KR" b="0" i="1" smtClean="0">
                        <a:latin typeface="Cambria Math" panose="02040503050406030204" pitchFamily="18" charset="0"/>
                      </a:rPr>
                      <m:t>𝑝</m:t>
                    </m:r>
                    <m:r>
                      <a:rPr lang="en-US" altLang="ko-KR" b="0" i="1" smtClean="0">
                        <a:latin typeface="Cambria Math" panose="02040503050406030204" pitchFamily="18" charset="0"/>
                      </a:rPr>
                      <m:t>) </m:t>
                    </m:r>
                  </m:oMath>
                </a14:m>
                <a:r>
                  <a:rPr lang="en-US" altLang="ko-KR" dirty="0"/>
                  <a:t> : 32 bytes p</a:t>
                </a:r>
                <a:r>
                  <a:rPr lang="ko-KR" altLang="en-US" dirty="0"/>
                  <a:t>를 </a:t>
                </a:r>
                <a:r>
                  <a:rPr lang="en-US" altLang="ko-KR" dirty="0"/>
                  <a:t>256 bits </a:t>
                </a:r>
                <a:r>
                  <a:rPr lang="ko-KR" altLang="en-US" dirty="0"/>
                  <a:t>숫자로 해석 </a:t>
                </a:r>
                <a:r>
                  <a:rPr lang="en-US" altLang="ko-KR" dirty="0"/>
                  <a:t>(Big Endian)</a:t>
                </a:r>
                <a:endParaRPr lang="ko-KR" altLang="en-US" dirty="0"/>
              </a:p>
            </p:txBody>
          </p:sp>
        </mc:Choice>
        <mc:Fallback>
          <p:sp>
            <p:nvSpPr>
              <p:cNvPr id="2" name="내용 개체 틀 1">
                <a:extLst>
                  <a:ext uri="{FF2B5EF4-FFF2-40B4-BE49-F238E27FC236}">
                    <a16:creationId xmlns:a16="http://schemas.microsoft.com/office/drawing/2014/main" id="{3A30FC9A-2AEC-4F1F-8E25-3541A9C90BD7}"/>
                  </a:ext>
                </a:extLst>
              </p:cNvPr>
              <p:cNvSpPr>
                <a:spLocks noGrp="1" noRot="1" noChangeAspect="1" noMove="1" noResize="1" noEditPoints="1" noAdjustHandles="1" noChangeArrowheads="1" noChangeShapeType="1" noTextEdit="1"/>
              </p:cNvSpPr>
              <p:nvPr>
                <p:ph idx="1"/>
              </p:nvPr>
            </p:nvSpPr>
            <p:spPr>
              <a:xfrm>
                <a:off x="241299" y="674860"/>
                <a:ext cx="11683999" cy="6030740"/>
              </a:xfrm>
              <a:blipFill>
                <a:blip r:embed="rId2"/>
                <a:stretch>
                  <a:fillRect l="-522" t="-809" b="-101"/>
                </a:stretch>
              </a:blipFill>
            </p:spPr>
            <p:txBody>
              <a:bodyPr/>
              <a:lstStyle/>
              <a:p>
                <a:r>
                  <a:rPr lang="ko-KR" altLang="en-US">
                    <a:noFill/>
                  </a:rPr>
                  <a:t> </a:t>
                </a:r>
              </a:p>
            </p:txBody>
          </p:sp>
        </mc:Fallback>
      </mc:AlternateContent>
      <p:sp>
        <p:nvSpPr>
          <p:cNvPr id="3" name="제목 2">
            <a:extLst>
              <a:ext uri="{FF2B5EF4-FFF2-40B4-BE49-F238E27FC236}">
                <a16:creationId xmlns:a16="http://schemas.microsoft.com/office/drawing/2014/main" id="{A37211C1-71DD-417A-B759-8DAEDD2C5F74}"/>
              </a:ext>
            </a:extLst>
          </p:cNvPr>
          <p:cNvSpPr>
            <a:spLocks noGrp="1"/>
          </p:cNvSpPr>
          <p:nvPr>
            <p:ph type="title"/>
          </p:nvPr>
        </p:nvSpPr>
        <p:spPr/>
        <p:txBody>
          <a:bodyPr/>
          <a:lstStyle/>
          <a:p>
            <a:r>
              <a:rPr lang="en-US" altLang="ko-KR" dirty="0"/>
              <a:t>HD Wallet</a:t>
            </a:r>
            <a:endParaRPr lang="ko-KR" altLang="en-US" dirty="0"/>
          </a:p>
        </p:txBody>
      </p:sp>
    </p:spTree>
    <p:extLst>
      <p:ext uri="{BB962C8B-B14F-4D97-AF65-F5344CB8AC3E}">
        <p14:creationId xmlns:p14="http://schemas.microsoft.com/office/powerpoint/2010/main" val="2635179650"/>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AD2F3549-1C59-46B3-B723-798F03A9E081}"/>
              </a:ext>
            </a:extLst>
          </p:cNvPr>
          <p:cNvSpPr>
            <a:spLocks noGrp="1"/>
          </p:cNvSpPr>
          <p:nvPr>
            <p:ph idx="1"/>
          </p:nvPr>
        </p:nvSpPr>
        <p:spPr>
          <a:xfrm>
            <a:off x="241299" y="674860"/>
            <a:ext cx="11683999" cy="6030740"/>
          </a:xfrm>
        </p:spPr>
        <p:txBody>
          <a:bodyPr>
            <a:normAutofit/>
          </a:bodyPr>
          <a:lstStyle/>
          <a:p>
            <a:pPr indent="0">
              <a:buNone/>
            </a:pPr>
            <a:r>
              <a:rPr lang="ko-KR" altLang="en-US" sz="2000" dirty="0">
                <a:solidFill>
                  <a:srgbClr val="00C8EB"/>
                </a:solidFill>
              </a:rPr>
              <a:t>확장 키</a:t>
            </a:r>
            <a:r>
              <a:rPr lang="ko-KR" altLang="en-US" sz="2000" dirty="0"/>
              <a:t> </a:t>
            </a:r>
            <a:r>
              <a:rPr lang="en-US" altLang="ko-KR" sz="2000" dirty="0"/>
              <a:t>(Extended key) : (k, c) = </a:t>
            </a:r>
            <a:r>
              <a:rPr lang="en-US" altLang="ko-KR" sz="2000" dirty="0">
                <a:solidFill>
                  <a:srgbClr val="00C8EB"/>
                </a:solidFill>
              </a:rPr>
              <a:t>(key, chain code)</a:t>
            </a:r>
          </a:p>
          <a:p>
            <a:r>
              <a:rPr lang="ko-KR" altLang="en-US" dirty="0">
                <a:solidFill>
                  <a:srgbClr val="FFC700"/>
                </a:solidFill>
              </a:rPr>
              <a:t>체인코드</a:t>
            </a:r>
            <a:r>
              <a:rPr lang="en-US" altLang="ko-KR" dirty="0"/>
              <a:t>(chain code)</a:t>
            </a:r>
            <a:r>
              <a:rPr lang="ko-KR" altLang="en-US" dirty="0"/>
              <a:t> </a:t>
            </a:r>
            <a:r>
              <a:rPr lang="en-US" altLang="ko-KR" dirty="0"/>
              <a:t>: </a:t>
            </a:r>
            <a:r>
              <a:rPr lang="ko-KR" altLang="en-US" dirty="0"/>
              <a:t>키 파생 시</a:t>
            </a:r>
            <a:r>
              <a:rPr lang="en-US" altLang="ko-KR" dirty="0"/>
              <a:t>, </a:t>
            </a:r>
            <a:r>
              <a:rPr lang="ko-KR" altLang="en-US" dirty="0"/>
              <a:t>키 자체에만 의존하는 것을 방지하기 위한 추가 엔트로피</a:t>
            </a:r>
            <a:r>
              <a:rPr lang="en-US" altLang="ko-KR" dirty="0"/>
              <a:t>(256 bits)</a:t>
            </a:r>
          </a:p>
          <a:p>
            <a:r>
              <a:rPr lang="ko-KR" altLang="en-US" dirty="0">
                <a:solidFill>
                  <a:srgbClr val="FFC700"/>
                </a:solidFill>
              </a:rPr>
              <a:t>확장 개인 키</a:t>
            </a:r>
            <a:r>
              <a:rPr lang="en-US" altLang="ko-KR" dirty="0"/>
              <a:t>(</a:t>
            </a:r>
            <a:r>
              <a:rPr lang="en-US" altLang="ko-KR" dirty="0" err="1"/>
              <a:t>xprv</a:t>
            </a:r>
            <a:r>
              <a:rPr lang="en-US" altLang="ko-KR" dirty="0"/>
              <a:t>, extended private key)</a:t>
            </a:r>
            <a:r>
              <a:rPr lang="ko-KR" altLang="en-US" dirty="0"/>
              <a:t> </a:t>
            </a:r>
            <a:r>
              <a:rPr lang="en-US" altLang="ko-KR" dirty="0"/>
              <a:t>= </a:t>
            </a:r>
            <a:r>
              <a:rPr lang="en-US" altLang="ko-KR" dirty="0">
                <a:solidFill>
                  <a:srgbClr val="FFC700"/>
                </a:solidFill>
              </a:rPr>
              <a:t>(k, c)</a:t>
            </a:r>
            <a:r>
              <a:rPr lang="en-US" altLang="ko-KR" dirty="0"/>
              <a:t> , k = </a:t>
            </a:r>
            <a:r>
              <a:rPr lang="ko-KR" altLang="en-US" dirty="0"/>
              <a:t>개인키</a:t>
            </a:r>
            <a:r>
              <a:rPr lang="en-US" altLang="ko-KR" dirty="0"/>
              <a:t> c = </a:t>
            </a:r>
            <a:r>
              <a:rPr lang="ko-KR" altLang="en-US" dirty="0"/>
              <a:t>체인 코드</a:t>
            </a:r>
            <a:endParaRPr lang="en-US" altLang="ko-KR" dirty="0"/>
          </a:p>
          <a:p>
            <a:r>
              <a:rPr lang="ko-KR" altLang="en-US" dirty="0">
                <a:solidFill>
                  <a:srgbClr val="FFC700"/>
                </a:solidFill>
              </a:rPr>
              <a:t>확장 공개 키</a:t>
            </a:r>
            <a:r>
              <a:rPr lang="en-US" altLang="ko-KR" dirty="0"/>
              <a:t>(</a:t>
            </a:r>
            <a:r>
              <a:rPr lang="en-US" altLang="ko-KR" dirty="0" err="1"/>
              <a:t>xpub</a:t>
            </a:r>
            <a:r>
              <a:rPr lang="en-US" altLang="ko-KR" dirty="0"/>
              <a:t>, extended public key)</a:t>
            </a:r>
            <a:r>
              <a:rPr lang="ko-KR" altLang="en-US" dirty="0"/>
              <a:t> </a:t>
            </a:r>
            <a:r>
              <a:rPr lang="en-US" altLang="ko-KR" dirty="0"/>
              <a:t>= </a:t>
            </a:r>
            <a:r>
              <a:rPr lang="en-US" altLang="ko-KR" dirty="0">
                <a:solidFill>
                  <a:srgbClr val="FFC700"/>
                </a:solidFill>
              </a:rPr>
              <a:t>(K, c)</a:t>
            </a:r>
            <a:r>
              <a:rPr lang="en-US" altLang="ko-KR" dirty="0"/>
              <a:t>, K = point(k) (</a:t>
            </a:r>
            <a:r>
              <a:rPr lang="ko-KR" altLang="en-US" dirty="0"/>
              <a:t>공개키</a:t>
            </a:r>
            <a:r>
              <a:rPr lang="en-US" altLang="ko-KR" dirty="0"/>
              <a:t>) , c = </a:t>
            </a:r>
            <a:r>
              <a:rPr lang="ko-KR" altLang="en-US" dirty="0"/>
              <a:t>체인 코드</a:t>
            </a:r>
            <a:endParaRPr lang="en-US" altLang="ko-KR" dirty="0"/>
          </a:p>
          <a:p>
            <a:endParaRPr lang="en-US" altLang="ko-KR" dirty="0"/>
          </a:p>
          <a:p>
            <a:pPr indent="0">
              <a:buNone/>
            </a:pPr>
            <a:r>
              <a:rPr lang="ko-KR" altLang="en-US" sz="2000" dirty="0"/>
              <a:t>확장 키는 일반 자식 키</a:t>
            </a:r>
            <a:r>
              <a:rPr lang="en-US" altLang="ko-KR" sz="2000" dirty="0"/>
              <a:t>,  </a:t>
            </a:r>
            <a:r>
              <a:rPr lang="ko-KR" altLang="en-US" sz="2000" dirty="0"/>
              <a:t>강화 자식 키로 구분 </a:t>
            </a:r>
            <a:r>
              <a:rPr lang="en-US" altLang="ko-KR" sz="2000" dirty="0"/>
              <a:t>(normal</a:t>
            </a:r>
            <a:r>
              <a:rPr lang="ko-KR" altLang="en-US" sz="2000" dirty="0"/>
              <a:t> </a:t>
            </a:r>
            <a:r>
              <a:rPr lang="en-US" altLang="ko-KR" sz="2000" dirty="0"/>
              <a:t>child</a:t>
            </a:r>
            <a:r>
              <a:rPr lang="ko-KR" altLang="en-US" sz="2000" dirty="0"/>
              <a:t> </a:t>
            </a:r>
            <a:r>
              <a:rPr lang="en-US" altLang="ko-KR" sz="2000" dirty="0"/>
              <a:t>key,</a:t>
            </a:r>
            <a:r>
              <a:rPr lang="ko-KR" altLang="en-US" sz="2000" dirty="0"/>
              <a:t> </a:t>
            </a:r>
            <a:r>
              <a:rPr lang="en-US" altLang="ko-KR" sz="2000" dirty="0"/>
              <a:t>hardened child key)</a:t>
            </a:r>
          </a:p>
          <a:p>
            <a:r>
              <a:rPr lang="ko-KR" altLang="en-US" dirty="0">
                <a:solidFill>
                  <a:srgbClr val="FFC700"/>
                </a:solidFill>
              </a:rPr>
              <a:t>일반 자식 키</a:t>
            </a:r>
            <a:r>
              <a:rPr lang="en-US" altLang="ko-KR" dirty="0"/>
              <a:t>(2</a:t>
            </a:r>
            <a:r>
              <a:rPr lang="en-US" altLang="ko-KR" baseline="30000" dirty="0"/>
              <a:t>31</a:t>
            </a:r>
            <a:r>
              <a:rPr lang="ko-KR" altLang="en-US" dirty="0"/>
              <a:t>개</a:t>
            </a:r>
            <a:r>
              <a:rPr lang="en-US" altLang="ko-KR" dirty="0"/>
              <a:t>) - Index: 0 ~ 2</a:t>
            </a:r>
            <a:r>
              <a:rPr lang="en-US" altLang="ko-KR" baseline="30000" dirty="0"/>
              <a:t>31</a:t>
            </a:r>
            <a:r>
              <a:rPr lang="en-US" altLang="ko-KR" dirty="0"/>
              <a:t> - 1</a:t>
            </a:r>
          </a:p>
          <a:p>
            <a:r>
              <a:rPr lang="ko-KR" altLang="en-US" dirty="0">
                <a:solidFill>
                  <a:srgbClr val="FFC700"/>
                </a:solidFill>
              </a:rPr>
              <a:t>강화 자식 키</a:t>
            </a:r>
            <a:r>
              <a:rPr lang="en-US" altLang="ko-KR" dirty="0"/>
              <a:t>(2</a:t>
            </a:r>
            <a:r>
              <a:rPr lang="en-US" altLang="ko-KR" baseline="30000" dirty="0"/>
              <a:t>31</a:t>
            </a:r>
            <a:r>
              <a:rPr lang="ko-KR" altLang="en-US" dirty="0"/>
              <a:t>개</a:t>
            </a:r>
            <a:r>
              <a:rPr lang="en-US" altLang="ko-KR" dirty="0"/>
              <a:t>) - Index: 2</a:t>
            </a:r>
            <a:r>
              <a:rPr lang="en-US" altLang="ko-KR" baseline="30000" dirty="0"/>
              <a:t>31</a:t>
            </a:r>
            <a:r>
              <a:rPr lang="en-US" altLang="ko-KR" dirty="0"/>
              <a:t> ~ 2</a:t>
            </a:r>
            <a:r>
              <a:rPr lang="en-US" altLang="ko-KR" baseline="30000" dirty="0"/>
              <a:t>32</a:t>
            </a:r>
            <a:r>
              <a:rPr lang="en-US" altLang="ko-KR" dirty="0"/>
              <a:t> - 1 ➡ </a:t>
            </a:r>
            <a:r>
              <a:rPr lang="en-US" altLang="ko-KR" dirty="0" err="1"/>
              <a:t>i</a:t>
            </a:r>
            <a:r>
              <a:rPr lang="en-US" altLang="ko-KR" dirty="0"/>
              <a:t> +2</a:t>
            </a:r>
            <a:r>
              <a:rPr lang="en-US" altLang="ko-KR" baseline="30000" dirty="0"/>
              <a:t>31 </a:t>
            </a:r>
            <a:r>
              <a:rPr lang="en-US" altLang="ko-KR" dirty="0"/>
              <a:t>=</a:t>
            </a:r>
            <a:r>
              <a:rPr lang="en-US" altLang="ko-KR" baseline="30000" dirty="0"/>
              <a:t> </a:t>
            </a:r>
            <a:r>
              <a:rPr lang="en-US" altLang="ko-KR" dirty="0" err="1"/>
              <a:t>i</a:t>
            </a:r>
            <a:r>
              <a:rPr lang="en-US" altLang="ko-KR" sz="2000" b="1" baseline="-25000" dirty="0" err="1"/>
              <a:t>H</a:t>
            </a:r>
            <a:r>
              <a:rPr lang="en-US" altLang="ko-KR" b="1" baseline="-25000" dirty="0"/>
              <a:t> </a:t>
            </a:r>
            <a:r>
              <a:rPr lang="en-US" altLang="ko-KR" dirty="0"/>
              <a:t>= </a:t>
            </a:r>
            <a:r>
              <a:rPr lang="en-US" altLang="ko-KR" dirty="0" err="1">
                <a:solidFill>
                  <a:srgbClr val="FFC700"/>
                </a:solidFill>
              </a:rPr>
              <a:t>i</a:t>
            </a:r>
            <a:r>
              <a:rPr lang="en-US" altLang="ko-KR" sz="1000" dirty="0">
                <a:solidFill>
                  <a:srgbClr val="FFC700"/>
                </a:solidFill>
              </a:rPr>
              <a:t> </a:t>
            </a:r>
            <a:r>
              <a:rPr lang="en-US" altLang="ko-KR" sz="2000" b="1" dirty="0">
                <a:solidFill>
                  <a:srgbClr val="FFC700"/>
                </a:solidFill>
              </a:rPr>
              <a:t>'</a:t>
            </a:r>
            <a:r>
              <a:rPr lang="en-US" altLang="ko-KR" dirty="0">
                <a:solidFill>
                  <a:srgbClr val="FFC700"/>
                </a:solidFill>
              </a:rPr>
              <a:t> </a:t>
            </a:r>
          </a:p>
          <a:p>
            <a:pPr indent="0">
              <a:buNone/>
            </a:pPr>
            <a:endParaRPr lang="en-US" altLang="ko-KR" baseline="30000" dirty="0"/>
          </a:p>
          <a:p>
            <a:endParaRPr lang="en-US" altLang="ko-KR" baseline="30000" dirty="0"/>
          </a:p>
          <a:p>
            <a:endParaRPr lang="en-US" altLang="ko-KR" dirty="0"/>
          </a:p>
          <a:p>
            <a:endParaRPr lang="ko-KR" altLang="en-US" dirty="0"/>
          </a:p>
        </p:txBody>
      </p:sp>
      <p:sp>
        <p:nvSpPr>
          <p:cNvPr id="3" name="제목 2">
            <a:extLst>
              <a:ext uri="{FF2B5EF4-FFF2-40B4-BE49-F238E27FC236}">
                <a16:creationId xmlns:a16="http://schemas.microsoft.com/office/drawing/2014/main" id="{42789B3C-4821-4139-88C5-6EBE10EBC3FA}"/>
              </a:ext>
            </a:extLst>
          </p:cNvPr>
          <p:cNvSpPr>
            <a:spLocks noGrp="1"/>
          </p:cNvSpPr>
          <p:nvPr>
            <p:ph type="title"/>
          </p:nvPr>
        </p:nvSpPr>
        <p:spPr/>
        <p:txBody>
          <a:bodyPr/>
          <a:lstStyle/>
          <a:p>
            <a:r>
              <a:rPr lang="en-US" altLang="ko-KR" dirty="0"/>
              <a:t>HD Wallet [ </a:t>
            </a:r>
            <a:r>
              <a:rPr lang="ko-KR" altLang="en-US" dirty="0"/>
              <a:t>확장 키 </a:t>
            </a:r>
            <a:r>
              <a:rPr lang="en-US" altLang="ko-KR" dirty="0"/>
              <a:t>]</a:t>
            </a:r>
            <a:endParaRPr lang="ko-KR" altLang="en-US" dirty="0"/>
          </a:p>
        </p:txBody>
      </p:sp>
    </p:spTree>
    <p:extLst>
      <p:ext uri="{BB962C8B-B14F-4D97-AF65-F5344CB8AC3E}">
        <p14:creationId xmlns:p14="http://schemas.microsoft.com/office/powerpoint/2010/main" val="29705372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DF6E3F0F-AEAA-4CA1-8F09-326E706B2D70}"/>
              </a:ext>
            </a:extLst>
          </p:cNvPr>
          <p:cNvSpPr>
            <a:spLocks noGrp="1"/>
          </p:cNvSpPr>
          <p:nvPr>
            <p:ph idx="1"/>
          </p:nvPr>
        </p:nvSpPr>
        <p:spPr>
          <a:xfrm>
            <a:off x="241300" y="674860"/>
            <a:ext cx="11709400" cy="5991052"/>
          </a:xfrm>
        </p:spPr>
        <p:txBody>
          <a:bodyPr/>
          <a:lstStyle/>
          <a:p>
            <a:pPr indent="0">
              <a:buNone/>
            </a:pPr>
            <a:r>
              <a:rPr lang="en-US" altLang="ko-KR" b="1" dirty="0"/>
              <a:t>10</a:t>
            </a:r>
            <a:r>
              <a:rPr lang="ko-KR" altLang="en-US" b="1" dirty="0"/>
              <a:t>진수</a:t>
            </a:r>
            <a:r>
              <a:rPr lang="en-US" altLang="ko-KR" b="1" dirty="0"/>
              <a:t>(decimal) : [0, 9] </a:t>
            </a:r>
            <a:r>
              <a:rPr lang="en-US" altLang="ko-KR" dirty="0"/>
              <a:t>:</a:t>
            </a:r>
            <a:r>
              <a:rPr lang="en-US" altLang="ko-KR" b="1" dirty="0"/>
              <a:t> </a:t>
            </a:r>
            <a:r>
              <a:rPr lang="en-US" altLang="ko-KR" dirty="0"/>
              <a:t>1, 2, 3, 4, 5, 6, 7, 8, 9, 10, 11, 12, 13, …</a:t>
            </a:r>
          </a:p>
          <a:p>
            <a:pPr indent="0">
              <a:buNone/>
            </a:pPr>
            <a:endParaRPr lang="en-US" altLang="ko-KR" sz="100" dirty="0"/>
          </a:p>
          <a:p>
            <a:pPr indent="0">
              <a:buNone/>
            </a:pPr>
            <a:r>
              <a:rPr lang="en-US" altLang="ko-KR" b="1" dirty="0"/>
              <a:t>2</a:t>
            </a:r>
            <a:r>
              <a:rPr lang="ko-KR" altLang="en-US" b="1" dirty="0"/>
              <a:t>진수</a:t>
            </a:r>
            <a:r>
              <a:rPr lang="en-US" altLang="ko-KR" b="1" dirty="0"/>
              <a:t>(binary) : [0,1]</a:t>
            </a:r>
            <a:endParaRPr lang="en-US" altLang="ko-KR" dirty="0"/>
          </a:p>
          <a:p>
            <a:pPr indent="0">
              <a:buNone/>
            </a:pPr>
            <a:endParaRPr lang="en-US" altLang="ko-KR" dirty="0"/>
          </a:p>
          <a:p>
            <a:pPr indent="0">
              <a:buNone/>
            </a:pPr>
            <a:endParaRPr lang="en-US" altLang="ko-KR" sz="1000" dirty="0"/>
          </a:p>
          <a:p>
            <a:pPr indent="0">
              <a:buNone/>
            </a:pPr>
            <a:endParaRPr lang="en-US" altLang="ko-KR" sz="100" dirty="0"/>
          </a:p>
          <a:p>
            <a:pPr indent="0">
              <a:buNone/>
            </a:pPr>
            <a:r>
              <a:rPr lang="en-US" altLang="ko-KR" sz="2000" dirty="0"/>
              <a:t>2</a:t>
            </a:r>
            <a:r>
              <a:rPr lang="ko-KR" altLang="en-US" sz="2000" dirty="0"/>
              <a:t>진수 자릿수별 </a:t>
            </a:r>
            <a:r>
              <a:rPr lang="en-US" altLang="ko-KR" sz="2000" dirty="0"/>
              <a:t>10</a:t>
            </a:r>
            <a:r>
              <a:rPr lang="ko-KR" altLang="en-US" sz="2000" dirty="0"/>
              <a:t>진수</a:t>
            </a:r>
            <a:endParaRPr lang="en-US" altLang="ko-KR" sz="2000" dirty="0"/>
          </a:p>
          <a:p>
            <a:pPr indent="0">
              <a:buNone/>
            </a:pPr>
            <a:endParaRPr lang="en-US" altLang="ko-KR" sz="1600" dirty="0"/>
          </a:p>
          <a:p>
            <a:pPr indent="0">
              <a:buNone/>
            </a:pPr>
            <a:endParaRPr lang="en-US" altLang="ko-KR" sz="1600" dirty="0"/>
          </a:p>
          <a:p>
            <a:pPr indent="0">
              <a:buNone/>
            </a:pPr>
            <a:endParaRPr lang="en-US" altLang="ko-KR" dirty="0"/>
          </a:p>
          <a:p>
            <a:pPr indent="0">
              <a:buNone/>
            </a:pPr>
            <a:endParaRPr lang="en-US" altLang="ko-KR" dirty="0"/>
          </a:p>
          <a:p>
            <a:pPr indent="0">
              <a:buNone/>
            </a:pPr>
            <a:endParaRPr lang="en-US" altLang="ko-KR" dirty="0"/>
          </a:p>
          <a:p>
            <a:pPr indent="0">
              <a:buNone/>
            </a:pPr>
            <a:endParaRPr lang="ko-KR" altLang="en-US" dirty="0"/>
          </a:p>
        </p:txBody>
      </p:sp>
      <p:sp>
        <p:nvSpPr>
          <p:cNvPr id="3" name="제목 2">
            <a:extLst>
              <a:ext uri="{FF2B5EF4-FFF2-40B4-BE49-F238E27FC236}">
                <a16:creationId xmlns:a16="http://schemas.microsoft.com/office/drawing/2014/main" id="{D8B6871D-12C9-4D73-8EFE-B0903709B9A4}"/>
              </a:ext>
            </a:extLst>
          </p:cNvPr>
          <p:cNvSpPr>
            <a:spLocks noGrp="1"/>
          </p:cNvSpPr>
          <p:nvPr>
            <p:ph type="title"/>
          </p:nvPr>
        </p:nvSpPr>
        <p:spPr/>
        <p:txBody>
          <a:bodyPr/>
          <a:lstStyle/>
          <a:p>
            <a:r>
              <a:rPr lang="ko-KR" altLang="en-US" dirty="0" err="1"/>
              <a:t>암호학</a:t>
            </a:r>
            <a:r>
              <a:rPr lang="ko-KR" altLang="en-US" dirty="0"/>
              <a:t> </a:t>
            </a:r>
            <a:r>
              <a:rPr lang="en-US" altLang="ko-KR" dirty="0"/>
              <a:t>[ 10</a:t>
            </a:r>
            <a:r>
              <a:rPr lang="ko-KR" altLang="en-US" dirty="0"/>
              <a:t>진수</a:t>
            </a:r>
            <a:r>
              <a:rPr lang="en-US" altLang="ko-KR" dirty="0"/>
              <a:t>(decimal), 2</a:t>
            </a:r>
            <a:r>
              <a:rPr lang="ko-KR" altLang="en-US" dirty="0"/>
              <a:t>진수</a:t>
            </a:r>
            <a:r>
              <a:rPr lang="en-US" altLang="ko-KR" dirty="0"/>
              <a:t>(binary), 16</a:t>
            </a:r>
            <a:r>
              <a:rPr lang="ko-KR" altLang="en-US" dirty="0"/>
              <a:t>진수</a:t>
            </a:r>
            <a:r>
              <a:rPr lang="en-US" altLang="ko-KR" dirty="0"/>
              <a:t>(hex)</a:t>
            </a:r>
            <a:r>
              <a:rPr lang="ko-KR" altLang="en-US" dirty="0"/>
              <a:t> </a:t>
            </a:r>
            <a:r>
              <a:rPr lang="en-US" altLang="ko-KR" dirty="0"/>
              <a:t>]</a:t>
            </a:r>
            <a:endParaRPr lang="ko-KR" altLang="en-US" dirty="0"/>
          </a:p>
        </p:txBody>
      </p:sp>
      <p:graphicFrame>
        <p:nvGraphicFramePr>
          <p:cNvPr id="4" name="표 4">
            <a:extLst>
              <a:ext uri="{FF2B5EF4-FFF2-40B4-BE49-F238E27FC236}">
                <a16:creationId xmlns:a16="http://schemas.microsoft.com/office/drawing/2014/main" id="{A0C018B2-2228-4B9C-A1A0-6F4A2C3A9C67}"/>
              </a:ext>
            </a:extLst>
          </p:cNvPr>
          <p:cNvGraphicFramePr>
            <a:graphicFrameLocks noGrp="1"/>
          </p:cNvGraphicFramePr>
          <p:nvPr>
            <p:extLst>
              <p:ext uri="{D42A27DB-BD31-4B8C-83A1-F6EECF244321}">
                <p14:modId xmlns:p14="http://schemas.microsoft.com/office/powerpoint/2010/main" val="3755133246"/>
              </p:ext>
            </p:extLst>
          </p:nvPr>
        </p:nvGraphicFramePr>
        <p:xfrm>
          <a:off x="313898" y="1739202"/>
          <a:ext cx="11559660" cy="637350"/>
        </p:xfrm>
        <a:graphic>
          <a:graphicData uri="http://schemas.openxmlformats.org/drawingml/2006/table">
            <a:tbl>
              <a:tblPr firstRow="1" bandRow="1">
                <a:tableStyleId>{8799B23B-EC83-4686-B30A-512413B5E67A}</a:tableStyleId>
              </a:tblPr>
              <a:tblGrid>
                <a:gridCol w="963305">
                  <a:extLst>
                    <a:ext uri="{9D8B030D-6E8A-4147-A177-3AD203B41FA5}">
                      <a16:colId xmlns:a16="http://schemas.microsoft.com/office/drawing/2014/main" val="1341542236"/>
                    </a:ext>
                  </a:extLst>
                </a:gridCol>
                <a:gridCol w="963305">
                  <a:extLst>
                    <a:ext uri="{9D8B030D-6E8A-4147-A177-3AD203B41FA5}">
                      <a16:colId xmlns:a16="http://schemas.microsoft.com/office/drawing/2014/main" val="3356150814"/>
                    </a:ext>
                  </a:extLst>
                </a:gridCol>
                <a:gridCol w="963305">
                  <a:extLst>
                    <a:ext uri="{9D8B030D-6E8A-4147-A177-3AD203B41FA5}">
                      <a16:colId xmlns:a16="http://schemas.microsoft.com/office/drawing/2014/main" val="3378991981"/>
                    </a:ext>
                  </a:extLst>
                </a:gridCol>
                <a:gridCol w="963305">
                  <a:extLst>
                    <a:ext uri="{9D8B030D-6E8A-4147-A177-3AD203B41FA5}">
                      <a16:colId xmlns:a16="http://schemas.microsoft.com/office/drawing/2014/main" val="2171679202"/>
                    </a:ext>
                  </a:extLst>
                </a:gridCol>
                <a:gridCol w="963305">
                  <a:extLst>
                    <a:ext uri="{9D8B030D-6E8A-4147-A177-3AD203B41FA5}">
                      <a16:colId xmlns:a16="http://schemas.microsoft.com/office/drawing/2014/main" val="2505707583"/>
                    </a:ext>
                  </a:extLst>
                </a:gridCol>
                <a:gridCol w="963305">
                  <a:extLst>
                    <a:ext uri="{9D8B030D-6E8A-4147-A177-3AD203B41FA5}">
                      <a16:colId xmlns:a16="http://schemas.microsoft.com/office/drawing/2014/main" val="1844859263"/>
                    </a:ext>
                  </a:extLst>
                </a:gridCol>
                <a:gridCol w="963305">
                  <a:extLst>
                    <a:ext uri="{9D8B030D-6E8A-4147-A177-3AD203B41FA5}">
                      <a16:colId xmlns:a16="http://schemas.microsoft.com/office/drawing/2014/main" val="142893326"/>
                    </a:ext>
                  </a:extLst>
                </a:gridCol>
                <a:gridCol w="963305">
                  <a:extLst>
                    <a:ext uri="{9D8B030D-6E8A-4147-A177-3AD203B41FA5}">
                      <a16:colId xmlns:a16="http://schemas.microsoft.com/office/drawing/2014/main" val="2273766154"/>
                    </a:ext>
                  </a:extLst>
                </a:gridCol>
                <a:gridCol w="963305">
                  <a:extLst>
                    <a:ext uri="{9D8B030D-6E8A-4147-A177-3AD203B41FA5}">
                      <a16:colId xmlns:a16="http://schemas.microsoft.com/office/drawing/2014/main" val="4207407799"/>
                    </a:ext>
                  </a:extLst>
                </a:gridCol>
                <a:gridCol w="963305">
                  <a:extLst>
                    <a:ext uri="{9D8B030D-6E8A-4147-A177-3AD203B41FA5}">
                      <a16:colId xmlns:a16="http://schemas.microsoft.com/office/drawing/2014/main" val="1772713031"/>
                    </a:ext>
                  </a:extLst>
                </a:gridCol>
                <a:gridCol w="963305">
                  <a:extLst>
                    <a:ext uri="{9D8B030D-6E8A-4147-A177-3AD203B41FA5}">
                      <a16:colId xmlns:a16="http://schemas.microsoft.com/office/drawing/2014/main" val="3466517255"/>
                    </a:ext>
                  </a:extLst>
                </a:gridCol>
                <a:gridCol w="963305">
                  <a:extLst>
                    <a:ext uri="{9D8B030D-6E8A-4147-A177-3AD203B41FA5}">
                      <a16:colId xmlns:a16="http://schemas.microsoft.com/office/drawing/2014/main" val="2773526958"/>
                    </a:ext>
                  </a:extLst>
                </a:gridCol>
              </a:tblGrid>
              <a:tr h="273329">
                <a:tc>
                  <a:txBody>
                    <a:bodyPr/>
                    <a:lstStyle/>
                    <a:p>
                      <a:pPr algn="ctr" latinLnBrk="1"/>
                      <a:r>
                        <a:rPr lang="en-US" altLang="ko-KR" sz="1400" b="0" baseline="0" dirty="0">
                          <a:solidFill>
                            <a:srgbClr val="3F3F3F"/>
                          </a:solidFill>
                          <a:latin typeface="Arial" panose="020B0604020202020204" pitchFamily="34" charset="0"/>
                        </a:rPr>
                        <a:t>10</a:t>
                      </a:r>
                      <a:r>
                        <a:rPr lang="ko-KR" altLang="en-US" sz="1400" b="0" baseline="0" dirty="0">
                          <a:solidFill>
                            <a:srgbClr val="3F3F3F"/>
                          </a:solidFill>
                          <a:latin typeface="Arial" panose="020B0604020202020204" pitchFamily="34" charset="0"/>
                        </a:rPr>
                        <a:t>진수</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400" b="0" baseline="0" dirty="0">
                          <a:solidFill>
                            <a:schemeClr val="bg1">
                              <a:lumMod val="85000"/>
                            </a:schemeClr>
                          </a:solidFill>
                          <a:latin typeface="Arial" panose="020B0604020202020204" pitchFamily="34" charset="0"/>
                        </a:rPr>
                        <a:t>0</a:t>
                      </a:r>
                      <a:endParaRPr lang="ko-KR" altLang="en-US" sz="1400" b="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b="0" baseline="0" dirty="0">
                          <a:solidFill>
                            <a:schemeClr val="bg1">
                              <a:lumMod val="85000"/>
                            </a:schemeClr>
                          </a:solidFill>
                          <a:latin typeface="Arial" panose="020B0604020202020204" pitchFamily="34" charset="0"/>
                        </a:rPr>
                        <a:t>1</a:t>
                      </a:r>
                      <a:endParaRPr lang="ko-KR" altLang="en-US" sz="1400" b="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b="0" baseline="0" dirty="0">
                          <a:solidFill>
                            <a:schemeClr val="bg1">
                              <a:lumMod val="85000"/>
                            </a:schemeClr>
                          </a:solidFill>
                          <a:latin typeface="Arial" panose="020B0604020202020204" pitchFamily="34" charset="0"/>
                        </a:rPr>
                        <a:t>2</a:t>
                      </a:r>
                      <a:endParaRPr lang="ko-KR" altLang="en-US" sz="1400" b="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b="0" baseline="0" dirty="0">
                          <a:solidFill>
                            <a:schemeClr val="bg1">
                              <a:lumMod val="85000"/>
                            </a:schemeClr>
                          </a:solidFill>
                          <a:latin typeface="Arial" panose="020B0604020202020204" pitchFamily="34" charset="0"/>
                        </a:rPr>
                        <a:t>3</a:t>
                      </a:r>
                      <a:endParaRPr lang="ko-KR" altLang="en-US" sz="1400" b="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b="0" baseline="0" dirty="0">
                          <a:solidFill>
                            <a:schemeClr val="bg1">
                              <a:lumMod val="85000"/>
                            </a:schemeClr>
                          </a:solidFill>
                          <a:latin typeface="Arial" panose="020B0604020202020204" pitchFamily="34" charset="0"/>
                        </a:rPr>
                        <a:t>4</a:t>
                      </a:r>
                      <a:endParaRPr lang="ko-KR" altLang="en-US" sz="1400" b="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b="0" baseline="0" dirty="0">
                          <a:solidFill>
                            <a:schemeClr val="bg1">
                              <a:lumMod val="85000"/>
                            </a:schemeClr>
                          </a:solidFill>
                          <a:latin typeface="Arial" panose="020B0604020202020204" pitchFamily="34" charset="0"/>
                        </a:rPr>
                        <a:t>5</a:t>
                      </a:r>
                      <a:endParaRPr lang="ko-KR" altLang="en-US" sz="1400" b="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b="0" baseline="0" dirty="0">
                          <a:solidFill>
                            <a:schemeClr val="bg1">
                              <a:lumMod val="85000"/>
                            </a:schemeClr>
                          </a:solidFill>
                          <a:latin typeface="Arial" panose="020B0604020202020204" pitchFamily="34" charset="0"/>
                        </a:rPr>
                        <a:t>6</a:t>
                      </a:r>
                      <a:endParaRPr lang="ko-KR" altLang="en-US" sz="1400" b="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b="0" baseline="0" dirty="0">
                          <a:solidFill>
                            <a:schemeClr val="bg1">
                              <a:lumMod val="85000"/>
                            </a:schemeClr>
                          </a:solidFill>
                          <a:latin typeface="Arial" panose="020B0604020202020204" pitchFamily="34" charset="0"/>
                        </a:rPr>
                        <a:t>7</a:t>
                      </a:r>
                      <a:endParaRPr lang="ko-KR" altLang="en-US" sz="1400" b="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b="0" baseline="0" dirty="0">
                          <a:solidFill>
                            <a:schemeClr val="bg1">
                              <a:lumMod val="85000"/>
                            </a:schemeClr>
                          </a:solidFill>
                          <a:latin typeface="Arial" panose="020B0604020202020204" pitchFamily="34" charset="0"/>
                        </a:rPr>
                        <a:t>8</a:t>
                      </a:r>
                      <a:endParaRPr lang="ko-KR" altLang="en-US" sz="1400" b="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b="0" baseline="0" dirty="0">
                          <a:solidFill>
                            <a:schemeClr val="bg1">
                              <a:lumMod val="85000"/>
                            </a:schemeClr>
                          </a:solidFill>
                          <a:latin typeface="Arial" panose="020B0604020202020204" pitchFamily="34" charset="0"/>
                        </a:rPr>
                        <a:t>9</a:t>
                      </a:r>
                      <a:endParaRPr lang="ko-KR" altLang="en-US" sz="1400" b="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b="0" baseline="0" dirty="0">
                          <a:solidFill>
                            <a:schemeClr val="bg1">
                              <a:lumMod val="85000"/>
                            </a:schemeClr>
                          </a:solidFill>
                          <a:latin typeface="Arial" panose="020B0604020202020204" pitchFamily="34" charset="0"/>
                        </a:rPr>
                        <a:t>10</a:t>
                      </a:r>
                      <a:endParaRPr lang="ko-KR" altLang="en-US" sz="1400" b="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4209097032"/>
                  </a:ext>
                </a:extLst>
              </a:tr>
              <a:tr h="332550">
                <a:tc>
                  <a:txBody>
                    <a:bodyPr/>
                    <a:lstStyle/>
                    <a:p>
                      <a:pPr algn="ctr" latinLnBrk="1"/>
                      <a:r>
                        <a:rPr lang="en-US" altLang="ko-KR" sz="1400" baseline="0" dirty="0">
                          <a:solidFill>
                            <a:srgbClr val="3F3F3F"/>
                          </a:solidFill>
                          <a:latin typeface="Arial" panose="020B0604020202020204" pitchFamily="34" charset="0"/>
                        </a:rPr>
                        <a:t>2</a:t>
                      </a:r>
                      <a:r>
                        <a:rPr lang="ko-KR" altLang="en-US" sz="1400" baseline="0" dirty="0">
                          <a:solidFill>
                            <a:srgbClr val="3F3F3F"/>
                          </a:solidFill>
                          <a:latin typeface="Arial" panose="020B0604020202020204" pitchFamily="34" charset="0"/>
                        </a:rPr>
                        <a:t>진수</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400" baseline="0" dirty="0">
                          <a:solidFill>
                            <a:schemeClr val="bg1">
                              <a:lumMod val="85000"/>
                            </a:schemeClr>
                          </a:solidFill>
                          <a:latin typeface="Arial" panose="020B0604020202020204" pitchFamily="34" charset="0"/>
                        </a:rPr>
                        <a:t>0000</a:t>
                      </a:r>
                      <a:endParaRPr lang="ko-KR" altLang="en-US" sz="140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baseline="0" dirty="0">
                          <a:solidFill>
                            <a:schemeClr val="bg1">
                              <a:lumMod val="85000"/>
                            </a:schemeClr>
                          </a:solidFill>
                          <a:latin typeface="Arial" panose="020B0604020202020204" pitchFamily="34" charset="0"/>
                        </a:rPr>
                        <a:t>0001</a:t>
                      </a:r>
                      <a:endParaRPr lang="ko-KR" altLang="en-US" sz="140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baseline="0" dirty="0">
                          <a:solidFill>
                            <a:schemeClr val="bg1">
                              <a:lumMod val="85000"/>
                            </a:schemeClr>
                          </a:solidFill>
                          <a:latin typeface="Arial" panose="020B0604020202020204" pitchFamily="34" charset="0"/>
                        </a:rPr>
                        <a:t>0010</a:t>
                      </a:r>
                      <a:endParaRPr lang="ko-KR" altLang="en-US" sz="140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baseline="0" dirty="0">
                          <a:solidFill>
                            <a:schemeClr val="bg1">
                              <a:lumMod val="85000"/>
                            </a:schemeClr>
                          </a:solidFill>
                          <a:latin typeface="Arial" panose="020B0604020202020204" pitchFamily="34" charset="0"/>
                        </a:rPr>
                        <a:t>0011</a:t>
                      </a:r>
                      <a:endParaRPr lang="ko-KR" altLang="en-US" sz="140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baseline="0" dirty="0">
                          <a:solidFill>
                            <a:schemeClr val="bg1">
                              <a:lumMod val="85000"/>
                            </a:schemeClr>
                          </a:solidFill>
                          <a:latin typeface="Arial" panose="020B0604020202020204" pitchFamily="34" charset="0"/>
                        </a:rPr>
                        <a:t>0100</a:t>
                      </a:r>
                      <a:endParaRPr lang="ko-KR" altLang="en-US" sz="140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baseline="0" dirty="0">
                          <a:solidFill>
                            <a:schemeClr val="bg1">
                              <a:lumMod val="85000"/>
                            </a:schemeClr>
                          </a:solidFill>
                          <a:latin typeface="Arial" panose="020B0604020202020204" pitchFamily="34" charset="0"/>
                        </a:rPr>
                        <a:t>0101</a:t>
                      </a:r>
                      <a:endParaRPr lang="ko-KR" altLang="en-US" sz="140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baseline="0" dirty="0">
                          <a:solidFill>
                            <a:schemeClr val="bg1">
                              <a:lumMod val="85000"/>
                            </a:schemeClr>
                          </a:solidFill>
                          <a:latin typeface="Arial" panose="020B0604020202020204" pitchFamily="34" charset="0"/>
                        </a:rPr>
                        <a:t>0110</a:t>
                      </a:r>
                      <a:endParaRPr lang="ko-KR" altLang="en-US" sz="140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baseline="0" dirty="0">
                          <a:solidFill>
                            <a:schemeClr val="bg1">
                              <a:lumMod val="85000"/>
                            </a:schemeClr>
                          </a:solidFill>
                          <a:latin typeface="Arial" panose="020B0604020202020204" pitchFamily="34" charset="0"/>
                        </a:rPr>
                        <a:t>0111</a:t>
                      </a:r>
                      <a:endParaRPr lang="ko-KR" altLang="en-US" sz="140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baseline="0" dirty="0">
                          <a:solidFill>
                            <a:schemeClr val="bg1">
                              <a:lumMod val="85000"/>
                            </a:schemeClr>
                          </a:solidFill>
                          <a:latin typeface="Arial" panose="020B0604020202020204" pitchFamily="34" charset="0"/>
                        </a:rPr>
                        <a:t>1000</a:t>
                      </a:r>
                      <a:endParaRPr lang="ko-KR" altLang="en-US" sz="140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baseline="0" dirty="0">
                          <a:solidFill>
                            <a:schemeClr val="bg1">
                              <a:lumMod val="85000"/>
                            </a:schemeClr>
                          </a:solidFill>
                          <a:latin typeface="Arial" panose="020B0604020202020204" pitchFamily="34" charset="0"/>
                        </a:rPr>
                        <a:t>1001</a:t>
                      </a:r>
                      <a:endParaRPr lang="ko-KR" altLang="en-US" sz="140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baseline="0" dirty="0">
                          <a:solidFill>
                            <a:schemeClr val="bg1">
                              <a:lumMod val="85000"/>
                            </a:schemeClr>
                          </a:solidFill>
                          <a:latin typeface="Arial" panose="020B0604020202020204" pitchFamily="34" charset="0"/>
                        </a:rPr>
                        <a:t>1010</a:t>
                      </a:r>
                      <a:endParaRPr lang="ko-KR" altLang="en-US" sz="140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636842798"/>
                  </a:ext>
                </a:extLst>
              </a:tr>
            </a:tbl>
          </a:graphicData>
        </a:graphic>
      </p:graphicFrame>
      <p:graphicFrame>
        <p:nvGraphicFramePr>
          <p:cNvPr id="5" name="표 4">
            <a:extLst>
              <a:ext uri="{FF2B5EF4-FFF2-40B4-BE49-F238E27FC236}">
                <a16:creationId xmlns:a16="http://schemas.microsoft.com/office/drawing/2014/main" id="{31BEB4E5-C589-4AF0-BA38-E5074CDC1D87}"/>
              </a:ext>
            </a:extLst>
          </p:cNvPr>
          <p:cNvGraphicFramePr>
            <a:graphicFrameLocks noGrp="1"/>
          </p:cNvGraphicFramePr>
          <p:nvPr>
            <p:extLst>
              <p:ext uri="{D42A27DB-BD31-4B8C-83A1-F6EECF244321}">
                <p14:modId xmlns:p14="http://schemas.microsoft.com/office/powerpoint/2010/main" val="1812789721"/>
              </p:ext>
            </p:extLst>
          </p:nvPr>
        </p:nvGraphicFramePr>
        <p:xfrm>
          <a:off x="313898" y="3092118"/>
          <a:ext cx="8842800" cy="914400"/>
        </p:xfrm>
        <a:graphic>
          <a:graphicData uri="http://schemas.openxmlformats.org/drawingml/2006/table">
            <a:tbl>
              <a:tblPr firstRow="1" bandRow="1">
                <a:tableStyleId>{8799B23B-EC83-4686-B30A-512413B5E67A}</a:tableStyleId>
              </a:tblPr>
              <a:tblGrid>
                <a:gridCol w="884280">
                  <a:extLst>
                    <a:ext uri="{9D8B030D-6E8A-4147-A177-3AD203B41FA5}">
                      <a16:colId xmlns:a16="http://schemas.microsoft.com/office/drawing/2014/main" val="1341542236"/>
                    </a:ext>
                  </a:extLst>
                </a:gridCol>
                <a:gridCol w="884280">
                  <a:extLst>
                    <a:ext uri="{9D8B030D-6E8A-4147-A177-3AD203B41FA5}">
                      <a16:colId xmlns:a16="http://schemas.microsoft.com/office/drawing/2014/main" val="142893326"/>
                    </a:ext>
                  </a:extLst>
                </a:gridCol>
                <a:gridCol w="884280">
                  <a:extLst>
                    <a:ext uri="{9D8B030D-6E8A-4147-A177-3AD203B41FA5}">
                      <a16:colId xmlns:a16="http://schemas.microsoft.com/office/drawing/2014/main" val="2273766154"/>
                    </a:ext>
                  </a:extLst>
                </a:gridCol>
                <a:gridCol w="884280">
                  <a:extLst>
                    <a:ext uri="{9D8B030D-6E8A-4147-A177-3AD203B41FA5}">
                      <a16:colId xmlns:a16="http://schemas.microsoft.com/office/drawing/2014/main" val="4207407799"/>
                    </a:ext>
                  </a:extLst>
                </a:gridCol>
                <a:gridCol w="884280">
                  <a:extLst>
                    <a:ext uri="{9D8B030D-6E8A-4147-A177-3AD203B41FA5}">
                      <a16:colId xmlns:a16="http://schemas.microsoft.com/office/drawing/2014/main" val="1772713031"/>
                    </a:ext>
                  </a:extLst>
                </a:gridCol>
                <a:gridCol w="884280">
                  <a:extLst>
                    <a:ext uri="{9D8B030D-6E8A-4147-A177-3AD203B41FA5}">
                      <a16:colId xmlns:a16="http://schemas.microsoft.com/office/drawing/2014/main" val="3466517255"/>
                    </a:ext>
                  </a:extLst>
                </a:gridCol>
                <a:gridCol w="884280">
                  <a:extLst>
                    <a:ext uri="{9D8B030D-6E8A-4147-A177-3AD203B41FA5}">
                      <a16:colId xmlns:a16="http://schemas.microsoft.com/office/drawing/2014/main" val="2773526958"/>
                    </a:ext>
                  </a:extLst>
                </a:gridCol>
                <a:gridCol w="884280">
                  <a:extLst>
                    <a:ext uri="{9D8B030D-6E8A-4147-A177-3AD203B41FA5}">
                      <a16:colId xmlns:a16="http://schemas.microsoft.com/office/drawing/2014/main" val="2469220941"/>
                    </a:ext>
                  </a:extLst>
                </a:gridCol>
                <a:gridCol w="884280">
                  <a:extLst>
                    <a:ext uri="{9D8B030D-6E8A-4147-A177-3AD203B41FA5}">
                      <a16:colId xmlns:a16="http://schemas.microsoft.com/office/drawing/2014/main" val="3276376081"/>
                    </a:ext>
                  </a:extLst>
                </a:gridCol>
                <a:gridCol w="884280">
                  <a:extLst>
                    <a:ext uri="{9D8B030D-6E8A-4147-A177-3AD203B41FA5}">
                      <a16:colId xmlns:a16="http://schemas.microsoft.com/office/drawing/2014/main" val="881983908"/>
                    </a:ext>
                  </a:extLst>
                </a:gridCol>
              </a:tblGrid>
              <a:tr h="174576">
                <a:tc>
                  <a:txBody>
                    <a:bodyPr/>
                    <a:lstStyle/>
                    <a:p>
                      <a:pPr algn="ctr" latinLnBrk="1"/>
                      <a:r>
                        <a:rPr lang="en-US" altLang="ko-KR" sz="1400" b="0" dirty="0">
                          <a:solidFill>
                            <a:srgbClr val="3F3F3F"/>
                          </a:solidFill>
                          <a:latin typeface="Arial" panose="020B0604020202020204" pitchFamily="34" charset="0"/>
                        </a:rPr>
                        <a:t>2</a:t>
                      </a:r>
                      <a:r>
                        <a:rPr lang="ko-KR" altLang="en-US" sz="1400" b="0" dirty="0">
                          <a:solidFill>
                            <a:srgbClr val="3F3F3F"/>
                          </a:solidFill>
                          <a:latin typeface="Arial" panose="020B0604020202020204" pitchFamily="34" charset="0"/>
                        </a:rPr>
                        <a:t>진수</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400" b="0" dirty="0">
                          <a:solidFill>
                            <a:schemeClr val="bg1">
                              <a:lumMod val="85000"/>
                            </a:schemeClr>
                          </a:solidFill>
                          <a:latin typeface="Arial" panose="020B0604020202020204" pitchFamily="34" charset="0"/>
                        </a:rPr>
                        <a:t>1</a:t>
                      </a:r>
                      <a:endParaRPr lang="ko-KR" altLang="en-US" sz="1400" b="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b="0" dirty="0">
                          <a:solidFill>
                            <a:schemeClr val="bg1">
                              <a:lumMod val="85000"/>
                            </a:schemeClr>
                          </a:solidFill>
                          <a:latin typeface="Arial" panose="020B0604020202020204" pitchFamily="34" charset="0"/>
                        </a:rPr>
                        <a:t>10</a:t>
                      </a:r>
                      <a:endParaRPr lang="ko-KR" altLang="en-US" sz="1400" b="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b="0" dirty="0">
                          <a:solidFill>
                            <a:schemeClr val="bg1">
                              <a:lumMod val="85000"/>
                            </a:schemeClr>
                          </a:solidFill>
                          <a:latin typeface="Arial" panose="020B0604020202020204" pitchFamily="34" charset="0"/>
                        </a:rPr>
                        <a:t>100</a:t>
                      </a:r>
                      <a:endParaRPr lang="ko-KR" altLang="en-US" sz="1400" b="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b="0" dirty="0">
                          <a:solidFill>
                            <a:schemeClr val="bg1">
                              <a:lumMod val="85000"/>
                            </a:schemeClr>
                          </a:solidFill>
                          <a:latin typeface="Arial" panose="020B0604020202020204" pitchFamily="34" charset="0"/>
                        </a:rPr>
                        <a:t>1000</a:t>
                      </a:r>
                      <a:endParaRPr lang="ko-KR" altLang="en-US" sz="1400" b="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b="0" dirty="0">
                          <a:solidFill>
                            <a:schemeClr val="bg1">
                              <a:lumMod val="85000"/>
                            </a:schemeClr>
                          </a:solidFill>
                          <a:latin typeface="Arial" panose="020B0604020202020204" pitchFamily="34" charset="0"/>
                        </a:rPr>
                        <a:t>10000</a:t>
                      </a:r>
                      <a:endParaRPr lang="ko-KR" altLang="en-US" sz="1400" b="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b="0" dirty="0">
                          <a:solidFill>
                            <a:schemeClr val="bg1">
                              <a:lumMod val="85000"/>
                            </a:schemeClr>
                          </a:solidFill>
                          <a:latin typeface="Arial" panose="020B0604020202020204" pitchFamily="34" charset="0"/>
                        </a:rPr>
                        <a:t>100000</a:t>
                      </a:r>
                      <a:endParaRPr lang="ko-KR" altLang="en-US" sz="1400" b="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b="0" dirty="0">
                          <a:solidFill>
                            <a:schemeClr val="bg1">
                              <a:lumMod val="85000"/>
                            </a:schemeClr>
                          </a:solidFill>
                          <a:latin typeface="Arial" panose="020B0604020202020204" pitchFamily="34" charset="0"/>
                        </a:rPr>
                        <a:t>1000000</a:t>
                      </a:r>
                      <a:endParaRPr lang="ko-KR" altLang="en-US" sz="1400" b="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b="0" dirty="0">
                          <a:solidFill>
                            <a:schemeClr val="bg1">
                              <a:lumMod val="85000"/>
                            </a:schemeClr>
                          </a:solidFill>
                          <a:latin typeface="Arial" panose="020B0604020202020204" pitchFamily="34" charset="0"/>
                        </a:rPr>
                        <a:t>1000000</a:t>
                      </a:r>
                      <a:endParaRPr lang="ko-KR" altLang="en-US" sz="1400" b="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b="0" dirty="0">
                          <a:solidFill>
                            <a:schemeClr val="bg1">
                              <a:lumMod val="85000"/>
                            </a:schemeClr>
                          </a:solidFill>
                          <a:latin typeface="Arial" panose="020B0604020202020204" pitchFamily="34" charset="0"/>
                        </a:rPr>
                        <a:t>1000000</a:t>
                      </a:r>
                      <a:endParaRPr lang="ko-KR" altLang="en-US" sz="1400" b="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257655366"/>
                  </a:ext>
                </a:extLst>
              </a:tr>
              <a:tr h="277282">
                <a:tc>
                  <a:txBody>
                    <a:bodyPr/>
                    <a:lstStyle/>
                    <a:p>
                      <a:pPr algn="ctr" latinLnBrk="1"/>
                      <a:r>
                        <a:rPr lang="ko-KR" altLang="en-US" sz="1400" b="0" dirty="0">
                          <a:solidFill>
                            <a:srgbClr val="3F3F3F"/>
                          </a:solidFill>
                          <a:latin typeface="Arial" panose="020B0604020202020204" pitchFamily="34" charset="0"/>
                        </a:rPr>
                        <a:t>자릿수</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latin typeface="Arial" panose="020B0604020202020204" pitchFamily="34" charset="0"/>
                        </a:rPr>
                        <a:t>2</a:t>
                      </a:r>
                      <a:r>
                        <a:rPr lang="ko-KR" altLang="en-US" sz="1400" b="0" i="0" kern="1200" dirty="0">
                          <a:solidFill>
                            <a:schemeClr val="bg1">
                              <a:lumMod val="85000"/>
                            </a:schemeClr>
                          </a:solidFill>
                          <a:effectLst/>
                          <a:latin typeface="Arial" panose="020B0604020202020204" pitchFamily="34" charset="0"/>
                          <a:ea typeface="+mn-ea"/>
                          <a:cs typeface="+mn-cs"/>
                        </a:rPr>
                        <a:t>⁰</a:t>
                      </a:r>
                      <a:endParaRPr lang="ko-KR" altLang="en-US" sz="1400" b="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b="0" dirty="0">
                          <a:solidFill>
                            <a:schemeClr val="bg1">
                              <a:lumMod val="85000"/>
                            </a:schemeClr>
                          </a:solidFill>
                          <a:latin typeface="Arial" panose="020B0604020202020204" pitchFamily="34" charset="0"/>
                        </a:rPr>
                        <a:t>2</a:t>
                      </a:r>
                      <a:r>
                        <a:rPr lang="en-US" altLang="ko-KR" sz="1400" b="0" i="0" kern="1200" baseline="30000" dirty="0">
                          <a:solidFill>
                            <a:schemeClr val="bg1">
                              <a:lumMod val="85000"/>
                            </a:schemeClr>
                          </a:solidFill>
                          <a:effectLst/>
                          <a:latin typeface="Arial" panose="020B0604020202020204" pitchFamily="34" charset="0"/>
                          <a:ea typeface="+mn-ea"/>
                          <a:cs typeface="+mn-cs"/>
                        </a:rPr>
                        <a:t>1</a:t>
                      </a:r>
                      <a:endParaRPr lang="ko-KR" altLang="en-US" sz="1400" b="0" baseline="3000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b="0" dirty="0">
                          <a:solidFill>
                            <a:schemeClr val="bg1">
                              <a:lumMod val="85000"/>
                            </a:schemeClr>
                          </a:solidFill>
                          <a:latin typeface="Arial" panose="020B0604020202020204" pitchFamily="34" charset="0"/>
                        </a:rPr>
                        <a:t>2</a:t>
                      </a:r>
                      <a:r>
                        <a:rPr lang="en-US" altLang="ko-KR" sz="1400" b="0" baseline="30000" dirty="0">
                          <a:solidFill>
                            <a:schemeClr val="bg1">
                              <a:lumMod val="85000"/>
                            </a:schemeClr>
                          </a:solidFill>
                          <a:latin typeface="Arial" panose="020B0604020202020204" pitchFamily="34" charset="0"/>
                        </a:rPr>
                        <a:t>2</a:t>
                      </a:r>
                      <a:endParaRPr lang="ko-KR" altLang="en-US" sz="1400" b="0" baseline="3000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altLang="ko-KR" sz="1400" b="0" dirty="0">
                          <a:solidFill>
                            <a:schemeClr val="bg1">
                              <a:lumMod val="85000"/>
                            </a:schemeClr>
                          </a:solidFill>
                          <a:latin typeface="Arial" panose="020B0604020202020204" pitchFamily="34" charset="0"/>
                        </a:rPr>
                        <a:t>2</a:t>
                      </a:r>
                      <a:r>
                        <a:rPr lang="en-US" altLang="ko-KR" sz="1400" b="0" baseline="30000" dirty="0">
                          <a:solidFill>
                            <a:schemeClr val="bg1">
                              <a:lumMod val="85000"/>
                            </a:schemeClr>
                          </a:solidFill>
                          <a:latin typeface="Arial" panose="020B0604020202020204" pitchFamily="34" charset="0"/>
                        </a:rPr>
                        <a:t>3</a:t>
                      </a:r>
                      <a:endParaRPr lang="ko-KR" altLang="en-US" sz="1400" b="0" i="0" kern="1200" baseline="30000" dirty="0">
                        <a:solidFill>
                          <a:schemeClr val="bg1">
                            <a:lumMod val="85000"/>
                          </a:schemeClr>
                        </a:solidFill>
                        <a:effectLst/>
                        <a:latin typeface="Arial" panose="020B0604020202020204" pitchFamily="34" charset="0"/>
                        <a:ea typeface="+mn-ea"/>
                        <a:cs typeface="+mn-cs"/>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b="0" dirty="0">
                          <a:solidFill>
                            <a:schemeClr val="bg1">
                              <a:lumMod val="85000"/>
                            </a:schemeClr>
                          </a:solidFill>
                          <a:latin typeface="Arial" panose="020B0604020202020204" pitchFamily="34" charset="0"/>
                        </a:rPr>
                        <a:t>2</a:t>
                      </a:r>
                      <a:r>
                        <a:rPr lang="en-US" altLang="ko-KR" sz="1400" b="0" baseline="30000" dirty="0">
                          <a:solidFill>
                            <a:schemeClr val="bg1">
                              <a:lumMod val="85000"/>
                            </a:schemeClr>
                          </a:solidFill>
                          <a:latin typeface="Arial" panose="020B0604020202020204" pitchFamily="34" charset="0"/>
                        </a:rPr>
                        <a:t>4</a:t>
                      </a:r>
                      <a:endParaRPr lang="ko-KR" altLang="en-US" sz="1400" b="0" baseline="3000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latin typeface="Arial" panose="020B0604020202020204" pitchFamily="34" charset="0"/>
                        </a:rPr>
                        <a:t>2</a:t>
                      </a:r>
                      <a:r>
                        <a:rPr lang="ko-KR" altLang="en-US" sz="1400" b="0" i="0" kern="1200" dirty="0">
                          <a:solidFill>
                            <a:schemeClr val="bg1">
                              <a:lumMod val="85000"/>
                            </a:schemeClr>
                          </a:solidFill>
                          <a:effectLst/>
                          <a:latin typeface="Arial" panose="020B0604020202020204" pitchFamily="34" charset="0"/>
                          <a:ea typeface="+mn-ea"/>
                          <a:cs typeface="+mn-cs"/>
                        </a:rPr>
                        <a:t>⁵</a:t>
                      </a:r>
                      <a:endParaRPr lang="ko-KR" altLang="en-US" sz="1400" b="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latin typeface="Arial" panose="020B0604020202020204" pitchFamily="34" charset="0"/>
                        </a:rPr>
                        <a:t>2</a:t>
                      </a:r>
                      <a:r>
                        <a:rPr lang="en-US" altLang="ko-KR" sz="1400" b="0" baseline="30000" dirty="0">
                          <a:solidFill>
                            <a:schemeClr val="bg1">
                              <a:lumMod val="85000"/>
                            </a:schemeClr>
                          </a:solidFill>
                          <a:latin typeface="Arial" panose="020B0604020202020204" pitchFamily="34" charset="0"/>
                        </a:rPr>
                        <a:t>6</a:t>
                      </a:r>
                      <a:endParaRPr lang="ko-KR" altLang="en-US" sz="1400" b="0" baseline="3000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latin typeface="Arial" panose="020B0604020202020204" pitchFamily="34" charset="0"/>
                        </a:rPr>
                        <a:t>2</a:t>
                      </a:r>
                      <a:r>
                        <a:rPr lang="en-US" altLang="ko-KR" sz="1400" b="0" baseline="30000" dirty="0">
                          <a:solidFill>
                            <a:schemeClr val="bg1">
                              <a:lumMod val="85000"/>
                            </a:schemeClr>
                          </a:solidFill>
                          <a:latin typeface="Arial" panose="020B0604020202020204" pitchFamily="34" charset="0"/>
                        </a:rPr>
                        <a:t>7</a:t>
                      </a:r>
                      <a:endParaRPr lang="ko-KR" altLang="en-US" sz="1400" b="0" baseline="3000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latin typeface="Arial" panose="020B0604020202020204" pitchFamily="34" charset="0"/>
                        </a:rPr>
                        <a:t>2</a:t>
                      </a:r>
                      <a:r>
                        <a:rPr lang="en-US" altLang="ko-KR" sz="1400" b="0" baseline="30000" dirty="0">
                          <a:solidFill>
                            <a:schemeClr val="bg1">
                              <a:lumMod val="85000"/>
                            </a:schemeClr>
                          </a:solidFill>
                          <a:latin typeface="Arial" panose="020B0604020202020204" pitchFamily="34" charset="0"/>
                        </a:rPr>
                        <a:t>8</a:t>
                      </a:r>
                      <a:endParaRPr lang="ko-KR" altLang="en-US" sz="1400" b="0" baseline="3000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4209097032"/>
                  </a:ext>
                </a:extLst>
              </a:tr>
              <a:tr h="136255">
                <a:tc>
                  <a:txBody>
                    <a:bodyPr/>
                    <a:lstStyle/>
                    <a:p>
                      <a:pPr algn="ctr" latinLnBrk="1"/>
                      <a:r>
                        <a:rPr lang="en-US" altLang="ko-KR" sz="1400" dirty="0">
                          <a:solidFill>
                            <a:srgbClr val="3F3F3F"/>
                          </a:solidFill>
                          <a:latin typeface="Arial" panose="020B0604020202020204" pitchFamily="34" charset="0"/>
                        </a:rPr>
                        <a:t>10</a:t>
                      </a:r>
                      <a:r>
                        <a:rPr lang="ko-KR" altLang="en-US" sz="1400" dirty="0">
                          <a:solidFill>
                            <a:srgbClr val="3F3F3F"/>
                          </a:solidFill>
                          <a:latin typeface="Arial" panose="020B0604020202020204" pitchFamily="34" charset="0"/>
                        </a:rPr>
                        <a:t>진수</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400" dirty="0">
                          <a:solidFill>
                            <a:schemeClr val="bg1">
                              <a:lumMod val="85000"/>
                            </a:schemeClr>
                          </a:solidFill>
                          <a:latin typeface="Arial" panose="020B0604020202020204" pitchFamily="34" charset="0"/>
                        </a:rPr>
                        <a:t>1</a:t>
                      </a:r>
                      <a:endParaRPr lang="ko-KR" altLang="en-US" sz="140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dirty="0">
                          <a:solidFill>
                            <a:schemeClr val="bg1">
                              <a:lumMod val="85000"/>
                            </a:schemeClr>
                          </a:solidFill>
                          <a:latin typeface="Arial" panose="020B0604020202020204" pitchFamily="34" charset="0"/>
                        </a:rPr>
                        <a:t>2</a:t>
                      </a:r>
                      <a:endParaRPr lang="ko-KR" altLang="en-US" sz="140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dirty="0">
                          <a:solidFill>
                            <a:schemeClr val="bg1">
                              <a:lumMod val="85000"/>
                            </a:schemeClr>
                          </a:solidFill>
                          <a:latin typeface="Arial" panose="020B0604020202020204" pitchFamily="34" charset="0"/>
                        </a:rPr>
                        <a:t>4</a:t>
                      </a:r>
                      <a:endParaRPr lang="ko-KR" altLang="en-US" sz="140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dirty="0">
                          <a:solidFill>
                            <a:schemeClr val="bg1">
                              <a:lumMod val="85000"/>
                            </a:schemeClr>
                          </a:solidFill>
                          <a:latin typeface="Arial" panose="020B0604020202020204" pitchFamily="34" charset="0"/>
                        </a:rPr>
                        <a:t>8</a:t>
                      </a:r>
                      <a:endParaRPr lang="ko-KR" altLang="en-US" sz="140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dirty="0">
                          <a:solidFill>
                            <a:schemeClr val="bg1">
                              <a:lumMod val="85000"/>
                            </a:schemeClr>
                          </a:solidFill>
                          <a:latin typeface="Arial" panose="020B0604020202020204" pitchFamily="34" charset="0"/>
                        </a:rPr>
                        <a:t>16</a:t>
                      </a:r>
                      <a:endParaRPr lang="ko-KR" altLang="en-US" sz="140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dirty="0">
                          <a:solidFill>
                            <a:schemeClr val="bg1">
                              <a:lumMod val="85000"/>
                            </a:schemeClr>
                          </a:solidFill>
                          <a:latin typeface="Arial" panose="020B0604020202020204" pitchFamily="34" charset="0"/>
                        </a:rPr>
                        <a:t>32</a:t>
                      </a:r>
                      <a:endParaRPr lang="ko-KR" altLang="en-US" sz="140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dirty="0">
                          <a:solidFill>
                            <a:schemeClr val="bg1">
                              <a:lumMod val="85000"/>
                            </a:schemeClr>
                          </a:solidFill>
                          <a:latin typeface="Arial" panose="020B0604020202020204" pitchFamily="34" charset="0"/>
                        </a:rPr>
                        <a:t>64</a:t>
                      </a:r>
                      <a:endParaRPr lang="ko-KR" altLang="en-US" sz="140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dirty="0">
                          <a:solidFill>
                            <a:schemeClr val="bg1">
                              <a:lumMod val="85000"/>
                            </a:schemeClr>
                          </a:solidFill>
                          <a:latin typeface="Arial" panose="020B0604020202020204" pitchFamily="34" charset="0"/>
                        </a:rPr>
                        <a:t>128</a:t>
                      </a:r>
                      <a:endParaRPr lang="ko-KR" altLang="en-US" sz="140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dirty="0">
                          <a:solidFill>
                            <a:srgbClr val="00C8EB"/>
                          </a:solidFill>
                          <a:latin typeface="Arial" panose="020B0604020202020204" pitchFamily="34" charset="0"/>
                        </a:rPr>
                        <a:t>256</a:t>
                      </a:r>
                      <a:endParaRPr lang="ko-KR" altLang="en-US" sz="1400" dirty="0">
                        <a:solidFill>
                          <a:srgbClr val="00C8EB"/>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636842798"/>
                  </a:ext>
                </a:extLst>
              </a:tr>
            </a:tbl>
          </a:graphicData>
        </a:graphic>
      </p:graphicFrame>
      <p:sp>
        <p:nvSpPr>
          <p:cNvPr id="6" name="내용 개체 틀 1">
            <a:extLst>
              <a:ext uri="{FF2B5EF4-FFF2-40B4-BE49-F238E27FC236}">
                <a16:creationId xmlns:a16="http://schemas.microsoft.com/office/drawing/2014/main" id="{2403BB17-4117-4FDD-808A-C0E8B5DBF48A}"/>
              </a:ext>
            </a:extLst>
          </p:cNvPr>
          <p:cNvSpPr txBox="1">
            <a:spLocks/>
          </p:cNvSpPr>
          <p:nvPr/>
        </p:nvSpPr>
        <p:spPr>
          <a:xfrm>
            <a:off x="6201058" y="4149634"/>
            <a:ext cx="4817846" cy="2092650"/>
          </a:xfrm>
          <a:prstGeom prst="rect">
            <a:avLst/>
          </a:prstGeom>
        </p:spPr>
        <p:txBody>
          <a:bodyPr vert="horz" lIns="91440" tIns="45720" rIns="91440" bIns="45720" rtlCol="0">
            <a:normAutofit/>
          </a:bodyPr>
          <a:lstStyle>
            <a:lvl1pPr marL="0" indent="-144000" algn="l" defTabSz="914400" rtl="0" eaLnBrk="1" latinLnBrk="1" hangingPunct="1">
              <a:lnSpc>
                <a:spcPct val="105000"/>
              </a:lnSpc>
              <a:spcBef>
                <a:spcPts val="1000"/>
              </a:spcBef>
              <a:buFont typeface="Arial" panose="020B0604020202020204" pitchFamily="34" charset="0"/>
              <a:buChar char="•"/>
              <a:defRPr sz="1800" kern="1200" spc="-90" baseline="0">
                <a:solidFill>
                  <a:schemeClr val="bg1">
                    <a:lumMod val="85000"/>
                  </a:schemeClr>
                </a:solidFill>
                <a:latin typeface="Arial" panose="020B0604020202020204" pitchFamily="34" charset="0"/>
                <a:ea typeface="맑은 고딕" panose="020B0503020000020004" pitchFamily="50" charset="-127"/>
                <a:cs typeface="+mn-cs"/>
              </a:defRPr>
            </a:lvl1pPr>
            <a:lvl2pPr marL="360000" indent="-144000" algn="l" defTabSz="914400" rtl="0" eaLnBrk="1" latinLnBrk="1" hangingPunct="1">
              <a:lnSpc>
                <a:spcPct val="105000"/>
              </a:lnSpc>
              <a:spcBef>
                <a:spcPts val="500"/>
              </a:spcBef>
              <a:buFont typeface="Arial" panose="020B0604020202020204" pitchFamily="34" charset="0"/>
              <a:buChar char="•"/>
              <a:defRPr sz="1600" kern="1200" spc="-90" baseline="0">
                <a:solidFill>
                  <a:schemeClr val="bg1">
                    <a:lumMod val="85000"/>
                  </a:schemeClr>
                </a:solidFill>
                <a:latin typeface="Arial" panose="020B0604020202020204" pitchFamily="34" charset="0"/>
                <a:ea typeface="맑은 고딕" panose="020B0503020000020004" pitchFamily="50" charset="-127"/>
                <a:cs typeface="+mn-cs"/>
              </a:defRPr>
            </a:lvl2pPr>
            <a:lvl3pPr marL="540000" indent="-144000" algn="l" defTabSz="914400" rtl="0" eaLnBrk="1" latinLnBrk="1" hangingPunct="1">
              <a:lnSpc>
                <a:spcPct val="105000"/>
              </a:lnSpc>
              <a:spcBef>
                <a:spcPts val="500"/>
              </a:spcBef>
              <a:buFont typeface="Arial" panose="020B0604020202020204" pitchFamily="34" charset="0"/>
              <a:buChar char="•"/>
              <a:defRPr sz="1400" kern="1200" spc="-90" baseline="0">
                <a:solidFill>
                  <a:schemeClr val="bg1">
                    <a:lumMod val="85000"/>
                  </a:schemeClr>
                </a:solidFill>
                <a:latin typeface="Arial" panose="020B0604020202020204" pitchFamily="34" charset="0"/>
                <a:ea typeface="맑은 고딕" panose="020B0503020000020004" pitchFamily="50" charset="-127"/>
                <a:cs typeface="+mn-cs"/>
              </a:defRPr>
            </a:lvl3pPr>
            <a:lvl4pPr marL="720000" indent="-144000" algn="l" defTabSz="914400" rtl="0" eaLnBrk="1" latinLnBrk="1" hangingPunct="1">
              <a:lnSpc>
                <a:spcPct val="105000"/>
              </a:lnSpc>
              <a:spcBef>
                <a:spcPts val="500"/>
              </a:spcBef>
              <a:buFont typeface="Arial" panose="020B0604020202020204" pitchFamily="34" charset="0"/>
              <a:buChar char="•"/>
              <a:defRPr sz="1300" kern="1200" spc="-90" baseline="0">
                <a:solidFill>
                  <a:schemeClr val="bg1">
                    <a:lumMod val="85000"/>
                  </a:schemeClr>
                </a:solidFill>
                <a:latin typeface="Arial" panose="020B0604020202020204" pitchFamily="34" charset="0"/>
                <a:ea typeface="맑은 고딕" panose="020B0503020000020004" pitchFamily="50" charset="-127"/>
                <a:cs typeface="+mn-cs"/>
              </a:defRPr>
            </a:lvl4pPr>
            <a:lvl5pPr marL="900000" indent="-144000" algn="l" defTabSz="914400" rtl="0" eaLnBrk="1" latinLnBrk="1" hangingPunct="1">
              <a:lnSpc>
                <a:spcPct val="105000"/>
              </a:lnSpc>
              <a:spcBef>
                <a:spcPts val="500"/>
              </a:spcBef>
              <a:buFont typeface="Arial" panose="020B0604020202020204" pitchFamily="34" charset="0"/>
              <a:buChar char="•"/>
              <a:defRPr sz="1200" kern="1200" spc="-90" baseline="0">
                <a:solidFill>
                  <a:schemeClr val="bg1">
                    <a:lumMod val="85000"/>
                  </a:schemeClr>
                </a:solidFill>
                <a:latin typeface="Arial" panose="020B0604020202020204" pitchFamily="34" charset="0"/>
                <a:ea typeface="맑은 고딕" panose="020B0503020000020004"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buNone/>
            </a:pPr>
            <a:r>
              <a:rPr lang="en-US" altLang="ko-KR" dirty="0"/>
              <a:t>10</a:t>
            </a:r>
            <a:r>
              <a:rPr lang="ko-KR" altLang="en-US" dirty="0"/>
              <a:t>진수 ➡ </a:t>
            </a:r>
            <a:r>
              <a:rPr lang="en-US" altLang="ko-KR" dirty="0"/>
              <a:t>2</a:t>
            </a:r>
            <a:r>
              <a:rPr lang="ko-KR" altLang="en-US" dirty="0"/>
              <a:t>진수</a:t>
            </a:r>
            <a:endParaRPr lang="en-US" altLang="ko-KR" dirty="0"/>
          </a:p>
          <a:p>
            <a:pPr indent="0">
              <a:buFont typeface="Arial" panose="020B0604020202020204" pitchFamily="34" charset="0"/>
              <a:buNone/>
            </a:pPr>
            <a:r>
              <a:rPr lang="en-US" altLang="ko-KR" sz="1600" dirty="0"/>
              <a:t>(10</a:t>
            </a:r>
            <a:r>
              <a:rPr lang="ko-KR" altLang="en-US" sz="1600" dirty="0"/>
              <a:t>진수</a:t>
            </a:r>
            <a:r>
              <a:rPr lang="en-US" altLang="ko-KR" sz="1600" dirty="0"/>
              <a:t>) 11                                                </a:t>
            </a:r>
            <a:r>
              <a:rPr lang="ko-KR" altLang="en-US" sz="1600" dirty="0"/>
              <a:t>➡</a:t>
            </a:r>
            <a:r>
              <a:rPr lang="en-US" altLang="ko-KR" sz="1600" dirty="0"/>
              <a:t> (2</a:t>
            </a:r>
            <a:r>
              <a:rPr lang="ko-KR" altLang="en-US" sz="1600" dirty="0"/>
              <a:t>진수</a:t>
            </a:r>
            <a:r>
              <a:rPr lang="en-US" altLang="ko-KR" sz="1600" dirty="0"/>
              <a:t>) 1011</a:t>
            </a:r>
            <a:endParaRPr lang="ko-KR" altLang="en-US" sz="1600" dirty="0"/>
          </a:p>
        </p:txBody>
      </p:sp>
      <p:sp>
        <p:nvSpPr>
          <p:cNvPr id="7" name="내용 개체 틀 1">
            <a:extLst>
              <a:ext uri="{FF2B5EF4-FFF2-40B4-BE49-F238E27FC236}">
                <a16:creationId xmlns:a16="http://schemas.microsoft.com/office/drawing/2014/main" id="{5F4ADE5B-D77F-4B84-A745-DEADCAA47CE7}"/>
              </a:ext>
            </a:extLst>
          </p:cNvPr>
          <p:cNvSpPr txBox="1">
            <a:spLocks/>
          </p:cNvSpPr>
          <p:nvPr/>
        </p:nvSpPr>
        <p:spPr>
          <a:xfrm>
            <a:off x="236756" y="4149634"/>
            <a:ext cx="5856972" cy="2092650"/>
          </a:xfrm>
          <a:prstGeom prst="rect">
            <a:avLst/>
          </a:prstGeom>
        </p:spPr>
        <p:txBody>
          <a:bodyPr vert="horz" lIns="91440" tIns="45720" rIns="91440" bIns="45720" rtlCol="0">
            <a:normAutofit/>
          </a:bodyPr>
          <a:lstStyle>
            <a:lvl1pPr marL="0" indent="-144000" algn="l" defTabSz="914400" rtl="0" eaLnBrk="1" latinLnBrk="1" hangingPunct="1">
              <a:lnSpc>
                <a:spcPct val="105000"/>
              </a:lnSpc>
              <a:spcBef>
                <a:spcPts val="1000"/>
              </a:spcBef>
              <a:buFont typeface="Arial" panose="020B0604020202020204" pitchFamily="34" charset="0"/>
              <a:buChar char="•"/>
              <a:defRPr sz="1800" kern="1200" spc="-90" baseline="0">
                <a:solidFill>
                  <a:schemeClr val="bg1">
                    <a:lumMod val="85000"/>
                  </a:schemeClr>
                </a:solidFill>
                <a:latin typeface="Arial" panose="020B0604020202020204" pitchFamily="34" charset="0"/>
                <a:ea typeface="맑은 고딕" panose="020B0503020000020004" pitchFamily="50" charset="-127"/>
                <a:cs typeface="+mn-cs"/>
              </a:defRPr>
            </a:lvl1pPr>
            <a:lvl2pPr marL="360000" indent="-144000" algn="l" defTabSz="914400" rtl="0" eaLnBrk="1" latinLnBrk="1" hangingPunct="1">
              <a:lnSpc>
                <a:spcPct val="105000"/>
              </a:lnSpc>
              <a:spcBef>
                <a:spcPts val="500"/>
              </a:spcBef>
              <a:buFont typeface="Arial" panose="020B0604020202020204" pitchFamily="34" charset="0"/>
              <a:buChar char="•"/>
              <a:defRPr sz="1600" kern="1200" spc="-90" baseline="0">
                <a:solidFill>
                  <a:schemeClr val="bg1">
                    <a:lumMod val="85000"/>
                  </a:schemeClr>
                </a:solidFill>
                <a:latin typeface="Arial" panose="020B0604020202020204" pitchFamily="34" charset="0"/>
                <a:ea typeface="맑은 고딕" panose="020B0503020000020004" pitchFamily="50" charset="-127"/>
                <a:cs typeface="+mn-cs"/>
              </a:defRPr>
            </a:lvl2pPr>
            <a:lvl3pPr marL="540000" indent="-144000" algn="l" defTabSz="914400" rtl="0" eaLnBrk="1" latinLnBrk="1" hangingPunct="1">
              <a:lnSpc>
                <a:spcPct val="105000"/>
              </a:lnSpc>
              <a:spcBef>
                <a:spcPts val="500"/>
              </a:spcBef>
              <a:buFont typeface="Arial" panose="020B0604020202020204" pitchFamily="34" charset="0"/>
              <a:buChar char="•"/>
              <a:defRPr sz="1400" kern="1200" spc="-90" baseline="0">
                <a:solidFill>
                  <a:schemeClr val="bg1">
                    <a:lumMod val="85000"/>
                  </a:schemeClr>
                </a:solidFill>
                <a:latin typeface="Arial" panose="020B0604020202020204" pitchFamily="34" charset="0"/>
                <a:ea typeface="맑은 고딕" panose="020B0503020000020004" pitchFamily="50" charset="-127"/>
                <a:cs typeface="+mn-cs"/>
              </a:defRPr>
            </a:lvl3pPr>
            <a:lvl4pPr marL="720000" indent="-144000" algn="l" defTabSz="914400" rtl="0" eaLnBrk="1" latinLnBrk="1" hangingPunct="1">
              <a:lnSpc>
                <a:spcPct val="105000"/>
              </a:lnSpc>
              <a:spcBef>
                <a:spcPts val="500"/>
              </a:spcBef>
              <a:buFont typeface="Arial" panose="020B0604020202020204" pitchFamily="34" charset="0"/>
              <a:buChar char="•"/>
              <a:defRPr sz="1300" kern="1200" spc="-90" baseline="0">
                <a:solidFill>
                  <a:schemeClr val="bg1">
                    <a:lumMod val="85000"/>
                  </a:schemeClr>
                </a:solidFill>
                <a:latin typeface="Arial" panose="020B0604020202020204" pitchFamily="34" charset="0"/>
                <a:ea typeface="맑은 고딕" panose="020B0503020000020004" pitchFamily="50" charset="-127"/>
                <a:cs typeface="+mn-cs"/>
              </a:defRPr>
            </a:lvl4pPr>
            <a:lvl5pPr marL="900000" indent="-144000" algn="l" defTabSz="914400" rtl="0" eaLnBrk="1" latinLnBrk="1" hangingPunct="1">
              <a:lnSpc>
                <a:spcPct val="105000"/>
              </a:lnSpc>
              <a:spcBef>
                <a:spcPts val="500"/>
              </a:spcBef>
              <a:buFont typeface="Arial" panose="020B0604020202020204" pitchFamily="34" charset="0"/>
              <a:buChar char="•"/>
              <a:defRPr sz="1200" kern="1200" spc="-90" baseline="0">
                <a:solidFill>
                  <a:schemeClr val="bg1">
                    <a:lumMod val="85000"/>
                  </a:schemeClr>
                </a:solidFill>
                <a:latin typeface="Arial" panose="020B0604020202020204" pitchFamily="34" charset="0"/>
                <a:ea typeface="맑은 고딕" panose="020B0503020000020004"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buNone/>
            </a:pPr>
            <a:r>
              <a:rPr lang="en-US" altLang="ko-KR" dirty="0"/>
              <a:t>2</a:t>
            </a:r>
            <a:r>
              <a:rPr lang="ko-KR" altLang="en-US" dirty="0"/>
              <a:t>진수 ➡</a:t>
            </a:r>
            <a:r>
              <a:rPr lang="en-US" altLang="ko-KR" dirty="0"/>
              <a:t> 10</a:t>
            </a:r>
            <a:r>
              <a:rPr lang="ko-KR" altLang="en-US" dirty="0"/>
              <a:t>진수</a:t>
            </a:r>
            <a:endParaRPr lang="en-US" altLang="ko-KR" dirty="0"/>
          </a:p>
          <a:p>
            <a:pPr indent="0">
              <a:buFont typeface="Arial" panose="020B0604020202020204" pitchFamily="34" charset="0"/>
              <a:buNone/>
            </a:pPr>
            <a:r>
              <a:rPr lang="en-US" altLang="ko-KR" sz="1600" dirty="0"/>
              <a:t>(2</a:t>
            </a:r>
            <a:r>
              <a:rPr lang="ko-KR" altLang="en-US" sz="1600" dirty="0"/>
              <a:t>진수</a:t>
            </a:r>
            <a:r>
              <a:rPr lang="en-US" altLang="ko-KR" sz="1600" dirty="0"/>
              <a:t>) 1011 = 1000 + 10 + 1 </a:t>
            </a:r>
            <a:r>
              <a:rPr lang="ko-KR" altLang="en-US" sz="1600" dirty="0"/>
              <a:t>➡ </a:t>
            </a:r>
            <a:r>
              <a:rPr lang="en-US" altLang="ko-KR" sz="1600" dirty="0"/>
              <a:t>(10</a:t>
            </a:r>
            <a:r>
              <a:rPr lang="ko-KR" altLang="en-US" sz="1600" dirty="0"/>
              <a:t>진수</a:t>
            </a:r>
            <a:r>
              <a:rPr lang="en-US" altLang="ko-KR" sz="1600" dirty="0"/>
              <a:t>) 8 + 2 + 1 = 11 </a:t>
            </a:r>
            <a:endParaRPr lang="ko-KR" altLang="en-US" sz="1600" dirty="0"/>
          </a:p>
        </p:txBody>
      </p:sp>
      <p:sp>
        <p:nvSpPr>
          <p:cNvPr id="8" name="TextBox 7">
            <a:extLst>
              <a:ext uri="{FF2B5EF4-FFF2-40B4-BE49-F238E27FC236}">
                <a16:creationId xmlns:a16="http://schemas.microsoft.com/office/drawing/2014/main" id="{0CE20B99-A16C-485C-9929-8CB9ACD89BA0}"/>
              </a:ext>
            </a:extLst>
          </p:cNvPr>
          <p:cNvSpPr txBox="1"/>
          <p:nvPr/>
        </p:nvSpPr>
        <p:spPr>
          <a:xfrm>
            <a:off x="7705019" y="4573003"/>
            <a:ext cx="298479" cy="338554"/>
          </a:xfrm>
          <a:prstGeom prst="rect">
            <a:avLst/>
          </a:prstGeom>
          <a:noFill/>
        </p:spPr>
        <p:txBody>
          <a:bodyPr wrap="none" rtlCol="0">
            <a:spAutoFit/>
          </a:bodyPr>
          <a:lstStyle/>
          <a:p>
            <a:pPr algn="ctr"/>
            <a:r>
              <a:rPr lang="en-US" altLang="ko-KR" sz="1600" dirty="0">
                <a:solidFill>
                  <a:schemeClr val="bg1">
                    <a:lumMod val="85000"/>
                  </a:schemeClr>
                </a:solidFill>
                <a:latin typeface="Arial" panose="020B0604020202020204" pitchFamily="34" charset="0"/>
              </a:rPr>
              <a:t>2</a:t>
            </a:r>
            <a:endParaRPr lang="ko-KR" altLang="en-US" sz="1600" dirty="0">
              <a:solidFill>
                <a:schemeClr val="bg1">
                  <a:lumMod val="85000"/>
                </a:schemeClr>
              </a:solidFill>
              <a:latin typeface="Arial" panose="020B0604020202020204" pitchFamily="34" charset="0"/>
            </a:endParaRPr>
          </a:p>
        </p:txBody>
      </p:sp>
      <p:sp>
        <p:nvSpPr>
          <p:cNvPr id="11" name="TextBox 10">
            <a:extLst>
              <a:ext uri="{FF2B5EF4-FFF2-40B4-BE49-F238E27FC236}">
                <a16:creationId xmlns:a16="http://schemas.microsoft.com/office/drawing/2014/main" id="{BB93D073-BAF1-4F8C-B346-0F40E195CD40}"/>
              </a:ext>
            </a:extLst>
          </p:cNvPr>
          <p:cNvSpPr txBox="1"/>
          <p:nvPr/>
        </p:nvSpPr>
        <p:spPr>
          <a:xfrm>
            <a:off x="8121640" y="4573003"/>
            <a:ext cx="397032" cy="338554"/>
          </a:xfrm>
          <a:prstGeom prst="rect">
            <a:avLst/>
          </a:prstGeom>
          <a:noFill/>
        </p:spPr>
        <p:txBody>
          <a:bodyPr wrap="none" rtlCol="0">
            <a:spAutoFit/>
          </a:bodyPr>
          <a:lstStyle/>
          <a:p>
            <a:pPr algn="ctr"/>
            <a:r>
              <a:rPr lang="en-US" altLang="ko-KR" sz="1600" dirty="0">
                <a:solidFill>
                  <a:schemeClr val="bg1">
                    <a:lumMod val="85000"/>
                  </a:schemeClr>
                </a:solidFill>
                <a:latin typeface="Arial" panose="020B0604020202020204" pitchFamily="34" charset="0"/>
              </a:rPr>
              <a:t>11</a:t>
            </a:r>
            <a:endParaRPr lang="ko-KR" altLang="en-US" sz="1600" dirty="0">
              <a:solidFill>
                <a:schemeClr val="bg1">
                  <a:lumMod val="85000"/>
                </a:schemeClr>
              </a:solidFill>
              <a:latin typeface="Arial" panose="020B0604020202020204" pitchFamily="34" charset="0"/>
            </a:endParaRPr>
          </a:p>
        </p:txBody>
      </p:sp>
      <p:sp>
        <p:nvSpPr>
          <p:cNvPr id="12" name="TextBox 11">
            <a:extLst>
              <a:ext uri="{FF2B5EF4-FFF2-40B4-BE49-F238E27FC236}">
                <a16:creationId xmlns:a16="http://schemas.microsoft.com/office/drawing/2014/main" id="{847B44DE-44F5-4AF2-9806-03E11589AB59}"/>
              </a:ext>
            </a:extLst>
          </p:cNvPr>
          <p:cNvSpPr txBox="1"/>
          <p:nvPr/>
        </p:nvSpPr>
        <p:spPr>
          <a:xfrm>
            <a:off x="7705019" y="4953349"/>
            <a:ext cx="298479" cy="338554"/>
          </a:xfrm>
          <a:prstGeom prst="rect">
            <a:avLst/>
          </a:prstGeom>
          <a:noFill/>
        </p:spPr>
        <p:txBody>
          <a:bodyPr wrap="none" rtlCol="0">
            <a:spAutoFit/>
          </a:bodyPr>
          <a:lstStyle/>
          <a:p>
            <a:pPr algn="ctr"/>
            <a:r>
              <a:rPr lang="en-US" altLang="ko-KR" sz="1600" dirty="0">
                <a:solidFill>
                  <a:schemeClr val="bg1">
                    <a:lumMod val="85000"/>
                  </a:schemeClr>
                </a:solidFill>
                <a:latin typeface="Arial" panose="020B0604020202020204" pitchFamily="34" charset="0"/>
              </a:rPr>
              <a:t>2</a:t>
            </a:r>
            <a:endParaRPr lang="ko-KR" altLang="en-US" sz="1600" dirty="0">
              <a:solidFill>
                <a:schemeClr val="bg1">
                  <a:lumMod val="85000"/>
                </a:schemeClr>
              </a:solidFill>
              <a:latin typeface="Arial" panose="020B0604020202020204" pitchFamily="34" charset="0"/>
            </a:endParaRPr>
          </a:p>
        </p:txBody>
      </p:sp>
      <p:sp>
        <p:nvSpPr>
          <p:cNvPr id="13" name="TextBox 12">
            <a:extLst>
              <a:ext uri="{FF2B5EF4-FFF2-40B4-BE49-F238E27FC236}">
                <a16:creationId xmlns:a16="http://schemas.microsoft.com/office/drawing/2014/main" id="{7F87792F-6CAD-4922-8FBF-AE8B94292A20}"/>
              </a:ext>
            </a:extLst>
          </p:cNvPr>
          <p:cNvSpPr txBox="1"/>
          <p:nvPr/>
        </p:nvSpPr>
        <p:spPr>
          <a:xfrm>
            <a:off x="8170916" y="4951348"/>
            <a:ext cx="298479" cy="338554"/>
          </a:xfrm>
          <a:prstGeom prst="rect">
            <a:avLst/>
          </a:prstGeom>
          <a:noFill/>
        </p:spPr>
        <p:txBody>
          <a:bodyPr wrap="none" rtlCol="0">
            <a:spAutoFit/>
          </a:bodyPr>
          <a:lstStyle/>
          <a:p>
            <a:pPr algn="ctr"/>
            <a:r>
              <a:rPr lang="en-US" altLang="ko-KR" sz="1600" dirty="0">
                <a:solidFill>
                  <a:schemeClr val="bg1">
                    <a:lumMod val="85000"/>
                  </a:schemeClr>
                </a:solidFill>
                <a:latin typeface="Arial" panose="020B0604020202020204" pitchFamily="34" charset="0"/>
              </a:rPr>
              <a:t>5</a:t>
            </a:r>
            <a:endParaRPr lang="ko-KR" altLang="en-US" sz="1600" dirty="0">
              <a:solidFill>
                <a:schemeClr val="bg1">
                  <a:lumMod val="85000"/>
                </a:schemeClr>
              </a:solidFill>
              <a:latin typeface="Arial" panose="020B0604020202020204" pitchFamily="34" charset="0"/>
            </a:endParaRPr>
          </a:p>
        </p:txBody>
      </p:sp>
      <p:sp>
        <p:nvSpPr>
          <p:cNvPr id="14" name="TextBox 13">
            <a:extLst>
              <a:ext uri="{FF2B5EF4-FFF2-40B4-BE49-F238E27FC236}">
                <a16:creationId xmlns:a16="http://schemas.microsoft.com/office/drawing/2014/main" id="{49DFE041-0EDA-4E73-AA0F-66EA3DA13934}"/>
              </a:ext>
            </a:extLst>
          </p:cNvPr>
          <p:cNvSpPr txBox="1"/>
          <p:nvPr/>
        </p:nvSpPr>
        <p:spPr>
          <a:xfrm>
            <a:off x="7705019" y="5333695"/>
            <a:ext cx="298479" cy="338554"/>
          </a:xfrm>
          <a:prstGeom prst="rect">
            <a:avLst/>
          </a:prstGeom>
          <a:noFill/>
        </p:spPr>
        <p:txBody>
          <a:bodyPr wrap="none" rtlCol="0">
            <a:spAutoFit/>
          </a:bodyPr>
          <a:lstStyle/>
          <a:p>
            <a:pPr algn="ctr"/>
            <a:r>
              <a:rPr lang="en-US" altLang="ko-KR" sz="1600" dirty="0">
                <a:solidFill>
                  <a:schemeClr val="bg1">
                    <a:lumMod val="85000"/>
                  </a:schemeClr>
                </a:solidFill>
                <a:latin typeface="Arial" panose="020B0604020202020204" pitchFamily="34" charset="0"/>
              </a:rPr>
              <a:t>2</a:t>
            </a:r>
            <a:endParaRPr lang="ko-KR" altLang="en-US" sz="1600" dirty="0">
              <a:solidFill>
                <a:schemeClr val="bg1">
                  <a:lumMod val="85000"/>
                </a:schemeClr>
              </a:solidFill>
              <a:latin typeface="Arial" panose="020B0604020202020204" pitchFamily="34" charset="0"/>
            </a:endParaRPr>
          </a:p>
        </p:txBody>
      </p:sp>
      <p:sp>
        <p:nvSpPr>
          <p:cNvPr id="15" name="TextBox 14">
            <a:extLst>
              <a:ext uri="{FF2B5EF4-FFF2-40B4-BE49-F238E27FC236}">
                <a16:creationId xmlns:a16="http://schemas.microsoft.com/office/drawing/2014/main" id="{E7CDC332-871F-403B-96E6-6B8C53E7083D}"/>
              </a:ext>
            </a:extLst>
          </p:cNvPr>
          <p:cNvSpPr txBox="1"/>
          <p:nvPr/>
        </p:nvSpPr>
        <p:spPr>
          <a:xfrm>
            <a:off x="8170916" y="5333695"/>
            <a:ext cx="298479" cy="338554"/>
          </a:xfrm>
          <a:prstGeom prst="rect">
            <a:avLst/>
          </a:prstGeom>
          <a:noFill/>
        </p:spPr>
        <p:txBody>
          <a:bodyPr wrap="none" rtlCol="0">
            <a:spAutoFit/>
          </a:bodyPr>
          <a:lstStyle/>
          <a:p>
            <a:pPr algn="ctr"/>
            <a:r>
              <a:rPr lang="en-US" altLang="ko-KR" sz="1600" dirty="0">
                <a:solidFill>
                  <a:schemeClr val="bg1">
                    <a:lumMod val="85000"/>
                  </a:schemeClr>
                </a:solidFill>
                <a:latin typeface="Arial" panose="020B0604020202020204" pitchFamily="34" charset="0"/>
              </a:rPr>
              <a:t>2</a:t>
            </a:r>
            <a:endParaRPr lang="ko-KR" altLang="en-US" sz="1600" dirty="0">
              <a:solidFill>
                <a:schemeClr val="bg1">
                  <a:lumMod val="85000"/>
                </a:schemeClr>
              </a:solidFill>
              <a:latin typeface="Arial" panose="020B0604020202020204" pitchFamily="34" charset="0"/>
            </a:endParaRPr>
          </a:p>
        </p:txBody>
      </p:sp>
      <p:sp>
        <p:nvSpPr>
          <p:cNvPr id="16" name="TextBox 15">
            <a:extLst>
              <a:ext uri="{FF2B5EF4-FFF2-40B4-BE49-F238E27FC236}">
                <a16:creationId xmlns:a16="http://schemas.microsoft.com/office/drawing/2014/main" id="{058F7347-D50B-4755-9E95-CA9A1700B9AF}"/>
              </a:ext>
            </a:extLst>
          </p:cNvPr>
          <p:cNvSpPr txBox="1"/>
          <p:nvPr/>
        </p:nvSpPr>
        <p:spPr>
          <a:xfrm>
            <a:off x="8850338" y="5714041"/>
            <a:ext cx="298480" cy="338554"/>
          </a:xfrm>
          <a:prstGeom prst="rect">
            <a:avLst/>
          </a:prstGeom>
          <a:noFill/>
        </p:spPr>
        <p:txBody>
          <a:bodyPr wrap="none" rtlCol="0">
            <a:spAutoFit/>
          </a:bodyPr>
          <a:lstStyle/>
          <a:p>
            <a:pPr algn="ctr"/>
            <a:r>
              <a:rPr lang="en-US" altLang="ko-KR" sz="1600" dirty="0">
                <a:solidFill>
                  <a:srgbClr val="EF296B"/>
                </a:solidFill>
                <a:latin typeface="Arial" panose="020B0604020202020204" pitchFamily="34" charset="0"/>
              </a:rPr>
              <a:t>0</a:t>
            </a:r>
            <a:endParaRPr lang="ko-KR" altLang="en-US" sz="1600" dirty="0">
              <a:solidFill>
                <a:srgbClr val="EF296B"/>
              </a:solidFill>
              <a:latin typeface="Arial" panose="020B0604020202020204" pitchFamily="34" charset="0"/>
            </a:endParaRPr>
          </a:p>
        </p:txBody>
      </p:sp>
      <p:sp>
        <p:nvSpPr>
          <p:cNvPr id="17" name="TextBox 16">
            <a:extLst>
              <a:ext uri="{FF2B5EF4-FFF2-40B4-BE49-F238E27FC236}">
                <a16:creationId xmlns:a16="http://schemas.microsoft.com/office/drawing/2014/main" id="{5BCD44EA-E8DD-420D-BBA1-BF4DC2A17D3C}"/>
              </a:ext>
            </a:extLst>
          </p:cNvPr>
          <p:cNvSpPr txBox="1"/>
          <p:nvPr/>
        </p:nvSpPr>
        <p:spPr>
          <a:xfrm>
            <a:off x="8170916" y="5714041"/>
            <a:ext cx="298479" cy="338554"/>
          </a:xfrm>
          <a:prstGeom prst="rect">
            <a:avLst/>
          </a:prstGeom>
          <a:noFill/>
        </p:spPr>
        <p:txBody>
          <a:bodyPr wrap="none" rtlCol="0">
            <a:spAutoFit/>
          </a:bodyPr>
          <a:lstStyle/>
          <a:p>
            <a:pPr algn="ctr"/>
            <a:r>
              <a:rPr lang="en-US" altLang="ko-KR" sz="1600" dirty="0">
                <a:solidFill>
                  <a:srgbClr val="EF296B"/>
                </a:solidFill>
                <a:latin typeface="Arial" panose="020B0604020202020204" pitchFamily="34" charset="0"/>
              </a:rPr>
              <a:t>1</a:t>
            </a:r>
            <a:endParaRPr lang="ko-KR" altLang="en-US" sz="1600" dirty="0">
              <a:solidFill>
                <a:srgbClr val="EF296B"/>
              </a:solidFill>
              <a:latin typeface="Arial" panose="020B0604020202020204" pitchFamily="34" charset="0"/>
            </a:endParaRPr>
          </a:p>
        </p:txBody>
      </p:sp>
      <p:sp>
        <p:nvSpPr>
          <p:cNvPr id="18" name="TextBox 17">
            <a:extLst>
              <a:ext uri="{FF2B5EF4-FFF2-40B4-BE49-F238E27FC236}">
                <a16:creationId xmlns:a16="http://schemas.microsoft.com/office/drawing/2014/main" id="{BA38BE0B-436E-47DA-B135-4CBE585DA4A4}"/>
              </a:ext>
            </a:extLst>
          </p:cNvPr>
          <p:cNvSpPr txBox="1"/>
          <p:nvPr/>
        </p:nvSpPr>
        <p:spPr>
          <a:xfrm>
            <a:off x="8850338" y="5333695"/>
            <a:ext cx="298480" cy="338554"/>
          </a:xfrm>
          <a:prstGeom prst="rect">
            <a:avLst/>
          </a:prstGeom>
          <a:noFill/>
        </p:spPr>
        <p:txBody>
          <a:bodyPr wrap="none" rtlCol="0">
            <a:spAutoFit/>
          </a:bodyPr>
          <a:lstStyle/>
          <a:p>
            <a:pPr algn="ctr"/>
            <a:r>
              <a:rPr lang="en-US" altLang="ko-KR" sz="1600" dirty="0">
                <a:solidFill>
                  <a:srgbClr val="EF296B"/>
                </a:solidFill>
                <a:latin typeface="Arial" panose="020B0604020202020204" pitchFamily="34" charset="0"/>
              </a:rPr>
              <a:t>1</a:t>
            </a:r>
            <a:endParaRPr lang="ko-KR" altLang="en-US" sz="1600" dirty="0">
              <a:solidFill>
                <a:srgbClr val="EF296B"/>
              </a:solidFill>
              <a:latin typeface="Arial" panose="020B0604020202020204" pitchFamily="34" charset="0"/>
            </a:endParaRPr>
          </a:p>
        </p:txBody>
      </p:sp>
      <p:sp>
        <p:nvSpPr>
          <p:cNvPr id="19" name="TextBox 18">
            <a:extLst>
              <a:ext uri="{FF2B5EF4-FFF2-40B4-BE49-F238E27FC236}">
                <a16:creationId xmlns:a16="http://schemas.microsoft.com/office/drawing/2014/main" id="{A1A85A5A-96F4-4D0E-87D8-A9EC6267820B}"/>
              </a:ext>
            </a:extLst>
          </p:cNvPr>
          <p:cNvSpPr txBox="1"/>
          <p:nvPr/>
        </p:nvSpPr>
        <p:spPr>
          <a:xfrm>
            <a:off x="8850338" y="4951348"/>
            <a:ext cx="298480" cy="338554"/>
          </a:xfrm>
          <a:prstGeom prst="rect">
            <a:avLst/>
          </a:prstGeom>
          <a:noFill/>
        </p:spPr>
        <p:txBody>
          <a:bodyPr wrap="none" rtlCol="0">
            <a:spAutoFit/>
          </a:bodyPr>
          <a:lstStyle/>
          <a:p>
            <a:pPr algn="ctr"/>
            <a:r>
              <a:rPr lang="en-US" altLang="ko-KR" sz="1600" dirty="0">
                <a:solidFill>
                  <a:srgbClr val="EF296B"/>
                </a:solidFill>
                <a:latin typeface="Arial" panose="020B0604020202020204" pitchFamily="34" charset="0"/>
              </a:rPr>
              <a:t>1</a:t>
            </a:r>
            <a:endParaRPr lang="ko-KR" altLang="en-US" sz="1600" dirty="0">
              <a:solidFill>
                <a:srgbClr val="EF296B"/>
              </a:solidFill>
              <a:latin typeface="Arial" panose="020B0604020202020204" pitchFamily="34" charset="0"/>
            </a:endParaRPr>
          </a:p>
        </p:txBody>
      </p:sp>
      <p:cxnSp>
        <p:nvCxnSpPr>
          <p:cNvPr id="21" name="직선 연결선 20">
            <a:extLst>
              <a:ext uri="{FF2B5EF4-FFF2-40B4-BE49-F238E27FC236}">
                <a16:creationId xmlns:a16="http://schemas.microsoft.com/office/drawing/2014/main" id="{D5C7E823-28BD-4579-BC50-3ABFFC7F7D95}"/>
              </a:ext>
            </a:extLst>
          </p:cNvPr>
          <p:cNvCxnSpPr>
            <a:stCxn id="13" idx="3"/>
            <a:endCxn id="19" idx="1"/>
          </p:cNvCxnSpPr>
          <p:nvPr/>
        </p:nvCxnSpPr>
        <p:spPr>
          <a:xfrm>
            <a:off x="8469395" y="5120625"/>
            <a:ext cx="380943" cy="0"/>
          </a:xfrm>
          <a:prstGeom prst="line">
            <a:avLst/>
          </a:prstGeom>
          <a:ln>
            <a:solidFill>
              <a:srgbClr val="0071FF"/>
            </a:solidFill>
            <a:prstDash val="dash"/>
          </a:ln>
        </p:spPr>
        <p:style>
          <a:lnRef idx="1">
            <a:schemeClr val="accent1"/>
          </a:lnRef>
          <a:fillRef idx="0">
            <a:schemeClr val="accent1"/>
          </a:fillRef>
          <a:effectRef idx="0">
            <a:schemeClr val="accent1"/>
          </a:effectRef>
          <a:fontRef idx="minor">
            <a:schemeClr val="tx1"/>
          </a:fontRef>
        </p:style>
      </p:cxnSp>
      <p:cxnSp>
        <p:nvCxnSpPr>
          <p:cNvPr id="25" name="직선 연결선 24">
            <a:extLst>
              <a:ext uri="{FF2B5EF4-FFF2-40B4-BE49-F238E27FC236}">
                <a16:creationId xmlns:a16="http://schemas.microsoft.com/office/drawing/2014/main" id="{8BBA61E4-4518-449E-8EC3-962A7B06AB9B}"/>
              </a:ext>
            </a:extLst>
          </p:cNvPr>
          <p:cNvCxnSpPr>
            <a:cxnSpLocks/>
          </p:cNvCxnSpPr>
          <p:nvPr/>
        </p:nvCxnSpPr>
        <p:spPr>
          <a:xfrm flipV="1">
            <a:off x="8096073" y="4667192"/>
            <a:ext cx="0" cy="296532"/>
          </a:xfrm>
          <a:prstGeom prst="line">
            <a:avLst/>
          </a:prstGeom>
          <a:ln w="25400">
            <a:solidFill>
              <a:srgbClr val="0071FF"/>
            </a:solidFill>
          </a:ln>
        </p:spPr>
        <p:style>
          <a:lnRef idx="1">
            <a:schemeClr val="accent1"/>
          </a:lnRef>
          <a:fillRef idx="0">
            <a:schemeClr val="accent1"/>
          </a:fillRef>
          <a:effectRef idx="0">
            <a:schemeClr val="accent1"/>
          </a:effectRef>
          <a:fontRef idx="minor">
            <a:schemeClr val="tx1"/>
          </a:fontRef>
        </p:style>
      </p:cxnSp>
      <p:cxnSp>
        <p:nvCxnSpPr>
          <p:cNvPr id="27" name="직선 연결선 26">
            <a:extLst>
              <a:ext uri="{FF2B5EF4-FFF2-40B4-BE49-F238E27FC236}">
                <a16:creationId xmlns:a16="http://schemas.microsoft.com/office/drawing/2014/main" id="{D8137C8C-3CDF-4675-AC57-A8F098FEB05C}"/>
              </a:ext>
            </a:extLst>
          </p:cNvPr>
          <p:cNvCxnSpPr>
            <a:cxnSpLocks/>
          </p:cNvCxnSpPr>
          <p:nvPr/>
        </p:nvCxnSpPr>
        <p:spPr>
          <a:xfrm flipH="1">
            <a:off x="8090757" y="4953092"/>
            <a:ext cx="458796" cy="0"/>
          </a:xfrm>
          <a:prstGeom prst="line">
            <a:avLst/>
          </a:prstGeom>
          <a:ln w="25400">
            <a:solidFill>
              <a:srgbClr val="0071FF"/>
            </a:solidFill>
          </a:ln>
        </p:spPr>
        <p:style>
          <a:lnRef idx="1">
            <a:schemeClr val="accent1"/>
          </a:lnRef>
          <a:fillRef idx="0">
            <a:schemeClr val="accent1"/>
          </a:fillRef>
          <a:effectRef idx="0">
            <a:schemeClr val="accent1"/>
          </a:effectRef>
          <a:fontRef idx="minor">
            <a:schemeClr val="tx1"/>
          </a:fontRef>
        </p:style>
      </p:cxnSp>
      <p:cxnSp>
        <p:nvCxnSpPr>
          <p:cNvPr id="37" name="직선 연결선 36">
            <a:extLst>
              <a:ext uri="{FF2B5EF4-FFF2-40B4-BE49-F238E27FC236}">
                <a16:creationId xmlns:a16="http://schemas.microsoft.com/office/drawing/2014/main" id="{381429AD-E3DC-4C03-9FAA-7F79490C8683}"/>
              </a:ext>
            </a:extLst>
          </p:cNvPr>
          <p:cNvCxnSpPr/>
          <p:nvPr/>
        </p:nvCxnSpPr>
        <p:spPr>
          <a:xfrm>
            <a:off x="8469395" y="5491555"/>
            <a:ext cx="380943" cy="0"/>
          </a:xfrm>
          <a:prstGeom prst="line">
            <a:avLst/>
          </a:prstGeom>
          <a:ln>
            <a:solidFill>
              <a:srgbClr val="0071FF"/>
            </a:solidFill>
            <a:prstDash val="dash"/>
          </a:ln>
        </p:spPr>
        <p:style>
          <a:lnRef idx="1">
            <a:schemeClr val="accent1"/>
          </a:lnRef>
          <a:fillRef idx="0">
            <a:schemeClr val="accent1"/>
          </a:fillRef>
          <a:effectRef idx="0">
            <a:schemeClr val="accent1"/>
          </a:effectRef>
          <a:fontRef idx="minor">
            <a:schemeClr val="tx1"/>
          </a:fontRef>
        </p:style>
      </p:cxnSp>
      <p:cxnSp>
        <p:nvCxnSpPr>
          <p:cNvPr id="38" name="직선 연결선 37">
            <a:extLst>
              <a:ext uri="{FF2B5EF4-FFF2-40B4-BE49-F238E27FC236}">
                <a16:creationId xmlns:a16="http://schemas.microsoft.com/office/drawing/2014/main" id="{5AD2518E-4041-4E51-974D-52C453C0C6C8}"/>
              </a:ext>
            </a:extLst>
          </p:cNvPr>
          <p:cNvCxnSpPr>
            <a:cxnSpLocks/>
          </p:cNvCxnSpPr>
          <p:nvPr/>
        </p:nvCxnSpPr>
        <p:spPr>
          <a:xfrm flipV="1">
            <a:off x="8096073" y="5038122"/>
            <a:ext cx="0" cy="296532"/>
          </a:xfrm>
          <a:prstGeom prst="line">
            <a:avLst/>
          </a:prstGeom>
          <a:ln w="25400">
            <a:solidFill>
              <a:srgbClr val="0071FF"/>
            </a:solidFill>
          </a:ln>
        </p:spPr>
        <p:style>
          <a:lnRef idx="1">
            <a:schemeClr val="accent1"/>
          </a:lnRef>
          <a:fillRef idx="0">
            <a:schemeClr val="accent1"/>
          </a:fillRef>
          <a:effectRef idx="0">
            <a:schemeClr val="accent1"/>
          </a:effectRef>
          <a:fontRef idx="minor">
            <a:schemeClr val="tx1"/>
          </a:fontRef>
        </p:style>
      </p:cxnSp>
      <p:cxnSp>
        <p:nvCxnSpPr>
          <p:cNvPr id="39" name="직선 연결선 38">
            <a:extLst>
              <a:ext uri="{FF2B5EF4-FFF2-40B4-BE49-F238E27FC236}">
                <a16:creationId xmlns:a16="http://schemas.microsoft.com/office/drawing/2014/main" id="{B0857C5D-6F4D-4C26-955A-5C06B6AEA9C2}"/>
              </a:ext>
            </a:extLst>
          </p:cNvPr>
          <p:cNvCxnSpPr>
            <a:cxnSpLocks/>
          </p:cNvCxnSpPr>
          <p:nvPr/>
        </p:nvCxnSpPr>
        <p:spPr>
          <a:xfrm flipH="1">
            <a:off x="8090757" y="5324022"/>
            <a:ext cx="458796" cy="0"/>
          </a:xfrm>
          <a:prstGeom prst="line">
            <a:avLst/>
          </a:prstGeom>
          <a:ln w="25400">
            <a:solidFill>
              <a:srgbClr val="0071FF"/>
            </a:solidFill>
          </a:ln>
        </p:spPr>
        <p:style>
          <a:lnRef idx="1">
            <a:schemeClr val="accent1"/>
          </a:lnRef>
          <a:fillRef idx="0">
            <a:schemeClr val="accent1"/>
          </a:fillRef>
          <a:effectRef idx="0">
            <a:schemeClr val="accent1"/>
          </a:effectRef>
          <a:fontRef idx="minor">
            <a:schemeClr val="tx1"/>
          </a:fontRef>
        </p:style>
      </p:cxnSp>
      <p:cxnSp>
        <p:nvCxnSpPr>
          <p:cNvPr id="40" name="직선 연결선 39">
            <a:extLst>
              <a:ext uri="{FF2B5EF4-FFF2-40B4-BE49-F238E27FC236}">
                <a16:creationId xmlns:a16="http://schemas.microsoft.com/office/drawing/2014/main" id="{7E6B9BDF-C778-4233-9E99-978710FB9A94}"/>
              </a:ext>
            </a:extLst>
          </p:cNvPr>
          <p:cNvCxnSpPr/>
          <p:nvPr/>
        </p:nvCxnSpPr>
        <p:spPr>
          <a:xfrm>
            <a:off x="8469395" y="5876133"/>
            <a:ext cx="380943" cy="0"/>
          </a:xfrm>
          <a:prstGeom prst="line">
            <a:avLst/>
          </a:prstGeom>
          <a:ln>
            <a:solidFill>
              <a:srgbClr val="0071FF"/>
            </a:solidFill>
            <a:prstDash val="dash"/>
          </a:ln>
        </p:spPr>
        <p:style>
          <a:lnRef idx="1">
            <a:schemeClr val="accent1"/>
          </a:lnRef>
          <a:fillRef idx="0">
            <a:schemeClr val="accent1"/>
          </a:fillRef>
          <a:effectRef idx="0">
            <a:schemeClr val="accent1"/>
          </a:effectRef>
          <a:fontRef idx="minor">
            <a:schemeClr val="tx1"/>
          </a:fontRef>
        </p:style>
      </p:cxnSp>
      <p:cxnSp>
        <p:nvCxnSpPr>
          <p:cNvPr id="41" name="직선 연결선 40">
            <a:extLst>
              <a:ext uri="{FF2B5EF4-FFF2-40B4-BE49-F238E27FC236}">
                <a16:creationId xmlns:a16="http://schemas.microsoft.com/office/drawing/2014/main" id="{322BE2C1-CEFC-444B-BC38-9D44A1F65D7D}"/>
              </a:ext>
            </a:extLst>
          </p:cNvPr>
          <p:cNvCxnSpPr>
            <a:cxnSpLocks/>
          </p:cNvCxnSpPr>
          <p:nvPr/>
        </p:nvCxnSpPr>
        <p:spPr>
          <a:xfrm flipV="1">
            <a:off x="8096073" y="5422700"/>
            <a:ext cx="0" cy="296532"/>
          </a:xfrm>
          <a:prstGeom prst="line">
            <a:avLst/>
          </a:prstGeom>
          <a:ln w="25400">
            <a:solidFill>
              <a:srgbClr val="0071FF"/>
            </a:solidFill>
          </a:ln>
        </p:spPr>
        <p:style>
          <a:lnRef idx="1">
            <a:schemeClr val="accent1"/>
          </a:lnRef>
          <a:fillRef idx="0">
            <a:schemeClr val="accent1"/>
          </a:fillRef>
          <a:effectRef idx="0">
            <a:schemeClr val="accent1"/>
          </a:effectRef>
          <a:fontRef idx="minor">
            <a:schemeClr val="tx1"/>
          </a:fontRef>
        </p:style>
      </p:cxnSp>
      <p:cxnSp>
        <p:nvCxnSpPr>
          <p:cNvPr id="42" name="직선 연결선 41">
            <a:extLst>
              <a:ext uri="{FF2B5EF4-FFF2-40B4-BE49-F238E27FC236}">
                <a16:creationId xmlns:a16="http://schemas.microsoft.com/office/drawing/2014/main" id="{B9940A56-CFEA-406D-96CA-4FFC7F45C624}"/>
              </a:ext>
            </a:extLst>
          </p:cNvPr>
          <p:cNvCxnSpPr>
            <a:cxnSpLocks/>
          </p:cNvCxnSpPr>
          <p:nvPr/>
        </p:nvCxnSpPr>
        <p:spPr>
          <a:xfrm flipH="1">
            <a:off x="8090757" y="5708600"/>
            <a:ext cx="458796" cy="0"/>
          </a:xfrm>
          <a:prstGeom prst="line">
            <a:avLst/>
          </a:prstGeom>
          <a:ln w="25400">
            <a:solidFill>
              <a:srgbClr val="0071FF"/>
            </a:solidFill>
          </a:ln>
        </p:spPr>
        <p:style>
          <a:lnRef idx="1">
            <a:schemeClr val="accent1"/>
          </a:lnRef>
          <a:fillRef idx="0">
            <a:schemeClr val="accent1"/>
          </a:fillRef>
          <a:effectRef idx="0">
            <a:schemeClr val="accent1"/>
          </a:effectRef>
          <a:fontRef idx="minor">
            <a:schemeClr val="tx1"/>
          </a:fontRef>
        </p:style>
      </p:cxnSp>
      <p:cxnSp>
        <p:nvCxnSpPr>
          <p:cNvPr id="47" name="연결선: 꺾임 46">
            <a:extLst>
              <a:ext uri="{FF2B5EF4-FFF2-40B4-BE49-F238E27FC236}">
                <a16:creationId xmlns:a16="http://schemas.microsoft.com/office/drawing/2014/main" id="{CAF504A0-8C80-475A-A715-182F55FCCAE1}"/>
              </a:ext>
            </a:extLst>
          </p:cNvPr>
          <p:cNvCxnSpPr>
            <a:cxnSpLocks/>
          </p:cNvCxnSpPr>
          <p:nvPr/>
        </p:nvCxnSpPr>
        <p:spPr>
          <a:xfrm flipV="1">
            <a:off x="8317884" y="5043277"/>
            <a:ext cx="979899" cy="1093674"/>
          </a:xfrm>
          <a:prstGeom prst="bentConnector2">
            <a:avLst/>
          </a:prstGeom>
          <a:ln w="25400">
            <a:solidFill>
              <a:srgbClr val="EF296B"/>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93257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2"/>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1"/>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4"/>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7"/>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0"/>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6"/>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2" grpId="0"/>
      <p:bldP spid="13" grpId="0"/>
      <p:bldP spid="14" grpId="0"/>
      <p:bldP spid="15" grpId="0"/>
      <p:bldP spid="16" grpId="0"/>
      <p:bldP spid="17" grpId="0"/>
      <p:bldP spid="18" grpId="0"/>
      <p:bldP spid="19" grpId="0"/>
    </p:bld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AD2F3549-1C59-46B3-B723-798F03A9E081}"/>
              </a:ext>
            </a:extLst>
          </p:cNvPr>
          <p:cNvSpPr>
            <a:spLocks noGrp="1"/>
          </p:cNvSpPr>
          <p:nvPr>
            <p:ph idx="1"/>
          </p:nvPr>
        </p:nvSpPr>
        <p:spPr>
          <a:xfrm>
            <a:off x="241299" y="674860"/>
            <a:ext cx="11683999" cy="6030740"/>
          </a:xfrm>
        </p:spPr>
        <p:txBody>
          <a:bodyPr>
            <a:normAutofit/>
          </a:bodyPr>
          <a:lstStyle/>
          <a:p>
            <a:pPr indent="0">
              <a:buNone/>
            </a:pPr>
            <a:r>
              <a:rPr lang="ko-KR" altLang="en-US" sz="2000" dirty="0">
                <a:solidFill>
                  <a:srgbClr val="00C8EB"/>
                </a:solidFill>
              </a:rPr>
              <a:t>자식 키 파생 함수</a:t>
            </a:r>
            <a:r>
              <a:rPr lang="ko-KR" altLang="en-US" sz="2000" dirty="0"/>
              <a:t> </a:t>
            </a:r>
            <a:r>
              <a:rPr lang="en-US" altLang="ko-KR" sz="2000" dirty="0"/>
              <a:t>(</a:t>
            </a:r>
            <a:r>
              <a:rPr lang="en-US" altLang="ko-KR" sz="2000" dirty="0">
                <a:solidFill>
                  <a:srgbClr val="00C8EB"/>
                </a:solidFill>
              </a:rPr>
              <a:t>CKD</a:t>
            </a:r>
            <a:r>
              <a:rPr lang="en-US" altLang="ko-KR" sz="2000" dirty="0"/>
              <a:t>, Child Key Derivation Function),</a:t>
            </a:r>
            <a:r>
              <a:rPr lang="en-US" altLang="ko-KR" sz="1750" dirty="0"/>
              <a:t> CKD(x, n) = HMAC-SHA512(key = </a:t>
            </a:r>
            <a:r>
              <a:rPr lang="en-US" altLang="ko-KR" sz="1750" dirty="0" err="1"/>
              <a:t>x</a:t>
            </a:r>
            <a:r>
              <a:rPr lang="en-US" altLang="ko-KR" sz="1750" baseline="-25000" dirty="0" err="1"/>
              <a:t>chaincode</a:t>
            </a:r>
            <a:r>
              <a:rPr lang="en-US" altLang="ko-KR" sz="1750" dirty="0"/>
              <a:t>, data = </a:t>
            </a:r>
            <a:r>
              <a:rPr lang="en-US" altLang="ko-KR" sz="1750" dirty="0" err="1"/>
              <a:t>x</a:t>
            </a:r>
            <a:r>
              <a:rPr lang="en-US" altLang="ko-KR" sz="1750" baseline="-25000" dirty="0" err="1"/>
              <a:t>PublicKey</a:t>
            </a:r>
            <a:r>
              <a:rPr lang="en-US" altLang="ko-KR" sz="1750" dirty="0"/>
              <a:t> || n) </a:t>
            </a:r>
          </a:p>
          <a:p>
            <a:r>
              <a:rPr lang="ko-KR" altLang="en-US" dirty="0">
                <a:solidFill>
                  <a:srgbClr val="FFC700"/>
                </a:solidFill>
              </a:rPr>
              <a:t>부모 확장 키</a:t>
            </a:r>
            <a:r>
              <a:rPr lang="ko-KR" altLang="en-US" dirty="0"/>
              <a:t>와 </a:t>
            </a:r>
            <a:r>
              <a:rPr lang="ko-KR" altLang="en-US" dirty="0">
                <a:solidFill>
                  <a:srgbClr val="FFC700"/>
                </a:solidFill>
              </a:rPr>
              <a:t>인덱스 </a:t>
            </a:r>
            <a:r>
              <a:rPr lang="en-US" altLang="ko-KR" dirty="0" err="1">
                <a:solidFill>
                  <a:srgbClr val="FFC700"/>
                </a:solidFill>
              </a:rPr>
              <a:t>i</a:t>
            </a:r>
            <a:r>
              <a:rPr lang="ko-KR" altLang="en-US" dirty="0"/>
              <a:t>가 주어지면 </a:t>
            </a:r>
            <a:r>
              <a:rPr lang="ko-KR" altLang="en-US" dirty="0">
                <a:solidFill>
                  <a:srgbClr val="FFC700"/>
                </a:solidFill>
              </a:rPr>
              <a:t>자식 확장 키 파생</a:t>
            </a:r>
            <a:r>
              <a:rPr lang="en-US" altLang="ko-KR" dirty="0"/>
              <a:t>(derivation)</a:t>
            </a:r>
            <a:r>
              <a:rPr lang="ko-KR" altLang="en-US" dirty="0"/>
              <a:t> 가능</a:t>
            </a:r>
            <a:endParaRPr lang="en-US" altLang="ko-KR" dirty="0"/>
          </a:p>
          <a:p>
            <a:r>
              <a:rPr lang="ko-KR" altLang="en-US" dirty="0"/>
              <a:t>자식의 강화 키 여부와 개인 키 또는 공개키 여부에 따라 다른 알고리즘 사용</a:t>
            </a:r>
            <a:endParaRPr lang="en-US" altLang="ko-KR" dirty="0"/>
          </a:p>
          <a:p>
            <a:pPr indent="0">
              <a:buNone/>
            </a:pPr>
            <a:endParaRPr lang="en-US" altLang="ko-KR" baseline="30000" dirty="0"/>
          </a:p>
          <a:p>
            <a:endParaRPr lang="en-US" altLang="ko-KR" baseline="30000" dirty="0"/>
          </a:p>
          <a:p>
            <a:endParaRPr lang="en-US" altLang="ko-KR" dirty="0"/>
          </a:p>
          <a:p>
            <a:endParaRPr lang="ko-KR" altLang="en-US" dirty="0"/>
          </a:p>
        </p:txBody>
      </p:sp>
      <p:sp>
        <p:nvSpPr>
          <p:cNvPr id="3" name="제목 2">
            <a:extLst>
              <a:ext uri="{FF2B5EF4-FFF2-40B4-BE49-F238E27FC236}">
                <a16:creationId xmlns:a16="http://schemas.microsoft.com/office/drawing/2014/main" id="{42789B3C-4821-4139-88C5-6EBE10EBC3FA}"/>
              </a:ext>
            </a:extLst>
          </p:cNvPr>
          <p:cNvSpPr>
            <a:spLocks noGrp="1"/>
          </p:cNvSpPr>
          <p:nvPr>
            <p:ph type="title"/>
          </p:nvPr>
        </p:nvSpPr>
        <p:spPr/>
        <p:txBody>
          <a:bodyPr/>
          <a:lstStyle/>
          <a:p>
            <a:r>
              <a:rPr lang="en-US" altLang="ko-KR" dirty="0"/>
              <a:t>HD Wallet [ </a:t>
            </a:r>
            <a:r>
              <a:rPr lang="ko-KR" altLang="en-US" dirty="0"/>
              <a:t>자식 키 파생 함수 </a:t>
            </a:r>
            <a:r>
              <a:rPr lang="en-US" altLang="ko-KR" dirty="0"/>
              <a:t>]</a:t>
            </a:r>
            <a:endParaRPr lang="ko-KR" altLang="en-US" dirty="0"/>
          </a:p>
        </p:txBody>
      </p:sp>
      <p:sp>
        <p:nvSpPr>
          <p:cNvPr id="4" name="TextBox 3">
            <a:extLst>
              <a:ext uri="{FF2B5EF4-FFF2-40B4-BE49-F238E27FC236}">
                <a16:creationId xmlns:a16="http://schemas.microsoft.com/office/drawing/2014/main" id="{70989E67-E2B9-4537-BB0E-0F0D48792B7C}"/>
              </a:ext>
            </a:extLst>
          </p:cNvPr>
          <p:cNvSpPr txBox="1"/>
          <p:nvPr/>
        </p:nvSpPr>
        <p:spPr>
          <a:xfrm>
            <a:off x="465180" y="3658789"/>
            <a:ext cx="1467068" cy="369332"/>
          </a:xfrm>
          <a:prstGeom prst="rect">
            <a:avLst/>
          </a:prstGeom>
          <a:noFill/>
        </p:spPr>
        <p:txBody>
          <a:bodyPr wrap="none" rtlCol="0">
            <a:spAutoFit/>
          </a:bodyPr>
          <a:lstStyle/>
          <a:p>
            <a:r>
              <a:rPr lang="ko-KR" altLang="en-US" dirty="0">
                <a:solidFill>
                  <a:schemeClr val="bg1">
                    <a:lumMod val="85000"/>
                  </a:schemeClr>
                </a:solidFill>
                <a:latin typeface="Arial" panose="020B0604020202020204" pitchFamily="34" charset="0"/>
              </a:rPr>
              <a:t>부모 개인 키</a:t>
            </a:r>
          </a:p>
        </p:txBody>
      </p:sp>
      <p:sp>
        <p:nvSpPr>
          <p:cNvPr id="5" name="TextBox 4">
            <a:extLst>
              <a:ext uri="{FF2B5EF4-FFF2-40B4-BE49-F238E27FC236}">
                <a16:creationId xmlns:a16="http://schemas.microsoft.com/office/drawing/2014/main" id="{14751D5A-ED73-4BFC-8253-CD594A47B6A9}"/>
              </a:ext>
            </a:extLst>
          </p:cNvPr>
          <p:cNvSpPr txBox="1"/>
          <p:nvPr/>
        </p:nvSpPr>
        <p:spPr>
          <a:xfrm>
            <a:off x="465180" y="4564315"/>
            <a:ext cx="1467068" cy="369332"/>
          </a:xfrm>
          <a:prstGeom prst="rect">
            <a:avLst/>
          </a:prstGeom>
          <a:noFill/>
        </p:spPr>
        <p:txBody>
          <a:bodyPr wrap="none" rtlCol="0">
            <a:spAutoFit/>
          </a:bodyPr>
          <a:lstStyle/>
          <a:p>
            <a:r>
              <a:rPr lang="ko-KR" altLang="en-US" dirty="0">
                <a:solidFill>
                  <a:schemeClr val="bg1">
                    <a:lumMod val="85000"/>
                  </a:schemeClr>
                </a:solidFill>
                <a:latin typeface="Arial" panose="020B0604020202020204" pitchFamily="34" charset="0"/>
              </a:rPr>
              <a:t>부모 공개 키</a:t>
            </a:r>
          </a:p>
        </p:txBody>
      </p:sp>
      <p:sp>
        <p:nvSpPr>
          <p:cNvPr id="6" name="TextBox 5">
            <a:extLst>
              <a:ext uri="{FF2B5EF4-FFF2-40B4-BE49-F238E27FC236}">
                <a16:creationId xmlns:a16="http://schemas.microsoft.com/office/drawing/2014/main" id="{1A082147-C935-43D4-A5A0-B601A7656A1E}"/>
              </a:ext>
            </a:extLst>
          </p:cNvPr>
          <p:cNvSpPr txBox="1"/>
          <p:nvPr/>
        </p:nvSpPr>
        <p:spPr>
          <a:xfrm>
            <a:off x="3189800" y="3432408"/>
            <a:ext cx="5346335" cy="369332"/>
          </a:xfrm>
          <a:prstGeom prst="rect">
            <a:avLst/>
          </a:prstGeom>
          <a:noFill/>
        </p:spPr>
        <p:txBody>
          <a:bodyPr wrap="none" rtlCol="0">
            <a:spAutoFit/>
          </a:bodyPr>
          <a:lstStyle/>
          <a:p>
            <a:r>
              <a:rPr lang="ko-KR" altLang="en-US" dirty="0">
                <a:solidFill>
                  <a:schemeClr val="bg1">
                    <a:lumMod val="85000"/>
                  </a:schemeClr>
                </a:solidFill>
                <a:latin typeface="Arial" panose="020B0604020202020204" pitchFamily="34" charset="0"/>
              </a:rPr>
              <a:t>자식 개인 키 </a:t>
            </a:r>
            <a:r>
              <a:rPr lang="en-US" altLang="ko-KR" dirty="0">
                <a:solidFill>
                  <a:schemeClr val="bg1">
                    <a:lumMod val="85000"/>
                  </a:schemeClr>
                </a:solidFill>
                <a:latin typeface="Arial" panose="020B0604020202020204" pitchFamily="34" charset="0"/>
              </a:rPr>
              <a:t>: </a:t>
            </a:r>
            <a:r>
              <a:rPr lang="en-US" altLang="ko-KR" b="0" i="0" dirty="0" err="1">
                <a:solidFill>
                  <a:schemeClr val="bg1">
                    <a:lumMod val="85000"/>
                  </a:schemeClr>
                </a:solidFill>
                <a:effectLst/>
                <a:latin typeface="Arial" panose="020B0604020202020204" pitchFamily="34" charset="0"/>
              </a:rPr>
              <a:t>CKDpriv</a:t>
            </a:r>
            <a:r>
              <a:rPr lang="en-US" altLang="ko-KR" b="0" i="0" dirty="0">
                <a:solidFill>
                  <a:schemeClr val="bg1">
                    <a:lumMod val="85000"/>
                  </a:schemeClr>
                </a:solidFill>
                <a:effectLst/>
                <a:latin typeface="Arial" panose="020B0604020202020204" pitchFamily="34" charset="0"/>
              </a:rPr>
              <a:t>((k </a:t>
            </a:r>
            <a:r>
              <a:rPr lang="en-US" altLang="ko-KR" b="0" i="0" baseline="-25000" dirty="0">
                <a:solidFill>
                  <a:schemeClr val="bg1">
                    <a:lumMod val="85000"/>
                  </a:schemeClr>
                </a:solidFill>
                <a:effectLst/>
                <a:latin typeface="Arial" panose="020B0604020202020204" pitchFamily="34" charset="0"/>
              </a:rPr>
              <a:t>par</a:t>
            </a:r>
            <a:r>
              <a:rPr lang="en-US" altLang="ko-KR" b="0" i="0" dirty="0">
                <a:solidFill>
                  <a:schemeClr val="bg1">
                    <a:lumMod val="85000"/>
                  </a:schemeClr>
                </a:solidFill>
                <a:effectLst/>
                <a:latin typeface="Arial" panose="020B0604020202020204" pitchFamily="34" charset="0"/>
              </a:rPr>
              <a:t> , c </a:t>
            </a:r>
            <a:r>
              <a:rPr lang="en-US" altLang="ko-KR" b="0" i="0" baseline="-25000" dirty="0">
                <a:solidFill>
                  <a:schemeClr val="bg1">
                    <a:lumMod val="85000"/>
                  </a:schemeClr>
                </a:solidFill>
                <a:effectLst/>
                <a:latin typeface="Arial" panose="020B0604020202020204" pitchFamily="34" charset="0"/>
              </a:rPr>
              <a:t>par ), </a:t>
            </a:r>
            <a:r>
              <a:rPr lang="en-US" altLang="ko-KR" b="0" i="0" dirty="0" err="1">
                <a:solidFill>
                  <a:schemeClr val="bg1">
                    <a:lumMod val="85000"/>
                  </a:schemeClr>
                </a:solidFill>
                <a:effectLst/>
                <a:latin typeface="Arial" panose="020B0604020202020204" pitchFamily="34" charset="0"/>
              </a:rPr>
              <a:t>i</a:t>
            </a:r>
            <a:r>
              <a:rPr lang="en-US" altLang="ko-KR" b="0" i="0" dirty="0">
                <a:solidFill>
                  <a:schemeClr val="bg1">
                    <a:lumMod val="85000"/>
                  </a:schemeClr>
                </a:solidFill>
                <a:effectLst/>
                <a:latin typeface="Arial" panose="020B0604020202020204" pitchFamily="34" charset="0"/>
              </a:rPr>
              <a:t> ) → ( k </a:t>
            </a:r>
            <a:r>
              <a:rPr lang="en-US" altLang="ko-KR" b="0" i="0" baseline="-25000" dirty="0" err="1">
                <a:solidFill>
                  <a:schemeClr val="bg1">
                    <a:lumMod val="85000"/>
                  </a:schemeClr>
                </a:solidFill>
                <a:effectLst/>
                <a:latin typeface="Arial" panose="020B0604020202020204" pitchFamily="34" charset="0"/>
              </a:rPr>
              <a:t>i</a:t>
            </a:r>
            <a:r>
              <a:rPr lang="en-US" altLang="ko-KR" b="0" i="0" dirty="0">
                <a:solidFill>
                  <a:schemeClr val="bg1">
                    <a:lumMod val="85000"/>
                  </a:schemeClr>
                </a:solidFill>
                <a:effectLst/>
                <a:latin typeface="Arial" panose="020B0604020202020204" pitchFamily="34" charset="0"/>
              </a:rPr>
              <a:t> , c </a:t>
            </a:r>
            <a:r>
              <a:rPr lang="en-US" altLang="ko-KR" b="0" i="0" baseline="-25000" dirty="0" err="1">
                <a:solidFill>
                  <a:schemeClr val="bg1">
                    <a:lumMod val="85000"/>
                  </a:schemeClr>
                </a:solidFill>
                <a:effectLst/>
                <a:latin typeface="Arial" panose="020B0604020202020204" pitchFamily="34" charset="0"/>
              </a:rPr>
              <a:t>i</a:t>
            </a:r>
            <a:r>
              <a:rPr lang="en-US" altLang="ko-KR" b="0" i="0" dirty="0">
                <a:solidFill>
                  <a:schemeClr val="bg1">
                    <a:lumMod val="85000"/>
                  </a:schemeClr>
                </a:solidFill>
                <a:effectLst/>
                <a:latin typeface="Arial" panose="020B0604020202020204" pitchFamily="34" charset="0"/>
              </a:rPr>
              <a:t> ) </a:t>
            </a:r>
            <a:endParaRPr lang="ko-KR" altLang="en-US" dirty="0">
              <a:solidFill>
                <a:schemeClr val="bg1">
                  <a:lumMod val="85000"/>
                </a:schemeClr>
              </a:solidFill>
              <a:latin typeface="Arial" panose="020B0604020202020204" pitchFamily="34" charset="0"/>
            </a:endParaRPr>
          </a:p>
        </p:txBody>
      </p:sp>
      <p:sp>
        <p:nvSpPr>
          <p:cNvPr id="7" name="TextBox 6">
            <a:extLst>
              <a:ext uri="{FF2B5EF4-FFF2-40B4-BE49-F238E27FC236}">
                <a16:creationId xmlns:a16="http://schemas.microsoft.com/office/drawing/2014/main" id="{4A7BEB53-C1B1-4348-9640-A18DAC303467}"/>
              </a:ext>
            </a:extLst>
          </p:cNvPr>
          <p:cNvSpPr txBox="1"/>
          <p:nvPr/>
        </p:nvSpPr>
        <p:spPr>
          <a:xfrm>
            <a:off x="3189800" y="3885171"/>
            <a:ext cx="5077031" cy="369332"/>
          </a:xfrm>
          <a:prstGeom prst="rect">
            <a:avLst/>
          </a:prstGeom>
          <a:noFill/>
        </p:spPr>
        <p:txBody>
          <a:bodyPr wrap="none" rtlCol="0">
            <a:spAutoFit/>
          </a:bodyPr>
          <a:lstStyle/>
          <a:p>
            <a:r>
              <a:rPr lang="ko-KR" altLang="en-US" dirty="0">
                <a:solidFill>
                  <a:schemeClr val="bg1">
                    <a:lumMod val="85000"/>
                  </a:schemeClr>
                </a:solidFill>
                <a:latin typeface="Arial" panose="020B0604020202020204" pitchFamily="34" charset="0"/>
              </a:rPr>
              <a:t>자식 공개 키 </a:t>
            </a:r>
            <a:r>
              <a:rPr lang="en-US" altLang="ko-KR" dirty="0">
                <a:solidFill>
                  <a:schemeClr val="bg1">
                    <a:lumMod val="85000"/>
                  </a:schemeClr>
                </a:solidFill>
                <a:latin typeface="Arial" panose="020B0604020202020204" pitchFamily="34" charset="0"/>
              </a:rPr>
              <a:t>: </a:t>
            </a:r>
            <a:r>
              <a:rPr lang="pt-BR" altLang="ko-KR" b="0" i="0" dirty="0">
                <a:solidFill>
                  <a:schemeClr val="bg1">
                    <a:lumMod val="85000"/>
                  </a:schemeClr>
                </a:solidFill>
                <a:effectLst/>
                <a:latin typeface="Arial" panose="020B0604020202020204" pitchFamily="34" charset="0"/>
              </a:rPr>
              <a:t>N((k, c)) → (K, c) = </a:t>
            </a:r>
            <a:r>
              <a:rPr lang="ko-KR" altLang="en-US" b="0" i="0" dirty="0">
                <a:solidFill>
                  <a:schemeClr val="bg1">
                    <a:lumMod val="85000"/>
                  </a:schemeClr>
                </a:solidFill>
                <a:effectLst/>
                <a:latin typeface="Arial" panose="020B0604020202020204" pitchFamily="34" charset="0"/>
              </a:rPr>
              <a:t>부모 공개 키</a:t>
            </a:r>
            <a:r>
              <a:rPr lang="en-US" altLang="ko-KR" b="0" i="0" dirty="0">
                <a:solidFill>
                  <a:schemeClr val="bg1">
                    <a:lumMod val="85000"/>
                  </a:schemeClr>
                </a:solidFill>
                <a:effectLst/>
                <a:latin typeface="Arial" panose="020B0604020202020204" pitchFamily="34" charset="0"/>
              </a:rPr>
              <a:t>, </a:t>
            </a:r>
            <a:endParaRPr lang="ko-KR" altLang="en-US" dirty="0">
              <a:solidFill>
                <a:schemeClr val="bg1">
                  <a:lumMod val="85000"/>
                </a:schemeClr>
              </a:solidFill>
              <a:latin typeface="Arial" panose="020B0604020202020204" pitchFamily="34" charset="0"/>
            </a:endParaRPr>
          </a:p>
        </p:txBody>
      </p:sp>
      <p:sp>
        <p:nvSpPr>
          <p:cNvPr id="8" name="TextBox 7">
            <a:extLst>
              <a:ext uri="{FF2B5EF4-FFF2-40B4-BE49-F238E27FC236}">
                <a16:creationId xmlns:a16="http://schemas.microsoft.com/office/drawing/2014/main" id="{1BEB8AF7-CD53-4167-93D0-FBE8E9A5C5B8}"/>
              </a:ext>
            </a:extLst>
          </p:cNvPr>
          <p:cNvSpPr txBox="1"/>
          <p:nvPr/>
        </p:nvSpPr>
        <p:spPr>
          <a:xfrm>
            <a:off x="3189800" y="4337934"/>
            <a:ext cx="2351926" cy="369332"/>
          </a:xfrm>
          <a:prstGeom prst="rect">
            <a:avLst/>
          </a:prstGeom>
          <a:noFill/>
        </p:spPr>
        <p:txBody>
          <a:bodyPr wrap="none" rtlCol="0">
            <a:spAutoFit/>
          </a:bodyPr>
          <a:lstStyle/>
          <a:p>
            <a:r>
              <a:rPr lang="ko-KR" altLang="en-US" dirty="0">
                <a:solidFill>
                  <a:schemeClr val="bg1">
                    <a:lumMod val="85000"/>
                  </a:schemeClr>
                </a:solidFill>
                <a:latin typeface="Arial" panose="020B0604020202020204" pitchFamily="34" charset="0"/>
              </a:rPr>
              <a:t>자식 개인 키 </a:t>
            </a:r>
            <a:r>
              <a:rPr lang="en-US" altLang="ko-KR" dirty="0">
                <a:solidFill>
                  <a:schemeClr val="bg1">
                    <a:lumMod val="85000"/>
                  </a:schemeClr>
                </a:solidFill>
                <a:latin typeface="Arial" panose="020B0604020202020204" pitchFamily="34" charset="0"/>
              </a:rPr>
              <a:t>: </a:t>
            </a:r>
            <a:r>
              <a:rPr lang="ko-KR" altLang="en-US" dirty="0">
                <a:solidFill>
                  <a:srgbClr val="EF296B"/>
                </a:solidFill>
                <a:latin typeface="Arial" panose="020B0604020202020204" pitchFamily="34" charset="0"/>
              </a:rPr>
              <a:t>불가능</a:t>
            </a:r>
          </a:p>
        </p:txBody>
      </p:sp>
      <p:sp>
        <p:nvSpPr>
          <p:cNvPr id="9" name="TextBox 8">
            <a:extLst>
              <a:ext uri="{FF2B5EF4-FFF2-40B4-BE49-F238E27FC236}">
                <a16:creationId xmlns:a16="http://schemas.microsoft.com/office/drawing/2014/main" id="{2C904A2E-A6DD-4D23-A5D8-D0DAA52F1B5D}"/>
              </a:ext>
            </a:extLst>
          </p:cNvPr>
          <p:cNvSpPr txBox="1"/>
          <p:nvPr/>
        </p:nvSpPr>
        <p:spPr>
          <a:xfrm>
            <a:off x="3189800" y="4790696"/>
            <a:ext cx="7734810" cy="369332"/>
          </a:xfrm>
          <a:prstGeom prst="rect">
            <a:avLst/>
          </a:prstGeom>
          <a:noFill/>
        </p:spPr>
        <p:txBody>
          <a:bodyPr wrap="none" rtlCol="0">
            <a:spAutoFit/>
          </a:bodyPr>
          <a:lstStyle/>
          <a:p>
            <a:r>
              <a:rPr lang="ko-KR" altLang="en-US" dirty="0">
                <a:solidFill>
                  <a:schemeClr val="bg1">
                    <a:lumMod val="85000"/>
                  </a:schemeClr>
                </a:solidFill>
                <a:latin typeface="Arial" panose="020B0604020202020204" pitchFamily="34" charset="0"/>
              </a:rPr>
              <a:t>자식 공개 키 </a:t>
            </a:r>
            <a:r>
              <a:rPr lang="en-US" altLang="ko-KR" dirty="0">
                <a:solidFill>
                  <a:schemeClr val="bg1">
                    <a:lumMod val="85000"/>
                  </a:schemeClr>
                </a:solidFill>
                <a:latin typeface="Arial" panose="020B0604020202020204" pitchFamily="34" charset="0"/>
              </a:rPr>
              <a:t>: </a:t>
            </a:r>
            <a:r>
              <a:rPr lang="en-US" altLang="ko-KR" dirty="0" err="1">
                <a:solidFill>
                  <a:schemeClr val="bg1">
                    <a:lumMod val="85000"/>
                  </a:schemeClr>
                </a:solidFill>
                <a:latin typeface="Arial" panose="020B0604020202020204" pitchFamily="34" charset="0"/>
              </a:rPr>
              <a:t>CKDpub</a:t>
            </a:r>
            <a:r>
              <a:rPr lang="en-US" altLang="ko-KR" dirty="0">
                <a:solidFill>
                  <a:schemeClr val="bg1">
                    <a:lumMod val="85000"/>
                  </a:schemeClr>
                </a:solidFill>
                <a:latin typeface="Arial" panose="020B0604020202020204" pitchFamily="34" charset="0"/>
              </a:rPr>
              <a:t>((K </a:t>
            </a:r>
            <a:r>
              <a:rPr lang="en-US" altLang="ko-KR" baseline="-25000" dirty="0">
                <a:solidFill>
                  <a:schemeClr val="bg1">
                    <a:lumMod val="85000"/>
                  </a:schemeClr>
                </a:solidFill>
                <a:latin typeface="Arial" panose="020B0604020202020204" pitchFamily="34" charset="0"/>
              </a:rPr>
              <a:t>par</a:t>
            </a:r>
            <a:r>
              <a:rPr lang="en-US" altLang="ko-KR" dirty="0">
                <a:solidFill>
                  <a:schemeClr val="bg1">
                    <a:lumMod val="85000"/>
                  </a:schemeClr>
                </a:solidFill>
                <a:latin typeface="Arial" panose="020B0604020202020204" pitchFamily="34" charset="0"/>
              </a:rPr>
              <a:t> , c </a:t>
            </a:r>
            <a:r>
              <a:rPr lang="en-US" altLang="ko-KR" baseline="-25000" dirty="0">
                <a:solidFill>
                  <a:schemeClr val="bg1">
                    <a:lumMod val="85000"/>
                  </a:schemeClr>
                </a:solidFill>
                <a:latin typeface="Arial" panose="020B0604020202020204" pitchFamily="34" charset="0"/>
              </a:rPr>
              <a:t>par</a:t>
            </a:r>
            <a:r>
              <a:rPr lang="en-US" altLang="ko-KR" dirty="0">
                <a:solidFill>
                  <a:schemeClr val="bg1">
                    <a:lumMod val="85000"/>
                  </a:schemeClr>
                </a:solidFill>
                <a:latin typeface="Arial" panose="020B0604020202020204" pitchFamily="34" charset="0"/>
              </a:rPr>
              <a:t> ), </a:t>
            </a:r>
            <a:r>
              <a:rPr lang="en-US" altLang="ko-KR" dirty="0" err="1">
                <a:solidFill>
                  <a:schemeClr val="bg1">
                    <a:lumMod val="85000"/>
                  </a:schemeClr>
                </a:solidFill>
                <a:latin typeface="Arial" panose="020B0604020202020204" pitchFamily="34" charset="0"/>
              </a:rPr>
              <a:t>i</a:t>
            </a:r>
            <a:r>
              <a:rPr lang="en-US" altLang="ko-KR" dirty="0">
                <a:solidFill>
                  <a:schemeClr val="bg1">
                    <a:lumMod val="85000"/>
                  </a:schemeClr>
                </a:solidFill>
                <a:latin typeface="Arial" panose="020B0604020202020204" pitchFamily="34" charset="0"/>
              </a:rPr>
              <a:t>) → (K </a:t>
            </a:r>
            <a:r>
              <a:rPr lang="en-US" altLang="ko-KR" baseline="-25000" dirty="0" err="1">
                <a:solidFill>
                  <a:schemeClr val="bg1">
                    <a:lumMod val="85000"/>
                  </a:schemeClr>
                </a:solidFill>
                <a:latin typeface="Arial" panose="020B0604020202020204" pitchFamily="34" charset="0"/>
              </a:rPr>
              <a:t>i</a:t>
            </a:r>
            <a:r>
              <a:rPr lang="en-US" altLang="ko-KR" dirty="0">
                <a:solidFill>
                  <a:schemeClr val="bg1">
                    <a:lumMod val="85000"/>
                  </a:schemeClr>
                </a:solidFill>
                <a:latin typeface="Arial" panose="020B0604020202020204" pitchFamily="34" charset="0"/>
              </a:rPr>
              <a:t> , c </a:t>
            </a:r>
            <a:r>
              <a:rPr lang="en-US" altLang="ko-KR" baseline="-25000" dirty="0" err="1">
                <a:solidFill>
                  <a:schemeClr val="bg1">
                    <a:lumMod val="85000"/>
                  </a:schemeClr>
                </a:solidFill>
                <a:latin typeface="Arial" panose="020B0604020202020204" pitchFamily="34" charset="0"/>
              </a:rPr>
              <a:t>i</a:t>
            </a:r>
            <a:r>
              <a:rPr lang="en-US" altLang="ko-KR" dirty="0">
                <a:solidFill>
                  <a:schemeClr val="bg1">
                    <a:lumMod val="85000"/>
                  </a:schemeClr>
                </a:solidFill>
                <a:latin typeface="Arial" panose="020B0604020202020204" pitchFamily="34" charset="0"/>
              </a:rPr>
              <a:t> ) (</a:t>
            </a:r>
            <a:r>
              <a:rPr lang="ko-KR" altLang="en-US" dirty="0">
                <a:solidFill>
                  <a:schemeClr val="bg1">
                    <a:lumMod val="85000"/>
                  </a:schemeClr>
                </a:solidFill>
                <a:latin typeface="Arial" panose="020B0604020202020204" pitchFamily="34" charset="0"/>
              </a:rPr>
              <a:t>강화 자식 키 </a:t>
            </a:r>
            <a:r>
              <a:rPr lang="en-US" altLang="ko-KR" dirty="0">
                <a:solidFill>
                  <a:schemeClr val="bg1">
                    <a:lumMod val="85000"/>
                  </a:schemeClr>
                </a:solidFill>
                <a:latin typeface="Arial" panose="020B0604020202020204" pitchFamily="34" charset="0"/>
              </a:rPr>
              <a:t>: </a:t>
            </a:r>
            <a:r>
              <a:rPr lang="ko-KR" altLang="en-US" dirty="0">
                <a:solidFill>
                  <a:srgbClr val="EF296B"/>
                </a:solidFill>
                <a:latin typeface="Arial" panose="020B0604020202020204" pitchFamily="34" charset="0"/>
              </a:rPr>
              <a:t>불가능</a:t>
            </a:r>
            <a:r>
              <a:rPr lang="en-US" altLang="ko-KR" dirty="0">
                <a:solidFill>
                  <a:schemeClr val="bg1">
                    <a:lumMod val="85000"/>
                  </a:schemeClr>
                </a:solidFill>
                <a:latin typeface="Arial" panose="020B0604020202020204" pitchFamily="34" charset="0"/>
              </a:rPr>
              <a:t>)</a:t>
            </a:r>
            <a:endParaRPr lang="ko-KR" altLang="en-US" dirty="0">
              <a:solidFill>
                <a:schemeClr val="bg1">
                  <a:lumMod val="85000"/>
                </a:schemeClr>
              </a:solidFill>
              <a:latin typeface="Arial" panose="020B0604020202020204" pitchFamily="34" charset="0"/>
            </a:endParaRPr>
          </a:p>
        </p:txBody>
      </p:sp>
      <p:cxnSp>
        <p:nvCxnSpPr>
          <p:cNvPr id="11" name="직선 화살표 연결선 10">
            <a:extLst>
              <a:ext uri="{FF2B5EF4-FFF2-40B4-BE49-F238E27FC236}">
                <a16:creationId xmlns:a16="http://schemas.microsoft.com/office/drawing/2014/main" id="{E4CC6881-BE43-4ED5-8D10-675162E5E051}"/>
              </a:ext>
            </a:extLst>
          </p:cNvPr>
          <p:cNvCxnSpPr>
            <a:cxnSpLocks/>
            <a:stCxn id="4" idx="3"/>
            <a:endCxn id="6" idx="1"/>
          </p:cNvCxnSpPr>
          <p:nvPr/>
        </p:nvCxnSpPr>
        <p:spPr>
          <a:xfrm flipV="1">
            <a:off x="1932248" y="3617074"/>
            <a:ext cx="1257552" cy="226381"/>
          </a:xfrm>
          <a:prstGeom prst="straightConnector1">
            <a:avLst/>
          </a:prstGeom>
          <a:ln w="190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직선 화살표 연결선 11">
            <a:extLst>
              <a:ext uri="{FF2B5EF4-FFF2-40B4-BE49-F238E27FC236}">
                <a16:creationId xmlns:a16="http://schemas.microsoft.com/office/drawing/2014/main" id="{7F9AB692-CE5C-435E-A291-6F34A2CB308A}"/>
              </a:ext>
            </a:extLst>
          </p:cNvPr>
          <p:cNvCxnSpPr>
            <a:cxnSpLocks/>
            <a:stCxn id="4" idx="3"/>
            <a:endCxn id="7" idx="1"/>
          </p:cNvCxnSpPr>
          <p:nvPr/>
        </p:nvCxnSpPr>
        <p:spPr>
          <a:xfrm>
            <a:off x="1932248" y="3843455"/>
            <a:ext cx="1257552" cy="226382"/>
          </a:xfrm>
          <a:prstGeom prst="straightConnector1">
            <a:avLst/>
          </a:prstGeom>
          <a:ln w="190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직선 화살표 연결선 14">
            <a:extLst>
              <a:ext uri="{FF2B5EF4-FFF2-40B4-BE49-F238E27FC236}">
                <a16:creationId xmlns:a16="http://schemas.microsoft.com/office/drawing/2014/main" id="{B9682EE3-C653-4BEC-83D2-50B848C07F7A}"/>
              </a:ext>
            </a:extLst>
          </p:cNvPr>
          <p:cNvCxnSpPr>
            <a:cxnSpLocks/>
            <a:stCxn id="5" idx="3"/>
            <a:endCxn id="9" idx="1"/>
          </p:cNvCxnSpPr>
          <p:nvPr/>
        </p:nvCxnSpPr>
        <p:spPr>
          <a:xfrm>
            <a:off x="1932248" y="4748981"/>
            <a:ext cx="1257552" cy="226381"/>
          </a:xfrm>
          <a:prstGeom prst="straightConnector1">
            <a:avLst/>
          </a:prstGeom>
          <a:ln w="190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D79B3918-0271-4223-944E-CA176D9EF69E}"/>
              </a:ext>
            </a:extLst>
          </p:cNvPr>
          <p:cNvCxnSpPr>
            <a:cxnSpLocks/>
            <a:stCxn id="5" idx="3"/>
            <a:endCxn id="8" idx="1"/>
          </p:cNvCxnSpPr>
          <p:nvPr/>
        </p:nvCxnSpPr>
        <p:spPr>
          <a:xfrm flipV="1">
            <a:off x="1932248" y="4522600"/>
            <a:ext cx="1257552" cy="226381"/>
          </a:xfrm>
          <a:prstGeom prst="straightConnector1">
            <a:avLst/>
          </a:prstGeom>
          <a:ln w="190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F6A62E2D-E47F-4017-88E3-267E023DE9B9}"/>
              </a:ext>
            </a:extLst>
          </p:cNvPr>
          <p:cNvSpPr txBox="1"/>
          <p:nvPr/>
        </p:nvSpPr>
        <p:spPr>
          <a:xfrm>
            <a:off x="2550074" y="4419348"/>
            <a:ext cx="338554" cy="369332"/>
          </a:xfrm>
          <a:prstGeom prst="rect">
            <a:avLst/>
          </a:prstGeom>
          <a:noFill/>
        </p:spPr>
        <p:txBody>
          <a:bodyPr wrap="none" rtlCol="0">
            <a:spAutoFit/>
          </a:bodyPr>
          <a:lstStyle/>
          <a:p>
            <a:r>
              <a:rPr lang="en-US" altLang="ko-KR" dirty="0">
                <a:solidFill>
                  <a:srgbClr val="EF296B"/>
                </a:solidFill>
                <a:latin typeface="Arial" panose="020B0604020202020204" pitchFamily="34" charset="0"/>
              </a:rPr>
              <a:t>X</a:t>
            </a:r>
            <a:endParaRPr lang="ko-KR" altLang="en-US" dirty="0">
              <a:solidFill>
                <a:srgbClr val="EF296B"/>
              </a:solidFill>
              <a:latin typeface="Arial" panose="020B0604020202020204" pitchFamily="34" charset="0"/>
            </a:endParaRPr>
          </a:p>
        </p:txBody>
      </p:sp>
    </p:spTree>
    <p:extLst>
      <p:ext uri="{BB962C8B-B14F-4D97-AF65-F5344CB8AC3E}">
        <p14:creationId xmlns:p14="http://schemas.microsoft.com/office/powerpoint/2010/main" val="3821800999"/>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AD2F3549-1C59-46B3-B723-798F03A9E081}"/>
              </a:ext>
            </a:extLst>
          </p:cNvPr>
          <p:cNvSpPr>
            <a:spLocks noGrp="1"/>
          </p:cNvSpPr>
          <p:nvPr>
            <p:ph idx="1"/>
          </p:nvPr>
        </p:nvSpPr>
        <p:spPr>
          <a:xfrm>
            <a:off x="241299" y="674860"/>
            <a:ext cx="11683999" cy="1566690"/>
          </a:xfrm>
        </p:spPr>
        <p:txBody>
          <a:bodyPr>
            <a:normAutofit/>
          </a:bodyPr>
          <a:lstStyle/>
          <a:p>
            <a:pPr indent="0">
              <a:buNone/>
            </a:pPr>
            <a:r>
              <a:rPr lang="ko-KR" altLang="en-US" sz="2000" dirty="0">
                <a:solidFill>
                  <a:srgbClr val="00C8EB"/>
                </a:solidFill>
              </a:rPr>
              <a:t>자식 키 파생 함수</a:t>
            </a:r>
            <a:r>
              <a:rPr lang="ko-KR" altLang="en-US" sz="2000" dirty="0"/>
              <a:t> </a:t>
            </a:r>
            <a:r>
              <a:rPr lang="en-US" altLang="ko-KR" sz="2000" dirty="0"/>
              <a:t>(</a:t>
            </a:r>
            <a:r>
              <a:rPr lang="en-US" altLang="ko-KR" sz="2000" dirty="0">
                <a:solidFill>
                  <a:srgbClr val="00C8EB"/>
                </a:solidFill>
              </a:rPr>
              <a:t>CKD</a:t>
            </a:r>
            <a:r>
              <a:rPr lang="en-US" altLang="ko-KR" sz="2000" dirty="0"/>
              <a:t>, Child Key Derivation Function),</a:t>
            </a:r>
            <a:r>
              <a:rPr lang="en-US" altLang="ko-KR" sz="1750" dirty="0"/>
              <a:t> CKD(x, n) = HMAC-SHA512(key = </a:t>
            </a:r>
            <a:r>
              <a:rPr lang="en-US" altLang="ko-KR" sz="1750" dirty="0" err="1"/>
              <a:t>x</a:t>
            </a:r>
            <a:r>
              <a:rPr lang="en-US" altLang="ko-KR" sz="1750" baseline="-25000" dirty="0" err="1"/>
              <a:t>chaincode</a:t>
            </a:r>
            <a:r>
              <a:rPr lang="en-US" altLang="ko-KR" sz="1750" dirty="0"/>
              <a:t>, data = </a:t>
            </a:r>
            <a:r>
              <a:rPr lang="en-US" altLang="ko-KR" sz="1750" dirty="0" err="1"/>
              <a:t>x</a:t>
            </a:r>
            <a:r>
              <a:rPr lang="en-US" altLang="ko-KR" sz="1750" baseline="-25000" dirty="0" err="1"/>
              <a:t>PublicKey</a:t>
            </a:r>
            <a:r>
              <a:rPr lang="en-US" altLang="ko-KR" sz="1750" dirty="0"/>
              <a:t> || n) </a:t>
            </a:r>
          </a:p>
          <a:p>
            <a:r>
              <a:rPr lang="ko-KR" altLang="en-US" dirty="0">
                <a:solidFill>
                  <a:srgbClr val="FFC700"/>
                </a:solidFill>
              </a:rPr>
              <a:t>부모 확장 키</a:t>
            </a:r>
            <a:r>
              <a:rPr lang="ko-KR" altLang="en-US" dirty="0"/>
              <a:t>와 </a:t>
            </a:r>
            <a:r>
              <a:rPr lang="ko-KR" altLang="en-US" dirty="0">
                <a:solidFill>
                  <a:srgbClr val="FFC700"/>
                </a:solidFill>
              </a:rPr>
              <a:t>인덱스 </a:t>
            </a:r>
            <a:r>
              <a:rPr lang="en-US" altLang="ko-KR" dirty="0" err="1">
                <a:solidFill>
                  <a:srgbClr val="FFC700"/>
                </a:solidFill>
              </a:rPr>
              <a:t>i</a:t>
            </a:r>
            <a:r>
              <a:rPr lang="ko-KR" altLang="en-US" dirty="0"/>
              <a:t>가 주어지면 </a:t>
            </a:r>
            <a:r>
              <a:rPr lang="ko-KR" altLang="en-US" dirty="0">
                <a:solidFill>
                  <a:srgbClr val="FFC700"/>
                </a:solidFill>
              </a:rPr>
              <a:t>자식 확장 키 파생</a:t>
            </a:r>
            <a:r>
              <a:rPr lang="en-US" altLang="ko-KR" dirty="0"/>
              <a:t>(derivation)</a:t>
            </a:r>
            <a:r>
              <a:rPr lang="ko-KR" altLang="en-US" dirty="0"/>
              <a:t> 가능</a:t>
            </a:r>
            <a:endParaRPr lang="en-US" altLang="ko-KR" dirty="0"/>
          </a:p>
          <a:p>
            <a:r>
              <a:rPr lang="ko-KR" altLang="en-US" dirty="0"/>
              <a:t>자식의 강화 키 여부와 개인 키 또는 공개키 여부에 따라 다른 알고리즘 사용</a:t>
            </a:r>
            <a:endParaRPr lang="en-US" altLang="ko-KR" dirty="0"/>
          </a:p>
          <a:p>
            <a:endParaRPr lang="ko-KR" altLang="en-US" dirty="0"/>
          </a:p>
        </p:txBody>
      </p:sp>
      <p:sp>
        <p:nvSpPr>
          <p:cNvPr id="3" name="제목 2">
            <a:extLst>
              <a:ext uri="{FF2B5EF4-FFF2-40B4-BE49-F238E27FC236}">
                <a16:creationId xmlns:a16="http://schemas.microsoft.com/office/drawing/2014/main" id="{42789B3C-4821-4139-88C5-6EBE10EBC3FA}"/>
              </a:ext>
            </a:extLst>
          </p:cNvPr>
          <p:cNvSpPr>
            <a:spLocks noGrp="1"/>
          </p:cNvSpPr>
          <p:nvPr>
            <p:ph type="title"/>
          </p:nvPr>
        </p:nvSpPr>
        <p:spPr/>
        <p:txBody>
          <a:bodyPr/>
          <a:lstStyle/>
          <a:p>
            <a:r>
              <a:rPr lang="en-US" altLang="ko-KR" dirty="0"/>
              <a:t>HD Wallet [ </a:t>
            </a:r>
            <a:r>
              <a:rPr lang="ko-KR" altLang="en-US" dirty="0"/>
              <a:t>자식 키 파생 함수 </a:t>
            </a:r>
            <a:r>
              <a:rPr lang="en-US" altLang="ko-KR" dirty="0"/>
              <a:t>]</a:t>
            </a:r>
            <a:endParaRPr lang="ko-KR" altLang="en-US" dirty="0"/>
          </a:p>
        </p:txBody>
      </p:sp>
      <p:grpSp>
        <p:nvGrpSpPr>
          <p:cNvPr id="10" name="그룹 9">
            <a:extLst>
              <a:ext uri="{FF2B5EF4-FFF2-40B4-BE49-F238E27FC236}">
                <a16:creationId xmlns:a16="http://schemas.microsoft.com/office/drawing/2014/main" id="{ACC11ABC-7516-85D2-2915-E3293D1039CB}"/>
              </a:ext>
            </a:extLst>
          </p:cNvPr>
          <p:cNvGrpSpPr/>
          <p:nvPr/>
        </p:nvGrpSpPr>
        <p:grpSpPr>
          <a:xfrm>
            <a:off x="2045344" y="2705100"/>
            <a:ext cx="8109422" cy="3248004"/>
            <a:chOff x="1892944" y="2524125"/>
            <a:chExt cx="8109422" cy="3248004"/>
          </a:xfrm>
        </p:grpSpPr>
        <p:sp>
          <p:nvSpPr>
            <p:cNvPr id="17" name="TextBox 16">
              <a:extLst>
                <a:ext uri="{FF2B5EF4-FFF2-40B4-BE49-F238E27FC236}">
                  <a16:creationId xmlns:a16="http://schemas.microsoft.com/office/drawing/2014/main" id="{7E1D2E55-4444-CCA1-7175-69B258B0F89A}"/>
                </a:ext>
              </a:extLst>
            </p:cNvPr>
            <p:cNvSpPr txBox="1"/>
            <p:nvPr/>
          </p:nvSpPr>
          <p:spPr>
            <a:xfrm>
              <a:off x="1892945" y="2524125"/>
              <a:ext cx="1967205" cy="477054"/>
            </a:xfrm>
            <a:prstGeom prst="rect">
              <a:avLst/>
            </a:prstGeom>
            <a:noFill/>
          </p:spPr>
          <p:txBody>
            <a:bodyPr wrap="none" rtlCol="0">
              <a:spAutoFit/>
            </a:bodyPr>
            <a:lstStyle/>
            <a:p>
              <a:r>
                <a:rPr lang="ko-KR" altLang="en-US" sz="2500" dirty="0">
                  <a:solidFill>
                    <a:schemeClr val="bg1">
                      <a:lumMod val="85000"/>
                    </a:schemeClr>
                  </a:solidFill>
                  <a:latin typeface="Arial" panose="020B0604020202020204" pitchFamily="34" charset="0"/>
                </a:rPr>
                <a:t>부모 개인 키</a:t>
              </a:r>
            </a:p>
          </p:txBody>
        </p:sp>
        <p:sp>
          <p:nvSpPr>
            <p:cNvPr id="19" name="TextBox 18">
              <a:extLst>
                <a:ext uri="{FF2B5EF4-FFF2-40B4-BE49-F238E27FC236}">
                  <a16:creationId xmlns:a16="http://schemas.microsoft.com/office/drawing/2014/main" id="{9D322258-11A3-63E8-5A20-BBCA8C6C2372}"/>
                </a:ext>
              </a:extLst>
            </p:cNvPr>
            <p:cNvSpPr txBox="1"/>
            <p:nvPr/>
          </p:nvSpPr>
          <p:spPr>
            <a:xfrm>
              <a:off x="5361698" y="2524125"/>
              <a:ext cx="1967205" cy="477054"/>
            </a:xfrm>
            <a:prstGeom prst="rect">
              <a:avLst/>
            </a:prstGeom>
            <a:noFill/>
          </p:spPr>
          <p:txBody>
            <a:bodyPr wrap="none" rtlCol="0">
              <a:spAutoFit/>
            </a:bodyPr>
            <a:lstStyle/>
            <a:p>
              <a:r>
                <a:rPr lang="ko-KR" altLang="en-US" sz="2500" dirty="0">
                  <a:solidFill>
                    <a:schemeClr val="bg1">
                      <a:lumMod val="85000"/>
                    </a:schemeClr>
                  </a:solidFill>
                  <a:latin typeface="Arial" panose="020B0604020202020204" pitchFamily="34" charset="0"/>
                </a:rPr>
                <a:t>부모 공개 키</a:t>
              </a:r>
            </a:p>
          </p:txBody>
        </p:sp>
        <p:sp>
          <p:nvSpPr>
            <p:cNvPr id="20" name="TextBox 19">
              <a:extLst>
                <a:ext uri="{FF2B5EF4-FFF2-40B4-BE49-F238E27FC236}">
                  <a16:creationId xmlns:a16="http://schemas.microsoft.com/office/drawing/2014/main" id="{FE43DE29-B3EF-2BF4-DBD8-F2728A3B9095}"/>
                </a:ext>
              </a:extLst>
            </p:cNvPr>
            <p:cNvSpPr txBox="1"/>
            <p:nvPr/>
          </p:nvSpPr>
          <p:spPr>
            <a:xfrm>
              <a:off x="5361698" y="5295075"/>
              <a:ext cx="1967205" cy="477054"/>
            </a:xfrm>
            <a:prstGeom prst="rect">
              <a:avLst/>
            </a:prstGeom>
            <a:noFill/>
          </p:spPr>
          <p:txBody>
            <a:bodyPr wrap="none" rtlCol="0">
              <a:spAutoFit/>
            </a:bodyPr>
            <a:lstStyle/>
            <a:p>
              <a:r>
                <a:rPr lang="ko-KR" altLang="en-US" sz="2500" dirty="0">
                  <a:solidFill>
                    <a:schemeClr val="bg1">
                      <a:lumMod val="85000"/>
                    </a:schemeClr>
                  </a:solidFill>
                  <a:latin typeface="Arial" panose="020B0604020202020204" pitchFamily="34" charset="0"/>
                </a:rPr>
                <a:t>자식 공개 키</a:t>
              </a:r>
            </a:p>
          </p:txBody>
        </p:sp>
        <p:sp>
          <p:nvSpPr>
            <p:cNvPr id="22" name="TextBox 21">
              <a:extLst>
                <a:ext uri="{FF2B5EF4-FFF2-40B4-BE49-F238E27FC236}">
                  <a16:creationId xmlns:a16="http://schemas.microsoft.com/office/drawing/2014/main" id="{90044814-108F-660E-A66B-4C18662D5AEA}"/>
                </a:ext>
              </a:extLst>
            </p:cNvPr>
            <p:cNvSpPr txBox="1"/>
            <p:nvPr/>
          </p:nvSpPr>
          <p:spPr>
            <a:xfrm>
              <a:off x="1892944" y="5295075"/>
              <a:ext cx="1967205" cy="477054"/>
            </a:xfrm>
            <a:prstGeom prst="rect">
              <a:avLst/>
            </a:prstGeom>
            <a:noFill/>
          </p:spPr>
          <p:txBody>
            <a:bodyPr wrap="none" rtlCol="0">
              <a:spAutoFit/>
            </a:bodyPr>
            <a:lstStyle/>
            <a:p>
              <a:r>
                <a:rPr lang="ko-KR" altLang="en-US" sz="2500" dirty="0">
                  <a:solidFill>
                    <a:schemeClr val="bg1">
                      <a:lumMod val="85000"/>
                    </a:schemeClr>
                  </a:solidFill>
                  <a:latin typeface="Arial" panose="020B0604020202020204" pitchFamily="34" charset="0"/>
                </a:rPr>
                <a:t>자식 개인 키</a:t>
              </a:r>
            </a:p>
          </p:txBody>
        </p:sp>
        <p:cxnSp>
          <p:nvCxnSpPr>
            <p:cNvPr id="23" name="직선 화살표 연결선 22">
              <a:extLst>
                <a:ext uri="{FF2B5EF4-FFF2-40B4-BE49-F238E27FC236}">
                  <a16:creationId xmlns:a16="http://schemas.microsoft.com/office/drawing/2014/main" id="{33F7442F-CF27-86C7-C09E-9F9B59D1D4F2}"/>
                </a:ext>
              </a:extLst>
            </p:cNvPr>
            <p:cNvCxnSpPr>
              <a:stCxn id="19" idx="2"/>
              <a:endCxn id="20" idx="0"/>
            </p:cNvCxnSpPr>
            <p:nvPr/>
          </p:nvCxnSpPr>
          <p:spPr>
            <a:xfrm>
              <a:off x="6345301" y="3001179"/>
              <a:ext cx="0" cy="2293896"/>
            </a:xfrm>
            <a:prstGeom prst="straightConnector1">
              <a:avLst/>
            </a:prstGeom>
            <a:ln w="38100">
              <a:solidFill>
                <a:schemeClr val="bg1">
                  <a:lumMod val="9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455AF7F2-54C5-0108-BC75-C23600585D52}"/>
                </a:ext>
              </a:extLst>
            </p:cNvPr>
            <p:cNvCxnSpPr>
              <a:cxnSpLocks/>
              <a:stCxn id="17" idx="3"/>
              <a:endCxn id="19" idx="1"/>
            </p:cNvCxnSpPr>
            <p:nvPr/>
          </p:nvCxnSpPr>
          <p:spPr>
            <a:xfrm>
              <a:off x="3860150" y="2762652"/>
              <a:ext cx="1501548" cy="0"/>
            </a:xfrm>
            <a:prstGeom prst="straightConnector1">
              <a:avLst/>
            </a:prstGeom>
            <a:ln w="38100">
              <a:solidFill>
                <a:schemeClr val="bg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427EF580-8234-98F9-3C78-21C0AAF1F814}"/>
                </a:ext>
              </a:extLst>
            </p:cNvPr>
            <p:cNvCxnSpPr>
              <a:cxnSpLocks/>
              <a:stCxn id="17" idx="2"/>
              <a:endCxn id="22" idx="0"/>
            </p:cNvCxnSpPr>
            <p:nvPr/>
          </p:nvCxnSpPr>
          <p:spPr>
            <a:xfrm flipH="1">
              <a:off x="2876547" y="3001179"/>
              <a:ext cx="1" cy="2293896"/>
            </a:xfrm>
            <a:prstGeom prst="straightConnector1">
              <a:avLst/>
            </a:prstGeom>
            <a:ln w="38100">
              <a:solidFill>
                <a:schemeClr val="bg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직선 화살표 연결선 25">
              <a:extLst>
                <a:ext uri="{FF2B5EF4-FFF2-40B4-BE49-F238E27FC236}">
                  <a16:creationId xmlns:a16="http://schemas.microsoft.com/office/drawing/2014/main" id="{938F0A87-99A8-E634-152D-891F534BFCE3}"/>
                </a:ext>
              </a:extLst>
            </p:cNvPr>
            <p:cNvCxnSpPr>
              <a:cxnSpLocks/>
              <a:stCxn id="17" idx="2"/>
              <a:endCxn id="20" idx="0"/>
            </p:cNvCxnSpPr>
            <p:nvPr/>
          </p:nvCxnSpPr>
          <p:spPr>
            <a:xfrm>
              <a:off x="2876548" y="3001179"/>
              <a:ext cx="3468753" cy="2293896"/>
            </a:xfrm>
            <a:prstGeom prst="straightConnector1">
              <a:avLst/>
            </a:prstGeom>
            <a:ln w="38100">
              <a:solidFill>
                <a:schemeClr val="bg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직선 화살표 연결선 26">
              <a:extLst>
                <a:ext uri="{FF2B5EF4-FFF2-40B4-BE49-F238E27FC236}">
                  <a16:creationId xmlns:a16="http://schemas.microsoft.com/office/drawing/2014/main" id="{275F8B77-B4B9-6B49-72D8-6C2FA657968C}"/>
                </a:ext>
              </a:extLst>
            </p:cNvPr>
            <p:cNvCxnSpPr>
              <a:cxnSpLocks/>
              <a:stCxn id="22" idx="3"/>
              <a:endCxn id="20" idx="1"/>
            </p:cNvCxnSpPr>
            <p:nvPr/>
          </p:nvCxnSpPr>
          <p:spPr>
            <a:xfrm>
              <a:off x="3860149" y="5533602"/>
              <a:ext cx="1501549" cy="0"/>
            </a:xfrm>
            <a:prstGeom prst="straightConnector1">
              <a:avLst/>
            </a:prstGeom>
            <a:ln w="38100">
              <a:solidFill>
                <a:schemeClr val="bg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7430DC34-27A9-7D66-EF9B-E228F014E1CA}"/>
                </a:ext>
              </a:extLst>
            </p:cNvPr>
            <p:cNvSpPr txBox="1"/>
            <p:nvPr/>
          </p:nvSpPr>
          <p:spPr>
            <a:xfrm>
              <a:off x="6553986" y="3588012"/>
              <a:ext cx="3448380" cy="707886"/>
            </a:xfrm>
            <a:prstGeom prst="rect">
              <a:avLst/>
            </a:prstGeom>
            <a:noFill/>
          </p:spPr>
          <p:txBody>
            <a:bodyPr wrap="none" rtlCol="0">
              <a:spAutoFit/>
            </a:bodyPr>
            <a:lstStyle/>
            <a:p>
              <a:r>
                <a:rPr lang="ko-KR" altLang="en-US" sz="2000" dirty="0">
                  <a:solidFill>
                    <a:schemeClr val="bg1">
                      <a:lumMod val="85000"/>
                    </a:schemeClr>
                  </a:solidFill>
                  <a:latin typeface="Arial" panose="020B0604020202020204" pitchFamily="34" charset="0"/>
                </a:rPr>
                <a:t>일반</a:t>
              </a:r>
              <a:r>
                <a:rPr lang="en-US" altLang="ko-KR" sz="2000" dirty="0">
                  <a:solidFill>
                    <a:schemeClr val="bg1">
                      <a:lumMod val="85000"/>
                    </a:schemeClr>
                  </a:solidFill>
                  <a:latin typeface="Arial" panose="020B0604020202020204" pitchFamily="34" charset="0"/>
                </a:rPr>
                <a:t> </a:t>
              </a:r>
              <a:r>
                <a:rPr lang="ko-KR" altLang="en-US" sz="2000" dirty="0">
                  <a:solidFill>
                    <a:schemeClr val="bg1">
                      <a:lumMod val="85000"/>
                    </a:schemeClr>
                  </a:solidFill>
                  <a:latin typeface="Arial" panose="020B0604020202020204" pitchFamily="34" charset="0"/>
                </a:rPr>
                <a:t>자식 </a:t>
              </a:r>
              <a:r>
                <a:rPr lang="ko-KR" altLang="en-US" sz="2000" dirty="0">
                  <a:solidFill>
                    <a:srgbClr val="5AFA6E"/>
                  </a:solidFill>
                  <a:latin typeface="Arial" panose="020B0604020202020204" pitchFamily="34" charset="0"/>
                </a:rPr>
                <a:t>가능 </a:t>
              </a:r>
              <a:r>
                <a:rPr lang="en-US" altLang="ko-KR" sz="2000" dirty="0">
                  <a:solidFill>
                    <a:srgbClr val="5AFA6E"/>
                  </a:solidFill>
                  <a:latin typeface="Arial" panose="020B0604020202020204" pitchFamily="34" charset="0"/>
                </a:rPr>
                <a:t>(0 ~ 2</a:t>
              </a:r>
              <a:r>
                <a:rPr lang="en-US" altLang="ko-KR" sz="2000" baseline="30000" dirty="0">
                  <a:solidFill>
                    <a:srgbClr val="5AFA6E"/>
                  </a:solidFill>
                  <a:latin typeface="Arial" panose="020B0604020202020204" pitchFamily="34" charset="0"/>
                </a:rPr>
                <a:t>31</a:t>
              </a:r>
              <a:r>
                <a:rPr lang="en-US" altLang="ko-KR" sz="2000" dirty="0">
                  <a:solidFill>
                    <a:srgbClr val="5AFA6E"/>
                  </a:solidFill>
                  <a:latin typeface="Arial" panose="020B0604020202020204" pitchFamily="34" charset="0"/>
                </a:rPr>
                <a:t>-1)</a:t>
              </a:r>
            </a:p>
            <a:p>
              <a:r>
                <a:rPr lang="ko-KR" altLang="en-US" sz="2000" dirty="0">
                  <a:solidFill>
                    <a:schemeClr val="bg1">
                      <a:lumMod val="85000"/>
                    </a:schemeClr>
                  </a:solidFill>
                  <a:latin typeface="Arial" panose="020B0604020202020204" pitchFamily="34" charset="0"/>
                </a:rPr>
                <a:t>강화 자식 </a:t>
              </a:r>
              <a:r>
                <a:rPr lang="ko-KR" altLang="en-US" sz="2000" dirty="0">
                  <a:solidFill>
                    <a:srgbClr val="EF296B"/>
                  </a:solidFill>
                  <a:latin typeface="Arial" panose="020B0604020202020204" pitchFamily="34" charset="0"/>
                </a:rPr>
                <a:t>불가능 </a:t>
              </a:r>
              <a:r>
                <a:rPr lang="en-US" altLang="ko-KR" sz="2000" dirty="0">
                  <a:solidFill>
                    <a:srgbClr val="EF296B"/>
                  </a:solidFill>
                  <a:latin typeface="Arial" panose="020B0604020202020204" pitchFamily="34" charset="0"/>
                </a:rPr>
                <a:t>(2</a:t>
              </a:r>
              <a:r>
                <a:rPr lang="en-US" altLang="ko-KR" sz="2000" baseline="30000" dirty="0">
                  <a:solidFill>
                    <a:srgbClr val="EF296B"/>
                  </a:solidFill>
                  <a:latin typeface="Arial" panose="020B0604020202020204" pitchFamily="34" charset="0"/>
                </a:rPr>
                <a:t>31</a:t>
              </a:r>
              <a:r>
                <a:rPr lang="en-US" altLang="ko-KR" sz="2000" dirty="0">
                  <a:solidFill>
                    <a:srgbClr val="EF296B"/>
                  </a:solidFill>
                  <a:latin typeface="Arial" panose="020B0604020202020204" pitchFamily="34" charset="0"/>
                </a:rPr>
                <a:t> ~ 2</a:t>
              </a:r>
              <a:r>
                <a:rPr lang="en-US" altLang="ko-KR" sz="2000" baseline="30000" dirty="0">
                  <a:solidFill>
                    <a:srgbClr val="EF296B"/>
                  </a:solidFill>
                  <a:latin typeface="Arial" panose="020B0604020202020204" pitchFamily="34" charset="0"/>
                </a:rPr>
                <a:t>3</a:t>
              </a:r>
              <a:r>
                <a:rPr lang="en-US" altLang="ko-KR" sz="2000" dirty="0">
                  <a:solidFill>
                    <a:srgbClr val="EF296B"/>
                  </a:solidFill>
                  <a:latin typeface="Arial" panose="020B0604020202020204" pitchFamily="34" charset="0"/>
                </a:rPr>
                <a:t>-1)</a:t>
              </a:r>
              <a:endParaRPr lang="ko-KR" altLang="en-US" sz="2000" dirty="0">
                <a:solidFill>
                  <a:srgbClr val="EF296B"/>
                </a:solidFill>
                <a:latin typeface="Arial" panose="020B0604020202020204" pitchFamily="34" charset="0"/>
              </a:endParaRPr>
            </a:p>
          </p:txBody>
        </p:sp>
      </p:grpSp>
    </p:spTree>
    <p:extLst>
      <p:ext uri="{BB962C8B-B14F-4D97-AF65-F5344CB8AC3E}">
        <p14:creationId xmlns:p14="http://schemas.microsoft.com/office/powerpoint/2010/main" val="4095655452"/>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84F55F06-6857-4B17-BDFC-56D97A6C4216}"/>
              </a:ext>
            </a:extLst>
          </p:cNvPr>
          <p:cNvSpPr>
            <a:spLocks noGrp="1"/>
          </p:cNvSpPr>
          <p:nvPr>
            <p:ph type="title"/>
          </p:nvPr>
        </p:nvSpPr>
        <p:spPr/>
        <p:txBody>
          <a:bodyPr/>
          <a:lstStyle/>
          <a:p>
            <a:r>
              <a:rPr lang="en-US" altLang="ko-KR" dirty="0"/>
              <a:t>HD Wallet [ </a:t>
            </a:r>
            <a:r>
              <a:rPr lang="ko-KR" altLang="en-US" dirty="0"/>
              <a:t>자식 키 파생</a:t>
            </a:r>
            <a:r>
              <a:rPr lang="en-US" altLang="ko-KR" dirty="0"/>
              <a:t>]</a:t>
            </a:r>
            <a:endParaRPr lang="ko-KR" altLang="en-US" dirty="0"/>
          </a:p>
        </p:txBody>
      </p:sp>
      <p:grpSp>
        <p:nvGrpSpPr>
          <p:cNvPr id="2" name="그룹 1">
            <a:extLst>
              <a:ext uri="{FF2B5EF4-FFF2-40B4-BE49-F238E27FC236}">
                <a16:creationId xmlns:a16="http://schemas.microsoft.com/office/drawing/2014/main" id="{A5E33AB5-6EEB-A3C1-0189-88D110E5C182}"/>
              </a:ext>
            </a:extLst>
          </p:cNvPr>
          <p:cNvGrpSpPr/>
          <p:nvPr/>
        </p:nvGrpSpPr>
        <p:grpSpPr>
          <a:xfrm>
            <a:off x="978544" y="1617262"/>
            <a:ext cx="10440886" cy="4308336"/>
            <a:chOff x="978544" y="1617262"/>
            <a:chExt cx="10440886" cy="4308336"/>
          </a:xfrm>
        </p:grpSpPr>
        <p:sp>
          <p:nvSpPr>
            <p:cNvPr id="4" name="TextBox 3">
              <a:extLst>
                <a:ext uri="{FF2B5EF4-FFF2-40B4-BE49-F238E27FC236}">
                  <a16:creationId xmlns:a16="http://schemas.microsoft.com/office/drawing/2014/main" id="{DEE987EA-96A4-420D-93F3-AC86AEA61F3F}"/>
                </a:ext>
              </a:extLst>
            </p:cNvPr>
            <p:cNvSpPr txBox="1"/>
            <p:nvPr/>
          </p:nvSpPr>
          <p:spPr>
            <a:xfrm>
              <a:off x="978545" y="1617262"/>
              <a:ext cx="3034805" cy="707886"/>
            </a:xfrm>
            <a:prstGeom prst="rect">
              <a:avLst/>
            </a:prstGeom>
            <a:noFill/>
          </p:spPr>
          <p:txBody>
            <a:bodyPr wrap="none" rtlCol="0">
              <a:spAutoFit/>
            </a:bodyPr>
            <a:lstStyle/>
            <a:p>
              <a:r>
                <a:rPr lang="ko-KR" altLang="en-US" sz="4000" dirty="0">
                  <a:solidFill>
                    <a:schemeClr val="bg1">
                      <a:lumMod val="85000"/>
                    </a:schemeClr>
                  </a:solidFill>
                  <a:latin typeface="Arial" panose="020B0604020202020204" pitchFamily="34" charset="0"/>
                </a:rPr>
                <a:t>부모 개인 키</a:t>
              </a:r>
            </a:p>
          </p:txBody>
        </p:sp>
        <p:sp>
          <p:nvSpPr>
            <p:cNvPr id="5" name="TextBox 4">
              <a:extLst>
                <a:ext uri="{FF2B5EF4-FFF2-40B4-BE49-F238E27FC236}">
                  <a16:creationId xmlns:a16="http://schemas.microsoft.com/office/drawing/2014/main" id="{BF489F0F-1810-43D1-A39E-027A00C573B1}"/>
                </a:ext>
              </a:extLst>
            </p:cNvPr>
            <p:cNvSpPr txBox="1"/>
            <p:nvPr/>
          </p:nvSpPr>
          <p:spPr>
            <a:xfrm>
              <a:off x="5485690" y="1617262"/>
              <a:ext cx="3034805" cy="707886"/>
            </a:xfrm>
            <a:prstGeom prst="rect">
              <a:avLst/>
            </a:prstGeom>
            <a:noFill/>
          </p:spPr>
          <p:txBody>
            <a:bodyPr wrap="none" rtlCol="0">
              <a:spAutoFit/>
            </a:bodyPr>
            <a:lstStyle/>
            <a:p>
              <a:r>
                <a:rPr lang="ko-KR" altLang="en-US" sz="4000" dirty="0">
                  <a:solidFill>
                    <a:schemeClr val="bg1">
                      <a:lumMod val="85000"/>
                    </a:schemeClr>
                  </a:solidFill>
                  <a:latin typeface="Arial" panose="020B0604020202020204" pitchFamily="34" charset="0"/>
                </a:rPr>
                <a:t>부모 공개 키</a:t>
              </a:r>
            </a:p>
          </p:txBody>
        </p:sp>
        <p:sp>
          <p:nvSpPr>
            <p:cNvPr id="6" name="TextBox 5">
              <a:extLst>
                <a:ext uri="{FF2B5EF4-FFF2-40B4-BE49-F238E27FC236}">
                  <a16:creationId xmlns:a16="http://schemas.microsoft.com/office/drawing/2014/main" id="{5CA9C50A-AACB-451F-B9F3-3B118A5842DA}"/>
                </a:ext>
              </a:extLst>
            </p:cNvPr>
            <p:cNvSpPr txBox="1"/>
            <p:nvPr/>
          </p:nvSpPr>
          <p:spPr>
            <a:xfrm>
              <a:off x="5485690" y="5217712"/>
              <a:ext cx="3034805" cy="707886"/>
            </a:xfrm>
            <a:prstGeom prst="rect">
              <a:avLst/>
            </a:prstGeom>
            <a:noFill/>
          </p:spPr>
          <p:txBody>
            <a:bodyPr wrap="none" rtlCol="0">
              <a:spAutoFit/>
            </a:bodyPr>
            <a:lstStyle/>
            <a:p>
              <a:r>
                <a:rPr lang="ko-KR" altLang="en-US" sz="4000" dirty="0">
                  <a:solidFill>
                    <a:schemeClr val="bg1">
                      <a:lumMod val="85000"/>
                    </a:schemeClr>
                  </a:solidFill>
                  <a:latin typeface="Arial" panose="020B0604020202020204" pitchFamily="34" charset="0"/>
                </a:rPr>
                <a:t>자식 공개 키</a:t>
              </a:r>
            </a:p>
          </p:txBody>
        </p:sp>
        <p:sp>
          <p:nvSpPr>
            <p:cNvPr id="7" name="TextBox 6">
              <a:extLst>
                <a:ext uri="{FF2B5EF4-FFF2-40B4-BE49-F238E27FC236}">
                  <a16:creationId xmlns:a16="http://schemas.microsoft.com/office/drawing/2014/main" id="{54AB75D2-51A7-4768-AAD9-699CCB02472E}"/>
                </a:ext>
              </a:extLst>
            </p:cNvPr>
            <p:cNvSpPr txBox="1"/>
            <p:nvPr/>
          </p:nvSpPr>
          <p:spPr>
            <a:xfrm>
              <a:off x="978544" y="5217712"/>
              <a:ext cx="3034805" cy="707886"/>
            </a:xfrm>
            <a:prstGeom prst="rect">
              <a:avLst/>
            </a:prstGeom>
            <a:noFill/>
          </p:spPr>
          <p:txBody>
            <a:bodyPr wrap="none" rtlCol="0">
              <a:spAutoFit/>
            </a:bodyPr>
            <a:lstStyle/>
            <a:p>
              <a:r>
                <a:rPr lang="ko-KR" altLang="en-US" sz="4000" dirty="0">
                  <a:solidFill>
                    <a:schemeClr val="bg1">
                      <a:lumMod val="85000"/>
                    </a:schemeClr>
                  </a:solidFill>
                  <a:latin typeface="Arial" panose="020B0604020202020204" pitchFamily="34" charset="0"/>
                </a:rPr>
                <a:t>자식 개인 키</a:t>
              </a:r>
            </a:p>
          </p:txBody>
        </p:sp>
        <p:cxnSp>
          <p:nvCxnSpPr>
            <p:cNvPr id="9" name="직선 화살표 연결선 8">
              <a:extLst>
                <a:ext uri="{FF2B5EF4-FFF2-40B4-BE49-F238E27FC236}">
                  <a16:creationId xmlns:a16="http://schemas.microsoft.com/office/drawing/2014/main" id="{31EB6F9D-2237-4C9C-A93E-02EC2EFA3F65}"/>
                </a:ext>
              </a:extLst>
            </p:cNvPr>
            <p:cNvCxnSpPr>
              <a:stCxn id="5" idx="2"/>
              <a:endCxn id="6" idx="0"/>
            </p:cNvCxnSpPr>
            <p:nvPr/>
          </p:nvCxnSpPr>
          <p:spPr>
            <a:xfrm>
              <a:off x="7003093" y="2325148"/>
              <a:ext cx="0" cy="2892564"/>
            </a:xfrm>
            <a:prstGeom prst="straightConnector1">
              <a:avLst/>
            </a:prstGeom>
            <a:ln w="38100">
              <a:solidFill>
                <a:schemeClr val="bg1">
                  <a:lumMod val="9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0" name="직선 화살표 연결선 9">
              <a:extLst>
                <a:ext uri="{FF2B5EF4-FFF2-40B4-BE49-F238E27FC236}">
                  <a16:creationId xmlns:a16="http://schemas.microsoft.com/office/drawing/2014/main" id="{3A2409D3-CC84-4217-9294-18C9601D169C}"/>
                </a:ext>
              </a:extLst>
            </p:cNvPr>
            <p:cNvCxnSpPr>
              <a:cxnSpLocks/>
              <a:stCxn id="4" idx="3"/>
              <a:endCxn id="5" idx="1"/>
            </p:cNvCxnSpPr>
            <p:nvPr/>
          </p:nvCxnSpPr>
          <p:spPr>
            <a:xfrm>
              <a:off x="4013350" y="1971205"/>
              <a:ext cx="1472340" cy="0"/>
            </a:xfrm>
            <a:prstGeom prst="straightConnector1">
              <a:avLst/>
            </a:prstGeom>
            <a:ln w="38100">
              <a:solidFill>
                <a:schemeClr val="bg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직선 화살표 연결선 12">
              <a:extLst>
                <a:ext uri="{FF2B5EF4-FFF2-40B4-BE49-F238E27FC236}">
                  <a16:creationId xmlns:a16="http://schemas.microsoft.com/office/drawing/2014/main" id="{2A71BBDC-3DF9-4FAA-93FB-9B9E3F38085A}"/>
                </a:ext>
              </a:extLst>
            </p:cNvPr>
            <p:cNvCxnSpPr>
              <a:cxnSpLocks/>
              <a:stCxn id="4" idx="2"/>
              <a:endCxn id="7" idx="0"/>
            </p:cNvCxnSpPr>
            <p:nvPr/>
          </p:nvCxnSpPr>
          <p:spPr>
            <a:xfrm flipH="1">
              <a:off x="2495947" y="2325148"/>
              <a:ext cx="1" cy="2892564"/>
            </a:xfrm>
            <a:prstGeom prst="straightConnector1">
              <a:avLst/>
            </a:prstGeom>
            <a:ln w="38100">
              <a:solidFill>
                <a:schemeClr val="bg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10C32FCC-C81C-4FA8-88F0-643BEB65AE94}"/>
                </a:ext>
              </a:extLst>
            </p:cNvPr>
            <p:cNvCxnSpPr>
              <a:cxnSpLocks/>
              <a:stCxn id="4" idx="2"/>
              <a:endCxn id="6" idx="0"/>
            </p:cNvCxnSpPr>
            <p:nvPr/>
          </p:nvCxnSpPr>
          <p:spPr>
            <a:xfrm>
              <a:off x="2495948" y="2325148"/>
              <a:ext cx="4507145" cy="2892564"/>
            </a:xfrm>
            <a:prstGeom prst="straightConnector1">
              <a:avLst/>
            </a:prstGeom>
            <a:ln w="38100">
              <a:solidFill>
                <a:schemeClr val="bg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79ADC732-F545-4639-AB61-0875E3F36A48}"/>
                </a:ext>
              </a:extLst>
            </p:cNvPr>
            <p:cNvCxnSpPr>
              <a:cxnSpLocks/>
              <a:stCxn id="7" idx="3"/>
              <a:endCxn id="6" idx="1"/>
            </p:cNvCxnSpPr>
            <p:nvPr/>
          </p:nvCxnSpPr>
          <p:spPr>
            <a:xfrm>
              <a:off x="4013349" y="5571655"/>
              <a:ext cx="1472341" cy="0"/>
            </a:xfrm>
            <a:prstGeom prst="straightConnector1">
              <a:avLst/>
            </a:prstGeom>
            <a:ln w="38100">
              <a:solidFill>
                <a:schemeClr val="bg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164F4E69-DA5E-42FC-9654-61AD7FF12533}"/>
                </a:ext>
              </a:extLst>
            </p:cNvPr>
            <p:cNvSpPr txBox="1"/>
            <p:nvPr/>
          </p:nvSpPr>
          <p:spPr>
            <a:xfrm>
              <a:off x="7034896" y="2999629"/>
              <a:ext cx="4384534" cy="861774"/>
            </a:xfrm>
            <a:prstGeom prst="rect">
              <a:avLst/>
            </a:prstGeom>
            <a:noFill/>
          </p:spPr>
          <p:txBody>
            <a:bodyPr wrap="none" rtlCol="0">
              <a:spAutoFit/>
            </a:bodyPr>
            <a:lstStyle/>
            <a:p>
              <a:r>
                <a:rPr lang="ko-KR" altLang="en-US" sz="2500" dirty="0">
                  <a:solidFill>
                    <a:schemeClr val="bg1">
                      <a:lumMod val="85000"/>
                    </a:schemeClr>
                  </a:solidFill>
                  <a:latin typeface="Arial" panose="020B0604020202020204" pitchFamily="34" charset="0"/>
                </a:rPr>
                <a:t>일반</a:t>
              </a:r>
              <a:r>
                <a:rPr lang="en-US" altLang="ko-KR" sz="2500" dirty="0">
                  <a:solidFill>
                    <a:schemeClr val="bg1">
                      <a:lumMod val="85000"/>
                    </a:schemeClr>
                  </a:solidFill>
                  <a:latin typeface="Arial" panose="020B0604020202020204" pitchFamily="34" charset="0"/>
                </a:rPr>
                <a:t> </a:t>
              </a:r>
              <a:r>
                <a:rPr lang="ko-KR" altLang="en-US" sz="2500" dirty="0">
                  <a:solidFill>
                    <a:schemeClr val="bg1">
                      <a:lumMod val="85000"/>
                    </a:schemeClr>
                  </a:solidFill>
                  <a:latin typeface="Arial" panose="020B0604020202020204" pitchFamily="34" charset="0"/>
                </a:rPr>
                <a:t>자식 </a:t>
              </a:r>
              <a:r>
                <a:rPr lang="ko-KR" altLang="en-US" sz="2500" dirty="0">
                  <a:solidFill>
                    <a:srgbClr val="5AFA6E"/>
                  </a:solidFill>
                  <a:latin typeface="Arial" panose="020B0604020202020204" pitchFamily="34" charset="0"/>
                </a:rPr>
                <a:t>가능 </a:t>
              </a:r>
              <a:r>
                <a:rPr lang="en-US" altLang="ko-KR" sz="2500" dirty="0">
                  <a:solidFill>
                    <a:srgbClr val="5AFA6E"/>
                  </a:solidFill>
                  <a:latin typeface="Arial" panose="020B0604020202020204" pitchFamily="34" charset="0"/>
                </a:rPr>
                <a:t>(0 ~ 2</a:t>
              </a:r>
              <a:r>
                <a:rPr lang="en-US" altLang="ko-KR" sz="2500" baseline="30000" dirty="0">
                  <a:solidFill>
                    <a:srgbClr val="5AFA6E"/>
                  </a:solidFill>
                  <a:latin typeface="Arial" panose="020B0604020202020204" pitchFamily="34" charset="0"/>
                </a:rPr>
                <a:t>31</a:t>
              </a:r>
              <a:r>
                <a:rPr lang="en-US" altLang="ko-KR" sz="2500" dirty="0">
                  <a:solidFill>
                    <a:srgbClr val="5AFA6E"/>
                  </a:solidFill>
                  <a:latin typeface="Arial" panose="020B0604020202020204" pitchFamily="34" charset="0"/>
                </a:rPr>
                <a:t>-1)</a:t>
              </a:r>
            </a:p>
            <a:p>
              <a:r>
                <a:rPr lang="ko-KR" altLang="en-US" sz="2500" dirty="0">
                  <a:solidFill>
                    <a:schemeClr val="bg1">
                      <a:lumMod val="85000"/>
                    </a:schemeClr>
                  </a:solidFill>
                  <a:latin typeface="Arial" panose="020B0604020202020204" pitchFamily="34" charset="0"/>
                </a:rPr>
                <a:t>강화 자식 </a:t>
              </a:r>
              <a:r>
                <a:rPr lang="ko-KR" altLang="en-US" sz="2500" dirty="0">
                  <a:solidFill>
                    <a:srgbClr val="EF296B"/>
                  </a:solidFill>
                  <a:latin typeface="Arial" panose="020B0604020202020204" pitchFamily="34" charset="0"/>
                </a:rPr>
                <a:t>불가능 </a:t>
              </a:r>
              <a:r>
                <a:rPr lang="en-US" altLang="ko-KR" sz="2500" dirty="0">
                  <a:solidFill>
                    <a:srgbClr val="EF296B"/>
                  </a:solidFill>
                  <a:latin typeface="Arial" panose="020B0604020202020204" pitchFamily="34" charset="0"/>
                </a:rPr>
                <a:t>(2</a:t>
              </a:r>
              <a:r>
                <a:rPr lang="en-US" altLang="ko-KR" sz="2500" baseline="30000" dirty="0">
                  <a:solidFill>
                    <a:srgbClr val="EF296B"/>
                  </a:solidFill>
                  <a:latin typeface="Arial" panose="020B0604020202020204" pitchFamily="34" charset="0"/>
                </a:rPr>
                <a:t>31</a:t>
              </a:r>
              <a:r>
                <a:rPr lang="en-US" altLang="ko-KR" sz="2500" dirty="0">
                  <a:solidFill>
                    <a:srgbClr val="EF296B"/>
                  </a:solidFill>
                  <a:latin typeface="Arial" panose="020B0604020202020204" pitchFamily="34" charset="0"/>
                </a:rPr>
                <a:t> ~ 2</a:t>
              </a:r>
              <a:r>
                <a:rPr lang="en-US" altLang="ko-KR" sz="2500" baseline="30000" dirty="0">
                  <a:solidFill>
                    <a:srgbClr val="EF296B"/>
                  </a:solidFill>
                  <a:latin typeface="Arial" panose="020B0604020202020204" pitchFamily="34" charset="0"/>
                </a:rPr>
                <a:t>3</a:t>
              </a:r>
              <a:r>
                <a:rPr lang="en-US" altLang="ko-KR" sz="2500" dirty="0">
                  <a:solidFill>
                    <a:srgbClr val="EF296B"/>
                  </a:solidFill>
                  <a:latin typeface="Arial" panose="020B0604020202020204" pitchFamily="34" charset="0"/>
                </a:rPr>
                <a:t>-1)</a:t>
              </a:r>
              <a:endParaRPr lang="ko-KR" altLang="en-US" sz="2500" dirty="0">
                <a:solidFill>
                  <a:srgbClr val="EF296B"/>
                </a:solidFill>
                <a:latin typeface="Arial" panose="020B0604020202020204" pitchFamily="34" charset="0"/>
              </a:endParaRPr>
            </a:p>
          </p:txBody>
        </p:sp>
      </p:grpSp>
    </p:spTree>
    <p:extLst>
      <p:ext uri="{BB962C8B-B14F-4D97-AF65-F5344CB8AC3E}">
        <p14:creationId xmlns:p14="http://schemas.microsoft.com/office/powerpoint/2010/main" val="3665253763"/>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자유형: 도형 5">
            <a:extLst>
              <a:ext uri="{FF2B5EF4-FFF2-40B4-BE49-F238E27FC236}">
                <a16:creationId xmlns:a16="http://schemas.microsoft.com/office/drawing/2014/main" id="{3FA4AE7C-09B2-4A1F-B8A5-7A357474B181}"/>
              </a:ext>
            </a:extLst>
          </p:cNvPr>
          <p:cNvSpPr/>
          <p:nvPr/>
        </p:nvSpPr>
        <p:spPr>
          <a:xfrm>
            <a:off x="2003729" y="2504646"/>
            <a:ext cx="5573864" cy="707681"/>
          </a:xfrm>
          <a:custGeom>
            <a:avLst/>
            <a:gdLst>
              <a:gd name="connsiteX0" fmla="*/ 0 w 5573864"/>
              <a:gd name="connsiteY0" fmla="*/ 691778 h 707681"/>
              <a:gd name="connsiteX1" fmla="*/ 3601941 w 5573864"/>
              <a:gd name="connsiteY1" fmla="*/ 15 h 707681"/>
              <a:gd name="connsiteX2" fmla="*/ 5573864 w 5573864"/>
              <a:gd name="connsiteY2" fmla="*/ 707681 h 707681"/>
            </a:gdLst>
            <a:ahLst/>
            <a:cxnLst>
              <a:cxn ang="0">
                <a:pos x="connsiteX0" y="connsiteY0"/>
              </a:cxn>
              <a:cxn ang="0">
                <a:pos x="connsiteX1" y="connsiteY1"/>
              </a:cxn>
              <a:cxn ang="0">
                <a:pos x="connsiteX2" y="connsiteY2"/>
              </a:cxn>
            </a:cxnLst>
            <a:rect l="l" t="t" r="r" b="b"/>
            <a:pathLst>
              <a:path w="5573864" h="707681">
                <a:moveTo>
                  <a:pt x="0" y="691778"/>
                </a:moveTo>
                <a:cubicBezTo>
                  <a:pt x="1336482" y="344571"/>
                  <a:pt x="2672964" y="-2636"/>
                  <a:pt x="3601941" y="15"/>
                </a:cubicBezTo>
                <a:cubicBezTo>
                  <a:pt x="4530918" y="2665"/>
                  <a:pt x="5351228" y="581785"/>
                  <a:pt x="5573864" y="707681"/>
                </a:cubicBezTo>
              </a:path>
            </a:pathLst>
          </a:custGeom>
          <a:noFill/>
          <a:ln>
            <a:solidFill>
              <a:srgbClr val="3F3F3F"/>
            </a:solidFill>
            <a:prstDash val="dash"/>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9" name="자유형: 도형 38">
            <a:extLst>
              <a:ext uri="{FF2B5EF4-FFF2-40B4-BE49-F238E27FC236}">
                <a16:creationId xmlns:a16="http://schemas.microsoft.com/office/drawing/2014/main" id="{E61B388E-3D4D-444B-9DBC-3A6BC7F28ECE}"/>
              </a:ext>
            </a:extLst>
          </p:cNvPr>
          <p:cNvSpPr/>
          <p:nvPr/>
        </p:nvSpPr>
        <p:spPr>
          <a:xfrm>
            <a:off x="4614407" y="2505185"/>
            <a:ext cx="5573864" cy="707681"/>
          </a:xfrm>
          <a:custGeom>
            <a:avLst/>
            <a:gdLst>
              <a:gd name="connsiteX0" fmla="*/ 0 w 5573864"/>
              <a:gd name="connsiteY0" fmla="*/ 691778 h 707681"/>
              <a:gd name="connsiteX1" fmla="*/ 3601941 w 5573864"/>
              <a:gd name="connsiteY1" fmla="*/ 15 h 707681"/>
              <a:gd name="connsiteX2" fmla="*/ 5573864 w 5573864"/>
              <a:gd name="connsiteY2" fmla="*/ 707681 h 707681"/>
            </a:gdLst>
            <a:ahLst/>
            <a:cxnLst>
              <a:cxn ang="0">
                <a:pos x="connsiteX0" y="connsiteY0"/>
              </a:cxn>
              <a:cxn ang="0">
                <a:pos x="connsiteX1" y="connsiteY1"/>
              </a:cxn>
              <a:cxn ang="0">
                <a:pos x="connsiteX2" y="connsiteY2"/>
              </a:cxn>
            </a:cxnLst>
            <a:rect l="l" t="t" r="r" b="b"/>
            <a:pathLst>
              <a:path w="5573864" h="707681">
                <a:moveTo>
                  <a:pt x="0" y="691778"/>
                </a:moveTo>
                <a:cubicBezTo>
                  <a:pt x="1336482" y="344571"/>
                  <a:pt x="2672964" y="-2636"/>
                  <a:pt x="3601941" y="15"/>
                </a:cubicBezTo>
                <a:cubicBezTo>
                  <a:pt x="4530918" y="2665"/>
                  <a:pt x="5351228" y="581785"/>
                  <a:pt x="5573864" y="707681"/>
                </a:cubicBezTo>
              </a:path>
            </a:pathLst>
          </a:custGeom>
          <a:noFill/>
          <a:ln>
            <a:solidFill>
              <a:srgbClr val="3F3F3F"/>
            </a:solidFill>
            <a:prstDash val="dash"/>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72" name="직선 연결선 71">
            <a:extLst>
              <a:ext uri="{FF2B5EF4-FFF2-40B4-BE49-F238E27FC236}">
                <a16:creationId xmlns:a16="http://schemas.microsoft.com/office/drawing/2014/main" id="{CC419A61-49B3-4DB4-9481-507D4E4FE274}"/>
              </a:ext>
            </a:extLst>
          </p:cNvPr>
          <p:cNvCxnSpPr/>
          <p:nvPr/>
        </p:nvCxnSpPr>
        <p:spPr>
          <a:xfrm>
            <a:off x="6096000" y="657225"/>
            <a:ext cx="0" cy="5878747"/>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제목 2">
            <a:extLst>
              <a:ext uri="{FF2B5EF4-FFF2-40B4-BE49-F238E27FC236}">
                <a16:creationId xmlns:a16="http://schemas.microsoft.com/office/drawing/2014/main" id="{4564EAE7-5440-466B-B58A-F77466A76EF5}"/>
              </a:ext>
            </a:extLst>
          </p:cNvPr>
          <p:cNvSpPr>
            <a:spLocks noGrp="1"/>
          </p:cNvSpPr>
          <p:nvPr>
            <p:ph type="title"/>
          </p:nvPr>
        </p:nvSpPr>
        <p:spPr/>
        <p:txBody>
          <a:bodyPr/>
          <a:lstStyle/>
          <a:p>
            <a:r>
              <a:rPr lang="en-US" altLang="ko-KR" dirty="0"/>
              <a:t>HD Wallet [ </a:t>
            </a:r>
            <a:r>
              <a:rPr lang="ko-KR" altLang="en-US" dirty="0"/>
              <a:t>일반 자식 키 파생 </a:t>
            </a:r>
            <a:r>
              <a:rPr lang="en-US" altLang="ko-KR" dirty="0"/>
              <a:t>]</a:t>
            </a:r>
            <a:endParaRPr lang="ko-KR" altLang="en-US" dirty="0"/>
          </a:p>
        </p:txBody>
      </p:sp>
      <p:sp>
        <p:nvSpPr>
          <p:cNvPr id="4" name="TextBox 3">
            <a:extLst>
              <a:ext uri="{FF2B5EF4-FFF2-40B4-BE49-F238E27FC236}">
                <a16:creationId xmlns:a16="http://schemas.microsoft.com/office/drawing/2014/main" id="{6075B3B5-9DF4-4517-97A2-1D2A79470CB6}"/>
              </a:ext>
            </a:extLst>
          </p:cNvPr>
          <p:cNvSpPr txBox="1"/>
          <p:nvPr/>
        </p:nvSpPr>
        <p:spPr>
          <a:xfrm>
            <a:off x="967594" y="668464"/>
            <a:ext cx="4503156" cy="1214142"/>
          </a:xfrm>
          <a:prstGeom prst="rect">
            <a:avLst/>
          </a:prstGeom>
          <a:noFill/>
        </p:spPr>
        <p:txBody>
          <a:bodyPr wrap="none" tIns="144000" bIns="144000" rtlCol="0">
            <a:spAutoFit/>
          </a:bodyPr>
          <a:lstStyle/>
          <a:p>
            <a:pPr algn="ctr"/>
            <a:r>
              <a:rPr lang="en-US" altLang="ko-KR" sz="3000" dirty="0">
                <a:solidFill>
                  <a:schemeClr val="bg1">
                    <a:lumMod val="85000"/>
                  </a:schemeClr>
                </a:solidFill>
                <a:latin typeface="Arial" panose="020B0604020202020204" pitchFamily="34" charset="0"/>
              </a:rPr>
              <a:t>m</a:t>
            </a:r>
          </a:p>
          <a:p>
            <a:pPr algn="ctr"/>
            <a:r>
              <a:rPr lang="ko-KR" altLang="en-US" sz="3000" dirty="0">
                <a:solidFill>
                  <a:schemeClr val="bg1">
                    <a:lumMod val="85000"/>
                  </a:schemeClr>
                </a:solidFill>
                <a:latin typeface="Arial" panose="020B0604020202020204" pitchFamily="34" charset="0"/>
              </a:rPr>
              <a:t>마스터 개인 키</a:t>
            </a:r>
            <a:r>
              <a:rPr lang="en-US" altLang="ko-KR" sz="3000" dirty="0">
                <a:solidFill>
                  <a:schemeClr val="bg1">
                    <a:lumMod val="85000"/>
                  </a:schemeClr>
                </a:solidFill>
                <a:latin typeface="Arial" panose="020B0604020202020204" pitchFamily="34" charset="0"/>
              </a:rPr>
              <a:t>(</a:t>
            </a:r>
            <a:r>
              <a:rPr lang="ko-KR" altLang="en-US" sz="3000" dirty="0">
                <a:solidFill>
                  <a:schemeClr val="bg1">
                    <a:lumMod val="85000"/>
                  </a:schemeClr>
                </a:solidFill>
                <a:latin typeface="Arial" panose="020B0604020202020204" pitchFamily="34" charset="0"/>
              </a:rPr>
              <a:t>보안서버</a:t>
            </a:r>
            <a:r>
              <a:rPr lang="en-US" altLang="ko-KR" sz="3000" dirty="0">
                <a:solidFill>
                  <a:schemeClr val="bg1">
                    <a:lumMod val="85000"/>
                  </a:schemeClr>
                </a:solidFill>
                <a:latin typeface="Arial" panose="020B0604020202020204" pitchFamily="34" charset="0"/>
              </a:rPr>
              <a:t>)</a:t>
            </a:r>
            <a:endParaRPr lang="ko-KR" altLang="en-US" sz="3000" dirty="0">
              <a:solidFill>
                <a:schemeClr val="bg1">
                  <a:lumMod val="85000"/>
                </a:schemeClr>
              </a:solidFill>
              <a:latin typeface="Arial" panose="020B0604020202020204" pitchFamily="34" charset="0"/>
            </a:endParaRPr>
          </a:p>
        </p:txBody>
      </p:sp>
      <p:sp>
        <p:nvSpPr>
          <p:cNvPr id="5" name="TextBox 4">
            <a:extLst>
              <a:ext uri="{FF2B5EF4-FFF2-40B4-BE49-F238E27FC236}">
                <a16:creationId xmlns:a16="http://schemas.microsoft.com/office/drawing/2014/main" id="{299CF0A8-0156-4C7A-AE58-779B35ECF09C}"/>
              </a:ext>
            </a:extLst>
          </p:cNvPr>
          <p:cNvSpPr txBox="1"/>
          <p:nvPr/>
        </p:nvSpPr>
        <p:spPr>
          <a:xfrm>
            <a:off x="6730386" y="668464"/>
            <a:ext cx="4502771" cy="1214142"/>
          </a:xfrm>
          <a:prstGeom prst="rect">
            <a:avLst/>
          </a:prstGeom>
          <a:noFill/>
        </p:spPr>
        <p:txBody>
          <a:bodyPr wrap="none" tIns="144000" bIns="144000" rtlCol="0">
            <a:spAutoFit/>
          </a:bodyPr>
          <a:lstStyle/>
          <a:p>
            <a:pPr algn="ctr"/>
            <a:r>
              <a:rPr lang="en-US" altLang="ko-KR" sz="3000" dirty="0">
                <a:solidFill>
                  <a:schemeClr val="bg1">
                    <a:lumMod val="85000"/>
                  </a:schemeClr>
                </a:solidFill>
                <a:latin typeface="Arial" panose="020B0604020202020204" pitchFamily="34" charset="0"/>
              </a:rPr>
              <a:t>M</a:t>
            </a:r>
          </a:p>
          <a:p>
            <a:pPr algn="ctr"/>
            <a:r>
              <a:rPr lang="ko-KR" altLang="en-US" sz="3000" dirty="0">
                <a:solidFill>
                  <a:schemeClr val="bg1">
                    <a:lumMod val="85000"/>
                  </a:schemeClr>
                </a:solidFill>
                <a:latin typeface="Arial" panose="020B0604020202020204" pitchFamily="34" charset="0"/>
              </a:rPr>
              <a:t>마스터 공개 키</a:t>
            </a:r>
            <a:r>
              <a:rPr lang="en-US" altLang="ko-KR" sz="3000" dirty="0">
                <a:solidFill>
                  <a:schemeClr val="bg1">
                    <a:lumMod val="85000"/>
                  </a:schemeClr>
                </a:solidFill>
                <a:latin typeface="Arial" panose="020B0604020202020204" pitchFamily="34" charset="0"/>
              </a:rPr>
              <a:t>(</a:t>
            </a:r>
            <a:r>
              <a:rPr lang="ko-KR" altLang="en-US" sz="3000" dirty="0">
                <a:solidFill>
                  <a:schemeClr val="bg1">
                    <a:lumMod val="85000"/>
                  </a:schemeClr>
                </a:solidFill>
                <a:latin typeface="Arial" panose="020B0604020202020204" pitchFamily="34" charset="0"/>
              </a:rPr>
              <a:t>일반 </a:t>
            </a:r>
            <a:r>
              <a:rPr lang="en-US" altLang="ko-KR" sz="3000" dirty="0">
                <a:solidFill>
                  <a:schemeClr val="bg1">
                    <a:lumMod val="85000"/>
                  </a:schemeClr>
                </a:solidFill>
                <a:latin typeface="Arial" panose="020B0604020202020204" pitchFamily="34" charset="0"/>
              </a:rPr>
              <a:t>App)</a:t>
            </a:r>
            <a:endParaRPr lang="ko-KR" altLang="en-US" sz="3000" dirty="0">
              <a:solidFill>
                <a:schemeClr val="bg1">
                  <a:lumMod val="85000"/>
                </a:schemeClr>
              </a:solidFill>
              <a:latin typeface="Arial" panose="020B0604020202020204" pitchFamily="34" charset="0"/>
            </a:endParaRPr>
          </a:p>
        </p:txBody>
      </p:sp>
      <p:sp>
        <p:nvSpPr>
          <p:cNvPr id="7" name="TextBox 6">
            <a:extLst>
              <a:ext uri="{FF2B5EF4-FFF2-40B4-BE49-F238E27FC236}">
                <a16:creationId xmlns:a16="http://schemas.microsoft.com/office/drawing/2014/main" id="{605634E5-8730-4947-8745-B27DADA24585}"/>
              </a:ext>
            </a:extLst>
          </p:cNvPr>
          <p:cNvSpPr txBox="1"/>
          <p:nvPr/>
        </p:nvSpPr>
        <p:spPr>
          <a:xfrm>
            <a:off x="1329100" y="3162618"/>
            <a:ext cx="1024639" cy="906366"/>
          </a:xfrm>
          <a:prstGeom prst="rect">
            <a:avLst/>
          </a:prstGeom>
          <a:noFill/>
        </p:spPr>
        <p:txBody>
          <a:bodyPr wrap="none" tIns="144000" bIns="144000" rtlCol="0">
            <a:spAutoFit/>
          </a:bodyPr>
          <a:lstStyle/>
          <a:p>
            <a:pPr algn="ctr"/>
            <a:r>
              <a:rPr lang="en-US" altLang="ko-KR" sz="2000" dirty="0">
                <a:solidFill>
                  <a:schemeClr val="bg1">
                    <a:lumMod val="85000"/>
                  </a:schemeClr>
                </a:solidFill>
                <a:latin typeface="Arial" panose="020B0604020202020204" pitchFamily="34" charset="0"/>
              </a:rPr>
              <a:t>m/0</a:t>
            </a:r>
          </a:p>
          <a:p>
            <a:pPr algn="ctr"/>
            <a:r>
              <a:rPr lang="ko-KR" altLang="en-US" sz="2000" dirty="0">
                <a:solidFill>
                  <a:schemeClr val="bg1">
                    <a:lumMod val="85000"/>
                  </a:schemeClr>
                </a:solidFill>
                <a:latin typeface="Arial" panose="020B0604020202020204" pitchFamily="34" charset="0"/>
              </a:rPr>
              <a:t>개인 키</a:t>
            </a:r>
          </a:p>
        </p:txBody>
      </p:sp>
      <p:sp>
        <p:nvSpPr>
          <p:cNvPr id="8" name="TextBox 7">
            <a:extLst>
              <a:ext uri="{FF2B5EF4-FFF2-40B4-BE49-F238E27FC236}">
                <a16:creationId xmlns:a16="http://schemas.microsoft.com/office/drawing/2014/main" id="{288E95E2-883C-404B-84B3-795177972313}"/>
              </a:ext>
            </a:extLst>
          </p:cNvPr>
          <p:cNvSpPr txBox="1"/>
          <p:nvPr/>
        </p:nvSpPr>
        <p:spPr>
          <a:xfrm>
            <a:off x="4084492" y="3162615"/>
            <a:ext cx="1024639" cy="906366"/>
          </a:xfrm>
          <a:prstGeom prst="rect">
            <a:avLst/>
          </a:prstGeom>
          <a:noFill/>
        </p:spPr>
        <p:txBody>
          <a:bodyPr wrap="none" tIns="144000" bIns="144000" rtlCol="0">
            <a:spAutoFit/>
          </a:bodyPr>
          <a:lstStyle/>
          <a:p>
            <a:pPr algn="ctr"/>
            <a:r>
              <a:rPr lang="en-US" altLang="ko-KR" sz="2000" dirty="0">
                <a:solidFill>
                  <a:schemeClr val="bg1">
                    <a:lumMod val="85000"/>
                  </a:schemeClr>
                </a:solidFill>
                <a:latin typeface="Arial" panose="020B0604020202020204" pitchFamily="34" charset="0"/>
              </a:rPr>
              <a:t>m/1</a:t>
            </a:r>
          </a:p>
          <a:p>
            <a:pPr algn="ctr"/>
            <a:r>
              <a:rPr lang="ko-KR" altLang="en-US" sz="2000" dirty="0">
                <a:solidFill>
                  <a:schemeClr val="bg1">
                    <a:lumMod val="85000"/>
                  </a:schemeClr>
                </a:solidFill>
                <a:latin typeface="Arial" panose="020B0604020202020204" pitchFamily="34" charset="0"/>
              </a:rPr>
              <a:t>개인 키</a:t>
            </a:r>
          </a:p>
        </p:txBody>
      </p:sp>
      <p:sp>
        <p:nvSpPr>
          <p:cNvPr id="13" name="TextBox 12">
            <a:extLst>
              <a:ext uri="{FF2B5EF4-FFF2-40B4-BE49-F238E27FC236}">
                <a16:creationId xmlns:a16="http://schemas.microsoft.com/office/drawing/2014/main" id="{37C04672-2EF8-48E9-97CB-E1703CC9FBBE}"/>
              </a:ext>
            </a:extLst>
          </p:cNvPr>
          <p:cNvSpPr txBox="1"/>
          <p:nvPr/>
        </p:nvSpPr>
        <p:spPr>
          <a:xfrm>
            <a:off x="7094326" y="3162618"/>
            <a:ext cx="1024639" cy="906366"/>
          </a:xfrm>
          <a:prstGeom prst="rect">
            <a:avLst/>
          </a:prstGeom>
          <a:noFill/>
        </p:spPr>
        <p:txBody>
          <a:bodyPr wrap="none" tIns="144000" bIns="144000" rtlCol="0">
            <a:spAutoFit/>
          </a:bodyPr>
          <a:lstStyle/>
          <a:p>
            <a:pPr algn="ctr"/>
            <a:r>
              <a:rPr lang="en-US" altLang="ko-KR" sz="2000" dirty="0">
                <a:solidFill>
                  <a:schemeClr val="bg1">
                    <a:lumMod val="85000"/>
                  </a:schemeClr>
                </a:solidFill>
                <a:latin typeface="Arial" panose="020B0604020202020204" pitchFamily="34" charset="0"/>
              </a:rPr>
              <a:t>M/0</a:t>
            </a:r>
          </a:p>
          <a:p>
            <a:pPr algn="ctr"/>
            <a:r>
              <a:rPr lang="ko-KR" altLang="en-US" sz="2000" dirty="0">
                <a:solidFill>
                  <a:schemeClr val="bg1">
                    <a:lumMod val="85000"/>
                  </a:schemeClr>
                </a:solidFill>
                <a:latin typeface="Arial" panose="020B0604020202020204" pitchFamily="34" charset="0"/>
              </a:rPr>
              <a:t>공개 키</a:t>
            </a:r>
          </a:p>
        </p:txBody>
      </p:sp>
      <p:sp>
        <p:nvSpPr>
          <p:cNvPr id="14" name="TextBox 13">
            <a:extLst>
              <a:ext uri="{FF2B5EF4-FFF2-40B4-BE49-F238E27FC236}">
                <a16:creationId xmlns:a16="http://schemas.microsoft.com/office/drawing/2014/main" id="{D2877C78-81DB-4FDD-BACA-899E515C6064}"/>
              </a:ext>
            </a:extLst>
          </p:cNvPr>
          <p:cNvSpPr txBox="1"/>
          <p:nvPr/>
        </p:nvSpPr>
        <p:spPr>
          <a:xfrm>
            <a:off x="9849717" y="3162615"/>
            <a:ext cx="1024639" cy="906366"/>
          </a:xfrm>
          <a:prstGeom prst="rect">
            <a:avLst/>
          </a:prstGeom>
          <a:noFill/>
        </p:spPr>
        <p:txBody>
          <a:bodyPr wrap="none" tIns="144000" bIns="144000" rtlCol="0">
            <a:spAutoFit/>
          </a:bodyPr>
          <a:lstStyle/>
          <a:p>
            <a:pPr algn="ctr"/>
            <a:r>
              <a:rPr lang="en-US" altLang="ko-KR" sz="2000" dirty="0">
                <a:solidFill>
                  <a:schemeClr val="bg1">
                    <a:lumMod val="85000"/>
                  </a:schemeClr>
                </a:solidFill>
                <a:latin typeface="Arial" panose="020B0604020202020204" pitchFamily="34" charset="0"/>
              </a:rPr>
              <a:t>M/1</a:t>
            </a:r>
          </a:p>
          <a:p>
            <a:pPr algn="ctr"/>
            <a:r>
              <a:rPr lang="ko-KR" altLang="en-US" sz="2000" dirty="0">
                <a:solidFill>
                  <a:schemeClr val="bg1">
                    <a:lumMod val="85000"/>
                  </a:schemeClr>
                </a:solidFill>
                <a:latin typeface="Arial" panose="020B0604020202020204" pitchFamily="34" charset="0"/>
              </a:rPr>
              <a:t>공개 키</a:t>
            </a:r>
          </a:p>
        </p:txBody>
      </p:sp>
      <p:sp>
        <p:nvSpPr>
          <p:cNvPr id="9" name="TextBox 8">
            <a:extLst>
              <a:ext uri="{FF2B5EF4-FFF2-40B4-BE49-F238E27FC236}">
                <a16:creationId xmlns:a16="http://schemas.microsoft.com/office/drawing/2014/main" id="{A937003C-9CCB-429C-B47B-E04E868F752B}"/>
              </a:ext>
            </a:extLst>
          </p:cNvPr>
          <p:cNvSpPr txBox="1"/>
          <p:nvPr/>
        </p:nvSpPr>
        <p:spPr>
          <a:xfrm>
            <a:off x="691156" y="4651805"/>
            <a:ext cx="857927" cy="783255"/>
          </a:xfrm>
          <a:prstGeom prst="rect">
            <a:avLst/>
          </a:prstGeom>
          <a:noFill/>
        </p:spPr>
        <p:txBody>
          <a:bodyPr wrap="none" tIns="144000" bIns="144000" rtlCol="0">
            <a:spAutoFit/>
          </a:bodyPr>
          <a:lstStyle/>
          <a:p>
            <a:pPr algn="ctr"/>
            <a:r>
              <a:rPr lang="en-US" altLang="ko-KR" sz="1600" dirty="0">
                <a:solidFill>
                  <a:schemeClr val="bg1">
                    <a:lumMod val="85000"/>
                  </a:schemeClr>
                </a:solidFill>
                <a:latin typeface="Arial" panose="020B0604020202020204" pitchFamily="34" charset="0"/>
              </a:rPr>
              <a:t>m/0/0</a:t>
            </a:r>
          </a:p>
          <a:p>
            <a:pPr algn="ctr"/>
            <a:r>
              <a:rPr lang="ko-KR" altLang="en-US" sz="1600" dirty="0">
                <a:solidFill>
                  <a:schemeClr val="bg1">
                    <a:lumMod val="85000"/>
                  </a:schemeClr>
                </a:solidFill>
                <a:latin typeface="Arial" panose="020B0604020202020204" pitchFamily="34" charset="0"/>
              </a:rPr>
              <a:t>개인 키</a:t>
            </a:r>
          </a:p>
        </p:txBody>
      </p:sp>
      <p:sp>
        <p:nvSpPr>
          <p:cNvPr id="10" name="TextBox 9">
            <a:extLst>
              <a:ext uri="{FF2B5EF4-FFF2-40B4-BE49-F238E27FC236}">
                <a16:creationId xmlns:a16="http://schemas.microsoft.com/office/drawing/2014/main" id="{32A592C0-95FF-44DA-92E0-25BD8D6FE22B}"/>
              </a:ext>
            </a:extLst>
          </p:cNvPr>
          <p:cNvSpPr txBox="1"/>
          <p:nvPr/>
        </p:nvSpPr>
        <p:spPr>
          <a:xfrm>
            <a:off x="2101771" y="4651805"/>
            <a:ext cx="857927" cy="783255"/>
          </a:xfrm>
          <a:prstGeom prst="rect">
            <a:avLst/>
          </a:prstGeom>
          <a:noFill/>
        </p:spPr>
        <p:txBody>
          <a:bodyPr wrap="none" tIns="144000" bIns="144000" rtlCol="0">
            <a:spAutoFit/>
          </a:bodyPr>
          <a:lstStyle/>
          <a:p>
            <a:pPr algn="ctr"/>
            <a:r>
              <a:rPr lang="en-US" altLang="ko-KR" sz="1600" dirty="0">
                <a:solidFill>
                  <a:schemeClr val="bg1">
                    <a:lumMod val="85000"/>
                  </a:schemeClr>
                </a:solidFill>
                <a:latin typeface="Arial" panose="020B0604020202020204" pitchFamily="34" charset="0"/>
              </a:rPr>
              <a:t>m/0/1</a:t>
            </a:r>
          </a:p>
          <a:p>
            <a:pPr algn="ctr"/>
            <a:r>
              <a:rPr lang="ko-KR" altLang="en-US" sz="1600" dirty="0">
                <a:solidFill>
                  <a:schemeClr val="bg1">
                    <a:lumMod val="85000"/>
                  </a:schemeClr>
                </a:solidFill>
                <a:latin typeface="Arial" panose="020B0604020202020204" pitchFamily="34" charset="0"/>
              </a:rPr>
              <a:t>개인 키</a:t>
            </a:r>
          </a:p>
        </p:txBody>
      </p:sp>
      <p:sp>
        <p:nvSpPr>
          <p:cNvPr id="11" name="TextBox 10">
            <a:extLst>
              <a:ext uri="{FF2B5EF4-FFF2-40B4-BE49-F238E27FC236}">
                <a16:creationId xmlns:a16="http://schemas.microsoft.com/office/drawing/2014/main" id="{C05E1F3E-BD9F-48E9-A451-7A1E1C8D519F}"/>
              </a:ext>
            </a:extLst>
          </p:cNvPr>
          <p:cNvSpPr txBox="1"/>
          <p:nvPr/>
        </p:nvSpPr>
        <p:spPr>
          <a:xfrm>
            <a:off x="3488535" y="4651805"/>
            <a:ext cx="857927" cy="783255"/>
          </a:xfrm>
          <a:prstGeom prst="rect">
            <a:avLst/>
          </a:prstGeom>
          <a:noFill/>
        </p:spPr>
        <p:txBody>
          <a:bodyPr wrap="none" tIns="144000" bIns="144000" rtlCol="0">
            <a:spAutoFit/>
          </a:bodyPr>
          <a:lstStyle/>
          <a:p>
            <a:pPr algn="ctr"/>
            <a:r>
              <a:rPr lang="en-US" altLang="ko-KR" sz="1600" dirty="0">
                <a:solidFill>
                  <a:schemeClr val="bg1">
                    <a:lumMod val="85000"/>
                  </a:schemeClr>
                </a:solidFill>
                <a:latin typeface="Arial" panose="020B0604020202020204" pitchFamily="34" charset="0"/>
              </a:rPr>
              <a:t>m/1/0</a:t>
            </a:r>
          </a:p>
          <a:p>
            <a:pPr algn="ctr"/>
            <a:r>
              <a:rPr lang="ko-KR" altLang="en-US" sz="1600" dirty="0">
                <a:solidFill>
                  <a:schemeClr val="bg1">
                    <a:lumMod val="85000"/>
                  </a:schemeClr>
                </a:solidFill>
                <a:latin typeface="Arial" panose="020B0604020202020204" pitchFamily="34" charset="0"/>
              </a:rPr>
              <a:t>개인 키</a:t>
            </a:r>
          </a:p>
        </p:txBody>
      </p:sp>
      <p:sp>
        <p:nvSpPr>
          <p:cNvPr id="12" name="TextBox 11">
            <a:extLst>
              <a:ext uri="{FF2B5EF4-FFF2-40B4-BE49-F238E27FC236}">
                <a16:creationId xmlns:a16="http://schemas.microsoft.com/office/drawing/2014/main" id="{4BBE28CB-88D4-473B-9F7B-B5CFD47E76F0}"/>
              </a:ext>
            </a:extLst>
          </p:cNvPr>
          <p:cNvSpPr txBox="1"/>
          <p:nvPr/>
        </p:nvSpPr>
        <p:spPr>
          <a:xfrm>
            <a:off x="4899152" y="4651805"/>
            <a:ext cx="857927" cy="783255"/>
          </a:xfrm>
          <a:prstGeom prst="rect">
            <a:avLst/>
          </a:prstGeom>
          <a:noFill/>
        </p:spPr>
        <p:txBody>
          <a:bodyPr wrap="none" tIns="144000" bIns="144000" rtlCol="0">
            <a:spAutoFit/>
          </a:bodyPr>
          <a:lstStyle/>
          <a:p>
            <a:pPr algn="ctr"/>
            <a:r>
              <a:rPr lang="en-US" altLang="ko-KR" sz="1600" dirty="0">
                <a:solidFill>
                  <a:schemeClr val="bg1">
                    <a:lumMod val="85000"/>
                  </a:schemeClr>
                </a:solidFill>
                <a:latin typeface="Arial" panose="020B0604020202020204" pitchFamily="34" charset="0"/>
              </a:rPr>
              <a:t>m/1/1</a:t>
            </a:r>
          </a:p>
          <a:p>
            <a:pPr algn="ctr"/>
            <a:r>
              <a:rPr lang="ko-KR" altLang="en-US" sz="1600" dirty="0">
                <a:solidFill>
                  <a:schemeClr val="bg1">
                    <a:lumMod val="85000"/>
                  </a:schemeClr>
                </a:solidFill>
                <a:latin typeface="Arial" panose="020B0604020202020204" pitchFamily="34" charset="0"/>
              </a:rPr>
              <a:t>개인 키</a:t>
            </a:r>
          </a:p>
        </p:txBody>
      </p:sp>
      <p:sp>
        <p:nvSpPr>
          <p:cNvPr id="24" name="TextBox 23">
            <a:extLst>
              <a:ext uri="{FF2B5EF4-FFF2-40B4-BE49-F238E27FC236}">
                <a16:creationId xmlns:a16="http://schemas.microsoft.com/office/drawing/2014/main" id="{5CDDD739-E30E-44A2-A744-0B22CBFDCE2A}"/>
              </a:ext>
            </a:extLst>
          </p:cNvPr>
          <p:cNvSpPr txBox="1"/>
          <p:nvPr/>
        </p:nvSpPr>
        <p:spPr>
          <a:xfrm>
            <a:off x="6452888" y="4651805"/>
            <a:ext cx="857927" cy="783255"/>
          </a:xfrm>
          <a:prstGeom prst="rect">
            <a:avLst/>
          </a:prstGeom>
          <a:noFill/>
        </p:spPr>
        <p:txBody>
          <a:bodyPr wrap="none" tIns="144000" bIns="144000" rtlCol="0">
            <a:spAutoFit/>
          </a:bodyPr>
          <a:lstStyle/>
          <a:p>
            <a:pPr algn="ctr"/>
            <a:r>
              <a:rPr lang="en-US" altLang="ko-KR" sz="1600" dirty="0">
                <a:solidFill>
                  <a:schemeClr val="bg1">
                    <a:lumMod val="85000"/>
                  </a:schemeClr>
                </a:solidFill>
                <a:latin typeface="Arial" panose="020B0604020202020204" pitchFamily="34" charset="0"/>
              </a:rPr>
              <a:t>M/0/0</a:t>
            </a:r>
          </a:p>
          <a:p>
            <a:pPr algn="ctr"/>
            <a:r>
              <a:rPr lang="ko-KR" altLang="en-US" sz="1600" dirty="0">
                <a:solidFill>
                  <a:schemeClr val="bg1">
                    <a:lumMod val="85000"/>
                  </a:schemeClr>
                </a:solidFill>
                <a:latin typeface="Arial" panose="020B0604020202020204" pitchFamily="34" charset="0"/>
              </a:rPr>
              <a:t>공개 키</a:t>
            </a:r>
          </a:p>
        </p:txBody>
      </p:sp>
      <p:sp>
        <p:nvSpPr>
          <p:cNvPr id="25" name="TextBox 24">
            <a:extLst>
              <a:ext uri="{FF2B5EF4-FFF2-40B4-BE49-F238E27FC236}">
                <a16:creationId xmlns:a16="http://schemas.microsoft.com/office/drawing/2014/main" id="{6785A582-0D6C-47D2-86C5-0813847C7289}"/>
              </a:ext>
            </a:extLst>
          </p:cNvPr>
          <p:cNvSpPr txBox="1"/>
          <p:nvPr/>
        </p:nvSpPr>
        <p:spPr>
          <a:xfrm>
            <a:off x="7863503" y="4651805"/>
            <a:ext cx="857928" cy="783255"/>
          </a:xfrm>
          <a:prstGeom prst="rect">
            <a:avLst/>
          </a:prstGeom>
          <a:noFill/>
        </p:spPr>
        <p:txBody>
          <a:bodyPr wrap="none" tIns="144000" bIns="144000" rtlCol="0">
            <a:spAutoFit/>
          </a:bodyPr>
          <a:lstStyle/>
          <a:p>
            <a:pPr algn="ctr"/>
            <a:r>
              <a:rPr lang="en-US" altLang="ko-KR" sz="1600" dirty="0">
                <a:solidFill>
                  <a:schemeClr val="bg1">
                    <a:lumMod val="85000"/>
                  </a:schemeClr>
                </a:solidFill>
                <a:latin typeface="Arial" panose="020B0604020202020204" pitchFamily="34" charset="0"/>
              </a:rPr>
              <a:t>M/0/1</a:t>
            </a:r>
          </a:p>
          <a:p>
            <a:pPr algn="ctr"/>
            <a:r>
              <a:rPr lang="ko-KR" altLang="en-US" sz="1600" dirty="0">
                <a:solidFill>
                  <a:schemeClr val="bg1">
                    <a:lumMod val="85000"/>
                  </a:schemeClr>
                </a:solidFill>
                <a:latin typeface="Arial" panose="020B0604020202020204" pitchFamily="34" charset="0"/>
              </a:rPr>
              <a:t>공개 키</a:t>
            </a:r>
          </a:p>
        </p:txBody>
      </p:sp>
      <p:sp>
        <p:nvSpPr>
          <p:cNvPr id="26" name="TextBox 25">
            <a:extLst>
              <a:ext uri="{FF2B5EF4-FFF2-40B4-BE49-F238E27FC236}">
                <a16:creationId xmlns:a16="http://schemas.microsoft.com/office/drawing/2014/main" id="{F69D4B8F-0C53-4334-A63F-E62076201B74}"/>
              </a:ext>
            </a:extLst>
          </p:cNvPr>
          <p:cNvSpPr txBox="1"/>
          <p:nvPr/>
        </p:nvSpPr>
        <p:spPr>
          <a:xfrm>
            <a:off x="9032132" y="4651805"/>
            <a:ext cx="1326004" cy="783255"/>
          </a:xfrm>
          <a:prstGeom prst="rect">
            <a:avLst/>
          </a:prstGeom>
          <a:noFill/>
        </p:spPr>
        <p:txBody>
          <a:bodyPr wrap="none" tIns="144000" bIns="144000" rtlCol="0">
            <a:spAutoFit/>
          </a:bodyPr>
          <a:lstStyle/>
          <a:p>
            <a:pPr algn="ctr"/>
            <a:r>
              <a:rPr lang="en-US" altLang="ko-KR" sz="1600" dirty="0">
                <a:solidFill>
                  <a:schemeClr val="bg1">
                    <a:lumMod val="85000"/>
                  </a:schemeClr>
                </a:solidFill>
                <a:latin typeface="Arial" panose="020B0604020202020204" pitchFamily="34" charset="0"/>
              </a:rPr>
              <a:t>M/1/0</a:t>
            </a:r>
          </a:p>
          <a:p>
            <a:pPr algn="ctr"/>
            <a:r>
              <a:rPr lang="ko-KR" altLang="en-US" sz="1600" dirty="0">
                <a:solidFill>
                  <a:schemeClr val="bg1">
                    <a:lumMod val="85000"/>
                  </a:schemeClr>
                </a:solidFill>
                <a:latin typeface="Arial" panose="020B0604020202020204" pitchFamily="34" charset="0"/>
              </a:rPr>
              <a:t>일반 개인 키</a:t>
            </a:r>
          </a:p>
        </p:txBody>
      </p:sp>
      <p:sp>
        <p:nvSpPr>
          <p:cNvPr id="27" name="TextBox 26">
            <a:extLst>
              <a:ext uri="{FF2B5EF4-FFF2-40B4-BE49-F238E27FC236}">
                <a16:creationId xmlns:a16="http://schemas.microsoft.com/office/drawing/2014/main" id="{FC0FEDDD-B505-484A-B59A-9F5155C5CA3E}"/>
              </a:ext>
            </a:extLst>
          </p:cNvPr>
          <p:cNvSpPr txBox="1"/>
          <p:nvPr/>
        </p:nvSpPr>
        <p:spPr>
          <a:xfrm>
            <a:off x="10442748" y="4651805"/>
            <a:ext cx="1326004" cy="783255"/>
          </a:xfrm>
          <a:prstGeom prst="rect">
            <a:avLst/>
          </a:prstGeom>
          <a:noFill/>
        </p:spPr>
        <p:txBody>
          <a:bodyPr wrap="none" tIns="144000" bIns="144000" rtlCol="0">
            <a:spAutoFit/>
          </a:bodyPr>
          <a:lstStyle/>
          <a:p>
            <a:pPr algn="ctr"/>
            <a:r>
              <a:rPr lang="en-US" altLang="ko-KR" sz="1600" dirty="0">
                <a:solidFill>
                  <a:schemeClr val="bg1">
                    <a:lumMod val="85000"/>
                  </a:schemeClr>
                </a:solidFill>
                <a:latin typeface="Arial" panose="020B0604020202020204" pitchFamily="34" charset="0"/>
              </a:rPr>
              <a:t>M/1/1</a:t>
            </a:r>
          </a:p>
          <a:p>
            <a:pPr algn="ctr"/>
            <a:r>
              <a:rPr lang="ko-KR" altLang="en-US" sz="1600" dirty="0">
                <a:solidFill>
                  <a:schemeClr val="bg1">
                    <a:lumMod val="85000"/>
                  </a:schemeClr>
                </a:solidFill>
                <a:latin typeface="Arial" panose="020B0604020202020204" pitchFamily="34" charset="0"/>
              </a:rPr>
              <a:t>일반 개인 키</a:t>
            </a:r>
          </a:p>
        </p:txBody>
      </p:sp>
      <p:cxnSp>
        <p:nvCxnSpPr>
          <p:cNvPr id="31" name="직선 화살표 연결선 30">
            <a:extLst>
              <a:ext uri="{FF2B5EF4-FFF2-40B4-BE49-F238E27FC236}">
                <a16:creationId xmlns:a16="http://schemas.microsoft.com/office/drawing/2014/main" id="{B04FDBF1-C0CA-4A7F-808E-5765BB7F22A6}"/>
              </a:ext>
            </a:extLst>
          </p:cNvPr>
          <p:cNvCxnSpPr>
            <a:stCxn id="4" idx="2"/>
            <a:endCxn id="7" idx="0"/>
          </p:cNvCxnSpPr>
          <p:nvPr/>
        </p:nvCxnSpPr>
        <p:spPr>
          <a:xfrm flipH="1">
            <a:off x="1841420" y="1882606"/>
            <a:ext cx="1377752" cy="1280012"/>
          </a:xfrm>
          <a:prstGeom prst="straightConnector1">
            <a:avLst/>
          </a:prstGeom>
          <a:ln w="444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직선 화살표 연결선 31">
            <a:extLst>
              <a:ext uri="{FF2B5EF4-FFF2-40B4-BE49-F238E27FC236}">
                <a16:creationId xmlns:a16="http://schemas.microsoft.com/office/drawing/2014/main" id="{DA8F477B-2675-471E-908A-255F7E6E6F9E}"/>
              </a:ext>
            </a:extLst>
          </p:cNvPr>
          <p:cNvCxnSpPr>
            <a:cxnSpLocks/>
            <a:stCxn id="4" idx="2"/>
            <a:endCxn id="8" idx="0"/>
          </p:cNvCxnSpPr>
          <p:nvPr/>
        </p:nvCxnSpPr>
        <p:spPr>
          <a:xfrm>
            <a:off x="3219172" y="1882606"/>
            <a:ext cx="1377640" cy="1280009"/>
          </a:xfrm>
          <a:prstGeom prst="straightConnector1">
            <a:avLst/>
          </a:prstGeom>
          <a:ln w="444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6EDCBB64-E468-487A-8865-453A244A9D36}"/>
              </a:ext>
            </a:extLst>
          </p:cNvPr>
          <p:cNvCxnSpPr>
            <a:cxnSpLocks/>
            <a:stCxn id="7" idx="2"/>
            <a:endCxn id="9" idx="0"/>
          </p:cNvCxnSpPr>
          <p:nvPr/>
        </p:nvCxnSpPr>
        <p:spPr>
          <a:xfrm flipH="1">
            <a:off x="1120120" y="4068984"/>
            <a:ext cx="721300" cy="582821"/>
          </a:xfrm>
          <a:prstGeom prst="straightConnector1">
            <a:avLst/>
          </a:prstGeom>
          <a:ln w="444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직선 화살표 연결선 37">
            <a:extLst>
              <a:ext uri="{FF2B5EF4-FFF2-40B4-BE49-F238E27FC236}">
                <a16:creationId xmlns:a16="http://schemas.microsoft.com/office/drawing/2014/main" id="{8DFAB53A-A06E-4A6E-B0F4-7184C982AE0F}"/>
              </a:ext>
            </a:extLst>
          </p:cNvPr>
          <p:cNvCxnSpPr>
            <a:cxnSpLocks/>
            <a:stCxn id="7" idx="2"/>
            <a:endCxn id="10" idx="0"/>
          </p:cNvCxnSpPr>
          <p:nvPr/>
        </p:nvCxnSpPr>
        <p:spPr>
          <a:xfrm>
            <a:off x="1841420" y="4068984"/>
            <a:ext cx="689315" cy="582821"/>
          </a:xfrm>
          <a:prstGeom prst="straightConnector1">
            <a:avLst/>
          </a:prstGeom>
          <a:ln w="444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5A2BA82D-DB9A-43C9-B78F-4D2F8487A4D1}"/>
              </a:ext>
            </a:extLst>
          </p:cNvPr>
          <p:cNvCxnSpPr>
            <a:cxnSpLocks/>
            <a:stCxn id="8" idx="2"/>
            <a:endCxn id="11" idx="0"/>
          </p:cNvCxnSpPr>
          <p:nvPr/>
        </p:nvCxnSpPr>
        <p:spPr>
          <a:xfrm flipH="1">
            <a:off x="3917499" y="4068981"/>
            <a:ext cx="679313" cy="582824"/>
          </a:xfrm>
          <a:prstGeom prst="straightConnector1">
            <a:avLst/>
          </a:prstGeom>
          <a:ln w="444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직선 화살표 연결선 43">
            <a:extLst>
              <a:ext uri="{FF2B5EF4-FFF2-40B4-BE49-F238E27FC236}">
                <a16:creationId xmlns:a16="http://schemas.microsoft.com/office/drawing/2014/main" id="{F285BF9A-401A-4961-B0B7-FE3424FE5E9A}"/>
              </a:ext>
            </a:extLst>
          </p:cNvPr>
          <p:cNvCxnSpPr>
            <a:cxnSpLocks/>
            <a:stCxn id="8" idx="2"/>
            <a:endCxn id="12" idx="0"/>
          </p:cNvCxnSpPr>
          <p:nvPr/>
        </p:nvCxnSpPr>
        <p:spPr>
          <a:xfrm>
            <a:off x="4596812" y="4068981"/>
            <a:ext cx="731304" cy="582824"/>
          </a:xfrm>
          <a:prstGeom prst="straightConnector1">
            <a:avLst/>
          </a:prstGeom>
          <a:ln w="444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a16="http://schemas.microsoft.com/office/drawing/2014/main" id="{4D519418-9350-46F8-A343-49C079841C3D}"/>
              </a:ext>
            </a:extLst>
          </p:cNvPr>
          <p:cNvCxnSpPr>
            <a:cxnSpLocks/>
            <a:stCxn id="5" idx="2"/>
            <a:endCxn id="13" idx="0"/>
          </p:cNvCxnSpPr>
          <p:nvPr/>
        </p:nvCxnSpPr>
        <p:spPr>
          <a:xfrm flipH="1">
            <a:off x="7606646" y="1882606"/>
            <a:ext cx="1375126" cy="1280012"/>
          </a:xfrm>
          <a:prstGeom prst="straightConnector1">
            <a:avLst/>
          </a:prstGeom>
          <a:ln w="444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2" name="직선 화살표 연결선 51">
            <a:extLst>
              <a:ext uri="{FF2B5EF4-FFF2-40B4-BE49-F238E27FC236}">
                <a16:creationId xmlns:a16="http://schemas.microsoft.com/office/drawing/2014/main" id="{34DA7B04-99C7-461A-AB69-25D33B635533}"/>
              </a:ext>
            </a:extLst>
          </p:cNvPr>
          <p:cNvCxnSpPr>
            <a:cxnSpLocks/>
            <a:stCxn id="5" idx="2"/>
            <a:endCxn id="14" idx="0"/>
          </p:cNvCxnSpPr>
          <p:nvPr/>
        </p:nvCxnSpPr>
        <p:spPr>
          <a:xfrm>
            <a:off x="8981772" y="1882606"/>
            <a:ext cx="1380265" cy="1280009"/>
          </a:xfrm>
          <a:prstGeom prst="straightConnector1">
            <a:avLst/>
          </a:prstGeom>
          <a:ln w="444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6" name="직선 화살표 연결선 55">
            <a:extLst>
              <a:ext uri="{FF2B5EF4-FFF2-40B4-BE49-F238E27FC236}">
                <a16:creationId xmlns:a16="http://schemas.microsoft.com/office/drawing/2014/main" id="{AE040647-BC10-4963-AC72-570DA3D1FAD7}"/>
              </a:ext>
            </a:extLst>
          </p:cNvPr>
          <p:cNvCxnSpPr>
            <a:cxnSpLocks/>
            <a:stCxn id="13" idx="2"/>
            <a:endCxn id="24" idx="0"/>
          </p:cNvCxnSpPr>
          <p:nvPr/>
        </p:nvCxnSpPr>
        <p:spPr>
          <a:xfrm flipH="1">
            <a:off x="6881852" y="4068984"/>
            <a:ext cx="724794" cy="582821"/>
          </a:xfrm>
          <a:prstGeom prst="straightConnector1">
            <a:avLst/>
          </a:prstGeom>
          <a:ln w="444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9" name="직선 화살표 연결선 58">
            <a:extLst>
              <a:ext uri="{FF2B5EF4-FFF2-40B4-BE49-F238E27FC236}">
                <a16:creationId xmlns:a16="http://schemas.microsoft.com/office/drawing/2014/main" id="{1516FD37-DED9-4A49-9F8B-455563D035CE}"/>
              </a:ext>
            </a:extLst>
          </p:cNvPr>
          <p:cNvCxnSpPr>
            <a:cxnSpLocks/>
            <a:stCxn id="13" idx="2"/>
            <a:endCxn id="25" idx="0"/>
          </p:cNvCxnSpPr>
          <p:nvPr/>
        </p:nvCxnSpPr>
        <p:spPr>
          <a:xfrm>
            <a:off x="7606646" y="4068984"/>
            <a:ext cx="685821" cy="582821"/>
          </a:xfrm>
          <a:prstGeom prst="straightConnector1">
            <a:avLst/>
          </a:prstGeom>
          <a:ln w="444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2" name="직선 화살표 연결선 61">
            <a:extLst>
              <a:ext uri="{FF2B5EF4-FFF2-40B4-BE49-F238E27FC236}">
                <a16:creationId xmlns:a16="http://schemas.microsoft.com/office/drawing/2014/main" id="{FAD964C9-030D-42EF-8276-08A9C8EE31F2}"/>
              </a:ext>
            </a:extLst>
          </p:cNvPr>
          <p:cNvCxnSpPr>
            <a:cxnSpLocks/>
            <a:stCxn id="14" idx="2"/>
            <a:endCxn id="26" idx="0"/>
          </p:cNvCxnSpPr>
          <p:nvPr/>
        </p:nvCxnSpPr>
        <p:spPr>
          <a:xfrm flipH="1">
            <a:off x="9695134" y="4068981"/>
            <a:ext cx="666903" cy="582824"/>
          </a:xfrm>
          <a:prstGeom prst="straightConnector1">
            <a:avLst/>
          </a:prstGeom>
          <a:ln w="444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FB129BB1-1EEC-4F52-85F7-FB6D6A1F495B}"/>
              </a:ext>
            </a:extLst>
          </p:cNvPr>
          <p:cNvCxnSpPr>
            <a:cxnSpLocks/>
            <a:stCxn id="14" idx="2"/>
            <a:endCxn id="27" idx="0"/>
          </p:cNvCxnSpPr>
          <p:nvPr/>
        </p:nvCxnSpPr>
        <p:spPr>
          <a:xfrm>
            <a:off x="10362037" y="4068981"/>
            <a:ext cx="743713" cy="582824"/>
          </a:xfrm>
          <a:prstGeom prst="straightConnector1">
            <a:avLst/>
          </a:prstGeom>
          <a:ln w="444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9" name="직선 화살표 연결선 78">
            <a:extLst>
              <a:ext uri="{FF2B5EF4-FFF2-40B4-BE49-F238E27FC236}">
                <a16:creationId xmlns:a16="http://schemas.microsoft.com/office/drawing/2014/main" id="{DF93CFEE-E43D-40DF-B9E4-40C05E9A7136}"/>
              </a:ext>
            </a:extLst>
          </p:cNvPr>
          <p:cNvCxnSpPr>
            <a:cxnSpLocks/>
          </p:cNvCxnSpPr>
          <p:nvPr/>
        </p:nvCxnSpPr>
        <p:spPr>
          <a:xfrm>
            <a:off x="5470750" y="1529977"/>
            <a:ext cx="1259636" cy="0"/>
          </a:xfrm>
          <a:prstGeom prst="straightConnector1">
            <a:avLst/>
          </a:prstGeom>
          <a:ln w="19050">
            <a:solidFill>
              <a:schemeClr val="bg1">
                <a:lumMod val="85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E2C95897-0530-494D-A22E-22D05471DFCF}"/>
              </a:ext>
            </a:extLst>
          </p:cNvPr>
          <p:cNvSpPr txBox="1"/>
          <p:nvPr/>
        </p:nvSpPr>
        <p:spPr>
          <a:xfrm>
            <a:off x="9454336" y="1869421"/>
            <a:ext cx="1651414" cy="369332"/>
          </a:xfrm>
          <a:prstGeom prst="rect">
            <a:avLst/>
          </a:prstGeom>
          <a:noFill/>
        </p:spPr>
        <p:txBody>
          <a:bodyPr wrap="none" rtlCol="0">
            <a:spAutoFit/>
          </a:bodyPr>
          <a:lstStyle/>
          <a:p>
            <a:r>
              <a:rPr lang="ko-KR" altLang="en-US" dirty="0">
                <a:solidFill>
                  <a:srgbClr val="00C8EB"/>
                </a:solidFill>
              </a:rPr>
              <a:t>개인키 불필요</a:t>
            </a:r>
          </a:p>
        </p:txBody>
      </p:sp>
    </p:spTree>
    <p:extLst>
      <p:ext uri="{BB962C8B-B14F-4D97-AF65-F5344CB8AC3E}">
        <p14:creationId xmlns:p14="http://schemas.microsoft.com/office/powerpoint/2010/main" val="2274758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4"/>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5"/>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6"/>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7"/>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35"/>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38"/>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1"/>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44"/>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56"/>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59"/>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62"/>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39" grpId="0" animBg="1"/>
      <p:bldP spid="5" grpId="0"/>
      <p:bldP spid="7" grpId="0"/>
      <p:bldP spid="8" grpId="0"/>
      <p:bldP spid="13" grpId="0"/>
      <p:bldP spid="14" grpId="0"/>
      <p:bldP spid="9" grpId="0"/>
      <p:bldP spid="10" grpId="0"/>
      <p:bldP spid="11" grpId="0"/>
      <p:bldP spid="12" grpId="0"/>
      <p:bldP spid="24" grpId="0"/>
      <p:bldP spid="25" grpId="0"/>
      <p:bldP spid="26" grpId="0"/>
      <p:bldP spid="27" grpId="0"/>
      <p:bldP spid="15" grpId="0"/>
    </p:bld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2" name="직선 연결선 71">
            <a:extLst>
              <a:ext uri="{FF2B5EF4-FFF2-40B4-BE49-F238E27FC236}">
                <a16:creationId xmlns:a16="http://schemas.microsoft.com/office/drawing/2014/main" id="{CC419A61-49B3-4DB4-9481-507D4E4FE274}"/>
              </a:ext>
            </a:extLst>
          </p:cNvPr>
          <p:cNvCxnSpPr/>
          <p:nvPr/>
        </p:nvCxnSpPr>
        <p:spPr>
          <a:xfrm>
            <a:off x="6096000" y="657225"/>
            <a:ext cx="0" cy="5878747"/>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제목 2">
            <a:extLst>
              <a:ext uri="{FF2B5EF4-FFF2-40B4-BE49-F238E27FC236}">
                <a16:creationId xmlns:a16="http://schemas.microsoft.com/office/drawing/2014/main" id="{4564EAE7-5440-466B-B58A-F77466A76EF5}"/>
              </a:ext>
            </a:extLst>
          </p:cNvPr>
          <p:cNvSpPr>
            <a:spLocks noGrp="1"/>
          </p:cNvSpPr>
          <p:nvPr>
            <p:ph type="title"/>
          </p:nvPr>
        </p:nvSpPr>
        <p:spPr/>
        <p:txBody>
          <a:bodyPr/>
          <a:lstStyle/>
          <a:p>
            <a:r>
              <a:rPr lang="en-US" altLang="ko-KR" dirty="0"/>
              <a:t>HD Wallet [ </a:t>
            </a:r>
            <a:r>
              <a:rPr lang="ko-KR" altLang="en-US" dirty="0"/>
              <a:t>강화 자식 키 파생 </a:t>
            </a:r>
            <a:r>
              <a:rPr lang="en-US" altLang="ko-KR" dirty="0"/>
              <a:t>]</a:t>
            </a:r>
            <a:endParaRPr lang="ko-KR" altLang="en-US" dirty="0"/>
          </a:p>
        </p:txBody>
      </p:sp>
      <p:sp>
        <p:nvSpPr>
          <p:cNvPr id="4" name="TextBox 3">
            <a:extLst>
              <a:ext uri="{FF2B5EF4-FFF2-40B4-BE49-F238E27FC236}">
                <a16:creationId xmlns:a16="http://schemas.microsoft.com/office/drawing/2014/main" id="{6075B3B5-9DF4-4517-97A2-1D2A79470CB6}"/>
              </a:ext>
            </a:extLst>
          </p:cNvPr>
          <p:cNvSpPr txBox="1"/>
          <p:nvPr/>
        </p:nvSpPr>
        <p:spPr>
          <a:xfrm>
            <a:off x="1865273" y="668462"/>
            <a:ext cx="2707793" cy="1214142"/>
          </a:xfrm>
          <a:prstGeom prst="rect">
            <a:avLst/>
          </a:prstGeom>
          <a:noFill/>
        </p:spPr>
        <p:txBody>
          <a:bodyPr wrap="none" tIns="144000" bIns="144000" rtlCol="0">
            <a:spAutoFit/>
          </a:bodyPr>
          <a:lstStyle/>
          <a:p>
            <a:pPr algn="ctr"/>
            <a:r>
              <a:rPr lang="en-US" altLang="ko-KR" sz="3000" dirty="0">
                <a:solidFill>
                  <a:schemeClr val="bg1">
                    <a:lumMod val="85000"/>
                  </a:schemeClr>
                </a:solidFill>
                <a:latin typeface="Arial" panose="020B0604020202020204" pitchFamily="34" charset="0"/>
              </a:rPr>
              <a:t>m</a:t>
            </a:r>
          </a:p>
          <a:p>
            <a:pPr algn="ctr"/>
            <a:r>
              <a:rPr lang="ko-KR" altLang="en-US" sz="3000" dirty="0">
                <a:solidFill>
                  <a:schemeClr val="bg1">
                    <a:lumMod val="85000"/>
                  </a:schemeClr>
                </a:solidFill>
                <a:latin typeface="Arial" panose="020B0604020202020204" pitchFamily="34" charset="0"/>
              </a:rPr>
              <a:t>마스터 개인 키</a:t>
            </a:r>
          </a:p>
        </p:txBody>
      </p:sp>
      <p:sp>
        <p:nvSpPr>
          <p:cNvPr id="5" name="TextBox 4">
            <a:extLst>
              <a:ext uri="{FF2B5EF4-FFF2-40B4-BE49-F238E27FC236}">
                <a16:creationId xmlns:a16="http://schemas.microsoft.com/office/drawing/2014/main" id="{299CF0A8-0156-4C7A-AE58-779B35ECF09C}"/>
              </a:ext>
            </a:extLst>
          </p:cNvPr>
          <p:cNvSpPr txBox="1"/>
          <p:nvPr/>
        </p:nvSpPr>
        <p:spPr>
          <a:xfrm>
            <a:off x="7627873" y="668462"/>
            <a:ext cx="2707793" cy="1214142"/>
          </a:xfrm>
          <a:prstGeom prst="rect">
            <a:avLst/>
          </a:prstGeom>
          <a:noFill/>
        </p:spPr>
        <p:txBody>
          <a:bodyPr wrap="none" tIns="144000" bIns="144000" rtlCol="0">
            <a:spAutoFit/>
          </a:bodyPr>
          <a:lstStyle/>
          <a:p>
            <a:pPr algn="ctr"/>
            <a:r>
              <a:rPr lang="en-US" altLang="ko-KR" sz="3000" dirty="0">
                <a:solidFill>
                  <a:schemeClr val="bg1">
                    <a:lumMod val="85000"/>
                  </a:schemeClr>
                </a:solidFill>
                <a:latin typeface="Arial" panose="020B0604020202020204" pitchFamily="34" charset="0"/>
              </a:rPr>
              <a:t>M</a:t>
            </a:r>
          </a:p>
          <a:p>
            <a:pPr algn="ctr"/>
            <a:r>
              <a:rPr lang="ko-KR" altLang="en-US" sz="3000" dirty="0">
                <a:solidFill>
                  <a:schemeClr val="bg1">
                    <a:lumMod val="85000"/>
                  </a:schemeClr>
                </a:solidFill>
                <a:latin typeface="Arial" panose="020B0604020202020204" pitchFamily="34" charset="0"/>
              </a:rPr>
              <a:t>마스터 공개 키</a:t>
            </a:r>
          </a:p>
        </p:txBody>
      </p:sp>
      <p:sp>
        <p:nvSpPr>
          <p:cNvPr id="7" name="TextBox 6">
            <a:extLst>
              <a:ext uri="{FF2B5EF4-FFF2-40B4-BE49-F238E27FC236}">
                <a16:creationId xmlns:a16="http://schemas.microsoft.com/office/drawing/2014/main" id="{605634E5-8730-4947-8745-B27DADA24585}"/>
              </a:ext>
            </a:extLst>
          </p:cNvPr>
          <p:cNvSpPr txBox="1"/>
          <p:nvPr/>
        </p:nvSpPr>
        <p:spPr>
          <a:xfrm>
            <a:off x="1037352" y="2924088"/>
            <a:ext cx="1608133" cy="688256"/>
          </a:xfrm>
          <a:prstGeom prst="rect">
            <a:avLst/>
          </a:prstGeom>
          <a:noFill/>
        </p:spPr>
        <p:txBody>
          <a:bodyPr wrap="none" tIns="36000" bIns="36000" rtlCol="0">
            <a:spAutoFit/>
          </a:bodyPr>
          <a:lstStyle/>
          <a:p>
            <a:pPr algn="ctr"/>
            <a:r>
              <a:rPr lang="en-US" altLang="ko-KR" sz="2000" dirty="0">
                <a:solidFill>
                  <a:schemeClr val="bg1">
                    <a:lumMod val="85000"/>
                  </a:schemeClr>
                </a:solidFill>
                <a:latin typeface="Arial" panose="020B0604020202020204" pitchFamily="34" charset="0"/>
              </a:rPr>
              <a:t>m/0</a:t>
            </a:r>
          </a:p>
          <a:p>
            <a:pPr algn="ctr"/>
            <a:r>
              <a:rPr lang="ko-KR" altLang="en-US" sz="2000" dirty="0">
                <a:solidFill>
                  <a:schemeClr val="bg1">
                    <a:lumMod val="85000"/>
                  </a:schemeClr>
                </a:solidFill>
                <a:latin typeface="Arial" panose="020B0604020202020204" pitchFamily="34" charset="0"/>
              </a:rPr>
              <a:t>일반 개인 키</a:t>
            </a:r>
          </a:p>
        </p:txBody>
      </p:sp>
      <p:sp>
        <p:nvSpPr>
          <p:cNvPr id="8" name="TextBox 7">
            <a:extLst>
              <a:ext uri="{FF2B5EF4-FFF2-40B4-BE49-F238E27FC236}">
                <a16:creationId xmlns:a16="http://schemas.microsoft.com/office/drawing/2014/main" id="{288E95E2-883C-404B-84B3-795177972313}"/>
              </a:ext>
            </a:extLst>
          </p:cNvPr>
          <p:cNvSpPr txBox="1"/>
          <p:nvPr/>
        </p:nvSpPr>
        <p:spPr>
          <a:xfrm>
            <a:off x="3792745" y="4729033"/>
            <a:ext cx="1608133" cy="688256"/>
          </a:xfrm>
          <a:prstGeom prst="rect">
            <a:avLst/>
          </a:prstGeom>
          <a:noFill/>
        </p:spPr>
        <p:txBody>
          <a:bodyPr wrap="none" tIns="36000" bIns="36000" rtlCol="0">
            <a:spAutoFit/>
          </a:bodyPr>
          <a:lstStyle/>
          <a:p>
            <a:pPr algn="ctr"/>
            <a:r>
              <a:rPr lang="en-US" altLang="ko-KR" sz="2000" dirty="0">
                <a:solidFill>
                  <a:schemeClr val="bg1">
                    <a:lumMod val="85000"/>
                  </a:schemeClr>
                </a:solidFill>
                <a:latin typeface="Arial" panose="020B0604020202020204" pitchFamily="34" charset="0"/>
              </a:rPr>
              <a:t>m/0/0</a:t>
            </a:r>
            <a:r>
              <a:rPr lang="en-US" altLang="ko-KR" sz="2000" b="1" dirty="0">
                <a:solidFill>
                  <a:srgbClr val="EF296B"/>
                </a:solidFill>
                <a:latin typeface="Arial" panose="020B0604020202020204" pitchFamily="34" charset="0"/>
              </a:rPr>
              <a:t>'</a:t>
            </a:r>
          </a:p>
          <a:p>
            <a:pPr algn="ctr"/>
            <a:r>
              <a:rPr lang="ko-KR" altLang="en-US" sz="2000" dirty="0">
                <a:solidFill>
                  <a:schemeClr val="bg1">
                    <a:lumMod val="85000"/>
                  </a:schemeClr>
                </a:solidFill>
                <a:latin typeface="Arial" panose="020B0604020202020204" pitchFamily="34" charset="0"/>
              </a:rPr>
              <a:t>강화 개인 키</a:t>
            </a:r>
          </a:p>
        </p:txBody>
      </p:sp>
      <p:sp>
        <p:nvSpPr>
          <p:cNvPr id="13" name="TextBox 12">
            <a:extLst>
              <a:ext uri="{FF2B5EF4-FFF2-40B4-BE49-F238E27FC236}">
                <a16:creationId xmlns:a16="http://schemas.microsoft.com/office/drawing/2014/main" id="{37C04672-2EF8-48E9-97CB-E1703CC9FBBE}"/>
              </a:ext>
            </a:extLst>
          </p:cNvPr>
          <p:cNvSpPr txBox="1"/>
          <p:nvPr/>
        </p:nvSpPr>
        <p:spPr>
          <a:xfrm>
            <a:off x="6802577" y="2924088"/>
            <a:ext cx="1608133" cy="688256"/>
          </a:xfrm>
          <a:prstGeom prst="rect">
            <a:avLst/>
          </a:prstGeom>
          <a:noFill/>
        </p:spPr>
        <p:txBody>
          <a:bodyPr wrap="none" tIns="36000" bIns="36000" rtlCol="0">
            <a:spAutoFit/>
          </a:bodyPr>
          <a:lstStyle/>
          <a:p>
            <a:pPr algn="ctr"/>
            <a:r>
              <a:rPr lang="en-US" altLang="ko-KR" sz="2000" dirty="0">
                <a:solidFill>
                  <a:schemeClr val="bg1">
                    <a:lumMod val="85000"/>
                  </a:schemeClr>
                </a:solidFill>
                <a:latin typeface="Arial" panose="020B0604020202020204" pitchFamily="34" charset="0"/>
              </a:rPr>
              <a:t>M/0</a:t>
            </a:r>
          </a:p>
          <a:p>
            <a:pPr algn="ctr"/>
            <a:r>
              <a:rPr lang="ko-KR" altLang="en-US" sz="2000" dirty="0">
                <a:solidFill>
                  <a:schemeClr val="bg1">
                    <a:lumMod val="85000"/>
                  </a:schemeClr>
                </a:solidFill>
                <a:latin typeface="Arial" panose="020B0604020202020204" pitchFamily="34" charset="0"/>
              </a:rPr>
              <a:t>일반 공개 키</a:t>
            </a:r>
          </a:p>
        </p:txBody>
      </p:sp>
      <p:sp>
        <p:nvSpPr>
          <p:cNvPr id="14" name="TextBox 13">
            <a:extLst>
              <a:ext uri="{FF2B5EF4-FFF2-40B4-BE49-F238E27FC236}">
                <a16:creationId xmlns:a16="http://schemas.microsoft.com/office/drawing/2014/main" id="{D2877C78-81DB-4FDD-BACA-899E515C6064}"/>
              </a:ext>
            </a:extLst>
          </p:cNvPr>
          <p:cNvSpPr txBox="1"/>
          <p:nvPr/>
        </p:nvSpPr>
        <p:spPr>
          <a:xfrm>
            <a:off x="8974478" y="4729033"/>
            <a:ext cx="2775119" cy="688256"/>
          </a:xfrm>
          <a:prstGeom prst="rect">
            <a:avLst/>
          </a:prstGeom>
          <a:noFill/>
        </p:spPr>
        <p:txBody>
          <a:bodyPr wrap="none" tIns="36000" bIns="36000" rtlCol="0">
            <a:spAutoFit/>
          </a:bodyPr>
          <a:lstStyle/>
          <a:p>
            <a:pPr algn="ctr"/>
            <a:r>
              <a:rPr lang="en-US" altLang="ko-KR" sz="2000" dirty="0">
                <a:solidFill>
                  <a:schemeClr val="bg1">
                    <a:lumMod val="85000"/>
                  </a:schemeClr>
                </a:solidFill>
                <a:latin typeface="Arial" panose="020B0604020202020204" pitchFamily="34" charset="0"/>
              </a:rPr>
              <a:t>M/0/0</a:t>
            </a:r>
            <a:r>
              <a:rPr lang="en-US" altLang="ko-KR" sz="2000" b="1" dirty="0">
                <a:solidFill>
                  <a:srgbClr val="EF296B"/>
                </a:solidFill>
                <a:latin typeface="Arial" panose="020B0604020202020204" pitchFamily="34" charset="0"/>
              </a:rPr>
              <a:t>'</a:t>
            </a:r>
          </a:p>
          <a:p>
            <a:pPr algn="ctr"/>
            <a:r>
              <a:rPr lang="ko-KR" altLang="en-US" sz="2000" dirty="0">
                <a:solidFill>
                  <a:schemeClr val="bg1">
                    <a:lumMod val="85000"/>
                  </a:schemeClr>
                </a:solidFill>
                <a:latin typeface="Arial" panose="020B0604020202020204" pitchFamily="34" charset="0"/>
              </a:rPr>
              <a:t>강화 개인 키의 공개 키</a:t>
            </a:r>
          </a:p>
        </p:txBody>
      </p:sp>
      <p:sp>
        <p:nvSpPr>
          <p:cNvPr id="9" name="TextBox 8">
            <a:extLst>
              <a:ext uri="{FF2B5EF4-FFF2-40B4-BE49-F238E27FC236}">
                <a16:creationId xmlns:a16="http://schemas.microsoft.com/office/drawing/2014/main" id="{A937003C-9CCB-429C-B47B-E04E868F752B}"/>
              </a:ext>
            </a:extLst>
          </p:cNvPr>
          <p:cNvSpPr txBox="1"/>
          <p:nvPr/>
        </p:nvSpPr>
        <p:spPr>
          <a:xfrm>
            <a:off x="441214" y="4182699"/>
            <a:ext cx="1326004" cy="565146"/>
          </a:xfrm>
          <a:prstGeom prst="rect">
            <a:avLst/>
          </a:prstGeom>
          <a:noFill/>
        </p:spPr>
        <p:txBody>
          <a:bodyPr wrap="none" tIns="36000" bIns="36000" rtlCol="0">
            <a:spAutoFit/>
          </a:bodyPr>
          <a:lstStyle/>
          <a:p>
            <a:pPr algn="ctr"/>
            <a:r>
              <a:rPr lang="en-US" altLang="ko-KR" sz="1600" dirty="0">
                <a:solidFill>
                  <a:schemeClr val="bg1">
                    <a:lumMod val="85000"/>
                  </a:schemeClr>
                </a:solidFill>
                <a:latin typeface="Arial" panose="020B0604020202020204" pitchFamily="34" charset="0"/>
              </a:rPr>
              <a:t>m/0/0</a:t>
            </a:r>
          </a:p>
          <a:p>
            <a:pPr algn="ctr"/>
            <a:r>
              <a:rPr lang="ko-KR" altLang="en-US" sz="1600" dirty="0">
                <a:solidFill>
                  <a:schemeClr val="bg1">
                    <a:lumMod val="85000"/>
                  </a:schemeClr>
                </a:solidFill>
                <a:latin typeface="Arial" panose="020B0604020202020204" pitchFamily="34" charset="0"/>
              </a:rPr>
              <a:t>일반 개인 키</a:t>
            </a:r>
          </a:p>
        </p:txBody>
      </p:sp>
      <p:sp>
        <p:nvSpPr>
          <p:cNvPr id="10" name="TextBox 9">
            <a:extLst>
              <a:ext uri="{FF2B5EF4-FFF2-40B4-BE49-F238E27FC236}">
                <a16:creationId xmlns:a16="http://schemas.microsoft.com/office/drawing/2014/main" id="{32A592C0-95FF-44DA-92E0-25BD8D6FE22B}"/>
              </a:ext>
            </a:extLst>
          </p:cNvPr>
          <p:cNvSpPr txBox="1"/>
          <p:nvPr/>
        </p:nvSpPr>
        <p:spPr>
          <a:xfrm>
            <a:off x="1851831" y="4182699"/>
            <a:ext cx="1326004" cy="565146"/>
          </a:xfrm>
          <a:prstGeom prst="rect">
            <a:avLst/>
          </a:prstGeom>
          <a:noFill/>
        </p:spPr>
        <p:txBody>
          <a:bodyPr wrap="none" tIns="36000" bIns="36000" rtlCol="0">
            <a:spAutoFit/>
          </a:bodyPr>
          <a:lstStyle/>
          <a:p>
            <a:pPr algn="ctr"/>
            <a:r>
              <a:rPr lang="en-US" altLang="ko-KR" sz="1600" dirty="0">
                <a:solidFill>
                  <a:schemeClr val="bg1">
                    <a:lumMod val="85000"/>
                  </a:schemeClr>
                </a:solidFill>
                <a:latin typeface="Arial" panose="020B0604020202020204" pitchFamily="34" charset="0"/>
              </a:rPr>
              <a:t>m/0/1</a:t>
            </a:r>
          </a:p>
          <a:p>
            <a:pPr algn="ctr"/>
            <a:r>
              <a:rPr lang="ko-KR" altLang="en-US" sz="1600" dirty="0">
                <a:solidFill>
                  <a:schemeClr val="bg1">
                    <a:lumMod val="85000"/>
                  </a:schemeClr>
                </a:solidFill>
                <a:latin typeface="Arial" panose="020B0604020202020204" pitchFamily="34" charset="0"/>
              </a:rPr>
              <a:t>일반 개인 키</a:t>
            </a:r>
          </a:p>
        </p:txBody>
      </p:sp>
      <p:sp>
        <p:nvSpPr>
          <p:cNvPr id="11" name="TextBox 10">
            <a:extLst>
              <a:ext uri="{FF2B5EF4-FFF2-40B4-BE49-F238E27FC236}">
                <a16:creationId xmlns:a16="http://schemas.microsoft.com/office/drawing/2014/main" id="{C05E1F3E-BD9F-48E9-A451-7A1E1C8D519F}"/>
              </a:ext>
            </a:extLst>
          </p:cNvPr>
          <p:cNvSpPr txBox="1"/>
          <p:nvPr/>
        </p:nvSpPr>
        <p:spPr>
          <a:xfrm>
            <a:off x="3238595" y="5987644"/>
            <a:ext cx="1326004" cy="565146"/>
          </a:xfrm>
          <a:prstGeom prst="rect">
            <a:avLst/>
          </a:prstGeom>
          <a:noFill/>
        </p:spPr>
        <p:txBody>
          <a:bodyPr wrap="none" tIns="36000" bIns="36000" rtlCol="0">
            <a:spAutoFit/>
          </a:bodyPr>
          <a:lstStyle/>
          <a:p>
            <a:pPr algn="ctr"/>
            <a:r>
              <a:rPr lang="en-US" altLang="ko-KR" sz="1600" dirty="0">
                <a:solidFill>
                  <a:schemeClr val="bg1">
                    <a:lumMod val="85000"/>
                  </a:schemeClr>
                </a:solidFill>
                <a:latin typeface="Arial" panose="020B0604020202020204" pitchFamily="34" charset="0"/>
              </a:rPr>
              <a:t>m/0/0</a:t>
            </a:r>
            <a:r>
              <a:rPr lang="en-US" altLang="ko-KR" sz="1600" b="1" dirty="0">
                <a:solidFill>
                  <a:srgbClr val="EF296B"/>
                </a:solidFill>
                <a:latin typeface="Arial" panose="020B0604020202020204" pitchFamily="34" charset="0"/>
              </a:rPr>
              <a:t>'</a:t>
            </a:r>
            <a:r>
              <a:rPr lang="en-US" altLang="ko-KR" sz="1600" dirty="0">
                <a:solidFill>
                  <a:schemeClr val="bg1">
                    <a:lumMod val="85000"/>
                  </a:schemeClr>
                </a:solidFill>
                <a:latin typeface="Arial" panose="020B0604020202020204" pitchFamily="34" charset="0"/>
              </a:rPr>
              <a:t>/0</a:t>
            </a:r>
          </a:p>
          <a:p>
            <a:pPr algn="ctr"/>
            <a:r>
              <a:rPr lang="ko-KR" altLang="en-US" sz="1600" dirty="0">
                <a:solidFill>
                  <a:schemeClr val="bg1">
                    <a:lumMod val="85000"/>
                  </a:schemeClr>
                </a:solidFill>
                <a:latin typeface="Arial" panose="020B0604020202020204" pitchFamily="34" charset="0"/>
              </a:rPr>
              <a:t>일반 개인 키</a:t>
            </a:r>
          </a:p>
        </p:txBody>
      </p:sp>
      <p:sp>
        <p:nvSpPr>
          <p:cNvPr id="12" name="TextBox 11">
            <a:extLst>
              <a:ext uri="{FF2B5EF4-FFF2-40B4-BE49-F238E27FC236}">
                <a16:creationId xmlns:a16="http://schemas.microsoft.com/office/drawing/2014/main" id="{4BBE28CB-88D4-473B-9F7B-B5CFD47E76F0}"/>
              </a:ext>
            </a:extLst>
          </p:cNvPr>
          <p:cNvSpPr txBox="1"/>
          <p:nvPr/>
        </p:nvSpPr>
        <p:spPr>
          <a:xfrm>
            <a:off x="4649212" y="5987644"/>
            <a:ext cx="1326004" cy="565146"/>
          </a:xfrm>
          <a:prstGeom prst="rect">
            <a:avLst/>
          </a:prstGeom>
          <a:noFill/>
        </p:spPr>
        <p:txBody>
          <a:bodyPr wrap="none" tIns="36000" bIns="36000" rtlCol="0">
            <a:spAutoFit/>
          </a:bodyPr>
          <a:lstStyle/>
          <a:p>
            <a:pPr algn="ctr"/>
            <a:r>
              <a:rPr lang="en-US" altLang="ko-KR" sz="1600" dirty="0">
                <a:solidFill>
                  <a:schemeClr val="bg1">
                    <a:lumMod val="85000"/>
                  </a:schemeClr>
                </a:solidFill>
                <a:latin typeface="Arial" panose="020B0604020202020204" pitchFamily="34" charset="0"/>
              </a:rPr>
              <a:t>m/0/0</a:t>
            </a:r>
            <a:r>
              <a:rPr lang="en-US" altLang="ko-KR" sz="1600" b="1" dirty="0">
                <a:solidFill>
                  <a:srgbClr val="EF296B"/>
                </a:solidFill>
                <a:latin typeface="Arial" panose="020B0604020202020204" pitchFamily="34" charset="0"/>
              </a:rPr>
              <a:t>'</a:t>
            </a:r>
            <a:r>
              <a:rPr lang="en-US" altLang="ko-KR" sz="1600" dirty="0">
                <a:solidFill>
                  <a:schemeClr val="bg1">
                    <a:lumMod val="85000"/>
                  </a:schemeClr>
                </a:solidFill>
                <a:latin typeface="Arial" panose="020B0604020202020204" pitchFamily="34" charset="0"/>
              </a:rPr>
              <a:t>/1</a:t>
            </a:r>
          </a:p>
          <a:p>
            <a:pPr algn="ctr"/>
            <a:r>
              <a:rPr lang="ko-KR" altLang="en-US" sz="1600" dirty="0">
                <a:solidFill>
                  <a:schemeClr val="bg1">
                    <a:lumMod val="85000"/>
                  </a:schemeClr>
                </a:solidFill>
                <a:latin typeface="Arial" panose="020B0604020202020204" pitchFamily="34" charset="0"/>
              </a:rPr>
              <a:t>일반 개인 키</a:t>
            </a:r>
          </a:p>
        </p:txBody>
      </p:sp>
      <p:sp>
        <p:nvSpPr>
          <p:cNvPr id="24" name="TextBox 23">
            <a:extLst>
              <a:ext uri="{FF2B5EF4-FFF2-40B4-BE49-F238E27FC236}">
                <a16:creationId xmlns:a16="http://schemas.microsoft.com/office/drawing/2014/main" id="{5CDDD739-E30E-44A2-A744-0B22CBFDCE2A}"/>
              </a:ext>
            </a:extLst>
          </p:cNvPr>
          <p:cNvSpPr txBox="1"/>
          <p:nvPr/>
        </p:nvSpPr>
        <p:spPr>
          <a:xfrm>
            <a:off x="6202946" y="4182699"/>
            <a:ext cx="1326004" cy="565146"/>
          </a:xfrm>
          <a:prstGeom prst="rect">
            <a:avLst/>
          </a:prstGeom>
          <a:noFill/>
        </p:spPr>
        <p:txBody>
          <a:bodyPr wrap="none" tIns="36000" bIns="36000" rtlCol="0">
            <a:spAutoFit/>
          </a:bodyPr>
          <a:lstStyle/>
          <a:p>
            <a:pPr algn="ctr"/>
            <a:r>
              <a:rPr lang="en-US" altLang="ko-KR" sz="1600" dirty="0">
                <a:solidFill>
                  <a:schemeClr val="bg1">
                    <a:lumMod val="85000"/>
                  </a:schemeClr>
                </a:solidFill>
                <a:latin typeface="Arial" panose="020B0604020202020204" pitchFamily="34" charset="0"/>
              </a:rPr>
              <a:t>M/0/0</a:t>
            </a:r>
          </a:p>
          <a:p>
            <a:pPr algn="ctr"/>
            <a:r>
              <a:rPr lang="ko-KR" altLang="en-US" sz="1600" dirty="0">
                <a:solidFill>
                  <a:schemeClr val="bg1">
                    <a:lumMod val="85000"/>
                  </a:schemeClr>
                </a:solidFill>
                <a:latin typeface="Arial" panose="020B0604020202020204" pitchFamily="34" charset="0"/>
              </a:rPr>
              <a:t>일반 공개 키</a:t>
            </a:r>
          </a:p>
        </p:txBody>
      </p:sp>
      <p:sp>
        <p:nvSpPr>
          <p:cNvPr id="25" name="TextBox 24">
            <a:extLst>
              <a:ext uri="{FF2B5EF4-FFF2-40B4-BE49-F238E27FC236}">
                <a16:creationId xmlns:a16="http://schemas.microsoft.com/office/drawing/2014/main" id="{6785A582-0D6C-47D2-86C5-0813847C7289}"/>
              </a:ext>
            </a:extLst>
          </p:cNvPr>
          <p:cNvSpPr txBox="1"/>
          <p:nvPr/>
        </p:nvSpPr>
        <p:spPr>
          <a:xfrm>
            <a:off x="7613563" y="4182699"/>
            <a:ext cx="1326004" cy="565146"/>
          </a:xfrm>
          <a:prstGeom prst="rect">
            <a:avLst/>
          </a:prstGeom>
          <a:noFill/>
        </p:spPr>
        <p:txBody>
          <a:bodyPr wrap="none" tIns="36000" bIns="36000" rtlCol="0">
            <a:spAutoFit/>
          </a:bodyPr>
          <a:lstStyle/>
          <a:p>
            <a:pPr algn="ctr"/>
            <a:r>
              <a:rPr lang="en-US" altLang="ko-KR" sz="1600" dirty="0">
                <a:solidFill>
                  <a:schemeClr val="bg1">
                    <a:lumMod val="85000"/>
                  </a:schemeClr>
                </a:solidFill>
                <a:latin typeface="Arial" panose="020B0604020202020204" pitchFamily="34" charset="0"/>
              </a:rPr>
              <a:t>M/0/0</a:t>
            </a:r>
          </a:p>
          <a:p>
            <a:pPr algn="ctr"/>
            <a:r>
              <a:rPr lang="ko-KR" altLang="en-US" sz="1600" dirty="0">
                <a:solidFill>
                  <a:schemeClr val="bg1">
                    <a:lumMod val="85000"/>
                  </a:schemeClr>
                </a:solidFill>
                <a:latin typeface="Arial" panose="020B0604020202020204" pitchFamily="34" charset="0"/>
              </a:rPr>
              <a:t>일반 공개 키</a:t>
            </a:r>
          </a:p>
        </p:txBody>
      </p:sp>
      <p:sp>
        <p:nvSpPr>
          <p:cNvPr id="26" name="TextBox 25">
            <a:extLst>
              <a:ext uri="{FF2B5EF4-FFF2-40B4-BE49-F238E27FC236}">
                <a16:creationId xmlns:a16="http://schemas.microsoft.com/office/drawing/2014/main" id="{F69D4B8F-0C53-4334-A63F-E62076201B74}"/>
              </a:ext>
            </a:extLst>
          </p:cNvPr>
          <p:cNvSpPr txBox="1"/>
          <p:nvPr/>
        </p:nvSpPr>
        <p:spPr>
          <a:xfrm>
            <a:off x="9016230" y="5987644"/>
            <a:ext cx="1326004" cy="565146"/>
          </a:xfrm>
          <a:prstGeom prst="rect">
            <a:avLst/>
          </a:prstGeom>
          <a:noFill/>
        </p:spPr>
        <p:txBody>
          <a:bodyPr wrap="none" tIns="36000" bIns="36000" rtlCol="0">
            <a:spAutoFit/>
          </a:bodyPr>
          <a:lstStyle/>
          <a:p>
            <a:pPr algn="ctr"/>
            <a:r>
              <a:rPr lang="en-US" altLang="ko-KR" sz="1600" dirty="0">
                <a:solidFill>
                  <a:schemeClr val="bg1">
                    <a:lumMod val="85000"/>
                  </a:schemeClr>
                </a:solidFill>
                <a:latin typeface="Arial" panose="020B0604020202020204" pitchFamily="34" charset="0"/>
              </a:rPr>
              <a:t>M/0/0</a:t>
            </a:r>
            <a:r>
              <a:rPr lang="en-US" altLang="ko-KR" sz="1600" b="1" dirty="0">
                <a:solidFill>
                  <a:srgbClr val="EF296B"/>
                </a:solidFill>
                <a:latin typeface="Arial" panose="020B0604020202020204" pitchFamily="34" charset="0"/>
              </a:rPr>
              <a:t>'</a:t>
            </a:r>
            <a:r>
              <a:rPr lang="en-US" altLang="ko-KR" sz="1600" dirty="0">
                <a:solidFill>
                  <a:schemeClr val="bg1">
                    <a:lumMod val="85000"/>
                  </a:schemeClr>
                </a:solidFill>
                <a:latin typeface="Arial" panose="020B0604020202020204" pitchFamily="34" charset="0"/>
              </a:rPr>
              <a:t>/0</a:t>
            </a:r>
          </a:p>
          <a:p>
            <a:pPr algn="ctr"/>
            <a:r>
              <a:rPr lang="ko-KR" altLang="en-US" sz="1600" dirty="0">
                <a:solidFill>
                  <a:schemeClr val="bg1">
                    <a:lumMod val="85000"/>
                  </a:schemeClr>
                </a:solidFill>
                <a:latin typeface="Arial" panose="020B0604020202020204" pitchFamily="34" charset="0"/>
              </a:rPr>
              <a:t>일반 개인 키</a:t>
            </a:r>
          </a:p>
        </p:txBody>
      </p:sp>
      <p:sp>
        <p:nvSpPr>
          <p:cNvPr id="27" name="TextBox 26">
            <a:extLst>
              <a:ext uri="{FF2B5EF4-FFF2-40B4-BE49-F238E27FC236}">
                <a16:creationId xmlns:a16="http://schemas.microsoft.com/office/drawing/2014/main" id="{FC0FEDDD-B505-484A-B59A-9F5155C5CA3E}"/>
              </a:ext>
            </a:extLst>
          </p:cNvPr>
          <p:cNvSpPr txBox="1"/>
          <p:nvPr/>
        </p:nvSpPr>
        <p:spPr>
          <a:xfrm>
            <a:off x="10426846" y="5987644"/>
            <a:ext cx="1326004" cy="565146"/>
          </a:xfrm>
          <a:prstGeom prst="rect">
            <a:avLst/>
          </a:prstGeom>
          <a:noFill/>
        </p:spPr>
        <p:txBody>
          <a:bodyPr wrap="none" tIns="36000" bIns="36000" rtlCol="0">
            <a:spAutoFit/>
          </a:bodyPr>
          <a:lstStyle/>
          <a:p>
            <a:pPr algn="ctr"/>
            <a:r>
              <a:rPr lang="en-US" altLang="ko-KR" sz="1600" dirty="0">
                <a:solidFill>
                  <a:schemeClr val="bg1">
                    <a:lumMod val="85000"/>
                  </a:schemeClr>
                </a:solidFill>
                <a:latin typeface="Arial" panose="020B0604020202020204" pitchFamily="34" charset="0"/>
              </a:rPr>
              <a:t>M/0/0</a:t>
            </a:r>
            <a:r>
              <a:rPr lang="en-US" altLang="ko-KR" sz="1600" b="1" dirty="0">
                <a:solidFill>
                  <a:srgbClr val="EF296B"/>
                </a:solidFill>
                <a:latin typeface="Arial" panose="020B0604020202020204" pitchFamily="34" charset="0"/>
              </a:rPr>
              <a:t>'</a:t>
            </a:r>
            <a:r>
              <a:rPr lang="en-US" altLang="ko-KR" sz="1600" dirty="0">
                <a:solidFill>
                  <a:schemeClr val="bg1">
                    <a:lumMod val="85000"/>
                  </a:schemeClr>
                </a:solidFill>
                <a:latin typeface="Arial" panose="020B0604020202020204" pitchFamily="34" charset="0"/>
              </a:rPr>
              <a:t>/1</a:t>
            </a:r>
          </a:p>
          <a:p>
            <a:pPr algn="ctr"/>
            <a:r>
              <a:rPr lang="ko-KR" altLang="en-US" sz="1600" dirty="0">
                <a:solidFill>
                  <a:schemeClr val="bg1">
                    <a:lumMod val="85000"/>
                  </a:schemeClr>
                </a:solidFill>
                <a:latin typeface="Arial" panose="020B0604020202020204" pitchFamily="34" charset="0"/>
              </a:rPr>
              <a:t>일반 개인 키</a:t>
            </a:r>
          </a:p>
        </p:txBody>
      </p:sp>
      <p:cxnSp>
        <p:nvCxnSpPr>
          <p:cNvPr id="31" name="직선 화살표 연결선 30">
            <a:extLst>
              <a:ext uri="{FF2B5EF4-FFF2-40B4-BE49-F238E27FC236}">
                <a16:creationId xmlns:a16="http://schemas.microsoft.com/office/drawing/2014/main" id="{B04FDBF1-C0CA-4A7F-808E-5765BB7F22A6}"/>
              </a:ext>
            </a:extLst>
          </p:cNvPr>
          <p:cNvCxnSpPr>
            <a:stCxn id="4" idx="2"/>
            <a:endCxn id="7" idx="0"/>
          </p:cNvCxnSpPr>
          <p:nvPr/>
        </p:nvCxnSpPr>
        <p:spPr>
          <a:xfrm flipH="1">
            <a:off x="1841419" y="1882604"/>
            <a:ext cx="1377751" cy="1041484"/>
          </a:xfrm>
          <a:prstGeom prst="straightConnector1">
            <a:avLst/>
          </a:prstGeom>
          <a:ln w="444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직선 화살표 연결선 31">
            <a:extLst>
              <a:ext uri="{FF2B5EF4-FFF2-40B4-BE49-F238E27FC236}">
                <a16:creationId xmlns:a16="http://schemas.microsoft.com/office/drawing/2014/main" id="{DA8F477B-2675-471E-908A-255F7E6E6F9E}"/>
              </a:ext>
            </a:extLst>
          </p:cNvPr>
          <p:cNvCxnSpPr>
            <a:cxnSpLocks/>
            <a:stCxn id="4" idx="2"/>
            <a:endCxn id="8" idx="0"/>
          </p:cNvCxnSpPr>
          <p:nvPr/>
        </p:nvCxnSpPr>
        <p:spPr>
          <a:xfrm>
            <a:off x="3219170" y="1882604"/>
            <a:ext cx="1377642" cy="2846429"/>
          </a:xfrm>
          <a:prstGeom prst="straightConnector1">
            <a:avLst/>
          </a:prstGeom>
          <a:ln w="444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6EDCBB64-E468-487A-8865-453A244A9D36}"/>
              </a:ext>
            </a:extLst>
          </p:cNvPr>
          <p:cNvCxnSpPr>
            <a:cxnSpLocks/>
            <a:stCxn id="7" idx="2"/>
            <a:endCxn id="9" idx="0"/>
          </p:cNvCxnSpPr>
          <p:nvPr/>
        </p:nvCxnSpPr>
        <p:spPr>
          <a:xfrm flipH="1">
            <a:off x="1104216" y="3612344"/>
            <a:ext cx="737203" cy="570355"/>
          </a:xfrm>
          <a:prstGeom prst="straightConnector1">
            <a:avLst/>
          </a:prstGeom>
          <a:ln w="444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직선 화살표 연결선 37">
            <a:extLst>
              <a:ext uri="{FF2B5EF4-FFF2-40B4-BE49-F238E27FC236}">
                <a16:creationId xmlns:a16="http://schemas.microsoft.com/office/drawing/2014/main" id="{8DFAB53A-A06E-4A6E-B0F4-7184C982AE0F}"/>
              </a:ext>
            </a:extLst>
          </p:cNvPr>
          <p:cNvCxnSpPr>
            <a:cxnSpLocks/>
            <a:stCxn id="7" idx="2"/>
            <a:endCxn id="10" idx="0"/>
          </p:cNvCxnSpPr>
          <p:nvPr/>
        </p:nvCxnSpPr>
        <p:spPr>
          <a:xfrm>
            <a:off x="1841419" y="3612344"/>
            <a:ext cx="673414" cy="570355"/>
          </a:xfrm>
          <a:prstGeom prst="straightConnector1">
            <a:avLst/>
          </a:prstGeom>
          <a:ln w="444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5A2BA82D-DB9A-43C9-B78F-4D2F8487A4D1}"/>
              </a:ext>
            </a:extLst>
          </p:cNvPr>
          <p:cNvCxnSpPr>
            <a:cxnSpLocks/>
            <a:stCxn id="8" idx="2"/>
            <a:endCxn id="11" idx="0"/>
          </p:cNvCxnSpPr>
          <p:nvPr/>
        </p:nvCxnSpPr>
        <p:spPr>
          <a:xfrm flipH="1">
            <a:off x="3901597" y="5417289"/>
            <a:ext cx="695215" cy="570355"/>
          </a:xfrm>
          <a:prstGeom prst="straightConnector1">
            <a:avLst/>
          </a:prstGeom>
          <a:ln w="444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직선 화살표 연결선 43">
            <a:extLst>
              <a:ext uri="{FF2B5EF4-FFF2-40B4-BE49-F238E27FC236}">
                <a16:creationId xmlns:a16="http://schemas.microsoft.com/office/drawing/2014/main" id="{F285BF9A-401A-4961-B0B7-FE3424FE5E9A}"/>
              </a:ext>
            </a:extLst>
          </p:cNvPr>
          <p:cNvCxnSpPr>
            <a:cxnSpLocks/>
            <a:stCxn id="8" idx="2"/>
            <a:endCxn id="12" idx="0"/>
          </p:cNvCxnSpPr>
          <p:nvPr/>
        </p:nvCxnSpPr>
        <p:spPr>
          <a:xfrm>
            <a:off x="4596812" y="5417289"/>
            <a:ext cx="715402" cy="570355"/>
          </a:xfrm>
          <a:prstGeom prst="straightConnector1">
            <a:avLst/>
          </a:prstGeom>
          <a:ln w="444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a16="http://schemas.microsoft.com/office/drawing/2014/main" id="{4D519418-9350-46F8-A343-49C079841C3D}"/>
              </a:ext>
            </a:extLst>
          </p:cNvPr>
          <p:cNvCxnSpPr>
            <a:cxnSpLocks/>
            <a:stCxn id="5" idx="2"/>
            <a:endCxn id="13" idx="0"/>
          </p:cNvCxnSpPr>
          <p:nvPr/>
        </p:nvCxnSpPr>
        <p:spPr>
          <a:xfrm flipH="1">
            <a:off x="7606644" y="1882604"/>
            <a:ext cx="1375126" cy="1041484"/>
          </a:xfrm>
          <a:prstGeom prst="straightConnector1">
            <a:avLst/>
          </a:prstGeom>
          <a:ln w="444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2" name="직선 화살표 연결선 51">
            <a:extLst>
              <a:ext uri="{FF2B5EF4-FFF2-40B4-BE49-F238E27FC236}">
                <a16:creationId xmlns:a16="http://schemas.microsoft.com/office/drawing/2014/main" id="{34DA7B04-99C7-461A-AB69-25D33B635533}"/>
              </a:ext>
            </a:extLst>
          </p:cNvPr>
          <p:cNvCxnSpPr>
            <a:cxnSpLocks/>
            <a:stCxn id="5" idx="2"/>
          </p:cNvCxnSpPr>
          <p:nvPr/>
        </p:nvCxnSpPr>
        <p:spPr>
          <a:xfrm>
            <a:off x="8981770" y="1882604"/>
            <a:ext cx="826667" cy="1756594"/>
          </a:xfrm>
          <a:prstGeom prst="straightConnector1">
            <a:avLst/>
          </a:prstGeom>
          <a:ln w="44450">
            <a:solidFill>
              <a:srgbClr val="3F3F3F"/>
            </a:solidFill>
            <a:tailEnd type="triangle"/>
          </a:ln>
        </p:spPr>
        <p:style>
          <a:lnRef idx="1">
            <a:schemeClr val="accent1"/>
          </a:lnRef>
          <a:fillRef idx="0">
            <a:schemeClr val="accent1"/>
          </a:fillRef>
          <a:effectRef idx="0">
            <a:schemeClr val="accent1"/>
          </a:effectRef>
          <a:fontRef idx="minor">
            <a:schemeClr val="tx1"/>
          </a:fontRef>
        </p:style>
      </p:cxnSp>
      <p:cxnSp>
        <p:nvCxnSpPr>
          <p:cNvPr id="56" name="직선 화살표 연결선 55">
            <a:extLst>
              <a:ext uri="{FF2B5EF4-FFF2-40B4-BE49-F238E27FC236}">
                <a16:creationId xmlns:a16="http://schemas.microsoft.com/office/drawing/2014/main" id="{AE040647-BC10-4963-AC72-570DA3D1FAD7}"/>
              </a:ext>
            </a:extLst>
          </p:cNvPr>
          <p:cNvCxnSpPr>
            <a:cxnSpLocks/>
            <a:stCxn id="13" idx="2"/>
            <a:endCxn id="24" idx="0"/>
          </p:cNvCxnSpPr>
          <p:nvPr/>
        </p:nvCxnSpPr>
        <p:spPr>
          <a:xfrm flipH="1">
            <a:off x="6865948" y="3612344"/>
            <a:ext cx="740696" cy="570355"/>
          </a:xfrm>
          <a:prstGeom prst="straightConnector1">
            <a:avLst/>
          </a:prstGeom>
          <a:ln w="444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9" name="직선 화살표 연결선 58">
            <a:extLst>
              <a:ext uri="{FF2B5EF4-FFF2-40B4-BE49-F238E27FC236}">
                <a16:creationId xmlns:a16="http://schemas.microsoft.com/office/drawing/2014/main" id="{1516FD37-DED9-4A49-9F8B-455563D035CE}"/>
              </a:ext>
            </a:extLst>
          </p:cNvPr>
          <p:cNvCxnSpPr>
            <a:cxnSpLocks/>
            <a:stCxn id="13" idx="2"/>
            <a:endCxn id="25" idx="0"/>
          </p:cNvCxnSpPr>
          <p:nvPr/>
        </p:nvCxnSpPr>
        <p:spPr>
          <a:xfrm>
            <a:off x="7606644" y="3612344"/>
            <a:ext cx="669921" cy="570355"/>
          </a:xfrm>
          <a:prstGeom prst="straightConnector1">
            <a:avLst/>
          </a:prstGeom>
          <a:ln w="444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2" name="직선 화살표 연결선 61">
            <a:extLst>
              <a:ext uri="{FF2B5EF4-FFF2-40B4-BE49-F238E27FC236}">
                <a16:creationId xmlns:a16="http://schemas.microsoft.com/office/drawing/2014/main" id="{FAD964C9-030D-42EF-8276-08A9C8EE31F2}"/>
              </a:ext>
            </a:extLst>
          </p:cNvPr>
          <p:cNvCxnSpPr>
            <a:cxnSpLocks/>
            <a:stCxn id="14" idx="2"/>
            <a:endCxn id="26" idx="0"/>
          </p:cNvCxnSpPr>
          <p:nvPr/>
        </p:nvCxnSpPr>
        <p:spPr>
          <a:xfrm flipH="1">
            <a:off x="9679232" y="5417289"/>
            <a:ext cx="682806" cy="570355"/>
          </a:xfrm>
          <a:prstGeom prst="straightConnector1">
            <a:avLst/>
          </a:prstGeom>
          <a:ln w="444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FB129BB1-1EEC-4F52-85F7-FB6D6A1F495B}"/>
              </a:ext>
            </a:extLst>
          </p:cNvPr>
          <p:cNvCxnSpPr>
            <a:cxnSpLocks/>
            <a:stCxn id="14" idx="2"/>
            <a:endCxn id="27" idx="0"/>
          </p:cNvCxnSpPr>
          <p:nvPr/>
        </p:nvCxnSpPr>
        <p:spPr>
          <a:xfrm>
            <a:off x="10362038" y="5417289"/>
            <a:ext cx="727810" cy="570355"/>
          </a:xfrm>
          <a:prstGeom prst="straightConnector1">
            <a:avLst/>
          </a:prstGeom>
          <a:ln w="444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CE39F9BA-A3C5-4228-B2C6-6A41981FF380}"/>
              </a:ext>
            </a:extLst>
          </p:cNvPr>
          <p:cNvSpPr txBox="1"/>
          <p:nvPr/>
        </p:nvSpPr>
        <p:spPr>
          <a:xfrm>
            <a:off x="9557969" y="3642323"/>
            <a:ext cx="1449436" cy="675533"/>
          </a:xfrm>
          <a:prstGeom prst="rect">
            <a:avLst/>
          </a:prstGeom>
          <a:noFill/>
        </p:spPr>
        <p:txBody>
          <a:bodyPr wrap="none" tIns="144000" bIns="144000" rtlCol="0">
            <a:spAutoFit/>
          </a:bodyPr>
          <a:lstStyle/>
          <a:p>
            <a:pPr algn="ctr"/>
            <a:r>
              <a:rPr lang="en-US" altLang="ko-KR" sz="2500" dirty="0">
                <a:solidFill>
                  <a:srgbClr val="EF296B"/>
                </a:solidFill>
                <a:latin typeface="Arial" panose="020B0604020202020204" pitchFamily="34" charset="0"/>
              </a:rPr>
              <a:t>X</a:t>
            </a:r>
            <a:r>
              <a:rPr lang="ko-KR" altLang="en-US" sz="2500" dirty="0">
                <a:solidFill>
                  <a:srgbClr val="EF296B"/>
                </a:solidFill>
                <a:latin typeface="Arial" panose="020B0604020202020204" pitchFamily="34" charset="0"/>
              </a:rPr>
              <a:t> 불가능</a:t>
            </a:r>
          </a:p>
        </p:txBody>
      </p:sp>
      <p:cxnSp>
        <p:nvCxnSpPr>
          <p:cNvPr id="74" name="직선 화살표 연결선 73">
            <a:extLst>
              <a:ext uri="{FF2B5EF4-FFF2-40B4-BE49-F238E27FC236}">
                <a16:creationId xmlns:a16="http://schemas.microsoft.com/office/drawing/2014/main" id="{B8EB46A7-0E49-43E5-A833-DE4AC34A9CFA}"/>
              </a:ext>
            </a:extLst>
          </p:cNvPr>
          <p:cNvCxnSpPr>
            <a:cxnSpLocks/>
          </p:cNvCxnSpPr>
          <p:nvPr/>
        </p:nvCxnSpPr>
        <p:spPr>
          <a:xfrm>
            <a:off x="5400878" y="5208332"/>
            <a:ext cx="3573600" cy="0"/>
          </a:xfrm>
          <a:prstGeom prst="straightConnector1">
            <a:avLst/>
          </a:prstGeom>
          <a:ln w="19050">
            <a:solidFill>
              <a:schemeClr val="bg1">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B289292A-77D6-4B36-9821-C913633F9136}"/>
              </a:ext>
            </a:extLst>
          </p:cNvPr>
          <p:cNvSpPr txBox="1"/>
          <p:nvPr/>
        </p:nvSpPr>
        <p:spPr>
          <a:xfrm>
            <a:off x="5544216" y="5159982"/>
            <a:ext cx="3485248" cy="721700"/>
          </a:xfrm>
          <a:prstGeom prst="rect">
            <a:avLst/>
          </a:prstGeom>
          <a:noFill/>
        </p:spPr>
        <p:txBody>
          <a:bodyPr wrap="none" tIns="144000" bIns="144000" rtlCol="0">
            <a:spAutoFit/>
          </a:bodyPr>
          <a:lstStyle/>
          <a:p>
            <a:pPr algn="ctr"/>
            <a:r>
              <a:rPr lang="ko-KR" altLang="en-US" sz="1400" dirty="0">
                <a:solidFill>
                  <a:schemeClr val="bg1">
                    <a:lumMod val="85000"/>
                  </a:schemeClr>
                </a:solidFill>
                <a:latin typeface="Arial" panose="020B0604020202020204" pitchFamily="34" charset="0"/>
              </a:rPr>
              <a:t>부모 공개키와 관계가 끊어진 공개키 배포</a:t>
            </a:r>
            <a:endParaRPr lang="en-US" altLang="ko-KR" sz="1400" dirty="0">
              <a:solidFill>
                <a:schemeClr val="bg1">
                  <a:lumMod val="85000"/>
                </a:schemeClr>
              </a:solidFill>
              <a:latin typeface="Arial" panose="020B0604020202020204" pitchFamily="34" charset="0"/>
            </a:endParaRPr>
          </a:p>
          <a:p>
            <a:pPr algn="ctr"/>
            <a:r>
              <a:rPr lang="ko-KR" altLang="en-US" sz="1400" dirty="0">
                <a:solidFill>
                  <a:schemeClr val="bg1">
                    <a:lumMod val="85000"/>
                  </a:schemeClr>
                </a:solidFill>
                <a:latin typeface="Arial" panose="020B0604020202020204" pitchFamily="34" charset="0"/>
              </a:rPr>
              <a:t>다용도 사용 가능</a:t>
            </a:r>
          </a:p>
        </p:txBody>
      </p:sp>
      <p:cxnSp>
        <p:nvCxnSpPr>
          <p:cNvPr id="79" name="직선 화살표 연결선 78">
            <a:extLst>
              <a:ext uri="{FF2B5EF4-FFF2-40B4-BE49-F238E27FC236}">
                <a16:creationId xmlns:a16="http://schemas.microsoft.com/office/drawing/2014/main" id="{DF93CFEE-E43D-40DF-B9E4-40C05E9A7136}"/>
              </a:ext>
            </a:extLst>
          </p:cNvPr>
          <p:cNvCxnSpPr>
            <a:cxnSpLocks/>
          </p:cNvCxnSpPr>
          <p:nvPr/>
        </p:nvCxnSpPr>
        <p:spPr>
          <a:xfrm>
            <a:off x="4573066" y="1466366"/>
            <a:ext cx="3054807" cy="0"/>
          </a:xfrm>
          <a:prstGeom prst="straightConnector1">
            <a:avLst/>
          </a:prstGeom>
          <a:ln w="19050">
            <a:solidFill>
              <a:schemeClr val="bg1">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29868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7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4"/>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7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1"/>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4"/>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1"/>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2"/>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6"/>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62"/>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65"/>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7"/>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3" grpId="0"/>
      <p:bldP spid="14" grpId="0"/>
      <p:bldP spid="9" grpId="0"/>
      <p:bldP spid="10" grpId="0"/>
      <p:bldP spid="11" grpId="0"/>
      <p:bldP spid="12" grpId="0"/>
      <p:bldP spid="24" grpId="0"/>
      <p:bldP spid="25" grpId="0"/>
      <p:bldP spid="26" grpId="0"/>
      <p:bldP spid="27" grpId="0"/>
      <p:bldP spid="70" grpId="0"/>
      <p:bldP spid="76" grpId="0"/>
    </p:bld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내용 개체 틀 1">
                <a:extLst>
                  <a:ext uri="{FF2B5EF4-FFF2-40B4-BE49-F238E27FC236}">
                    <a16:creationId xmlns:a16="http://schemas.microsoft.com/office/drawing/2014/main" id="{D4944194-B30C-4341-966B-2EF1A8D77592}"/>
                  </a:ext>
                </a:extLst>
              </p:cNvPr>
              <p:cNvSpPr>
                <a:spLocks noGrp="1"/>
              </p:cNvSpPr>
              <p:nvPr>
                <p:ph idx="1"/>
              </p:nvPr>
            </p:nvSpPr>
            <p:spPr>
              <a:xfrm>
                <a:off x="241299" y="674860"/>
                <a:ext cx="11683999" cy="6030740"/>
              </a:xfrm>
            </p:spPr>
            <p:txBody>
              <a:bodyPr>
                <a:normAutofit/>
              </a:bodyPr>
              <a:lstStyle/>
              <a:p>
                <a:pPr indent="0">
                  <a:buNone/>
                </a:pPr>
                <a:r>
                  <a:rPr lang="ko-KR" altLang="en-US" sz="2000" dirty="0">
                    <a:solidFill>
                      <a:schemeClr val="bg1">
                        <a:lumMod val="85000"/>
                      </a:schemeClr>
                    </a:solidFill>
                  </a:rPr>
                  <a:t>부모 개인 키 </a:t>
                </a:r>
                <a:r>
                  <a:rPr lang="en-US" altLang="ko-KR" sz="2000" dirty="0"/>
                  <a:t>➡</a:t>
                </a:r>
                <a:r>
                  <a:rPr lang="en-US" altLang="ko-KR" sz="2000" dirty="0">
                    <a:solidFill>
                      <a:schemeClr val="bg1">
                        <a:lumMod val="85000"/>
                      </a:schemeClr>
                    </a:solidFill>
                  </a:rPr>
                  <a:t> </a:t>
                </a:r>
                <a:r>
                  <a:rPr lang="ko-KR" altLang="en-US" sz="2000" dirty="0">
                    <a:solidFill>
                      <a:schemeClr val="bg1">
                        <a:lumMod val="85000"/>
                      </a:schemeClr>
                    </a:solidFill>
                  </a:rPr>
                  <a:t>자식 개인 키 </a:t>
                </a:r>
                <a:r>
                  <a:rPr lang="en-US" altLang="ko-KR" sz="2000" dirty="0">
                    <a:solidFill>
                      <a:schemeClr val="bg1">
                        <a:lumMod val="85000"/>
                      </a:schemeClr>
                    </a:solidFill>
                  </a:rPr>
                  <a:t>: </a:t>
                </a:r>
                <a14:m>
                  <m:oMath xmlns:m="http://schemas.openxmlformats.org/officeDocument/2006/math">
                    <m:r>
                      <a:rPr lang="en-US" altLang="ko-KR" sz="2000" b="0" i="1" dirty="0" smtClean="0">
                        <a:solidFill>
                          <a:schemeClr val="bg1">
                            <a:lumMod val="85000"/>
                          </a:schemeClr>
                        </a:solidFill>
                        <a:effectLst/>
                        <a:latin typeface="Cambria Math" panose="02040503050406030204" pitchFamily="18" charset="0"/>
                      </a:rPr>
                      <m:t>𝐶𝐾𝐷𝑝𝑟𝑖𝑣</m:t>
                    </m:r>
                    <m:d>
                      <m:dPr>
                        <m:ctrlPr>
                          <a:rPr lang="en-US" altLang="ko-KR" sz="2000" b="0" i="1" dirty="0" smtClean="0">
                            <a:solidFill>
                              <a:schemeClr val="bg1">
                                <a:lumMod val="85000"/>
                              </a:schemeClr>
                            </a:solidFill>
                            <a:effectLst/>
                            <a:latin typeface="Cambria Math" panose="02040503050406030204" pitchFamily="18" charset="0"/>
                          </a:rPr>
                        </m:ctrlPr>
                      </m:dPr>
                      <m:e>
                        <m:d>
                          <m:dPr>
                            <m:ctrlPr>
                              <a:rPr lang="en-US" altLang="ko-KR" sz="2000" b="0" i="1" dirty="0" smtClean="0">
                                <a:solidFill>
                                  <a:schemeClr val="bg1">
                                    <a:lumMod val="85000"/>
                                  </a:schemeClr>
                                </a:solidFill>
                                <a:effectLst/>
                                <a:latin typeface="Cambria Math" panose="02040503050406030204" pitchFamily="18" charset="0"/>
                              </a:rPr>
                            </m:ctrlPr>
                          </m:dPr>
                          <m:e>
                            <m:r>
                              <a:rPr lang="en-US" altLang="ko-KR" sz="2000" b="0" i="1" dirty="0" smtClean="0">
                                <a:solidFill>
                                  <a:schemeClr val="bg1">
                                    <a:lumMod val="85000"/>
                                  </a:schemeClr>
                                </a:solidFill>
                                <a:effectLst/>
                                <a:latin typeface="Cambria Math" panose="02040503050406030204" pitchFamily="18" charset="0"/>
                              </a:rPr>
                              <m:t>𝑘</m:t>
                            </m:r>
                            <m:r>
                              <a:rPr lang="en-US" altLang="ko-KR" sz="2000" b="0" i="1" baseline="-25000" dirty="0" smtClean="0">
                                <a:solidFill>
                                  <a:schemeClr val="bg1">
                                    <a:lumMod val="85000"/>
                                  </a:schemeClr>
                                </a:solidFill>
                                <a:effectLst/>
                                <a:latin typeface="Cambria Math" panose="02040503050406030204" pitchFamily="18" charset="0"/>
                              </a:rPr>
                              <m:t>𝑝𝑎𝑟</m:t>
                            </m:r>
                            <m:r>
                              <a:rPr lang="en-US" altLang="ko-KR" sz="2000" b="0" i="1" baseline="-25000" dirty="0" smtClean="0">
                                <a:solidFill>
                                  <a:schemeClr val="bg1">
                                    <a:lumMod val="85000"/>
                                  </a:schemeClr>
                                </a:solidFill>
                                <a:effectLst/>
                                <a:latin typeface="Cambria Math" panose="02040503050406030204" pitchFamily="18" charset="0"/>
                              </a:rPr>
                              <m:t>, </m:t>
                            </m:r>
                            <m:r>
                              <a:rPr lang="en-US" altLang="ko-KR" sz="2000" b="0" i="1" dirty="0" smtClean="0">
                                <a:solidFill>
                                  <a:schemeClr val="bg1">
                                    <a:lumMod val="85000"/>
                                  </a:schemeClr>
                                </a:solidFill>
                                <a:effectLst/>
                                <a:latin typeface="Cambria Math" panose="02040503050406030204" pitchFamily="18" charset="0"/>
                              </a:rPr>
                              <m:t>𝑐𝑝</m:t>
                            </m:r>
                            <m:r>
                              <a:rPr lang="en-US" altLang="ko-KR" sz="2000" b="0" i="1" baseline="-25000" dirty="0" smtClean="0">
                                <a:solidFill>
                                  <a:schemeClr val="bg1">
                                    <a:lumMod val="85000"/>
                                  </a:schemeClr>
                                </a:solidFill>
                                <a:effectLst/>
                                <a:latin typeface="Cambria Math" panose="02040503050406030204" pitchFamily="18" charset="0"/>
                              </a:rPr>
                              <m:t>𝑎𝑟</m:t>
                            </m:r>
                          </m:e>
                        </m:d>
                        <m:r>
                          <a:rPr lang="en-US" altLang="ko-KR" sz="2000" b="0" i="1" dirty="0" smtClean="0">
                            <a:solidFill>
                              <a:schemeClr val="bg1">
                                <a:lumMod val="85000"/>
                              </a:schemeClr>
                            </a:solidFill>
                            <a:effectLst/>
                            <a:latin typeface="Cambria Math" panose="02040503050406030204" pitchFamily="18" charset="0"/>
                          </a:rPr>
                          <m:t>, </m:t>
                        </m:r>
                        <m:r>
                          <a:rPr lang="en-US" altLang="ko-KR" sz="2000" b="0" i="1" dirty="0" smtClean="0">
                            <a:solidFill>
                              <a:schemeClr val="bg1">
                                <a:lumMod val="85000"/>
                              </a:schemeClr>
                            </a:solidFill>
                            <a:effectLst/>
                            <a:latin typeface="Cambria Math" panose="02040503050406030204" pitchFamily="18" charset="0"/>
                          </a:rPr>
                          <m:t>𝑖</m:t>
                        </m:r>
                      </m:e>
                    </m:d>
                    <m:r>
                      <a:rPr lang="en-US" altLang="ko-KR" sz="2000" b="0" i="1" dirty="0" smtClean="0">
                        <a:solidFill>
                          <a:schemeClr val="bg1">
                            <a:lumMod val="85000"/>
                          </a:schemeClr>
                        </a:solidFill>
                        <a:effectLst/>
                        <a:latin typeface="Cambria Math" panose="02040503050406030204" pitchFamily="18" charset="0"/>
                        <a:ea typeface="Cambria Math" panose="02040503050406030204" pitchFamily="18" charset="0"/>
                      </a:rPr>
                      <m:t>→(</m:t>
                    </m:r>
                    <m:r>
                      <a:rPr lang="en-US" altLang="ko-KR" sz="2000" b="0" i="1" dirty="0" smtClean="0">
                        <a:solidFill>
                          <a:schemeClr val="bg1">
                            <a:lumMod val="85000"/>
                          </a:schemeClr>
                        </a:solidFill>
                        <a:effectLst/>
                        <a:latin typeface="Cambria Math" panose="02040503050406030204" pitchFamily="18" charset="0"/>
                        <a:ea typeface="Cambria Math" panose="02040503050406030204" pitchFamily="18" charset="0"/>
                      </a:rPr>
                      <m:t>𝑘𝑖</m:t>
                    </m:r>
                    <m:r>
                      <a:rPr lang="en-US" altLang="ko-KR" sz="2000" b="0" i="1" dirty="0" smtClean="0">
                        <a:solidFill>
                          <a:schemeClr val="bg1">
                            <a:lumMod val="85000"/>
                          </a:schemeClr>
                        </a:solidFill>
                        <a:effectLst/>
                        <a:latin typeface="Cambria Math" panose="02040503050406030204" pitchFamily="18" charset="0"/>
                        <a:ea typeface="Cambria Math" panose="02040503050406030204" pitchFamily="18" charset="0"/>
                      </a:rPr>
                      <m:t>, </m:t>
                    </m:r>
                    <m:r>
                      <a:rPr lang="en-US" altLang="ko-KR" sz="2000" b="0" i="1" dirty="0" smtClean="0">
                        <a:solidFill>
                          <a:schemeClr val="bg1">
                            <a:lumMod val="85000"/>
                          </a:schemeClr>
                        </a:solidFill>
                        <a:effectLst/>
                        <a:latin typeface="Cambria Math" panose="02040503050406030204" pitchFamily="18" charset="0"/>
                        <a:ea typeface="Cambria Math" panose="02040503050406030204" pitchFamily="18" charset="0"/>
                      </a:rPr>
                      <m:t>𝑐𝑖</m:t>
                    </m:r>
                    <m:r>
                      <a:rPr lang="en-US" altLang="ko-KR" sz="2000" b="0" i="1" dirty="0" smtClean="0">
                        <a:solidFill>
                          <a:schemeClr val="bg1">
                            <a:lumMod val="85000"/>
                          </a:schemeClr>
                        </a:solidFill>
                        <a:effectLst/>
                        <a:latin typeface="Cambria Math" panose="02040503050406030204" pitchFamily="18" charset="0"/>
                        <a:ea typeface="Cambria Math" panose="02040503050406030204" pitchFamily="18" charset="0"/>
                      </a:rPr>
                      <m:t>)</m:t>
                    </m:r>
                  </m:oMath>
                </a14:m>
                <a:endParaRPr lang="en-US" altLang="ko-KR" sz="2000" dirty="0"/>
              </a:p>
              <a:p>
                <a:pPr marL="342900" indent="-342900">
                  <a:buAutoNum type="arabicPeriod"/>
                </a:pPr>
                <a:r>
                  <a:rPr lang="en-US" altLang="ko-KR" dirty="0" err="1"/>
                  <a:t>i</a:t>
                </a:r>
                <a:r>
                  <a:rPr lang="en-US" altLang="ko-KR" dirty="0"/>
                  <a:t> </a:t>
                </a:r>
                <a:r>
                  <a:rPr lang="en-US" altLang="ko-KR" b="0" i="0" dirty="0">
                    <a:solidFill>
                      <a:schemeClr val="bg1">
                        <a:lumMod val="85000"/>
                      </a:schemeClr>
                    </a:solidFill>
                    <a:effectLst/>
                  </a:rPr>
                  <a:t>&gt;= 2</a:t>
                </a:r>
                <a:r>
                  <a:rPr lang="en-US" altLang="ko-KR" b="0" i="0" baseline="30000" dirty="0">
                    <a:solidFill>
                      <a:schemeClr val="bg1">
                        <a:lumMod val="85000"/>
                      </a:schemeClr>
                    </a:solidFill>
                    <a:effectLst/>
                  </a:rPr>
                  <a:t>31</a:t>
                </a:r>
                <a:r>
                  <a:rPr lang="en-US" altLang="ko-KR" b="0" i="0" dirty="0">
                    <a:solidFill>
                      <a:schemeClr val="bg1">
                        <a:lumMod val="85000"/>
                      </a:schemeClr>
                    </a:solidFill>
                    <a:effectLst/>
                  </a:rPr>
                  <a:t> (</a:t>
                </a:r>
                <a:r>
                  <a:rPr lang="ko-KR" altLang="en-US" dirty="0"/>
                  <a:t>강화 자식 키 유도 여부 확인</a:t>
                </a:r>
                <a:r>
                  <a:rPr lang="en-US" altLang="ko-KR" dirty="0"/>
                  <a:t>)</a:t>
                </a:r>
              </a:p>
              <a:p>
                <a:pPr marL="576000" lvl="1" indent="216000"/>
                <a:r>
                  <a:rPr lang="en-US" altLang="ko-KR" b="0" i="0" dirty="0">
                    <a:solidFill>
                      <a:schemeClr val="bg1">
                        <a:lumMod val="85000"/>
                      </a:schemeClr>
                    </a:solidFill>
                    <a:effectLst/>
                  </a:rPr>
                  <a:t>true (</a:t>
                </a:r>
                <a:r>
                  <a:rPr lang="ko-KR" altLang="en-US" b="0" i="0" dirty="0">
                    <a:solidFill>
                      <a:srgbClr val="EF296B"/>
                    </a:solidFill>
                    <a:effectLst/>
                  </a:rPr>
                  <a:t>강화 </a:t>
                </a:r>
                <a:r>
                  <a:rPr lang="ko-KR" altLang="en-US" b="0" i="0" dirty="0">
                    <a:solidFill>
                      <a:schemeClr val="bg1">
                        <a:lumMod val="85000"/>
                      </a:schemeClr>
                    </a:solidFill>
                    <a:effectLst/>
                  </a:rPr>
                  <a:t>자식</a:t>
                </a:r>
                <a:r>
                  <a:rPr lang="en-US" altLang="ko-KR" b="0" i="0" dirty="0">
                    <a:solidFill>
                      <a:schemeClr val="bg1">
                        <a:lumMod val="85000"/>
                      </a:schemeClr>
                    </a:solidFill>
                    <a:effectLst/>
                  </a:rPr>
                  <a:t>) </a:t>
                </a:r>
                <a:br>
                  <a:rPr lang="en-US" altLang="ko-KR" b="0" i="0" dirty="0">
                    <a:solidFill>
                      <a:schemeClr val="bg1">
                        <a:lumMod val="85000"/>
                      </a:schemeClr>
                    </a:solidFill>
                    <a:effectLst/>
                  </a:rPr>
                </a:br>
                <a14:m>
                  <m:oMath xmlns:m="http://schemas.openxmlformats.org/officeDocument/2006/math">
                    <m:r>
                      <a:rPr lang="en-US" altLang="ko-KR" i="1">
                        <a:latin typeface="Cambria Math" panose="02040503050406030204" pitchFamily="18" charset="0"/>
                      </a:rPr>
                      <m:t>𝐼</m:t>
                    </m:r>
                    <m:r>
                      <a:rPr lang="en-US" altLang="ko-KR" i="1">
                        <a:latin typeface="Cambria Math" panose="02040503050406030204" pitchFamily="18" charset="0"/>
                      </a:rPr>
                      <m:t>=</m:t>
                    </m:r>
                    <m:r>
                      <a:rPr lang="en-US" altLang="ko-KR" i="1">
                        <a:latin typeface="Cambria Math" panose="02040503050406030204" pitchFamily="18" charset="0"/>
                      </a:rPr>
                      <m:t>𝐻𝑀𝐴𝐶</m:t>
                    </m:r>
                    <m:r>
                      <a:rPr lang="en-US" altLang="ko-KR" i="1">
                        <a:latin typeface="Cambria Math" panose="02040503050406030204" pitchFamily="18" charset="0"/>
                      </a:rPr>
                      <m:t>−</m:t>
                    </m:r>
                    <m:r>
                      <a:rPr lang="en-US" altLang="ko-KR" i="1">
                        <a:latin typeface="Cambria Math" panose="02040503050406030204" pitchFamily="18" charset="0"/>
                      </a:rPr>
                      <m:t>𝑆𝐻𝐴</m:t>
                    </m:r>
                    <m:r>
                      <a:rPr lang="en-US" altLang="ko-KR" i="1">
                        <a:latin typeface="Cambria Math" panose="02040503050406030204" pitchFamily="18" charset="0"/>
                      </a:rPr>
                      <m:t>512(</m:t>
                    </m:r>
                    <m:r>
                      <a:rPr lang="en-US" altLang="ko-KR" i="1" smtClean="0">
                        <a:solidFill>
                          <a:srgbClr val="00C8EB"/>
                        </a:solidFill>
                        <a:latin typeface="Cambria Math" panose="02040503050406030204" pitchFamily="18" charset="0"/>
                      </a:rPr>
                      <m:t>𝐾𝑒𝑦</m:t>
                    </m:r>
                    <m:r>
                      <a:rPr lang="en-US" altLang="ko-KR" i="1">
                        <a:latin typeface="Cambria Math" panose="02040503050406030204" pitchFamily="18" charset="0"/>
                      </a:rPr>
                      <m:t>=</m:t>
                    </m:r>
                    <m:r>
                      <a:rPr lang="en-US" altLang="ko-KR" i="1" smtClean="0">
                        <a:solidFill>
                          <a:srgbClr val="FFC700"/>
                        </a:solidFill>
                        <a:latin typeface="Cambria Math" panose="02040503050406030204" pitchFamily="18" charset="0"/>
                      </a:rPr>
                      <m:t>𝑐</m:t>
                    </m:r>
                    <m:r>
                      <a:rPr lang="en-US" altLang="ko-KR" i="1" baseline="-25000">
                        <a:solidFill>
                          <a:srgbClr val="FFC700"/>
                        </a:solidFill>
                        <a:latin typeface="Cambria Math" panose="02040503050406030204" pitchFamily="18" charset="0"/>
                      </a:rPr>
                      <m:t>𝑝𝑎𝑟</m:t>
                    </m:r>
                    <m:r>
                      <a:rPr lang="en-US" altLang="ko-KR" b="0" i="1" smtClean="0">
                        <a:latin typeface="Cambria Math" panose="02040503050406030204" pitchFamily="18" charset="0"/>
                      </a:rPr>
                      <m:t> </m:t>
                    </m:r>
                    <m:r>
                      <a:rPr lang="en-US" altLang="ko-KR" i="1">
                        <a:latin typeface="Cambria Math" panose="02040503050406030204" pitchFamily="18" charset="0"/>
                      </a:rPr>
                      <m:t>, </m:t>
                    </m:r>
                    <m:r>
                      <a:rPr lang="en-US" altLang="ko-KR" i="1" smtClean="0">
                        <a:solidFill>
                          <a:srgbClr val="00C8EB"/>
                        </a:solidFill>
                        <a:latin typeface="Cambria Math" panose="02040503050406030204" pitchFamily="18" charset="0"/>
                      </a:rPr>
                      <m:t>𝐷𝑎𝑡𝑎</m:t>
                    </m:r>
                    <m:r>
                      <a:rPr lang="en-US" altLang="ko-KR" i="1">
                        <a:latin typeface="Cambria Math" panose="02040503050406030204" pitchFamily="18" charset="0"/>
                      </a:rPr>
                      <m:t>=</m:t>
                    </m:r>
                    <m:r>
                      <a:rPr lang="en-US" altLang="ko-KR" i="1">
                        <a:latin typeface="Cambria Math" panose="02040503050406030204" pitchFamily="18" charset="0"/>
                      </a:rPr>
                      <m:t>𝑠𝑒𝑟</m:t>
                    </m:r>
                    <m:r>
                      <a:rPr lang="en-US" altLang="ko-KR" i="1" baseline="-25000">
                        <a:latin typeface="Cambria Math" panose="02040503050406030204" pitchFamily="18" charset="0"/>
                      </a:rPr>
                      <m:t>256</m:t>
                    </m:r>
                    <m:d>
                      <m:dPr>
                        <m:ctrlPr>
                          <a:rPr lang="en-US" altLang="ko-KR" i="1">
                            <a:latin typeface="Cambria Math" panose="02040503050406030204" pitchFamily="18" charset="0"/>
                          </a:rPr>
                        </m:ctrlPr>
                      </m:dPr>
                      <m:e>
                        <m:r>
                          <a:rPr lang="en-US" altLang="ko-KR" i="1" smtClean="0">
                            <a:solidFill>
                              <a:srgbClr val="EF296B"/>
                            </a:solidFill>
                            <a:latin typeface="Cambria Math" panose="02040503050406030204" pitchFamily="18" charset="0"/>
                          </a:rPr>
                          <m:t>𝑘</m:t>
                        </m:r>
                        <m:r>
                          <a:rPr lang="en-US" altLang="ko-KR" i="1" baseline="-25000">
                            <a:solidFill>
                              <a:srgbClr val="EF296B"/>
                            </a:solidFill>
                            <a:latin typeface="Cambria Math" panose="02040503050406030204" pitchFamily="18" charset="0"/>
                          </a:rPr>
                          <m:t>𝑝𝑎𝑟</m:t>
                        </m:r>
                      </m:e>
                    </m:d>
                    <m:r>
                      <a:rPr lang="en-US" altLang="ko-KR" i="1" smtClean="0">
                        <a:solidFill>
                          <a:srgbClr val="FFC700"/>
                        </a:solidFill>
                        <a:latin typeface="Cambria Math" panose="02040503050406030204" pitchFamily="18" charset="0"/>
                        <a:ea typeface="Cambria Math" panose="02040503050406030204" pitchFamily="18" charset="0"/>
                      </a:rPr>
                      <m:t>∥</m:t>
                    </m:r>
                    <m:r>
                      <a:rPr lang="en-US" altLang="ko-KR" i="1">
                        <a:latin typeface="Cambria Math" panose="02040503050406030204" pitchFamily="18" charset="0"/>
                        <a:ea typeface="Cambria Math" panose="02040503050406030204" pitchFamily="18" charset="0"/>
                      </a:rPr>
                      <m:t>𝑠𝑒𝑟</m:t>
                    </m:r>
                    <m:r>
                      <a:rPr lang="en-US" altLang="ko-KR" i="1" baseline="-25000">
                        <a:latin typeface="Cambria Math" panose="02040503050406030204" pitchFamily="18" charset="0"/>
                        <a:ea typeface="Cambria Math" panose="02040503050406030204" pitchFamily="18" charset="0"/>
                      </a:rPr>
                      <m:t>32</m:t>
                    </m:r>
                    <m:d>
                      <m:dPr>
                        <m:ctrlPr>
                          <a:rPr lang="en-US" altLang="ko-KR" i="1">
                            <a:latin typeface="Cambria Math" panose="02040503050406030204" pitchFamily="18" charset="0"/>
                            <a:ea typeface="Cambria Math" panose="02040503050406030204" pitchFamily="18" charset="0"/>
                          </a:rPr>
                        </m:ctrlPr>
                      </m:dPr>
                      <m:e>
                        <m:r>
                          <a:rPr lang="en-US" altLang="ko-KR" i="1" smtClean="0">
                            <a:solidFill>
                              <a:srgbClr val="FFC700"/>
                            </a:solidFill>
                            <a:latin typeface="Cambria Math" panose="02040503050406030204" pitchFamily="18" charset="0"/>
                            <a:ea typeface="Cambria Math" panose="02040503050406030204" pitchFamily="18" charset="0"/>
                          </a:rPr>
                          <m:t>𝑖</m:t>
                        </m:r>
                      </m:e>
                    </m:d>
                    <m:r>
                      <a:rPr lang="en-US" altLang="ko-KR" i="1">
                        <a:latin typeface="Cambria Math" panose="02040503050406030204" pitchFamily="18" charset="0"/>
                        <a:ea typeface="Cambria Math" panose="02040503050406030204" pitchFamily="18" charset="0"/>
                      </a:rPr>
                      <m:t>)</m:t>
                    </m:r>
                  </m:oMath>
                </a14:m>
                <a:br>
                  <a:rPr lang="en-US" altLang="ko-KR" b="0" i="0" dirty="0">
                    <a:effectLst/>
                  </a:rPr>
                </a:br>
                <a:endParaRPr lang="en-US" altLang="ko-KR" b="0" i="0" dirty="0">
                  <a:effectLst/>
                </a:endParaRPr>
              </a:p>
              <a:p>
                <a:pPr marL="576000" lvl="1" indent="216000"/>
                <a:endParaRPr lang="en-US" altLang="ko-KR" b="0" i="0" dirty="0">
                  <a:effectLst/>
                </a:endParaRPr>
              </a:p>
              <a:p>
                <a:pPr marL="576000" lvl="1" indent="216000"/>
                <a:r>
                  <a:rPr lang="en-US" altLang="ko-KR" dirty="0"/>
                  <a:t>false (</a:t>
                </a:r>
                <a:r>
                  <a:rPr lang="ko-KR" altLang="en-US" dirty="0">
                    <a:solidFill>
                      <a:srgbClr val="00D35A"/>
                    </a:solidFill>
                  </a:rPr>
                  <a:t>일반</a:t>
                </a:r>
                <a:r>
                  <a:rPr lang="ko-KR" altLang="en-US" dirty="0"/>
                  <a:t> 자식</a:t>
                </a:r>
                <a:r>
                  <a:rPr lang="en-US" altLang="ko-KR" dirty="0"/>
                  <a:t>)</a:t>
                </a:r>
                <a:br>
                  <a:rPr lang="en-US" altLang="ko-KR" dirty="0"/>
                </a:br>
                <a14:m>
                  <m:oMath xmlns:m="http://schemas.openxmlformats.org/officeDocument/2006/math">
                    <m:r>
                      <a:rPr lang="en-US" altLang="ko-KR" b="0" i="1" smtClean="0">
                        <a:solidFill>
                          <a:schemeClr val="bg1">
                            <a:lumMod val="85000"/>
                          </a:schemeClr>
                        </a:solidFill>
                        <a:effectLst/>
                        <a:latin typeface="Cambria Math" panose="02040503050406030204" pitchFamily="18" charset="0"/>
                      </a:rPr>
                      <m:t>𝐼</m:t>
                    </m:r>
                    <m:r>
                      <a:rPr lang="en-US" altLang="ko-KR" b="0" i="1" smtClean="0">
                        <a:solidFill>
                          <a:schemeClr val="bg1">
                            <a:lumMod val="85000"/>
                          </a:schemeClr>
                        </a:solidFill>
                        <a:effectLst/>
                        <a:latin typeface="Cambria Math" panose="02040503050406030204" pitchFamily="18" charset="0"/>
                      </a:rPr>
                      <m:t>=</m:t>
                    </m:r>
                    <m:r>
                      <a:rPr lang="en-US" altLang="ko-KR" b="0" i="1" smtClean="0">
                        <a:solidFill>
                          <a:schemeClr val="bg1">
                            <a:lumMod val="85000"/>
                          </a:schemeClr>
                        </a:solidFill>
                        <a:effectLst/>
                        <a:latin typeface="Cambria Math" panose="02040503050406030204" pitchFamily="18" charset="0"/>
                      </a:rPr>
                      <m:t>𝐻𝑀𝐴𝐶</m:t>
                    </m:r>
                    <m:r>
                      <a:rPr lang="en-US" altLang="ko-KR" b="0" i="1" smtClean="0">
                        <a:solidFill>
                          <a:schemeClr val="bg1">
                            <a:lumMod val="85000"/>
                          </a:schemeClr>
                        </a:solidFill>
                        <a:effectLst/>
                        <a:latin typeface="Cambria Math" panose="02040503050406030204" pitchFamily="18" charset="0"/>
                      </a:rPr>
                      <m:t>−</m:t>
                    </m:r>
                    <m:r>
                      <a:rPr lang="en-US" altLang="ko-KR" b="0" i="1" smtClean="0">
                        <a:solidFill>
                          <a:schemeClr val="bg1">
                            <a:lumMod val="85000"/>
                          </a:schemeClr>
                        </a:solidFill>
                        <a:effectLst/>
                        <a:latin typeface="Cambria Math" panose="02040503050406030204" pitchFamily="18" charset="0"/>
                      </a:rPr>
                      <m:t>𝑆𝐻𝐴</m:t>
                    </m:r>
                    <m:r>
                      <a:rPr lang="en-US" altLang="ko-KR" b="0" i="1" smtClean="0">
                        <a:solidFill>
                          <a:schemeClr val="bg1">
                            <a:lumMod val="85000"/>
                          </a:schemeClr>
                        </a:solidFill>
                        <a:effectLst/>
                        <a:latin typeface="Cambria Math" panose="02040503050406030204" pitchFamily="18" charset="0"/>
                      </a:rPr>
                      <m:t>512(</m:t>
                    </m:r>
                    <m:r>
                      <a:rPr lang="en-US" altLang="ko-KR" b="0" i="1" smtClean="0">
                        <a:solidFill>
                          <a:srgbClr val="00C8EB"/>
                        </a:solidFill>
                        <a:effectLst/>
                        <a:latin typeface="Cambria Math" panose="02040503050406030204" pitchFamily="18" charset="0"/>
                      </a:rPr>
                      <m:t>𝐾𝑒𝑦</m:t>
                    </m:r>
                    <m:r>
                      <a:rPr lang="en-US" altLang="ko-KR" b="0" i="1" smtClean="0">
                        <a:solidFill>
                          <a:schemeClr val="bg1">
                            <a:lumMod val="85000"/>
                          </a:schemeClr>
                        </a:solidFill>
                        <a:effectLst/>
                        <a:latin typeface="Cambria Math" panose="02040503050406030204" pitchFamily="18" charset="0"/>
                      </a:rPr>
                      <m:t>=</m:t>
                    </m:r>
                    <m:r>
                      <a:rPr lang="en-US" altLang="ko-KR" b="0" i="1" smtClean="0">
                        <a:solidFill>
                          <a:srgbClr val="FFC700"/>
                        </a:solidFill>
                        <a:effectLst/>
                        <a:latin typeface="Cambria Math" panose="02040503050406030204" pitchFamily="18" charset="0"/>
                      </a:rPr>
                      <m:t>𝑐</m:t>
                    </m:r>
                    <m:r>
                      <a:rPr lang="en-US" altLang="ko-KR" b="0" i="1" baseline="-25000" smtClean="0">
                        <a:solidFill>
                          <a:srgbClr val="FFC700"/>
                        </a:solidFill>
                        <a:effectLst/>
                        <a:latin typeface="Cambria Math" panose="02040503050406030204" pitchFamily="18" charset="0"/>
                      </a:rPr>
                      <m:t>𝑝𝑎𝑟</m:t>
                    </m:r>
                    <m:r>
                      <a:rPr lang="en-US" altLang="ko-KR" b="0" i="1" smtClean="0">
                        <a:solidFill>
                          <a:schemeClr val="bg1">
                            <a:lumMod val="85000"/>
                          </a:schemeClr>
                        </a:solidFill>
                        <a:effectLst/>
                        <a:latin typeface="Cambria Math" panose="02040503050406030204" pitchFamily="18" charset="0"/>
                      </a:rPr>
                      <m:t>, </m:t>
                    </m:r>
                    <m:r>
                      <a:rPr lang="en-US" altLang="ko-KR" b="0" i="1" smtClean="0">
                        <a:solidFill>
                          <a:srgbClr val="00C8EB"/>
                        </a:solidFill>
                        <a:effectLst/>
                        <a:latin typeface="Cambria Math" panose="02040503050406030204" pitchFamily="18" charset="0"/>
                      </a:rPr>
                      <m:t>𝐷𝑎𝑡𝑎</m:t>
                    </m:r>
                    <m:r>
                      <a:rPr lang="en-US" altLang="ko-KR" b="0" i="1" smtClean="0">
                        <a:solidFill>
                          <a:schemeClr val="bg1">
                            <a:lumMod val="85000"/>
                          </a:schemeClr>
                        </a:solidFill>
                        <a:effectLst/>
                        <a:latin typeface="Cambria Math" panose="02040503050406030204" pitchFamily="18" charset="0"/>
                      </a:rPr>
                      <m:t>=</m:t>
                    </m:r>
                    <m:r>
                      <a:rPr lang="en-US" altLang="ko-KR" b="0" i="1" smtClean="0">
                        <a:solidFill>
                          <a:schemeClr val="bg1">
                            <a:lumMod val="85000"/>
                          </a:schemeClr>
                        </a:solidFill>
                        <a:effectLst/>
                        <a:latin typeface="Cambria Math" panose="02040503050406030204" pitchFamily="18" charset="0"/>
                      </a:rPr>
                      <m:t>𝑠𝑒𝑟𝑝</m:t>
                    </m:r>
                    <m:d>
                      <m:dPr>
                        <m:ctrlPr>
                          <a:rPr lang="en-US" altLang="ko-KR" b="0" i="1" smtClean="0">
                            <a:solidFill>
                              <a:schemeClr val="bg1">
                                <a:lumMod val="85000"/>
                              </a:schemeClr>
                            </a:solidFill>
                            <a:effectLst/>
                            <a:latin typeface="Cambria Math" panose="02040503050406030204" pitchFamily="18" charset="0"/>
                          </a:rPr>
                        </m:ctrlPr>
                      </m:dPr>
                      <m:e>
                        <m:r>
                          <a:rPr lang="en-US" altLang="ko-KR" b="0" i="1" smtClean="0">
                            <a:solidFill>
                              <a:srgbClr val="0071FF"/>
                            </a:solidFill>
                            <a:effectLst/>
                            <a:latin typeface="Cambria Math" panose="02040503050406030204" pitchFamily="18" charset="0"/>
                          </a:rPr>
                          <m:t>𝑝𝑜𝑖𝑛𝑡</m:t>
                        </m:r>
                        <m:r>
                          <a:rPr lang="en-US" altLang="ko-KR" b="0" i="1" smtClean="0">
                            <a:solidFill>
                              <a:srgbClr val="0071FF"/>
                            </a:solidFill>
                            <a:effectLst/>
                            <a:latin typeface="Cambria Math" panose="02040503050406030204" pitchFamily="18" charset="0"/>
                          </a:rPr>
                          <m:t>(</m:t>
                        </m:r>
                        <m:r>
                          <a:rPr lang="en-US" altLang="ko-KR" b="0" i="1" smtClean="0">
                            <a:solidFill>
                              <a:srgbClr val="EF296B"/>
                            </a:solidFill>
                            <a:effectLst/>
                            <a:latin typeface="Cambria Math" panose="02040503050406030204" pitchFamily="18" charset="0"/>
                          </a:rPr>
                          <m:t>𝑘</m:t>
                        </m:r>
                        <m:r>
                          <a:rPr lang="en-US" altLang="ko-KR" b="0" i="1" baseline="-25000" smtClean="0">
                            <a:solidFill>
                              <a:srgbClr val="EF296B"/>
                            </a:solidFill>
                            <a:effectLst/>
                            <a:latin typeface="Cambria Math" panose="02040503050406030204" pitchFamily="18" charset="0"/>
                          </a:rPr>
                          <m:t>𝑝𝑎𝑟</m:t>
                        </m:r>
                        <m:r>
                          <a:rPr lang="en-US" altLang="ko-KR" b="0" i="1" smtClean="0">
                            <a:solidFill>
                              <a:srgbClr val="0071FF"/>
                            </a:solidFill>
                            <a:effectLst/>
                            <a:latin typeface="Cambria Math" panose="02040503050406030204" pitchFamily="18" charset="0"/>
                          </a:rPr>
                          <m:t>)</m:t>
                        </m:r>
                      </m:e>
                    </m:d>
                    <m:r>
                      <a:rPr lang="en-US" altLang="ko-KR" b="0" i="1" smtClean="0">
                        <a:solidFill>
                          <a:srgbClr val="FFC700"/>
                        </a:solidFill>
                        <a:effectLst/>
                        <a:latin typeface="Cambria Math" panose="02040503050406030204" pitchFamily="18" charset="0"/>
                        <a:ea typeface="Cambria Math" panose="02040503050406030204" pitchFamily="18" charset="0"/>
                      </a:rPr>
                      <m:t>∥</m:t>
                    </m:r>
                    <m:r>
                      <a:rPr lang="en-US" altLang="ko-KR" b="0" i="1" smtClean="0">
                        <a:solidFill>
                          <a:schemeClr val="bg1">
                            <a:lumMod val="85000"/>
                          </a:schemeClr>
                        </a:solidFill>
                        <a:effectLst/>
                        <a:latin typeface="Cambria Math" panose="02040503050406030204" pitchFamily="18" charset="0"/>
                        <a:ea typeface="Cambria Math" panose="02040503050406030204" pitchFamily="18" charset="0"/>
                      </a:rPr>
                      <m:t>𝑠𝑒𝑟</m:t>
                    </m:r>
                    <m:r>
                      <a:rPr lang="en-US" altLang="ko-KR" b="0" i="1" baseline="-25000" smtClean="0">
                        <a:solidFill>
                          <a:schemeClr val="bg1">
                            <a:lumMod val="85000"/>
                          </a:schemeClr>
                        </a:solidFill>
                        <a:effectLst/>
                        <a:latin typeface="Cambria Math" panose="02040503050406030204" pitchFamily="18" charset="0"/>
                        <a:ea typeface="Cambria Math" panose="02040503050406030204" pitchFamily="18" charset="0"/>
                      </a:rPr>
                      <m:t>32</m:t>
                    </m:r>
                    <m:d>
                      <m:dPr>
                        <m:ctrlPr>
                          <a:rPr lang="en-US" altLang="ko-KR" b="0" i="1" smtClean="0">
                            <a:solidFill>
                              <a:schemeClr val="bg1">
                                <a:lumMod val="85000"/>
                              </a:schemeClr>
                            </a:solidFill>
                            <a:effectLst/>
                            <a:latin typeface="Cambria Math" panose="02040503050406030204" pitchFamily="18" charset="0"/>
                            <a:ea typeface="Cambria Math" panose="02040503050406030204" pitchFamily="18" charset="0"/>
                          </a:rPr>
                        </m:ctrlPr>
                      </m:dPr>
                      <m:e>
                        <m:r>
                          <a:rPr lang="en-US" altLang="ko-KR" b="0" i="1" smtClean="0">
                            <a:solidFill>
                              <a:srgbClr val="FFC700"/>
                            </a:solidFill>
                            <a:effectLst/>
                            <a:latin typeface="Cambria Math" panose="02040503050406030204" pitchFamily="18" charset="0"/>
                            <a:ea typeface="Cambria Math" panose="02040503050406030204" pitchFamily="18" charset="0"/>
                          </a:rPr>
                          <m:t>𝑖</m:t>
                        </m:r>
                      </m:e>
                    </m:d>
                    <m:r>
                      <a:rPr lang="en-US" altLang="ko-KR" b="0" i="1" smtClean="0">
                        <a:solidFill>
                          <a:schemeClr val="bg1">
                            <a:lumMod val="85000"/>
                          </a:schemeClr>
                        </a:solidFill>
                        <a:effectLst/>
                        <a:latin typeface="Cambria Math" panose="02040503050406030204" pitchFamily="18" charset="0"/>
                        <a:ea typeface="Cambria Math" panose="02040503050406030204" pitchFamily="18" charset="0"/>
                      </a:rPr>
                      <m:t>)</m:t>
                    </m:r>
                  </m:oMath>
                </a14:m>
                <a:br>
                  <a:rPr lang="en-US" altLang="ko-KR" dirty="0"/>
                </a:br>
                <a:br>
                  <a:rPr lang="en-US" altLang="ko-KR" b="0" i="0" dirty="0">
                    <a:effectLst/>
                  </a:rPr>
                </a:br>
                <a:endParaRPr lang="en-US" altLang="ko-KR" b="0" i="0" dirty="0">
                  <a:effectLst/>
                </a:endParaRPr>
              </a:p>
              <a:p>
                <a:pPr marL="342900" indent="-342900">
                  <a:buAutoNum type="arabicPeriod"/>
                </a:pPr>
                <a14:m>
                  <m:oMath xmlns:m="http://schemas.openxmlformats.org/officeDocument/2006/math">
                    <m:r>
                      <a:rPr lang="en-US" altLang="ko-KR" b="0" i="1" smtClean="0">
                        <a:effectLst/>
                        <a:latin typeface="Cambria Math" panose="02040503050406030204" pitchFamily="18" charset="0"/>
                      </a:rPr>
                      <m:t>𝐼</m:t>
                    </m:r>
                  </m:oMath>
                </a14:m>
                <a:r>
                  <a:rPr lang="en-US" altLang="ko-KR" b="0" i="0" dirty="0">
                    <a:effectLst/>
                  </a:rPr>
                  <a:t> </a:t>
                </a:r>
                <a:r>
                  <a:rPr lang="ko-KR" altLang="en-US" b="0" i="0" dirty="0">
                    <a:effectLst/>
                  </a:rPr>
                  <a:t>를 </a:t>
                </a:r>
                <a:r>
                  <a:rPr lang="en-US" altLang="ko-KR" b="0" i="0" dirty="0">
                    <a:effectLst/>
                  </a:rPr>
                  <a:t>2</a:t>
                </a:r>
                <a:r>
                  <a:rPr lang="ko-KR" altLang="en-US" b="0" i="0" dirty="0">
                    <a:effectLst/>
                  </a:rPr>
                  <a:t>개의 </a:t>
                </a:r>
                <a:r>
                  <a:rPr lang="en-US" altLang="ko-KR" b="0" i="0" dirty="0">
                    <a:effectLst/>
                  </a:rPr>
                  <a:t>32 bytes </a:t>
                </a:r>
                <a:r>
                  <a:rPr lang="ko-KR" altLang="en-US" b="0" i="0" dirty="0">
                    <a:effectLst/>
                  </a:rPr>
                  <a:t>시퀀스로 나눔 </a:t>
                </a:r>
                <a14:m>
                  <m:oMath xmlns:m="http://schemas.openxmlformats.org/officeDocument/2006/math">
                    <m:r>
                      <a:rPr lang="en-US" altLang="ko-KR" b="0" i="1" smtClean="0">
                        <a:effectLst/>
                        <a:latin typeface="Cambria Math" panose="02040503050406030204" pitchFamily="18" charset="0"/>
                      </a:rPr>
                      <m:t>𝐼</m:t>
                    </m:r>
                    <m:r>
                      <a:rPr lang="en-US" altLang="ko-KR" b="0" i="1" baseline="-25000" smtClean="0">
                        <a:effectLst/>
                        <a:latin typeface="Cambria Math" panose="02040503050406030204" pitchFamily="18" charset="0"/>
                      </a:rPr>
                      <m:t>𝐿</m:t>
                    </m:r>
                    <m:r>
                      <a:rPr lang="en-US" altLang="ko-KR" b="0" i="1" smtClean="0">
                        <a:effectLst/>
                        <a:latin typeface="Cambria Math" panose="02040503050406030204" pitchFamily="18" charset="0"/>
                      </a:rPr>
                      <m:t>, </m:t>
                    </m:r>
                    <m:r>
                      <a:rPr lang="en-US" altLang="ko-KR" b="0" i="1" smtClean="0">
                        <a:effectLst/>
                        <a:latin typeface="Cambria Math" panose="02040503050406030204" pitchFamily="18" charset="0"/>
                      </a:rPr>
                      <m:t>𝐼𝑅</m:t>
                    </m:r>
                  </m:oMath>
                </a14:m>
                <a:endParaRPr lang="en-US" altLang="ko-KR" baseline="-25000" dirty="0"/>
              </a:p>
              <a:p>
                <a:pPr marL="342900" indent="-342900">
                  <a:buAutoNum type="arabicPeriod"/>
                </a:pPr>
                <a:r>
                  <a:rPr lang="ko-KR" altLang="en-US" b="0" i="0" dirty="0">
                    <a:solidFill>
                      <a:srgbClr val="00C8EB"/>
                    </a:solidFill>
                    <a:effectLst/>
                  </a:rPr>
                  <a:t>자식 키 </a:t>
                </a:r>
                <a14:m>
                  <m:oMath xmlns:m="http://schemas.openxmlformats.org/officeDocument/2006/math">
                    <m:r>
                      <a:rPr lang="en-US" altLang="ko-KR" b="0" i="1" smtClean="0">
                        <a:solidFill>
                          <a:srgbClr val="00C8EB"/>
                        </a:solidFill>
                        <a:effectLst/>
                        <a:latin typeface="Cambria Math" panose="02040503050406030204" pitchFamily="18" charset="0"/>
                      </a:rPr>
                      <m:t>𝑘</m:t>
                    </m:r>
                    <m:r>
                      <a:rPr lang="en-US" altLang="ko-KR" b="0" i="1" baseline="-25000" smtClean="0">
                        <a:solidFill>
                          <a:srgbClr val="00C8EB"/>
                        </a:solidFill>
                        <a:effectLst/>
                        <a:latin typeface="Cambria Math" panose="02040503050406030204" pitchFamily="18" charset="0"/>
                      </a:rPr>
                      <m:t>𝑖</m:t>
                    </m:r>
                    <m:r>
                      <a:rPr lang="en-US" altLang="ko-KR" b="0" i="1" smtClean="0">
                        <a:solidFill>
                          <a:srgbClr val="00C8EB"/>
                        </a:solidFill>
                        <a:effectLst/>
                        <a:latin typeface="Cambria Math" panose="02040503050406030204" pitchFamily="18" charset="0"/>
                      </a:rPr>
                      <m:t>=</m:t>
                    </m:r>
                    <m:r>
                      <a:rPr lang="en-US" altLang="ko-KR" b="0" i="1" smtClean="0">
                        <a:solidFill>
                          <a:srgbClr val="00C8EB"/>
                        </a:solidFill>
                        <a:effectLst/>
                        <a:latin typeface="Cambria Math" panose="02040503050406030204" pitchFamily="18" charset="0"/>
                      </a:rPr>
                      <m:t>𝑝𝑎𝑟𝑠𝑒</m:t>
                    </m:r>
                    <m:r>
                      <a:rPr lang="en-US" altLang="ko-KR" b="0" i="1" baseline="-25000" smtClean="0">
                        <a:solidFill>
                          <a:srgbClr val="00C8EB"/>
                        </a:solidFill>
                        <a:effectLst/>
                        <a:latin typeface="Cambria Math" panose="02040503050406030204" pitchFamily="18" charset="0"/>
                      </a:rPr>
                      <m:t>256</m:t>
                    </m:r>
                    <m:d>
                      <m:dPr>
                        <m:ctrlPr>
                          <a:rPr lang="en-US" altLang="ko-KR" b="0" i="1" smtClean="0">
                            <a:solidFill>
                              <a:srgbClr val="00C8EB"/>
                            </a:solidFill>
                            <a:effectLst/>
                            <a:latin typeface="Cambria Math" panose="02040503050406030204" pitchFamily="18" charset="0"/>
                          </a:rPr>
                        </m:ctrlPr>
                      </m:dPr>
                      <m:e>
                        <m:r>
                          <a:rPr lang="en-US" altLang="ko-KR" b="0" i="1" smtClean="0">
                            <a:solidFill>
                              <a:srgbClr val="00C8EB"/>
                            </a:solidFill>
                            <a:effectLst/>
                            <a:latin typeface="Cambria Math" panose="02040503050406030204" pitchFamily="18" charset="0"/>
                          </a:rPr>
                          <m:t>𝐼</m:t>
                        </m:r>
                        <m:r>
                          <a:rPr lang="en-US" altLang="ko-KR" b="0" i="1" baseline="-25000" smtClean="0">
                            <a:solidFill>
                              <a:srgbClr val="00C8EB"/>
                            </a:solidFill>
                            <a:effectLst/>
                            <a:latin typeface="Cambria Math" panose="02040503050406030204" pitchFamily="18" charset="0"/>
                          </a:rPr>
                          <m:t>𝐿</m:t>
                        </m:r>
                      </m:e>
                    </m:d>
                    <m:r>
                      <a:rPr lang="en-US" altLang="ko-KR" b="0" i="1" smtClean="0">
                        <a:solidFill>
                          <a:srgbClr val="00C8EB"/>
                        </a:solidFill>
                        <a:effectLst/>
                        <a:latin typeface="Cambria Math" panose="02040503050406030204" pitchFamily="18" charset="0"/>
                      </a:rPr>
                      <m:t>+</m:t>
                    </m:r>
                    <m:r>
                      <a:rPr lang="en-US" altLang="ko-KR" b="0" i="1" smtClean="0">
                        <a:solidFill>
                          <a:srgbClr val="00C8EB"/>
                        </a:solidFill>
                        <a:effectLst/>
                        <a:latin typeface="Cambria Math" panose="02040503050406030204" pitchFamily="18" charset="0"/>
                      </a:rPr>
                      <m:t>𝑘𝑝</m:t>
                    </m:r>
                    <m:r>
                      <a:rPr lang="en-US" altLang="ko-KR" b="0" i="1" baseline="-25000" smtClean="0">
                        <a:solidFill>
                          <a:srgbClr val="00C8EB"/>
                        </a:solidFill>
                        <a:effectLst/>
                        <a:latin typeface="Cambria Math" panose="02040503050406030204" pitchFamily="18" charset="0"/>
                      </a:rPr>
                      <m:t>𝑎𝑟</m:t>
                    </m:r>
                    <m:r>
                      <a:rPr lang="en-US" altLang="ko-KR" b="0" i="1" smtClean="0">
                        <a:solidFill>
                          <a:srgbClr val="00C8EB"/>
                        </a:solidFill>
                        <a:effectLst/>
                        <a:latin typeface="Cambria Math" panose="02040503050406030204" pitchFamily="18" charset="0"/>
                      </a:rPr>
                      <m:t> (</m:t>
                    </m:r>
                    <m:r>
                      <a:rPr lang="en-US" altLang="ko-KR" b="0" i="1" smtClean="0">
                        <a:solidFill>
                          <a:srgbClr val="00C8EB"/>
                        </a:solidFill>
                        <a:effectLst/>
                        <a:latin typeface="Cambria Math" panose="02040503050406030204" pitchFamily="18" charset="0"/>
                      </a:rPr>
                      <m:t>𝑚𝑜𝑑</m:t>
                    </m:r>
                    <m:r>
                      <a:rPr lang="en-US" altLang="ko-KR" b="0" i="1" smtClean="0">
                        <a:solidFill>
                          <a:srgbClr val="00C8EB"/>
                        </a:solidFill>
                        <a:effectLst/>
                        <a:latin typeface="Cambria Math" panose="02040503050406030204" pitchFamily="18" charset="0"/>
                      </a:rPr>
                      <m:t> </m:t>
                    </m:r>
                    <m:r>
                      <a:rPr lang="en-US" altLang="ko-KR" b="0" i="1" smtClean="0">
                        <a:solidFill>
                          <a:srgbClr val="00C8EB"/>
                        </a:solidFill>
                        <a:effectLst/>
                        <a:latin typeface="Cambria Math" panose="02040503050406030204" pitchFamily="18" charset="0"/>
                      </a:rPr>
                      <m:t>𝑛</m:t>
                    </m:r>
                    <m:r>
                      <a:rPr lang="en-US" altLang="ko-KR" b="0" i="1" smtClean="0">
                        <a:solidFill>
                          <a:srgbClr val="00C8EB"/>
                        </a:solidFill>
                        <a:effectLst/>
                        <a:latin typeface="Cambria Math" panose="02040503050406030204" pitchFamily="18" charset="0"/>
                      </a:rPr>
                      <m:t>)</m:t>
                    </m:r>
                  </m:oMath>
                </a14:m>
                <a:endParaRPr lang="en-US" altLang="ko-KR" dirty="0">
                  <a:solidFill>
                    <a:srgbClr val="00C8EB"/>
                  </a:solidFill>
                </a:endParaRPr>
              </a:p>
              <a:p>
                <a:pPr marL="342900" indent="-342900">
                  <a:buAutoNum type="arabicPeriod"/>
                </a:pPr>
                <a:r>
                  <a:rPr lang="ko-KR" altLang="en-US" dirty="0"/>
                  <a:t>자식 체인코드 </a:t>
                </a:r>
                <a14:m>
                  <m:oMath xmlns:m="http://schemas.openxmlformats.org/officeDocument/2006/math">
                    <m:r>
                      <a:rPr lang="en-US" altLang="ko-KR" b="0" i="1" smtClean="0">
                        <a:latin typeface="Cambria Math" panose="02040503050406030204" pitchFamily="18" charset="0"/>
                      </a:rPr>
                      <m:t>𝑐</m:t>
                    </m:r>
                    <m:r>
                      <a:rPr lang="en-US" altLang="ko-KR" b="0" i="1" baseline="-25000" smtClean="0">
                        <a:latin typeface="Cambria Math" panose="02040503050406030204" pitchFamily="18" charset="0"/>
                      </a:rPr>
                      <m:t>𝑖</m:t>
                    </m:r>
                    <m:r>
                      <a:rPr lang="en-US" altLang="ko-KR" b="0" i="1" smtClean="0">
                        <a:latin typeface="Cambria Math" panose="02040503050406030204" pitchFamily="18" charset="0"/>
                      </a:rPr>
                      <m:t>=</m:t>
                    </m:r>
                    <m:r>
                      <a:rPr lang="en-US" altLang="ko-KR" b="0" i="1" smtClean="0">
                        <a:latin typeface="Cambria Math" panose="02040503050406030204" pitchFamily="18" charset="0"/>
                      </a:rPr>
                      <m:t>𝐼𝑅</m:t>
                    </m:r>
                  </m:oMath>
                </a14:m>
                <a:endParaRPr lang="en-US" altLang="ko-KR" baseline="-25000" dirty="0"/>
              </a:p>
              <a:p>
                <a:pPr marL="342900" indent="-342900">
                  <a:buAutoNum type="arabicPeriod"/>
                </a:pPr>
                <a14:m>
                  <m:oMath xmlns:m="http://schemas.openxmlformats.org/officeDocument/2006/math">
                    <m:r>
                      <a:rPr lang="en-US" altLang="ko-KR" b="0" i="1" smtClean="0">
                        <a:latin typeface="Cambria Math" panose="02040503050406030204" pitchFamily="18" charset="0"/>
                      </a:rPr>
                      <m:t>𝑝𝑎𝑟𝑠𝑒</m:t>
                    </m:r>
                    <m:r>
                      <a:rPr lang="en-US" altLang="ko-KR" b="0" i="1" baseline="-25000" smtClean="0">
                        <a:latin typeface="Cambria Math" panose="02040503050406030204" pitchFamily="18" charset="0"/>
                      </a:rPr>
                      <m:t>256</m:t>
                    </m:r>
                    <m:d>
                      <m:dPr>
                        <m:ctrlPr>
                          <a:rPr lang="en-US" altLang="ko-KR" b="0" i="1" smtClean="0">
                            <a:latin typeface="Cambria Math" panose="02040503050406030204" pitchFamily="18" charset="0"/>
                          </a:rPr>
                        </m:ctrlPr>
                      </m:dPr>
                      <m:e>
                        <m:r>
                          <a:rPr lang="en-US" altLang="ko-KR" b="0" i="1" smtClean="0">
                            <a:latin typeface="Cambria Math" panose="02040503050406030204" pitchFamily="18" charset="0"/>
                          </a:rPr>
                          <m:t>𝐼</m:t>
                        </m:r>
                        <m:r>
                          <a:rPr lang="en-US" altLang="ko-KR" b="0" i="1" baseline="-25000" smtClean="0">
                            <a:latin typeface="Cambria Math" panose="02040503050406030204" pitchFamily="18" charset="0"/>
                          </a:rPr>
                          <m:t>𝐿</m:t>
                        </m:r>
                      </m:e>
                    </m:d>
                    <m:r>
                      <a:rPr lang="en-US" altLang="ko-KR" b="0" i="1" smtClean="0">
                        <a:latin typeface="Cambria Math" panose="02040503050406030204" pitchFamily="18" charset="0"/>
                      </a:rPr>
                      <m:t>&gt;</m:t>
                    </m:r>
                    <m:r>
                      <a:rPr lang="en-US" altLang="ko-KR" b="0" i="1" smtClean="0">
                        <a:latin typeface="Cambria Math" panose="02040503050406030204" pitchFamily="18" charset="0"/>
                      </a:rPr>
                      <m:t>𝑛</m:t>
                    </m:r>
                  </m:oMath>
                </a14:m>
                <a:r>
                  <a:rPr lang="en-US" altLang="ko-KR" dirty="0"/>
                  <a:t> </a:t>
                </a:r>
                <a:r>
                  <a:rPr lang="ko-KR" altLang="en-US" dirty="0"/>
                  <a:t>또는 </a:t>
                </a:r>
                <a14:m>
                  <m:oMath xmlns:m="http://schemas.openxmlformats.org/officeDocument/2006/math">
                    <m:r>
                      <a:rPr lang="en-US" altLang="ko-KR" b="0" i="1" smtClean="0">
                        <a:latin typeface="Cambria Math" panose="02040503050406030204" pitchFamily="18" charset="0"/>
                      </a:rPr>
                      <m:t>𝑘</m:t>
                    </m:r>
                    <m:r>
                      <a:rPr lang="en-US" altLang="ko-KR" b="0" i="1" baseline="-25000" smtClean="0">
                        <a:latin typeface="Cambria Math" panose="02040503050406030204" pitchFamily="18" charset="0"/>
                      </a:rPr>
                      <m:t>𝑖</m:t>
                    </m:r>
                    <m:r>
                      <a:rPr lang="en-US" altLang="ko-KR" b="0" i="1" smtClean="0">
                        <a:latin typeface="Cambria Math" panose="02040503050406030204" pitchFamily="18" charset="0"/>
                      </a:rPr>
                      <m:t>=0</m:t>
                    </m:r>
                  </m:oMath>
                </a14:m>
                <a:r>
                  <a:rPr lang="ko-KR" altLang="en-US" dirty="0"/>
                  <a:t> </a:t>
                </a:r>
                <a:r>
                  <a:rPr lang="ko-KR" altLang="en-US" b="0" i="0" dirty="0">
                    <a:effectLst/>
                  </a:rPr>
                  <a:t>인 경우 </a:t>
                </a:r>
                <a:r>
                  <a:rPr lang="ko-KR" altLang="en-US" b="0" i="0" dirty="0" err="1">
                    <a:effectLst/>
                  </a:rPr>
                  <a:t>비유효</a:t>
                </a:r>
                <a:r>
                  <a:rPr lang="en-US" altLang="ko-KR" dirty="0"/>
                  <a:t>(Invalid)</a:t>
                </a:r>
                <a:br>
                  <a:rPr lang="en-US" altLang="ko-KR" dirty="0"/>
                </a:br>
                <a:br>
                  <a:rPr lang="en-US" altLang="ko-KR" sz="900" b="0" i="0" dirty="0">
                    <a:effectLst/>
                  </a:rPr>
                </a:br>
                <a:r>
                  <a:rPr lang="ko-KR" altLang="en-US" b="0" i="0" dirty="0">
                    <a:effectLst/>
                  </a:rPr>
                  <a:t>다음 </a:t>
                </a:r>
                <a:r>
                  <a:rPr lang="en-US" altLang="ko-KR" b="0" i="0" dirty="0">
                    <a:effectLst/>
                  </a:rPr>
                  <a:t>index</a:t>
                </a:r>
                <a:r>
                  <a:rPr lang="ko-KR" altLang="en-US" b="0" i="0" dirty="0">
                    <a:effectLst/>
                  </a:rPr>
                  <a:t>를 사용</a:t>
                </a:r>
                <a:endParaRPr lang="en-US" altLang="ko-KR" b="0" i="0" dirty="0">
                  <a:effectLst/>
                </a:endParaRPr>
              </a:p>
            </p:txBody>
          </p:sp>
        </mc:Choice>
        <mc:Fallback>
          <p:sp>
            <p:nvSpPr>
              <p:cNvPr id="2" name="내용 개체 틀 1">
                <a:extLst>
                  <a:ext uri="{FF2B5EF4-FFF2-40B4-BE49-F238E27FC236}">
                    <a16:creationId xmlns:a16="http://schemas.microsoft.com/office/drawing/2014/main" id="{D4944194-B30C-4341-966B-2EF1A8D77592}"/>
                  </a:ext>
                </a:extLst>
              </p:cNvPr>
              <p:cNvSpPr>
                <a:spLocks noGrp="1" noRot="1" noChangeAspect="1" noMove="1" noResize="1" noEditPoints="1" noAdjustHandles="1" noChangeArrowheads="1" noChangeShapeType="1" noTextEdit="1"/>
              </p:cNvSpPr>
              <p:nvPr>
                <p:ph idx="1"/>
              </p:nvPr>
            </p:nvSpPr>
            <p:spPr>
              <a:xfrm>
                <a:off x="241299" y="674860"/>
                <a:ext cx="11683999" cy="6030740"/>
              </a:xfrm>
              <a:blipFill>
                <a:blip r:embed="rId2"/>
                <a:stretch>
                  <a:fillRect l="-574" t="-303"/>
                </a:stretch>
              </a:blipFill>
            </p:spPr>
            <p:txBody>
              <a:bodyPr/>
              <a:lstStyle/>
              <a:p>
                <a:r>
                  <a:rPr lang="ko-KR" altLang="en-US">
                    <a:noFill/>
                  </a:rPr>
                  <a:t> </a:t>
                </a:r>
              </a:p>
            </p:txBody>
          </p:sp>
        </mc:Fallback>
      </mc:AlternateContent>
      <p:sp>
        <p:nvSpPr>
          <p:cNvPr id="3" name="제목 2">
            <a:extLst>
              <a:ext uri="{FF2B5EF4-FFF2-40B4-BE49-F238E27FC236}">
                <a16:creationId xmlns:a16="http://schemas.microsoft.com/office/drawing/2014/main" id="{506CFD5D-FCDC-4944-BF15-96F39B5533DD}"/>
              </a:ext>
            </a:extLst>
          </p:cNvPr>
          <p:cNvSpPr>
            <a:spLocks noGrp="1"/>
          </p:cNvSpPr>
          <p:nvPr>
            <p:ph type="title"/>
          </p:nvPr>
        </p:nvSpPr>
        <p:spPr/>
        <p:txBody>
          <a:bodyPr/>
          <a:lstStyle/>
          <a:p>
            <a:r>
              <a:rPr lang="en-US" altLang="ko-KR" dirty="0"/>
              <a:t>HD Wallet [ </a:t>
            </a:r>
            <a:r>
              <a:rPr lang="ko-KR" altLang="en-US" dirty="0"/>
              <a:t>부모 개인 키 ➡ 자식 개인 키 </a:t>
            </a:r>
            <a:r>
              <a:rPr lang="en-US" altLang="ko-KR" dirty="0"/>
              <a:t>]</a:t>
            </a:r>
            <a:endParaRPr lang="ko-KR" altLang="en-US" dirty="0"/>
          </a:p>
        </p:txBody>
      </p:sp>
      <mc:AlternateContent xmlns:mc="http://schemas.openxmlformats.org/markup-compatibility/2006" xmlns:a14="http://schemas.microsoft.com/office/drawing/2010/main">
        <mc:Choice Requires="a14">
          <p:graphicFrame>
            <p:nvGraphicFramePr>
              <p:cNvPr id="9" name="표 8">
                <a:extLst>
                  <a:ext uri="{FF2B5EF4-FFF2-40B4-BE49-F238E27FC236}">
                    <a16:creationId xmlns:a16="http://schemas.microsoft.com/office/drawing/2014/main" id="{9DF1B8DE-B04E-4619-B449-26F6A3CCF73D}"/>
                  </a:ext>
                </a:extLst>
              </p:cNvPr>
              <p:cNvGraphicFramePr>
                <a:graphicFrameLocks noGrp="1"/>
              </p:cNvGraphicFramePr>
              <p:nvPr>
                <p:extLst>
                  <p:ext uri="{D42A27DB-BD31-4B8C-83A1-F6EECF244321}">
                    <p14:modId xmlns:p14="http://schemas.microsoft.com/office/powerpoint/2010/main" val="3111299446"/>
                  </p:ext>
                </p:extLst>
              </p:nvPr>
            </p:nvGraphicFramePr>
            <p:xfrm>
              <a:off x="6511702" y="4807889"/>
              <a:ext cx="5413596" cy="1889760"/>
            </p:xfrm>
            <a:graphic>
              <a:graphicData uri="http://schemas.openxmlformats.org/drawingml/2006/table">
                <a:tbl>
                  <a:tblPr firstRow="1" bandRow="1">
                    <a:tableStyleId>{5C22544A-7EE6-4342-B048-85BDC9FD1C3A}</a:tableStyleId>
                  </a:tblPr>
                  <a:tblGrid>
                    <a:gridCol w="1164774">
                      <a:extLst>
                        <a:ext uri="{9D8B030D-6E8A-4147-A177-3AD203B41FA5}">
                          <a16:colId xmlns:a16="http://schemas.microsoft.com/office/drawing/2014/main" val="3814592810"/>
                        </a:ext>
                      </a:extLst>
                    </a:gridCol>
                    <a:gridCol w="4248822">
                      <a:extLst>
                        <a:ext uri="{9D8B030D-6E8A-4147-A177-3AD203B41FA5}">
                          <a16:colId xmlns:a16="http://schemas.microsoft.com/office/drawing/2014/main" val="3152457692"/>
                        </a:ext>
                      </a:extLst>
                    </a:gridCol>
                  </a:tblGrid>
                  <a:tr h="0">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ko-KR" sz="1200" b="0" i="1" smtClean="0">
                                    <a:solidFill>
                                      <a:schemeClr val="bg1">
                                        <a:lumMod val="85000"/>
                                      </a:schemeClr>
                                    </a:solidFill>
                                    <a:latin typeface="Cambria Math" panose="02040503050406030204" pitchFamily="18" charset="0"/>
                                  </a:rPr>
                                  <m:t>𝑝𝑜𝑖𝑛𝑡</m:t>
                                </m:r>
                                <m:r>
                                  <a:rPr lang="en-US" altLang="ko-KR" sz="1200" b="0" i="1" smtClean="0">
                                    <a:solidFill>
                                      <a:schemeClr val="bg1">
                                        <a:lumMod val="85000"/>
                                      </a:schemeClr>
                                    </a:solidFill>
                                    <a:latin typeface="Cambria Math" panose="02040503050406030204" pitchFamily="18" charset="0"/>
                                  </a:rPr>
                                  <m:t>(</m:t>
                                </m:r>
                                <m:r>
                                  <a:rPr lang="en-US" altLang="ko-KR" sz="1200" b="0" i="1" smtClean="0">
                                    <a:solidFill>
                                      <a:schemeClr val="bg1">
                                        <a:lumMod val="85000"/>
                                      </a:schemeClr>
                                    </a:solidFill>
                                    <a:latin typeface="Cambria Math" panose="02040503050406030204" pitchFamily="18" charset="0"/>
                                  </a:rPr>
                                  <m:t>𝑝</m:t>
                                </m:r>
                                <m:r>
                                  <a:rPr lang="en-US" altLang="ko-KR" sz="1200" b="0" i="1" smtClean="0">
                                    <a:solidFill>
                                      <a:schemeClr val="bg1">
                                        <a:lumMod val="85000"/>
                                      </a:schemeClr>
                                    </a:solidFill>
                                    <a:latin typeface="Cambria Math" panose="02040503050406030204" pitchFamily="18" charset="0"/>
                                  </a:rPr>
                                  <m:t>)</m:t>
                                </m:r>
                              </m:oMath>
                            </m:oMathPara>
                          </a14:m>
                          <a:endParaRPr lang="ko-KR" altLang="en-US" sz="1200" b="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200" b="0" dirty="0">
                              <a:solidFill>
                                <a:schemeClr val="bg1">
                                  <a:lumMod val="85000"/>
                                </a:schemeClr>
                              </a:solidFill>
                            </a:rPr>
                            <a:t>Private Key p</a:t>
                          </a:r>
                          <a:r>
                            <a:rPr lang="ko-KR" altLang="en-US" sz="1200" b="0" dirty="0">
                              <a:solidFill>
                                <a:schemeClr val="bg1">
                                  <a:lumMod val="85000"/>
                                </a:schemeClr>
                              </a:solidFill>
                            </a:rPr>
                            <a:t> 의 타원 곡선 상 </a:t>
                          </a:r>
                          <a:r>
                            <a:rPr lang="en-US" altLang="ko-KR" sz="1200" b="0" dirty="0">
                              <a:solidFill>
                                <a:schemeClr val="bg1">
                                  <a:lumMod val="85000"/>
                                </a:schemeClr>
                              </a:solidFill>
                            </a:rPr>
                            <a:t>Public Key </a:t>
                          </a:r>
                          <a:r>
                            <a:rPr lang="ko-KR" altLang="en-US" sz="1200" b="0" dirty="0">
                              <a:solidFill>
                                <a:schemeClr val="bg1">
                                  <a:lumMod val="85000"/>
                                </a:schemeClr>
                              </a:solidFill>
                            </a:rPr>
                            <a:t>좌표</a:t>
                          </a:r>
                          <a:br>
                            <a:rPr lang="en-US" altLang="ko-KR" sz="1200" b="0" dirty="0">
                              <a:solidFill>
                                <a:schemeClr val="bg1">
                                  <a:lumMod val="85000"/>
                                </a:schemeClr>
                              </a:solidFill>
                            </a:rPr>
                          </a:br>
                          <a14:m>
                            <m:oMathPara xmlns:m="http://schemas.openxmlformats.org/officeDocument/2006/math">
                              <m:oMathParaPr>
                                <m:jc m:val="centerGroup"/>
                              </m:oMathParaPr>
                              <m:oMath xmlns:m="http://schemas.openxmlformats.org/officeDocument/2006/math">
                                <m:r>
                                  <m:rPr>
                                    <m:sty m:val="p"/>
                                  </m:rPr>
                                  <a:rPr lang="en-US" altLang="ko-KR" sz="1200" dirty="0" smtClean="0">
                                    <a:solidFill>
                                      <a:schemeClr val="bg1">
                                        <a:lumMod val="85000"/>
                                      </a:schemeClr>
                                    </a:solidFill>
                                    <a:latin typeface="Cambria Math" panose="02040503050406030204" pitchFamily="18" charset="0"/>
                                  </a:rPr>
                                  <m:t>p</m:t>
                                </m:r>
                                <m:r>
                                  <m:rPr>
                                    <m:sty m:val="p"/>
                                  </m:rPr>
                                  <a:rPr lang="en-US" altLang="ko-KR" sz="1200" b="0" i="0" dirty="0" smtClean="0">
                                    <a:solidFill>
                                      <a:schemeClr val="bg1">
                                        <a:lumMod val="85000"/>
                                      </a:schemeClr>
                                    </a:solidFill>
                                    <a:latin typeface="Cambria Math" panose="02040503050406030204" pitchFamily="18" charset="0"/>
                                  </a:rPr>
                                  <m:t>oint</m:t>
                                </m:r>
                                <m:d>
                                  <m:dPr>
                                    <m:ctrlPr>
                                      <a:rPr lang="en-US" altLang="ko-KR" sz="1200" b="0" i="1" dirty="0" smtClean="0">
                                        <a:solidFill>
                                          <a:schemeClr val="bg1">
                                            <a:lumMod val="85000"/>
                                          </a:schemeClr>
                                        </a:solidFill>
                                        <a:latin typeface="Cambria Math" panose="02040503050406030204" pitchFamily="18" charset="0"/>
                                      </a:rPr>
                                    </m:ctrlPr>
                                  </m:dPr>
                                  <m:e>
                                    <m:r>
                                      <m:rPr>
                                        <m:sty m:val="p"/>
                                      </m:rPr>
                                      <a:rPr lang="en-US" altLang="ko-KR" sz="1200" b="0" i="0" dirty="0" smtClean="0">
                                        <a:solidFill>
                                          <a:schemeClr val="bg1">
                                            <a:lumMod val="85000"/>
                                          </a:schemeClr>
                                        </a:solidFill>
                                        <a:latin typeface="Cambria Math" panose="02040503050406030204" pitchFamily="18" charset="0"/>
                                      </a:rPr>
                                      <m:t>p</m:t>
                                    </m:r>
                                  </m:e>
                                </m:d>
                                <m:r>
                                  <a:rPr lang="en-US" altLang="ko-KR" sz="1200" b="0" i="0" dirty="0" smtClean="0">
                                    <a:solidFill>
                                      <a:schemeClr val="bg1">
                                        <a:lumMod val="85000"/>
                                      </a:schemeClr>
                                    </a:solidFill>
                                    <a:latin typeface="Cambria Math" panose="02040503050406030204" pitchFamily="18" charset="0"/>
                                  </a:rPr>
                                  <m:t>= </m:t>
                                </m:r>
                                <m:r>
                                  <a:rPr lang="en-US" altLang="ko-KR" sz="1200" b="0" i="1" smtClean="0">
                                    <a:solidFill>
                                      <a:schemeClr val="bg1">
                                        <a:lumMod val="85000"/>
                                      </a:schemeClr>
                                    </a:solidFill>
                                    <a:latin typeface="Cambria Math" panose="02040503050406030204" pitchFamily="18" charset="0"/>
                                  </a:rPr>
                                  <m:t>𝑝</m:t>
                                </m:r>
                                <m:r>
                                  <a:rPr lang="en-US" altLang="ko-KR" sz="1200" b="0" i="1" smtClean="0">
                                    <a:solidFill>
                                      <a:schemeClr val="bg1">
                                        <a:lumMod val="85000"/>
                                      </a:schemeClr>
                                    </a:solidFill>
                                    <a:latin typeface="Cambria Math" panose="02040503050406030204" pitchFamily="18" charset="0"/>
                                  </a:rPr>
                                  <m:t> ∗</m:t>
                                </m:r>
                                <m:r>
                                  <a:rPr lang="en-US" altLang="ko-KR" sz="1200" b="0" i="1" smtClean="0">
                                    <a:solidFill>
                                      <a:schemeClr val="bg1">
                                        <a:lumMod val="85000"/>
                                      </a:schemeClr>
                                    </a:solidFill>
                                    <a:latin typeface="Cambria Math" panose="02040503050406030204" pitchFamily="18" charset="0"/>
                                  </a:rPr>
                                  <m:t>𝐺</m:t>
                                </m:r>
                              </m:oMath>
                            </m:oMathPara>
                          </a14:m>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292608043"/>
                      </a:ext>
                    </a:extLst>
                  </a:tr>
                  <a:tr h="0">
                    <a:tc>
                      <a:txBody>
                        <a:bodyPr/>
                        <a:lstStyle/>
                        <a:p>
                          <a:pPr latinLnBrk="1"/>
                          <a14:m>
                            <m:oMathPara xmlns:m="http://schemas.openxmlformats.org/officeDocument/2006/math">
                              <m:oMathParaPr>
                                <m:jc m:val="centerGroup"/>
                              </m:oMathParaPr>
                              <m:oMath xmlns:m="http://schemas.openxmlformats.org/officeDocument/2006/math">
                                <m:r>
                                  <a:rPr lang="en-US" altLang="ko-KR" sz="1200" b="0" i="1" smtClean="0">
                                    <a:solidFill>
                                      <a:schemeClr val="bg1">
                                        <a:lumMod val="85000"/>
                                      </a:schemeClr>
                                    </a:solidFill>
                                    <a:latin typeface="Cambria Math" panose="02040503050406030204" pitchFamily="18" charset="0"/>
                                  </a:rPr>
                                  <m:t>𝑠𝑒𝑟</m:t>
                                </m:r>
                                <m:r>
                                  <a:rPr lang="en-US" altLang="ko-KR" sz="1200" b="0" i="1" baseline="-25000" smtClean="0">
                                    <a:solidFill>
                                      <a:schemeClr val="bg1">
                                        <a:lumMod val="85000"/>
                                      </a:schemeClr>
                                    </a:solidFill>
                                    <a:latin typeface="Cambria Math" panose="02040503050406030204" pitchFamily="18" charset="0"/>
                                  </a:rPr>
                                  <m:t>32</m:t>
                                </m:r>
                                <m:r>
                                  <a:rPr lang="en-US" altLang="ko-KR" sz="1200" b="0" i="1" smtClean="0">
                                    <a:solidFill>
                                      <a:schemeClr val="bg1">
                                        <a:lumMod val="85000"/>
                                      </a:schemeClr>
                                    </a:solidFill>
                                    <a:latin typeface="Cambria Math" panose="02040503050406030204" pitchFamily="18" charset="0"/>
                                  </a:rPr>
                                  <m:t>(</m:t>
                                </m:r>
                                <m:r>
                                  <a:rPr lang="en-US" altLang="ko-KR" sz="1200" b="0" i="1" smtClean="0">
                                    <a:solidFill>
                                      <a:schemeClr val="bg1">
                                        <a:lumMod val="85000"/>
                                      </a:schemeClr>
                                    </a:solidFill>
                                    <a:latin typeface="Cambria Math" panose="02040503050406030204" pitchFamily="18" charset="0"/>
                                  </a:rPr>
                                  <m:t>𝑖</m:t>
                                </m:r>
                                <m:r>
                                  <a:rPr lang="en-US" altLang="ko-KR" sz="1200" b="0" i="1" smtClean="0">
                                    <a:solidFill>
                                      <a:schemeClr val="bg1">
                                        <a:lumMod val="85000"/>
                                      </a:schemeClr>
                                    </a:solidFill>
                                    <a:latin typeface="Cambria Math" panose="02040503050406030204" pitchFamily="18" charset="0"/>
                                  </a:rPr>
                                  <m:t>)</m:t>
                                </m:r>
                              </m:oMath>
                            </m:oMathPara>
                          </a14:m>
                          <a:endParaRPr lang="ko-KR" altLang="en-US" sz="120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200" dirty="0">
                              <a:solidFill>
                                <a:schemeClr val="bg1">
                                  <a:lumMod val="85000"/>
                                </a:schemeClr>
                              </a:solidFill>
                            </a:rPr>
                            <a:t>32 bits unsigned integer</a:t>
                          </a:r>
                          <a:r>
                            <a:rPr lang="ko-KR" altLang="en-US" sz="1200" dirty="0">
                              <a:solidFill>
                                <a:schemeClr val="bg1">
                                  <a:lumMod val="85000"/>
                                </a:schemeClr>
                              </a:solidFill>
                            </a:rPr>
                            <a:t> </a:t>
                          </a:r>
                          <a:r>
                            <a:rPr lang="en-US" altLang="ko-KR" sz="1200" dirty="0" err="1">
                              <a:solidFill>
                                <a:schemeClr val="bg1">
                                  <a:lumMod val="85000"/>
                                </a:schemeClr>
                              </a:solidFill>
                            </a:rPr>
                            <a:t>i</a:t>
                          </a:r>
                          <a:r>
                            <a:rPr lang="en-US" altLang="ko-KR" sz="1200" dirty="0">
                              <a:solidFill>
                                <a:schemeClr val="bg1">
                                  <a:lumMod val="85000"/>
                                </a:schemeClr>
                              </a:solidFill>
                            </a:rPr>
                            <a:t> </a:t>
                          </a:r>
                          <a:r>
                            <a:rPr lang="ko-KR" altLang="en-US" sz="1200" dirty="0">
                              <a:solidFill>
                                <a:schemeClr val="bg1">
                                  <a:lumMod val="85000"/>
                                </a:schemeClr>
                              </a:solidFill>
                            </a:rPr>
                            <a:t>를 </a:t>
                          </a:r>
                          <a:r>
                            <a:rPr lang="en-US" altLang="ko-KR" sz="1200" dirty="0">
                              <a:solidFill>
                                <a:schemeClr val="bg1">
                                  <a:lumMod val="85000"/>
                                </a:schemeClr>
                              </a:solidFill>
                            </a:rPr>
                            <a:t>4 bytes</a:t>
                          </a:r>
                          <a:r>
                            <a:rPr lang="ko-KR" altLang="en-US" sz="1200" dirty="0">
                              <a:solidFill>
                                <a:schemeClr val="bg1">
                                  <a:lumMod val="85000"/>
                                </a:schemeClr>
                              </a:solidFill>
                            </a:rPr>
                            <a:t>로 직렬화</a:t>
                          </a:r>
                          <a:r>
                            <a:rPr lang="en-US" altLang="ko-KR" sz="1200" dirty="0">
                              <a:solidFill>
                                <a:schemeClr val="bg1">
                                  <a:lumMod val="85000"/>
                                </a:schemeClr>
                              </a:solidFill>
                            </a:rPr>
                            <a:t>(serialize)</a:t>
                          </a:r>
                          <a:r>
                            <a:rPr lang="ko-KR" altLang="en-US" sz="1200" dirty="0">
                              <a:solidFill>
                                <a:schemeClr val="bg1">
                                  <a:lumMod val="85000"/>
                                </a:schemeClr>
                              </a:solidFill>
                            </a:rPr>
                            <a:t> </a:t>
                          </a:r>
                          <a:r>
                            <a:rPr lang="en-US" altLang="ko-KR" sz="1200" dirty="0">
                              <a:solidFill>
                                <a:schemeClr val="bg1">
                                  <a:lumMod val="85000"/>
                                </a:schemeClr>
                              </a:solidFill>
                            </a:rPr>
                            <a:t>(Big Endian)</a:t>
                          </a:r>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666781819"/>
                      </a:ext>
                    </a:extLst>
                  </a:tr>
                  <a:tr h="0">
                    <a:tc>
                      <a:txBody>
                        <a:bodyPr/>
                        <a:lstStyle/>
                        <a:p>
                          <a:pPr latinLnBrk="1"/>
                          <a14:m>
                            <m:oMathPara xmlns:m="http://schemas.openxmlformats.org/officeDocument/2006/math">
                              <m:oMathParaPr>
                                <m:jc m:val="centerGroup"/>
                              </m:oMathParaPr>
                              <m:oMath xmlns:m="http://schemas.openxmlformats.org/officeDocument/2006/math">
                                <m:r>
                                  <a:rPr lang="en-US" altLang="ko-KR" sz="1200" b="0" i="1" smtClean="0">
                                    <a:solidFill>
                                      <a:schemeClr val="bg1">
                                        <a:lumMod val="85000"/>
                                      </a:schemeClr>
                                    </a:solidFill>
                                    <a:latin typeface="Cambria Math" panose="02040503050406030204" pitchFamily="18" charset="0"/>
                                  </a:rPr>
                                  <m:t>𝑠𝑒𝑟</m:t>
                                </m:r>
                                <m:r>
                                  <a:rPr lang="en-US" altLang="ko-KR" sz="1200" b="0" i="1" baseline="-25000" smtClean="0">
                                    <a:solidFill>
                                      <a:schemeClr val="bg1">
                                        <a:lumMod val="85000"/>
                                      </a:schemeClr>
                                    </a:solidFill>
                                    <a:latin typeface="Cambria Math" panose="02040503050406030204" pitchFamily="18" charset="0"/>
                                  </a:rPr>
                                  <m:t>256</m:t>
                                </m:r>
                                <m:r>
                                  <a:rPr lang="en-US" altLang="ko-KR" sz="1200" b="0" i="1" smtClean="0">
                                    <a:solidFill>
                                      <a:schemeClr val="bg1">
                                        <a:lumMod val="85000"/>
                                      </a:schemeClr>
                                    </a:solidFill>
                                    <a:latin typeface="Cambria Math" panose="02040503050406030204" pitchFamily="18" charset="0"/>
                                  </a:rPr>
                                  <m:t>(</m:t>
                                </m:r>
                                <m:r>
                                  <a:rPr lang="en-US" altLang="ko-KR" sz="1200" b="0" i="1" smtClean="0">
                                    <a:solidFill>
                                      <a:schemeClr val="bg1">
                                        <a:lumMod val="85000"/>
                                      </a:schemeClr>
                                    </a:solidFill>
                                    <a:latin typeface="Cambria Math" panose="02040503050406030204" pitchFamily="18" charset="0"/>
                                  </a:rPr>
                                  <m:t>𝑝</m:t>
                                </m:r>
                                <m:r>
                                  <a:rPr lang="en-US" altLang="ko-KR" sz="1200" b="0" i="1" smtClean="0">
                                    <a:solidFill>
                                      <a:schemeClr val="bg1">
                                        <a:lumMod val="85000"/>
                                      </a:schemeClr>
                                    </a:solidFill>
                                    <a:latin typeface="Cambria Math" panose="02040503050406030204" pitchFamily="18" charset="0"/>
                                  </a:rPr>
                                  <m:t>)</m:t>
                                </m:r>
                              </m:oMath>
                            </m:oMathPara>
                          </a14:m>
                          <a:endParaRPr lang="ko-KR" altLang="en-US" sz="120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ko-KR" altLang="en-US" sz="1200" dirty="0">
                              <a:solidFill>
                                <a:schemeClr val="bg1">
                                  <a:lumMod val="85000"/>
                                </a:schemeClr>
                              </a:solidFill>
                            </a:rPr>
                            <a:t>정수 </a:t>
                          </a:r>
                          <a:r>
                            <a:rPr lang="en-US" altLang="ko-KR" sz="1200" dirty="0">
                              <a:solidFill>
                                <a:schemeClr val="bg1">
                                  <a:lumMod val="85000"/>
                                </a:schemeClr>
                              </a:solidFill>
                            </a:rPr>
                            <a:t>p</a:t>
                          </a:r>
                          <a:r>
                            <a:rPr lang="ko-KR" altLang="en-US" sz="1200" dirty="0">
                              <a:solidFill>
                                <a:schemeClr val="bg1">
                                  <a:lumMod val="85000"/>
                                </a:schemeClr>
                              </a:solidFill>
                            </a:rPr>
                            <a:t>를 </a:t>
                          </a:r>
                          <a:r>
                            <a:rPr lang="en-US" altLang="ko-KR" sz="1200" dirty="0">
                              <a:solidFill>
                                <a:schemeClr val="bg1">
                                  <a:lumMod val="85000"/>
                                </a:schemeClr>
                              </a:solidFill>
                            </a:rPr>
                            <a:t>32 bytes</a:t>
                          </a:r>
                          <a:r>
                            <a:rPr lang="ko-KR" altLang="en-US" sz="1200" dirty="0">
                              <a:solidFill>
                                <a:schemeClr val="bg1">
                                  <a:lumMod val="85000"/>
                                </a:schemeClr>
                              </a:solidFill>
                            </a:rPr>
                            <a:t>로 직렬화</a:t>
                          </a:r>
                          <a:r>
                            <a:rPr lang="en-US" altLang="ko-KR" sz="1200" dirty="0">
                              <a:solidFill>
                                <a:schemeClr val="bg1">
                                  <a:lumMod val="85000"/>
                                </a:schemeClr>
                              </a:solidFill>
                            </a:rPr>
                            <a:t>(serialize) (Big Endian)</a:t>
                          </a:r>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4025518859"/>
                      </a:ext>
                    </a:extLst>
                  </a:tr>
                  <a:tr h="0">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ko-KR" sz="1200" b="0" i="1" smtClean="0">
                                    <a:solidFill>
                                      <a:schemeClr val="bg1">
                                        <a:lumMod val="85000"/>
                                      </a:schemeClr>
                                    </a:solidFill>
                                    <a:latin typeface="Cambria Math" panose="02040503050406030204" pitchFamily="18" charset="0"/>
                                  </a:rPr>
                                  <m:t>𝑠𝑒𝑟</m:t>
                                </m:r>
                                <m:r>
                                  <a:rPr lang="en-US" altLang="ko-KR" sz="1200" b="0" i="1" baseline="-25000" smtClean="0">
                                    <a:solidFill>
                                      <a:schemeClr val="bg1">
                                        <a:lumMod val="85000"/>
                                      </a:schemeClr>
                                    </a:solidFill>
                                    <a:latin typeface="Cambria Math" panose="02040503050406030204" pitchFamily="18" charset="0"/>
                                  </a:rPr>
                                  <m:t>𝑝</m:t>
                                </m:r>
                                <m:r>
                                  <a:rPr lang="en-US" altLang="ko-KR" sz="1200" b="0" i="1" smtClean="0">
                                    <a:solidFill>
                                      <a:schemeClr val="bg1">
                                        <a:lumMod val="85000"/>
                                      </a:schemeClr>
                                    </a:solidFill>
                                    <a:latin typeface="Cambria Math" panose="02040503050406030204" pitchFamily="18" charset="0"/>
                                  </a:rPr>
                                  <m:t>(</m:t>
                                </m:r>
                                <m:r>
                                  <a:rPr lang="en-US" altLang="ko-KR" sz="1200" b="0" i="1" smtClean="0">
                                    <a:solidFill>
                                      <a:schemeClr val="bg1">
                                        <a:lumMod val="85000"/>
                                      </a:schemeClr>
                                    </a:solidFill>
                                    <a:latin typeface="Cambria Math" panose="02040503050406030204" pitchFamily="18" charset="0"/>
                                  </a:rPr>
                                  <m:t>𝑃</m:t>
                                </m:r>
                                <m:r>
                                  <a:rPr lang="en-US" altLang="ko-KR" sz="1200" b="0" i="1" smtClean="0">
                                    <a:solidFill>
                                      <a:schemeClr val="bg1">
                                        <a:lumMod val="85000"/>
                                      </a:schemeClr>
                                    </a:solidFill>
                                    <a:latin typeface="Cambria Math" panose="02040503050406030204" pitchFamily="18" charset="0"/>
                                  </a:rPr>
                                  <m:t>)</m:t>
                                </m:r>
                              </m:oMath>
                            </m:oMathPara>
                          </a14:m>
                          <a:endParaRPr lang="ko-KR" altLang="en-US" sz="1200" baseline="-25000" dirty="0">
                            <a:solidFill>
                              <a:schemeClr val="bg1">
                                <a:lumMod val="85000"/>
                              </a:schemeClr>
                            </a:solidFill>
                            <a:latin typeface="Arial" panose="020B0604020202020204" pitchFamily="34" charset="0"/>
                          </a:endParaRPr>
                        </a:p>
                        <a:p>
                          <a:pPr latinLnBrk="1"/>
                          <a:endParaRPr lang="ko-KR" altLang="en-US" sz="120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ko-KR" altLang="en-US" sz="1200" dirty="0">
                              <a:solidFill>
                                <a:schemeClr val="bg1">
                                  <a:lumMod val="85000"/>
                                </a:schemeClr>
                              </a:solidFill>
                            </a:rPr>
                            <a:t>좌표 </a:t>
                          </a:r>
                          <a14:m>
                            <m:oMath xmlns:m="http://schemas.openxmlformats.org/officeDocument/2006/math">
                              <m:r>
                                <a:rPr lang="en-US" altLang="ko-KR" sz="1200" b="0" i="1" smtClean="0">
                                  <a:solidFill>
                                    <a:schemeClr val="bg1">
                                      <a:lumMod val="85000"/>
                                    </a:schemeClr>
                                  </a:solidFill>
                                  <a:latin typeface="Cambria Math" panose="02040503050406030204" pitchFamily="18" charset="0"/>
                                </a:rPr>
                                <m:t>𝑃</m:t>
                              </m:r>
                              <m:r>
                                <a:rPr lang="en-US" altLang="ko-KR" sz="1200" b="0" i="1" smtClean="0">
                                  <a:solidFill>
                                    <a:schemeClr val="bg1">
                                      <a:lumMod val="85000"/>
                                    </a:schemeClr>
                                  </a:solidFill>
                                  <a:latin typeface="Cambria Math" panose="02040503050406030204" pitchFamily="18" charset="0"/>
                                </a:rPr>
                                <m:t>=(</m:t>
                              </m:r>
                              <m:r>
                                <a:rPr lang="en-US" altLang="ko-KR" sz="1200" b="0" i="1" smtClean="0">
                                  <a:solidFill>
                                    <a:schemeClr val="bg1">
                                      <a:lumMod val="85000"/>
                                    </a:schemeClr>
                                  </a:solidFill>
                                  <a:latin typeface="Cambria Math" panose="02040503050406030204" pitchFamily="18" charset="0"/>
                                </a:rPr>
                                <m:t>𝑥</m:t>
                              </m:r>
                              <m:r>
                                <a:rPr lang="en-US" altLang="ko-KR" sz="1200" b="0" i="1" smtClean="0">
                                  <a:solidFill>
                                    <a:schemeClr val="bg1">
                                      <a:lumMod val="85000"/>
                                    </a:schemeClr>
                                  </a:solidFill>
                                  <a:latin typeface="Cambria Math" panose="02040503050406030204" pitchFamily="18" charset="0"/>
                                </a:rPr>
                                <m:t>,</m:t>
                              </m:r>
                              <m:r>
                                <a:rPr lang="en-US" altLang="ko-KR" sz="1200" b="0" i="1" smtClean="0">
                                  <a:solidFill>
                                    <a:schemeClr val="bg1">
                                      <a:lumMod val="85000"/>
                                    </a:schemeClr>
                                  </a:solidFill>
                                  <a:latin typeface="Cambria Math" panose="02040503050406030204" pitchFamily="18" charset="0"/>
                                </a:rPr>
                                <m:t>𝑦</m:t>
                              </m:r>
                              <m:r>
                                <a:rPr lang="en-US" altLang="ko-KR" sz="1200" b="0" i="1" smtClean="0">
                                  <a:solidFill>
                                    <a:schemeClr val="bg1">
                                      <a:lumMod val="85000"/>
                                    </a:schemeClr>
                                  </a:solidFill>
                                  <a:latin typeface="Cambria Math" panose="02040503050406030204" pitchFamily="18" charset="0"/>
                                </a:rPr>
                                <m:t>)</m:t>
                              </m:r>
                            </m:oMath>
                          </a14:m>
                          <a:r>
                            <a:rPr lang="ko-KR" altLang="en-US" sz="1200" dirty="0">
                              <a:solidFill>
                                <a:schemeClr val="bg1">
                                  <a:lumMod val="85000"/>
                                </a:schemeClr>
                              </a:solidFill>
                            </a:rPr>
                            <a:t> 를 </a:t>
                          </a:r>
                          <a:r>
                            <a:rPr lang="en-US" altLang="ko-KR" sz="1200" dirty="0">
                              <a:solidFill>
                                <a:schemeClr val="bg1">
                                  <a:lumMod val="85000"/>
                                </a:schemeClr>
                              </a:solidFill>
                            </a:rPr>
                            <a:t>SEC1</a:t>
                          </a:r>
                          <a:r>
                            <a:rPr lang="ko-KR" altLang="en-US" sz="1200" dirty="0">
                              <a:solidFill>
                                <a:schemeClr val="bg1">
                                  <a:lumMod val="85000"/>
                                </a:schemeClr>
                              </a:solidFill>
                            </a:rPr>
                            <a:t>의 압축 형식을 사용하여 직렬화</a:t>
                          </a:r>
                          <a:br>
                            <a:rPr lang="en-US" altLang="ko-KR" sz="1200" dirty="0">
                              <a:solidFill>
                                <a:schemeClr val="bg1">
                                  <a:lumMod val="85000"/>
                                </a:schemeClr>
                              </a:solidFill>
                            </a:rPr>
                          </a:br>
                          <a14:m>
                            <m:oMath xmlns:m="http://schemas.openxmlformats.org/officeDocument/2006/math">
                              <m:d>
                                <m:dPr>
                                  <m:ctrlPr>
                                    <a:rPr lang="en-US" altLang="ko-KR" sz="1000" b="0" i="1" smtClean="0">
                                      <a:solidFill>
                                        <a:schemeClr val="bg1">
                                          <a:lumMod val="85000"/>
                                        </a:schemeClr>
                                      </a:solidFill>
                                      <a:latin typeface="Cambria Math" panose="02040503050406030204" pitchFamily="18" charset="0"/>
                                    </a:rPr>
                                  </m:ctrlPr>
                                </m:dPr>
                                <m:e>
                                  <m:r>
                                    <a:rPr lang="en-US" altLang="ko-KR" sz="1000" b="0" i="1" smtClean="0">
                                      <a:solidFill>
                                        <a:schemeClr val="bg1">
                                          <a:lumMod val="85000"/>
                                        </a:schemeClr>
                                      </a:solidFill>
                                      <a:latin typeface="Cambria Math" panose="02040503050406030204" pitchFamily="18" charset="0"/>
                                    </a:rPr>
                                    <m:t>0</m:t>
                                  </m:r>
                                  <m:r>
                                    <a:rPr lang="en-US" altLang="ko-KR" sz="1000" b="0" i="1" smtClean="0">
                                      <a:solidFill>
                                        <a:schemeClr val="bg1">
                                          <a:lumMod val="85000"/>
                                        </a:schemeClr>
                                      </a:solidFill>
                                      <a:latin typeface="Cambria Math" panose="02040503050406030204" pitchFamily="18" charset="0"/>
                                    </a:rPr>
                                    <m:t>𝑥</m:t>
                                  </m:r>
                                  <m:r>
                                    <a:rPr lang="en-US" altLang="ko-KR" sz="1000" b="0" i="1" smtClean="0">
                                      <a:solidFill>
                                        <a:schemeClr val="bg1">
                                          <a:lumMod val="85000"/>
                                        </a:schemeClr>
                                      </a:solidFill>
                                      <a:latin typeface="Cambria Math" panose="02040503050406030204" pitchFamily="18" charset="0"/>
                                    </a:rPr>
                                    <m:t>02 </m:t>
                                  </m:r>
                                  <m:r>
                                    <a:rPr lang="en-US" altLang="ko-KR" sz="1000" b="0" i="1" smtClean="0">
                                      <a:solidFill>
                                        <a:schemeClr val="bg1">
                                          <a:lumMod val="85000"/>
                                        </a:schemeClr>
                                      </a:solidFill>
                                      <a:latin typeface="Cambria Math" panose="02040503050406030204" pitchFamily="18" charset="0"/>
                                    </a:rPr>
                                    <m:t>𝑜𝑟</m:t>
                                  </m:r>
                                  <m:r>
                                    <a:rPr lang="en-US" altLang="ko-KR" sz="1000" b="0" i="1" smtClean="0">
                                      <a:solidFill>
                                        <a:schemeClr val="bg1">
                                          <a:lumMod val="85000"/>
                                        </a:schemeClr>
                                      </a:solidFill>
                                      <a:latin typeface="Cambria Math" panose="02040503050406030204" pitchFamily="18" charset="0"/>
                                    </a:rPr>
                                    <m:t> 0</m:t>
                                  </m:r>
                                  <m:r>
                                    <a:rPr lang="en-US" altLang="ko-KR" sz="1000" b="0" i="1" smtClean="0">
                                      <a:solidFill>
                                        <a:schemeClr val="bg1">
                                          <a:lumMod val="85000"/>
                                        </a:schemeClr>
                                      </a:solidFill>
                                      <a:latin typeface="Cambria Math" panose="02040503050406030204" pitchFamily="18" charset="0"/>
                                    </a:rPr>
                                    <m:t>𝑥</m:t>
                                  </m:r>
                                  <m:r>
                                    <a:rPr lang="en-US" altLang="ko-KR" sz="1000" b="0" i="1" smtClean="0">
                                      <a:solidFill>
                                        <a:schemeClr val="bg1">
                                          <a:lumMod val="85000"/>
                                        </a:schemeClr>
                                      </a:solidFill>
                                      <a:latin typeface="Cambria Math" panose="02040503050406030204" pitchFamily="18" charset="0"/>
                                    </a:rPr>
                                    <m:t>03</m:t>
                                  </m:r>
                                </m:e>
                              </m:d>
                              <m:r>
                                <a:rPr lang="en-US" altLang="ko-KR" sz="1000" b="0" i="1" smtClean="0">
                                  <a:solidFill>
                                    <a:schemeClr val="bg1">
                                      <a:lumMod val="85000"/>
                                    </a:schemeClr>
                                  </a:solidFill>
                                  <a:latin typeface="Cambria Math" panose="02040503050406030204" pitchFamily="18" charset="0"/>
                                  <a:ea typeface="Cambria Math" panose="02040503050406030204" pitchFamily="18" charset="0"/>
                                </a:rPr>
                                <m:t>∥</m:t>
                              </m:r>
                              <m:r>
                                <a:rPr lang="en-US" altLang="ko-KR" sz="1000" b="0" i="1" smtClean="0">
                                  <a:solidFill>
                                    <a:schemeClr val="bg1">
                                      <a:lumMod val="85000"/>
                                    </a:schemeClr>
                                  </a:solidFill>
                                  <a:latin typeface="Cambria Math" panose="02040503050406030204" pitchFamily="18" charset="0"/>
                                </a:rPr>
                                <m:t>𝑠𝑒𝑟</m:t>
                              </m:r>
                              <m:r>
                                <a:rPr lang="en-US" altLang="ko-KR" sz="1000" b="0" i="1" baseline="-25000" smtClean="0">
                                  <a:solidFill>
                                    <a:schemeClr val="bg1">
                                      <a:lumMod val="85000"/>
                                    </a:schemeClr>
                                  </a:solidFill>
                                  <a:latin typeface="Cambria Math" panose="02040503050406030204" pitchFamily="18" charset="0"/>
                                </a:rPr>
                                <m:t>256</m:t>
                              </m:r>
                              <m:r>
                                <a:rPr lang="en-US" altLang="ko-KR" sz="1000" b="0" i="1" smtClean="0">
                                  <a:solidFill>
                                    <a:schemeClr val="bg1">
                                      <a:lumMod val="85000"/>
                                    </a:schemeClr>
                                  </a:solidFill>
                                  <a:latin typeface="Cambria Math" panose="02040503050406030204" pitchFamily="18" charset="0"/>
                                </a:rPr>
                                <m:t>(</m:t>
                              </m:r>
                              <m:r>
                                <a:rPr lang="en-US" altLang="ko-KR" sz="1000" b="0" i="1" smtClean="0">
                                  <a:solidFill>
                                    <a:schemeClr val="bg1">
                                      <a:lumMod val="85000"/>
                                    </a:schemeClr>
                                  </a:solidFill>
                                  <a:latin typeface="Cambria Math" panose="02040503050406030204" pitchFamily="18" charset="0"/>
                                </a:rPr>
                                <m:t>𝑥</m:t>
                              </m:r>
                              <m:r>
                                <a:rPr lang="en-US" altLang="ko-KR" sz="1000" b="0" i="1" smtClean="0">
                                  <a:solidFill>
                                    <a:schemeClr val="bg1">
                                      <a:lumMod val="85000"/>
                                    </a:schemeClr>
                                  </a:solidFill>
                                  <a:latin typeface="Cambria Math" panose="02040503050406030204" pitchFamily="18" charset="0"/>
                                </a:rPr>
                                <m:t>) </m:t>
                              </m:r>
                            </m:oMath>
                          </a14:m>
                          <a:r>
                            <a:rPr lang="en-US" altLang="ko-KR" sz="1000" dirty="0">
                              <a:solidFill>
                                <a:schemeClr val="bg1">
                                  <a:lumMod val="85000"/>
                                </a:schemeClr>
                              </a:solidFill>
                            </a:rPr>
                            <a:t>➡ 0x02 : y </a:t>
                          </a:r>
                          <a:r>
                            <a:rPr lang="ko-KR" altLang="en-US" sz="1000" dirty="0">
                              <a:solidFill>
                                <a:schemeClr val="bg1">
                                  <a:lumMod val="85000"/>
                                </a:schemeClr>
                              </a:solidFill>
                            </a:rPr>
                            <a:t>좌표 짝수</a:t>
                          </a:r>
                          <a:r>
                            <a:rPr lang="en-US" altLang="ko-KR" sz="1000" dirty="0">
                              <a:solidFill>
                                <a:schemeClr val="bg1">
                                  <a:lumMod val="85000"/>
                                </a:schemeClr>
                              </a:solidFill>
                            </a:rPr>
                            <a:t>, 0x03 :</a:t>
                          </a:r>
                          <a:r>
                            <a:rPr lang="ko-KR" altLang="en-US" sz="1000" dirty="0">
                              <a:solidFill>
                                <a:schemeClr val="bg1">
                                  <a:lumMod val="85000"/>
                                </a:schemeClr>
                              </a:solidFill>
                            </a:rPr>
                            <a:t> </a:t>
                          </a:r>
                          <a:r>
                            <a:rPr lang="en-US" altLang="ko-KR" sz="1000" dirty="0">
                              <a:solidFill>
                                <a:schemeClr val="bg1">
                                  <a:lumMod val="85000"/>
                                </a:schemeClr>
                              </a:solidFill>
                            </a:rPr>
                            <a:t>y</a:t>
                          </a:r>
                          <a:r>
                            <a:rPr lang="ko-KR" altLang="en-US" sz="1000" dirty="0">
                              <a:solidFill>
                                <a:schemeClr val="bg1">
                                  <a:lumMod val="85000"/>
                                </a:schemeClr>
                              </a:solidFill>
                            </a:rPr>
                            <a:t> 좌표 홀수</a:t>
                          </a:r>
                          <a:endParaRPr lang="ko-KR" altLang="en-US" sz="10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688174080"/>
                      </a:ext>
                    </a:extLst>
                  </a:tr>
                  <a:tr h="0">
                    <a:tc>
                      <a:txBody>
                        <a:bodyPr/>
                        <a:lstStyle/>
                        <a:p>
                          <a:pPr latinLnBrk="1"/>
                          <a14:m>
                            <m:oMathPara xmlns:m="http://schemas.openxmlformats.org/officeDocument/2006/math">
                              <m:oMathParaPr>
                                <m:jc m:val="centerGroup"/>
                              </m:oMathParaPr>
                              <m:oMath xmlns:m="http://schemas.openxmlformats.org/officeDocument/2006/math">
                                <m:r>
                                  <a:rPr lang="en-US" altLang="ko-KR" sz="1200" b="0" i="1" smtClean="0">
                                    <a:solidFill>
                                      <a:schemeClr val="bg1">
                                        <a:lumMod val="85000"/>
                                      </a:schemeClr>
                                    </a:solidFill>
                                    <a:latin typeface="Cambria Math" panose="02040503050406030204" pitchFamily="18" charset="0"/>
                                  </a:rPr>
                                  <m:t>𝑝𝑎𝑟𝑠𝑒</m:t>
                                </m:r>
                                <m:r>
                                  <a:rPr lang="en-US" altLang="ko-KR" sz="1200" b="0" i="1" baseline="-25000" smtClean="0">
                                    <a:solidFill>
                                      <a:schemeClr val="bg1">
                                        <a:lumMod val="85000"/>
                                      </a:schemeClr>
                                    </a:solidFill>
                                    <a:latin typeface="Cambria Math" panose="02040503050406030204" pitchFamily="18" charset="0"/>
                                  </a:rPr>
                                  <m:t>256</m:t>
                                </m:r>
                                <m:r>
                                  <a:rPr lang="en-US" altLang="ko-KR" sz="1200" b="0" i="1" smtClean="0">
                                    <a:solidFill>
                                      <a:schemeClr val="bg1">
                                        <a:lumMod val="85000"/>
                                      </a:schemeClr>
                                    </a:solidFill>
                                    <a:latin typeface="Cambria Math" panose="02040503050406030204" pitchFamily="18" charset="0"/>
                                  </a:rPr>
                                  <m:t>(</m:t>
                                </m:r>
                                <m:r>
                                  <a:rPr lang="en-US" altLang="ko-KR" sz="1200" b="0" i="1" smtClean="0">
                                    <a:solidFill>
                                      <a:schemeClr val="bg1">
                                        <a:lumMod val="85000"/>
                                      </a:schemeClr>
                                    </a:solidFill>
                                    <a:latin typeface="Cambria Math" panose="02040503050406030204" pitchFamily="18" charset="0"/>
                                  </a:rPr>
                                  <m:t>𝑝</m:t>
                                </m:r>
                                <m:r>
                                  <a:rPr lang="en-US" altLang="ko-KR" sz="1200" b="0" i="1" smtClean="0">
                                    <a:solidFill>
                                      <a:schemeClr val="bg1">
                                        <a:lumMod val="85000"/>
                                      </a:schemeClr>
                                    </a:solidFill>
                                    <a:latin typeface="Cambria Math" panose="02040503050406030204" pitchFamily="18" charset="0"/>
                                  </a:rPr>
                                  <m:t>) </m:t>
                                </m:r>
                              </m:oMath>
                            </m:oMathPara>
                          </a14:m>
                          <a:endParaRPr lang="ko-KR" altLang="en-US" sz="120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200" dirty="0">
                              <a:solidFill>
                                <a:schemeClr val="bg1">
                                  <a:lumMod val="85000"/>
                                </a:schemeClr>
                              </a:solidFill>
                            </a:rPr>
                            <a:t>32 bytes p</a:t>
                          </a:r>
                          <a:r>
                            <a:rPr lang="ko-KR" altLang="en-US" sz="1200" dirty="0">
                              <a:solidFill>
                                <a:schemeClr val="bg1">
                                  <a:lumMod val="85000"/>
                                </a:schemeClr>
                              </a:solidFill>
                            </a:rPr>
                            <a:t>를 </a:t>
                          </a:r>
                          <a:r>
                            <a:rPr lang="en-US" altLang="ko-KR" sz="1200" dirty="0">
                              <a:solidFill>
                                <a:schemeClr val="bg1">
                                  <a:lumMod val="85000"/>
                                </a:schemeClr>
                              </a:solidFill>
                            </a:rPr>
                            <a:t>256 bits </a:t>
                          </a:r>
                          <a:r>
                            <a:rPr lang="ko-KR" altLang="en-US" sz="1200" dirty="0">
                              <a:solidFill>
                                <a:schemeClr val="bg1">
                                  <a:lumMod val="85000"/>
                                </a:schemeClr>
                              </a:solidFill>
                            </a:rPr>
                            <a:t>숫자로 해석 </a:t>
                          </a:r>
                          <a:r>
                            <a:rPr lang="en-US" altLang="ko-KR" sz="1200" dirty="0">
                              <a:solidFill>
                                <a:schemeClr val="bg1">
                                  <a:lumMod val="85000"/>
                                </a:schemeClr>
                              </a:solidFill>
                            </a:rPr>
                            <a:t>(Big Endian)</a:t>
                          </a:r>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558461688"/>
                      </a:ext>
                    </a:extLst>
                  </a:tr>
                </a:tbl>
              </a:graphicData>
            </a:graphic>
          </p:graphicFrame>
        </mc:Choice>
        <mc:Fallback xmlns="">
          <p:graphicFrame>
            <p:nvGraphicFramePr>
              <p:cNvPr id="9" name="표 8">
                <a:extLst>
                  <a:ext uri="{FF2B5EF4-FFF2-40B4-BE49-F238E27FC236}">
                    <a16:creationId xmlns:a16="http://schemas.microsoft.com/office/drawing/2014/main" id="{9DF1B8DE-B04E-4619-B449-26F6A3CCF73D}"/>
                  </a:ext>
                </a:extLst>
              </p:cNvPr>
              <p:cNvGraphicFramePr>
                <a:graphicFrameLocks noGrp="1"/>
              </p:cNvGraphicFramePr>
              <p:nvPr>
                <p:extLst>
                  <p:ext uri="{D42A27DB-BD31-4B8C-83A1-F6EECF244321}">
                    <p14:modId xmlns:p14="http://schemas.microsoft.com/office/powerpoint/2010/main" val="3111299446"/>
                  </p:ext>
                </p:extLst>
              </p:nvPr>
            </p:nvGraphicFramePr>
            <p:xfrm>
              <a:off x="6511702" y="4807889"/>
              <a:ext cx="5413596" cy="1889760"/>
            </p:xfrm>
            <a:graphic>
              <a:graphicData uri="http://schemas.openxmlformats.org/drawingml/2006/table">
                <a:tbl>
                  <a:tblPr firstRow="1" bandRow="1">
                    <a:tableStyleId>{5C22544A-7EE6-4342-B048-85BDC9FD1C3A}</a:tableStyleId>
                  </a:tblPr>
                  <a:tblGrid>
                    <a:gridCol w="1164774">
                      <a:extLst>
                        <a:ext uri="{9D8B030D-6E8A-4147-A177-3AD203B41FA5}">
                          <a16:colId xmlns:a16="http://schemas.microsoft.com/office/drawing/2014/main" val="3814592810"/>
                        </a:ext>
                      </a:extLst>
                    </a:gridCol>
                    <a:gridCol w="4248822">
                      <a:extLst>
                        <a:ext uri="{9D8B030D-6E8A-4147-A177-3AD203B41FA5}">
                          <a16:colId xmlns:a16="http://schemas.microsoft.com/office/drawing/2014/main" val="3152457692"/>
                        </a:ext>
                      </a:extLst>
                    </a:gridCol>
                  </a:tblGrid>
                  <a:tr h="457200">
                    <a:tc>
                      <a:txBody>
                        <a:bodyPr/>
                        <a:lstStyle/>
                        <a:p>
                          <a:endParaRPr lang="ko-K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blipFill>
                          <a:blip r:embed="rId3"/>
                          <a:stretch>
                            <a:fillRect l="-524" t="-1333" r="-366492" b="-324000"/>
                          </a:stretch>
                        </a:blipFill>
                      </a:tcPr>
                    </a:tc>
                    <a:tc>
                      <a:txBody>
                        <a:bodyPr/>
                        <a:lstStyle/>
                        <a:p>
                          <a:endParaRPr lang="ko-K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blipFill>
                          <a:blip r:embed="rId3"/>
                          <a:stretch>
                            <a:fillRect l="-27507" t="-1333" r="-287" b="-324000"/>
                          </a:stretch>
                        </a:blipFill>
                      </a:tcPr>
                    </a:tc>
                    <a:extLst>
                      <a:ext uri="{0D108BD9-81ED-4DB2-BD59-A6C34878D82A}">
                        <a16:rowId xmlns:a16="http://schemas.microsoft.com/office/drawing/2014/main" val="2292608043"/>
                      </a:ext>
                    </a:extLst>
                  </a:tr>
                  <a:tr h="457200">
                    <a:tc>
                      <a:txBody>
                        <a:bodyPr/>
                        <a:lstStyle/>
                        <a:p>
                          <a:endParaRPr lang="ko-K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blipFill>
                          <a:blip r:embed="rId3"/>
                          <a:stretch>
                            <a:fillRect l="-524" t="-101333" r="-366492" b="-224000"/>
                          </a:stretch>
                        </a:blipFill>
                      </a:tcPr>
                    </a:tc>
                    <a:tc>
                      <a:txBody>
                        <a:bodyPr/>
                        <a:lstStyle/>
                        <a:p>
                          <a:pPr latinLnBrk="1"/>
                          <a:r>
                            <a:rPr lang="en-US" altLang="ko-KR" sz="1200" dirty="0">
                              <a:solidFill>
                                <a:schemeClr val="bg1">
                                  <a:lumMod val="85000"/>
                                </a:schemeClr>
                              </a:solidFill>
                            </a:rPr>
                            <a:t>32 bits unsigned integer</a:t>
                          </a:r>
                          <a:r>
                            <a:rPr lang="ko-KR" altLang="en-US" sz="1200" dirty="0">
                              <a:solidFill>
                                <a:schemeClr val="bg1">
                                  <a:lumMod val="85000"/>
                                </a:schemeClr>
                              </a:solidFill>
                            </a:rPr>
                            <a:t> </a:t>
                          </a:r>
                          <a:r>
                            <a:rPr lang="en-US" altLang="ko-KR" sz="1200" dirty="0" err="1">
                              <a:solidFill>
                                <a:schemeClr val="bg1">
                                  <a:lumMod val="85000"/>
                                </a:schemeClr>
                              </a:solidFill>
                            </a:rPr>
                            <a:t>i</a:t>
                          </a:r>
                          <a:r>
                            <a:rPr lang="en-US" altLang="ko-KR" sz="1200" dirty="0">
                              <a:solidFill>
                                <a:schemeClr val="bg1">
                                  <a:lumMod val="85000"/>
                                </a:schemeClr>
                              </a:solidFill>
                            </a:rPr>
                            <a:t> </a:t>
                          </a:r>
                          <a:r>
                            <a:rPr lang="ko-KR" altLang="en-US" sz="1200" dirty="0">
                              <a:solidFill>
                                <a:schemeClr val="bg1">
                                  <a:lumMod val="85000"/>
                                </a:schemeClr>
                              </a:solidFill>
                            </a:rPr>
                            <a:t>를 </a:t>
                          </a:r>
                          <a:r>
                            <a:rPr lang="en-US" altLang="ko-KR" sz="1200" dirty="0">
                              <a:solidFill>
                                <a:schemeClr val="bg1">
                                  <a:lumMod val="85000"/>
                                </a:schemeClr>
                              </a:solidFill>
                            </a:rPr>
                            <a:t>4 bytes</a:t>
                          </a:r>
                          <a:r>
                            <a:rPr lang="ko-KR" altLang="en-US" sz="1200" dirty="0">
                              <a:solidFill>
                                <a:schemeClr val="bg1">
                                  <a:lumMod val="85000"/>
                                </a:schemeClr>
                              </a:solidFill>
                            </a:rPr>
                            <a:t>로 직렬화</a:t>
                          </a:r>
                          <a:r>
                            <a:rPr lang="en-US" altLang="ko-KR" sz="1200" dirty="0">
                              <a:solidFill>
                                <a:schemeClr val="bg1">
                                  <a:lumMod val="85000"/>
                                </a:schemeClr>
                              </a:solidFill>
                            </a:rPr>
                            <a:t>(serialize)</a:t>
                          </a:r>
                          <a:r>
                            <a:rPr lang="ko-KR" altLang="en-US" sz="1200" dirty="0">
                              <a:solidFill>
                                <a:schemeClr val="bg1">
                                  <a:lumMod val="85000"/>
                                </a:schemeClr>
                              </a:solidFill>
                            </a:rPr>
                            <a:t> </a:t>
                          </a:r>
                          <a:r>
                            <a:rPr lang="en-US" altLang="ko-KR" sz="1200" dirty="0">
                              <a:solidFill>
                                <a:schemeClr val="bg1">
                                  <a:lumMod val="85000"/>
                                </a:schemeClr>
                              </a:solidFill>
                            </a:rPr>
                            <a:t>(Big Endian)</a:t>
                          </a:r>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666781819"/>
                      </a:ext>
                    </a:extLst>
                  </a:tr>
                  <a:tr h="274320">
                    <a:tc>
                      <a:txBody>
                        <a:bodyPr/>
                        <a:lstStyle/>
                        <a:p>
                          <a:endParaRPr lang="ko-K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blipFill>
                          <a:blip r:embed="rId3"/>
                          <a:stretch>
                            <a:fillRect l="-524" t="-328261" r="-366492" b="-265217"/>
                          </a:stretch>
                        </a:blipFill>
                      </a:tcPr>
                    </a:tc>
                    <a:tc>
                      <a:txBody>
                        <a:bodyPr/>
                        <a:lstStyle/>
                        <a:p>
                          <a:pPr latinLnBrk="1"/>
                          <a:r>
                            <a:rPr lang="ko-KR" altLang="en-US" sz="1200" dirty="0">
                              <a:solidFill>
                                <a:schemeClr val="bg1">
                                  <a:lumMod val="85000"/>
                                </a:schemeClr>
                              </a:solidFill>
                            </a:rPr>
                            <a:t>정수 </a:t>
                          </a:r>
                          <a:r>
                            <a:rPr lang="en-US" altLang="ko-KR" sz="1200" dirty="0">
                              <a:solidFill>
                                <a:schemeClr val="bg1">
                                  <a:lumMod val="85000"/>
                                </a:schemeClr>
                              </a:solidFill>
                            </a:rPr>
                            <a:t>p</a:t>
                          </a:r>
                          <a:r>
                            <a:rPr lang="ko-KR" altLang="en-US" sz="1200" dirty="0">
                              <a:solidFill>
                                <a:schemeClr val="bg1">
                                  <a:lumMod val="85000"/>
                                </a:schemeClr>
                              </a:solidFill>
                            </a:rPr>
                            <a:t>를 </a:t>
                          </a:r>
                          <a:r>
                            <a:rPr lang="en-US" altLang="ko-KR" sz="1200" dirty="0">
                              <a:solidFill>
                                <a:schemeClr val="bg1">
                                  <a:lumMod val="85000"/>
                                </a:schemeClr>
                              </a:solidFill>
                            </a:rPr>
                            <a:t>32 bytes</a:t>
                          </a:r>
                          <a:r>
                            <a:rPr lang="ko-KR" altLang="en-US" sz="1200" dirty="0">
                              <a:solidFill>
                                <a:schemeClr val="bg1">
                                  <a:lumMod val="85000"/>
                                </a:schemeClr>
                              </a:solidFill>
                            </a:rPr>
                            <a:t>로 직렬화</a:t>
                          </a:r>
                          <a:r>
                            <a:rPr lang="en-US" altLang="ko-KR" sz="1200" dirty="0">
                              <a:solidFill>
                                <a:schemeClr val="bg1">
                                  <a:lumMod val="85000"/>
                                </a:schemeClr>
                              </a:solidFill>
                            </a:rPr>
                            <a:t>(serialize) (Big Endian)</a:t>
                          </a:r>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4025518859"/>
                      </a:ext>
                    </a:extLst>
                  </a:tr>
                  <a:tr h="426720">
                    <a:tc>
                      <a:txBody>
                        <a:bodyPr/>
                        <a:lstStyle/>
                        <a:p>
                          <a:endParaRPr lang="ko-K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blipFill>
                          <a:blip r:embed="rId3"/>
                          <a:stretch>
                            <a:fillRect l="-524" t="-281429" r="-366492" b="-74286"/>
                          </a:stretch>
                        </a:blipFill>
                      </a:tcPr>
                    </a:tc>
                    <a:tc>
                      <a:txBody>
                        <a:bodyPr/>
                        <a:lstStyle/>
                        <a:p>
                          <a:endParaRPr lang="ko-K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blipFill>
                          <a:blip r:embed="rId3"/>
                          <a:stretch>
                            <a:fillRect l="-27507" t="-281429" r="-287" b="-74286"/>
                          </a:stretch>
                        </a:blipFill>
                      </a:tcPr>
                    </a:tc>
                    <a:extLst>
                      <a:ext uri="{0D108BD9-81ED-4DB2-BD59-A6C34878D82A}">
                        <a16:rowId xmlns:a16="http://schemas.microsoft.com/office/drawing/2014/main" val="2688174080"/>
                      </a:ext>
                    </a:extLst>
                  </a:tr>
                  <a:tr h="274320">
                    <a:tc>
                      <a:txBody>
                        <a:bodyPr/>
                        <a:lstStyle/>
                        <a:p>
                          <a:endParaRPr lang="ko-K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blipFill>
                          <a:blip r:embed="rId3"/>
                          <a:stretch>
                            <a:fillRect l="-524" t="-593333" r="-366492" b="-15556"/>
                          </a:stretch>
                        </a:blipFill>
                      </a:tcPr>
                    </a:tc>
                    <a:tc>
                      <a:txBody>
                        <a:bodyPr/>
                        <a:lstStyle/>
                        <a:p>
                          <a:pPr latinLnBrk="1"/>
                          <a:r>
                            <a:rPr lang="en-US" altLang="ko-KR" sz="1200" dirty="0">
                              <a:solidFill>
                                <a:schemeClr val="bg1">
                                  <a:lumMod val="85000"/>
                                </a:schemeClr>
                              </a:solidFill>
                            </a:rPr>
                            <a:t>32 bytes p</a:t>
                          </a:r>
                          <a:r>
                            <a:rPr lang="ko-KR" altLang="en-US" sz="1200" dirty="0">
                              <a:solidFill>
                                <a:schemeClr val="bg1">
                                  <a:lumMod val="85000"/>
                                </a:schemeClr>
                              </a:solidFill>
                            </a:rPr>
                            <a:t>를 </a:t>
                          </a:r>
                          <a:r>
                            <a:rPr lang="en-US" altLang="ko-KR" sz="1200" dirty="0">
                              <a:solidFill>
                                <a:schemeClr val="bg1">
                                  <a:lumMod val="85000"/>
                                </a:schemeClr>
                              </a:solidFill>
                            </a:rPr>
                            <a:t>256 bits </a:t>
                          </a:r>
                          <a:r>
                            <a:rPr lang="ko-KR" altLang="en-US" sz="1200" dirty="0">
                              <a:solidFill>
                                <a:schemeClr val="bg1">
                                  <a:lumMod val="85000"/>
                                </a:schemeClr>
                              </a:solidFill>
                            </a:rPr>
                            <a:t>숫자로 해석 </a:t>
                          </a:r>
                          <a:r>
                            <a:rPr lang="en-US" altLang="ko-KR" sz="1200" dirty="0">
                              <a:solidFill>
                                <a:schemeClr val="bg1">
                                  <a:lumMod val="85000"/>
                                </a:schemeClr>
                              </a:solidFill>
                            </a:rPr>
                            <a:t>(Big Endian)</a:t>
                          </a:r>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558461688"/>
                      </a:ext>
                    </a:extLst>
                  </a:tr>
                </a:tbl>
              </a:graphicData>
            </a:graphic>
          </p:graphicFrame>
        </mc:Fallback>
      </mc:AlternateContent>
      <p:sp>
        <p:nvSpPr>
          <p:cNvPr id="10" name="TextBox 9">
            <a:extLst>
              <a:ext uri="{FF2B5EF4-FFF2-40B4-BE49-F238E27FC236}">
                <a16:creationId xmlns:a16="http://schemas.microsoft.com/office/drawing/2014/main" id="{DBD046BA-381D-4560-AB88-C489971DF868}"/>
              </a:ext>
            </a:extLst>
          </p:cNvPr>
          <p:cNvSpPr txBox="1"/>
          <p:nvPr/>
        </p:nvSpPr>
        <p:spPr>
          <a:xfrm>
            <a:off x="5158809" y="2251643"/>
            <a:ext cx="1080745" cy="261610"/>
          </a:xfrm>
          <a:prstGeom prst="rect">
            <a:avLst/>
          </a:prstGeom>
          <a:noFill/>
        </p:spPr>
        <p:txBody>
          <a:bodyPr wrap="none" rtlCol="0">
            <a:spAutoFit/>
          </a:bodyPr>
          <a:lstStyle/>
          <a:p>
            <a:r>
              <a:rPr lang="ko-KR" altLang="en-US" sz="1100" dirty="0">
                <a:solidFill>
                  <a:srgbClr val="FFC700"/>
                </a:solidFill>
                <a:latin typeface="Arial" panose="020B0604020202020204" pitchFamily="34" charset="0"/>
              </a:rPr>
              <a:t>부모 체인코드</a:t>
            </a:r>
          </a:p>
        </p:txBody>
      </p:sp>
      <p:sp>
        <p:nvSpPr>
          <p:cNvPr id="11" name="TextBox 10">
            <a:extLst>
              <a:ext uri="{FF2B5EF4-FFF2-40B4-BE49-F238E27FC236}">
                <a16:creationId xmlns:a16="http://schemas.microsoft.com/office/drawing/2014/main" id="{D6A8DFAD-232D-4A81-929B-376BEACFC0B1}"/>
              </a:ext>
            </a:extLst>
          </p:cNvPr>
          <p:cNvSpPr txBox="1"/>
          <p:nvPr/>
        </p:nvSpPr>
        <p:spPr>
          <a:xfrm>
            <a:off x="6641340" y="2251643"/>
            <a:ext cx="939681" cy="261610"/>
          </a:xfrm>
          <a:prstGeom prst="rect">
            <a:avLst/>
          </a:prstGeom>
          <a:noFill/>
        </p:spPr>
        <p:txBody>
          <a:bodyPr wrap="none" rtlCol="0">
            <a:spAutoFit/>
          </a:bodyPr>
          <a:lstStyle/>
          <a:p>
            <a:r>
              <a:rPr lang="ko-KR" altLang="en-US" sz="1100" dirty="0">
                <a:solidFill>
                  <a:srgbClr val="EF296B"/>
                </a:solidFill>
                <a:latin typeface="Arial" panose="020B0604020202020204" pitchFamily="34" charset="0"/>
              </a:rPr>
              <a:t>부모 개인키</a:t>
            </a:r>
          </a:p>
        </p:txBody>
      </p:sp>
      <p:sp>
        <p:nvSpPr>
          <p:cNvPr id="12" name="TextBox 11">
            <a:extLst>
              <a:ext uri="{FF2B5EF4-FFF2-40B4-BE49-F238E27FC236}">
                <a16:creationId xmlns:a16="http://schemas.microsoft.com/office/drawing/2014/main" id="{BA4A7802-F641-482C-BF9D-CE82B1C2F0E3}"/>
              </a:ext>
            </a:extLst>
          </p:cNvPr>
          <p:cNvSpPr txBox="1"/>
          <p:nvPr/>
        </p:nvSpPr>
        <p:spPr>
          <a:xfrm>
            <a:off x="7823782" y="2251643"/>
            <a:ext cx="530915" cy="261610"/>
          </a:xfrm>
          <a:prstGeom prst="rect">
            <a:avLst/>
          </a:prstGeom>
          <a:noFill/>
        </p:spPr>
        <p:txBody>
          <a:bodyPr wrap="none" rtlCol="0">
            <a:spAutoFit/>
          </a:bodyPr>
          <a:lstStyle/>
          <a:p>
            <a:r>
              <a:rPr lang="en-US" altLang="ko-KR" sz="1100" dirty="0">
                <a:solidFill>
                  <a:srgbClr val="FFC700"/>
                </a:solidFill>
                <a:latin typeface="Arial" panose="020B0604020202020204" pitchFamily="34" charset="0"/>
              </a:rPr>
              <a:t>Index</a:t>
            </a:r>
            <a:endParaRPr lang="ko-KR" altLang="en-US" sz="1100" dirty="0">
              <a:solidFill>
                <a:srgbClr val="FFC700"/>
              </a:solidFill>
              <a:latin typeface="Arial" panose="020B0604020202020204" pitchFamily="34" charset="0"/>
            </a:endParaRPr>
          </a:p>
        </p:txBody>
      </p:sp>
      <p:sp>
        <p:nvSpPr>
          <p:cNvPr id="13" name="TextBox 12">
            <a:extLst>
              <a:ext uri="{FF2B5EF4-FFF2-40B4-BE49-F238E27FC236}">
                <a16:creationId xmlns:a16="http://schemas.microsoft.com/office/drawing/2014/main" id="{1708F1D4-876A-4502-B7A1-71238BE8F120}"/>
              </a:ext>
            </a:extLst>
          </p:cNvPr>
          <p:cNvSpPr txBox="1"/>
          <p:nvPr/>
        </p:nvSpPr>
        <p:spPr>
          <a:xfrm>
            <a:off x="5017011" y="3190686"/>
            <a:ext cx="1080745" cy="261610"/>
          </a:xfrm>
          <a:prstGeom prst="rect">
            <a:avLst/>
          </a:prstGeom>
          <a:noFill/>
        </p:spPr>
        <p:txBody>
          <a:bodyPr wrap="none" rtlCol="0">
            <a:spAutoFit/>
          </a:bodyPr>
          <a:lstStyle/>
          <a:p>
            <a:r>
              <a:rPr lang="ko-KR" altLang="en-US" sz="1100" dirty="0">
                <a:solidFill>
                  <a:srgbClr val="FFC700"/>
                </a:solidFill>
                <a:latin typeface="Arial" panose="020B0604020202020204" pitchFamily="34" charset="0"/>
              </a:rPr>
              <a:t>부모 체인코드</a:t>
            </a:r>
          </a:p>
        </p:txBody>
      </p:sp>
      <p:sp>
        <p:nvSpPr>
          <p:cNvPr id="14" name="TextBox 13">
            <a:extLst>
              <a:ext uri="{FF2B5EF4-FFF2-40B4-BE49-F238E27FC236}">
                <a16:creationId xmlns:a16="http://schemas.microsoft.com/office/drawing/2014/main" id="{320C6647-3A81-4C27-877F-02A7ABBE6B68}"/>
              </a:ext>
            </a:extLst>
          </p:cNvPr>
          <p:cNvSpPr txBox="1"/>
          <p:nvPr/>
        </p:nvSpPr>
        <p:spPr>
          <a:xfrm>
            <a:off x="6656055" y="3190686"/>
            <a:ext cx="939681" cy="261610"/>
          </a:xfrm>
          <a:prstGeom prst="rect">
            <a:avLst/>
          </a:prstGeom>
          <a:noFill/>
        </p:spPr>
        <p:txBody>
          <a:bodyPr wrap="none" rtlCol="0">
            <a:spAutoFit/>
          </a:bodyPr>
          <a:lstStyle/>
          <a:p>
            <a:r>
              <a:rPr lang="ko-KR" altLang="en-US" sz="1100" dirty="0">
                <a:solidFill>
                  <a:srgbClr val="0071FF"/>
                </a:solidFill>
                <a:latin typeface="Arial" panose="020B0604020202020204" pitchFamily="34" charset="0"/>
              </a:rPr>
              <a:t>부모 공개키</a:t>
            </a:r>
          </a:p>
        </p:txBody>
      </p:sp>
      <p:sp>
        <p:nvSpPr>
          <p:cNvPr id="15" name="TextBox 14">
            <a:extLst>
              <a:ext uri="{FF2B5EF4-FFF2-40B4-BE49-F238E27FC236}">
                <a16:creationId xmlns:a16="http://schemas.microsoft.com/office/drawing/2014/main" id="{8B810260-1A8D-4F8D-802B-2F12EF996861}"/>
              </a:ext>
            </a:extLst>
          </p:cNvPr>
          <p:cNvSpPr txBox="1"/>
          <p:nvPr/>
        </p:nvSpPr>
        <p:spPr>
          <a:xfrm>
            <a:off x="7997079" y="3190686"/>
            <a:ext cx="530915" cy="261610"/>
          </a:xfrm>
          <a:prstGeom prst="rect">
            <a:avLst/>
          </a:prstGeom>
          <a:noFill/>
        </p:spPr>
        <p:txBody>
          <a:bodyPr wrap="none" rtlCol="0">
            <a:spAutoFit/>
          </a:bodyPr>
          <a:lstStyle/>
          <a:p>
            <a:r>
              <a:rPr lang="en-US" altLang="ko-KR" sz="1100" dirty="0">
                <a:solidFill>
                  <a:srgbClr val="FFC700"/>
                </a:solidFill>
                <a:latin typeface="Arial" panose="020B0604020202020204" pitchFamily="34" charset="0"/>
              </a:rPr>
              <a:t>Index</a:t>
            </a:r>
            <a:endParaRPr lang="ko-KR" altLang="en-US" sz="1100" dirty="0">
              <a:solidFill>
                <a:srgbClr val="FFC700"/>
              </a:solidFill>
              <a:latin typeface="Arial" panose="020B0604020202020204" pitchFamily="34" charset="0"/>
            </a:endParaRPr>
          </a:p>
        </p:txBody>
      </p:sp>
      <p:graphicFrame>
        <p:nvGraphicFramePr>
          <p:cNvPr id="16" name="표 8">
            <a:extLst>
              <a:ext uri="{FF2B5EF4-FFF2-40B4-BE49-F238E27FC236}">
                <a16:creationId xmlns:a16="http://schemas.microsoft.com/office/drawing/2014/main" id="{9590305A-E79D-45D9-93C1-11FA6D5F90AC}"/>
              </a:ext>
            </a:extLst>
          </p:cNvPr>
          <p:cNvGraphicFramePr>
            <a:graphicFrameLocks noGrp="1"/>
          </p:cNvGraphicFramePr>
          <p:nvPr>
            <p:extLst>
              <p:ext uri="{D42A27DB-BD31-4B8C-83A1-F6EECF244321}">
                <p14:modId xmlns:p14="http://schemas.microsoft.com/office/powerpoint/2010/main" val="3087557759"/>
              </p:ext>
            </p:extLst>
          </p:nvPr>
        </p:nvGraphicFramePr>
        <p:xfrm>
          <a:off x="9369753" y="674860"/>
          <a:ext cx="2555545" cy="2468880"/>
        </p:xfrm>
        <a:graphic>
          <a:graphicData uri="http://schemas.openxmlformats.org/drawingml/2006/table">
            <a:tbl>
              <a:tblPr firstRow="1" bandRow="1">
                <a:tableStyleId>{5C22544A-7EE6-4342-B048-85BDC9FD1C3A}</a:tableStyleId>
              </a:tblPr>
              <a:tblGrid>
                <a:gridCol w="776605">
                  <a:extLst>
                    <a:ext uri="{9D8B030D-6E8A-4147-A177-3AD203B41FA5}">
                      <a16:colId xmlns:a16="http://schemas.microsoft.com/office/drawing/2014/main" val="480981317"/>
                    </a:ext>
                  </a:extLst>
                </a:gridCol>
                <a:gridCol w="1778940">
                  <a:extLst>
                    <a:ext uri="{9D8B030D-6E8A-4147-A177-3AD203B41FA5}">
                      <a16:colId xmlns:a16="http://schemas.microsoft.com/office/drawing/2014/main" val="3385686436"/>
                    </a:ext>
                  </a:extLst>
                </a:gridCol>
              </a:tblGrid>
              <a:tr h="0">
                <a:tc>
                  <a:txBody>
                    <a:bodyPr/>
                    <a:lstStyle/>
                    <a:p>
                      <a:pPr latinLnBrk="1"/>
                      <a:r>
                        <a:rPr lang="en-US" altLang="ko-KR" sz="1200" b="0" baseline="0" dirty="0" err="1">
                          <a:solidFill>
                            <a:schemeClr val="bg1">
                              <a:lumMod val="85000"/>
                            </a:schemeClr>
                          </a:solidFill>
                          <a:latin typeface="Arial" panose="020B0604020202020204" pitchFamily="34" charset="0"/>
                        </a:rPr>
                        <a:t>CDKpriv</a:t>
                      </a:r>
                      <a:endParaRPr lang="ko-KR" altLang="en-US" sz="1200" b="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ko-KR" altLang="en-US" sz="1200" b="0" baseline="0" dirty="0">
                          <a:solidFill>
                            <a:schemeClr val="bg1">
                              <a:lumMod val="85000"/>
                            </a:schemeClr>
                          </a:solidFill>
                          <a:latin typeface="Arial" panose="020B0604020202020204" pitchFamily="34" charset="0"/>
                        </a:rPr>
                        <a:t>자식 개인 키 유도 함수</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19365607"/>
                  </a:ext>
                </a:extLst>
              </a:tr>
              <a:tr h="0">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0" baseline="0" dirty="0" err="1">
                          <a:solidFill>
                            <a:schemeClr val="bg1">
                              <a:lumMod val="85000"/>
                            </a:schemeClr>
                          </a:solidFill>
                          <a:latin typeface="Arial" panose="020B0604020202020204" pitchFamily="34" charset="0"/>
                        </a:rPr>
                        <a:t>CDKpub</a:t>
                      </a:r>
                      <a:endParaRPr lang="ko-KR" altLang="en-US" sz="1200" b="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ko-KR" altLang="en-US" sz="1200" baseline="0" dirty="0">
                          <a:solidFill>
                            <a:schemeClr val="bg1">
                              <a:lumMod val="85000"/>
                            </a:schemeClr>
                          </a:solidFill>
                          <a:latin typeface="Arial" panose="020B0604020202020204" pitchFamily="34" charset="0"/>
                        </a:rPr>
                        <a:t>자식 공개 키 유도 함수</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628810701"/>
                  </a:ext>
                </a:extLst>
              </a:tr>
              <a:tr h="0">
                <a:tc>
                  <a:txBody>
                    <a:bodyPr/>
                    <a:lstStyle/>
                    <a:p>
                      <a:pPr latinLnBrk="1"/>
                      <a:r>
                        <a:rPr lang="en-US" altLang="ko-KR" sz="1200" baseline="0" dirty="0" err="1">
                          <a:solidFill>
                            <a:schemeClr val="bg1">
                              <a:lumMod val="85000"/>
                            </a:schemeClr>
                          </a:solidFill>
                          <a:latin typeface="Arial" panose="020B0604020202020204" pitchFamily="34" charset="0"/>
                        </a:rPr>
                        <a:t>k</a:t>
                      </a:r>
                      <a:r>
                        <a:rPr lang="en-US" altLang="ko-KR" sz="1200" baseline="-25000" dirty="0" err="1">
                          <a:solidFill>
                            <a:schemeClr val="bg1">
                              <a:lumMod val="85000"/>
                            </a:schemeClr>
                          </a:solidFill>
                          <a:latin typeface="Arial" panose="020B0604020202020204" pitchFamily="34" charset="0"/>
                        </a:rPr>
                        <a:t>par</a:t>
                      </a:r>
                      <a:endParaRPr lang="ko-KR" altLang="en-US" sz="120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ko-KR" altLang="en-US" sz="1200" baseline="0" dirty="0">
                          <a:solidFill>
                            <a:schemeClr val="bg1">
                              <a:lumMod val="85000"/>
                            </a:schemeClr>
                          </a:solidFill>
                          <a:latin typeface="Arial" panose="020B0604020202020204" pitchFamily="34" charset="0"/>
                        </a:rPr>
                        <a:t>부모 개인키</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513437855"/>
                  </a:ext>
                </a:extLst>
              </a:tr>
              <a:tr h="0">
                <a:tc>
                  <a:txBody>
                    <a:bodyPr/>
                    <a:lstStyle/>
                    <a:p>
                      <a:pPr latinLnBrk="1"/>
                      <a:r>
                        <a:rPr lang="en-US" altLang="ko-KR" sz="1200" baseline="0" dirty="0" err="1">
                          <a:solidFill>
                            <a:schemeClr val="bg1">
                              <a:lumMod val="85000"/>
                            </a:schemeClr>
                          </a:solidFill>
                          <a:latin typeface="Arial" panose="020B0604020202020204" pitchFamily="34" charset="0"/>
                        </a:rPr>
                        <a:t>K</a:t>
                      </a:r>
                      <a:r>
                        <a:rPr lang="en-US" altLang="ko-KR" sz="1200" baseline="-25000" dirty="0" err="1">
                          <a:solidFill>
                            <a:schemeClr val="bg1">
                              <a:lumMod val="85000"/>
                            </a:schemeClr>
                          </a:solidFill>
                          <a:latin typeface="Arial" panose="020B0604020202020204" pitchFamily="34" charset="0"/>
                        </a:rPr>
                        <a:t>par</a:t>
                      </a:r>
                      <a:endParaRPr lang="ko-KR" altLang="en-US" sz="120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ko-KR" altLang="en-US" sz="1200" baseline="0" dirty="0">
                          <a:solidFill>
                            <a:schemeClr val="bg1">
                              <a:lumMod val="85000"/>
                            </a:schemeClr>
                          </a:solidFill>
                          <a:latin typeface="Arial" panose="020B0604020202020204" pitchFamily="34" charset="0"/>
                        </a:rPr>
                        <a:t>부모 공개키</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713597126"/>
                  </a:ext>
                </a:extLst>
              </a:tr>
              <a:tr h="0">
                <a:tc>
                  <a:txBody>
                    <a:bodyPr/>
                    <a:lstStyle/>
                    <a:p>
                      <a:pPr latinLnBrk="1"/>
                      <a:r>
                        <a:rPr lang="en-US" altLang="ko-KR" sz="1200" baseline="0" dirty="0" err="1">
                          <a:solidFill>
                            <a:schemeClr val="bg1">
                              <a:lumMod val="85000"/>
                            </a:schemeClr>
                          </a:solidFill>
                          <a:latin typeface="Arial" panose="020B0604020202020204" pitchFamily="34" charset="0"/>
                        </a:rPr>
                        <a:t>c</a:t>
                      </a:r>
                      <a:r>
                        <a:rPr lang="en-US" altLang="ko-KR" sz="1200" baseline="-25000" dirty="0" err="1">
                          <a:solidFill>
                            <a:schemeClr val="bg1">
                              <a:lumMod val="85000"/>
                            </a:schemeClr>
                          </a:solidFill>
                          <a:latin typeface="Arial" panose="020B0604020202020204" pitchFamily="34" charset="0"/>
                        </a:rPr>
                        <a:t>par</a:t>
                      </a:r>
                      <a:endParaRPr lang="ko-KR" altLang="en-US" sz="120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ko-KR" altLang="en-US" sz="1200" baseline="0" dirty="0">
                          <a:solidFill>
                            <a:schemeClr val="bg1">
                              <a:lumMod val="85000"/>
                            </a:schemeClr>
                          </a:solidFill>
                          <a:latin typeface="Arial" panose="020B0604020202020204" pitchFamily="34" charset="0"/>
                        </a:rPr>
                        <a:t>부모 체인코드</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309661638"/>
                  </a:ext>
                </a:extLst>
              </a:tr>
              <a:tr h="0">
                <a:tc>
                  <a:txBody>
                    <a:bodyPr/>
                    <a:lstStyle/>
                    <a:p>
                      <a:pPr latinLnBrk="1"/>
                      <a:r>
                        <a:rPr lang="en-US" altLang="ko-KR" sz="1200" baseline="0" dirty="0" err="1">
                          <a:solidFill>
                            <a:schemeClr val="bg1">
                              <a:lumMod val="85000"/>
                            </a:schemeClr>
                          </a:solidFill>
                          <a:latin typeface="Arial" panose="020B0604020202020204" pitchFamily="34" charset="0"/>
                        </a:rPr>
                        <a:t>i</a:t>
                      </a:r>
                      <a:endParaRPr lang="ko-KR" altLang="en-US" sz="120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200" baseline="0" dirty="0">
                          <a:solidFill>
                            <a:schemeClr val="bg1">
                              <a:lumMod val="85000"/>
                            </a:schemeClr>
                          </a:solidFill>
                          <a:latin typeface="Arial" panose="020B0604020202020204" pitchFamily="34" charset="0"/>
                        </a:rPr>
                        <a:t>Index</a:t>
                      </a:r>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874783623"/>
                  </a:ext>
                </a:extLst>
              </a:tr>
              <a:tr h="0">
                <a:tc>
                  <a:txBody>
                    <a:bodyPr/>
                    <a:lstStyle/>
                    <a:p>
                      <a:pPr latinLnBrk="1"/>
                      <a:r>
                        <a:rPr lang="en-US" altLang="ko-KR" sz="1200" baseline="0" dirty="0">
                          <a:solidFill>
                            <a:schemeClr val="bg1">
                              <a:lumMod val="85000"/>
                            </a:schemeClr>
                          </a:solidFill>
                          <a:latin typeface="Arial" panose="020B0604020202020204" pitchFamily="34" charset="0"/>
                        </a:rPr>
                        <a:t>k</a:t>
                      </a:r>
                      <a:r>
                        <a:rPr lang="en-US" altLang="ko-KR" sz="1200" baseline="-25000" dirty="0">
                          <a:solidFill>
                            <a:schemeClr val="bg1">
                              <a:lumMod val="85000"/>
                            </a:schemeClr>
                          </a:solidFill>
                          <a:latin typeface="Arial" panose="020B0604020202020204" pitchFamily="34" charset="0"/>
                        </a:rPr>
                        <a:t>i</a:t>
                      </a:r>
                      <a:endParaRPr lang="ko-KR" altLang="en-US" sz="120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200" baseline="0" dirty="0">
                          <a:solidFill>
                            <a:schemeClr val="bg1">
                              <a:lumMod val="85000"/>
                            </a:schemeClr>
                          </a:solidFill>
                          <a:latin typeface="Arial" panose="020B0604020202020204" pitchFamily="34" charset="0"/>
                        </a:rPr>
                        <a:t>index</a:t>
                      </a:r>
                      <a:r>
                        <a:rPr lang="ko-KR" altLang="en-US" sz="1200" baseline="0" dirty="0">
                          <a:solidFill>
                            <a:schemeClr val="bg1">
                              <a:lumMod val="85000"/>
                            </a:schemeClr>
                          </a:solidFill>
                          <a:latin typeface="Arial" panose="020B0604020202020204" pitchFamily="34" charset="0"/>
                        </a:rPr>
                        <a:t> </a:t>
                      </a:r>
                      <a:r>
                        <a:rPr lang="en-US" altLang="ko-KR" sz="1200" baseline="0" dirty="0" err="1">
                          <a:solidFill>
                            <a:schemeClr val="bg1">
                              <a:lumMod val="85000"/>
                            </a:schemeClr>
                          </a:solidFill>
                          <a:latin typeface="Arial" panose="020B0604020202020204" pitchFamily="34" charset="0"/>
                        </a:rPr>
                        <a:t>i</a:t>
                      </a:r>
                      <a:r>
                        <a:rPr lang="ko-KR" altLang="en-US" sz="1200" baseline="0" dirty="0">
                          <a:solidFill>
                            <a:schemeClr val="bg1">
                              <a:lumMod val="85000"/>
                            </a:schemeClr>
                          </a:solidFill>
                          <a:latin typeface="Arial" panose="020B0604020202020204" pitchFamily="34" charset="0"/>
                        </a:rPr>
                        <a:t>의 자식</a:t>
                      </a:r>
                      <a:r>
                        <a:rPr lang="en-US" altLang="ko-KR" sz="1200" baseline="0" dirty="0">
                          <a:solidFill>
                            <a:schemeClr val="bg1">
                              <a:lumMod val="85000"/>
                            </a:schemeClr>
                          </a:solidFill>
                          <a:latin typeface="Arial" panose="020B0604020202020204" pitchFamily="34" charset="0"/>
                        </a:rPr>
                        <a:t> </a:t>
                      </a:r>
                      <a:r>
                        <a:rPr lang="ko-KR" altLang="en-US" sz="1200" baseline="0" dirty="0">
                          <a:solidFill>
                            <a:schemeClr val="bg1">
                              <a:lumMod val="85000"/>
                            </a:schemeClr>
                          </a:solidFill>
                          <a:latin typeface="Arial" panose="020B0604020202020204" pitchFamily="34" charset="0"/>
                        </a:rPr>
                        <a:t>개인 키</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114158036"/>
                  </a:ext>
                </a:extLst>
              </a:tr>
              <a:tr h="0">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aseline="0" dirty="0">
                          <a:solidFill>
                            <a:schemeClr val="bg1">
                              <a:lumMod val="85000"/>
                            </a:schemeClr>
                          </a:solidFill>
                          <a:latin typeface="Arial" panose="020B0604020202020204" pitchFamily="34" charset="0"/>
                        </a:rPr>
                        <a:t>K</a:t>
                      </a:r>
                      <a:r>
                        <a:rPr lang="en-US" altLang="ko-KR" sz="1200" baseline="-25000" dirty="0">
                          <a:solidFill>
                            <a:schemeClr val="bg1">
                              <a:lumMod val="85000"/>
                            </a:schemeClr>
                          </a:solidFill>
                          <a:latin typeface="Arial" panose="020B0604020202020204" pitchFamily="34" charset="0"/>
                        </a:rPr>
                        <a:t>i</a:t>
                      </a:r>
                      <a:endParaRPr lang="ko-KR" altLang="en-US" sz="120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aseline="0" dirty="0">
                          <a:solidFill>
                            <a:schemeClr val="bg1">
                              <a:lumMod val="85000"/>
                            </a:schemeClr>
                          </a:solidFill>
                          <a:latin typeface="Arial" panose="020B0604020202020204" pitchFamily="34" charset="0"/>
                        </a:rPr>
                        <a:t>index</a:t>
                      </a:r>
                      <a:r>
                        <a:rPr lang="ko-KR" altLang="en-US" sz="1200" baseline="0" dirty="0">
                          <a:solidFill>
                            <a:schemeClr val="bg1">
                              <a:lumMod val="85000"/>
                            </a:schemeClr>
                          </a:solidFill>
                          <a:latin typeface="Arial" panose="020B0604020202020204" pitchFamily="34" charset="0"/>
                        </a:rPr>
                        <a:t> </a:t>
                      </a:r>
                      <a:r>
                        <a:rPr lang="en-US" altLang="ko-KR" sz="1200" baseline="0" dirty="0" err="1">
                          <a:solidFill>
                            <a:schemeClr val="bg1">
                              <a:lumMod val="85000"/>
                            </a:schemeClr>
                          </a:solidFill>
                          <a:latin typeface="Arial" panose="020B0604020202020204" pitchFamily="34" charset="0"/>
                        </a:rPr>
                        <a:t>i</a:t>
                      </a:r>
                      <a:r>
                        <a:rPr lang="ko-KR" altLang="en-US" sz="1200" baseline="0" dirty="0">
                          <a:solidFill>
                            <a:schemeClr val="bg1">
                              <a:lumMod val="85000"/>
                            </a:schemeClr>
                          </a:solidFill>
                          <a:latin typeface="Arial" panose="020B0604020202020204" pitchFamily="34" charset="0"/>
                        </a:rPr>
                        <a:t>의 자식</a:t>
                      </a:r>
                      <a:r>
                        <a:rPr lang="en-US" altLang="ko-KR" sz="1200" baseline="0" dirty="0">
                          <a:solidFill>
                            <a:schemeClr val="bg1">
                              <a:lumMod val="85000"/>
                            </a:schemeClr>
                          </a:solidFill>
                          <a:latin typeface="Arial" panose="020B0604020202020204" pitchFamily="34" charset="0"/>
                        </a:rPr>
                        <a:t> </a:t>
                      </a:r>
                      <a:r>
                        <a:rPr lang="ko-KR" altLang="en-US" sz="1200" baseline="0" dirty="0">
                          <a:solidFill>
                            <a:schemeClr val="bg1">
                              <a:lumMod val="85000"/>
                            </a:schemeClr>
                          </a:solidFill>
                          <a:latin typeface="Arial" panose="020B0604020202020204" pitchFamily="34" charset="0"/>
                        </a:rPr>
                        <a:t>공개 키</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096124285"/>
                  </a:ext>
                </a:extLst>
              </a:tr>
              <a:tr h="0">
                <a:tc>
                  <a:txBody>
                    <a:bodyPr/>
                    <a:lstStyle/>
                    <a:p>
                      <a:pPr latinLnBrk="1"/>
                      <a:r>
                        <a:rPr lang="en-US" altLang="ko-KR" sz="1200" baseline="0" dirty="0">
                          <a:solidFill>
                            <a:schemeClr val="bg1">
                              <a:lumMod val="85000"/>
                            </a:schemeClr>
                          </a:solidFill>
                          <a:latin typeface="Arial" panose="020B0604020202020204" pitchFamily="34" charset="0"/>
                        </a:rPr>
                        <a:t>c</a:t>
                      </a:r>
                      <a:r>
                        <a:rPr lang="en-US" altLang="ko-KR" sz="1200" baseline="-25000" dirty="0">
                          <a:solidFill>
                            <a:schemeClr val="bg1">
                              <a:lumMod val="85000"/>
                            </a:schemeClr>
                          </a:solidFill>
                          <a:latin typeface="Arial" panose="020B0604020202020204" pitchFamily="34" charset="0"/>
                        </a:rPr>
                        <a:t>i</a:t>
                      </a:r>
                      <a:endParaRPr lang="ko-KR" altLang="en-US" sz="120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200" baseline="0" dirty="0">
                          <a:solidFill>
                            <a:schemeClr val="bg1">
                              <a:lumMod val="85000"/>
                            </a:schemeClr>
                          </a:solidFill>
                          <a:latin typeface="Arial" panose="020B0604020202020204" pitchFamily="34" charset="0"/>
                        </a:rPr>
                        <a:t>index </a:t>
                      </a:r>
                      <a:r>
                        <a:rPr lang="en-US" altLang="ko-KR" sz="1200" baseline="0" dirty="0" err="1">
                          <a:solidFill>
                            <a:schemeClr val="bg1">
                              <a:lumMod val="85000"/>
                            </a:schemeClr>
                          </a:solidFill>
                          <a:latin typeface="Arial" panose="020B0604020202020204" pitchFamily="34" charset="0"/>
                        </a:rPr>
                        <a:t>i</a:t>
                      </a:r>
                      <a:r>
                        <a:rPr lang="ko-KR" altLang="en-US" sz="1200" baseline="0" dirty="0">
                          <a:solidFill>
                            <a:schemeClr val="bg1">
                              <a:lumMod val="85000"/>
                            </a:schemeClr>
                          </a:solidFill>
                          <a:latin typeface="Arial" panose="020B0604020202020204" pitchFamily="34" charset="0"/>
                        </a:rPr>
                        <a:t>의 자식</a:t>
                      </a:r>
                      <a:r>
                        <a:rPr lang="en-US" altLang="ko-KR" sz="1200" baseline="0" dirty="0">
                          <a:solidFill>
                            <a:schemeClr val="bg1">
                              <a:lumMod val="85000"/>
                            </a:schemeClr>
                          </a:solidFill>
                          <a:latin typeface="Arial" panose="020B0604020202020204" pitchFamily="34" charset="0"/>
                        </a:rPr>
                        <a:t> </a:t>
                      </a:r>
                      <a:r>
                        <a:rPr lang="ko-KR" altLang="en-US" sz="1200" baseline="0" dirty="0">
                          <a:solidFill>
                            <a:schemeClr val="bg1">
                              <a:lumMod val="85000"/>
                            </a:schemeClr>
                          </a:solidFill>
                          <a:latin typeface="Arial" panose="020B0604020202020204" pitchFamily="34" charset="0"/>
                        </a:rPr>
                        <a:t>체인코드</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4128757029"/>
                  </a:ext>
                </a:extLst>
              </a:tr>
            </a:tbl>
          </a:graphicData>
        </a:graphic>
      </p:graphicFrame>
      <p:grpSp>
        <p:nvGrpSpPr>
          <p:cNvPr id="29" name="그룹 28">
            <a:extLst>
              <a:ext uri="{FF2B5EF4-FFF2-40B4-BE49-F238E27FC236}">
                <a16:creationId xmlns:a16="http://schemas.microsoft.com/office/drawing/2014/main" id="{3C5F7033-DC92-4C7B-8834-930701435C6B}"/>
              </a:ext>
            </a:extLst>
          </p:cNvPr>
          <p:cNvGrpSpPr/>
          <p:nvPr/>
        </p:nvGrpSpPr>
        <p:grpSpPr>
          <a:xfrm>
            <a:off x="8527994" y="3514392"/>
            <a:ext cx="3397304" cy="1285546"/>
            <a:chOff x="8527994" y="3514392"/>
            <a:chExt cx="3397304" cy="1285546"/>
          </a:xfrm>
        </p:grpSpPr>
        <p:grpSp>
          <p:nvGrpSpPr>
            <p:cNvPr id="17" name="그룹 16">
              <a:extLst>
                <a:ext uri="{FF2B5EF4-FFF2-40B4-BE49-F238E27FC236}">
                  <a16:creationId xmlns:a16="http://schemas.microsoft.com/office/drawing/2014/main" id="{42C7D2E3-955B-49CF-BF93-16CBEDB961B5}"/>
                </a:ext>
              </a:extLst>
            </p:cNvPr>
            <p:cNvGrpSpPr/>
            <p:nvPr/>
          </p:nvGrpSpPr>
          <p:grpSpPr>
            <a:xfrm>
              <a:off x="8607504" y="3587490"/>
              <a:ext cx="3253924" cy="1148953"/>
              <a:chOff x="978544" y="1617262"/>
              <a:chExt cx="10600865" cy="4505669"/>
            </a:xfrm>
            <a:noFill/>
          </p:grpSpPr>
          <p:sp>
            <p:nvSpPr>
              <p:cNvPr id="18" name="TextBox 17">
                <a:extLst>
                  <a:ext uri="{FF2B5EF4-FFF2-40B4-BE49-F238E27FC236}">
                    <a16:creationId xmlns:a16="http://schemas.microsoft.com/office/drawing/2014/main" id="{5F7FC5E7-98FB-48F1-8492-92490EAAE060}"/>
                  </a:ext>
                </a:extLst>
              </p:cNvPr>
              <p:cNvSpPr txBox="1"/>
              <p:nvPr/>
            </p:nvSpPr>
            <p:spPr>
              <a:xfrm>
                <a:off x="978544" y="1617262"/>
                <a:ext cx="2690568" cy="905218"/>
              </a:xfrm>
              <a:prstGeom prst="rect">
                <a:avLst/>
              </a:prstGeom>
              <a:solidFill>
                <a:schemeClr val="bg1">
                  <a:lumMod val="65000"/>
                </a:schemeClr>
              </a:solidFill>
              <a:ln w="6350">
                <a:solidFill>
                  <a:schemeClr val="bg1">
                    <a:lumMod val="50000"/>
                  </a:schemeClr>
                </a:solidFill>
              </a:ln>
            </p:spPr>
            <p:txBody>
              <a:bodyPr wrap="none" rtlCol="0">
                <a:spAutoFit/>
              </a:bodyPr>
              <a:lstStyle/>
              <a:p>
                <a:r>
                  <a:rPr lang="ko-KR" altLang="en-US" sz="900" dirty="0">
                    <a:solidFill>
                      <a:srgbClr val="3F3F3F"/>
                    </a:solidFill>
                    <a:latin typeface="Arial" panose="020B0604020202020204" pitchFamily="34" charset="0"/>
                  </a:rPr>
                  <a:t>부모 개인 키</a:t>
                </a:r>
              </a:p>
            </p:txBody>
          </p:sp>
          <p:sp>
            <p:nvSpPr>
              <p:cNvPr id="19" name="TextBox 18">
                <a:extLst>
                  <a:ext uri="{FF2B5EF4-FFF2-40B4-BE49-F238E27FC236}">
                    <a16:creationId xmlns:a16="http://schemas.microsoft.com/office/drawing/2014/main" id="{73609962-B205-4955-9E5F-AD22A3C5B095}"/>
                  </a:ext>
                </a:extLst>
              </p:cNvPr>
              <p:cNvSpPr txBox="1"/>
              <p:nvPr/>
            </p:nvSpPr>
            <p:spPr>
              <a:xfrm>
                <a:off x="5485691" y="1617262"/>
                <a:ext cx="2690568" cy="905218"/>
              </a:xfrm>
              <a:prstGeom prst="rect">
                <a:avLst/>
              </a:prstGeom>
              <a:grpFill/>
              <a:ln w="6350">
                <a:solidFill>
                  <a:schemeClr val="bg1">
                    <a:lumMod val="50000"/>
                  </a:schemeClr>
                </a:solidFill>
              </a:ln>
            </p:spPr>
            <p:txBody>
              <a:bodyPr wrap="none" rtlCol="0">
                <a:spAutoFit/>
              </a:bodyPr>
              <a:lstStyle/>
              <a:p>
                <a:r>
                  <a:rPr lang="ko-KR" altLang="en-US" sz="900" dirty="0">
                    <a:solidFill>
                      <a:schemeClr val="bg1">
                        <a:lumMod val="50000"/>
                      </a:schemeClr>
                    </a:solidFill>
                    <a:latin typeface="Arial" panose="020B0604020202020204" pitchFamily="34" charset="0"/>
                  </a:rPr>
                  <a:t>부모 공개 키</a:t>
                </a:r>
              </a:p>
            </p:txBody>
          </p:sp>
          <p:sp>
            <p:nvSpPr>
              <p:cNvPr id="20" name="TextBox 19">
                <a:extLst>
                  <a:ext uri="{FF2B5EF4-FFF2-40B4-BE49-F238E27FC236}">
                    <a16:creationId xmlns:a16="http://schemas.microsoft.com/office/drawing/2014/main" id="{70DFDFDE-FECE-469D-A05A-139F6BA117F9}"/>
                  </a:ext>
                </a:extLst>
              </p:cNvPr>
              <p:cNvSpPr txBox="1"/>
              <p:nvPr/>
            </p:nvSpPr>
            <p:spPr>
              <a:xfrm>
                <a:off x="5485691" y="5217713"/>
                <a:ext cx="2690568" cy="905218"/>
              </a:xfrm>
              <a:prstGeom prst="rect">
                <a:avLst/>
              </a:prstGeom>
              <a:grpFill/>
              <a:ln w="6350">
                <a:solidFill>
                  <a:schemeClr val="bg1">
                    <a:lumMod val="50000"/>
                  </a:schemeClr>
                </a:solidFill>
              </a:ln>
            </p:spPr>
            <p:txBody>
              <a:bodyPr wrap="none" rtlCol="0">
                <a:spAutoFit/>
              </a:bodyPr>
              <a:lstStyle/>
              <a:p>
                <a:r>
                  <a:rPr lang="ko-KR" altLang="en-US" sz="900" dirty="0">
                    <a:solidFill>
                      <a:schemeClr val="bg1">
                        <a:lumMod val="50000"/>
                      </a:schemeClr>
                    </a:solidFill>
                    <a:latin typeface="Arial" panose="020B0604020202020204" pitchFamily="34" charset="0"/>
                  </a:rPr>
                  <a:t>자식 공개 키</a:t>
                </a:r>
              </a:p>
            </p:txBody>
          </p:sp>
          <p:sp>
            <p:nvSpPr>
              <p:cNvPr id="21" name="TextBox 20">
                <a:extLst>
                  <a:ext uri="{FF2B5EF4-FFF2-40B4-BE49-F238E27FC236}">
                    <a16:creationId xmlns:a16="http://schemas.microsoft.com/office/drawing/2014/main" id="{BF63D64D-431A-428A-9631-79AAD3D88CFC}"/>
                  </a:ext>
                </a:extLst>
              </p:cNvPr>
              <p:cNvSpPr txBox="1"/>
              <p:nvPr/>
            </p:nvSpPr>
            <p:spPr>
              <a:xfrm>
                <a:off x="978544" y="5217713"/>
                <a:ext cx="2690568" cy="905218"/>
              </a:xfrm>
              <a:prstGeom prst="rect">
                <a:avLst/>
              </a:prstGeom>
              <a:solidFill>
                <a:schemeClr val="bg1">
                  <a:lumMod val="65000"/>
                </a:schemeClr>
              </a:solidFill>
              <a:ln w="6350">
                <a:solidFill>
                  <a:schemeClr val="bg1">
                    <a:lumMod val="50000"/>
                  </a:schemeClr>
                </a:solidFill>
              </a:ln>
            </p:spPr>
            <p:txBody>
              <a:bodyPr wrap="none" rtlCol="0">
                <a:spAutoFit/>
              </a:bodyPr>
              <a:lstStyle/>
              <a:p>
                <a:r>
                  <a:rPr lang="ko-KR" altLang="en-US" sz="900" dirty="0">
                    <a:solidFill>
                      <a:srgbClr val="3F3F3F"/>
                    </a:solidFill>
                    <a:latin typeface="Arial" panose="020B0604020202020204" pitchFamily="34" charset="0"/>
                  </a:rPr>
                  <a:t>자식 개인 키</a:t>
                </a:r>
              </a:p>
            </p:txBody>
          </p:sp>
          <p:cxnSp>
            <p:nvCxnSpPr>
              <p:cNvPr id="22" name="직선 화살표 연결선 21">
                <a:extLst>
                  <a:ext uri="{FF2B5EF4-FFF2-40B4-BE49-F238E27FC236}">
                    <a16:creationId xmlns:a16="http://schemas.microsoft.com/office/drawing/2014/main" id="{22E586E1-5901-4E20-A9E4-20B21D60FCCE}"/>
                  </a:ext>
                </a:extLst>
              </p:cNvPr>
              <p:cNvCxnSpPr>
                <a:stCxn id="19" idx="2"/>
                <a:endCxn id="20" idx="0"/>
              </p:cNvCxnSpPr>
              <p:nvPr/>
            </p:nvCxnSpPr>
            <p:spPr>
              <a:xfrm>
                <a:off x="6830977" y="2522480"/>
                <a:ext cx="0" cy="2695234"/>
              </a:xfrm>
              <a:prstGeom prst="straightConnector1">
                <a:avLst/>
              </a:prstGeom>
              <a:grpFill/>
              <a:ln w="6350">
                <a:solidFill>
                  <a:schemeClr val="bg1">
                    <a:lumMod val="50000"/>
                    <a:alpha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371C5064-BB7C-4021-9285-540756906637}"/>
                  </a:ext>
                </a:extLst>
              </p:cNvPr>
              <p:cNvCxnSpPr>
                <a:cxnSpLocks/>
                <a:stCxn id="18" idx="3"/>
                <a:endCxn id="19" idx="1"/>
              </p:cNvCxnSpPr>
              <p:nvPr/>
            </p:nvCxnSpPr>
            <p:spPr>
              <a:xfrm>
                <a:off x="3669112" y="2069871"/>
                <a:ext cx="1816579" cy="0"/>
              </a:xfrm>
              <a:prstGeom prst="straightConnector1">
                <a:avLst/>
              </a:prstGeom>
              <a:grpFill/>
              <a:ln w="6350">
                <a:solidFill>
                  <a:schemeClr val="bg1">
                    <a:lumMod val="50000"/>
                    <a:alpha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5B0468E5-1B25-4735-ADBB-4B2C95A219C1}"/>
                  </a:ext>
                </a:extLst>
              </p:cNvPr>
              <p:cNvCxnSpPr>
                <a:cxnSpLocks/>
                <a:stCxn id="18" idx="2"/>
                <a:endCxn id="21" idx="0"/>
              </p:cNvCxnSpPr>
              <p:nvPr/>
            </p:nvCxnSpPr>
            <p:spPr>
              <a:xfrm>
                <a:off x="2323830" y="2522480"/>
                <a:ext cx="0" cy="2695234"/>
              </a:xfrm>
              <a:prstGeom prst="straightConnector1">
                <a:avLst/>
              </a:prstGeom>
              <a:grpFill/>
              <a:ln w="190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75A3FFD2-618E-4FC9-B07A-839B0E445315}"/>
                  </a:ext>
                </a:extLst>
              </p:cNvPr>
              <p:cNvCxnSpPr>
                <a:cxnSpLocks/>
                <a:stCxn id="18" idx="2"/>
                <a:endCxn id="20" idx="0"/>
              </p:cNvCxnSpPr>
              <p:nvPr/>
            </p:nvCxnSpPr>
            <p:spPr>
              <a:xfrm>
                <a:off x="2323830" y="2522480"/>
                <a:ext cx="4507147" cy="2695234"/>
              </a:xfrm>
              <a:prstGeom prst="straightConnector1">
                <a:avLst/>
              </a:prstGeom>
              <a:grpFill/>
              <a:ln w="6350">
                <a:solidFill>
                  <a:schemeClr val="bg1">
                    <a:lumMod val="50000"/>
                    <a:alpha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직선 화살표 연결선 25">
                <a:extLst>
                  <a:ext uri="{FF2B5EF4-FFF2-40B4-BE49-F238E27FC236}">
                    <a16:creationId xmlns:a16="http://schemas.microsoft.com/office/drawing/2014/main" id="{FA6A82BD-817E-44F9-80E4-85403CFD66B6}"/>
                  </a:ext>
                </a:extLst>
              </p:cNvPr>
              <p:cNvCxnSpPr>
                <a:cxnSpLocks/>
                <a:stCxn id="21" idx="3"/>
                <a:endCxn id="20" idx="1"/>
              </p:cNvCxnSpPr>
              <p:nvPr/>
            </p:nvCxnSpPr>
            <p:spPr>
              <a:xfrm>
                <a:off x="3669112" y="5670322"/>
                <a:ext cx="1816579" cy="0"/>
              </a:xfrm>
              <a:prstGeom prst="straightConnector1">
                <a:avLst/>
              </a:prstGeom>
              <a:grpFill/>
              <a:ln w="6350">
                <a:solidFill>
                  <a:schemeClr val="bg1">
                    <a:lumMod val="50000"/>
                    <a:alpha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4F016D17-D4F0-472F-99A6-92818118B071}"/>
                  </a:ext>
                </a:extLst>
              </p:cNvPr>
              <p:cNvSpPr txBox="1"/>
              <p:nvPr/>
            </p:nvSpPr>
            <p:spPr>
              <a:xfrm>
                <a:off x="7034894" y="2999630"/>
                <a:ext cx="4544515" cy="1448351"/>
              </a:xfrm>
              <a:prstGeom prst="rect">
                <a:avLst/>
              </a:prstGeom>
              <a:grpFill/>
              <a:ln w="6350">
                <a:solidFill>
                  <a:schemeClr val="bg1">
                    <a:lumMod val="50000"/>
                  </a:schemeClr>
                </a:solidFill>
              </a:ln>
            </p:spPr>
            <p:txBody>
              <a:bodyPr wrap="none" rtlCol="0">
                <a:spAutoFit/>
              </a:bodyPr>
              <a:lstStyle/>
              <a:p>
                <a:r>
                  <a:rPr lang="ko-KR" altLang="en-US" sz="900" dirty="0">
                    <a:solidFill>
                      <a:schemeClr val="bg1">
                        <a:lumMod val="50000"/>
                      </a:schemeClr>
                    </a:solidFill>
                    <a:latin typeface="Arial" panose="020B0604020202020204" pitchFamily="34" charset="0"/>
                  </a:rPr>
                  <a:t>일반</a:t>
                </a:r>
                <a:r>
                  <a:rPr lang="en-US" altLang="ko-KR" sz="900" dirty="0">
                    <a:solidFill>
                      <a:schemeClr val="bg1">
                        <a:lumMod val="50000"/>
                      </a:schemeClr>
                    </a:solidFill>
                    <a:latin typeface="Arial" panose="020B0604020202020204" pitchFamily="34" charset="0"/>
                  </a:rPr>
                  <a:t> </a:t>
                </a:r>
                <a:r>
                  <a:rPr lang="ko-KR" altLang="en-US" sz="900" dirty="0">
                    <a:solidFill>
                      <a:schemeClr val="bg1">
                        <a:lumMod val="50000"/>
                      </a:schemeClr>
                    </a:solidFill>
                    <a:latin typeface="Arial" panose="020B0604020202020204" pitchFamily="34" charset="0"/>
                  </a:rPr>
                  <a:t>가능 </a:t>
                </a:r>
                <a:r>
                  <a:rPr lang="en-US" altLang="ko-KR" sz="900" dirty="0">
                    <a:solidFill>
                      <a:schemeClr val="bg1">
                        <a:lumMod val="50000"/>
                      </a:schemeClr>
                    </a:solidFill>
                    <a:latin typeface="Arial" panose="020B0604020202020204" pitchFamily="34" charset="0"/>
                  </a:rPr>
                  <a:t>(0 ~ 2</a:t>
                </a:r>
                <a:r>
                  <a:rPr lang="en-US" altLang="ko-KR" sz="900" baseline="30000" dirty="0">
                    <a:solidFill>
                      <a:schemeClr val="bg1">
                        <a:lumMod val="50000"/>
                      </a:schemeClr>
                    </a:solidFill>
                    <a:latin typeface="Arial" panose="020B0604020202020204" pitchFamily="34" charset="0"/>
                  </a:rPr>
                  <a:t>31</a:t>
                </a:r>
                <a:r>
                  <a:rPr lang="en-US" altLang="ko-KR" sz="900" dirty="0">
                    <a:solidFill>
                      <a:schemeClr val="bg1">
                        <a:lumMod val="50000"/>
                      </a:schemeClr>
                    </a:solidFill>
                    <a:latin typeface="Arial" panose="020B0604020202020204" pitchFamily="34" charset="0"/>
                  </a:rPr>
                  <a:t>-1)</a:t>
                </a:r>
              </a:p>
              <a:p>
                <a:r>
                  <a:rPr lang="ko-KR" altLang="en-US" sz="900" dirty="0">
                    <a:solidFill>
                      <a:schemeClr val="bg1">
                        <a:lumMod val="50000"/>
                      </a:schemeClr>
                    </a:solidFill>
                    <a:latin typeface="Arial" panose="020B0604020202020204" pitchFamily="34" charset="0"/>
                  </a:rPr>
                  <a:t>강화 불가능 </a:t>
                </a:r>
                <a:r>
                  <a:rPr lang="en-US" altLang="ko-KR" sz="900" dirty="0">
                    <a:solidFill>
                      <a:schemeClr val="bg1">
                        <a:lumMod val="50000"/>
                      </a:schemeClr>
                    </a:solidFill>
                    <a:latin typeface="Arial" panose="020B0604020202020204" pitchFamily="34" charset="0"/>
                  </a:rPr>
                  <a:t>(2</a:t>
                </a:r>
                <a:r>
                  <a:rPr lang="en-US" altLang="ko-KR" sz="900" baseline="30000" dirty="0">
                    <a:solidFill>
                      <a:schemeClr val="bg1">
                        <a:lumMod val="50000"/>
                      </a:schemeClr>
                    </a:solidFill>
                    <a:latin typeface="Arial" panose="020B0604020202020204" pitchFamily="34" charset="0"/>
                  </a:rPr>
                  <a:t>31</a:t>
                </a:r>
                <a:r>
                  <a:rPr lang="en-US" altLang="ko-KR" sz="900" dirty="0">
                    <a:solidFill>
                      <a:schemeClr val="bg1">
                        <a:lumMod val="50000"/>
                      </a:schemeClr>
                    </a:solidFill>
                    <a:latin typeface="Arial" panose="020B0604020202020204" pitchFamily="34" charset="0"/>
                  </a:rPr>
                  <a:t> ~ 2</a:t>
                </a:r>
                <a:r>
                  <a:rPr lang="en-US" altLang="ko-KR" sz="900" baseline="30000" dirty="0">
                    <a:solidFill>
                      <a:schemeClr val="bg1">
                        <a:lumMod val="50000"/>
                      </a:schemeClr>
                    </a:solidFill>
                    <a:latin typeface="Arial" panose="020B0604020202020204" pitchFamily="34" charset="0"/>
                  </a:rPr>
                  <a:t>3</a:t>
                </a:r>
                <a:r>
                  <a:rPr lang="en-US" altLang="ko-KR" sz="900" dirty="0">
                    <a:solidFill>
                      <a:schemeClr val="bg1">
                        <a:lumMod val="50000"/>
                      </a:schemeClr>
                    </a:solidFill>
                    <a:latin typeface="Arial" panose="020B0604020202020204" pitchFamily="34" charset="0"/>
                  </a:rPr>
                  <a:t>-1)</a:t>
                </a:r>
                <a:endParaRPr lang="ko-KR" altLang="en-US" sz="900" dirty="0">
                  <a:solidFill>
                    <a:schemeClr val="bg1">
                      <a:lumMod val="50000"/>
                    </a:schemeClr>
                  </a:solidFill>
                  <a:latin typeface="Arial" panose="020B0604020202020204" pitchFamily="34" charset="0"/>
                </a:endParaRPr>
              </a:p>
            </p:txBody>
          </p:sp>
        </p:grpSp>
        <p:sp>
          <p:nvSpPr>
            <p:cNvPr id="28" name="직사각형 27">
              <a:extLst>
                <a:ext uri="{FF2B5EF4-FFF2-40B4-BE49-F238E27FC236}">
                  <a16:creationId xmlns:a16="http://schemas.microsoft.com/office/drawing/2014/main" id="{3DB4D8AF-1BFC-4BF4-A046-1972A3837FEF}"/>
                </a:ext>
              </a:extLst>
            </p:cNvPr>
            <p:cNvSpPr/>
            <p:nvPr/>
          </p:nvSpPr>
          <p:spPr>
            <a:xfrm>
              <a:off x="8527994" y="3514392"/>
              <a:ext cx="3397304" cy="1285546"/>
            </a:xfrm>
            <a:prstGeom prst="rect">
              <a:avLst/>
            </a:prstGeom>
            <a:no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548424629"/>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내용 개체 틀 1">
                <a:extLst>
                  <a:ext uri="{FF2B5EF4-FFF2-40B4-BE49-F238E27FC236}">
                    <a16:creationId xmlns:a16="http://schemas.microsoft.com/office/drawing/2014/main" id="{D4944194-B30C-4341-966B-2EF1A8D77592}"/>
                  </a:ext>
                </a:extLst>
              </p:cNvPr>
              <p:cNvSpPr>
                <a:spLocks noGrp="1"/>
              </p:cNvSpPr>
              <p:nvPr>
                <p:ph idx="1"/>
              </p:nvPr>
            </p:nvSpPr>
            <p:spPr>
              <a:xfrm>
                <a:off x="241299" y="674860"/>
                <a:ext cx="11683999" cy="6030740"/>
              </a:xfrm>
            </p:spPr>
            <p:txBody>
              <a:bodyPr>
                <a:normAutofit/>
              </a:bodyPr>
              <a:lstStyle/>
              <a:p>
                <a:pPr indent="0">
                  <a:buNone/>
                </a:pPr>
                <a:r>
                  <a:rPr lang="ko-KR" altLang="en-US" sz="2000" dirty="0">
                    <a:solidFill>
                      <a:schemeClr val="bg1">
                        <a:lumMod val="85000"/>
                      </a:schemeClr>
                    </a:solidFill>
                  </a:rPr>
                  <a:t>부모 </a:t>
                </a:r>
                <a:r>
                  <a:rPr lang="ko-KR" altLang="en-US" sz="2000" dirty="0"/>
                  <a:t>공개</a:t>
                </a:r>
                <a:r>
                  <a:rPr lang="ko-KR" altLang="en-US" sz="2000" dirty="0">
                    <a:solidFill>
                      <a:schemeClr val="bg1">
                        <a:lumMod val="85000"/>
                      </a:schemeClr>
                    </a:solidFill>
                  </a:rPr>
                  <a:t> 키 </a:t>
                </a:r>
                <a:r>
                  <a:rPr lang="en-US" altLang="ko-KR" sz="2000" dirty="0"/>
                  <a:t>➡</a:t>
                </a:r>
                <a:r>
                  <a:rPr lang="en-US" altLang="ko-KR" sz="2000" dirty="0">
                    <a:solidFill>
                      <a:schemeClr val="bg1">
                        <a:lumMod val="85000"/>
                      </a:schemeClr>
                    </a:solidFill>
                  </a:rPr>
                  <a:t> </a:t>
                </a:r>
                <a:r>
                  <a:rPr lang="ko-KR" altLang="en-US" sz="2000" dirty="0">
                    <a:solidFill>
                      <a:schemeClr val="bg1">
                        <a:lumMod val="85000"/>
                      </a:schemeClr>
                    </a:solidFill>
                  </a:rPr>
                  <a:t>자식 공개 키 </a:t>
                </a:r>
                <a:r>
                  <a:rPr lang="en-US" altLang="ko-KR" sz="2000" dirty="0">
                    <a:solidFill>
                      <a:schemeClr val="bg1">
                        <a:lumMod val="85000"/>
                      </a:schemeClr>
                    </a:solidFill>
                  </a:rPr>
                  <a:t>: </a:t>
                </a:r>
                <a14:m>
                  <m:oMath xmlns:m="http://schemas.openxmlformats.org/officeDocument/2006/math">
                    <m:r>
                      <a:rPr lang="en-US" altLang="ko-KR" sz="2000" b="0" i="1" dirty="0" smtClean="0">
                        <a:solidFill>
                          <a:schemeClr val="bg1">
                            <a:lumMod val="85000"/>
                          </a:schemeClr>
                        </a:solidFill>
                        <a:effectLst/>
                        <a:latin typeface="Cambria Math" panose="02040503050406030204" pitchFamily="18" charset="0"/>
                      </a:rPr>
                      <m:t>𝐶𝐾𝐷𝑝𝑢𝑏</m:t>
                    </m:r>
                    <m:d>
                      <m:dPr>
                        <m:ctrlPr>
                          <a:rPr lang="en-US" altLang="ko-KR" sz="2000" b="0" i="1" dirty="0" smtClean="0">
                            <a:solidFill>
                              <a:schemeClr val="bg1">
                                <a:lumMod val="85000"/>
                              </a:schemeClr>
                            </a:solidFill>
                            <a:effectLst/>
                            <a:latin typeface="Cambria Math" panose="02040503050406030204" pitchFamily="18" charset="0"/>
                          </a:rPr>
                        </m:ctrlPr>
                      </m:dPr>
                      <m:e>
                        <m:d>
                          <m:dPr>
                            <m:ctrlPr>
                              <a:rPr lang="en-US" altLang="ko-KR" sz="2000" b="0" i="1" dirty="0" smtClean="0">
                                <a:solidFill>
                                  <a:schemeClr val="bg1">
                                    <a:lumMod val="85000"/>
                                  </a:schemeClr>
                                </a:solidFill>
                                <a:effectLst/>
                                <a:latin typeface="Cambria Math" panose="02040503050406030204" pitchFamily="18" charset="0"/>
                              </a:rPr>
                            </m:ctrlPr>
                          </m:dPr>
                          <m:e>
                            <m:r>
                              <a:rPr lang="en-US" altLang="ko-KR" sz="2000" b="0" i="1" dirty="0" smtClean="0">
                                <a:solidFill>
                                  <a:schemeClr val="bg1">
                                    <a:lumMod val="85000"/>
                                  </a:schemeClr>
                                </a:solidFill>
                                <a:effectLst/>
                                <a:latin typeface="Cambria Math" panose="02040503050406030204" pitchFamily="18" charset="0"/>
                              </a:rPr>
                              <m:t>𝐾</m:t>
                            </m:r>
                            <m:r>
                              <a:rPr lang="en-US" altLang="ko-KR" sz="2000" b="0" i="1" baseline="-25000" dirty="0" smtClean="0">
                                <a:solidFill>
                                  <a:schemeClr val="bg1">
                                    <a:lumMod val="85000"/>
                                  </a:schemeClr>
                                </a:solidFill>
                                <a:effectLst/>
                                <a:latin typeface="Cambria Math" panose="02040503050406030204" pitchFamily="18" charset="0"/>
                              </a:rPr>
                              <m:t>𝑝𝑎𝑟</m:t>
                            </m:r>
                            <m:r>
                              <a:rPr lang="en-US" altLang="ko-KR" sz="2000" b="0" i="1" baseline="-25000" dirty="0" smtClean="0">
                                <a:solidFill>
                                  <a:schemeClr val="bg1">
                                    <a:lumMod val="85000"/>
                                  </a:schemeClr>
                                </a:solidFill>
                                <a:effectLst/>
                                <a:latin typeface="Cambria Math" panose="02040503050406030204" pitchFamily="18" charset="0"/>
                              </a:rPr>
                              <m:t>, </m:t>
                            </m:r>
                            <m:r>
                              <a:rPr lang="en-US" altLang="ko-KR" sz="2000" b="0" i="1" dirty="0" smtClean="0">
                                <a:solidFill>
                                  <a:schemeClr val="bg1">
                                    <a:lumMod val="85000"/>
                                  </a:schemeClr>
                                </a:solidFill>
                                <a:effectLst/>
                                <a:latin typeface="Cambria Math" panose="02040503050406030204" pitchFamily="18" charset="0"/>
                              </a:rPr>
                              <m:t>𝑐𝑝</m:t>
                            </m:r>
                            <m:r>
                              <a:rPr lang="en-US" altLang="ko-KR" sz="2000" b="0" i="1" baseline="-25000" dirty="0" smtClean="0">
                                <a:solidFill>
                                  <a:schemeClr val="bg1">
                                    <a:lumMod val="85000"/>
                                  </a:schemeClr>
                                </a:solidFill>
                                <a:effectLst/>
                                <a:latin typeface="Cambria Math" panose="02040503050406030204" pitchFamily="18" charset="0"/>
                              </a:rPr>
                              <m:t>𝑎𝑟</m:t>
                            </m:r>
                          </m:e>
                        </m:d>
                        <m:r>
                          <a:rPr lang="en-US" altLang="ko-KR" sz="2000" b="0" i="1" dirty="0" smtClean="0">
                            <a:solidFill>
                              <a:schemeClr val="bg1">
                                <a:lumMod val="85000"/>
                              </a:schemeClr>
                            </a:solidFill>
                            <a:effectLst/>
                            <a:latin typeface="Cambria Math" panose="02040503050406030204" pitchFamily="18" charset="0"/>
                          </a:rPr>
                          <m:t>, </m:t>
                        </m:r>
                        <m:r>
                          <a:rPr lang="en-US" altLang="ko-KR" sz="2000" b="0" i="1" dirty="0" smtClean="0">
                            <a:solidFill>
                              <a:schemeClr val="bg1">
                                <a:lumMod val="85000"/>
                              </a:schemeClr>
                            </a:solidFill>
                            <a:effectLst/>
                            <a:latin typeface="Cambria Math" panose="02040503050406030204" pitchFamily="18" charset="0"/>
                          </a:rPr>
                          <m:t>𝑖</m:t>
                        </m:r>
                      </m:e>
                    </m:d>
                    <m:r>
                      <a:rPr lang="en-US" altLang="ko-KR" sz="2000" b="0" i="1" dirty="0" smtClean="0">
                        <a:solidFill>
                          <a:schemeClr val="bg1">
                            <a:lumMod val="85000"/>
                          </a:schemeClr>
                        </a:solidFill>
                        <a:effectLst/>
                        <a:latin typeface="Cambria Math" panose="02040503050406030204" pitchFamily="18" charset="0"/>
                        <a:ea typeface="Cambria Math" panose="02040503050406030204" pitchFamily="18" charset="0"/>
                      </a:rPr>
                      <m:t>→(</m:t>
                    </m:r>
                    <m:r>
                      <a:rPr lang="en-US" altLang="ko-KR" sz="2000" b="0" i="1" dirty="0" smtClean="0">
                        <a:solidFill>
                          <a:schemeClr val="bg1">
                            <a:lumMod val="85000"/>
                          </a:schemeClr>
                        </a:solidFill>
                        <a:effectLst/>
                        <a:latin typeface="Cambria Math" panose="02040503050406030204" pitchFamily="18" charset="0"/>
                        <a:ea typeface="Cambria Math" panose="02040503050406030204" pitchFamily="18" charset="0"/>
                      </a:rPr>
                      <m:t>𝐾𝑖</m:t>
                    </m:r>
                    <m:r>
                      <a:rPr lang="en-US" altLang="ko-KR" sz="2000" b="0" i="1" dirty="0" smtClean="0">
                        <a:solidFill>
                          <a:schemeClr val="bg1">
                            <a:lumMod val="85000"/>
                          </a:schemeClr>
                        </a:solidFill>
                        <a:effectLst/>
                        <a:latin typeface="Cambria Math" panose="02040503050406030204" pitchFamily="18" charset="0"/>
                        <a:ea typeface="Cambria Math" panose="02040503050406030204" pitchFamily="18" charset="0"/>
                      </a:rPr>
                      <m:t>, </m:t>
                    </m:r>
                    <m:r>
                      <a:rPr lang="en-US" altLang="ko-KR" sz="2000" b="0" i="1" dirty="0" smtClean="0">
                        <a:solidFill>
                          <a:schemeClr val="bg1">
                            <a:lumMod val="85000"/>
                          </a:schemeClr>
                        </a:solidFill>
                        <a:effectLst/>
                        <a:latin typeface="Cambria Math" panose="02040503050406030204" pitchFamily="18" charset="0"/>
                        <a:ea typeface="Cambria Math" panose="02040503050406030204" pitchFamily="18" charset="0"/>
                      </a:rPr>
                      <m:t>𝑐𝑖</m:t>
                    </m:r>
                    <m:r>
                      <a:rPr lang="en-US" altLang="ko-KR" sz="2000" b="0" i="1" dirty="0" smtClean="0">
                        <a:solidFill>
                          <a:schemeClr val="bg1">
                            <a:lumMod val="85000"/>
                          </a:schemeClr>
                        </a:solidFill>
                        <a:effectLst/>
                        <a:latin typeface="Cambria Math" panose="02040503050406030204" pitchFamily="18" charset="0"/>
                        <a:ea typeface="Cambria Math" panose="02040503050406030204" pitchFamily="18" charset="0"/>
                      </a:rPr>
                      <m:t>)</m:t>
                    </m:r>
                  </m:oMath>
                </a14:m>
                <a:endParaRPr lang="en-US" altLang="ko-KR" sz="2000" dirty="0"/>
              </a:p>
              <a:p>
                <a:pPr marL="342900" indent="-342900">
                  <a:buAutoNum type="arabicPeriod"/>
                </a:pPr>
                <a:r>
                  <a:rPr lang="en-US" altLang="ko-KR" dirty="0" err="1"/>
                  <a:t>i</a:t>
                </a:r>
                <a:r>
                  <a:rPr lang="en-US" altLang="ko-KR" dirty="0"/>
                  <a:t> </a:t>
                </a:r>
                <a:r>
                  <a:rPr lang="en-US" altLang="ko-KR" b="0" i="0" dirty="0">
                    <a:solidFill>
                      <a:schemeClr val="bg1">
                        <a:lumMod val="85000"/>
                      </a:schemeClr>
                    </a:solidFill>
                    <a:effectLst/>
                  </a:rPr>
                  <a:t>&gt;= 2</a:t>
                </a:r>
                <a:r>
                  <a:rPr lang="en-US" altLang="ko-KR" b="0" i="0" baseline="30000" dirty="0">
                    <a:solidFill>
                      <a:schemeClr val="bg1">
                        <a:lumMod val="85000"/>
                      </a:schemeClr>
                    </a:solidFill>
                    <a:effectLst/>
                  </a:rPr>
                  <a:t>31</a:t>
                </a:r>
                <a:r>
                  <a:rPr lang="en-US" altLang="ko-KR" b="0" i="0" dirty="0">
                    <a:solidFill>
                      <a:schemeClr val="bg1">
                        <a:lumMod val="85000"/>
                      </a:schemeClr>
                    </a:solidFill>
                    <a:effectLst/>
                  </a:rPr>
                  <a:t> (</a:t>
                </a:r>
                <a:r>
                  <a:rPr lang="ko-KR" altLang="en-US" dirty="0"/>
                  <a:t>강화 자식 키 유도 여부 확인</a:t>
                </a:r>
                <a:r>
                  <a:rPr lang="en-US" altLang="ko-KR" dirty="0"/>
                  <a:t>)</a:t>
                </a:r>
              </a:p>
              <a:p>
                <a:pPr marL="576000" lvl="1" indent="216000"/>
                <a:r>
                  <a:rPr lang="en-US" altLang="ko-KR" b="0" i="0" dirty="0">
                    <a:solidFill>
                      <a:schemeClr val="bg1">
                        <a:lumMod val="85000"/>
                      </a:schemeClr>
                    </a:solidFill>
                    <a:effectLst/>
                  </a:rPr>
                  <a:t>true (</a:t>
                </a:r>
                <a:r>
                  <a:rPr lang="ko-KR" altLang="en-US" b="0" i="0" dirty="0">
                    <a:solidFill>
                      <a:srgbClr val="EF296B"/>
                    </a:solidFill>
                    <a:effectLst/>
                  </a:rPr>
                  <a:t>강화</a:t>
                </a:r>
                <a:r>
                  <a:rPr lang="ko-KR" altLang="en-US" b="0" i="0" dirty="0">
                    <a:solidFill>
                      <a:schemeClr val="bg1">
                        <a:lumMod val="85000"/>
                      </a:schemeClr>
                    </a:solidFill>
                    <a:effectLst/>
                  </a:rPr>
                  <a:t> 자식</a:t>
                </a:r>
                <a:r>
                  <a:rPr lang="en-US" altLang="ko-KR" b="0" i="0" dirty="0">
                    <a:solidFill>
                      <a:schemeClr val="bg1">
                        <a:lumMod val="85000"/>
                      </a:schemeClr>
                    </a:solidFill>
                    <a:effectLst/>
                  </a:rPr>
                  <a:t>)</a:t>
                </a:r>
                <a:br>
                  <a:rPr lang="en-US" altLang="ko-KR" b="0" i="0" dirty="0">
                    <a:solidFill>
                      <a:schemeClr val="bg1">
                        <a:lumMod val="85000"/>
                      </a:schemeClr>
                    </a:solidFill>
                    <a:effectLst/>
                  </a:rPr>
                </a:br>
                <a:r>
                  <a:rPr lang="en-US" altLang="ko-KR" b="0" i="0" dirty="0">
                    <a:solidFill>
                      <a:schemeClr val="bg1">
                        <a:lumMod val="85000"/>
                      </a:schemeClr>
                    </a:solidFill>
                    <a:effectLst/>
                  </a:rPr>
                  <a:t>                                                  </a:t>
                </a:r>
                <a:r>
                  <a:rPr lang="ko-KR" altLang="en-US" b="0" i="0" dirty="0">
                    <a:solidFill>
                      <a:srgbClr val="EF296B"/>
                    </a:solidFill>
                    <a:effectLst/>
                  </a:rPr>
                  <a:t>불가능</a:t>
                </a:r>
                <a:endParaRPr lang="en-US" altLang="ko-KR" b="0" i="0" dirty="0">
                  <a:solidFill>
                    <a:srgbClr val="EF296B"/>
                  </a:solidFill>
                  <a:effectLst/>
                </a:endParaRPr>
              </a:p>
              <a:p>
                <a:pPr marL="576000" lvl="1" indent="216000"/>
                <a:endParaRPr lang="en-US" altLang="ko-KR" b="0" i="0" dirty="0">
                  <a:effectLst/>
                </a:endParaRPr>
              </a:p>
              <a:p>
                <a:pPr marL="576000" lvl="1" indent="216000"/>
                <a:r>
                  <a:rPr lang="en-US" altLang="ko-KR" dirty="0"/>
                  <a:t>false (</a:t>
                </a:r>
                <a:r>
                  <a:rPr lang="ko-KR" altLang="en-US" dirty="0">
                    <a:solidFill>
                      <a:srgbClr val="00D35A"/>
                    </a:solidFill>
                  </a:rPr>
                  <a:t>일반</a:t>
                </a:r>
                <a:r>
                  <a:rPr lang="ko-KR" altLang="en-US" dirty="0"/>
                  <a:t> 자식</a:t>
                </a:r>
                <a:r>
                  <a:rPr lang="en-US" altLang="ko-KR" dirty="0"/>
                  <a:t>)</a:t>
                </a:r>
                <a:br>
                  <a:rPr lang="en-US" altLang="ko-KR" dirty="0"/>
                </a:br>
                <a14:m>
                  <m:oMath xmlns:m="http://schemas.openxmlformats.org/officeDocument/2006/math">
                    <m:r>
                      <a:rPr lang="en-US" altLang="ko-KR" b="0" i="1" smtClean="0">
                        <a:solidFill>
                          <a:schemeClr val="bg1">
                            <a:lumMod val="85000"/>
                          </a:schemeClr>
                        </a:solidFill>
                        <a:effectLst/>
                        <a:latin typeface="Cambria Math" panose="02040503050406030204" pitchFamily="18" charset="0"/>
                      </a:rPr>
                      <m:t>𝐼</m:t>
                    </m:r>
                    <m:r>
                      <a:rPr lang="en-US" altLang="ko-KR" b="0" i="1" smtClean="0">
                        <a:solidFill>
                          <a:schemeClr val="bg1">
                            <a:lumMod val="85000"/>
                          </a:schemeClr>
                        </a:solidFill>
                        <a:effectLst/>
                        <a:latin typeface="Cambria Math" panose="02040503050406030204" pitchFamily="18" charset="0"/>
                      </a:rPr>
                      <m:t>=</m:t>
                    </m:r>
                    <m:r>
                      <a:rPr lang="en-US" altLang="ko-KR" b="0" i="1" smtClean="0">
                        <a:solidFill>
                          <a:schemeClr val="bg1">
                            <a:lumMod val="85000"/>
                          </a:schemeClr>
                        </a:solidFill>
                        <a:effectLst/>
                        <a:latin typeface="Cambria Math" panose="02040503050406030204" pitchFamily="18" charset="0"/>
                      </a:rPr>
                      <m:t>𝐻𝑀𝐴𝐶</m:t>
                    </m:r>
                    <m:r>
                      <a:rPr lang="en-US" altLang="ko-KR" b="0" i="1" smtClean="0">
                        <a:solidFill>
                          <a:schemeClr val="bg1">
                            <a:lumMod val="85000"/>
                          </a:schemeClr>
                        </a:solidFill>
                        <a:effectLst/>
                        <a:latin typeface="Cambria Math" panose="02040503050406030204" pitchFamily="18" charset="0"/>
                      </a:rPr>
                      <m:t>−</m:t>
                    </m:r>
                    <m:r>
                      <a:rPr lang="en-US" altLang="ko-KR" b="0" i="1" smtClean="0">
                        <a:solidFill>
                          <a:schemeClr val="bg1">
                            <a:lumMod val="85000"/>
                          </a:schemeClr>
                        </a:solidFill>
                        <a:effectLst/>
                        <a:latin typeface="Cambria Math" panose="02040503050406030204" pitchFamily="18" charset="0"/>
                      </a:rPr>
                      <m:t>𝑆𝐻𝐴</m:t>
                    </m:r>
                    <m:r>
                      <a:rPr lang="en-US" altLang="ko-KR" b="0" i="1" smtClean="0">
                        <a:solidFill>
                          <a:schemeClr val="bg1">
                            <a:lumMod val="85000"/>
                          </a:schemeClr>
                        </a:solidFill>
                        <a:effectLst/>
                        <a:latin typeface="Cambria Math" panose="02040503050406030204" pitchFamily="18" charset="0"/>
                      </a:rPr>
                      <m:t>512(</m:t>
                    </m:r>
                    <m:r>
                      <a:rPr lang="en-US" altLang="ko-KR" b="0" i="1" smtClean="0">
                        <a:solidFill>
                          <a:srgbClr val="00C8EB"/>
                        </a:solidFill>
                        <a:effectLst/>
                        <a:latin typeface="Cambria Math" panose="02040503050406030204" pitchFamily="18" charset="0"/>
                      </a:rPr>
                      <m:t>𝐾𝑒𝑦</m:t>
                    </m:r>
                    <m:r>
                      <a:rPr lang="en-US" altLang="ko-KR" b="0" i="1" smtClean="0">
                        <a:solidFill>
                          <a:schemeClr val="bg1">
                            <a:lumMod val="85000"/>
                          </a:schemeClr>
                        </a:solidFill>
                        <a:effectLst/>
                        <a:latin typeface="Cambria Math" panose="02040503050406030204" pitchFamily="18" charset="0"/>
                      </a:rPr>
                      <m:t>=</m:t>
                    </m:r>
                    <m:r>
                      <a:rPr lang="en-US" altLang="ko-KR" b="0" i="1" smtClean="0">
                        <a:solidFill>
                          <a:srgbClr val="FFC700"/>
                        </a:solidFill>
                        <a:effectLst/>
                        <a:latin typeface="Cambria Math" panose="02040503050406030204" pitchFamily="18" charset="0"/>
                      </a:rPr>
                      <m:t>𝑐</m:t>
                    </m:r>
                    <m:r>
                      <a:rPr lang="en-US" altLang="ko-KR" b="0" i="1" baseline="-25000" smtClean="0">
                        <a:solidFill>
                          <a:srgbClr val="FFC700"/>
                        </a:solidFill>
                        <a:effectLst/>
                        <a:latin typeface="Cambria Math" panose="02040503050406030204" pitchFamily="18" charset="0"/>
                      </a:rPr>
                      <m:t>𝑝𝑎𝑟</m:t>
                    </m:r>
                    <m:r>
                      <a:rPr lang="en-US" altLang="ko-KR" b="0" i="1" smtClean="0">
                        <a:solidFill>
                          <a:schemeClr val="bg1">
                            <a:lumMod val="85000"/>
                          </a:schemeClr>
                        </a:solidFill>
                        <a:effectLst/>
                        <a:latin typeface="Cambria Math" panose="02040503050406030204" pitchFamily="18" charset="0"/>
                      </a:rPr>
                      <m:t>, </m:t>
                    </m:r>
                    <m:r>
                      <a:rPr lang="en-US" altLang="ko-KR" b="0" i="1" smtClean="0">
                        <a:solidFill>
                          <a:srgbClr val="00C8EB"/>
                        </a:solidFill>
                        <a:effectLst/>
                        <a:latin typeface="Cambria Math" panose="02040503050406030204" pitchFamily="18" charset="0"/>
                      </a:rPr>
                      <m:t>𝐷𝑎𝑡𝑎</m:t>
                    </m:r>
                    <m:r>
                      <a:rPr lang="en-US" altLang="ko-KR" b="0" i="1" smtClean="0">
                        <a:solidFill>
                          <a:schemeClr val="bg1">
                            <a:lumMod val="85000"/>
                          </a:schemeClr>
                        </a:solidFill>
                        <a:effectLst/>
                        <a:latin typeface="Cambria Math" panose="02040503050406030204" pitchFamily="18" charset="0"/>
                      </a:rPr>
                      <m:t>=</m:t>
                    </m:r>
                    <m:r>
                      <a:rPr lang="en-US" altLang="ko-KR" b="0" i="1" smtClean="0">
                        <a:solidFill>
                          <a:schemeClr val="bg1">
                            <a:lumMod val="85000"/>
                          </a:schemeClr>
                        </a:solidFill>
                        <a:effectLst/>
                        <a:latin typeface="Cambria Math" panose="02040503050406030204" pitchFamily="18" charset="0"/>
                      </a:rPr>
                      <m:t>𝑠𝑒𝑟𝑝</m:t>
                    </m:r>
                    <m:d>
                      <m:dPr>
                        <m:ctrlPr>
                          <a:rPr lang="en-US" altLang="ko-KR" b="0" i="1" smtClean="0">
                            <a:solidFill>
                              <a:schemeClr val="bg1">
                                <a:lumMod val="85000"/>
                              </a:schemeClr>
                            </a:solidFill>
                            <a:effectLst/>
                            <a:latin typeface="Cambria Math" panose="02040503050406030204" pitchFamily="18" charset="0"/>
                          </a:rPr>
                        </m:ctrlPr>
                      </m:dPr>
                      <m:e>
                        <m:r>
                          <a:rPr lang="en-US" altLang="ko-KR" b="0" i="1" smtClean="0">
                            <a:solidFill>
                              <a:srgbClr val="0071FF"/>
                            </a:solidFill>
                            <a:effectLst/>
                            <a:latin typeface="Cambria Math" panose="02040503050406030204" pitchFamily="18" charset="0"/>
                          </a:rPr>
                          <m:t>𝐾</m:t>
                        </m:r>
                        <m:r>
                          <a:rPr lang="en-US" altLang="ko-KR" b="0" i="1" baseline="-25000" smtClean="0">
                            <a:solidFill>
                              <a:srgbClr val="0071FF"/>
                            </a:solidFill>
                            <a:effectLst/>
                            <a:latin typeface="Cambria Math" panose="02040503050406030204" pitchFamily="18" charset="0"/>
                          </a:rPr>
                          <m:t>𝑝𝑎𝑟</m:t>
                        </m:r>
                      </m:e>
                    </m:d>
                    <m:r>
                      <a:rPr lang="en-US" altLang="ko-KR" b="0" i="1" smtClean="0">
                        <a:solidFill>
                          <a:srgbClr val="FFC700"/>
                        </a:solidFill>
                        <a:effectLst/>
                        <a:latin typeface="Cambria Math" panose="02040503050406030204" pitchFamily="18" charset="0"/>
                        <a:ea typeface="Cambria Math" panose="02040503050406030204" pitchFamily="18" charset="0"/>
                      </a:rPr>
                      <m:t>∥</m:t>
                    </m:r>
                    <m:r>
                      <a:rPr lang="en-US" altLang="ko-KR" b="0" i="1" smtClean="0">
                        <a:solidFill>
                          <a:schemeClr val="bg1">
                            <a:lumMod val="85000"/>
                          </a:schemeClr>
                        </a:solidFill>
                        <a:effectLst/>
                        <a:latin typeface="Cambria Math" panose="02040503050406030204" pitchFamily="18" charset="0"/>
                        <a:ea typeface="Cambria Math" panose="02040503050406030204" pitchFamily="18" charset="0"/>
                      </a:rPr>
                      <m:t>𝑠𝑒𝑟</m:t>
                    </m:r>
                    <m:r>
                      <a:rPr lang="en-US" altLang="ko-KR" b="0" i="1" baseline="-25000" smtClean="0">
                        <a:solidFill>
                          <a:schemeClr val="bg1">
                            <a:lumMod val="85000"/>
                          </a:schemeClr>
                        </a:solidFill>
                        <a:effectLst/>
                        <a:latin typeface="Cambria Math" panose="02040503050406030204" pitchFamily="18" charset="0"/>
                        <a:ea typeface="Cambria Math" panose="02040503050406030204" pitchFamily="18" charset="0"/>
                      </a:rPr>
                      <m:t>32</m:t>
                    </m:r>
                    <m:d>
                      <m:dPr>
                        <m:ctrlPr>
                          <a:rPr lang="en-US" altLang="ko-KR" b="0" i="1" smtClean="0">
                            <a:solidFill>
                              <a:schemeClr val="bg1">
                                <a:lumMod val="85000"/>
                              </a:schemeClr>
                            </a:solidFill>
                            <a:effectLst/>
                            <a:latin typeface="Cambria Math" panose="02040503050406030204" pitchFamily="18" charset="0"/>
                            <a:ea typeface="Cambria Math" panose="02040503050406030204" pitchFamily="18" charset="0"/>
                          </a:rPr>
                        </m:ctrlPr>
                      </m:dPr>
                      <m:e>
                        <m:r>
                          <a:rPr lang="en-US" altLang="ko-KR" b="0" i="1" smtClean="0">
                            <a:solidFill>
                              <a:srgbClr val="FFC700"/>
                            </a:solidFill>
                            <a:effectLst/>
                            <a:latin typeface="Cambria Math" panose="02040503050406030204" pitchFamily="18" charset="0"/>
                            <a:ea typeface="Cambria Math" panose="02040503050406030204" pitchFamily="18" charset="0"/>
                          </a:rPr>
                          <m:t>𝑖</m:t>
                        </m:r>
                      </m:e>
                    </m:d>
                    <m:r>
                      <a:rPr lang="en-US" altLang="ko-KR" b="0" i="1" smtClean="0">
                        <a:solidFill>
                          <a:schemeClr val="bg1">
                            <a:lumMod val="85000"/>
                          </a:schemeClr>
                        </a:solidFill>
                        <a:effectLst/>
                        <a:latin typeface="Cambria Math" panose="02040503050406030204" pitchFamily="18" charset="0"/>
                        <a:ea typeface="Cambria Math" panose="02040503050406030204" pitchFamily="18" charset="0"/>
                      </a:rPr>
                      <m:t>)</m:t>
                    </m:r>
                  </m:oMath>
                </a14:m>
                <a:br>
                  <a:rPr lang="en-US" altLang="ko-KR" dirty="0"/>
                </a:br>
                <a:br>
                  <a:rPr lang="en-US" altLang="ko-KR" b="0" i="0" dirty="0">
                    <a:effectLst/>
                  </a:rPr>
                </a:br>
                <a:endParaRPr lang="en-US" altLang="ko-KR" b="0" i="0" dirty="0">
                  <a:effectLst/>
                </a:endParaRPr>
              </a:p>
              <a:p>
                <a:pPr marL="342900" indent="-342900">
                  <a:buAutoNum type="arabicPeriod"/>
                </a:pPr>
                <a14:m>
                  <m:oMath xmlns:m="http://schemas.openxmlformats.org/officeDocument/2006/math">
                    <m:r>
                      <a:rPr lang="en-US" altLang="ko-KR" b="0" i="1" smtClean="0">
                        <a:effectLst/>
                        <a:latin typeface="Cambria Math" panose="02040503050406030204" pitchFamily="18" charset="0"/>
                      </a:rPr>
                      <m:t>𝐼</m:t>
                    </m:r>
                  </m:oMath>
                </a14:m>
                <a:r>
                  <a:rPr lang="en-US" altLang="ko-KR" b="0" i="0" dirty="0">
                    <a:effectLst/>
                  </a:rPr>
                  <a:t> </a:t>
                </a:r>
                <a:r>
                  <a:rPr lang="ko-KR" altLang="en-US" b="0" i="0" dirty="0">
                    <a:effectLst/>
                  </a:rPr>
                  <a:t>를 </a:t>
                </a:r>
                <a:r>
                  <a:rPr lang="en-US" altLang="ko-KR" b="0" i="0" dirty="0">
                    <a:effectLst/>
                  </a:rPr>
                  <a:t>2</a:t>
                </a:r>
                <a:r>
                  <a:rPr lang="ko-KR" altLang="en-US" b="0" i="0" dirty="0">
                    <a:effectLst/>
                  </a:rPr>
                  <a:t>개의 </a:t>
                </a:r>
                <a:r>
                  <a:rPr lang="en-US" altLang="ko-KR" b="0" i="0" dirty="0">
                    <a:effectLst/>
                  </a:rPr>
                  <a:t>32 bytes </a:t>
                </a:r>
                <a:r>
                  <a:rPr lang="ko-KR" altLang="en-US" b="0" i="0" dirty="0">
                    <a:effectLst/>
                  </a:rPr>
                  <a:t>시퀀스로 나눔 </a:t>
                </a:r>
                <a14:m>
                  <m:oMath xmlns:m="http://schemas.openxmlformats.org/officeDocument/2006/math">
                    <m:r>
                      <a:rPr lang="en-US" altLang="ko-KR" b="0" i="1" smtClean="0">
                        <a:effectLst/>
                        <a:latin typeface="Cambria Math" panose="02040503050406030204" pitchFamily="18" charset="0"/>
                      </a:rPr>
                      <m:t>𝐼</m:t>
                    </m:r>
                    <m:r>
                      <a:rPr lang="en-US" altLang="ko-KR" b="0" i="1" baseline="-25000" smtClean="0">
                        <a:effectLst/>
                        <a:latin typeface="Cambria Math" panose="02040503050406030204" pitchFamily="18" charset="0"/>
                      </a:rPr>
                      <m:t>𝐿</m:t>
                    </m:r>
                    <m:r>
                      <a:rPr lang="en-US" altLang="ko-KR" b="0" i="1" smtClean="0">
                        <a:effectLst/>
                        <a:latin typeface="Cambria Math" panose="02040503050406030204" pitchFamily="18" charset="0"/>
                      </a:rPr>
                      <m:t>, </m:t>
                    </m:r>
                    <m:r>
                      <a:rPr lang="en-US" altLang="ko-KR" b="0" i="1" smtClean="0">
                        <a:effectLst/>
                        <a:latin typeface="Cambria Math" panose="02040503050406030204" pitchFamily="18" charset="0"/>
                      </a:rPr>
                      <m:t>𝐼𝑅</m:t>
                    </m:r>
                  </m:oMath>
                </a14:m>
                <a:endParaRPr lang="en-US" altLang="ko-KR" baseline="-25000" dirty="0"/>
              </a:p>
              <a:p>
                <a:pPr marL="342900" indent="-342900">
                  <a:buAutoNum type="arabicPeriod"/>
                </a:pPr>
                <a:r>
                  <a:rPr lang="ko-KR" altLang="en-US" b="0" i="0" dirty="0">
                    <a:solidFill>
                      <a:srgbClr val="00C8EB"/>
                    </a:solidFill>
                    <a:effectLst/>
                  </a:rPr>
                  <a:t>자식 키 </a:t>
                </a:r>
                <a14:m>
                  <m:oMath xmlns:m="http://schemas.openxmlformats.org/officeDocument/2006/math">
                    <m:r>
                      <m:rPr>
                        <m:sty m:val="p"/>
                      </m:rPr>
                      <a:rPr lang="en-US" altLang="ko-KR" b="0" i="0" smtClean="0">
                        <a:solidFill>
                          <a:srgbClr val="00C8EB"/>
                        </a:solidFill>
                        <a:effectLst/>
                        <a:latin typeface="Cambria Math" panose="02040503050406030204" pitchFamily="18" charset="0"/>
                      </a:rPr>
                      <m:t>K</m:t>
                    </m:r>
                    <m:r>
                      <a:rPr lang="en-US" altLang="ko-KR" b="0" i="1" baseline="-25000" smtClean="0">
                        <a:solidFill>
                          <a:srgbClr val="00C8EB"/>
                        </a:solidFill>
                        <a:effectLst/>
                        <a:latin typeface="Cambria Math" panose="02040503050406030204" pitchFamily="18" charset="0"/>
                      </a:rPr>
                      <m:t>𝑖</m:t>
                    </m:r>
                    <m:r>
                      <a:rPr lang="en-US" altLang="ko-KR" b="0" i="1" smtClean="0">
                        <a:solidFill>
                          <a:srgbClr val="00C8EB"/>
                        </a:solidFill>
                        <a:effectLst/>
                        <a:latin typeface="Cambria Math" panose="02040503050406030204" pitchFamily="18" charset="0"/>
                      </a:rPr>
                      <m:t>=</m:t>
                    </m:r>
                    <m:r>
                      <a:rPr lang="en-US" altLang="ko-KR" b="0" i="1" smtClean="0">
                        <a:solidFill>
                          <a:srgbClr val="00C8EB"/>
                        </a:solidFill>
                        <a:effectLst/>
                        <a:latin typeface="Cambria Math" panose="02040503050406030204" pitchFamily="18" charset="0"/>
                      </a:rPr>
                      <m:t>𝑝𝑜𝑖𝑛𝑡</m:t>
                    </m:r>
                    <m:r>
                      <a:rPr lang="en-US" altLang="ko-KR" b="0" i="1" smtClean="0">
                        <a:solidFill>
                          <a:srgbClr val="00C8EB"/>
                        </a:solidFill>
                        <a:effectLst/>
                        <a:latin typeface="Cambria Math" panose="02040503050406030204" pitchFamily="18" charset="0"/>
                      </a:rPr>
                      <m:t>(</m:t>
                    </m:r>
                    <m:r>
                      <a:rPr lang="en-US" altLang="ko-KR" b="0" i="1" smtClean="0">
                        <a:solidFill>
                          <a:srgbClr val="00C8EB"/>
                        </a:solidFill>
                        <a:effectLst/>
                        <a:latin typeface="Cambria Math" panose="02040503050406030204" pitchFamily="18" charset="0"/>
                      </a:rPr>
                      <m:t>𝑝𝑎𝑟𝑠𝑒</m:t>
                    </m:r>
                    <m:r>
                      <a:rPr lang="en-US" altLang="ko-KR" b="0" i="1" baseline="-25000" smtClean="0">
                        <a:solidFill>
                          <a:srgbClr val="00C8EB"/>
                        </a:solidFill>
                        <a:effectLst/>
                        <a:latin typeface="Cambria Math" panose="02040503050406030204" pitchFamily="18" charset="0"/>
                      </a:rPr>
                      <m:t>256</m:t>
                    </m:r>
                    <m:d>
                      <m:dPr>
                        <m:ctrlPr>
                          <a:rPr lang="en-US" altLang="ko-KR" b="0" i="1" smtClean="0">
                            <a:solidFill>
                              <a:srgbClr val="00C8EB"/>
                            </a:solidFill>
                            <a:effectLst/>
                            <a:latin typeface="Cambria Math" panose="02040503050406030204" pitchFamily="18" charset="0"/>
                          </a:rPr>
                        </m:ctrlPr>
                      </m:dPr>
                      <m:e>
                        <m:r>
                          <a:rPr lang="en-US" altLang="ko-KR" b="0" i="1" smtClean="0">
                            <a:solidFill>
                              <a:srgbClr val="00C8EB"/>
                            </a:solidFill>
                            <a:effectLst/>
                            <a:latin typeface="Cambria Math" panose="02040503050406030204" pitchFamily="18" charset="0"/>
                          </a:rPr>
                          <m:t>𝐼</m:t>
                        </m:r>
                        <m:r>
                          <a:rPr lang="en-US" altLang="ko-KR" b="0" i="1" baseline="-25000" smtClean="0">
                            <a:solidFill>
                              <a:srgbClr val="00C8EB"/>
                            </a:solidFill>
                            <a:effectLst/>
                            <a:latin typeface="Cambria Math" panose="02040503050406030204" pitchFamily="18" charset="0"/>
                          </a:rPr>
                          <m:t>𝐿</m:t>
                        </m:r>
                      </m:e>
                    </m:d>
                    <m:r>
                      <a:rPr lang="en-US" altLang="ko-KR" b="0" i="1" smtClean="0">
                        <a:solidFill>
                          <a:srgbClr val="00C8EB"/>
                        </a:solidFill>
                        <a:effectLst/>
                        <a:latin typeface="Cambria Math" panose="02040503050406030204" pitchFamily="18" charset="0"/>
                      </a:rPr>
                      <m:t>)+</m:t>
                    </m:r>
                    <m:r>
                      <a:rPr lang="en-US" altLang="ko-KR" b="0" i="1" smtClean="0">
                        <a:solidFill>
                          <a:srgbClr val="00C8EB"/>
                        </a:solidFill>
                        <a:effectLst/>
                        <a:latin typeface="Cambria Math" panose="02040503050406030204" pitchFamily="18" charset="0"/>
                      </a:rPr>
                      <m:t>𝐾𝑝𝑎</m:t>
                    </m:r>
                    <m:r>
                      <a:rPr lang="en-US" altLang="ko-KR" b="0" i="1" baseline="-25000" smtClean="0">
                        <a:solidFill>
                          <a:srgbClr val="00C8EB"/>
                        </a:solidFill>
                        <a:effectLst/>
                        <a:latin typeface="Cambria Math" panose="02040503050406030204" pitchFamily="18" charset="0"/>
                      </a:rPr>
                      <m:t>𝑟</m:t>
                    </m:r>
                  </m:oMath>
                </a14:m>
                <a:endParaRPr lang="en-US" altLang="ko-KR" baseline="-25000" dirty="0">
                  <a:solidFill>
                    <a:srgbClr val="00C8EB"/>
                  </a:solidFill>
                </a:endParaRPr>
              </a:p>
              <a:p>
                <a:pPr marL="342900" indent="-342900">
                  <a:buAutoNum type="arabicPeriod"/>
                </a:pPr>
                <a:r>
                  <a:rPr lang="ko-KR" altLang="en-US" dirty="0"/>
                  <a:t>자식 체인코드 </a:t>
                </a:r>
                <a14:m>
                  <m:oMath xmlns:m="http://schemas.openxmlformats.org/officeDocument/2006/math">
                    <m:r>
                      <a:rPr lang="en-US" altLang="ko-KR" b="0" i="1" smtClean="0">
                        <a:latin typeface="Cambria Math" panose="02040503050406030204" pitchFamily="18" charset="0"/>
                      </a:rPr>
                      <m:t>𝑐</m:t>
                    </m:r>
                    <m:r>
                      <a:rPr lang="en-US" altLang="ko-KR" b="0" i="1" baseline="-25000" smtClean="0">
                        <a:latin typeface="Cambria Math" panose="02040503050406030204" pitchFamily="18" charset="0"/>
                      </a:rPr>
                      <m:t>𝑖</m:t>
                    </m:r>
                    <m:r>
                      <a:rPr lang="en-US" altLang="ko-KR" b="0" i="1" smtClean="0">
                        <a:latin typeface="Cambria Math" panose="02040503050406030204" pitchFamily="18" charset="0"/>
                      </a:rPr>
                      <m:t>=</m:t>
                    </m:r>
                    <m:r>
                      <a:rPr lang="en-US" altLang="ko-KR" b="0" i="1" smtClean="0">
                        <a:latin typeface="Cambria Math" panose="02040503050406030204" pitchFamily="18" charset="0"/>
                      </a:rPr>
                      <m:t>𝐼𝑅</m:t>
                    </m:r>
                  </m:oMath>
                </a14:m>
                <a:endParaRPr lang="en-US" altLang="ko-KR" baseline="-25000" dirty="0"/>
              </a:p>
              <a:p>
                <a:pPr marL="342900" indent="-342900">
                  <a:buAutoNum type="arabicPeriod"/>
                </a:pPr>
                <a14:m>
                  <m:oMath xmlns:m="http://schemas.openxmlformats.org/officeDocument/2006/math">
                    <m:r>
                      <a:rPr lang="en-US" altLang="ko-KR" b="0" i="1" smtClean="0">
                        <a:latin typeface="Cambria Math" panose="02040503050406030204" pitchFamily="18" charset="0"/>
                      </a:rPr>
                      <m:t>𝑝𝑎𝑟𝑠𝑒</m:t>
                    </m:r>
                    <m:r>
                      <a:rPr lang="en-US" altLang="ko-KR" b="0" i="1" baseline="-25000" smtClean="0">
                        <a:latin typeface="Cambria Math" panose="02040503050406030204" pitchFamily="18" charset="0"/>
                      </a:rPr>
                      <m:t>256</m:t>
                    </m:r>
                    <m:d>
                      <m:dPr>
                        <m:ctrlPr>
                          <a:rPr lang="en-US" altLang="ko-KR" b="0" i="1" smtClean="0">
                            <a:latin typeface="Cambria Math" panose="02040503050406030204" pitchFamily="18" charset="0"/>
                          </a:rPr>
                        </m:ctrlPr>
                      </m:dPr>
                      <m:e>
                        <m:r>
                          <a:rPr lang="en-US" altLang="ko-KR" b="0" i="1" smtClean="0">
                            <a:latin typeface="Cambria Math" panose="02040503050406030204" pitchFamily="18" charset="0"/>
                          </a:rPr>
                          <m:t>𝐼</m:t>
                        </m:r>
                        <m:r>
                          <a:rPr lang="en-US" altLang="ko-KR" b="0" i="1" baseline="-25000" smtClean="0">
                            <a:latin typeface="Cambria Math" panose="02040503050406030204" pitchFamily="18" charset="0"/>
                          </a:rPr>
                          <m:t>𝐿</m:t>
                        </m:r>
                      </m:e>
                    </m:d>
                    <m:r>
                      <a:rPr lang="en-US" altLang="ko-KR" b="0" i="1" smtClean="0">
                        <a:latin typeface="Cambria Math" panose="02040503050406030204" pitchFamily="18" charset="0"/>
                      </a:rPr>
                      <m:t>&gt;</m:t>
                    </m:r>
                    <m:r>
                      <a:rPr lang="en-US" altLang="ko-KR" b="0" i="1" smtClean="0">
                        <a:latin typeface="Cambria Math" panose="02040503050406030204" pitchFamily="18" charset="0"/>
                      </a:rPr>
                      <m:t>𝑛</m:t>
                    </m:r>
                  </m:oMath>
                </a14:m>
                <a:r>
                  <a:rPr lang="en-US" altLang="ko-KR" dirty="0"/>
                  <a:t> </a:t>
                </a:r>
                <a:r>
                  <a:rPr lang="ko-KR" altLang="en-US" dirty="0"/>
                  <a:t>또는 </a:t>
                </a:r>
                <a14:m>
                  <m:oMath xmlns:m="http://schemas.openxmlformats.org/officeDocument/2006/math">
                    <m:r>
                      <m:rPr>
                        <m:sty m:val="p"/>
                      </m:rPr>
                      <a:rPr lang="en-US" altLang="ko-KR" b="0" i="0" smtClean="0">
                        <a:latin typeface="Cambria Math" panose="02040503050406030204" pitchFamily="18" charset="0"/>
                      </a:rPr>
                      <m:t>K</m:t>
                    </m:r>
                    <m:r>
                      <a:rPr lang="en-US" altLang="ko-KR" b="0" i="1" baseline="-25000" smtClean="0">
                        <a:latin typeface="Cambria Math" panose="02040503050406030204" pitchFamily="18" charset="0"/>
                      </a:rPr>
                      <m:t>𝑖</m:t>
                    </m:r>
                    <m:r>
                      <a:rPr lang="en-US" altLang="ko-KR" b="0" i="1" smtClean="0">
                        <a:latin typeface="Cambria Math" panose="02040503050406030204" pitchFamily="18" charset="0"/>
                      </a:rPr>
                      <m:t>=</m:t>
                    </m:r>
                    <m:r>
                      <a:rPr lang="ko-KR" altLang="en-US" b="0" i="1" smtClean="0">
                        <a:latin typeface="Cambria Math" panose="02040503050406030204" pitchFamily="18" charset="0"/>
                      </a:rPr>
                      <m:t>𝒪</m:t>
                    </m:r>
                  </m:oMath>
                </a14:m>
                <a:r>
                  <a:rPr lang="ko-KR" altLang="en-US" dirty="0"/>
                  <a:t> </a:t>
                </a:r>
                <a:r>
                  <a:rPr lang="ko-KR" altLang="en-US" b="0" i="0" dirty="0">
                    <a:effectLst/>
                  </a:rPr>
                  <a:t>인 경우 </a:t>
                </a:r>
                <a:r>
                  <a:rPr lang="ko-KR" altLang="en-US" b="0" i="0" dirty="0" err="1">
                    <a:effectLst/>
                  </a:rPr>
                  <a:t>비유효</a:t>
                </a:r>
                <a:r>
                  <a:rPr lang="en-US" altLang="ko-KR" dirty="0"/>
                  <a:t>(Invalid)</a:t>
                </a:r>
                <a:br>
                  <a:rPr lang="en-US" altLang="ko-KR" dirty="0"/>
                </a:br>
                <a:br>
                  <a:rPr lang="en-US" altLang="ko-KR" sz="900" b="0" i="0" dirty="0">
                    <a:effectLst/>
                  </a:rPr>
                </a:br>
                <a:r>
                  <a:rPr lang="ko-KR" altLang="en-US" b="0" i="0" dirty="0">
                    <a:effectLst/>
                  </a:rPr>
                  <a:t>다음 </a:t>
                </a:r>
                <a:r>
                  <a:rPr lang="en-US" altLang="ko-KR" b="0" i="0" dirty="0">
                    <a:effectLst/>
                  </a:rPr>
                  <a:t>index</a:t>
                </a:r>
                <a:r>
                  <a:rPr lang="ko-KR" altLang="en-US" b="0" i="0" dirty="0">
                    <a:effectLst/>
                  </a:rPr>
                  <a:t>를 사용</a:t>
                </a:r>
                <a:endParaRPr lang="en-US" altLang="ko-KR" b="0" i="0" dirty="0">
                  <a:effectLst/>
                </a:endParaRPr>
              </a:p>
            </p:txBody>
          </p:sp>
        </mc:Choice>
        <mc:Fallback>
          <p:sp>
            <p:nvSpPr>
              <p:cNvPr id="2" name="내용 개체 틀 1">
                <a:extLst>
                  <a:ext uri="{FF2B5EF4-FFF2-40B4-BE49-F238E27FC236}">
                    <a16:creationId xmlns:a16="http://schemas.microsoft.com/office/drawing/2014/main" id="{D4944194-B30C-4341-966B-2EF1A8D77592}"/>
                  </a:ext>
                </a:extLst>
              </p:cNvPr>
              <p:cNvSpPr>
                <a:spLocks noGrp="1" noRot="1" noChangeAspect="1" noMove="1" noResize="1" noEditPoints="1" noAdjustHandles="1" noChangeArrowheads="1" noChangeShapeType="1" noTextEdit="1"/>
              </p:cNvSpPr>
              <p:nvPr>
                <p:ph idx="1"/>
              </p:nvPr>
            </p:nvSpPr>
            <p:spPr>
              <a:xfrm>
                <a:off x="241299" y="674860"/>
                <a:ext cx="11683999" cy="6030740"/>
              </a:xfrm>
              <a:blipFill>
                <a:blip r:embed="rId2"/>
                <a:stretch>
                  <a:fillRect l="-574" t="-303"/>
                </a:stretch>
              </a:blipFill>
            </p:spPr>
            <p:txBody>
              <a:bodyPr/>
              <a:lstStyle/>
              <a:p>
                <a:r>
                  <a:rPr lang="ko-KR" altLang="en-US">
                    <a:noFill/>
                  </a:rPr>
                  <a:t> </a:t>
                </a:r>
              </a:p>
            </p:txBody>
          </p:sp>
        </mc:Fallback>
      </mc:AlternateContent>
      <p:sp>
        <p:nvSpPr>
          <p:cNvPr id="3" name="제목 2">
            <a:extLst>
              <a:ext uri="{FF2B5EF4-FFF2-40B4-BE49-F238E27FC236}">
                <a16:creationId xmlns:a16="http://schemas.microsoft.com/office/drawing/2014/main" id="{506CFD5D-FCDC-4944-BF15-96F39B5533DD}"/>
              </a:ext>
            </a:extLst>
          </p:cNvPr>
          <p:cNvSpPr>
            <a:spLocks noGrp="1"/>
          </p:cNvSpPr>
          <p:nvPr>
            <p:ph type="title"/>
          </p:nvPr>
        </p:nvSpPr>
        <p:spPr/>
        <p:txBody>
          <a:bodyPr/>
          <a:lstStyle/>
          <a:p>
            <a:r>
              <a:rPr lang="en-US" altLang="ko-KR" dirty="0"/>
              <a:t>HD Wallet [ </a:t>
            </a:r>
            <a:r>
              <a:rPr lang="ko-KR" altLang="en-US" dirty="0"/>
              <a:t>부모 공개 키 ➡ 자식 공개 키 </a:t>
            </a:r>
            <a:r>
              <a:rPr lang="en-US" altLang="ko-KR" dirty="0"/>
              <a:t>]</a:t>
            </a:r>
            <a:endParaRPr lang="ko-KR" altLang="en-US" dirty="0"/>
          </a:p>
        </p:txBody>
      </p:sp>
      <mc:AlternateContent xmlns:mc="http://schemas.openxmlformats.org/markup-compatibility/2006" xmlns:a14="http://schemas.microsoft.com/office/drawing/2010/main">
        <mc:Choice Requires="a14">
          <p:graphicFrame>
            <p:nvGraphicFramePr>
              <p:cNvPr id="9" name="표 8">
                <a:extLst>
                  <a:ext uri="{FF2B5EF4-FFF2-40B4-BE49-F238E27FC236}">
                    <a16:creationId xmlns:a16="http://schemas.microsoft.com/office/drawing/2014/main" id="{9DF1B8DE-B04E-4619-B449-26F6A3CCF73D}"/>
                  </a:ext>
                </a:extLst>
              </p:cNvPr>
              <p:cNvGraphicFramePr>
                <a:graphicFrameLocks noGrp="1"/>
              </p:cNvGraphicFramePr>
              <p:nvPr/>
            </p:nvGraphicFramePr>
            <p:xfrm>
              <a:off x="6511702" y="4807889"/>
              <a:ext cx="5413596" cy="1889760"/>
            </p:xfrm>
            <a:graphic>
              <a:graphicData uri="http://schemas.openxmlformats.org/drawingml/2006/table">
                <a:tbl>
                  <a:tblPr firstRow="1" bandRow="1">
                    <a:tableStyleId>{5C22544A-7EE6-4342-B048-85BDC9FD1C3A}</a:tableStyleId>
                  </a:tblPr>
                  <a:tblGrid>
                    <a:gridCol w="1164774">
                      <a:extLst>
                        <a:ext uri="{9D8B030D-6E8A-4147-A177-3AD203B41FA5}">
                          <a16:colId xmlns:a16="http://schemas.microsoft.com/office/drawing/2014/main" val="3814592810"/>
                        </a:ext>
                      </a:extLst>
                    </a:gridCol>
                    <a:gridCol w="4248822">
                      <a:extLst>
                        <a:ext uri="{9D8B030D-6E8A-4147-A177-3AD203B41FA5}">
                          <a16:colId xmlns:a16="http://schemas.microsoft.com/office/drawing/2014/main" val="3152457692"/>
                        </a:ext>
                      </a:extLst>
                    </a:gridCol>
                  </a:tblGrid>
                  <a:tr h="0">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ko-KR" sz="1200" b="0" i="1" smtClean="0">
                                    <a:solidFill>
                                      <a:schemeClr val="bg1">
                                        <a:lumMod val="85000"/>
                                      </a:schemeClr>
                                    </a:solidFill>
                                    <a:latin typeface="Cambria Math" panose="02040503050406030204" pitchFamily="18" charset="0"/>
                                  </a:rPr>
                                  <m:t>𝑝𝑜𝑖𝑛𝑡</m:t>
                                </m:r>
                                <m:r>
                                  <a:rPr lang="en-US" altLang="ko-KR" sz="1200" b="0" i="1" smtClean="0">
                                    <a:solidFill>
                                      <a:schemeClr val="bg1">
                                        <a:lumMod val="85000"/>
                                      </a:schemeClr>
                                    </a:solidFill>
                                    <a:latin typeface="Cambria Math" panose="02040503050406030204" pitchFamily="18" charset="0"/>
                                  </a:rPr>
                                  <m:t>(</m:t>
                                </m:r>
                                <m:r>
                                  <a:rPr lang="en-US" altLang="ko-KR" sz="1200" b="0" i="1" smtClean="0">
                                    <a:solidFill>
                                      <a:schemeClr val="bg1">
                                        <a:lumMod val="85000"/>
                                      </a:schemeClr>
                                    </a:solidFill>
                                    <a:latin typeface="Cambria Math" panose="02040503050406030204" pitchFamily="18" charset="0"/>
                                  </a:rPr>
                                  <m:t>𝑝</m:t>
                                </m:r>
                                <m:r>
                                  <a:rPr lang="en-US" altLang="ko-KR" sz="1200" b="0" i="1" smtClean="0">
                                    <a:solidFill>
                                      <a:schemeClr val="bg1">
                                        <a:lumMod val="85000"/>
                                      </a:schemeClr>
                                    </a:solidFill>
                                    <a:latin typeface="Cambria Math" panose="02040503050406030204" pitchFamily="18" charset="0"/>
                                  </a:rPr>
                                  <m:t>)</m:t>
                                </m:r>
                              </m:oMath>
                            </m:oMathPara>
                          </a14:m>
                          <a:endParaRPr lang="ko-KR" altLang="en-US" sz="1200" b="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200" b="0" dirty="0">
                              <a:solidFill>
                                <a:schemeClr val="bg1">
                                  <a:lumMod val="85000"/>
                                </a:schemeClr>
                              </a:solidFill>
                            </a:rPr>
                            <a:t>Private Key p</a:t>
                          </a:r>
                          <a:r>
                            <a:rPr lang="ko-KR" altLang="en-US" sz="1200" b="0" dirty="0">
                              <a:solidFill>
                                <a:schemeClr val="bg1">
                                  <a:lumMod val="85000"/>
                                </a:schemeClr>
                              </a:solidFill>
                            </a:rPr>
                            <a:t> 의 타원 곡선 상 </a:t>
                          </a:r>
                          <a:r>
                            <a:rPr lang="en-US" altLang="ko-KR" sz="1200" b="0" dirty="0">
                              <a:solidFill>
                                <a:schemeClr val="bg1">
                                  <a:lumMod val="85000"/>
                                </a:schemeClr>
                              </a:solidFill>
                            </a:rPr>
                            <a:t>Public Key </a:t>
                          </a:r>
                          <a:r>
                            <a:rPr lang="ko-KR" altLang="en-US" sz="1200" b="0" dirty="0">
                              <a:solidFill>
                                <a:schemeClr val="bg1">
                                  <a:lumMod val="85000"/>
                                </a:schemeClr>
                              </a:solidFill>
                            </a:rPr>
                            <a:t>좌표</a:t>
                          </a:r>
                          <a:br>
                            <a:rPr lang="en-US" altLang="ko-KR" sz="1200" b="0" dirty="0">
                              <a:solidFill>
                                <a:schemeClr val="bg1">
                                  <a:lumMod val="85000"/>
                                </a:schemeClr>
                              </a:solidFill>
                            </a:rPr>
                          </a:br>
                          <a14:m>
                            <m:oMathPara xmlns:m="http://schemas.openxmlformats.org/officeDocument/2006/math">
                              <m:oMathParaPr>
                                <m:jc m:val="centerGroup"/>
                              </m:oMathParaPr>
                              <m:oMath xmlns:m="http://schemas.openxmlformats.org/officeDocument/2006/math">
                                <m:r>
                                  <m:rPr>
                                    <m:sty m:val="p"/>
                                  </m:rPr>
                                  <a:rPr lang="en-US" altLang="ko-KR" sz="1200" dirty="0" smtClean="0">
                                    <a:solidFill>
                                      <a:schemeClr val="bg1">
                                        <a:lumMod val="85000"/>
                                      </a:schemeClr>
                                    </a:solidFill>
                                    <a:latin typeface="Cambria Math" panose="02040503050406030204" pitchFamily="18" charset="0"/>
                                  </a:rPr>
                                  <m:t>p</m:t>
                                </m:r>
                                <m:r>
                                  <m:rPr>
                                    <m:sty m:val="p"/>
                                  </m:rPr>
                                  <a:rPr lang="en-US" altLang="ko-KR" sz="1200" b="0" i="0" dirty="0" smtClean="0">
                                    <a:solidFill>
                                      <a:schemeClr val="bg1">
                                        <a:lumMod val="85000"/>
                                      </a:schemeClr>
                                    </a:solidFill>
                                    <a:latin typeface="Cambria Math" panose="02040503050406030204" pitchFamily="18" charset="0"/>
                                  </a:rPr>
                                  <m:t>oint</m:t>
                                </m:r>
                                <m:d>
                                  <m:dPr>
                                    <m:ctrlPr>
                                      <a:rPr lang="en-US" altLang="ko-KR" sz="1200" b="0" i="1" dirty="0" smtClean="0">
                                        <a:solidFill>
                                          <a:schemeClr val="bg1">
                                            <a:lumMod val="85000"/>
                                          </a:schemeClr>
                                        </a:solidFill>
                                        <a:latin typeface="Cambria Math" panose="02040503050406030204" pitchFamily="18" charset="0"/>
                                      </a:rPr>
                                    </m:ctrlPr>
                                  </m:dPr>
                                  <m:e>
                                    <m:r>
                                      <m:rPr>
                                        <m:sty m:val="p"/>
                                      </m:rPr>
                                      <a:rPr lang="en-US" altLang="ko-KR" sz="1200" b="0" i="0" dirty="0" smtClean="0">
                                        <a:solidFill>
                                          <a:schemeClr val="bg1">
                                            <a:lumMod val="85000"/>
                                          </a:schemeClr>
                                        </a:solidFill>
                                        <a:latin typeface="Cambria Math" panose="02040503050406030204" pitchFamily="18" charset="0"/>
                                      </a:rPr>
                                      <m:t>p</m:t>
                                    </m:r>
                                  </m:e>
                                </m:d>
                                <m:r>
                                  <a:rPr lang="en-US" altLang="ko-KR" sz="1200" b="0" i="0" dirty="0" smtClean="0">
                                    <a:solidFill>
                                      <a:schemeClr val="bg1">
                                        <a:lumMod val="85000"/>
                                      </a:schemeClr>
                                    </a:solidFill>
                                    <a:latin typeface="Cambria Math" panose="02040503050406030204" pitchFamily="18" charset="0"/>
                                  </a:rPr>
                                  <m:t>= </m:t>
                                </m:r>
                                <m:r>
                                  <a:rPr lang="en-US" altLang="ko-KR" sz="1200" b="0" i="1" smtClean="0">
                                    <a:solidFill>
                                      <a:schemeClr val="bg1">
                                        <a:lumMod val="85000"/>
                                      </a:schemeClr>
                                    </a:solidFill>
                                    <a:latin typeface="Cambria Math" panose="02040503050406030204" pitchFamily="18" charset="0"/>
                                  </a:rPr>
                                  <m:t>𝑝</m:t>
                                </m:r>
                                <m:r>
                                  <a:rPr lang="en-US" altLang="ko-KR" sz="1200" b="0" i="1" smtClean="0">
                                    <a:solidFill>
                                      <a:schemeClr val="bg1">
                                        <a:lumMod val="85000"/>
                                      </a:schemeClr>
                                    </a:solidFill>
                                    <a:latin typeface="Cambria Math" panose="02040503050406030204" pitchFamily="18" charset="0"/>
                                  </a:rPr>
                                  <m:t> ∗</m:t>
                                </m:r>
                                <m:r>
                                  <a:rPr lang="en-US" altLang="ko-KR" sz="1200" b="0" i="1" smtClean="0">
                                    <a:solidFill>
                                      <a:schemeClr val="bg1">
                                        <a:lumMod val="85000"/>
                                      </a:schemeClr>
                                    </a:solidFill>
                                    <a:latin typeface="Cambria Math" panose="02040503050406030204" pitchFamily="18" charset="0"/>
                                  </a:rPr>
                                  <m:t>𝐺</m:t>
                                </m:r>
                              </m:oMath>
                            </m:oMathPara>
                          </a14:m>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292608043"/>
                      </a:ext>
                    </a:extLst>
                  </a:tr>
                  <a:tr h="0">
                    <a:tc>
                      <a:txBody>
                        <a:bodyPr/>
                        <a:lstStyle/>
                        <a:p>
                          <a:pPr latinLnBrk="1"/>
                          <a14:m>
                            <m:oMathPara xmlns:m="http://schemas.openxmlformats.org/officeDocument/2006/math">
                              <m:oMathParaPr>
                                <m:jc m:val="centerGroup"/>
                              </m:oMathParaPr>
                              <m:oMath xmlns:m="http://schemas.openxmlformats.org/officeDocument/2006/math">
                                <m:r>
                                  <a:rPr lang="en-US" altLang="ko-KR" sz="1200" b="0" i="1" smtClean="0">
                                    <a:solidFill>
                                      <a:schemeClr val="bg1">
                                        <a:lumMod val="85000"/>
                                      </a:schemeClr>
                                    </a:solidFill>
                                    <a:latin typeface="Cambria Math" panose="02040503050406030204" pitchFamily="18" charset="0"/>
                                  </a:rPr>
                                  <m:t>𝑠𝑒𝑟</m:t>
                                </m:r>
                                <m:r>
                                  <a:rPr lang="en-US" altLang="ko-KR" sz="1200" b="0" i="1" baseline="-25000" smtClean="0">
                                    <a:solidFill>
                                      <a:schemeClr val="bg1">
                                        <a:lumMod val="85000"/>
                                      </a:schemeClr>
                                    </a:solidFill>
                                    <a:latin typeface="Cambria Math" panose="02040503050406030204" pitchFamily="18" charset="0"/>
                                  </a:rPr>
                                  <m:t>32</m:t>
                                </m:r>
                                <m:r>
                                  <a:rPr lang="en-US" altLang="ko-KR" sz="1200" b="0" i="1" smtClean="0">
                                    <a:solidFill>
                                      <a:schemeClr val="bg1">
                                        <a:lumMod val="85000"/>
                                      </a:schemeClr>
                                    </a:solidFill>
                                    <a:latin typeface="Cambria Math" panose="02040503050406030204" pitchFamily="18" charset="0"/>
                                  </a:rPr>
                                  <m:t>(</m:t>
                                </m:r>
                                <m:r>
                                  <a:rPr lang="en-US" altLang="ko-KR" sz="1200" b="0" i="1" smtClean="0">
                                    <a:solidFill>
                                      <a:schemeClr val="bg1">
                                        <a:lumMod val="85000"/>
                                      </a:schemeClr>
                                    </a:solidFill>
                                    <a:latin typeface="Cambria Math" panose="02040503050406030204" pitchFamily="18" charset="0"/>
                                  </a:rPr>
                                  <m:t>𝑖</m:t>
                                </m:r>
                                <m:r>
                                  <a:rPr lang="en-US" altLang="ko-KR" sz="1200" b="0" i="1" smtClean="0">
                                    <a:solidFill>
                                      <a:schemeClr val="bg1">
                                        <a:lumMod val="85000"/>
                                      </a:schemeClr>
                                    </a:solidFill>
                                    <a:latin typeface="Cambria Math" panose="02040503050406030204" pitchFamily="18" charset="0"/>
                                  </a:rPr>
                                  <m:t>)</m:t>
                                </m:r>
                              </m:oMath>
                            </m:oMathPara>
                          </a14:m>
                          <a:endParaRPr lang="ko-KR" altLang="en-US" sz="120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200" dirty="0">
                              <a:solidFill>
                                <a:schemeClr val="bg1">
                                  <a:lumMod val="85000"/>
                                </a:schemeClr>
                              </a:solidFill>
                            </a:rPr>
                            <a:t>32 bits unsigned integer</a:t>
                          </a:r>
                          <a:r>
                            <a:rPr lang="ko-KR" altLang="en-US" sz="1200" dirty="0">
                              <a:solidFill>
                                <a:schemeClr val="bg1">
                                  <a:lumMod val="85000"/>
                                </a:schemeClr>
                              </a:solidFill>
                            </a:rPr>
                            <a:t> </a:t>
                          </a:r>
                          <a:r>
                            <a:rPr lang="en-US" altLang="ko-KR" sz="1200" dirty="0" err="1">
                              <a:solidFill>
                                <a:schemeClr val="bg1">
                                  <a:lumMod val="85000"/>
                                </a:schemeClr>
                              </a:solidFill>
                            </a:rPr>
                            <a:t>i</a:t>
                          </a:r>
                          <a:r>
                            <a:rPr lang="en-US" altLang="ko-KR" sz="1200" dirty="0">
                              <a:solidFill>
                                <a:schemeClr val="bg1">
                                  <a:lumMod val="85000"/>
                                </a:schemeClr>
                              </a:solidFill>
                            </a:rPr>
                            <a:t> </a:t>
                          </a:r>
                          <a:r>
                            <a:rPr lang="ko-KR" altLang="en-US" sz="1200" dirty="0">
                              <a:solidFill>
                                <a:schemeClr val="bg1">
                                  <a:lumMod val="85000"/>
                                </a:schemeClr>
                              </a:solidFill>
                            </a:rPr>
                            <a:t>를 </a:t>
                          </a:r>
                          <a:r>
                            <a:rPr lang="en-US" altLang="ko-KR" sz="1200" dirty="0">
                              <a:solidFill>
                                <a:schemeClr val="bg1">
                                  <a:lumMod val="85000"/>
                                </a:schemeClr>
                              </a:solidFill>
                            </a:rPr>
                            <a:t>4 bytes</a:t>
                          </a:r>
                          <a:r>
                            <a:rPr lang="ko-KR" altLang="en-US" sz="1200" dirty="0">
                              <a:solidFill>
                                <a:schemeClr val="bg1">
                                  <a:lumMod val="85000"/>
                                </a:schemeClr>
                              </a:solidFill>
                            </a:rPr>
                            <a:t>로 직렬화</a:t>
                          </a:r>
                          <a:r>
                            <a:rPr lang="en-US" altLang="ko-KR" sz="1200" dirty="0">
                              <a:solidFill>
                                <a:schemeClr val="bg1">
                                  <a:lumMod val="85000"/>
                                </a:schemeClr>
                              </a:solidFill>
                            </a:rPr>
                            <a:t>(serialize)</a:t>
                          </a:r>
                          <a:r>
                            <a:rPr lang="ko-KR" altLang="en-US" sz="1200" dirty="0">
                              <a:solidFill>
                                <a:schemeClr val="bg1">
                                  <a:lumMod val="85000"/>
                                </a:schemeClr>
                              </a:solidFill>
                            </a:rPr>
                            <a:t> </a:t>
                          </a:r>
                          <a:r>
                            <a:rPr lang="en-US" altLang="ko-KR" sz="1200" dirty="0">
                              <a:solidFill>
                                <a:schemeClr val="bg1">
                                  <a:lumMod val="85000"/>
                                </a:schemeClr>
                              </a:solidFill>
                            </a:rPr>
                            <a:t>(Big Endian)</a:t>
                          </a:r>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666781819"/>
                      </a:ext>
                    </a:extLst>
                  </a:tr>
                  <a:tr h="0">
                    <a:tc>
                      <a:txBody>
                        <a:bodyPr/>
                        <a:lstStyle/>
                        <a:p>
                          <a:pPr latinLnBrk="1"/>
                          <a14:m>
                            <m:oMathPara xmlns:m="http://schemas.openxmlformats.org/officeDocument/2006/math">
                              <m:oMathParaPr>
                                <m:jc m:val="centerGroup"/>
                              </m:oMathParaPr>
                              <m:oMath xmlns:m="http://schemas.openxmlformats.org/officeDocument/2006/math">
                                <m:r>
                                  <a:rPr lang="en-US" altLang="ko-KR" sz="1200" b="0" i="1" smtClean="0">
                                    <a:solidFill>
                                      <a:schemeClr val="bg1">
                                        <a:lumMod val="85000"/>
                                      </a:schemeClr>
                                    </a:solidFill>
                                    <a:latin typeface="Cambria Math" panose="02040503050406030204" pitchFamily="18" charset="0"/>
                                  </a:rPr>
                                  <m:t>𝑠𝑒𝑟</m:t>
                                </m:r>
                                <m:r>
                                  <a:rPr lang="en-US" altLang="ko-KR" sz="1200" b="0" i="1" baseline="-25000" smtClean="0">
                                    <a:solidFill>
                                      <a:schemeClr val="bg1">
                                        <a:lumMod val="85000"/>
                                      </a:schemeClr>
                                    </a:solidFill>
                                    <a:latin typeface="Cambria Math" panose="02040503050406030204" pitchFamily="18" charset="0"/>
                                  </a:rPr>
                                  <m:t>256</m:t>
                                </m:r>
                                <m:r>
                                  <a:rPr lang="en-US" altLang="ko-KR" sz="1200" b="0" i="1" smtClean="0">
                                    <a:solidFill>
                                      <a:schemeClr val="bg1">
                                        <a:lumMod val="85000"/>
                                      </a:schemeClr>
                                    </a:solidFill>
                                    <a:latin typeface="Cambria Math" panose="02040503050406030204" pitchFamily="18" charset="0"/>
                                  </a:rPr>
                                  <m:t>(</m:t>
                                </m:r>
                                <m:r>
                                  <a:rPr lang="en-US" altLang="ko-KR" sz="1200" b="0" i="1" smtClean="0">
                                    <a:solidFill>
                                      <a:schemeClr val="bg1">
                                        <a:lumMod val="85000"/>
                                      </a:schemeClr>
                                    </a:solidFill>
                                    <a:latin typeface="Cambria Math" panose="02040503050406030204" pitchFamily="18" charset="0"/>
                                  </a:rPr>
                                  <m:t>𝑝</m:t>
                                </m:r>
                                <m:r>
                                  <a:rPr lang="en-US" altLang="ko-KR" sz="1200" b="0" i="1" smtClean="0">
                                    <a:solidFill>
                                      <a:schemeClr val="bg1">
                                        <a:lumMod val="85000"/>
                                      </a:schemeClr>
                                    </a:solidFill>
                                    <a:latin typeface="Cambria Math" panose="02040503050406030204" pitchFamily="18" charset="0"/>
                                  </a:rPr>
                                  <m:t>)</m:t>
                                </m:r>
                              </m:oMath>
                            </m:oMathPara>
                          </a14:m>
                          <a:endParaRPr lang="ko-KR" altLang="en-US" sz="120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ko-KR" altLang="en-US" sz="1200" dirty="0">
                              <a:solidFill>
                                <a:schemeClr val="bg1">
                                  <a:lumMod val="85000"/>
                                </a:schemeClr>
                              </a:solidFill>
                            </a:rPr>
                            <a:t>정수 </a:t>
                          </a:r>
                          <a:r>
                            <a:rPr lang="en-US" altLang="ko-KR" sz="1200" dirty="0">
                              <a:solidFill>
                                <a:schemeClr val="bg1">
                                  <a:lumMod val="85000"/>
                                </a:schemeClr>
                              </a:solidFill>
                            </a:rPr>
                            <a:t>p</a:t>
                          </a:r>
                          <a:r>
                            <a:rPr lang="ko-KR" altLang="en-US" sz="1200" dirty="0">
                              <a:solidFill>
                                <a:schemeClr val="bg1">
                                  <a:lumMod val="85000"/>
                                </a:schemeClr>
                              </a:solidFill>
                            </a:rPr>
                            <a:t>를 </a:t>
                          </a:r>
                          <a:r>
                            <a:rPr lang="en-US" altLang="ko-KR" sz="1200" dirty="0">
                              <a:solidFill>
                                <a:schemeClr val="bg1">
                                  <a:lumMod val="85000"/>
                                </a:schemeClr>
                              </a:solidFill>
                            </a:rPr>
                            <a:t>32 bytes</a:t>
                          </a:r>
                          <a:r>
                            <a:rPr lang="ko-KR" altLang="en-US" sz="1200" dirty="0">
                              <a:solidFill>
                                <a:schemeClr val="bg1">
                                  <a:lumMod val="85000"/>
                                </a:schemeClr>
                              </a:solidFill>
                            </a:rPr>
                            <a:t>로 직렬화</a:t>
                          </a:r>
                          <a:r>
                            <a:rPr lang="en-US" altLang="ko-KR" sz="1200" dirty="0">
                              <a:solidFill>
                                <a:schemeClr val="bg1">
                                  <a:lumMod val="85000"/>
                                </a:schemeClr>
                              </a:solidFill>
                            </a:rPr>
                            <a:t>(serialize) (Big Endian)</a:t>
                          </a:r>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4025518859"/>
                      </a:ext>
                    </a:extLst>
                  </a:tr>
                  <a:tr h="0">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ko-KR" sz="1200" b="0" i="1" smtClean="0">
                                    <a:solidFill>
                                      <a:schemeClr val="bg1">
                                        <a:lumMod val="85000"/>
                                      </a:schemeClr>
                                    </a:solidFill>
                                    <a:latin typeface="Cambria Math" panose="02040503050406030204" pitchFamily="18" charset="0"/>
                                  </a:rPr>
                                  <m:t>𝑠𝑒𝑟</m:t>
                                </m:r>
                                <m:r>
                                  <a:rPr lang="en-US" altLang="ko-KR" sz="1200" b="0" i="1" baseline="-25000" smtClean="0">
                                    <a:solidFill>
                                      <a:schemeClr val="bg1">
                                        <a:lumMod val="85000"/>
                                      </a:schemeClr>
                                    </a:solidFill>
                                    <a:latin typeface="Cambria Math" panose="02040503050406030204" pitchFamily="18" charset="0"/>
                                  </a:rPr>
                                  <m:t>𝑝</m:t>
                                </m:r>
                                <m:r>
                                  <a:rPr lang="en-US" altLang="ko-KR" sz="1200" b="0" i="1" smtClean="0">
                                    <a:solidFill>
                                      <a:schemeClr val="bg1">
                                        <a:lumMod val="85000"/>
                                      </a:schemeClr>
                                    </a:solidFill>
                                    <a:latin typeface="Cambria Math" panose="02040503050406030204" pitchFamily="18" charset="0"/>
                                  </a:rPr>
                                  <m:t>(</m:t>
                                </m:r>
                                <m:r>
                                  <a:rPr lang="en-US" altLang="ko-KR" sz="1200" b="0" i="1" smtClean="0">
                                    <a:solidFill>
                                      <a:schemeClr val="bg1">
                                        <a:lumMod val="85000"/>
                                      </a:schemeClr>
                                    </a:solidFill>
                                    <a:latin typeface="Cambria Math" panose="02040503050406030204" pitchFamily="18" charset="0"/>
                                  </a:rPr>
                                  <m:t>𝑃</m:t>
                                </m:r>
                                <m:r>
                                  <a:rPr lang="en-US" altLang="ko-KR" sz="1200" b="0" i="1" smtClean="0">
                                    <a:solidFill>
                                      <a:schemeClr val="bg1">
                                        <a:lumMod val="85000"/>
                                      </a:schemeClr>
                                    </a:solidFill>
                                    <a:latin typeface="Cambria Math" panose="02040503050406030204" pitchFamily="18" charset="0"/>
                                  </a:rPr>
                                  <m:t>)</m:t>
                                </m:r>
                              </m:oMath>
                            </m:oMathPara>
                          </a14:m>
                          <a:endParaRPr lang="ko-KR" altLang="en-US" sz="1200" baseline="-25000" dirty="0">
                            <a:solidFill>
                              <a:schemeClr val="bg1">
                                <a:lumMod val="85000"/>
                              </a:schemeClr>
                            </a:solidFill>
                            <a:latin typeface="Arial" panose="020B0604020202020204" pitchFamily="34" charset="0"/>
                          </a:endParaRPr>
                        </a:p>
                        <a:p>
                          <a:pPr latinLnBrk="1"/>
                          <a:endParaRPr lang="ko-KR" altLang="en-US" sz="120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ko-KR" altLang="en-US" sz="1200" dirty="0">
                              <a:solidFill>
                                <a:schemeClr val="bg1">
                                  <a:lumMod val="85000"/>
                                </a:schemeClr>
                              </a:solidFill>
                            </a:rPr>
                            <a:t>좌표 </a:t>
                          </a:r>
                          <a14:m>
                            <m:oMath xmlns:m="http://schemas.openxmlformats.org/officeDocument/2006/math">
                              <m:r>
                                <a:rPr lang="en-US" altLang="ko-KR" sz="1200" b="0" i="1" smtClean="0">
                                  <a:solidFill>
                                    <a:schemeClr val="bg1">
                                      <a:lumMod val="85000"/>
                                    </a:schemeClr>
                                  </a:solidFill>
                                  <a:latin typeface="Cambria Math" panose="02040503050406030204" pitchFamily="18" charset="0"/>
                                </a:rPr>
                                <m:t>𝑃</m:t>
                              </m:r>
                              <m:r>
                                <a:rPr lang="en-US" altLang="ko-KR" sz="1200" b="0" i="1" smtClean="0">
                                  <a:solidFill>
                                    <a:schemeClr val="bg1">
                                      <a:lumMod val="85000"/>
                                    </a:schemeClr>
                                  </a:solidFill>
                                  <a:latin typeface="Cambria Math" panose="02040503050406030204" pitchFamily="18" charset="0"/>
                                </a:rPr>
                                <m:t>=(</m:t>
                              </m:r>
                              <m:r>
                                <a:rPr lang="en-US" altLang="ko-KR" sz="1200" b="0" i="1" smtClean="0">
                                  <a:solidFill>
                                    <a:schemeClr val="bg1">
                                      <a:lumMod val="85000"/>
                                    </a:schemeClr>
                                  </a:solidFill>
                                  <a:latin typeface="Cambria Math" panose="02040503050406030204" pitchFamily="18" charset="0"/>
                                </a:rPr>
                                <m:t>𝑥</m:t>
                              </m:r>
                              <m:r>
                                <a:rPr lang="en-US" altLang="ko-KR" sz="1200" b="0" i="1" smtClean="0">
                                  <a:solidFill>
                                    <a:schemeClr val="bg1">
                                      <a:lumMod val="85000"/>
                                    </a:schemeClr>
                                  </a:solidFill>
                                  <a:latin typeface="Cambria Math" panose="02040503050406030204" pitchFamily="18" charset="0"/>
                                </a:rPr>
                                <m:t>,</m:t>
                              </m:r>
                              <m:r>
                                <a:rPr lang="en-US" altLang="ko-KR" sz="1200" b="0" i="1" smtClean="0">
                                  <a:solidFill>
                                    <a:schemeClr val="bg1">
                                      <a:lumMod val="85000"/>
                                    </a:schemeClr>
                                  </a:solidFill>
                                  <a:latin typeface="Cambria Math" panose="02040503050406030204" pitchFamily="18" charset="0"/>
                                </a:rPr>
                                <m:t>𝑦</m:t>
                              </m:r>
                              <m:r>
                                <a:rPr lang="en-US" altLang="ko-KR" sz="1200" b="0" i="1" smtClean="0">
                                  <a:solidFill>
                                    <a:schemeClr val="bg1">
                                      <a:lumMod val="85000"/>
                                    </a:schemeClr>
                                  </a:solidFill>
                                  <a:latin typeface="Cambria Math" panose="02040503050406030204" pitchFamily="18" charset="0"/>
                                </a:rPr>
                                <m:t>)</m:t>
                              </m:r>
                            </m:oMath>
                          </a14:m>
                          <a:r>
                            <a:rPr lang="ko-KR" altLang="en-US" sz="1200" dirty="0">
                              <a:solidFill>
                                <a:schemeClr val="bg1">
                                  <a:lumMod val="85000"/>
                                </a:schemeClr>
                              </a:solidFill>
                            </a:rPr>
                            <a:t> 를 </a:t>
                          </a:r>
                          <a:r>
                            <a:rPr lang="en-US" altLang="ko-KR" sz="1200" dirty="0">
                              <a:solidFill>
                                <a:schemeClr val="bg1">
                                  <a:lumMod val="85000"/>
                                </a:schemeClr>
                              </a:solidFill>
                            </a:rPr>
                            <a:t>SEC1</a:t>
                          </a:r>
                          <a:r>
                            <a:rPr lang="ko-KR" altLang="en-US" sz="1200" dirty="0">
                              <a:solidFill>
                                <a:schemeClr val="bg1">
                                  <a:lumMod val="85000"/>
                                </a:schemeClr>
                              </a:solidFill>
                            </a:rPr>
                            <a:t>의 압축 형식을 사용하여 직렬화</a:t>
                          </a:r>
                          <a:br>
                            <a:rPr lang="en-US" altLang="ko-KR" sz="1200" dirty="0">
                              <a:solidFill>
                                <a:schemeClr val="bg1">
                                  <a:lumMod val="85000"/>
                                </a:schemeClr>
                              </a:solidFill>
                            </a:rPr>
                          </a:br>
                          <a14:m>
                            <m:oMath xmlns:m="http://schemas.openxmlformats.org/officeDocument/2006/math">
                              <m:d>
                                <m:dPr>
                                  <m:ctrlPr>
                                    <a:rPr lang="en-US" altLang="ko-KR" sz="1000" b="0" i="1" smtClean="0">
                                      <a:solidFill>
                                        <a:schemeClr val="bg1">
                                          <a:lumMod val="85000"/>
                                        </a:schemeClr>
                                      </a:solidFill>
                                      <a:latin typeface="Cambria Math" panose="02040503050406030204" pitchFamily="18" charset="0"/>
                                    </a:rPr>
                                  </m:ctrlPr>
                                </m:dPr>
                                <m:e>
                                  <m:r>
                                    <a:rPr lang="en-US" altLang="ko-KR" sz="1000" b="0" i="1" smtClean="0">
                                      <a:solidFill>
                                        <a:schemeClr val="bg1">
                                          <a:lumMod val="85000"/>
                                        </a:schemeClr>
                                      </a:solidFill>
                                      <a:latin typeface="Cambria Math" panose="02040503050406030204" pitchFamily="18" charset="0"/>
                                    </a:rPr>
                                    <m:t>0</m:t>
                                  </m:r>
                                  <m:r>
                                    <a:rPr lang="en-US" altLang="ko-KR" sz="1000" b="0" i="1" smtClean="0">
                                      <a:solidFill>
                                        <a:schemeClr val="bg1">
                                          <a:lumMod val="85000"/>
                                        </a:schemeClr>
                                      </a:solidFill>
                                      <a:latin typeface="Cambria Math" panose="02040503050406030204" pitchFamily="18" charset="0"/>
                                    </a:rPr>
                                    <m:t>𝑥</m:t>
                                  </m:r>
                                  <m:r>
                                    <a:rPr lang="en-US" altLang="ko-KR" sz="1000" b="0" i="1" smtClean="0">
                                      <a:solidFill>
                                        <a:schemeClr val="bg1">
                                          <a:lumMod val="85000"/>
                                        </a:schemeClr>
                                      </a:solidFill>
                                      <a:latin typeface="Cambria Math" panose="02040503050406030204" pitchFamily="18" charset="0"/>
                                    </a:rPr>
                                    <m:t>02 </m:t>
                                  </m:r>
                                  <m:r>
                                    <a:rPr lang="en-US" altLang="ko-KR" sz="1000" b="0" i="1" smtClean="0">
                                      <a:solidFill>
                                        <a:schemeClr val="bg1">
                                          <a:lumMod val="85000"/>
                                        </a:schemeClr>
                                      </a:solidFill>
                                      <a:latin typeface="Cambria Math" panose="02040503050406030204" pitchFamily="18" charset="0"/>
                                    </a:rPr>
                                    <m:t>𝑜𝑟</m:t>
                                  </m:r>
                                  <m:r>
                                    <a:rPr lang="en-US" altLang="ko-KR" sz="1000" b="0" i="1" smtClean="0">
                                      <a:solidFill>
                                        <a:schemeClr val="bg1">
                                          <a:lumMod val="85000"/>
                                        </a:schemeClr>
                                      </a:solidFill>
                                      <a:latin typeface="Cambria Math" panose="02040503050406030204" pitchFamily="18" charset="0"/>
                                    </a:rPr>
                                    <m:t> 0</m:t>
                                  </m:r>
                                  <m:r>
                                    <a:rPr lang="en-US" altLang="ko-KR" sz="1000" b="0" i="1" smtClean="0">
                                      <a:solidFill>
                                        <a:schemeClr val="bg1">
                                          <a:lumMod val="85000"/>
                                        </a:schemeClr>
                                      </a:solidFill>
                                      <a:latin typeface="Cambria Math" panose="02040503050406030204" pitchFamily="18" charset="0"/>
                                    </a:rPr>
                                    <m:t>𝑥</m:t>
                                  </m:r>
                                  <m:r>
                                    <a:rPr lang="en-US" altLang="ko-KR" sz="1000" b="0" i="1" smtClean="0">
                                      <a:solidFill>
                                        <a:schemeClr val="bg1">
                                          <a:lumMod val="85000"/>
                                        </a:schemeClr>
                                      </a:solidFill>
                                      <a:latin typeface="Cambria Math" panose="02040503050406030204" pitchFamily="18" charset="0"/>
                                    </a:rPr>
                                    <m:t>03</m:t>
                                  </m:r>
                                </m:e>
                              </m:d>
                              <m:r>
                                <a:rPr lang="en-US" altLang="ko-KR" sz="1000" b="0" i="1" smtClean="0">
                                  <a:solidFill>
                                    <a:schemeClr val="bg1">
                                      <a:lumMod val="85000"/>
                                    </a:schemeClr>
                                  </a:solidFill>
                                  <a:latin typeface="Cambria Math" panose="02040503050406030204" pitchFamily="18" charset="0"/>
                                  <a:ea typeface="Cambria Math" panose="02040503050406030204" pitchFamily="18" charset="0"/>
                                </a:rPr>
                                <m:t>∥</m:t>
                              </m:r>
                              <m:r>
                                <a:rPr lang="en-US" altLang="ko-KR" sz="1000" b="0" i="1" smtClean="0">
                                  <a:solidFill>
                                    <a:schemeClr val="bg1">
                                      <a:lumMod val="85000"/>
                                    </a:schemeClr>
                                  </a:solidFill>
                                  <a:latin typeface="Cambria Math" panose="02040503050406030204" pitchFamily="18" charset="0"/>
                                </a:rPr>
                                <m:t>𝑠𝑒𝑟</m:t>
                              </m:r>
                              <m:r>
                                <a:rPr lang="en-US" altLang="ko-KR" sz="1000" b="0" i="1" baseline="-25000" smtClean="0">
                                  <a:solidFill>
                                    <a:schemeClr val="bg1">
                                      <a:lumMod val="85000"/>
                                    </a:schemeClr>
                                  </a:solidFill>
                                  <a:latin typeface="Cambria Math" panose="02040503050406030204" pitchFamily="18" charset="0"/>
                                </a:rPr>
                                <m:t>256</m:t>
                              </m:r>
                              <m:r>
                                <a:rPr lang="en-US" altLang="ko-KR" sz="1000" b="0" i="1" smtClean="0">
                                  <a:solidFill>
                                    <a:schemeClr val="bg1">
                                      <a:lumMod val="85000"/>
                                    </a:schemeClr>
                                  </a:solidFill>
                                  <a:latin typeface="Cambria Math" panose="02040503050406030204" pitchFamily="18" charset="0"/>
                                </a:rPr>
                                <m:t>(</m:t>
                              </m:r>
                              <m:r>
                                <a:rPr lang="en-US" altLang="ko-KR" sz="1000" b="0" i="1" smtClean="0">
                                  <a:solidFill>
                                    <a:schemeClr val="bg1">
                                      <a:lumMod val="85000"/>
                                    </a:schemeClr>
                                  </a:solidFill>
                                  <a:latin typeface="Cambria Math" panose="02040503050406030204" pitchFamily="18" charset="0"/>
                                </a:rPr>
                                <m:t>𝑥</m:t>
                              </m:r>
                              <m:r>
                                <a:rPr lang="en-US" altLang="ko-KR" sz="1000" b="0" i="1" smtClean="0">
                                  <a:solidFill>
                                    <a:schemeClr val="bg1">
                                      <a:lumMod val="85000"/>
                                    </a:schemeClr>
                                  </a:solidFill>
                                  <a:latin typeface="Cambria Math" panose="02040503050406030204" pitchFamily="18" charset="0"/>
                                </a:rPr>
                                <m:t>) </m:t>
                              </m:r>
                            </m:oMath>
                          </a14:m>
                          <a:r>
                            <a:rPr lang="en-US" altLang="ko-KR" sz="1000" dirty="0">
                              <a:solidFill>
                                <a:schemeClr val="bg1">
                                  <a:lumMod val="85000"/>
                                </a:schemeClr>
                              </a:solidFill>
                            </a:rPr>
                            <a:t>➡ 0x02 : y </a:t>
                          </a:r>
                          <a:r>
                            <a:rPr lang="ko-KR" altLang="en-US" sz="1000" dirty="0">
                              <a:solidFill>
                                <a:schemeClr val="bg1">
                                  <a:lumMod val="85000"/>
                                </a:schemeClr>
                              </a:solidFill>
                            </a:rPr>
                            <a:t>좌표 짝수</a:t>
                          </a:r>
                          <a:r>
                            <a:rPr lang="en-US" altLang="ko-KR" sz="1000" dirty="0">
                              <a:solidFill>
                                <a:schemeClr val="bg1">
                                  <a:lumMod val="85000"/>
                                </a:schemeClr>
                              </a:solidFill>
                            </a:rPr>
                            <a:t>, 0x03 :</a:t>
                          </a:r>
                          <a:r>
                            <a:rPr lang="ko-KR" altLang="en-US" sz="1000" dirty="0">
                              <a:solidFill>
                                <a:schemeClr val="bg1">
                                  <a:lumMod val="85000"/>
                                </a:schemeClr>
                              </a:solidFill>
                            </a:rPr>
                            <a:t> </a:t>
                          </a:r>
                          <a:r>
                            <a:rPr lang="en-US" altLang="ko-KR" sz="1000" dirty="0">
                              <a:solidFill>
                                <a:schemeClr val="bg1">
                                  <a:lumMod val="85000"/>
                                </a:schemeClr>
                              </a:solidFill>
                            </a:rPr>
                            <a:t>y</a:t>
                          </a:r>
                          <a:r>
                            <a:rPr lang="ko-KR" altLang="en-US" sz="1000" dirty="0">
                              <a:solidFill>
                                <a:schemeClr val="bg1">
                                  <a:lumMod val="85000"/>
                                </a:schemeClr>
                              </a:solidFill>
                            </a:rPr>
                            <a:t> 좌표 홀수</a:t>
                          </a:r>
                          <a:endParaRPr lang="ko-KR" altLang="en-US" sz="10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688174080"/>
                      </a:ext>
                    </a:extLst>
                  </a:tr>
                  <a:tr h="0">
                    <a:tc>
                      <a:txBody>
                        <a:bodyPr/>
                        <a:lstStyle/>
                        <a:p>
                          <a:pPr latinLnBrk="1"/>
                          <a14:m>
                            <m:oMathPara xmlns:m="http://schemas.openxmlformats.org/officeDocument/2006/math">
                              <m:oMathParaPr>
                                <m:jc m:val="centerGroup"/>
                              </m:oMathParaPr>
                              <m:oMath xmlns:m="http://schemas.openxmlformats.org/officeDocument/2006/math">
                                <m:r>
                                  <a:rPr lang="en-US" altLang="ko-KR" sz="1200" b="0" i="1" smtClean="0">
                                    <a:solidFill>
                                      <a:schemeClr val="bg1">
                                        <a:lumMod val="85000"/>
                                      </a:schemeClr>
                                    </a:solidFill>
                                    <a:latin typeface="Cambria Math" panose="02040503050406030204" pitchFamily="18" charset="0"/>
                                  </a:rPr>
                                  <m:t>𝑝𝑎𝑟𝑠𝑒</m:t>
                                </m:r>
                                <m:r>
                                  <a:rPr lang="en-US" altLang="ko-KR" sz="1200" b="0" i="1" baseline="-25000" smtClean="0">
                                    <a:solidFill>
                                      <a:schemeClr val="bg1">
                                        <a:lumMod val="85000"/>
                                      </a:schemeClr>
                                    </a:solidFill>
                                    <a:latin typeface="Cambria Math" panose="02040503050406030204" pitchFamily="18" charset="0"/>
                                  </a:rPr>
                                  <m:t>256</m:t>
                                </m:r>
                                <m:r>
                                  <a:rPr lang="en-US" altLang="ko-KR" sz="1200" b="0" i="1" smtClean="0">
                                    <a:solidFill>
                                      <a:schemeClr val="bg1">
                                        <a:lumMod val="85000"/>
                                      </a:schemeClr>
                                    </a:solidFill>
                                    <a:latin typeface="Cambria Math" panose="02040503050406030204" pitchFamily="18" charset="0"/>
                                  </a:rPr>
                                  <m:t>(</m:t>
                                </m:r>
                                <m:r>
                                  <a:rPr lang="en-US" altLang="ko-KR" sz="1200" b="0" i="1" smtClean="0">
                                    <a:solidFill>
                                      <a:schemeClr val="bg1">
                                        <a:lumMod val="85000"/>
                                      </a:schemeClr>
                                    </a:solidFill>
                                    <a:latin typeface="Cambria Math" panose="02040503050406030204" pitchFamily="18" charset="0"/>
                                  </a:rPr>
                                  <m:t>𝑝</m:t>
                                </m:r>
                                <m:r>
                                  <a:rPr lang="en-US" altLang="ko-KR" sz="1200" b="0" i="1" smtClean="0">
                                    <a:solidFill>
                                      <a:schemeClr val="bg1">
                                        <a:lumMod val="85000"/>
                                      </a:schemeClr>
                                    </a:solidFill>
                                    <a:latin typeface="Cambria Math" panose="02040503050406030204" pitchFamily="18" charset="0"/>
                                  </a:rPr>
                                  <m:t>) </m:t>
                                </m:r>
                              </m:oMath>
                            </m:oMathPara>
                          </a14:m>
                          <a:endParaRPr lang="ko-KR" altLang="en-US" sz="120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200" dirty="0">
                              <a:solidFill>
                                <a:schemeClr val="bg1">
                                  <a:lumMod val="85000"/>
                                </a:schemeClr>
                              </a:solidFill>
                            </a:rPr>
                            <a:t>32 bytes p</a:t>
                          </a:r>
                          <a:r>
                            <a:rPr lang="ko-KR" altLang="en-US" sz="1200" dirty="0">
                              <a:solidFill>
                                <a:schemeClr val="bg1">
                                  <a:lumMod val="85000"/>
                                </a:schemeClr>
                              </a:solidFill>
                            </a:rPr>
                            <a:t>를 </a:t>
                          </a:r>
                          <a:r>
                            <a:rPr lang="en-US" altLang="ko-KR" sz="1200" dirty="0">
                              <a:solidFill>
                                <a:schemeClr val="bg1">
                                  <a:lumMod val="85000"/>
                                </a:schemeClr>
                              </a:solidFill>
                            </a:rPr>
                            <a:t>256 bits </a:t>
                          </a:r>
                          <a:r>
                            <a:rPr lang="ko-KR" altLang="en-US" sz="1200" dirty="0">
                              <a:solidFill>
                                <a:schemeClr val="bg1">
                                  <a:lumMod val="85000"/>
                                </a:schemeClr>
                              </a:solidFill>
                            </a:rPr>
                            <a:t>숫자로 해석 </a:t>
                          </a:r>
                          <a:r>
                            <a:rPr lang="en-US" altLang="ko-KR" sz="1200" dirty="0">
                              <a:solidFill>
                                <a:schemeClr val="bg1">
                                  <a:lumMod val="85000"/>
                                </a:schemeClr>
                              </a:solidFill>
                            </a:rPr>
                            <a:t>(Big Endian)</a:t>
                          </a:r>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558461688"/>
                      </a:ext>
                    </a:extLst>
                  </a:tr>
                </a:tbl>
              </a:graphicData>
            </a:graphic>
          </p:graphicFrame>
        </mc:Choice>
        <mc:Fallback xmlns="">
          <p:graphicFrame>
            <p:nvGraphicFramePr>
              <p:cNvPr id="9" name="표 8">
                <a:extLst>
                  <a:ext uri="{FF2B5EF4-FFF2-40B4-BE49-F238E27FC236}">
                    <a16:creationId xmlns:a16="http://schemas.microsoft.com/office/drawing/2014/main" id="{9DF1B8DE-B04E-4619-B449-26F6A3CCF73D}"/>
                  </a:ext>
                </a:extLst>
              </p:cNvPr>
              <p:cNvGraphicFramePr>
                <a:graphicFrameLocks noGrp="1"/>
              </p:cNvGraphicFramePr>
              <p:nvPr/>
            </p:nvGraphicFramePr>
            <p:xfrm>
              <a:off x="6511702" y="4807889"/>
              <a:ext cx="5413596" cy="1889760"/>
            </p:xfrm>
            <a:graphic>
              <a:graphicData uri="http://schemas.openxmlformats.org/drawingml/2006/table">
                <a:tbl>
                  <a:tblPr firstRow="1" bandRow="1">
                    <a:tableStyleId>{5C22544A-7EE6-4342-B048-85BDC9FD1C3A}</a:tableStyleId>
                  </a:tblPr>
                  <a:tblGrid>
                    <a:gridCol w="1164774">
                      <a:extLst>
                        <a:ext uri="{9D8B030D-6E8A-4147-A177-3AD203B41FA5}">
                          <a16:colId xmlns:a16="http://schemas.microsoft.com/office/drawing/2014/main" val="3814592810"/>
                        </a:ext>
                      </a:extLst>
                    </a:gridCol>
                    <a:gridCol w="4248822">
                      <a:extLst>
                        <a:ext uri="{9D8B030D-6E8A-4147-A177-3AD203B41FA5}">
                          <a16:colId xmlns:a16="http://schemas.microsoft.com/office/drawing/2014/main" val="3152457692"/>
                        </a:ext>
                      </a:extLst>
                    </a:gridCol>
                  </a:tblGrid>
                  <a:tr h="457200">
                    <a:tc>
                      <a:txBody>
                        <a:bodyPr/>
                        <a:lstStyle/>
                        <a:p>
                          <a:endParaRPr lang="ko-K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blipFill>
                          <a:blip r:embed="rId3"/>
                          <a:stretch>
                            <a:fillRect l="-524" t="-1333" r="-366492" b="-324000"/>
                          </a:stretch>
                        </a:blipFill>
                      </a:tcPr>
                    </a:tc>
                    <a:tc>
                      <a:txBody>
                        <a:bodyPr/>
                        <a:lstStyle/>
                        <a:p>
                          <a:endParaRPr lang="ko-K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blipFill>
                          <a:blip r:embed="rId3"/>
                          <a:stretch>
                            <a:fillRect l="-27507" t="-1333" r="-287" b="-324000"/>
                          </a:stretch>
                        </a:blipFill>
                      </a:tcPr>
                    </a:tc>
                    <a:extLst>
                      <a:ext uri="{0D108BD9-81ED-4DB2-BD59-A6C34878D82A}">
                        <a16:rowId xmlns:a16="http://schemas.microsoft.com/office/drawing/2014/main" val="2292608043"/>
                      </a:ext>
                    </a:extLst>
                  </a:tr>
                  <a:tr h="457200">
                    <a:tc>
                      <a:txBody>
                        <a:bodyPr/>
                        <a:lstStyle/>
                        <a:p>
                          <a:endParaRPr lang="ko-K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blipFill>
                          <a:blip r:embed="rId3"/>
                          <a:stretch>
                            <a:fillRect l="-524" t="-101333" r="-366492" b="-224000"/>
                          </a:stretch>
                        </a:blipFill>
                      </a:tcPr>
                    </a:tc>
                    <a:tc>
                      <a:txBody>
                        <a:bodyPr/>
                        <a:lstStyle/>
                        <a:p>
                          <a:pPr latinLnBrk="1"/>
                          <a:r>
                            <a:rPr lang="en-US" altLang="ko-KR" sz="1200" dirty="0">
                              <a:solidFill>
                                <a:schemeClr val="bg1">
                                  <a:lumMod val="85000"/>
                                </a:schemeClr>
                              </a:solidFill>
                            </a:rPr>
                            <a:t>32 bits unsigned integer</a:t>
                          </a:r>
                          <a:r>
                            <a:rPr lang="ko-KR" altLang="en-US" sz="1200" dirty="0">
                              <a:solidFill>
                                <a:schemeClr val="bg1">
                                  <a:lumMod val="85000"/>
                                </a:schemeClr>
                              </a:solidFill>
                            </a:rPr>
                            <a:t> </a:t>
                          </a:r>
                          <a:r>
                            <a:rPr lang="en-US" altLang="ko-KR" sz="1200" dirty="0" err="1">
                              <a:solidFill>
                                <a:schemeClr val="bg1">
                                  <a:lumMod val="85000"/>
                                </a:schemeClr>
                              </a:solidFill>
                            </a:rPr>
                            <a:t>i</a:t>
                          </a:r>
                          <a:r>
                            <a:rPr lang="en-US" altLang="ko-KR" sz="1200" dirty="0">
                              <a:solidFill>
                                <a:schemeClr val="bg1">
                                  <a:lumMod val="85000"/>
                                </a:schemeClr>
                              </a:solidFill>
                            </a:rPr>
                            <a:t> </a:t>
                          </a:r>
                          <a:r>
                            <a:rPr lang="ko-KR" altLang="en-US" sz="1200" dirty="0">
                              <a:solidFill>
                                <a:schemeClr val="bg1">
                                  <a:lumMod val="85000"/>
                                </a:schemeClr>
                              </a:solidFill>
                            </a:rPr>
                            <a:t>를 </a:t>
                          </a:r>
                          <a:r>
                            <a:rPr lang="en-US" altLang="ko-KR" sz="1200" dirty="0">
                              <a:solidFill>
                                <a:schemeClr val="bg1">
                                  <a:lumMod val="85000"/>
                                </a:schemeClr>
                              </a:solidFill>
                            </a:rPr>
                            <a:t>4 bytes</a:t>
                          </a:r>
                          <a:r>
                            <a:rPr lang="ko-KR" altLang="en-US" sz="1200" dirty="0">
                              <a:solidFill>
                                <a:schemeClr val="bg1">
                                  <a:lumMod val="85000"/>
                                </a:schemeClr>
                              </a:solidFill>
                            </a:rPr>
                            <a:t>로 직렬화</a:t>
                          </a:r>
                          <a:r>
                            <a:rPr lang="en-US" altLang="ko-KR" sz="1200" dirty="0">
                              <a:solidFill>
                                <a:schemeClr val="bg1">
                                  <a:lumMod val="85000"/>
                                </a:schemeClr>
                              </a:solidFill>
                            </a:rPr>
                            <a:t>(serialize)</a:t>
                          </a:r>
                          <a:r>
                            <a:rPr lang="ko-KR" altLang="en-US" sz="1200" dirty="0">
                              <a:solidFill>
                                <a:schemeClr val="bg1">
                                  <a:lumMod val="85000"/>
                                </a:schemeClr>
                              </a:solidFill>
                            </a:rPr>
                            <a:t> </a:t>
                          </a:r>
                          <a:r>
                            <a:rPr lang="en-US" altLang="ko-KR" sz="1200" dirty="0">
                              <a:solidFill>
                                <a:schemeClr val="bg1">
                                  <a:lumMod val="85000"/>
                                </a:schemeClr>
                              </a:solidFill>
                            </a:rPr>
                            <a:t>(Big Endian)</a:t>
                          </a:r>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666781819"/>
                      </a:ext>
                    </a:extLst>
                  </a:tr>
                  <a:tr h="274320">
                    <a:tc>
                      <a:txBody>
                        <a:bodyPr/>
                        <a:lstStyle/>
                        <a:p>
                          <a:endParaRPr lang="ko-K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blipFill>
                          <a:blip r:embed="rId3"/>
                          <a:stretch>
                            <a:fillRect l="-524" t="-328261" r="-366492" b="-265217"/>
                          </a:stretch>
                        </a:blipFill>
                      </a:tcPr>
                    </a:tc>
                    <a:tc>
                      <a:txBody>
                        <a:bodyPr/>
                        <a:lstStyle/>
                        <a:p>
                          <a:pPr latinLnBrk="1"/>
                          <a:r>
                            <a:rPr lang="ko-KR" altLang="en-US" sz="1200" dirty="0">
                              <a:solidFill>
                                <a:schemeClr val="bg1">
                                  <a:lumMod val="85000"/>
                                </a:schemeClr>
                              </a:solidFill>
                            </a:rPr>
                            <a:t>정수 </a:t>
                          </a:r>
                          <a:r>
                            <a:rPr lang="en-US" altLang="ko-KR" sz="1200" dirty="0">
                              <a:solidFill>
                                <a:schemeClr val="bg1">
                                  <a:lumMod val="85000"/>
                                </a:schemeClr>
                              </a:solidFill>
                            </a:rPr>
                            <a:t>p</a:t>
                          </a:r>
                          <a:r>
                            <a:rPr lang="ko-KR" altLang="en-US" sz="1200" dirty="0">
                              <a:solidFill>
                                <a:schemeClr val="bg1">
                                  <a:lumMod val="85000"/>
                                </a:schemeClr>
                              </a:solidFill>
                            </a:rPr>
                            <a:t>를 </a:t>
                          </a:r>
                          <a:r>
                            <a:rPr lang="en-US" altLang="ko-KR" sz="1200" dirty="0">
                              <a:solidFill>
                                <a:schemeClr val="bg1">
                                  <a:lumMod val="85000"/>
                                </a:schemeClr>
                              </a:solidFill>
                            </a:rPr>
                            <a:t>32 bytes</a:t>
                          </a:r>
                          <a:r>
                            <a:rPr lang="ko-KR" altLang="en-US" sz="1200" dirty="0">
                              <a:solidFill>
                                <a:schemeClr val="bg1">
                                  <a:lumMod val="85000"/>
                                </a:schemeClr>
                              </a:solidFill>
                            </a:rPr>
                            <a:t>로 직렬화</a:t>
                          </a:r>
                          <a:r>
                            <a:rPr lang="en-US" altLang="ko-KR" sz="1200" dirty="0">
                              <a:solidFill>
                                <a:schemeClr val="bg1">
                                  <a:lumMod val="85000"/>
                                </a:schemeClr>
                              </a:solidFill>
                            </a:rPr>
                            <a:t>(serialize) (Big Endian)</a:t>
                          </a:r>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4025518859"/>
                      </a:ext>
                    </a:extLst>
                  </a:tr>
                  <a:tr h="426720">
                    <a:tc>
                      <a:txBody>
                        <a:bodyPr/>
                        <a:lstStyle/>
                        <a:p>
                          <a:endParaRPr lang="ko-K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blipFill>
                          <a:blip r:embed="rId3"/>
                          <a:stretch>
                            <a:fillRect l="-524" t="-281429" r="-366492" b="-74286"/>
                          </a:stretch>
                        </a:blipFill>
                      </a:tcPr>
                    </a:tc>
                    <a:tc>
                      <a:txBody>
                        <a:bodyPr/>
                        <a:lstStyle/>
                        <a:p>
                          <a:endParaRPr lang="ko-K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blipFill>
                          <a:blip r:embed="rId3"/>
                          <a:stretch>
                            <a:fillRect l="-27507" t="-281429" r="-287" b="-74286"/>
                          </a:stretch>
                        </a:blipFill>
                      </a:tcPr>
                    </a:tc>
                    <a:extLst>
                      <a:ext uri="{0D108BD9-81ED-4DB2-BD59-A6C34878D82A}">
                        <a16:rowId xmlns:a16="http://schemas.microsoft.com/office/drawing/2014/main" val="2688174080"/>
                      </a:ext>
                    </a:extLst>
                  </a:tr>
                  <a:tr h="274320">
                    <a:tc>
                      <a:txBody>
                        <a:bodyPr/>
                        <a:lstStyle/>
                        <a:p>
                          <a:endParaRPr lang="ko-K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blipFill>
                          <a:blip r:embed="rId3"/>
                          <a:stretch>
                            <a:fillRect l="-524" t="-593333" r="-366492" b="-15556"/>
                          </a:stretch>
                        </a:blipFill>
                      </a:tcPr>
                    </a:tc>
                    <a:tc>
                      <a:txBody>
                        <a:bodyPr/>
                        <a:lstStyle/>
                        <a:p>
                          <a:pPr latinLnBrk="1"/>
                          <a:r>
                            <a:rPr lang="en-US" altLang="ko-KR" sz="1200" dirty="0">
                              <a:solidFill>
                                <a:schemeClr val="bg1">
                                  <a:lumMod val="85000"/>
                                </a:schemeClr>
                              </a:solidFill>
                            </a:rPr>
                            <a:t>32 bytes p</a:t>
                          </a:r>
                          <a:r>
                            <a:rPr lang="ko-KR" altLang="en-US" sz="1200" dirty="0">
                              <a:solidFill>
                                <a:schemeClr val="bg1">
                                  <a:lumMod val="85000"/>
                                </a:schemeClr>
                              </a:solidFill>
                            </a:rPr>
                            <a:t>를 </a:t>
                          </a:r>
                          <a:r>
                            <a:rPr lang="en-US" altLang="ko-KR" sz="1200" dirty="0">
                              <a:solidFill>
                                <a:schemeClr val="bg1">
                                  <a:lumMod val="85000"/>
                                </a:schemeClr>
                              </a:solidFill>
                            </a:rPr>
                            <a:t>256 bits </a:t>
                          </a:r>
                          <a:r>
                            <a:rPr lang="ko-KR" altLang="en-US" sz="1200" dirty="0">
                              <a:solidFill>
                                <a:schemeClr val="bg1">
                                  <a:lumMod val="85000"/>
                                </a:schemeClr>
                              </a:solidFill>
                            </a:rPr>
                            <a:t>숫자로 해석 </a:t>
                          </a:r>
                          <a:r>
                            <a:rPr lang="en-US" altLang="ko-KR" sz="1200" dirty="0">
                              <a:solidFill>
                                <a:schemeClr val="bg1">
                                  <a:lumMod val="85000"/>
                                </a:schemeClr>
                              </a:solidFill>
                            </a:rPr>
                            <a:t>(Big Endian)</a:t>
                          </a:r>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558461688"/>
                      </a:ext>
                    </a:extLst>
                  </a:tr>
                </a:tbl>
              </a:graphicData>
            </a:graphic>
          </p:graphicFrame>
        </mc:Fallback>
      </mc:AlternateContent>
      <p:sp>
        <p:nvSpPr>
          <p:cNvPr id="13" name="TextBox 12">
            <a:extLst>
              <a:ext uri="{FF2B5EF4-FFF2-40B4-BE49-F238E27FC236}">
                <a16:creationId xmlns:a16="http://schemas.microsoft.com/office/drawing/2014/main" id="{1708F1D4-876A-4502-B7A1-71238BE8F120}"/>
              </a:ext>
            </a:extLst>
          </p:cNvPr>
          <p:cNvSpPr txBox="1"/>
          <p:nvPr/>
        </p:nvSpPr>
        <p:spPr>
          <a:xfrm>
            <a:off x="5017011" y="3190686"/>
            <a:ext cx="1080745" cy="261610"/>
          </a:xfrm>
          <a:prstGeom prst="rect">
            <a:avLst/>
          </a:prstGeom>
          <a:noFill/>
        </p:spPr>
        <p:txBody>
          <a:bodyPr wrap="none" rtlCol="0">
            <a:spAutoFit/>
          </a:bodyPr>
          <a:lstStyle/>
          <a:p>
            <a:r>
              <a:rPr lang="ko-KR" altLang="en-US" sz="1100" dirty="0">
                <a:solidFill>
                  <a:srgbClr val="FFC700"/>
                </a:solidFill>
                <a:latin typeface="Arial" panose="020B0604020202020204" pitchFamily="34" charset="0"/>
              </a:rPr>
              <a:t>부모 체인코드</a:t>
            </a:r>
          </a:p>
        </p:txBody>
      </p:sp>
      <p:sp>
        <p:nvSpPr>
          <p:cNvPr id="14" name="TextBox 13">
            <a:extLst>
              <a:ext uri="{FF2B5EF4-FFF2-40B4-BE49-F238E27FC236}">
                <a16:creationId xmlns:a16="http://schemas.microsoft.com/office/drawing/2014/main" id="{320C6647-3A81-4C27-877F-02A7ABBE6B68}"/>
              </a:ext>
            </a:extLst>
          </p:cNvPr>
          <p:cNvSpPr txBox="1"/>
          <p:nvPr/>
        </p:nvSpPr>
        <p:spPr>
          <a:xfrm>
            <a:off x="6656055" y="3190686"/>
            <a:ext cx="939681" cy="261610"/>
          </a:xfrm>
          <a:prstGeom prst="rect">
            <a:avLst/>
          </a:prstGeom>
          <a:noFill/>
        </p:spPr>
        <p:txBody>
          <a:bodyPr wrap="none" rtlCol="0">
            <a:spAutoFit/>
          </a:bodyPr>
          <a:lstStyle/>
          <a:p>
            <a:r>
              <a:rPr lang="ko-KR" altLang="en-US" sz="1100" dirty="0">
                <a:solidFill>
                  <a:srgbClr val="0071FF"/>
                </a:solidFill>
                <a:latin typeface="Arial" panose="020B0604020202020204" pitchFamily="34" charset="0"/>
              </a:rPr>
              <a:t>부모 공개키</a:t>
            </a:r>
          </a:p>
        </p:txBody>
      </p:sp>
      <p:sp>
        <p:nvSpPr>
          <p:cNvPr id="15" name="TextBox 14">
            <a:extLst>
              <a:ext uri="{FF2B5EF4-FFF2-40B4-BE49-F238E27FC236}">
                <a16:creationId xmlns:a16="http://schemas.microsoft.com/office/drawing/2014/main" id="{8B810260-1A8D-4F8D-802B-2F12EF996861}"/>
              </a:ext>
            </a:extLst>
          </p:cNvPr>
          <p:cNvSpPr txBox="1"/>
          <p:nvPr/>
        </p:nvSpPr>
        <p:spPr>
          <a:xfrm>
            <a:off x="7997079" y="3190686"/>
            <a:ext cx="530915" cy="261610"/>
          </a:xfrm>
          <a:prstGeom prst="rect">
            <a:avLst/>
          </a:prstGeom>
          <a:noFill/>
        </p:spPr>
        <p:txBody>
          <a:bodyPr wrap="none" rtlCol="0">
            <a:spAutoFit/>
          </a:bodyPr>
          <a:lstStyle/>
          <a:p>
            <a:r>
              <a:rPr lang="en-US" altLang="ko-KR" sz="1100" dirty="0">
                <a:solidFill>
                  <a:srgbClr val="FFC700"/>
                </a:solidFill>
                <a:latin typeface="Arial" panose="020B0604020202020204" pitchFamily="34" charset="0"/>
              </a:rPr>
              <a:t>Index</a:t>
            </a:r>
            <a:endParaRPr lang="ko-KR" altLang="en-US" sz="1100" dirty="0">
              <a:solidFill>
                <a:srgbClr val="FFC700"/>
              </a:solidFill>
              <a:latin typeface="Arial" panose="020B0604020202020204" pitchFamily="34" charset="0"/>
            </a:endParaRPr>
          </a:p>
        </p:txBody>
      </p:sp>
      <p:grpSp>
        <p:nvGrpSpPr>
          <p:cNvPr id="16" name="그룹 15">
            <a:extLst>
              <a:ext uri="{FF2B5EF4-FFF2-40B4-BE49-F238E27FC236}">
                <a16:creationId xmlns:a16="http://schemas.microsoft.com/office/drawing/2014/main" id="{5644BA27-B3A4-4B67-9B10-E2CD06A6C680}"/>
              </a:ext>
            </a:extLst>
          </p:cNvPr>
          <p:cNvGrpSpPr/>
          <p:nvPr/>
        </p:nvGrpSpPr>
        <p:grpSpPr>
          <a:xfrm>
            <a:off x="8527994" y="3514392"/>
            <a:ext cx="3397304" cy="1285546"/>
            <a:chOff x="8527994" y="3514392"/>
            <a:chExt cx="3397304" cy="1285546"/>
          </a:xfrm>
        </p:grpSpPr>
        <p:grpSp>
          <p:nvGrpSpPr>
            <p:cNvPr id="17" name="그룹 16">
              <a:extLst>
                <a:ext uri="{FF2B5EF4-FFF2-40B4-BE49-F238E27FC236}">
                  <a16:creationId xmlns:a16="http://schemas.microsoft.com/office/drawing/2014/main" id="{CE14BCC8-E5E8-41A3-A275-24CF08A32CAC}"/>
                </a:ext>
              </a:extLst>
            </p:cNvPr>
            <p:cNvGrpSpPr/>
            <p:nvPr/>
          </p:nvGrpSpPr>
          <p:grpSpPr>
            <a:xfrm>
              <a:off x="8607504" y="3587490"/>
              <a:ext cx="3253924" cy="1148953"/>
              <a:chOff x="978544" y="1617262"/>
              <a:chExt cx="10600865" cy="4505669"/>
            </a:xfrm>
            <a:noFill/>
          </p:grpSpPr>
          <p:sp>
            <p:nvSpPr>
              <p:cNvPr id="19" name="TextBox 18">
                <a:extLst>
                  <a:ext uri="{FF2B5EF4-FFF2-40B4-BE49-F238E27FC236}">
                    <a16:creationId xmlns:a16="http://schemas.microsoft.com/office/drawing/2014/main" id="{DE6385C9-A08B-4421-8D62-D78600CE42FE}"/>
                  </a:ext>
                </a:extLst>
              </p:cNvPr>
              <p:cNvSpPr txBox="1"/>
              <p:nvPr/>
            </p:nvSpPr>
            <p:spPr>
              <a:xfrm>
                <a:off x="978544" y="1617262"/>
                <a:ext cx="2690568" cy="905218"/>
              </a:xfrm>
              <a:prstGeom prst="rect">
                <a:avLst/>
              </a:prstGeom>
              <a:grpFill/>
              <a:ln w="6350">
                <a:solidFill>
                  <a:schemeClr val="bg1">
                    <a:lumMod val="50000"/>
                  </a:schemeClr>
                </a:solidFill>
              </a:ln>
            </p:spPr>
            <p:txBody>
              <a:bodyPr wrap="none" rtlCol="0">
                <a:spAutoFit/>
              </a:bodyPr>
              <a:lstStyle/>
              <a:p>
                <a:r>
                  <a:rPr lang="ko-KR" altLang="en-US" sz="900" dirty="0">
                    <a:solidFill>
                      <a:schemeClr val="bg1">
                        <a:lumMod val="50000"/>
                      </a:schemeClr>
                    </a:solidFill>
                    <a:latin typeface="Arial" panose="020B0604020202020204" pitchFamily="34" charset="0"/>
                  </a:rPr>
                  <a:t>부모 개인 키</a:t>
                </a:r>
              </a:p>
            </p:txBody>
          </p:sp>
          <p:sp>
            <p:nvSpPr>
              <p:cNvPr id="20" name="TextBox 19">
                <a:extLst>
                  <a:ext uri="{FF2B5EF4-FFF2-40B4-BE49-F238E27FC236}">
                    <a16:creationId xmlns:a16="http://schemas.microsoft.com/office/drawing/2014/main" id="{D49D841C-524B-44DC-82A2-B95B08D9D973}"/>
                  </a:ext>
                </a:extLst>
              </p:cNvPr>
              <p:cNvSpPr txBox="1"/>
              <p:nvPr/>
            </p:nvSpPr>
            <p:spPr>
              <a:xfrm>
                <a:off x="5485691" y="1617262"/>
                <a:ext cx="2690568" cy="905218"/>
              </a:xfrm>
              <a:prstGeom prst="rect">
                <a:avLst/>
              </a:prstGeom>
              <a:solidFill>
                <a:schemeClr val="bg1">
                  <a:lumMod val="65000"/>
                </a:schemeClr>
              </a:solidFill>
              <a:ln w="6350">
                <a:solidFill>
                  <a:schemeClr val="bg1">
                    <a:lumMod val="50000"/>
                  </a:schemeClr>
                </a:solidFill>
              </a:ln>
            </p:spPr>
            <p:txBody>
              <a:bodyPr wrap="none" rtlCol="0">
                <a:spAutoFit/>
              </a:bodyPr>
              <a:lstStyle/>
              <a:p>
                <a:r>
                  <a:rPr lang="ko-KR" altLang="en-US" sz="900" dirty="0">
                    <a:solidFill>
                      <a:srgbClr val="3F3F3F"/>
                    </a:solidFill>
                    <a:latin typeface="Arial" panose="020B0604020202020204" pitchFamily="34" charset="0"/>
                  </a:rPr>
                  <a:t>부모 공개 키</a:t>
                </a:r>
              </a:p>
            </p:txBody>
          </p:sp>
          <p:sp>
            <p:nvSpPr>
              <p:cNvPr id="21" name="TextBox 20">
                <a:extLst>
                  <a:ext uri="{FF2B5EF4-FFF2-40B4-BE49-F238E27FC236}">
                    <a16:creationId xmlns:a16="http://schemas.microsoft.com/office/drawing/2014/main" id="{29A4E85F-461B-4467-8F4C-6C6EC535BC2A}"/>
                  </a:ext>
                </a:extLst>
              </p:cNvPr>
              <p:cNvSpPr txBox="1"/>
              <p:nvPr/>
            </p:nvSpPr>
            <p:spPr>
              <a:xfrm>
                <a:off x="5485691" y="5217713"/>
                <a:ext cx="2690568" cy="905218"/>
              </a:xfrm>
              <a:prstGeom prst="rect">
                <a:avLst/>
              </a:prstGeom>
              <a:solidFill>
                <a:schemeClr val="bg1">
                  <a:lumMod val="65000"/>
                </a:schemeClr>
              </a:solidFill>
              <a:ln w="6350">
                <a:solidFill>
                  <a:schemeClr val="bg1">
                    <a:lumMod val="50000"/>
                  </a:schemeClr>
                </a:solidFill>
              </a:ln>
            </p:spPr>
            <p:txBody>
              <a:bodyPr wrap="none" rtlCol="0">
                <a:spAutoFit/>
              </a:bodyPr>
              <a:lstStyle/>
              <a:p>
                <a:r>
                  <a:rPr lang="ko-KR" altLang="en-US" sz="900" dirty="0">
                    <a:solidFill>
                      <a:srgbClr val="3F3F3F"/>
                    </a:solidFill>
                    <a:latin typeface="Arial" panose="020B0604020202020204" pitchFamily="34" charset="0"/>
                  </a:rPr>
                  <a:t>자식 공개 키</a:t>
                </a:r>
              </a:p>
            </p:txBody>
          </p:sp>
          <p:sp>
            <p:nvSpPr>
              <p:cNvPr id="22" name="TextBox 21">
                <a:extLst>
                  <a:ext uri="{FF2B5EF4-FFF2-40B4-BE49-F238E27FC236}">
                    <a16:creationId xmlns:a16="http://schemas.microsoft.com/office/drawing/2014/main" id="{C80BFE13-E52F-4302-BA5B-77F3E1CD94EA}"/>
                  </a:ext>
                </a:extLst>
              </p:cNvPr>
              <p:cNvSpPr txBox="1"/>
              <p:nvPr/>
            </p:nvSpPr>
            <p:spPr>
              <a:xfrm>
                <a:off x="978544" y="5217713"/>
                <a:ext cx="2690568" cy="905218"/>
              </a:xfrm>
              <a:prstGeom prst="rect">
                <a:avLst/>
              </a:prstGeom>
              <a:grpFill/>
              <a:ln w="6350">
                <a:solidFill>
                  <a:schemeClr val="bg1">
                    <a:lumMod val="50000"/>
                  </a:schemeClr>
                </a:solidFill>
              </a:ln>
            </p:spPr>
            <p:txBody>
              <a:bodyPr wrap="none" rtlCol="0">
                <a:spAutoFit/>
              </a:bodyPr>
              <a:lstStyle/>
              <a:p>
                <a:r>
                  <a:rPr lang="ko-KR" altLang="en-US" sz="900" dirty="0">
                    <a:solidFill>
                      <a:schemeClr val="bg1">
                        <a:lumMod val="50000"/>
                      </a:schemeClr>
                    </a:solidFill>
                    <a:latin typeface="Arial" panose="020B0604020202020204" pitchFamily="34" charset="0"/>
                  </a:rPr>
                  <a:t>자식 개인 키</a:t>
                </a:r>
              </a:p>
            </p:txBody>
          </p:sp>
          <p:cxnSp>
            <p:nvCxnSpPr>
              <p:cNvPr id="23" name="직선 화살표 연결선 22">
                <a:extLst>
                  <a:ext uri="{FF2B5EF4-FFF2-40B4-BE49-F238E27FC236}">
                    <a16:creationId xmlns:a16="http://schemas.microsoft.com/office/drawing/2014/main" id="{D7FBA975-42DC-4376-8F1B-95F9E992B3D0}"/>
                  </a:ext>
                </a:extLst>
              </p:cNvPr>
              <p:cNvCxnSpPr>
                <a:stCxn id="20" idx="2"/>
                <a:endCxn id="21" idx="0"/>
              </p:cNvCxnSpPr>
              <p:nvPr/>
            </p:nvCxnSpPr>
            <p:spPr>
              <a:xfrm>
                <a:off x="6830977" y="2522480"/>
                <a:ext cx="0" cy="2695234"/>
              </a:xfrm>
              <a:prstGeom prst="straightConnector1">
                <a:avLst/>
              </a:prstGeom>
              <a:grpFill/>
              <a:ln w="19050">
                <a:solidFill>
                  <a:schemeClr val="bg1">
                    <a:lumMod val="8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B48F8CA8-5964-4A30-BD9A-D5B75D139826}"/>
                  </a:ext>
                </a:extLst>
              </p:cNvPr>
              <p:cNvCxnSpPr>
                <a:cxnSpLocks/>
                <a:stCxn id="19" idx="3"/>
                <a:endCxn id="20" idx="1"/>
              </p:cNvCxnSpPr>
              <p:nvPr/>
            </p:nvCxnSpPr>
            <p:spPr>
              <a:xfrm>
                <a:off x="3669112" y="2069871"/>
                <a:ext cx="1816579" cy="0"/>
              </a:xfrm>
              <a:prstGeom prst="straightConnector1">
                <a:avLst/>
              </a:prstGeom>
              <a:grpFill/>
              <a:ln w="63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C05B1C12-8AC7-4840-AAA4-CDD181B24CC2}"/>
                  </a:ext>
                </a:extLst>
              </p:cNvPr>
              <p:cNvCxnSpPr>
                <a:cxnSpLocks/>
                <a:stCxn id="19" idx="2"/>
                <a:endCxn id="22" idx="0"/>
              </p:cNvCxnSpPr>
              <p:nvPr/>
            </p:nvCxnSpPr>
            <p:spPr>
              <a:xfrm>
                <a:off x="2323830" y="2522480"/>
                <a:ext cx="0" cy="2695234"/>
              </a:xfrm>
              <a:prstGeom prst="straightConnector1">
                <a:avLst/>
              </a:prstGeom>
              <a:grpFill/>
              <a:ln w="63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직선 화살표 연결선 25">
                <a:extLst>
                  <a:ext uri="{FF2B5EF4-FFF2-40B4-BE49-F238E27FC236}">
                    <a16:creationId xmlns:a16="http://schemas.microsoft.com/office/drawing/2014/main" id="{45763B11-38FA-4C48-913D-8093912AC944}"/>
                  </a:ext>
                </a:extLst>
              </p:cNvPr>
              <p:cNvCxnSpPr>
                <a:cxnSpLocks/>
                <a:stCxn id="19" idx="2"/>
                <a:endCxn id="21" idx="0"/>
              </p:cNvCxnSpPr>
              <p:nvPr/>
            </p:nvCxnSpPr>
            <p:spPr>
              <a:xfrm>
                <a:off x="2323830" y="2522480"/>
                <a:ext cx="4507147" cy="2695234"/>
              </a:xfrm>
              <a:prstGeom prst="straightConnector1">
                <a:avLst/>
              </a:prstGeom>
              <a:grpFill/>
              <a:ln w="63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직선 화살표 연결선 26">
                <a:extLst>
                  <a:ext uri="{FF2B5EF4-FFF2-40B4-BE49-F238E27FC236}">
                    <a16:creationId xmlns:a16="http://schemas.microsoft.com/office/drawing/2014/main" id="{6D882054-63C9-4AEA-AA00-5EA82CB6B449}"/>
                  </a:ext>
                </a:extLst>
              </p:cNvPr>
              <p:cNvCxnSpPr>
                <a:cxnSpLocks/>
                <a:stCxn id="22" idx="3"/>
                <a:endCxn id="21" idx="1"/>
              </p:cNvCxnSpPr>
              <p:nvPr/>
            </p:nvCxnSpPr>
            <p:spPr>
              <a:xfrm>
                <a:off x="3669112" y="5670322"/>
                <a:ext cx="1816579" cy="0"/>
              </a:xfrm>
              <a:prstGeom prst="straightConnector1">
                <a:avLst/>
              </a:prstGeom>
              <a:grpFill/>
              <a:ln w="63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4EE5AA8C-D2C3-4B95-B58F-E70253F63C06}"/>
                  </a:ext>
                </a:extLst>
              </p:cNvPr>
              <p:cNvSpPr txBox="1"/>
              <p:nvPr/>
            </p:nvSpPr>
            <p:spPr>
              <a:xfrm>
                <a:off x="7034894" y="2999630"/>
                <a:ext cx="4544515" cy="1448351"/>
              </a:xfrm>
              <a:prstGeom prst="rect">
                <a:avLst/>
              </a:prstGeom>
              <a:grpFill/>
              <a:ln w="6350">
                <a:solidFill>
                  <a:schemeClr val="bg1">
                    <a:lumMod val="50000"/>
                  </a:schemeClr>
                </a:solidFill>
              </a:ln>
            </p:spPr>
            <p:txBody>
              <a:bodyPr wrap="none" rtlCol="0">
                <a:spAutoFit/>
              </a:bodyPr>
              <a:lstStyle/>
              <a:p>
                <a:r>
                  <a:rPr lang="ko-KR" altLang="en-US" sz="900" dirty="0">
                    <a:solidFill>
                      <a:schemeClr val="bg1">
                        <a:lumMod val="85000"/>
                      </a:schemeClr>
                    </a:solidFill>
                    <a:latin typeface="Arial" panose="020B0604020202020204" pitchFamily="34" charset="0"/>
                  </a:rPr>
                  <a:t>일반</a:t>
                </a:r>
                <a:r>
                  <a:rPr lang="en-US" altLang="ko-KR" sz="900" dirty="0">
                    <a:solidFill>
                      <a:schemeClr val="bg1">
                        <a:lumMod val="85000"/>
                      </a:schemeClr>
                    </a:solidFill>
                    <a:latin typeface="Arial" panose="020B0604020202020204" pitchFamily="34" charset="0"/>
                  </a:rPr>
                  <a:t> </a:t>
                </a:r>
                <a:r>
                  <a:rPr lang="ko-KR" altLang="en-US" sz="900" dirty="0">
                    <a:solidFill>
                      <a:srgbClr val="5AFA6E"/>
                    </a:solidFill>
                    <a:latin typeface="Arial" panose="020B0604020202020204" pitchFamily="34" charset="0"/>
                  </a:rPr>
                  <a:t>가능 </a:t>
                </a:r>
                <a:r>
                  <a:rPr lang="en-US" altLang="ko-KR" sz="900" dirty="0">
                    <a:solidFill>
                      <a:srgbClr val="5AFA6E"/>
                    </a:solidFill>
                    <a:latin typeface="Arial" panose="020B0604020202020204" pitchFamily="34" charset="0"/>
                  </a:rPr>
                  <a:t>(0 ~ 2</a:t>
                </a:r>
                <a:r>
                  <a:rPr lang="en-US" altLang="ko-KR" sz="900" baseline="30000" dirty="0">
                    <a:solidFill>
                      <a:srgbClr val="5AFA6E"/>
                    </a:solidFill>
                    <a:latin typeface="Arial" panose="020B0604020202020204" pitchFamily="34" charset="0"/>
                  </a:rPr>
                  <a:t>31</a:t>
                </a:r>
                <a:r>
                  <a:rPr lang="en-US" altLang="ko-KR" sz="900" dirty="0">
                    <a:solidFill>
                      <a:srgbClr val="5AFA6E"/>
                    </a:solidFill>
                    <a:latin typeface="Arial" panose="020B0604020202020204" pitchFamily="34" charset="0"/>
                  </a:rPr>
                  <a:t>-1)</a:t>
                </a:r>
              </a:p>
              <a:p>
                <a:r>
                  <a:rPr lang="ko-KR" altLang="en-US" sz="900" dirty="0">
                    <a:solidFill>
                      <a:schemeClr val="bg1">
                        <a:lumMod val="85000"/>
                      </a:schemeClr>
                    </a:solidFill>
                    <a:latin typeface="Arial" panose="020B0604020202020204" pitchFamily="34" charset="0"/>
                  </a:rPr>
                  <a:t>강화 </a:t>
                </a:r>
                <a:r>
                  <a:rPr lang="ko-KR" altLang="en-US" sz="900" dirty="0">
                    <a:solidFill>
                      <a:srgbClr val="EF296B"/>
                    </a:solidFill>
                    <a:latin typeface="Arial" panose="020B0604020202020204" pitchFamily="34" charset="0"/>
                  </a:rPr>
                  <a:t>불가능 </a:t>
                </a:r>
                <a:r>
                  <a:rPr lang="en-US" altLang="ko-KR" sz="900" dirty="0">
                    <a:solidFill>
                      <a:srgbClr val="EF296B"/>
                    </a:solidFill>
                    <a:latin typeface="Arial" panose="020B0604020202020204" pitchFamily="34" charset="0"/>
                  </a:rPr>
                  <a:t>(2</a:t>
                </a:r>
                <a:r>
                  <a:rPr lang="en-US" altLang="ko-KR" sz="900" baseline="30000" dirty="0">
                    <a:solidFill>
                      <a:srgbClr val="EF296B"/>
                    </a:solidFill>
                    <a:latin typeface="Arial" panose="020B0604020202020204" pitchFamily="34" charset="0"/>
                  </a:rPr>
                  <a:t>31</a:t>
                </a:r>
                <a:r>
                  <a:rPr lang="en-US" altLang="ko-KR" sz="900" dirty="0">
                    <a:solidFill>
                      <a:srgbClr val="EF296B"/>
                    </a:solidFill>
                    <a:latin typeface="Arial" panose="020B0604020202020204" pitchFamily="34" charset="0"/>
                  </a:rPr>
                  <a:t> ~ 2</a:t>
                </a:r>
                <a:r>
                  <a:rPr lang="en-US" altLang="ko-KR" sz="900" baseline="30000" dirty="0">
                    <a:solidFill>
                      <a:srgbClr val="EF296B"/>
                    </a:solidFill>
                    <a:latin typeface="Arial" panose="020B0604020202020204" pitchFamily="34" charset="0"/>
                  </a:rPr>
                  <a:t>3</a:t>
                </a:r>
                <a:r>
                  <a:rPr lang="en-US" altLang="ko-KR" sz="900" dirty="0">
                    <a:solidFill>
                      <a:srgbClr val="EF296B"/>
                    </a:solidFill>
                    <a:latin typeface="Arial" panose="020B0604020202020204" pitchFamily="34" charset="0"/>
                  </a:rPr>
                  <a:t>-1)</a:t>
                </a:r>
                <a:endParaRPr lang="ko-KR" altLang="en-US" sz="900" dirty="0">
                  <a:solidFill>
                    <a:srgbClr val="EF296B"/>
                  </a:solidFill>
                  <a:latin typeface="Arial" panose="020B0604020202020204" pitchFamily="34" charset="0"/>
                </a:endParaRPr>
              </a:p>
            </p:txBody>
          </p:sp>
        </p:grpSp>
        <p:sp>
          <p:nvSpPr>
            <p:cNvPr id="18" name="직사각형 17">
              <a:extLst>
                <a:ext uri="{FF2B5EF4-FFF2-40B4-BE49-F238E27FC236}">
                  <a16:creationId xmlns:a16="http://schemas.microsoft.com/office/drawing/2014/main" id="{B950D243-A27E-4F57-9E23-47DE4F30DE89}"/>
                </a:ext>
              </a:extLst>
            </p:cNvPr>
            <p:cNvSpPr/>
            <p:nvPr/>
          </p:nvSpPr>
          <p:spPr>
            <a:xfrm>
              <a:off x="8527994" y="3514392"/>
              <a:ext cx="3397304" cy="1285546"/>
            </a:xfrm>
            <a:prstGeom prst="rect">
              <a:avLst/>
            </a:prstGeom>
            <a:no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aphicFrame>
        <p:nvGraphicFramePr>
          <p:cNvPr id="29" name="표 8">
            <a:extLst>
              <a:ext uri="{FF2B5EF4-FFF2-40B4-BE49-F238E27FC236}">
                <a16:creationId xmlns:a16="http://schemas.microsoft.com/office/drawing/2014/main" id="{0A515AB9-EEBC-4DC6-BA42-CF975E5EA191}"/>
              </a:ext>
            </a:extLst>
          </p:cNvPr>
          <p:cNvGraphicFramePr>
            <a:graphicFrameLocks noGrp="1"/>
          </p:cNvGraphicFramePr>
          <p:nvPr>
            <p:extLst>
              <p:ext uri="{D42A27DB-BD31-4B8C-83A1-F6EECF244321}">
                <p14:modId xmlns:p14="http://schemas.microsoft.com/office/powerpoint/2010/main" val="3095779762"/>
              </p:ext>
            </p:extLst>
          </p:nvPr>
        </p:nvGraphicFramePr>
        <p:xfrm>
          <a:off x="9369753" y="674860"/>
          <a:ext cx="2555545" cy="2468880"/>
        </p:xfrm>
        <a:graphic>
          <a:graphicData uri="http://schemas.openxmlformats.org/drawingml/2006/table">
            <a:tbl>
              <a:tblPr firstRow="1" bandRow="1">
                <a:tableStyleId>{5C22544A-7EE6-4342-B048-85BDC9FD1C3A}</a:tableStyleId>
              </a:tblPr>
              <a:tblGrid>
                <a:gridCol w="776605">
                  <a:extLst>
                    <a:ext uri="{9D8B030D-6E8A-4147-A177-3AD203B41FA5}">
                      <a16:colId xmlns:a16="http://schemas.microsoft.com/office/drawing/2014/main" val="480981317"/>
                    </a:ext>
                  </a:extLst>
                </a:gridCol>
                <a:gridCol w="1778940">
                  <a:extLst>
                    <a:ext uri="{9D8B030D-6E8A-4147-A177-3AD203B41FA5}">
                      <a16:colId xmlns:a16="http://schemas.microsoft.com/office/drawing/2014/main" val="3385686436"/>
                    </a:ext>
                  </a:extLst>
                </a:gridCol>
              </a:tblGrid>
              <a:tr h="0">
                <a:tc>
                  <a:txBody>
                    <a:bodyPr/>
                    <a:lstStyle/>
                    <a:p>
                      <a:pPr latinLnBrk="1"/>
                      <a:r>
                        <a:rPr lang="en-US" altLang="ko-KR" sz="1200" b="0" baseline="0" dirty="0" err="1">
                          <a:solidFill>
                            <a:schemeClr val="bg1">
                              <a:lumMod val="85000"/>
                            </a:schemeClr>
                          </a:solidFill>
                          <a:latin typeface="Arial" panose="020B0604020202020204" pitchFamily="34" charset="0"/>
                        </a:rPr>
                        <a:t>CDKpriv</a:t>
                      </a:r>
                      <a:endParaRPr lang="ko-KR" altLang="en-US" sz="1200" b="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ko-KR" altLang="en-US" sz="1200" b="0" baseline="0" dirty="0">
                          <a:solidFill>
                            <a:schemeClr val="bg1">
                              <a:lumMod val="85000"/>
                            </a:schemeClr>
                          </a:solidFill>
                          <a:latin typeface="Arial" panose="020B0604020202020204" pitchFamily="34" charset="0"/>
                        </a:rPr>
                        <a:t>자식 개인 키 유도 함수</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19365607"/>
                  </a:ext>
                </a:extLst>
              </a:tr>
              <a:tr h="0">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0" baseline="0" dirty="0" err="1">
                          <a:solidFill>
                            <a:schemeClr val="bg1">
                              <a:lumMod val="85000"/>
                            </a:schemeClr>
                          </a:solidFill>
                          <a:latin typeface="Arial" panose="020B0604020202020204" pitchFamily="34" charset="0"/>
                        </a:rPr>
                        <a:t>CDKpub</a:t>
                      </a:r>
                      <a:endParaRPr lang="ko-KR" altLang="en-US" sz="1200" b="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ko-KR" altLang="en-US" sz="1200" baseline="0" dirty="0">
                          <a:solidFill>
                            <a:schemeClr val="bg1">
                              <a:lumMod val="85000"/>
                            </a:schemeClr>
                          </a:solidFill>
                          <a:latin typeface="Arial" panose="020B0604020202020204" pitchFamily="34" charset="0"/>
                        </a:rPr>
                        <a:t>자식 공개 키 유도 함수</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628810701"/>
                  </a:ext>
                </a:extLst>
              </a:tr>
              <a:tr h="0">
                <a:tc>
                  <a:txBody>
                    <a:bodyPr/>
                    <a:lstStyle/>
                    <a:p>
                      <a:pPr latinLnBrk="1"/>
                      <a:r>
                        <a:rPr lang="en-US" altLang="ko-KR" sz="1200" baseline="0" dirty="0" err="1">
                          <a:solidFill>
                            <a:schemeClr val="bg1">
                              <a:lumMod val="85000"/>
                            </a:schemeClr>
                          </a:solidFill>
                          <a:latin typeface="Arial" panose="020B0604020202020204" pitchFamily="34" charset="0"/>
                        </a:rPr>
                        <a:t>k</a:t>
                      </a:r>
                      <a:r>
                        <a:rPr lang="en-US" altLang="ko-KR" sz="1200" baseline="-25000" dirty="0" err="1">
                          <a:solidFill>
                            <a:schemeClr val="bg1">
                              <a:lumMod val="85000"/>
                            </a:schemeClr>
                          </a:solidFill>
                          <a:latin typeface="Arial" panose="020B0604020202020204" pitchFamily="34" charset="0"/>
                        </a:rPr>
                        <a:t>par</a:t>
                      </a:r>
                      <a:endParaRPr lang="ko-KR" altLang="en-US" sz="120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ko-KR" altLang="en-US" sz="1200" baseline="0" dirty="0">
                          <a:solidFill>
                            <a:schemeClr val="bg1">
                              <a:lumMod val="85000"/>
                            </a:schemeClr>
                          </a:solidFill>
                          <a:latin typeface="Arial" panose="020B0604020202020204" pitchFamily="34" charset="0"/>
                        </a:rPr>
                        <a:t>부모 개인키</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513437855"/>
                  </a:ext>
                </a:extLst>
              </a:tr>
              <a:tr h="0">
                <a:tc>
                  <a:txBody>
                    <a:bodyPr/>
                    <a:lstStyle/>
                    <a:p>
                      <a:pPr latinLnBrk="1"/>
                      <a:r>
                        <a:rPr lang="en-US" altLang="ko-KR" sz="1200" baseline="0" dirty="0" err="1">
                          <a:solidFill>
                            <a:schemeClr val="bg1">
                              <a:lumMod val="85000"/>
                            </a:schemeClr>
                          </a:solidFill>
                          <a:latin typeface="Arial" panose="020B0604020202020204" pitchFamily="34" charset="0"/>
                        </a:rPr>
                        <a:t>K</a:t>
                      </a:r>
                      <a:r>
                        <a:rPr lang="en-US" altLang="ko-KR" sz="1200" baseline="-25000" dirty="0" err="1">
                          <a:solidFill>
                            <a:schemeClr val="bg1">
                              <a:lumMod val="85000"/>
                            </a:schemeClr>
                          </a:solidFill>
                          <a:latin typeface="Arial" panose="020B0604020202020204" pitchFamily="34" charset="0"/>
                        </a:rPr>
                        <a:t>par</a:t>
                      </a:r>
                      <a:endParaRPr lang="ko-KR" altLang="en-US" sz="120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ko-KR" altLang="en-US" sz="1200" baseline="0" dirty="0">
                          <a:solidFill>
                            <a:schemeClr val="bg1">
                              <a:lumMod val="85000"/>
                            </a:schemeClr>
                          </a:solidFill>
                          <a:latin typeface="Arial" panose="020B0604020202020204" pitchFamily="34" charset="0"/>
                        </a:rPr>
                        <a:t>부모 공개키</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713597126"/>
                  </a:ext>
                </a:extLst>
              </a:tr>
              <a:tr h="0">
                <a:tc>
                  <a:txBody>
                    <a:bodyPr/>
                    <a:lstStyle/>
                    <a:p>
                      <a:pPr latinLnBrk="1"/>
                      <a:r>
                        <a:rPr lang="en-US" altLang="ko-KR" sz="1200" baseline="0" dirty="0" err="1">
                          <a:solidFill>
                            <a:schemeClr val="bg1">
                              <a:lumMod val="85000"/>
                            </a:schemeClr>
                          </a:solidFill>
                          <a:latin typeface="Arial" panose="020B0604020202020204" pitchFamily="34" charset="0"/>
                        </a:rPr>
                        <a:t>c</a:t>
                      </a:r>
                      <a:r>
                        <a:rPr lang="en-US" altLang="ko-KR" sz="1200" baseline="-25000" dirty="0" err="1">
                          <a:solidFill>
                            <a:schemeClr val="bg1">
                              <a:lumMod val="85000"/>
                            </a:schemeClr>
                          </a:solidFill>
                          <a:latin typeface="Arial" panose="020B0604020202020204" pitchFamily="34" charset="0"/>
                        </a:rPr>
                        <a:t>par</a:t>
                      </a:r>
                      <a:endParaRPr lang="ko-KR" altLang="en-US" sz="120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ko-KR" altLang="en-US" sz="1200" baseline="0" dirty="0">
                          <a:solidFill>
                            <a:schemeClr val="bg1">
                              <a:lumMod val="85000"/>
                            </a:schemeClr>
                          </a:solidFill>
                          <a:latin typeface="Arial" panose="020B0604020202020204" pitchFamily="34" charset="0"/>
                        </a:rPr>
                        <a:t>부모 체인코드</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309661638"/>
                  </a:ext>
                </a:extLst>
              </a:tr>
              <a:tr h="0">
                <a:tc>
                  <a:txBody>
                    <a:bodyPr/>
                    <a:lstStyle/>
                    <a:p>
                      <a:pPr latinLnBrk="1"/>
                      <a:r>
                        <a:rPr lang="en-US" altLang="ko-KR" sz="1200" baseline="0" dirty="0" err="1">
                          <a:solidFill>
                            <a:schemeClr val="bg1">
                              <a:lumMod val="85000"/>
                            </a:schemeClr>
                          </a:solidFill>
                          <a:latin typeface="Arial" panose="020B0604020202020204" pitchFamily="34" charset="0"/>
                        </a:rPr>
                        <a:t>i</a:t>
                      </a:r>
                      <a:endParaRPr lang="ko-KR" altLang="en-US" sz="120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200" baseline="0" dirty="0">
                          <a:solidFill>
                            <a:schemeClr val="bg1">
                              <a:lumMod val="85000"/>
                            </a:schemeClr>
                          </a:solidFill>
                          <a:latin typeface="Arial" panose="020B0604020202020204" pitchFamily="34" charset="0"/>
                        </a:rPr>
                        <a:t>Index</a:t>
                      </a:r>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874783623"/>
                  </a:ext>
                </a:extLst>
              </a:tr>
              <a:tr h="0">
                <a:tc>
                  <a:txBody>
                    <a:bodyPr/>
                    <a:lstStyle/>
                    <a:p>
                      <a:pPr latinLnBrk="1"/>
                      <a:r>
                        <a:rPr lang="en-US" altLang="ko-KR" sz="1200" baseline="0" dirty="0">
                          <a:solidFill>
                            <a:schemeClr val="bg1">
                              <a:lumMod val="85000"/>
                            </a:schemeClr>
                          </a:solidFill>
                          <a:latin typeface="Arial" panose="020B0604020202020204" pitchFamily="34" charset="0"/>
                        </a:rPr>
                        <a:t>k</a:t>
                      </a:r>
                      <a:r>
                        <a:rPr lang="en-US" altLang="ko-KR" sz="1200" baseline="-25000" dirty="0">
                          <a:solidFill>
                            <a:schemeClr val="bg1">
                              <a:lumMod val="85000"/>
                            </a:schemeClr>
                          </a:solidFill>
                          <a:latin typeface="Arial" panose="020B0604020202020204" pitchFamily="34" charset="0"/>
                        </a:rPr>
                        <a:t>i</a:t>
                      </a:r>
                      <a:endParaRPr lang="ko-KR" altLang="en-US" sz="120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200" baseline="0" dirty="0">
                          <a:solidFill>
                            <a:schemeClr val="bg1">
                              <a:lumMod val="85000"/>
                            </a:schemeClr>
                          </a:solidFill>
                          <a:latin typeface="Arial" panose="020B0604020202020204" pitchFamily="34" charset="0"/>
                        </a:rPr>
                        <a:t>index</a:t>
                      </a:r>
                      <a:r>
                        <a:rPr lang="ko-KR" altLang="en-US" sz="1200" baseline="0" dirty="0">
                          <a:solidFill>
                            <a:schemeClr val="bg1">
                              <a:lumMod val="85000"/>
                            </a:schemeClr>
                          </a:solidFill>
                          <a:latin typeface="Arial" panose="020B0604020202020204" pitchFamily="34" charset="0"/>
                        </a:rPr>
                        <a:t> </a:t>
                      </a:r>
                      <a:r>
                        <a:rPr lang="en-US" altLang="ko-KR" sz="1200" baseline="0" dirty="0" err="1">
                          <a:solidFill>
                            <a:schemeClr val="bg1">
                              <a:lumMod val="85000"/>
                            </a:schemeClr>
                          </a:solidFill>
                          <a:latin typeface="Arial" panose="020B0604020202020204" pitchFamily="34" charset="0"/>
                        </a:rPr>
                        <a:t>i</a:t>
                      </a:r>
                      <a:r>
                        <a:rPr lang="ko-KR" altLang="en-US" sz="1200" baseline="0" dirty="0">
                          <a:solidFill>
                            <a:schemeClr val="bg1">
                              <a:lumMod val="85000"/>
                            </a:schemeClr>
                          </a:solidFill>
                          <a:latin typeface="Arial" panose="020B0604020202020204" pitchFamily="34" charset="0"/>
                        </a:rPr>
                        <a:t>의 자식</a:t>
                      </a:r>
                      <a:r>
                        <a:rPr lang="en-US" altLang="ko-KR" sz="1200" baseline="0" dirty="0">
                          <a:solidFill>
                            <a:schemeClr val="bg1">
                              <a:lumMod val="85000"/>
                            </a:schemeClr>
                          </a:solidFill>
                          <a:latin typeface="Arial" panose="020B0604020202020204" pitchFamily="34" charset="0"/>
                        </a:rPr>
                        <a:t> </a:t>
                      </a:r>
                      <a:r>
                        <a:rPr lang="ko-KR" altLang="en-US" sz="1200" baseline="0" dirty="0">
                          <a:solidFill>
                            <a:schemeClr val="bg1">
                              <a:lumMod val="85000"/>
                            </a:schemeClr>
                          </a:solidFill>
                          <a:latin typeface="Arial" panose="020B0604020202020204" pitchFamily="34" charset="0"/>
                        </a:rPr>
                        <a:t>개인 키</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114158036"/>
                  </a:ext>
                </a:extLst>
              </a:tr>
              <a:tr h="0">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aseline="0" dirty="0">
                          <a:solidFill>
                            <a:schemeClr val="bg1">
                              <a:lumMod val="85000"/>
                            </a:schemeClr>
                          </a:solidFill>
                          <a:latin typeface="Arial" panose="020B0604020202020204" pitchFamily="34" charset="0"/>
                        </a:rPr>
                        <a:t>K</a:t>
                      </a:r>
                      <a:r>
                        <a:rPr lang="en-US" altLang="ko-KR" sz="1200" baseline="-25000" dirty="0">
                          <a:solidFill>
                            <a:schemeClr val="bg1">
                              <a:lumMod val="85000"/>
                            </a:schemeClr>
                          </a:solidFill>
                          <a:latin typeface="Arial" panose="020B0604020202020204" pitchFamily="34" charset="0"/>
                        </a:rPr>
                        <a:t>i</a:t>
                      </a:r>
                      <a:endParaRPr lang="ko-KR" altLang="en-US" sz="120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aseline="0" dirty="0">
                          <a:solidFill>
                            <a:schemeClr val="bg1">
                              <a:lumMod val="85000"/>
                            </a:schemeClr>
                          </a:solidFill>
                          <a:latin typeface="Arial" panose="020B0604020202020204" pitchFamily="34" charset="0"/>
                        </a:rPr>
                        <a:t>index</a:t>
                      </a:r>
                      <a:r>
                        <a:rPr lang="ko-KR" altLang="en-US" sz="1200" baseline="0" dirty="0">
                          <a:solidFill>
                            <a:schemeClr val="bg1">
                              <a:lumMod val="85000"/>
                            </a:schemeClr>
                          </a:solidFill>
                          <a:latin typeface="Arial" panose="020B0604020202020204" pitchFamily="34" charset="0"/>
                        </a:rPr>
                        <a:t> </a:t>
                      </a:r>
                      <a:r>
                        <a:rPr lang="en-US" altLang="ko-KR" sz="1200" baseline="0" dirty="0" err="1">
                          <a:solidFill>
                            <a:schemeClr val="bg1">
                              <a:lumMod val="85000"/>
                            </a:schemeClr>
                          </a:solidFill>
                          <a:latin typeface="Arial" panose="020B0604020202020204" pitchFamily="34" charset="0"/>
                        </a:rPr>
                        <a:t>i</a:t>
                      </a:r>
                      <a:r>
                        <a:rPr lang="ko-KR" altLang="en-US" sz="1200" baseline="0" dirty="0">
                          <a:solidFill>
                            <a:schemeClr val="bg1">
                              <a:lumMod val="85000"/>
                            </a:schemeClr>
                          </a:solidFill>
                          <a:latin typeface="Arial" panose="020B0604020202020204" pitchFamily="34" charset="0"/>
                        </a:rPr>
                        <a:t>의 자식</a:t>
                      </a:r>
                      <a:r>
                        <a:rPr lang="en-US" altLang="ko-KR" sz="1200" baseline="0" dirty="0">
                          <a:solidFill>
                            <a:schemeClr val="bg1">
                              <a:lumMod val="85000"/>
                            </a:schemeClr>
                          </a:solidFill>
                          <a:latin typeface="Arial" panose="020B0604020202020204" pitchFamily="34" charset="0"/>
                        </a:rPr>
                        <a:t> </a:t>
                      </a:r>
                      <a:r>
                        <a:rPr lang="ko-KR" altLang="en-US" sz="1200" baseline="0" dirty="0">
                          <a:solidFill>
                            <a:schemeClr val="bg1">
                              <a:lumMod val="85000"/>
                            </a:schemeClr>
                          </a:solidFill>
                          <a:latin typeface="Arial" panose="020B0604020202020204" pitchFamily="34" charset="0"/>
                        </a:rPr>
                        <a:t>공개 키</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096124285"/>
                  </a:ext>
                </a:extLst>
              </a:tr>
              <a:tr h="0">
                <a:tc>
                  <a:txBody>
                    <a:bodyPr/>
                    <a:lstStyle/>
                    <a:p>
                      <a:pPr latinLnBrk="1"/>
                      <a:r>
                        <a:rPr lang="en-US" altLang="ko-KR" sz="1200" baseline="0" dirty="0">
                          <a:solidFill>
                            <a:schemeClr val="bg1">
                              <a:lumMod val="85000"/>
                            </a:schemeClr>
                          </a:solidFill>
                          <a:latin typeface="Arial" panose="020B0604020202020204" pitchFamily="34" charset="0"/>
                        </a:rPr>
                        <a:t>c</a:t>
                      </a:r>
                      <a:r>
                        <a:rPr lang="en-US" altLang="ko-KR" sz="1200" baseline="-25000" dirty="0">
                          <a:solidFill>
                            <a:schemeClr val="bg1">
                              <a:lumMod val="85000"/>
                            </a:schemeClr>
                          </a:solidFill>
                          <a:latin typeface="Arial" panose="020B0604020202020204" pitchFamily="34" charset="0"/>
                        </a:rPr>
                        <a:t>i</a:t>
                      </a:r>
                      <a:endParaRPr lang="ko-KR" altLang="en-US" sz="120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200" baseline="0" dirty="0">
                          <a:solidFill>
                            <a:schemeClr val="bg1">
                              <a:lumMod val="85000"/>
                            </a:schemeClr>
                          </a:solidFill>
                          <a:latin typeface="Arial" panose="020B0604020202020204" pitchFamily="34" charset="0"/>
                        </a:rPr>
                        <a:t>index </a:t>
                      </a:r>
                      <a:r>
                        <a:rPr lang="en-US" altLang="ko-KR" sz="1200" baseline="0" dirty="0" err="1">
                          <a:solidFill>
                            <a:schemeClr val="bg1">
                              <a:lumMod val="85000"/>
                            </a:schemeClr>
                          </a:solidFill>
                          <a:latin typeface="Arial" panose="020B0604020202020204" pitchFamily="34" charset="0"/>
                        </a:rPr>
                        <a:t>i</a:t>
                      </a:r>
                      <a:r>
                        <a:rPr lang="ko-KR" altLang="en-US" sz="1200" baseline="0" dirty="0">
                          <a:solidFill>
                            <a:schemeClr val="bg1">
                              <a:lumMod val="85000"/>
                            </a:schemeClr>
                          </a:solidFill>
                          <a:latin typeface="Arial" panose="020B0604020202020204" pitchFamily="34" charset="0"/>
                        </a:rPr>
                        <a:t>의 자식</a:t>
                      </a:r>
                      <a:r>
                        <a:rPr lang="en-US" altLang="ko-KR" sz="1200" baseline="0" dirty="0">
                          <a:solidFill>
                            <a:schemeClr val="bg1">
                              <a:lumMod val="85000"/>
                            </a:schemeClr>
                          </a:solidFill>
                          <a:latin typeface="Arial" panose="020B0604020202020204" pitchFamily="34" charset="0"/>
                        </a:rPr>
                        <a:t> </a:t>
                      </a:r>
                      <a:r>
                        <a:rPr lang="ko-KR" altLang="en-US" sz="1200" baseline="0" dirty="0">
                          <a:solidFill>
                            <a:schemeClr val="bg1">
                              <a:lumMod val="85000"/>
                            </a:schemeClr>
                          </a:solidFill>
                          <a:latin typeface="Arial" panose="020B0604020202020204" pitchFamily="34" charset="0"/>
                        </a:rPr>
                        <a:t>체인코드</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4128757029"/>
                  </a:ext>
                </a:extLst>
              </a:tr>
            </a:tbl>
          </a:graphicData>
        </a:graphic>
      </p:graphicFrame>
    </p:spTree>
    <p:extLst>
      <p:ext uri="{BB962C8B-B14F-4D97-AF65-F5344CB8AC3E}">
        <p14:creationId xmlns:p14="http://schemas.microsoft.com/office/powerpoint/2010/main" val="4232720298"/>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내용 개체 틀 1">
                <a:extLst>
                  <a:ext uri="{FF2B5EF4-FFF2-40B4-BE49-F238E27FC236}">
                    <a16:creationId xmlns:a16="http://schemas.microsoft.com/office/drawing/2014/main" id="{D4944194-B30C-4341-966B-2EF1A8D77592}"/>
                  </a:ext>
                </a:extLst>
              </p:cNvPr>
              <p:cNvSpPr>
                <a:spLocks noGrp="1"/>
              </p:cNvSpPr>
              <p:nvPr>
                <p:ph idx="1"/>
              </p:nvPr>
            </p:nvSpPr>
            <p:spPr>
              <a:xfrm>
                <a:off x="241299" y="674860"/>
                <a:ext cx="11683999" cy="6030740"/>
              </a:xfrm>
            </p:spPr>
            <p:txBody>
              <a:bodyPr tIns="75600">
                <a:normAutofit/>
              </a:bodyPr>
              <a:lstStyle/>
              <a:p>
                <a:pPr indent="0">
                  <a:buNone/>
                </a:pPr>
                <a:r>
                  <a:rPr lang="ko-KR" altLang="en-US" sz="2000" dirty="0"/>
                  <a:t>개인</a:t>
                </a:r>
                <a:r>
                  <a:rPr lang="ko-KR" altLang="en-US" sz="2000" dirty="0">
                    <a:solidFill>
                      <a:schemeClr val="bg1">
                        <a:lumMod val="85000"/>
                      </a:schemeClr>
                    </a:solidFill>
                  </a:rPr>
                  <a:t> 키 </a:t>
                </a:r>
                <a:r>
                  <a:rPr lang="en-US" altLang="ko-KR" sz="2000" dirty="0"/>
                  <a:t>➡</a:t>
                </a:r>
                <a:r>
                  <a:rPr lang="en-US" altLang="ko-KR" sz="2000" dirty="0">
                    <a:solidFill>
                      <a:schemeClr val="bg1">
                        <a:lumMod val="85000"/>
                      </a:schemeClr>
                    </a:solidFill>
                  </a:rPr>
                  <a:t> </a:t>
                </a:r>
                <a:r>
                  <a:rPr lang="ko-KR" altLang="en-US" sz="2000" dirty="0">
                    <a:solidFill>
                      <a:schemeClr val="bg1">
                        <a:lumMod val="85000"/>
                      </a:schemeClr>
                    </a:solidFill>
                  </a:rPr>
                  <a:t>공개 키</a:t>
                </a:r>
                <a:endParaRPr lang="en-US" altLang="ko-KR" sz="2000" dirty="0"/>
              </a:p>
              <a:p>
                <a:pPr indent="0">
                  <a:buNone/>
                </a:pPr>
                <a14:m>
                  <m:oMath xmlns:m="http://schemas.openxmlformats.org/officeDocument/2006/math">
                    <m:r>
                      <a:rPr lang="en-US" altLang="ko-KR" sz="2000" b="0" i="1" smtClean="0">
                        <a:solidFill>
                          <a:srgbClr val="00C8EB"/>
                        </a:solidFill>
                        <a:latin typeface="Cambria Math" panose="02040503050406030204" pitchFamily="18" charset="0"/>
                      </a:rPr>
                      <m:t>𝑁</m:t>
                    </m:r>
                    <m:d>
                      <m:dPr>
                        <m:ctrlPr>
                          <a:rPr lang="en-US" altLang="ko-KR" sz="2000" b="0" i="1" smtClean="0">
                            <a:latin typeface="Cambria Math" panose="02040503050406030204" pitchFamily="18" charset="0"/>
                          </a:rPr>
                        </m:ctrlPr>
                      </m:dPr>
                      <m:e>
                        <m:d>
                          <m:dPr>
                            <m:ctrlPr>
                              <a:rPr lang="en-US" altLang="ko-KR" sz="2000" b="0" i="1" smtClean="0">
                                <a:latin typeface="Cambria Math" panose="02040503050406030204" pitchFamily="18" charset="0"/>
                              </a:rPr>
                            </m:ctrlPr>
                          </m:dPr>
                          <m:e>
                            <m:r>
                              <a:rPr lang="en-US" altLang="ko-KR" sz="2000" b="0" i="1" smtClean="0">
                                <a:solidFill>
                                  <a:srgbClr val="EF296B"/>
                                </a:solidFill>
                                <a:latin typeface="Cambria Math" panose="02040503050406030204" pitchFamily="18" charset="0"/>
                              </a:rPr>
                              <m:t>𝑘</m:t>
                            </m:r>
                            <m:r>
                              <a:rPr lang="en-US" altLang="ko-KR" sz="2000" b="0" i="1" smtClean="0">
                                <a:latin typeface="Cambria Math" panose="02040503050406030204" pitchFamily="18" charset="0"/>
                              </a:rPr>
                              <m:t>, </m:t>
                            </m:r>
                            <m:r>
                              <a:rPr lang="en-US" altLang="ko-KR" sz="2000" b="0" i="1" smtClean="0">
                                <a:latin typeface="Cambria Math" panose="02040503050406030204" pitchFamily="18" charset="0"/>
                              </a:rPr>
                              <m:t>𝑐</m:t>
                            </m:r>
                          </m:e>
                        </m:d>
                      </m:e>
                    </m:d>
                    <m:r>
                      <a:rPr lang="en-US" altLang="ko-KR" sz="2000" b="0" i="1" smtClean="0">
                        <a:latin typeface="Cambria Math" panose="02040503050406030204" pitchFamily="18" charset="0"/>
                        <a:ea typeface="Cambria Math" panose="02040503050406030204" pitchFamily="18" charset="0"/>
                      </a:rPr>
                      <m:t>→(</m:t>
                    </m:r>
                    <m:r>
                      <a:rPr lang="en-US" altLang="ko-KR" sz="2000" b="0" i="1" smtClean="0">
                        <a:solidFill>
                          <a:srgbClr val="0071FF"/>
                        </a:solidFill>
                        <a:latin typeface="Cambria Math" panose="02040503050406030204" pitchFamily="18" charset="0"/>
                        <a:ea typeface="Cambria Math" panose="02040503050406030204" pitchFamily="18" charset="0"/>
                      </a:rPr>
                      <m:t>𝐾</m:t>
                    </m:r>
                    <m:r>
                      <a:rPr lang="en-US" altLang="ko-KR" sz="2000" b="0" i="1" smtClean="0">
                        <a:latin typeface="Cambria Math" panose="02040503050406030204" pitchFamily="18" charset="0"/>
                        <a:ea typeface="Cambria Math" panose="02040503050406030204" pitchFamily="18" charset="0"/>
                      </a:rPr>
                      <m:t>,</m:t>
                    </m:r>
                    <m:r>
                      <a:rPr lang="en-US" altLang="ko-KR" sz="2000" b="0" i="1" smtClean="0">
                        <a:latin typeface="Cambria Math" panose="02040503050406030204" pitchFamily="18" charset="0"/>
                        <a:ea typeface="Cambria Math" panose="02040503050406030204" pitchFamily="18" charset="0"/>
                      </a:rPr>
                      <m:t>𝑐</m:t>
                    </m:r>
                    <m:r>
                      <a:rPr lang="en-US" altLang="ko-KR" sz="2000" b="0" i="1" smtClean="0">
                        <a:latin typeface="Cambria Math" panose="02040503050406030204" pitchFamily="18" charset="0"/>
                        <a:ea typeface="Cambria Math" panose="02040503050406030204" pitchFamily="18" charset="0"/>
                      </a:rPr>
                      <m:t>)</m:t>
                    </m:r>
                  </m:oMath>
                </a14:m>
                <a:r>
                  <a:rPr lang="en-US" altLang="ko-KR" sz="2000" dirty="0"/>
                  <a:t> </a:t>
                </a:r>
                <a:endParaRPr lang="en-US" altLang="ko-KR" sz="2000" dirty="0">
                  <a:latin typeface="-apple-system"/>
                </a:endParaRPr>
              </a:p>
              <a:p>
                <a:pPr marL="216000" indent="-216000"/>
                <a:r>
                  <a:rPr lang="ko-KR" altLang="en-US" dirty="0"/>
                  <a:t>공개키 </a:t>
                </a:r>
                <a14:m>
                  <m:oMath xmlns:m="http://schemas.openxmlformats.org/officeDocument/2006/math">
                    <m:r>
                      <a:rPr lang="en-US" altLang="ko-KR" b="0" i="1" smtClean="0">
                        <a:latin typeface="Cambria Math" panose="02040503050406030204" pitchFamily="18" charset="0"/>
                      </a:rPr>
                      <m:t>𝐾</m:t>
                    </m:r>
                    <m:r>
                      <a:rPr lang="en-US" altLang="ko-KR" b="0" i="1" smtClean="0">
                        <a:latin typeface="Cambria Math" panose="02040503050406030204" pitchFamily="18" charset="0"/>
                      </a:rPr>
                      <m:t>=</m:t>
                    </m:r>
                    <m:r>
                      <a:rPr lang="en-US" altLang="ko-KR" b="0" i="1" smtClean="0">
                        <a:latin typeface="Cambria Math" panose="02040503050406030204" pitchFamily="18" charset="0"/>
                      </a:rPr>
                      <m:t>𝑝𝑜𝑖𝑛𝑡</m:t>
                    </m:r>
                    <m:r>
                      <a:rPr lang="en-US" altLang="ko-KR" b="0" i="1" smtClean="0">
                        <a:latin typeface="Cambria Math" panose="02040503050406030204" pitchFamily="18" charset="0"/>
                      </a:rPr>
                      <m:t>(</m:t>
                    </m:r>
                    <m:r>
                      <a:rPr lang="en-US" altLang="ko-KR" b="0" i="1" smtClean="0">
                        <a:latin typeface="Cambria Math" panose="02040503050406030204" pitchFamily="18" charset="0"/>
                      </a:rPr>
                      <m:t>𝑘</m:t>
                    </m:r>
                    <m:r>
                      <a:rPr lang="en-US" altLang="ko-KR" b="0" i="1" smtClean="0">
                        <a:latin typeface="Cambria Math" panose="02040503050406030204" pitchFamily="18" charset="0"/>
                      </a:rPr>
                      <m:t>)</m:t>
                    </m:r>
                  </m:oMath>
                </a14:m>
                <a:endParaRPr lang="en-US" altLang="ko-KR" dirty="0"/>
              </a:p>
              <a:p>
                <a:pPr marL="216000" indent="-216000"/>
                <a:r>
                  <a:rPr lang="ko-KR" altLang="en-US" dirty="0"/>
                  <a:t>체인코드 </a:t>
                </a:r>
                <a:r>
                  <a:rPr lang="en-US" altLang="ko-KR" dirty="0"/>
                  <a:t>: c </a:t>
                </a:r>
                <a:r>
                  <a:rPr lang="ko-KR" altLang="en-US" dirty="0"/>
                  <a:t>로 동일</a:t>
                </a:r>
                <a:endParaRPr lang="en-US" altLang="ko-KR" dirty="0"/>
              </a:p>
              <a:p>
                <a:pPr indent="0">
                  <a:buNone/>
                </a:pPr>
                <a:endParaRPr lang="en-US" altLang="ko-KR" sz="2000" dirty="0">
                  <a:solidFill>
                    <a:schemeClr val="bg1">
                      <a:lumMod val="85000"/>
                    </a:schemeClr>
                  </a:solidFill>
                </a:endParaRPr>
              </a:p>
              <a:p>
                <a:pPr indent="0">
                  <a:buNone/>
                </a:pPr>
                <a:r>
                  <a:rPr lang="ko-KR" altLang="en-US" sz="2000" dirty="0">
                    <a:solidFill>
                      <a:schemeClr val="bg1">
                        <a:lumMod val="85000"/>
                      </a:schemeClr>
                    </a:solidFill>
                  </a:rPr>
                  <a:t>부모 </a:t>
                </a:r>
                <a:r>
                  <a:rPr lang="ko-KR" altLang="en-US" sz="2000" dirty="0"/>
                  <a:t>개인</a:t>
                </a:r>
                <a:r>
                  <a:rPr lang="ko-KR" altLang="en-US" sz="2000" dirty="0">
                    <a:solidFill>
                      <a:schemeClr val="bg1">
                        <a:lumMod val="85000"/>
                      </a:schemeClr>
                    </a:solidFill>
                  </a:rPr>
                  <a:t> 키 </a:t>
                </a:r>
                <a:r>
                  <a:rPr lang="en-US" altLang="ko-KR" sz="2000" dirty="0"/>
                  <a:t>➡</a:t>
                </a:r>
                <a:r>
                  <a:rPr lang="en-US" altLang="ko-KR" sz="2000" dirty="0">
                    <a:solidFill>
                      <a:schemeClr val="bg1">
                        <a:lumMod val="85000"/>
                      </a:schemeClr>
                    </a:solidFill>
                  </a:rPr>
                  <a:t> </a:t>
                </a:r>
                <a:r>
                  <a:rPr lang="ko-KR" altLang="en-US" sz="2000" dirty="0">
                    <a:solidFill>
                      <a:schemeClr val="bg1">
                        <a:lumMod val="85000"/>
                      </a:schemeClr>
                    </a:solidFill>
                  </a:rPr>
                  <a:t>자식 공개 키</a:t>
                </a:r>
                <a:endParaRPr lang="en-US" altLang="ko-KR" sz="2000" dirty="0">
                  <a:solidFill>
                    <a:schemeClr val="bg1">
                      <a:lumMod val="85000"/>
                    </a:schemeClr>
                  </a:solidFill>
                </a:endParaRPr>
              </a:p>
              <a:p>
                <a:pPr marL="216000" indent="-216000">
                  <a:buAutoNum type="arabicPeriod"/>
                </a:pPr>
                <a14:m>
                  <m:oMath xmlns:m="http://schemas.openxmlformats.org/officeDocument/2006/math">
                    <m:r>
                      <a:rPr lang="en-US" altLang="ko-KR" b="0" i="1" smtClean="0">
                        <a:latin typeface="Cambria Math" panose="02040503050406030204" pitchFamily="18" charset="0"/>
                      </a:rPr>
                      <m:t>𝑁</m:t>
                    </m:r>
                    <m:d>
                      <m:dPr>
                        <m:ctrlPr>
                          <a:rPr lang="en-US" altLang="ko-KR" b="0" i="1" smtClean="0">
                            <a:latin typeface="Cambria Math" panose="02040503050406030204" pitchFamily="18" charset="0"/>
                          </a:rPr>
                        </m:ctrlPr>
                      </m:dPr>
                      <m:e>
                        <m:r>
                          <a:rPr lang="en-US" altLang="ko-KR" b="0" i="1" smtClean="0">
                            <a:latin typeface="Cambria Math" panose="02040503050406030204" pitchFamily="18" charset="0"/>
                          </a:rPr>
                          <m:t>𝐶𝐾𝐷𝑝𝑟𝑖𝑣</m:t>
                        </m:r>
                        <m:d>
                          <m:dPr>
                            <m:ctrlPr>
                              <a:rPr lang="en-US" altLang="ko-KR" b="0" i="1" smtClean="0">
                                <a:latin typeface="Cambria Math" panose="02040503050406030204" pitchFamily="18" charset="0"/>
                              </a:rPr>
                            </m:ctrlPr>
                          </m:dPr>
                          <m:e>
                            <m:d>
                              <m:dPr>
                                <m:ctrlPr>
                                  <a:rPr lang="en-US" altLang="ko-KR" b="0" i="1" smtClean="0">
                                    <a:latin typeface="Cambria Math" panose="02040503050406030204" pitchFamily="18" charset="0"/>
                                  </a:rPr>
                                </m:ctrlPr>
                              </m:dPr>
                              <m:e>
                                <m:r>
                                  <a:rPr lang="en-US" altLang="ko-KR" b="0" i="1" smtClean="0">
                                    <a:latin typeface="Cambria Math" panose="02040503050406030204" pitchFamily="18" charset="0"/>
                                  </a:rPr>
                                  <m:t>𝑘</m:t>
                                </m:r>
                                <m:r>
                                  <a:rPr lang="en-US" altLang="ko-KR" b="0" i="1" baseline="-25000" smtClean="0">
                                    <a:latin typeface="Cambria Math" panose="02040503050406030204" pitchFamily="18" charset="0"/>
                                  </a:rPr>
                                  <m:t>𝑝𝑎𝑟</m:t>
                                </m:r>
                                <m:r>
                                  <a:rPr lang="en-US" altLang="ko-KR" b="0" i="1" baseline="-25000" smtClean="0">
                                    <a:latin typeface="Cambria Math" panose="02040503050406030204" pitchFamily="18" charset="0"/>
                                  </a:rPr>
                                  <m:t>, </m:t>
                                </m:r>
                                <m:r>
                                  <a:rPr lang="en-US" altLang="ko-KR" b="0" i="1" smtClean="0">
                                    <a:latin typeface="Cambria Math" panose="02040503050406030204" pitchFamily="18" charset="0"/>
                                  </a:rPr>
                                  <m:t>𝑐𝑝</m:t>
                                </m:r>
                                <m:r>
                                  <a:rPr lang="en-US" altLang="ko-KR" b="0" i="1" baseline="-25000" smtClean="0">
                                    <a:latin typeface="Cambria Math" panose="02040503050406030204" pitchFamily="18" charset="0"/>
                                  </a:rPr>
                                  <m:t>𝑎𝑟</m:t>
                                </m:r>
                              </m:e>
                            </m:d>
                            <m:r>
                              <a:rPr lang="en-US" altLang="ko-KR" b="0" i="1" smtClean="0">
                                <a:latin typeface="Cambria Math" panose="02040503050406030204" pitchFamily="18" charset="0"/>
                              </a:rPr>
                              <m:t>,</m:t>
                            </m:r>
                            <m:r>
                              <a:rPr lang="en-US" altLang="ko-KR" b="0" i="1" smtClean="0">
                                <a:latin typeface="Cambria Math" panose="02040503050406030204" pitchFamily="18" charset="0"/>
                              </a:rPr>
                              <m:t>𝑖</m:t>
                            </m:r>
                          </m:e>
                        </m:d>
                      </m:e>
                    </m:d>
                  </m:oMath>
                </a14:m>
                <a:r>
                  <a:rPr lang="en-US" altLang="ko-KR" b="0" dirty="0"/>
                  <a:t> </a:t>
                </a:r>
                <a:r>
                  <a:rPr lang="en-US" altLang="ko-KR" dirty="0"/>
                  <a:t>(</a:t>
                </a:r>
                <a:r>
                  <a:rPr lang="ko-KR" altLang="en-US" dirty="0"/>
                  <a:t>항상 가능</a:t>
                </a:r>
                <a:r>
                  <a:rPr lang="en-US" altLang="ko-KR" dirty="0"/>
                  <a:t>)</a:t>
                </a:r>
                <a:br>
                  <a:rPr lang="en-US" altLang="ko-KR" b="0" dirty="0"/>
                </a:br>
                <a:br>
                  <a:rPr lang="en-US" altLang="ko-KR" sz="900" b="0" dirty="0"/>
                </a:br>
                <a:r>
                  <a:rPr lang="ko-KR" altLang="en-US" dirty="0"/>
                  <a:t>자식 개인 키 계산 </a:t>
                </a:r>
                <a:r>
                  <a:rPr lang="en-US" altLang="ko-KR" dirty="0"/>
                  <a:t>➡ </a:t>
                </a:r>
                <a:r>
                  <a:rPr lang="ko-KR" altLang="en-US" dirty="0"/>
                  <a:t>자식 공개키 계산</a:t>
                </a:r>
                <a:endParaRPr lang="en-US" altLang="ko-KR" dirty="0"/>
              </a:p>
              <a:p>
                <a:pPr marL="216000" indent="-216000">
                  <a:buAutoNum type="arabicPeriod"/>
                </a:pPr>
                <a14:m>
                  <m:oMath xmlns:m="http://schemas.openxmlformats.org/officeDocument/2006/math">
                    <m:r>
                      <a:rPr lang="en-US" altLang="ko-KR" b="0" i="1" smtClean="0">
                        <a:latin typeface="Cambria Math" panose="02040503050406030204" pitchFamily="18" charset="0"/>
                      </a:rPr>
                      <m:t>𝐶𝐷𝐾𝑝𝑢𝑏</m:t>
                    </m:r>
                    <m:d>
                      <m:dPr>
                        <m:ctrlPr>
                          <a:rPr lang="en-US" altLang="ko-KR" b="0" i="1" smtClean="0">
                            <a:latin typeface="Cambria Math" panose="02040503050406030204" pitchFamily="18" charset="0"/>
                          </a:rPr>
                        </m:ctrlPr>
                      </m:dPr>
                      <m:e>
                        <m:r>
                          <a:rPr lang="en-US" altLang="ko-KR" b="0" i="1" smtClean="0">
                            <a:latin typeface="Cambria Math" panose="02040503050406030204" pitchFamily="18" charset="0"/>
                          </a:rPr>
                          <m:t>𝑁</m:t>
                        </m:r>
                        <m:d>
                          <m:dPr>
                            <m:ctrlPr>
                              <a:rPr lang="en-US" altLang="ko-KR" b="0" i="1" smtClean="0">
                                <a:latin typeface="Cambria Math" panose="02040503050406030204" pitchFamily="18" charset="0"/>
                              </a:rPr>
                            </m:ctrlPr>
                          </m:dPr>
                          <m:e>
                            <m:r>
                              <a:rPr lang="en-US" altLang="ko-KR" b="0" i="1" smtClean="0">
                                <a:latin typeface="Cambria Math" panose="02040503050406030204" pitchFamily="18" charset="0"/>
                              </a:rPr>
                              <m:t>𝑘</m:t>
                            </m:r>
                            <m:r>
                              <a:rPr lang="en-US" altLang="ko-KR" b="0" i="1" baseline="-25000" smtClean="0">
                                <a:latin typeface="Cambria Math" panose="02040503050406030204" pitchFamily="18" charset="0"/>
                              </a:rPr>
                              <m:t>𝑝𝑎𝑟</m:t>
                            </m:r>
                            <m:r>
                              <a:rPr lang="en-US" altLang="ko-KR" b="0" i="1" smtClean="0">
                                <a:latin typeface="Cambria Math" panose="02040503050406030204" pitchFamily="18" charset="0"/>
                              </a:rPr>
                              <m:t>,</m:t>
                            </m:r>
                            <m:r>
                              <a:rPr lang="en-US" altLang="ko-KR" b="0" i="1" smtClean="0">
                                <a:latin typeface="Cambria Math" panose="02040503050406030204" pitchFamily="18" charset="0"/>
                              </a:rPr>
                              <m:t>𝑐𝑝𝑎𝑟</m:t>
                            </m:r>
                          </m:e>
                        </m:d>
                        <m:r>
                          <a:rPr lang="en-US" altLang="ko-KR" b="0" i="1" smtClean="0">
                            <a:latin typeface="Cambria Math" panose="02040503050406030204" pitchFamily="18" charset="0"/>
                          </a:rPr>
                          <m:t>, </m:t>
                        </m:r>
                        <m:r>
                          <a:rPr lang="en-US" altLang="ko-KR" b="0" i="1" smtClean="0">
                            <a:latin typeface="Cambria Math" panose="02040503050406030204" pitchFamily="18" charset="0"/>
                          </a:rPr>
                          <m:t>𝑖</m:t>
                        </m:r>
                      </m:e>
                    </m:d>
                  </m:oMath>
                </a14:m>
                <a:r>
                  <a:rPr lang="en-US" altLang="ko-KR" b="0" dirty="0"/>
                  <a:t> </a:t>
                </a:r>
                <a:r>
                  <a:rPr lang="en-US" altLang="ko-KR" dirty="0"/>
                  <a:t>(</a:t>
                </a:r>
                <a:r>
                  <a:rPr lang="ko-KR" altLang="en-US" dirty="0"/>
                  <a:t>강화 자식 불가</a:t>
                </a:r>
                <a:r>
                  <a:rPr lang="en-US" altLang="ko-KR" dirty="0"/>
                  <a:t>)</a:t>
                </a:r>
                <a:br>
                  <a:rPr lang="en-US" altLang="ko-KR" b="0" dirty="0"/>
                </a:br>
                <a:br>
                  <a:rPr lang="en-US" altLang="ko-KR" sz="900" b="0" dirty="0"/>
                </a:br>
                <a:r>
                  <a:rPr lang="ko-KR" altLang="en-US" dirty="0"/>
                  <a:t>부모 공개키 계산 </a:t>
                </a:r>
                <a:r>
                  <a:rPr lang="en-US" altLang="ko-KR" dirty="0"/>
                  <a:t>➡ </a:t>
                </a:r>
                <a:r>
                  <a:rPr lang="ko-KR" altLang="en-US" dirty="0"/>
                  <a:t>자식 개인키 계산</a:t>
                </a:r>
                <a:endParaRPr lang="en-US" altLang="ko-KR" dirty="0"/>
              </a:p>
            </p:txBody>
          </p:sp>
        </mc:Choice>
        <mc:Fallback>
          <p:sp>
            <p:nvSpPr>
              <p:cNvPr id="2" name="내용 개체 틀 1">
                <a:extLst>
                  <a:ext uri="{FF2B5EF4-FFF2-40B4-BE49-F238E27FC236}">
                    <a16:creationId xmlns:a16="http://schemas.microsoft.com/office/drawing/2014/main" id="{D4944194-B30C-4341-966B-2EF1A8D77592}"/>
                  </a:ext>
                </a:extLst>
              </p:cNvPr>
              <p:cNvSpPr>
                <a:spLocks noGrp="1" noRot="1" noChangeAspect="1" noMove="1" noResize="1" noEditPoints="1" noAdjustHandles="1" noChangeArrowheads="1" noChangeShapeType="1" noTextEdit="1"/>
              </p:cNvSpPr>
              <p:nvPr>
                <p:ph idx="1"/>
              </p:nvPr>
            </p:nvSpPr>
            <p:spPr>
              <a:xfrm>
                <a:off x="241299" y="674860"/>
                <a:ext cx="11683999" cy="6030740"/>
              </a:xfrm>
              <a:blipFill>
                <a:blip r:embed="rId2"/>
                <a:stretch>
                  <a:fillRect l="-574" t="-303"/>
                </a:stretch>
              </a:blipFill>
            </p:spPr>
            <p:txBody>
              <a:bodyPr/>
              <a:lstStyle/>
              <a:p>
                <a:r>
                  <a:rPr lang="ko-KR" altLang="en-US">
                    <a:noFill/>
                  </a:rPr>
                  <a:t> </a:t>
                </a:r>
              </a:p>
            </p:txBody>
          </p:sp>
        </mc:Fallback>
      </mc:AlternateContent>
      <p:sp>
        <p:nvSpPr>
          <p:cNvPr id="3" name="제목 2">
            <a:extLst>
              <a:ext uri="{FF2B5EF4-FFF2-40B4-BE49-F238E27FC236}">
                <a16:creationId xmlns:a16="http://schemas.microsoft.com/office/drawing/2014/main" id="{506CFD5D-FCDC-4944-BF15-96F39B5533DD}"/>
              </a:ext>
            </a:extLst>
          </p:cNvPr>
          <p:cNvSpPr>
            <a:spLocks noGrp="1"/>
          </p:cNvSpPr>
          <p:nvPr>
            <p:ph type="title"/>
          </p:nvPr>
        </p:nvSpPr>
        <p:spPr/>
        <p:txBody>
          <a:bodyPr/>
          <a:lstStyle/>
          <a:p>
            <a:r>
              <a:rPr lang="en-US" altLang="ko-KR" dirty="0"/>
              <a:t>HD Wallet [ </a:t>
            </a:r>
            <a:r>
              <a:rPr lang="ko-KR" altLang="en-US" dirty="0"/>
              <a:t>부모 개인 키 ➡ 자식 공개 키 </a:t>
            </a:r>
            <a:r>
              <a:rPr lang="en-US" altLang="ko-KR" dirty="0"/>
              <a:t>]</a:t>
            </a:r>
            <a:endParaRPr lang="ko-KR" altLang="en-US" dirty="0"/>
          </a:p>
        </p:txBody>
      </p:sp>
      <mc:AlternateContent xmlns:mc="http://schemas.openxmlformats.org/markup-compatibility/2006" xmlns:a14="http://schemas.microsoft.com/office/drawing/2010/main">
        <mc:Choice Requires="a14">
          <p:graphicFrame>
            <p:nvGraphicFramePr>
              <p:cNvPr id="9" name="표 8">
                <a:extLst>
                  <a:ext uri="{FF2B5EF4-FFF2-40B4-BE49-F238E27FC236}">
                    <a16:creationId xmlns:a16="http://schemas.microsoft.com/office/drawing/2014/main" id="{9DF1B8DE-B04E-4619-B449-26F6A3CCF73D}"/>
                  </a:ext>
                </a:extLst>
              </p:cNvPr>
              <p:cNvGraphicFramePr>
                <a:graphicFrameLocks noGrp="1"/>
              </p:cNvGraphicFramePr>
              <p:nvPr/>
            </p:nvGraphicFramePr>
            <p:xfrm>
              <a:off x="6511702" y="4807889"/>
              <a:ext cx="5413596" cy="1889760"/>
            </p:xfrm>
            <a:graphic>
              <a:graphicData uri="http://schemas.openxmlformats.org/drawingml/2006/table">
                <a:tbl>
                  <a:tblPr firstRow="1" bandRow="1">
                    <a:tableStyleId>{5C22544A-7EE6-4342-B048-85BDC9FD1C3A}</a:tableStyleId>
                  </a:tblPr>
                  <a:tblGrid>
                    <a:gridCol w="1164774">
                      <a:extLst>
                        <a:ext uri="{9D8B030D-6E8A-4147-A177-3AD203B41FA5}">
                          <a16:colId xmlns:a16="http://schemas.microsoft.com/office/drawing/2014/main" val="3814592810"/>
                        </a:ext>
                      </a:extLst>
                    </a:gridCol>
                    <a:gridCol w="4248822">
                      <a:extLst>
                        <a:ext uri="{9D8B030D-6E8A-4147-A177-3AD203B41FA5}">
                          <a16:colId xmlns:a16="http://schemas.microsoft.com/office/drawing/2014/main" val="3152457692"/>
                        </a:ext>
                      </a:extLst>
                    </a:gridCol>
                  </a:tblGrid>
                  <a:tr h="0">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ko-KR" sz="1200" b="0" i="1" smtClean="0">
                                    <a:solidFill>
                                      <a:schemeClr val="bg1">
                                        <a:lumMod val="85000"/>
                                      </a:schemeClr>
                                    </a:solidFill>
                                    <a:latin typeface="Cambria Math" panose="02040503050406030204" pitchFamily="18" charset="0"/>
                                  </a:rPr>
                                  <m:t>𝑝𝑜𝑖𝑛𝑡</m:t>
                                </m:r>
                                <m:r>
                                  <a:rPr lang="en-US" altLang="ko-KR" sz="1200" b="0" i="1" smtClean="0">
                                    <a:solidFill>
                                      <a:schemeClr val="bg1">
                                        <a:lumMod val="85000"/>
                                      </a:schemeClr>
                                    </a:solidFill>
                                    <a:latin typeface="Cambria Math" panose="02040503050406030204" pitchFamily="18" charset="0"/>
                                  </a:rPr>
                                  <m:t>(</m:t>
                                </m:r>
                                <m:r>
                                  <a:rPr lang="en-US" altLang="ko-KR" sz="1200" b="0" i="1" smtClean="0">
                                    <a:solidFill>
                                      <a:schemeClr val="bg1">
                                        <a:lumMod val="85000"/>
                                      </a:schemeClr>
                                    </a:solidFill>
                                    <a:latin typeface="Cambria Math" panose="02040503050406030204" pitchFamily="18" charset="0"/>
                                  </a:rPr>
                                  <m:t>𝑝</m:t>
                                </m:r>
                                <m:r>
                                  <a:rPr lang="en-US" altLang="ko-KR" sz="1200" b="0" i="1" smtClean="0">
                                    <a:solidFill>
                                      <a:schemeClr val="bg1">
                                        <a:lumMod val="85000"/>
                                      </a:schemeClr>
                                    </a:solidFill>
                                    <a:latin typeface="Cambria Math" panose="02040503050406030204" pitchFamily="18" charset="0"/>
                                  </a:rPr>
                                  <m:t>)</m:t>
                                </m:r>
                              </m:oMath>
                            </m:oMathPara>
                          </a14:m>
                          <a:endParaRPr lang="ko-KR" altLang="en-US" sz="1200" b="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200" b="0" dirty="0">
                              <a:solidFill>
                                <a:schemeClr val="bg1">
                                  <a:lumMod val="85000"/>
                                </a:schemeClr>
                              </a:solidFill>
                            </a:rPr>
                            <a:t>Private Key p</a:t>
                          </a:r>
                          <a:r>
                            <a:rPr lang="ko-KR" altLang="en-US" sz="1200" b="0" dirty="0">
                              <a:solidFill>
                                <a:schemeClr val="bg1">
                                  <a:lumMod val="85000"/>
                                </a:schemeClr>
                              </a:solidFill>
                            </a:rPr>
                            <a:t> 의 타원 곡선 상 </a:t>
                          </a:r>
                          <a:r>
                            <a:rPr lang="en-US" altLang="ko-KR" sz="1200" b="0" dirty="0">
                              <a:solidFill>
                                <a:schemeClr val="bg1">
                                  <a:lumMod val="85000"/>
                                </a:schemeClr>
                              </a:solidFill>
                            </a:rPr>
                            <a:t>Public Key </a:t>
                          </a:r>
                          <a:r>
                            <a:rPr lang="ko-KR" altLang="en-US" sz="1200" b="0" dirty="0">
                              <a:solidFill>
                                <a:schemeClr val="bg1">
                                  <a:lumMod val="85000"/>
                                </a:schemeClr>
                              </a:solidFill>
                            </a:rPr>
                            <a:t>좌표</a:t>
                          </a:r>
                          <a:br>
                            <a:rPr lang="en-US" altLang="ko-KR" sz="1200" b="0" dirty="0">
                              <a:solidFill>
                                <a:schemeClr val="bg1">
                                  <a:lumMod val="85000"/>
                                </a:schemeClr>
                              </a:solidFill>
                            </a:rPr>
                          </a:br>
                          <a14:m>
                            <m:oMathPara xmlns:m="http://schemas.openxmlformats.org/officeDocument/2006/math">
                              <m:oMathParaPr>
                                <m:jc m:val="centerGroup"/>
                              </m:oMathParaPr>
                              <m:oMath xmlns:m="http://schemas.openxmlformats.org/officeDocument/2006/math">
                                <m:r>
                                  <m:rPr>
                                    <m:sty m:val="p"/>
                                  </m:rPr>
                                  <a:rPr lang="en-US" altLang="ko-KR" sz="1200" dirty="0" smtClean="0">
                                    <a:solidFill>
                                      <a:schemeClr val="bg1">
                                        <a:lumMod val="85000"/>
                                      </a:schemeClr>
                                    </a:solidFill>
                                    <a:latin typeface="Cambria Math" panose="02040503050406030204" pitchFamily="18" charset="0"/>
                                  </a:rPr>
                                  <m:t>p</m:t>
                                </m:r>
                                <m:r>
                                  <m:rPr>
                                    <m:sty m:val="p"/>
                                  </m:rPr>
                                  <a:rPr lang="en-US" altLang="ko-KR" sz="1200" b="0" i="0" dirty="0" smtClean="0">
                                    <a:solidFill>
                                      <a:schemeClr val="bg1">
                                        <a:lumMod val="85000"/>
                                      </a:schemeClr>
                                    </a:solidFill>
                                    <a:latin typeface="Cambria Math" panose="02040503050406030204" pitchFamily="18" charset="0"/>
                                  </a:rPr>
                                  <m:t>oint</m:t>
                                </m:r>
                                <m:d>
                                  <m:dPr>
                                    <m:ctrlPr>
                                      <a:rPr lang="en-US" altLang="ko-KR" sz="1200" b="0" i="1" dirty="0" smtClean="0">
                                        <a:solidFill>
                                          <a:schemeClr val="bg1">
                                            <a:lumMod val="85000"/>
                                          </a:schemeClr>
                                        </a:solidFill>
                                        <a:latin typeface="Cambria Math" panose="02040503050406030204" pitchFamily="18" charset="0"/>
                                      </a:rPr>
                                    </m:ctrlPr>
                                  </m:dPr>
                                  <m:e>
                                    <m:r>
                                      <m:rPr>
                                        <m:sty m:val="p"/>
                                      </m:rPr>
                                      <a:rPr lang="en-US" altLang="ko-KR" sz="1200" b="0" i="0" dirty="0" smtClean="0">
                                        <a:solidFill>
                                          <a:schemeClr val="bg1">
                                            <a:lumMod val="85000"/>
                                          </a:schemeClr>
                                        </a:solidFill>
                                        <a:latin typeface="Cambria Math" panose="02040503050406030204" pitchFamily="18" charset="0"/>
                                      </a:rPr>
                                      <m:t>p</m:t>
                                    </m:r>
                                  </m:e>
                                </m:d>
                                <m:r>
                                  <a:rPr lang="en-US" altLang="ko-KR" sz="1200" b="0" i="0" dirty="0" smtClean="0">
                                    <a:solidFill>
                                      <a:schemeClr val="bg1">
                                        <a:lumMod val="85000"/>
                                      </a:schemeClr>
                                    </a:solidFill>
                                    <a:latin typeface="Cambria Math" panose="02040503050406030204" pitchFamily="18" charset="0"/>
                                  </a:rPr>
                                  <m:t>= </m:t>
                                </m:r>
                                <m:r>
                                  <a:rPr lang="en-US" altLang="ko-KR" sz="1200" b="0" i="1" smtClean="0">
                                    <a:solidFill>
                                      <a:schemeClr val="bg1">
                                        <a:lumMod val="85000"/>
                                      </a:schemeClr>
                                    </a:solidFill>
                                    <a:latin typeface="Cambria Math" panose="02040503050406030204" pitchFamily="18" charset="0"/>
                                  </a:rPr>
                                  <m:t>𝑝</m:t>
                                </m:r>
                                <m:r>
                                  <a:rPr lang="en-US" altLang="ko-KR" sz="1200" b="0" i="1" smtClean="0">
                                    <a:solidFill>
                                      <a:schemeClr val="bg1">
                                        <a:lumMod val="85000"/>
                                      </a:schemeClr>
                                    </a:solidFill>
                                    <a:latin typeface="Cambria Math" panose="02040503050406030204" pitchFamily="18" charset="0"/>
                                  </a:rPr>
                                  <m:t> ∗</m:t>
                                </m:r>
                                <m:r>
                                  <a:rPr lang="en-US" altLang="ko-KR" sz="1200" b="0" i="1" smtClean="0">
                                    <a:solidFill>
                                      <a:schemeClr val="bg1">
                                        <a:lumMod val="85000"/>
                                      </a:schemeClr>
                                    </a:solidFill>
                                    <a:latin typeface="Cambria Math" panose="02040503050406030204" pitchFamily="18" charset="0"/>
                                  </a:rPr>
                                  <m:t>𝐺</m:t>
                                </m:r>
                              </m:oMath>
                            </m:oMathPara>
                          </a14:m>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292608043"/>
                      </a:ext>
                    </a:extLst>
                  </a:tr>
                  <a:tr h="0">
                    <a:tc>
                      <a:txBody>
                        <a:bodyPr/>
                        <a:lstStyle/>
                        <a:p>
                          <a:pPr latinLnBrk="1"/>
                          <a14:m>
                            <m:oMathPara xmlns:m="http://schemas.openxmlformats.org/officeDocument/2006/math">
                              <m:oMathParaPr>
                                <m:jc m:val="centerGroup"/>
                              </m:oMathParaPr>
                              <m:oMath xmlns:m="http://schemas.openxmlformats.org/officeDocument/2006/math">
                                <m:r>
                                  <a:rPr lang="en-US" altLang="ko-KR" sz="1200" b="0" i="1" smtClean="0">
                                    <a:solidFill>
                                      <a:schemeClr val="bg1">
                                        <a:lumMod val="85000"/>
                                      </a:schemeClr>
                                    </a:solidFill>
                                    <a:latin typeface="Cambria Math" panose="02040503050406030204" pitchFamily="18" charset="0"/>
                                  </a:rPr>
                                  <m:t>𝑠𝑒𝑟</m:t>
                                </m:r>
                                <m:r>
                                  <a:rPr lang="en-US" altLang="ko-KR" sz="1200" b="0" i="1" baseline="-25000" smtClean="0">
                                    <a:solidFill>
                                      <a:schemeClr val="bg1">
                                        <a:lumMod val="85000"/>
                                      </a:schemeClr>
                                    </a:solidFill>
                                    <a:latin typeface="Cambria Math" panose="02040503050406030204" pitchFamily="18" charset="0"/>
                                  </a:rPr>
                                  <m:t>32</m:t>
                                </m:r>
                                <m:r>
                                  <a:rPr lang="en-US" altLang="ko-KR" sz="1200" b="0" i="1" smtClean="0">
                                    <a:solidFill>
                                      <a:schemeClr val="bg1">
                                        <a:lumMod val="85000"/>
                                      </a:schemeClr>
                                    </a:solidFill>
                                    <a:latin typeface="Cambria Math" panose="02040503050406030204" pitchFamily="18" charset="0"/>
                                  </a:rPr>
                                  <m:t>(</m:t>
                                </m:r>
                                <m:r>
                                  <a:rPr lang="en-US" altLang="ko-KR" sz="1200" b="0" i="1" smtClean="0">
                                    <a:solidFill>
                                      <a:schemeClr val="bg1">
                                        <a:lumMod val="85000"/>
                                      </a:schemeClr>
                                    </a:solidFill>
                                    <a:latin typeface="Cambria Math" panose="02040503050406030204" pitchFamily="18" charset="0"/>
                                  </a:rPr>
                                  <m:t>𝑖</m:t>
                                </m:r>
                                <m:r>
                                  <a:rPr lang="en-US" altLang="ko-KR" sz="1200" b="0" i="1" smtClean="0">
                                    <a:solidFill>
                                      <a:schemeClr val="bg1">
                                        <a:lumMod val="85000"/>
                                      </a:schemeClr>
                                    </a:solidFill>
                                    <a:latin typeface="Cambria Math" panose="02040503050406030204" pitchFamily="18" charset="0"/>
                                  </a:rPr>
                                  <m:t>)</m:t>
                                </m:r>
                              </m:oMath>
                            </m:oMathPara>
                          </a14:m>
                          <a:endParaRPr lang="ko-KR" altLang="en-US" sz="120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200" dirty="0">
                              <a:solidFill>
                                <a:schemeClr val="bg1">
                                  <a:lumMod val="85000"/>
                                </a:schemeClr>
                              </a:solidFill>
                            </a:rPr>
                            <a:t>32 bits unsigned integer</a:t>
                          </a:r>
                          <a:r>
                            <a:rPr lang="ko-KR" altLang="en-US" sz="1200" dirty="0">
                              <a:solidFill>
                                <a:schemeClr val="bg1">
                                  <a:lumMod val="85000"/>
                                </a:schemeClr>
                              </a:solidFill>
                            </a:rPr>
                            <a:t> </a:t>
                          </a:r>
                          <a:r>
                            <a:rPr lang="en-US" altLang="ko-KR" sz="1200" dirty="0" err="1">
                              <a:solidFill>
                                <a:schemeClr val="bg1">
                                  <a:lumMod val="85000"/>
                                </a:schemeClr>
                              </a:solidFill>
                            </a:rPr>
                            <a:t>i</a:t>
                          </a:r>
                          <a:r>
                            <a:rPr lang="en-US" altLang="ko-KR" sz="1200" dirty="0">
                              <a:solidFill>
                                <a:schemeClr val="bg1">
                                  <a:lumMod val="85000"/>
                                </a:schemeClr>
                              </a:solidFill>
                            </a:rPr>
                            <a:t> </a:t>
                          </a:r>
                          <a:r>
                            <a:rPr lang="ko-KR" altLang="en-US" sz="1200" dirty="0">
                              <a:solidFill>
                                <a:schemeClr val="bg1">
                                  <a:lumMod val="85000"/>
                                </a:schemeClr>
                              </a:solidFill>
                            </a:rPr>
                            <a:t>를 </a:t>
                          </a:r>
                          <a:r>
                            <a:rPr lang="en-US" altLang="ko-KR" sz="1200" dirty="0">
                              <a:solidFill>
                                <a:schemeClr val="bg1">
                                  <a:lumMod val="85000"/>
                                </a:schemeClr>
                              </a:solidFill>
                            </a:rPr>
                            <a:t>4 bytes</a:t>
                          </a:r>
                          <a:r>
                            <a:rPr lang="ko-KR" altLang="en-US" sz="1200" dirty="0">
                              <a:solidFill>
                                <a:schemeClr val="bg1">
                                  <a:lumMod val="85000"/>
                                </a:schemeClr>
                              </a:solidFill>
                            </a:rPr>
                            <a:t>로 직렬화</a:t>
                          </a:r>
                          <a:r>
                            <a:rPr lang="en-US" altLang="ko-KR" sz="1200" dirty="0">
                              <a:solidFill>
                                <a:schemeClr val="bg1">
                                  <a:lumMod val="85000"/>
                                </a:schemeClr>
                              </a:solidFill>
                            </a:rPr>
                            <a:t>(serialize)</a:t>
                          </a:r>
                          <a:r>
                            <a:rPr lang="ko-KR" altLang="en-US" sz="1200" dirty="0">
                              <a:solidFill>
                                <a:schemeClr val="bg1">
                                  <a:lumMod val="85000"/>
                                </a:schemeClr>
                              </a:solidFill>
                            </a:rPr>
                            <a:t> </a:t>
                          </a:r>
                          <a:r>
                            <a:rPr lang="en-US" altLang="ko-KR" sz="1200" dirty="0">
                              <a:solidFill>
                                <a:schemeClr val="bg1">
                                  <a:lumMod val="85000"/>
                                </a:schemeClr>
                              </a:solidFill>
                            </a:rPr>
                            <a:t>(Big Endian)</a:t>
                          </a:r>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666781819"/>
                      </a:ext>
                    </a:extLst>
                  </a:tr>
                  <a:tr h="0">
                    <a:tc>
                      <a:txBody>
                        <a:bodyPr/>
                        <a:lstStyle/>
                        <a:p>
                          <a:pPr latinLnBrk="1"/>
                          <a14:m>
                            <m:oMathPara xmlns:m="http://schemas.openxmlformats.org/officeDocument/2006/math">
                              <m:oMathParaPr>
                                <m:jc m:val="centerGroup"/>
                              </m:oMathParaPr>
                              <m:oMath xmlns:m="http://schemas.openxmlformats.org/officeDocument/2006/math">
                                <m:r>
                                  <a:rPr lang="en-US" altLang="ko-KR" sz="1200" b="0" i="1" smtClean="0">
                                    <a:solidFill>
                                      <a:schemeClr val="bg1">
                                        <a:lumMod val="85000"/>
                                      </a:schemeClr>
                                    </a:solidFill>
                                    <a:latin typeface="Cambria Math" panose="02040503050406030204" pitchFamily="18" charset="0"/>
                                  </a:rPr>
                                  <m:t>𝑠𝑒𝑟</m:t>
                                </m:r>
                                <m:r>
                                  <a:rPr lang="en-US" altLang="ko-KR" sz="1200" b="0" i="1" baseline="-25000" smtClean="0">
                                    <a:solidFill>
                                      <a:schemeClr val="bg1">
                                        <a:lumMod val="85000"/>
                                      </a:schemeClr>
                                    </a:solidFill>
                                    <a:latin typeface="Cambria Math" panose="02040503050406030204" pitchFamily="18" charset="0"/>
                                  </a:rPr>
                                  <m:t>256</m:t>
                                </m:r>
                                <m:r>
                                  <a:rPr lang="en-US" altLang="ko-KR" sz="1200" b="0" i="1" smtClean="0">
                                    <a:solidFill>
                                      <a:schemeClr val="bg1">
                                        <a:lumMod val="85000"/>
                                      </a:schemeClr>
                                    </a:solidFill>
                                    <a:latin typeface="Cambria Math" panose="02040503050406030204" pitchFamily="18" charset="0"/>
                                  </a:rPr>
                                  <m:t>(</m:t>
                                </m:r>
                                <m:r>
                                  <a:rPr lang="en-US" altLang="ko-KR" sz="1200" b="0" i="1" smtClean="0">
                                    <a:solidFill>
                                      <a:schemeClr val="bg1">
                                        <a:lumMod val="85000"/>
                                      </a:schemeClr>
                                    </a:solidFill>
                                    <a:latin typeface="Cambria Math" panose="02040503050406030204" pitchFamily="18" charset="0"/>
                                  </a:rPr>
                                  <m:t>𝑝</m:t>
                                </m:r>
                                <m:r>
                                  <a:rPr lang="en-US" altLang="ko-KR" sz="1200" b="0" i="1" smtClean="0">
                                    <a:solidFill>
                                      <a:schemeClr val="bg1">
                                        <a:lumMod val="85000"/>
                                      </a:schemeClr>
                                    </a:solidFill>
                                    <a:latin typeface="Cambria Math" panose="02040503050406030204" pitchFamily="18" charset="0"/>
                                  </a:rPr>
                                  <m:t>)</m:t>
                                </m:r>
                              </m:oMath>
                            </m:oMathPara>
                          </a14:m>
                          <a:endParaRPr lang="ko-KR" altLang="en-US" sz="120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ko-KR" altLang="en-US" sz="1200" dirty="0">
                              <a:solidFill>
                                <a:schemeClr val="bg1">
                                  <a:lumMod val="85000"/>
                                </a:schemeClr>
                              </a:solidFill>
                            </a:rPr>
                            <a:t>정수 </a:t>
                          </a:r>
                          <a:r>
                            <a:rPr lang="en-US" altLang="ko-KR" sz="1200" dirty="0">
                              <a:solidFill>
                                <a:schemeClr val="bg1">
                                  <a:lumMod val="85000"/>
                                </a:schemeClr>
                              </a:solidFill>
                            </a:rPr>
                            <a:t>p</a:t>
                          </a:r>
                          <a:r>
                            <a:rPr lang="ko-KR" altLang="en-US" sz="1200" dirty="0">
                              <a:solidFill>
                                <a:schemeClr val="bg1">
                                  <a:lumMod val="85000"/>
                                </a:schemeClr>
                              </a:solidFill>
                            </a:rPr>
                            <a:t>를 </a:t>
                          </a:r>
                          <a:r>
                            <a:rPr lang="en-US" altLang="ko-KR" sz="1200" dirty="0">
                              <a:solidFill>
                                <a:schemeClr val="bg1">
                                  <a:lumMod val="85000"/>
                                </a:schemeClr>
                              </a:solidFill>
                            </a:rPr>
                            <a:t>32 bytes</a:t>
                          </a:r>
                          <a:r>
                            <a:rPr lang="ko-KR" altLang="en-US" sz="1200" dirty="0">
                              <a:solidFill>
                                <a:schemeClr val="bg1">
                                  <a:lumMod val="85000"/>
                                </a:schemeClr>
                              </a:solidFill>
                            </a:rPr>
                            <a:t>로 직렬화</a:t>
                          </a:r>
                          <a:r>
                            <a:rPr lang="en-US" altLang="ko-KR" sz="1200" dirty="0">
                              <a:solidFill>
                                <a:schemeClr val="bg1">
                                  <a:lumMod val="85000"/>
                                </a:schemeClr>
                              </a:solidFill>
                            </a:rPr>
                            <a:t>(serialize) (Big Endian)</a:t>
                          </a:r>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4025518859"/>
                      </a:ext>
                    </a:extLst>
                  </a:tr>
                  <a:tr h="0">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ko-KR" sz="1200" b="0" i="1" smtClean="0">
                                    <a:solidFill>
                                      <a:schemeClr val="bg1">
                                        <a:lumMod val="85000"/>
                                      </a:schemeClr>
                                    </a:solidFill>
                                    <a:latin typeface="Cambria Math" panose="02040503050406030204" pitchFamily="18" charset="0"/>
                                  </a:rPr>
                                  <m:t>𝑠𝑒𝑟</m:t>
                                </m:r>
                                <m:r>
                                  <a:rPr lang="en-US" altLang="ko-KR" sz="1200" b="0" i="1" baseline="-25000" smtClean="0">
                                    <a:solidFill>
                                      <a:schemeClr val="bg1">
                                        <a:lumMod val="85000"/>
                                      </a:schemeClr>
                                    </a:solidFill>
                                    <a:latin typeface="Cambria Math" panose="02040503050406030204" pitchFamily="18" charset="0"/>
                                  </a:rPr>
                                  <m:t>𝑝</m:t>
                                </m:r>
                                <m:r>
                                  <a:rPr lang="en-US" altLang="ko-KR" sz="1200" b="0" i="1" smtClean="0">
                                    <a:solidFill>
                                      <a:schemeClr val="bg1">
                                        <a:lumMod val="85000"/>
                                      </a:schemeClr>
                                    </a:solidFill>
                                    <a:latin typeface="Cambria Math" panose="02040503050406030204" pitchFamily="18" charset="0"/>
                                  </a:rPr>
                                  <m:t>(</m:t>
                                </m:r>
                                <m:r>
                                  <a:rPr lang="en-US" altLang="ko-KR" sz="1200" b="0" i="1" smtClean="0">
                                    <a:solidFill>
                                      <a:schemeClr val="bg1">
                                        <a:lumMod val="85000"/>
                                      </a:schemeClr>
                                    </a:solidFill>
                                    <a:latin typeface="Cambria Math" panose="02040503050406030204" pitchFamily="18" charset="0"/>
                                  </a:rPr>
                                  <m:t>𝑃</m:t>
                                </m:r>
                                <m:r>
                                  <a:rPr lang="en-US" altLang="ko-KR" sz="1200" b="0" i="1" smtClean="0">
                                    <a:solidFill>
                                      <a:schemeClr val="bg1">
                                        <a:lumMod val="85000"/>
                                      </a:schemeClr>
                                    </a:solidFill>
                                    <a:latin typeface="Cambria Math" panose="02040503050406030204" pitchFamily="18" charset="0"/>
                                  </a:rPr>
                                  <m:t>)</m:t>
                                </m:r>
                              </m:oMath>
                            </m:oMathPara>
                          </a14:m>
                          <a:endParaRPr lang="ko-KR" altLang="en-US" sz="1200" baseline="-25000" dirty="0">
                            <a:solidFill>
                              <a:schemeClr val="bg1">
                                <a:lumMod val="85000"/>
                              </a:schemeClr>
                            </a:solidFill>
                            <a:latin typeface="Arial" panose="020B0604020202020204" pitchFamily="34" charset="0"/>
                          </a:endParaRPr>
                        </a:p>
                        <a:p>
                          <a:pPr latinLnBrk="1"/>
                          <a:endParaRPr lang="ko-KR" altLang="en-US" sz="120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ko-KR" altLang="en-US" sz="1200" dirty="0">
                              <a:solidFill>
                                <a:schemeClr val="bg1">
                                  <a:lumMod val="85000"/>
                                </a:schemeClr>
                              </a:solidFill>
                            </a:rPr>
                            <a:t>좌표 </a:t>
                          </a:r>
                          <a14:m>
                            <m:oMath xmlns:m="http://schemas.openxmlformats.org/officeDocument/2006/math">
                              <m:r>
                                <a:rPr lang="en-US" altLang="ko-KR" sz="1200" b="0" i="1" smtClean="0">
                                  <a:solidFill>
                                    <a:schemeClr val="bg1">
                                      <a:lumMod val="85000"/>
                                    </a:schemeClr>
                                  </a:solidFill>
                                  <a:latin typeface="Cambria Math" panose="02040503050406030204" pitchFamily="18" charset="0"/>
                                </a:rPr>
                                <m:t>𝑃</m:t>
                              </m:r>
                              <m:r>
                                <a:rPr lang="en-US" altLang="ko-KR" sz="1200" b="0" i="1" smtClean="0">
                                  <a:solidFill>
                                    <a:schemeClr val="bg1">
                                      <a:lumMod val="85000"/>
                                    </a:schemeClr>
                                  </a:solidFill>
                                  <a:latin typeface="Cambria Math" panose="02040503050406030204" pitchFamily="18" charset="0"/>
                                </a:rPr>
                                <m:t>=(</m:t>
                              </m:r>
                              <m:r>
                                <a:rPr lang="en-US" altLang="ko-KR" sz="1200" b="0" i="1" smtClean="0">
                                  <a:solidFill>
                                    <a:schemeClr val="bg1">
                                      <a:lumMod val="85000"/>
                                    </a:schemeClr>
                                  </a:solidFill>
                                  <a:latin typeface="Cambria Math" panose="02040503050406030204" pitchFamily="18" charset="0"/>
                                </a:rPr>
                                <m:t>𝑥</m:t>
                              </m:r>
                              <m:r>
                                <a:rPr lang="en-US" altLang="ko-KR" sz="1200" b="0" i="1" smtClean="0">
                                  <a:solidFill>
                                    <a:schemeClr val="bg1">
                                      <a:lumMod val="85000"/>
                                    </a:schemeClr>
                                  </a:solidFill>
                                  <a:latin typeface="Cambria Math" panose="02040503050406030204" pitchFamily="18" charset="0"/>
                                </a:rPr>
                                <m:t>,</m:t>
                              </m:r>
                              <m:r>
                                <a:rPr lang="en-US" altLang="ko-KR" sz="1200" b="0" i="1" smtClean="0">
                                  <a:solidFill>
                                    <a:schemeClr val="bg1">
                                      <a:lumMod val="85000"/>
                                    </a:schemeClr>
                                  </a:solidFill>
                                  <a:latin typeface="Cambria Math" panose="02040503050406030204" pitchFamily="18" charset="0"/>
                                </a:rPr>
                                <m:t>𝑦</m:t>
                              </m:r>
                              <m:r>
                                <a:rPr lang="en-US" altLang="ko-KR" sz="1200" b="0" i="1" smtClean="0">
                                  <a:solidFill>
                                    <a:schemeClr val="bg1">
                                      <a:lumMod val="85000"/>
                                    </a:schemeClr>
                                  </a:solidFill>
                                  <a:latin typeface="Cambria Math" panose="02040503050406030204" pitchFamily="18" charset="0"/>
                                </a:rPr>
                                <m:t>)</m:t>
                              </m:r>
                            </m:oMath>
                          </a14:m>
                          <a:r>
                            <a:rPr lang="ko-KR" altLang="en-US" sz="1200" dirty="0">
                              <a:solidFill>
                                <a:schemeClr val="bg1">
                                  <a:lumMod val="85000"/>
                                </a:schemeClr>
                              </a:solidFill>
                            </a:rPr>
                            <a:t> 를 </a:t>
                          </a:r>
                          <a:r>
                            <a:rPr lang="en-US" altLang="ko-KR" sz="1200" dirty="0">
                              <a:solidFill>
                                <a:schemeClr val="bg1">
                                  <a:lumMod val="85000"/>
                                </a:schemeClr>
                              </a:solidFill>
                            </a:rPr>
                            <a:t>SEC1</a:t>
                          </a:r>
                          <a:r>
                            <a:rPr lang="ko-KR" altLang="en-US" sz="1200" dirty="0">
                              <a:solidFill>
                                <a:schemeClr val="bg1">
                                  <a:lumMod val="85000"/>
                                </a:schemeClr>
                              </a:solidFill>
                            </a:rPr>
                            <a:t>의 압축 형식을 사용하여 직렬화</a:t>
                          </a:r>
                          <a:br>
                            <a:rPr lang="en-US" altLang="ko-KR" sz="1200" dirty="0">
                              <a:solidFill>
                                <a:schemeClr val="bg1">
                                  <a:lumMod val="85000"/>
                                </a:schemeClr>
                              </a:solidFill>
                            </a:rPr>
                          </a:br>
                          <a14:m>
                            <m:oMath xmlns:m="http://schemas.openxmlformats.org/officeDocument/2006/math">
                              <m:d>
                                <m:dPr>
                                  <m:ctrlPr>
                                    <a:rPr lang="en-US" altLang="ko-KR" sz="1000" b="0" i="1" smtClean="0">
                                      <a:solidFill>
                                        <a:schemeClr val="bg1">
                                          <a:lumMod val="85000"/>
                                        </a:schemeClr>
                                      </a:solidFill>
                                      <a:latin typeface="Cambria Math" panose="02040503050406030204" pitchFamily="18" charset="0"/>
                                    </a:rPr>
                                  </m:ctrlPr>
                                </m:dPr>
                                <m:e>
                                  <m:r>
                                    <a:rPr lang="en-US" altLang="ko-KR" sz="1000" b="0" i="1" smtClean="0">
                                      <a:solidFill>
                                        <a:schemeClr val="bg1">
                                          <a:lumMod val="85000"/>
                                        </a:schemeClr>
                                      </a:solidFill>
                                      <a:latin typeface="Cambria Math" panose="02040503050406030204" pitchFamily="18" charset="0"/>
                                    </a:rPr>
                                    <m:t>0</m:t>
                                  </m:r>
                                  <m:r>
                                    <a:rPr lang="en-US" altLang="ko-KR" sz="1000" b="0" i="1" smtClean="0">
                                      <a:solidFill>
                                        <a:schemeClr val="bg1">
                                          <a:lumMod val="85000"/>
                                        </a:schemeClr>
                                      </a:solidFill>
                                      <a:latin typeface="Cambria Math" panose="02040503050406030204" pitchFamily="18" charset="0"/>
                                    </a:rPr>
                                    <m:t>𝑥</m:t>
                                  </m:r>
                                  <m:r>
                                    <a:rPr lang="en-US" altLang="ko-KR" sz="1000" b="0" i="1" smtClean="0">
                                      <a:solidFill>
                                        <a:schemeClr val="bg1">
                                          <a:lumMod val="85000"/>
                                        </a:schemeClr>
                                      </a:solidFill>
                                      <a:latin typeface="Cambria Math" panose="02040503050406030204" pitchFamily="18" charset="0"/>
                                    </a:rPr>
                                    <m:t>02 </m:t>
                                  </m:r>
                                  <m:r>
                                    <a:rPr lang="en-US" altLang="ko-KR" sz="1000" b="0" i="1" smtClean="0">
                                      <a:solidFill>
                                        <a:schemeClr val="bg1">
                                          <a:lumMod val="85000"/>
                                        </a:schemeClr>
                                      </a:solidFill>
                                      <a:latin typeface="Cambria Math" panose="02040503050406030204" pitchFamily="18" charset="0"/>
                                    </a:rPr>
                                    <m:t>𝑜𝑟</m:t>
                                  </m:r>
                                  <m:r>
                                    <a:rPr lang="en-US" altLang="ko-KR" sz="1000" b="0" i="1" smtClean="0">
                                      <a:solidFill>
                                        <a:schemeClr val="bg1">
                                          <a:lumMod val="85000"/>
                                        </a:schemeClr>
                                      </a:solidFill>
                                      <a:latin typeface="Cambria Math" panose="02040503050406030204" pitchFamily="18" charset="0"/>
                                    </a:rPr>
                                    <m:t> 0</m:t>
                                  </m:r>
                                  <m:r>
                                    <a:rPr lang="en-US" altLang="ko-KR" sz="1000" b="0" i="1" smtClean="0">
                                      <a:solidFill>
                                        <a:schemeClr val="bg1">
                                          <a:lumMod val="85000"/>
                                        </a:schemeClr>
                                      </a:solidFill>
                                      <a:latin typeface="Cambria Math" panose="02040503050406030204" pitchFamily="18" charset="0"/>
                                    </a:rPr>
                                    <m:t>𝑥</m:t>
                                  </m:r>
                                  <m:r>
                                    <a:rPr lang="en-US" altLang="ko-KR" sz="1000" b="0" i="1" smtClean="0">
                                      <a:solidFill>
                                        <a:schemeClr val="bg1">
                                          <a:lumMod val="85000"/>
                                        </a:schemeClr>
                                      </a:solidFill>
                                      <a:latin typeface="Cambria Math" panose="02040503050406030204" pitchFamily="18" charset="0"/>
                                    </a:rPr>
                                    <m:t>03</m:t>
                                  </m:r>
                                </m:e>
                              </m:d>
                              <m:r>
                                <a:rPr lang="en-US" altLang="ko-KR" sz="1000" b="0" i="1" smtClean="0">
                                  <a:solidFill>
                                    <a:schemeClr val="bg1">
                                      <a:lumMod val="85000"/>
                                    </a:schemeClr>
                                  </a:solidFill>
                                  <a:latin typeface="Cambria Math" panose="02040503050406030204" pitchFamily="18" charset="0"/>
                                  <a:ea typeface="Cambria Math" panose="02040503050406030204" pitchFamily="18" charset="0"/>
                                </a:rPr>
                                <m:t>∥</m:t>
                              </m:r>
                              <m:r>
                                <a:rPr lang="en-US" altLang="ko-KR" sz="1000" b="0" i="1" smtClean="0">
                                  <a:solidFill>
                                    <a:schemeClr val="bg1">
                                      <a:lumMod val="85000"/>
                                    </a:schemeClr>
                                  </a:solidFill>
                                  <a:latin typeface="Cambria Math" panose="02040503050406030204" pitchFamily="18" charset="0"/>
                                </a:rPr>
                                <m:t>𝑠𝑒𝑟</m:t>
                              </m:r>
                              <m:r>
                                <a:rPr lang="en-US" altLang="ko-KR" sz="1000" b="0" i="1" baseline="-25000" smtClean="0">
                                  <a:solidFill>
                                    <a:schemeClr val="bg1">
                                      <a:lumMod val="85000"/>
                                    </a:schemeClr>
                                  </a:solidFill>
                                  <a:latin typeface="Cambria Math" panose="02040503050406030204" pitchFamily="18" charset="0"/>
                                </a:rPr>
                                <m:t>256</m:t>
                              </m:r>
                              <m:r>
                                <a:rPr lang="en-US" altLang="ko-KR" sz="1000" b="0" i="1" smtClean="0">
                                  <a:solidFill>
                                    <a:schemeClr val="bg1">
                                      <a:lumMod val="85000"/>
                                    </a:schemeClr>
                                  </a:solidFill>
                                  <a:latin typeface="Cambria Math" panose="02040503050406030204" pitchFamily="18" charset="0"/>
                                </a:rPr>
                                <m:t>(</m:t>
                              </m:r>
                              <m:r>
                                <a:rPr lang="en-US" altLang="ko-KR" sz="1000" b="0" i="1" smtClean="0">
                                  <a:solidFill>
                                    <a:schemeClr val="bg1">
                                      <a:lumMod val="85000"/>
                                    </a:schemeClr>
                                  </a:solidFill>
                                  <a:latin typeface="Cambria Math" panose="02040503050406030204" pitchFamily="18" charset="0"/>
                                </a:rPr>
                                <m:t>𝑥</m:t>
                              </m:r>
                              <m:r>
                                <a:rPr lang="en-US" altLang="ko-KR" sz="1000" b="0" i="1" smtClean="0">
                                  <a:solidFill>
                                    <a:schemeClr val="bg1">
                                      <a:lumMod val="85000"/>
                                    </a:schemeClr>
                                  </a:solidFill>
                                  <a:latin typeface="Cambria Math" panose="02040503050406030204" pitchFamily="18" charset="0"/>
                                </a:rPr>
                                <m:t>) </m:t>
                              </m:r>
                            </m:oMath>
                          </a14:m>
                          <a:r>
                            <a:rPr lang="en-US" altLang="ko-KR" sz="1000" dirty="0">
                              <a:solidFill>
                                <a:schemeClr val="bg1">
                                  <a:lumMod val="85000"/>
                                </a:schemeClr>
                              </a:solidFill>
                            </a:rPr>
                            <a:t>➡ 0x02 : y </a:t>
                          </a:r>
                          <a:r>
                            <a:rPr lang="ko-KR" altLang="en-US" sz="1000" dirty="0">
                              <a:solidFill>
                                <a:schemeClr val="bg1">
                                  <a:lumMod val="85000"/>
                                </a:schemeClr>
                              </a:solidFill>
                            </a:rPr>
                            <a:t>좌표 짝수</a:t>
                          </a:r>
                          <a:r>
                            <a:rPr lang="en-US" altLang="ko-KR" sz="1000" dirty="0">
                              <a:solidFill>
                                <a:schemeClr val="bg1">
                                  <a:lumMod val="85000"/>
                                </a:schemeClr>
                              </a:solidFill>
                            </a:rPr>
                            <a:t>, 0x03 :</a:t>
                          </a:r>
                          <a:r>
                            <a:rPr lang="ko-KR" altLang="en-US" sz="1000" dirty="0">
                              <a:solidFill>
                                <a:schemeClr val="bg1">
                                  <a:lumMod val="85000"/>
                                </a:schemeClr>
                              </a:solidFill>
                            </a:rPr>
                            <a:t> </a:t>
                          </a:r>
                          <a:r>
                            <a:rPr lang="en-US" altLang="ko-KR" sz="1000" dirty="0">
                              <a:solidFill>
                                <a:schemeClr val="bg1">
                                  <a:lumMod val="85000"/>
                                </a:schemeClr>
                              </a:solidFill>
                            </a:rPr>
                            <a:t>y</a:t>
                          </a:r>
                          <a:r>
                            <a:rPr lang="ko-KR" altLang="en-US" sz="1000" dirty="0">
                              <a:solidFill>
                                <a:schemeClr val="bg1">
                                  <a:lumMod val="85000"/>
                                </a:schemeClr>
                              </a:solidFill>
                            </a:rPr>
                            <a:t> 좌표 홀수</a:t>
                          </a:r>
                          <a:endParaRPr lang="ko-KR" altLang="en-US" sz="10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688174080"/>
                      </a:ext>
                    </a:extLst>
                  </a:tr>
                  <a:tr h="0">
                    <a:tc>
                      <a:txBody>
                        <a:bodyPr/>
                        <a:lstStyle/>
                        <a:p>
                          <a:pPr latinLnBrk="1"/>
                          <a14:m>
                            <m:oMathPara xmlns:m="http://schemas.openxmlformats.org/officeDocument/2006/math">
                              <m:oMathParaPr>
                                <m:jc m:val="centerGroup"/>
                              </m:oMathParaPr>
                              <m:oMath xmlns:m="http://schemas.openxmlformats.org/officeDocument/2006/math">
                                <m:r>
                                  <a:rPr lang="en-US" altLang="ko-KR" sz="1200" b="0" i="1" smtClean="0">
                                    <a:solidFill>
                                      <a:schemeClr val="bg1">
                                        <a:lumMod val="85000"/>
                                      </a:schemeClr>
                                    </a:solidFill>
                                    <a:latin typeface="Cambria Math" panose="02040503050406030204" pitchFamily="18" charset="0"/>
                                  </a:rPr>
                                  <m:t>𝑝𝑎𝑟𝑠𝑒</m:t>
                                </m:r>
                                <m:r>
                                  <a:rPr lang="en-US" altLang="ko-KR" sz="1200" b="0" i="1" baseline="-25000" smtClean="0">
                                    <a:solidFill>
                                      <a:schemeClr val="bg1">
                                        <a:lumMod val="85000"/>
                                      </a:schemeClr>
                                    </a:solidFill>
                                    <a:latin typeface="Cambria Math" panose="02040503050406030204" pitchFamily="18" charset="0"/>
                                  </a:rPr>
                                  <m:t>256</m:t>
                                </m:r>
                                <m:r>
                                  <a:rPr lang="en-US" altLang="ko-KR" sz="1200" b="0" i="1" smtClean="0">
                                    <a:solidFill>
                                      <a:schemeClr val="bg1">
                                        <a:lumMod val="85000"/>
                                      </a:schemeClr>
                                    </a:solidFill>
                                    <a:latin typeface="Cambria Math" panose="02040503050406030204" pitchFamily="18" charset="0"/>
                                  </a:rPr>
                                  <m:t>(</m:t>
                                </m:r>
                                <m:r>
                                  <a:rPr lang="en-US" altLang="ko-KR" sz="1200" b="0" i="1" smtClean="0">
                                    <a:solidFill>
                                      <a:schemeClr val="bg1">
                                        <a:lumMod val="85000"/>
                                      </a:schemeClr>
                                    </a:solidFill>
                                    <a:latin typeface="Cambria Math" panose="02040503050406030204" pitchFamily="18" charset="0"/>
                                  </a:rPr>
                                  <m:t>𝑝</m:t>
                                </m:r>
                                <m:r>
                                  <a:rPr lang="en-US" altLang="ko-KR" sz="1200" b="0" i="1" smtClean="0">
                                    <a:solidFill>
                                      <a:schemeClr val="bg1">
                                        <a:lumMod val="85000"/>
                                      </a:schemeClr>
                                    </a:solidFill>
                                    <a:latin typeface="Cambria Math" panose="02040503050406030204" pitchFamily="18" charset="0"/>
                                  </a:rPr>
                                  <m:t>) </m:t>
                                </m:r>
                              </m:oMath>
                            </m:oMathPara>
                          </a14:m>
                          <a:endParaRPr lang="ko-KR" altLang="en-US" sz="120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200" dirty="0">
                              <a:solidFill>
                                <a:schemeClr val="bg1">
                                  <a:lumMod val="85000"/>
                                </a:schemeClr>
                              </a:solidFill>
                            </a:rPr>
                            <a:t>32 bytes p</a:t>
                          </a:r>
                          <a:r>
                            <a:rPr lang="ko-KR" altLang="en-US" sz="1200" dirty="0">
                              <a:solidFill>
                                <a:schemeClr val="bg1">
                                  <a:lumMod val="85000"/>
                                </a:schemeClr>
                              </a:solidFill>
                            </a:rPr>
                            <a:t>를 </a:t>
                          </a:r>
                          <a:r>
                            <a:rPr lang="en-US" altLang="ko-KR" sz="1200" dirty="0">
                              <a:solidFill>
                                <a:schemeClr val="bg1">
                                  <a:lumMod val="85000"/>
                                </a:schemeClr>
                              </a:solidFill>
                            </a:rPr>
                            <a:t>256 bits </a:t>
                          </a:r>
                          <a:r>
                            <a:rPr lang="ko-KR" altLang="en-US" sz="1200" dirty="0">
                              <a:solidFill>
                                <a:schemeClr val="bg1">
                                  <a:lumMod val="85000"/>
                                </a:schemeClr>
                              </a:solidFill>
                            </a:rPr>
                            <a:t>숫자로 해석 </a:t>
                          </a:r>
                          <a:r>
                            <a:rPr lang="en-US" altLang="ko-KR" sz="1200" dirty="0">
                              <a:solidFill>
                                <a:schemeClr val="bg1">
                                  <a:lumMod val="85000"/>
                                </a:schemeClr>
                              </a:solidFill>
                            </a:rPr>
                            <a:t>(Big Endian)</a:t>
                          </a:r>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558461688"/>
                      </a:ext>
                    </a:extLst>
                  </a:tr>
                </a:tbl>
              </a:graphicData>
            </a:graphic>
          </p:graphicFrame>
        </mc:Choice>
        <mc:Fallback xmlns="">
          <p:graphicFrame>
            <p:nvGraphicFramePr>
              <p:cNvPr id="9" name="표 8">
                <a:extLst>
                  <a:ext uri="{FF2B5EF4-FFF2-40B4-BE49-F238E27FC236}">
                    <a16:creationId xmlns:a16="http://schemas.microsoft.com/office/drawing/2014/main" id="{9DF1B8DE-B04E-4619-B449-26F6A3CCF73D}"/>
                  </a:ext>
                </a:extLst>
              </p:cNvPr>
              <p:cNvGraphicFramePr>
                <a:graphicFrameLocks noGrp="1"/>
              </p:cNvGraphicFramePr>
              <p:nvPr/>
            </p:nvGraphicFramePr>
            <p:xfrm>
              <a:off x="6511702" y="4807889"/>
              <a:ext cx="5413596" cy="1889760"/>
            </p:xfrm>
            <a:graphic>
              <a:graphicData uri="http://schemas.openxmlformats.org/drawingml/2006/table">
                <a:tbl>
                  <a:tblPr firstRow="1" bandRow="1">
                    <a:tableStyleId>{5C22544A-7EE6-4342-B048-85BDC9FD1C3A}</a:tableStyleId>
                  </a:tblPr>
                  <a:tblGrid>
                    <a:gridCol w="1164774">
                      <a:extLst>
                        <a:ext uri="{9D8B030D-6E8A-4147-A177-3AD203B41FA5}">
                          <a16:colId xmlns:a16="http://schemas.microsoft.com/office/drawing/2014/main" val="3814592810"/>
                        </a:ext>
                      </a:extLst>
                    </a:gridCol>
                    <a:gridCol w="4248822">
                      <a:extLst>
                        <a:ext uri="{9D8B030D-6E8A-4147-A177-3AD203B41FA5}">
                          <a16:colId xmlns:a16="http://schemas.microsoft.com/office/drawing/2014/main" val="3152457692"/>
                        </a:ext>
                      </a:extLst>
                    </a:gridCol>
                  </a:tblGrid>
                  <a:tr h="457200">
                    <a:tc>
                      <a:txBody>
                        <a:bodyPr/>
                        <a:lstStyle/>
                        <a:p>
                          <a:endParaRPr lang="ko-K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blipFill>
                          <a:blip r:embed="rId3"/>
                          <a:stretch>
                            <a:fillRect l="-524" t="-1333" r="-366492" b="-324000"/>
                          </a:stretch>
                        </a:blipFill>
                      </a:tcPr>
                    </a:tc>
                    <a:tc>
                      <a:txBody>
                        <a:bodyPr/>
                        <a:lstStyle/>
                        <a:p>
                          <a:endParaRPr lang="ko-K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blipFill>
                          <a:blip r:embed="rId3"/>
                          <a:stretch>
                            <a:fillRect l="-27507" t="-1333" r="-287" b="-324000"/>
                          </a:stretch>
                        </a:blipFill>
                      </a:tcPr>
                    </a:tc>
                    <a:extLst>
                      <a:ext uri="{0D108BD9-81ED-4DB2-BD59-A6C34878D82A}">
                        <a16:rowId xmlns:a16="http://schemas.microsoft.com/office/drawing/2014/main" val="2292608043"/>
                      </a:ext>
                    </a:extLst>
                  </a:tr>
                  <a:tr h="457200">
                    <a:tc>
                      <a:txBody>
                        <a:bodyPr/>
                        <a:lstStyle/>
                        <a:p>
                          <a:endParaRPr lang="ko-K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blipFill>
                          <a:blip r:embed="rId3"/>
                          <a:stretch>
                            <a:fillRect l="-524" t="-101333" r="-366492" b="-224000"/>
                          </a:stretch>
                        </a:blipFill>
                      </a:tcPr>
                    </a:tc>
                    <a:tc>
                      <a:txBody>
                        <a:bodyPr/>
                        <a:lstStyle/>
                        <a:p>
                          <a:pPr latinLnBrk="1"/>
                          <a:r>
                            <a:rPr lang="en-US" altLang="ko-KR" sz="1200" dirty="0">
                              <a:solidFill>
                                <a:schemeClr val="bg1">
                                  <a:lumMod val="85000"/>
                                </a:schemeClr>
                              </a:solidFill>
                            </a:rPr>
                            <a:t>32 bits unsigned integer</a:t>
                          </a:r>
                          <a:r>
                            <a:rPr lang="ko-KR" altLang="en-US" sz="1200" dirty="0">
                              <a:solidFill>
                                <a:schemeClr val="bg1">
                                  <a:lumMod val="85000"/>
                                </a:schemeClr>
                              </a:solidFill>
                            </a:rPr>
                            <a:t> </a:t>
                          </a:r>
                          <a:r>
                            <a:rPr lang="en-US" altLang="ko-KR" sz="1200" dirty="0" err="1">
                              <a:solidFill>
                                <a:schemeClr val="bg1">
                                  <a:lumMod val="85000"/>
                                </a:schemeClr>
                              </a:solidFill>
                            </a:rPr>
                            <a:t>i</a:t>
                          </a:r>
                          <a:r>
                            <a:rPr lang="en-US" altLang="ko-KR" sz="1200" dirty="0">
                              <a:solidFill>
                                <a:schemeClr val="bg1">
                                  <a:lumMod val="85000"/>
                                </a:schemeClr>
                              </a:solidFill>
                            </a:rPr>
                            <a:t> </a:t>
                          </a:r>
                          <a:r>
                            <a:rPr lang="ko-KR" altLang="en-US" sz="1200" dirty="0">
                              <a:solidFill>
                                <a:schemeClr val="bg1">
                                  <a:lumMod val="85000"/>
                                </a:schemeClr>
                              </a:solidFill>
                            </a:rPr>
                            <a:t>를 </a:t>
                          </a:r>
                          <a:r>
                            <a:rPr lang="en-US" altLang="ko-KR" sz="1200" dirty="0">
                              <a:solidFill>
                                <a:schemeClr val="bg1">
                                  <a:lumMod val="85000"/>
                                </a:schemeClr>
                              </a:solidFill>
                            </a:rPr>
                            <a:t>4 bytes</a:t>
                          </a:r>
                          <a:r>
                            <a:rPr lang="ko-KR" altLang="en-US" sz="1200" dirty="0">
                              <a:solidFill>
                                <a:schemeClr val="bg1">
                                  <a:lumMod val="85000"/>
                                </a:schemeClr>
                              </a:solidFill>
                            </a:rPr>
                            <a:t>로 직렬화</a:t>
                          </a:r>
                          <a:r>
                            <a:rPr lang="en-US" altLang="ko-KR" sz="1200" dirty="0">
                              <a:solidFill>
                                <a:schemeClr val="bg1">
                                  <a:lumMod val="85000"/>
                                </a:schemeClr>
                              </a:solidFill>
                            </a:rPr>
                            <a:t>(serialize)</a:t>
                          </a:r>
                          <a:r>
                            <a:rPr lang="ko-KR" altLang="en-US" sz="1200" dirty="0">
                              <a:solidFill>
                                <a:schemeClr val="bg1">
                                  <a:lumMod val="85000"/>
                                </a:schemeClr>
                              </a:solidFill>
                            </a:rPr>
                            <a:t> </a:t>
                          </a:r>
                          <a:r>
                            <a:rPr lang="en-US" altLang="ko-KR" sz="1200" dirty="0">
                              <a:solidFill>
                                <a:schemeClr val="bg1">
                                  <a:lumMod val="85000"/>
                                </a:schemeClr>
                              </a:solidFill>
                            </a:rPr>
                            <a:t>(Big Endian)</a:t>
                          </a:r>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666781819"/>
                      </a:ext>
                    </a:extLst>
                  </a:tr>
                  <a:tr h="274320">
                    <a:tc>
                      <a:txBody>
                        <a:bodyPr/>
                        <a:lstStyle/>
                        <a:p>
                          <a:endParaRPr lang="ko-K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blipFill>
                          <a:blip r:embed="rId3"/>
                          <a:stretch>
                            <a:fillRect l="-524" t="-328261" r="-366492" b="-265217"/>
                          </a:stretch>
                        </a:blipFill>
                      </a:tcPr>
                    </a:tc>
                    <a:tc>
                      <a:txBody>
                        <a:bodyPr/>
                        <a:lstStyle/>
                        <a:p>
                          <a:pPr latinLnBrk="1"/>
                          <a:r>
                            <a:rPr lang="ko-KR" altLang="en-US" sz="1200" dirty="0">
                              <a:solidFill>
                                <a:schemeClr val="bg1">
                                  <a:lumMod val="85000"/>
                                </a:schemeClr>
                              </a:solidFill>
                            </a:rPr>
                            <a:t>정수 </a:t>
                          </a:r>
                          <a:r>
                            <a:rPr lang="en-US" altLang="ko-KR" sz="1200" dirty="0">
                              <a:solidFill>
                                <a:schemeClr val="bg1">
                                  <a:lumMod val="85000"/>
                                </a:schemeClr>
                              </a:solidFill>
                            </a:rPr>
                            <a:t>p</a:t>
                          </a:r>
                          <a:r>
                            <a:rPr lang="ko-KR" altLang="en-US" sz="1200" dirty="0">
                              <a:solidFill>
                                <a:schemeClr val="bg1">
                                  <a:lumMod val="85000"/>
                                </a:schemeClr>
                              </a:solidFill>
                            </a:rPr>
                            <a:t>를 </a:t>
                          </a:r>
                          <a:r>
                            <a:rPr lang="en-US" altLang="ko-KR" sz="1200" dirty="0">
                              <a:solidFill>
                                <a:schemeClr val="bg1">
                                  <a:lumMod val="85000"/>
                                </a:schemeClr>
                              </a:solidFill>
                            </a:rPr>
                            <a:t>32 bytes</a:t>
                          </a:r>
                          <a:r>
                            <a:rPr lang="ko-KR" altLang="en-US" sz="1200" dirty="0">
                              <a:solidFill>
                                <a:schemeClr val="bg1">
                                  <a:lumMod val="85000"/>
                                </a:schemeClr>
                              </a:solidFill>
                            </a:rPr>
                            <a:t>로 직렬화</a:t>
                          </a:r>
                          <a:r>
                            <a:rPr lang="en-US" altLang="ko-KR" sz="1200" dirty="0">
                              <a:solidFill>
                                <a:schemeClr val="bg1">
                                  <a:lumMod val="85000"/>
                                </a:schemeClr>
                              </a:solidFill>
                            </a:rPr>
                            <a:t>(serialize) (Big Endian)</a:t>
                          </a:r>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4025518859"/>
                      </a:ext>
                    </a:extLst>
                  </a:tr>
                  <a:tr h="426720">
                    <a:tc>
                      <a:txBody>
                        <a:bodyPr/>
                        <a:lstStyle/>
                        <a:p>
                          <a:endParaRPr lang="ko-K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blipFill>
                          <a:blip r:embed="rId3"/>
                          <a:stretch>
                            <a:fillRect l="-524" t="-281429" r="-366492" b="-74286"/>
                          </a:stretch>
                        </a:blipFill>
                      </a:tcPr>
                    </a:tc>
                    <a:tc>
                      <a:txBody>
                        <a:bodyPr/>
                        <a:lstStyle/>
                        <a:p>
                          <a:endParaRPr lang="ko-K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blipFill>
                          <a:blip r:embed="rId3"/>
                          <a:stretch>
                            <a:fillRect l="-27507" t="-281429" r="-287" b="-74286"/>
                          </a:stretch>
                        </a:blipFill>
                      </a:tcPr>
                    </a:tc>
                    <a:extLst>
                      <a:ext uri="{0D108BD9-81ED-4DB2-BD59-A6C34878D82A}">
                        <a16:rowId xmlns:a16="http://schemas.microsoft.com/office/drawing/2014/main" val="2688174080"/>
                      </a:ext>
                    </a:extLst>
                  </a:tr>
                  <a:tr h="274320">
                    <a:tc>
                      <a:txBody>
                        <a:bodyPr/>
                        <a:lstStyle/>
                        <a:p>
                          <a:endParaRPr lang="ko-K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blipFill>
                          <a:blip r:embed="rId3"/>
                          <a:stretch>
                            <a:fillRect l="-524" t="-593333" r="-366492" b="-15556"/>
                          </a:stretch>
                        </a:blipFill>
                      </a:tcPr>
                    </a:tc>
                    <a:tc>
                      <a:txBody>
                        <a:bodyPr/>
                        <a:lstStyle/>
                        <a:p>
                          <a:pPr latinLnBrk="1"/>
                          <a:r>
                            <a:rPr lang="en-US" altLang="ko-KR" sz="1200" dirty="0">
                              <a:solidFill>
                                <a:schemeClr val="bg1">
                                  <a:lumMod val="85000"/>
                                </a:schemeClr>
                              </a:solidFill>
                            </a:rPr>
                            <a:t>32 bytes p</a:t>
                          </a:r>
                          <a:r>
                            <a:rPr lang="ko-KR" altLang="en-US" sz="1200" dirty="0">
                              <a:solidFill>
                                <a:schemeClr val="bg1">
                                  <a:lumMod val="85000"/>
                                </a:schemeClr>
                              </a:solidFill>
                            </a:rPr>
                            <a:t>를 </a:t>
                          </a:r>
                          <a:r>
                            <a:rPr lang="en-US" altLang="ko-KR" sz="1200" dirty="0">
                              <a:solidFill>
                                <a:schemeClr val="bg1">
                                  <a:lumMod val="85000"/>
                                </a:schemeClr>
                              </a:solidFill>
                            </a:rPr>
                            <a:t>256 bits </a:t>
                          </a:r>
                          <a:r>
                            <a:rPr lang="ko-KR" altLang="en-US" sz="1200" dirty="0">
                              <a:solidFill>
                                <a:schemeClr val="bg1">
                                  <a:lumMod val="85000"/>
                                </a:schemeClr>
                              </a:solidFill>
                            </a:rPr>
                            <a:t>숫자로 해석 </a:t>
                          </a:r>
                          <a:r>
                            <a:rPr lang="en-US" altLang="ko-KR" sz="1200" dirty="0">
                              <a:solidFill>
                                <a:schemeClr val="bg1">
                                  <a:lumMod val="85000"/>
                                </a:schemeClr>
                              </a:solidFill>
                            </a:rPr>
                            <a:t>(Big Endian)</a:t>
                          </a:r>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558461688"/>
                      </a:ext>
                    </a:extLst>
                  </a:tr>
                </a:tbl>
              </a:graphicData>
            </a:graphic>
          </p:graphicFrame>
        </mc:Fallback>
      </mc:AlternateContent>
      <p:grpSp>
        <p:nvGrpSpPr>
          <p:cNvPr id="16" name="그룹 15">
            <a:extLst>
              <a:ext uri="{FF2B5EF4-FFF2-40B4-BE49-F238E27FC236}">
                <a16:creationId xmlns:a16="http://schemas.microsoft.com/office/drawing/2014/main" id="{5644BA27-B3A4-4B67-9B10-E2CD06A6C680}"/>
              </a:ext>
            </a:extLst>
          </p:cNvPr>
          <p:cNvGrpSpPr/>
          <p:nvPr/>
        </p:nvGrpSpPr>
        <p:grpSpPr>
          <a:xfrm>
            <a:off x="8527994" y="3514392"/>
            <a:ext cx="3397304" cy="1285546"/>
            <a:chOff x="8527994" y="3514392"/>
            <a:chExt cx="3397304" cy="1285546"/>
          </a:xfrm>
        </p:grpSpPr>
        <p:grpSp>
          <p:nvGrpSpPr>
            <p:cNvPr id="17" name="그룹 16">
              <a:extLst>
                <a:ext uri="{FF2B5EF4-FFF2-40B4-BE49-F238E27FC236}">
                  <a16:creationId xmlns:a16="http://schemas.microsoft.com/office/drawing/2014/main" id="{CE14BCC8-E5E8-41A3-A275-24CF08A32CAC}"/>
                </a:ext>
              </a:extLst>
            </p:cNvPr>
            <p:cNvGrpSpPr/>
            <p:nvPr/>
          </p:nvGrpSpPr>
          <p:grpSpPr>
            <a:xfrm>
              <a:off x="8607504" y="3587490"/>
              <a:ext cx="2209331" cy="1148953"/>
              <a:chOff x="978544" y="1617262"/>
              <a:chExt cx="7197715" cy="4505669"/>
            </a:xfrm>
            <a:noFill/>
          </p:grpSpPr>
          <p:sp>
            <p:nvSpPr>
              <p:cNvPr id="19" name="TextBox 18">
                <a:extLst>
                  <a:ext uri="{FF2B5EF4-FFF2-40B4-BE49-F238E27FC236}">
                    <a16:creationId xmlns:a16="http://schemas.microsoft.com/office/drawing/2014/main" id="{DE6385C9-A08B-4421-8D62-D78600CE42FE}"/>
                  </a:ext>
                </a:extLst>
              </p:cNvPr>
              <p:cNvSpPr txBox="1"/>
              <p:nvPr/>
            </p:nvSpPr>
            <p:spPr>
              <a:xfrm>
                <a:off x="978544" y="1617262"/>
                <a:ext cx="2690568" cy="905218"/>
              </a:xfrm>
              <a:prstGeom prst="rect">
                <a:avLst/>
              </a:prstGeom>
              <a:solidFill>
                <a:schemeClr val="bg1">
                  <a:lumMod val="65000"/>
                </a:schemeClr>
              </a:solidFill>
              <a:ln w="6350">
                <a:solidFill>
                  <a:schemeClr val="bg1">
                    <a:lumMod val="50000"/>
                  </a:schemeClr>
                </a:solidFill>
              </a:ln>
            </p:spPr>
            <p:txBody>
              <a:bodyPr wrap="none" rtlCol="0">
                <a:spAutoFit/>
              </a:bodyPr>
              <a:lstStyle/>
              <a:p>
                <a:r>
                  <a:rPr lang="ko-KR" altLang="en-US" sz="900" dirty="0">
                    <a:solidFill>
                      <a:srgbClr val="3F3F3F"/>
                    </a:solidFill>
                    <a:latin typeface="Arial" panose="020B0604020202020204" pitchFamily="34" charset="0"/>
                  </a:rPr>
                  <a:t>부모 개인 키</a:t>
                </a:r>
              </a:p>
            </p:txBody>
          </p:sp>
          <p:sp>
            <p:nvSpPr>
              <p:cNvPr id="20" name="TextBox 19">
                <a:extLst>
                  <a:ext uri="{FF2B5EF4-FFF2-40B4-BE49-F238E27FC236}">
                    <a16:creationId xmlns:a16="http://schemas.microsoft.com/office/drawing/2014/main" id="{D49D841C-524B-44DC-82A2-B95B08D9D973}"/>
                  </a:ext>
                </a:extLst>
              </p:cNvPr>
              <p:cNvSpPr txBox="1"/>
              <p:nvPr/>
            </p:nvSpPr>
            <p:spPr>
              <a:xfrm>
                <a:off x="5485691" y="1617262"/>
                <a:ext cx="2690568" cy="905218"/>
              </a:xfrm>
              <a:prstGeom prst="rect">
                <a:avLst/>
              </a:prstGeom>
              <a:grpFill/>
              <a:ln w="6350">
                <a:solidFill>
                  <a:schemeClr val="bg1">
                    <a:lumMod val="50000"/>
                  </a:schemeClr>
                </a:solidFill>
              </a:ln>
            </p:spPr>
            <p:txBody>
              <a:bodyPr wrap="none" rtlCol="0">
                <a:spAutoFit/>
              </a:bodyPr>
              <a:lstStyle/>
              <a:p>
                <a:r>
                  <a:rPr lang="ko-KR" altLang="en-US" sz="900" dirty="0">
                    <a:solidFill>
                      <a:schemeClr val="bg1">
                        <a:lumMod val="85000"/>
                      </a:schemeClr>
                    </a:solidFill>
                    <a:latin typeface="Arial" panose="020B0604020202020204" pitchFamily="34" charset="0"/>
                  </a:rPr>
                  <a:t>부모 공개 키</a:t>
                </a:r>
              </a:p>
            </p:txBody>
          </p:sp>
          <p:sp>
            <p:nvSpPr>
              <p:cNvPr id="21" name="TextBox 20">
                <a:extLst>
                  <a:ext uri="{FF2B5EF4-FFF2-40B4-BE49-F238E27FC236}">
                    <a16:creationId xmlns:a16="http://schemas.microsoft.com/office/drawing/2014/main" id="{29A4E85F-461B-4467-8F4C-6C6EC535BC2A}"/>
                  </a:ext>
                </a:extLst>
              </p:cNvPr>
              <p:cNvSpPr txBox="1"/>
              <p:nvPr/>
            </p:nvSpPr>
            <p:spPr>
              <a:xfrm>
                <a:off x="5485691" y="5217713"/>
                <a:ext cx="2690568" cy="905218"/>
              </a:xfrm>
              <a:prstGeom prst="rect">
                <a:avLst/>
              </a:prstGeom>
              <a:solidFill>
                <a:schemeClr val="bg1">
                  <a:lumMod val="65000"/>
                </a:schemeClr>
              </a:solidFill>
              <a:ln w="6350">
                <a:solidFill>
                  <a:schemeClr val="bg1">
                    <a:lumMod val="50000"/>
                  </a:schemeClr>
                </a:solidFill>
              </a:ln>
            </p:spPr>
            <p:txBody>
              <a:bodyPr wrap="none" rtlCol="0">
                <a:spAutoFit/>
              </a:bodyPr>
              <a:lstStyle/>
              <a:p>
                <a:r>
                  <a:rPr lang="ko-KR" altLang="en-US" sz="900" dirty="0">
                    <a:solidFill>
                      <a:srgbClr val="3F3F3F"/>
                    </a:solidFill>
                    <a:latin typeface="Arial" panose="020B0604020202020204" pitchFamily="34" charset="0"/>
                  </a:rPr>
                  <a:t>자식 공개 키</a:t>
                </a:r>
              </a:p>
            </p:txBody>
          </p:sp>
          <p:sp>
            <p:nvSpPr>
              <p:cNvPr id="22" name="TextBox 21">
                <a:extLst>
                  <a:ext uri="{FF2B5EF4-FFF2-40B4-BE49-F238E27FC236}">
                    <a16:creationId xmlns:a16="http://schemas.microsoft.com/office/drawing/2014/main" id="{C80BFE13-E52F-4302-BA5B-77F3E1CD94EA}"/>
                  </a:ext>
                </a:extLst>
              </p:cNvPr>
              <p:cNvSpPr txBox="1"/>
              <p:nvPr/>
            </p:nvSpPr>
            <p:spPr>
              <a:xfrm>
                <a:off x="978544" y="5217713"/>
                <a:ext cx="2690568" cy="905218"/>
              </a:xfrm>
              <a:prstGeom prst="rect">
                <a:avLst/>
              </a:prstGeom>
              <a:grpFill/>
              <a:ln w="6350">
                <a:solidFill>
                  <a:schemeClr val="bg1">
                    <a:lumMod val="50000"/>
                  </a:schemeClr>
                </a:solidFill>
              </a:ln>
            </p:spPr>
            <p:txBody>
              <a:bodyPr wrap="none" rtlCol="0">
                <a:spAutoFit/>
              </a:bodyPr>
              <a:lstStyle/>
              <a:p>
                <a:r>
                  <a:rPr lang="ko-KR" altLang="en-US" sz="900" dirty="0">
                    <a:solidFill>
                      <a:schemeClr val="bg1">
                        <a:lumMod val="85000"/>
                      </a:schemeClr>
                    </a:solidFill>
                    <a:latin typeface="Arial" panose="020B0604020202020204" pitchFamily="34" charset="0"/>
                  </a:rPr>
                  <a:t>자식 개인 키</a:t>
                </a:r>
              </a:p>
            </p:txBody>
          </p:sp>
          <p:cxnSp>
            <p:nvCxnSpPr>
              <p:cNvPr id="23" name="직선 화살표 연결선 22">
                <a:extLst>
                  <a:ext uri="{FF2B5EF4-FFF2-40B4-BE49-F238E27FC236}">
                    <a16:creationId xmlns:a16="http://schemas.microsoft.com/office/drawing/2014/main" id="{D7FBA975-42DC-4376-8F1B-95F9E992B3D0}"/>
                  </a:ext>
                </a:extLst>
              </p:cNvPr>
              <p:cNvCxnSpPr>
                <a:stCxn id="20" idx="2"/>
                <a:endCxn id="21" idx="0"/>
              </p:cNvCxnSpPr>
              <p:nvPr/>
            </p:nvCxnSpPr>
            <p:spPr>
              <a:xfrm>
                <a:off x="6830977" y="2522480"/>
                <a:ext cx="0" cy="2695234"/>
              </a:xfrm>
              <a:prstGeom prst="straightConnector1">
                <a:avLst/>
              </a:prstGeom>
              <a:grpFill/>
              <a:ln w="12700">
                <a:solidFill>
                  <a:schemeClr val="bg1">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B48F8CA8-5964-4A30-BD9A-D5B75D139826}"/>
                  </a:ext>
                </a:extLst>
              </p:cNvPr>
              <p:cNvCxnSpPr>
                <a:cxnSpLocks/>
                <a:stCxn id="19" idx="3"/>
                <a:endCxn id="20" idx="1"/>
              </p:cNvCxnSpPr>
              <p:nvPr/>
            </p:nvCxnSpPr>
            <p:spPr>
              <a:xfrm>
                <a:off x="3669112" y="2069871"/>
                <a:ext cx="1816579" cy="0"/>
              </a:xfrm>
              <a:prstGeom prst="straightConnector1">
                <a:avLst/>
              </a:prstGeom>
              <a:grpFill/>
              <a:ln w="63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C05B1C12-8AC7-4840-AAA4-CDD181B24CC2}"/>
                  </a:ext>
                </a:extLst>
              </p:cNvPr>
              <p:cNvCxnSpPr>
                <a:cxnSpLocks/>
                <a:stCxn id="19" idx="2"/>
                <a:endCxn id="22" idx="0"/>
              </p:cNvCxnSpPr>
              <p:nvPr/>
            </p:nvCxnSpPr>
            <p:spPr>
              <a:xfrm>
                <a:off x="2323830" y="2522480"/>
                <a:ext cx="0" cy="2695234"/>
              </a:xfrm>
              <a:prstGeom prst="straightConnector1">
                <a:avLst/>
              </a:prstGeom>
              <a:grpFill/>
              <a:ln w="63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직선 화살표 연결선 25">
                <a:extLst>
                  <a:ext uri="{FF2B5EF4-FFF2-40B4-BE49-F238E27FC236}">
                    <a16:creationId xmlns:a16="http://schemas.microsoft.com/office/drawing/2014/main" id="{45763B11-38FA-4C48-913D-8093912AC944}"/>
                  </a:ext>
                </a:extLst>
              </p:cNvPr>
              <p:cNvCxnSpPr>
                <a:cxnSpLocks/>
                <a:stCxn id="19" idx="2"/>
                <a:endCxn id="21" idx="0"/>
              </p:cNvCxnSpPr>
              <p:nvPr/>
            </p:nvCxnSpPr>
            <p:spPr>
              <a:xfrm>
                <a:off x="2323830" y="2522480"/>
                <a:ext cx="4507147" cy="2695234"/>
              </a:xfrm>
              <a:prstGeom prst="straightConnector1">
                <a:avLst/>
              </a:prstGeom>
              <a:grpFill/>
              <a:ln w="63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직선 화살표 연결선 26">
                <a:extLst>
                  <a:ext uri="{FF2B5EF4-FFF2-40B4-BE49-F238E27FC236}">
                    <a16:creationId xmlns:a16="http://schemas.microsoft.com/office/drawing/2014/main" id="{6D882054-63C9-4AEA-AA00-5EA82CB6B449}"/>
                  </a:ext>
                </a:extLst>
              </p:cNvPr>
              <p:cNvCxnSpPr>
                <a:cxnSpLocks/>
                <a:stCxn id="22" idx="3"/>
                <a:endCxn id="21" idx="1"/>
              </p:cNvCxnSpPr>
              <p:nvPr/>
            </p:nvCxnSpPr>
            <p:spPr>
              <a:xfrm>
                <a:off x="3669112" y="5670322"/>
                <a:ext cx="1816579" cy="0"/>
              </a:xfrm>
              <a:prstGeom prst="straightConnector1">
                <a:avLst/>
              </a:prstGeom>
              <a:grpFill/>
              <a:ln w="63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18" name="직사각형 17">
              <a:extLst>
                <a:ext uri="{FF2B5EF4-FFF2-40B4-BE49-F238E27FC236}">
                  <a16:creationId xmlns:a16="http://schemas.microsoft.com/office/drawing/2014/main" id="{B950D243-A27E-4F57-9E23-47DE4F30DE89}"/>
                </a:ext>
              </a:extLst>
            </p:cNvPr>
            <p:cNvSpPr/>
            <p:nvPr/>
          </p:nvSpPr>
          <p:spPr>
            <a:xfrm>
              <a:off x="8527994" y="3514392"/>
              <a:ext cx="3397304" cy="1285546"/>
            </a:xfrm>
            <a:prstGeom prst="rect">
              <a:avLst/>
            </a:prstGeom>
            <a:no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aphicFrame>
        <p:nvGraphicFramePr>
          <p:cNvPr id="29" name="표 8">
            <a:extLst>
              <a:ext uri="{FF2B5EF4-FFF2-40B4-BE49-F238E27FC236}">
                <a16:creationId xmlns:a16="http://schemas.microsoft.com/office/drawing/2014/main" id="{0A515AB9-EEBC-4DC6-BA42-CF975E5EA191}"/>
              </a:ext>
            </a:extLst>
          </p:cNvPr>
          <p:cNvGraphicFramePr>
            <a:graphicFrameLocks noGrp="1"/>
          </p:cNvGraphicFramePr>
          <p:nvPr>
            <p:extLst>
              <p:ext uri="{D42A27DB-BD31-4B8C-83A1-F6EECF244321}">
                <p14:modId xmlns:p14="http://schemas.microsoft.com/office/powerpoint/2010/main" val="3149520293"/>
              </p:ext>
            </p:extLst>
          </p:nvPr>
        </p:nvGraphicFramePr>
        <p:xfrm>
          <a:off x="9369753" y="674860"/>
          <a:ext cx="2555545" cy="2468880"/>
        </p:xfrm>
        <a:graphic>
          <a:graphicData uri="http://schemas.openxmlformats.org/drawingml/2006/table">
            <a:tbl>
              <a:tblPr firstRow="1" bandRow="1">
                <a:tableStyleId>{5C22544A-7EE6-4342-B048-85BDC9FD1C3A}</a:tableStyleId>
              </a:tblPr>
              <a:tblGrid>
                <a:gridCol w="776605">
                  <a:extLst>
                    <a:ext uri="{9D8B030D-6E8A-4147-A177-3AD203B41FA5}">
                      <a16:colId xmlns:a16="http://schemas.microsoft.com/office/drawing/2014/main" val="480981317"/>
                    </a:ext>
                  </a:extLst>
                </a:gridCol>
                <a:gridCol w="1778940">
                  <a:extLst>
                    <a:ext uri="{9D8B030D-6E8A-4147-A177-3AD203B41FA5}">
                      <a16:colId xmlns:a16="http://schemas.microsoft.com/office/drawing/2014/main" val="3385686436"/>
                    </a:ext>
                  </a:extLst>
                </a:gridCol>
              </a:tblGrid>
              <a:tr h="0">
                <a:tc>
                  <a:txBody>
                    <a:bodyPr/>
                    <a:lstStyle/>
                    <a:p>
                      <a:pPr latinLnBrk="1"/>
                      <a:r>
                        <a:rPr lang="en-US" altLang="ko-KR" sz="1200" b="0" baseline="0" dirty="0" err="1">
                          <a:solidFill>
                            <a:schemeClr val="bg1">
                              <a:lumMod val="85000"/>
                            </a:schemeClr>
                          </a:solidFill>
                          <a:latin typeface="Arial" panose="020B0604020202020204" pitchFamily="34" charset="0"/>
                        </a:rPr>
                        <a:t>CDKpriv</a:t>
                      </a:r>
                      <a:endParaRPr lang="ko-KR" altLang="en-US" sz="1200" b="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ko-KR" altLang="en-US" sz="1200" b="0" baseline="0" dirty="0">
                          <a:solidFill>
                            <a:schemeClr val="bg1">
                              <a:lumMod val="85000"/>
                            </a:schemeClr>
                          </a:solidFill>
                          <a:latin typeface="Arial" panose="020B0604020202020204" pitchFamily="34" charset="0"/>
                        </a:rPr>
                        <a:t>자식 개인 키 유도 함수</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19365607"/>
                  </a:ext>
                </a:extLst>
              </a:tr>
              <a:tr h="0">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0" baseline="0" dirty="0" err="1">
                          <a:solidFill>
                            <a:schemeClr val="bg1">
                              <a:lumMod val="85000"/>
                            </a:schemeClr>
                          </a:solidFill>
                          <a:latin typeface="Arial" panose="020B0604020202020204" pitchFamily="34" charset="0"/>
                        </a:rPr>
                        <a:t>CDKpub</a:t>
                      </a:r>
                      <a:endParaRPr lang="ko-KR" altLang="en-US" sz="1200" b="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ko-KR" altLang="en-US" sz="1200" baseline="0" dirty="0">
                          <a:solidFill>
                            <a:schemeClr val="bg1">
                              <a:lumMod val="85000"/>
                            </a:schemeClr>
                          </a:solidFill>
                          <a:latin typeface="Arial" panose="020B0604020202020204" pitchFamily="34" charset="0"/>
                        </a:rPr>
                        <a:t>자식 공개 키 유도 함수</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628810701"/>
                  </a:ext>
                </a:extLst>
              </a:tr>
              <a:tr h="0">
                <a:tc>
                  <a:txBody>
                    <a:bodyPr/>
                    <a:lstStyle/>
                    <a:p>
                      <a:pPr latinLnBrk="1"/>
                      <a:r>
                        <a:rPr lang="en-US" altLang="ko-KR" sz="1200" baseline="0" dirty="0" err="1">
                          <a:solidFill>
                            <a:schemeClr val="bg1">
                              <a:lumMod val="85000"/>
                            </a:schemeClr>
                          </a:solidFill>
                          <a:latin typeface="Arial" panose="020B0604020202020204" pitchFamily="34" charset="0"/>
                        </a:rPr>
                        <a:t>k</a:t>
                      </a:r>
                      <a:r>
                        <a:rPr lang="en-US" altLang="ko-KR" sz="1200" baseline="-25000" dirty="0" err="1">
                          <a:solidFill>
                            <a:schemeClr val="bg1">
                              <a:lumMod val="85000"/>
                            </a:schemeClr>
                          </a:solidFill>
                          <a:latin typeface="Arial" panose="020B0604020202020204" pitchFamily="34" charset="0"/>
                        </a:rPr>
                        <a:t>par</a:t>
                      </a:r>
                      <a:endParaRPr lang="ko-KR" altLang="en-US" sz="120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ko-KR" altLang="en-US" sz="1200" baseline="0" dirty="0">
                          <a:solidFill>
                            <a:schemeClr val="bg1">
                              <a:lumMod val="85000"/>
                            </a:schemeClr>
                          </a:solidFill>
                          <a:latin typeface="Arial" panose="020B0604020202020204" pitchFamily="34" charset="0"/>
                        </a:rPr>
                        <a:t>부모 개인키</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513437855"/>
                  </a:ext>
                </a:extLst>
              </a:tr>
              <a:tr h="0">
                <a:tc>
                  <a:txBody>
                    <a:bodyPr/>
                    <a:lstStyle/>
                    <a:p>
                      <a:pPr latinLnBrk="1"/>
                      <a:r>
                        <a:rPr lang="en-US" altLang="ko-KR" sz="1200" baseline="0" dirty="0" err="1">
                          <a:solidFill>
                            <a:schemeClr val="bg1">
                              <a:lumMod val="85000"/>
                            </a:schemeClr>
                          </a:solidFill>
                          <a:latin typeface="Arial" panose="020B0604020202020204" pitchFamily="34" charset="0"/>
                        </a:rPr>
                        <a:t>K</a:t>
                      </a:r>
                      <a:r>
                        <a:rPr lang="en-US" altLang="ko-KR" sz="1200" baseline="-25000" dirty="0" err="1">
                          <a:solidFill>
                            <a:schemeClr val="bg1">
                              <a:lumMod val="85000"/>
                            </a:schemeClr>
                          </a:solidFill>
                          <a:latin typeface="Arial" panose="020B0604020202020204" pitchFamily="34" charset="0"/>
                        </a:rPr>
                        <a:t>par</a:t>
                      </a:r>
                      <a:endParaRPr lang="ko-KR" altLang="en-US" sz="120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ko-KR" altLang="en-US" sz="1200" baseline="0" dirty="0">
                          <a:solidFill>
                            <a:schemeClr val="bg1">
                              <a:lumMod val="85000"/>
                            </a:schemeClr>
                          </a:solidFill>
                          <a:latin typeface="Arial" panose="020B0604020202020204" pitchFamily="34" charset="0"/>
                        </a:rPr>
                        <a:t>부모 공개키</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713597126"/>
                  </a:ext>
                </a:extLst>
              </a:tr>
              <a:tr h="0">
                <a:tc>
                  <a:txBody>
                    <a:bodyPr/>
                    <a:lstStyle/>
                    <a:p>
                      <a:pPr latinLnBrk="1"/>
                      <a:r>
                        <a:rPr lang="en-US" altLang="ko-KR" sz="1200" baseline="0" dirty="0" err="1">
                          <a:solidFill>
                            <a:schemeClr val="bg1">
                              <a:lumMod val="85000"/>
                            </a:schemeClr>
                          </a:solidFill>
                          <a:latin typeface="Arial" panose="020B0604020202020204" pitchFamily="34" charset="0"/>
                        </a:rPr>
                        <a:t>c</a:t>
                      </a:r>
                      <a:r>
                        <a:rPr lang="en-US" altLang="ko-KR" sz="1200" baseline="-25000" dirty="0" err="1">
                          <a:solidFill>
                            <a:schemeClr val="bg1">
                              <a:lumMod val="85000"/>
                            </a:schemeClr>
                          </a:solidFill>
                          <a:latin typeface="Arial" panose="020B0604020202020204" pitchFamily="34" charset="0"/>
                        </a:rPr>
                        <a:t>par</a:t>
                      </a:r>
                      <a:endParaRPr lang="ko-KR" altLang="en-US" sz="120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ko-KR" altLang="en-US" sz="1200" baseline="0" dirty="0">
                          <a:solidFill>
                            <a:schemeClr val="bg1">
                              <a:lumMod val="85000"/>
                            </a:schemeClr>
                          </a:solidFill>
                          <a:latin typeface="Arial" panose="020B0604020202020204" pitchFamily="34" charset="0"/>
                        </a:rPr>
                        <a:t>부모 체인코드</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309661638"/>
                  </a:ext>
                </a:extLst>
              </a:tr>
              <a:tr h="0">
                <a:tc>
                  <a:txBody>
                    <a:bodyPr/>
                    <a:lstStyle/>
                    <a:p>
                      <a:pPr latinLnBrk="1"/>
                      <a:r>
                        <a:rPr lang="en-US" altLang="ko-KR" sz="1200" baseline="0" dirty="0" err="1">
                          <a:solidFill>
                            <a:schemeClr val="bg1">
                              <a:lumMod val="85000"/>
                            </a:schemeClr>
                          </a:solidFill>
                          <a:latin typeface="Arial" panose="020B0604020202020204" pitchFamily="34" charset="0"/>
                        </a:rPr>
                        <a:t>i</a:t>
                      </a:r>
                      <a:endParaRPr lang="ko-KR" altLang="en-US" sz="120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200" baseline="0" dirty="0">
                          <a:solidFill>
                            <a:schemeClr val="bg1">
                              <a:lumMod val="85000"/>
                            </a:schemeClr>
                          </a:solidFill>
                          <a:latin typeface="Arial" panose="020B0604020202020204" pitchFamily="34" charset="0"/>
                        </a:rPr>
                        <a:t>Index</a:t>
                      </a:r>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874783623"/>
                  </a:ext>
                </a:extLst>
              </a:tr>
              <a:tr h="0">
                <a:tc>
                  <a:txBody>
                    <a:bodyPr/>
                    <a:lstStyle/>
                    <a:p>
                      <a:pPr latinLnBrk="1"/>
                      <a:r>
                        <a:rPr lang="en-US" altLang="ko-KR" sz="1200" baseline="0" dirty="0">
                          <a:solidFill>
                            <a:schemeClr val="bg1">
                              <a:lumMod val="85000"/>
                            </a:schemeClr>
                          </a:solidFill>
                          <a:latin typeface="Arial" panose="020B0604020202020204" pitchFamily="34" charset="0"/>
                        </a:rPr>
                        <a:t>k</a:t>
                      </a:r>
                      <a:r>
                        <a:rPr lang="en-US" altLang="ko-KR" sz="1200" baseline="-25000" dirty="0">
                          <a:solidFill>
                            <a:schemeClr val="bg1">
                              <a:lumMod val="85000"/>
                            </a:schemeClr>
                          </a:solidFill>
                          <a:latin typeface="Arial" panose="020B0604020202020204" pitchFamily="34" charset="0"/>
                        </a:rPr>
                        <a:t>i</a:t>
                      </a:r>
                      <a:endParaRPr lang="ko-KR" altLang="en-US" sz="120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200" baseline="0" dirty="0">
                          <a:solidFill>
                            <a:schemeClr val="bg1">
                              <a:lumMod val="85000"/>
                            </a:schemeClr>
                          </a:solidFill>
                          <a:latin typeface="Arial" panose="020B0604020202020204" pitchFamily="34" charset="0"/>
                        </a:rPr>
                        <a:t>index</a:t>
                      </a:r>
                      <a:r>
                        <a:rPr lang="ko-KR" altLang="en-US" sz="1200" baseline="0" dirty="0">
                          <a:solidFill>
                            <a:schemeClr val="bg1">
                              <a:lumMod val="85000"/>
                            </a:schemeClr>
                          </a:solidFill>
                          <a:latin typeface="Arial" panose="020B0604020202020204" pitchFamily="34" charset="0"/>
                        </a:rPr>
                        <a:t> </a:t>
                      </a:r>
                      <a:r>
                        <a:rPr lang="en-US" altLang="ko-KR" sz="1200" baseline="0" dirty="0" err="1">
                          <a:solidFill>
                            <a:schemeClr val="bg1">
                              <a:lumMod val="85000"/>
                            </a:schemeClr>
                          </a:solidFill>
                          <a:latin typeface="Arial" panose="020B0604020202020204" pitchFamily="34" charset="0"/>
                        </a:rPr>
                        <a:t>i</a:t>
                      </a:r>
                      <a:r>
                        <a:rPr lang="ko-KR" altLang="en-US" sz="1200" baseline="0" dirty="0">
                          <a:solidFill>
                            <a:schemeClr val="bg1">
                              <a:lumMod val="85000"/>
                            </a:schemeClr>
                          </a:solidFill>
                          <a:latin typeface="Arial" panose="020B0604020202020204" pitchFamily="34" charset="0"/>
                        </a:rPr>
                        <a:t>의 자식</a:t>
                      </a:r>
                      <a:r>
                        <a:rPr lang="en-US" altLang="ko-KR" sz="1200" baseline="0" dirty="0">
                          <a:solidFill>
                            <a:schemeClr val="bg1">
                              <a:lumMod val="85000"/>
                            </a:schemeClr>
                          </a:solidFill>
                          <a:latin typeface="Arial" panose="020B0604020202020204" pitchFamily="34" charset="0"/>
                        </a:rPr>
                        <a:t> </a:t>
                      </a:r>
                      <a:r>
                        <a:rPr lang="ko-KR" altLang="en-US" sz="1200" baseline="0" dirty="0">
                          <a:solidFill>
                            <a:schemeClr val="bg1">
                              <a:lumMod val="85000"/>
                            </a:schemeClr>
                          </a:solidFill>
                          <a:latin typeface="Arial" panose="020B0604020202020204" pitchFamily="34" charset="0"/>
                        </a:rPr>
                        <a:t>개인 키</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114158036"/>
                  </a:ext>
                </a:extLst>
              </a:tr>
              <a:tr h="0">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aseline="0" dirty="0">
                          <a:solidFill>
                            <a:schemeClr val="bg1">
                              <a:lumMod val="85000"/>
                            </a:schemeClr>
                          </a:solidFill>
                          <a:latin typeface="Arial" panose="020B0604020202020204" pitchFamily="34" charset="0"/>
                        </a:rPr>
                        <a:t>K</a:t>
                      </a:r>
                      <a:r>
                        <a:rPr lang="en-US" altLang="ko-KR" sz="1200" baseline="-25000" dirty="0">
                          <a:solidFill>
                            <a:schemeClr val="bg1">
                              <a:lumMod val="85000"/>
                            </a:schemeClr>
                          </a:solidFill>
                          <a:latin typeface="Arial" panose="020B0604020202020204" pitchFamily="34" charset="0"/>
                        </a:rPr>
                        <a:t>i</a:t>
                      </a:r>
                      <a:endParaRPr lang="ko-KR" altLang="en-US" sz="120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aseline="0" dirty="0">
                          <a:solidFill>
                            <a:schemeClr val="bg1">
                              <a:lumMod val="85000"/>
                            </a:schemeClr>
                          </a:solidFill>
                          <a:latin typeface="Arial" panose="020B0604020202020204" pitchFamily="34" charset="0"/>
                        </a:rPr>
                        <a:t>index</a:t>
                      </a:r>
                      <a:r>
                        <a:rPr lang="ko-KR" altLang="en-US" sz="1200" baseline="0" dirty="0">
                          <a:solidFill>
                            <a:schemeClr val="bg1">
                              <a:lumMod val="85000"/>
                            </a:schemeClr>
                          </a:solidFill>
                          <a:latin typeface="Arial" panose="020B0604020202020204" pitchFamily="34" charset="0"/>
                        </a:rPr>
                        <a:t> </a:t>
                      </a:r>
                      <a:r>
                        <a:rPr lang="en-US" altLang="ko-KR" sz="1200" baseline="0" dirty="0" err="1">
                          <a:solidFill>
                            <a:schemeClr val="bg1">
                              <a:lumMod val="85000"/>
                            </a:schemeClr>
                          </a:solidFill>
                          <a:latin typeface="Arial" panose="020B0604020202020204" pitchFamily="34" charset="0"/>
                        </a:rPr>
                        <a:t>i</a:t>
                      </a:r>
                      <a:r>
                        <a:rPr lang="ko-KR" altLang="en-US" sz="1200" baseline="0" dirty="0">
                          <a:solidFill>
                            <a:schemeClr val="bg1">
                              <a:lumMod val="85000"/>
                            </a:schemeClr>
                          </a:solidFill>
                          <a:latin typeface="Arial" panose="020B0604020202020204" pitchFamily="34" charset="0"/>
                        </a:rPr>
                        <a:t>의 자식</a:t>
                      </a:r>
                      <a:r>
                        <a:rPr lang="en-US" altLang="ko-KR" sz="1200" baseline="0" dirty="0">
                          <a:solidFill>
                            <a:schemeClr val="bg1">
                              <a:lumMod val="85000"/>
                            </a:schemeClr>
                          </a:solidFill>
                          <a:latin typeface="Arial" panose="020B0604020202020204" pitchFamily="34" charset="0"/>
                        </a:rPr>
                        <a:t> </a:t>
                      </a:r>
                      <a:r>
                        <a:rPr lang="ko-KR" altLang="en-US" sz="1200" baseline="0" dirty="0">
                          <a:solidFill>
                            <a:schemeClr val="bg1">
                              <a:lumMod val="85000"/>
                            </a:schemeClr>
                          </a:solidFill>
                          <a:latin typeface="Arial" panose="020B0604020202020204" pitchFamily="34" charset="0"/>
                        </a:rPr>
                        <a:t>공개 키</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096124285"/>
                  </a:ext>
                </a:extLst>
              </a:tr>
              <a:tr h="0">
                <a:tc>
                  <a:txBody>
                    <a:bodyPr/>
                    <a:lstStyle/>
                    <a:p>
                      <a:pPr latinLnBrk="1"/>
                      <a:r>
                        <a:rPr lang="en-US" altLang="ko-KR" sz="1200" baseline="0" dirty="0">
                          <a:solidFill>
                            <a:schemeClr val="bg1">
                              <a:lumMod val="85000"/>
                            </a:schemeClr>
                          </a:solidFill>
                          <a:latin typeface="Arial" panose="020B0604020202020204" pitchFamily="34" charset="0"/>
                        </a:rPr>
                        <a:t>c</a:t>
                      </a:r>
                      <a:r>
                        <a:rPr lang="en-US" altLang="ko-KR" sz="1200" baseline="-25000" dirty="0">
                          <a:solidFill>
                            <a:schemeClr val="bg1">
                              <a:lumMod val="85000"/>
                            </a:schemeClr>
                          </a:solidFill>
                          <a:latin typeface="Arial" panose="020B0604020202020204" pitchFamily="34" charset="0"/>
                        </a:rPr>
                        <a:t>i</a:t>
                      </a:r>
                      <a:endParaRPr lang="ko-KR" altLang="en-US" sz="120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200" baseline="0" dirty="0">
                          <a:solidFill>
                            <a:schemeClr val="bg1">
                              <a:lumMod val="85000"/>
                            </a:schemeClr>
                          </a:solidFill>
                          <a:latin typeface="Arial" panose="020B0604020202020204" pitchFamily="34" charset="0"/>
                        </a:rPr>
                        <a:t>index </a:t>
                      </a:r>
                      <a:r>
                        <a:rPr lang="en-US" altLang="ko-KR" sz="1200" baseline="0" dirty="0" err="1">
                          <a:solidFill>
                            <a:schemeClr val="bg1">
                              <a:lumMod val="85000"/>
                            </a:schemeClr>
                          </a:solidFill>
                          <a:latin typeface="Arial" panose="020B0604020202020204" pitchFamily="34" charset="0"/>
                        </a:rPr>
                        <a:t>i</a:t>
                      </a:r>
                      <a:r>
                        <a:rPr lang="ko-KR" altLang="en-US" sz="1200" baseline="0" dirty="0">
                          <a:solidFill>
                            <a:schemeClr val="bg1">
                              <a:lumMod val="85000"/>
                            </a:schemeClr>
                          </a:solidFill>
                          <a:latin typeface="Arial" panose="020B0604020202020204" pitchFamily="34" charset="0"/>
                        </a:rPr>
                        <a:t>의 자식</a:t>
                      </a:r>
                      <a:r>
                        <a:rPr lang="en-US" altLang="ko-KR" sz="1200" baseline="0" dirty="0">
                          <a:solidFill>
                            <a:schemeClr val="bg1">
                              <a:lumMod val="85000"/>
                            </a:schemeClr>
                          </a:solidFill>
                          <a:latin typeface="Arial" panose="020B0604020202020204" pitchFamily="34" charset="0"/>
                        </a:rPr>
                        <a:t> </a:t>
                      </a:r>
                      <a:r>
                        <a:rPr lang="ko-KR" altLang="en-US" sz="1200" baseline="0" dirty="0">
                          <a:solidFill>
                            <a:schemeClr val="bg1">
                              <a:lumMod val="85000"/>
                            </a:schemeClr>
                          </a:solidFill>
                          <a:latin typeface="Arial" panose="020B0604020202020204" pitchFamily="34" charset="0"/>
                        </a:rPr>
                        <a:t>체인코드</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4128757029"/>
                  </a:ext>
                </a:extLst>
              </a:tr>
            </a:tbl>
          </a:graphicData>
        </a:graphic>
      </p:graphicFrame>
      <p:sp>
        <p:nvSpPr>
          <p:cNvPr id="30" name="TextBox 29">
            <a:extLst>
              <a:ext uri="{FF2B5EF4-FFF2-40B4-BE49-F238E27FC236}">
                <a16:creationId xmlns:a16="http://schemas.microsoft.com/office/drawing/2014/main" id="{48112F31-931D-41C6-896E-26CFAAC344D5}"/>
              </a:ext>
            </a:extLst>
          </p:cNvPr>
          <p:cNvSpPr txBox="1"/>
          <p:nvPr/>
        </p:nvSpPr>
        <p:spPr>
          <a:xfrm>
            <a:off x="9537479" y="3686962"/>
            <a:ext cx="300082" cy="230832"/>
          </a:xfrm>
          <a:prstGeom prst="rect">
            <a:avLst/>
          </a:prstGeom>
          <a:noFill/>
          <a:ln w="6350">
            <a:noFill/>
          </a:ln>
        </p:spPr>
        <p:txBody>
          <a:bodyPr wrap="none" rtlCol="0">
            <a:spAutoFit/>
          </a:bodyPr>
          <a:lstStyle/>
          <a:p>
            <a:r>
              <a:rPr lang="ko-KR" altLang="en-US" sz="900" dirty="0">
                <a:solidFill>
                  <a:schemeClr val="bg1">
                    <a:lumMod val="85000"/>
                  </a:schemeClr>
                </a:solidFill>
                <a:latin typeface="Arial" panose="020B0604020202020204" pitchFamily="34" charset="0"/>
              </a:rPr>
              <a:t>②</a:t>
            </a:r>
          </a:p>
        </p:txBody>
      </p:sp>
      <p:sp>
        <p:nvSpPr>
          <p:cNvPr id="31" name="TextBox 30">
            <a:extLst>
              <a:ext uri="{FF2B5EF4-FFF2-40B4-BE49-F238E27FC236}">
                <a16:creationId xmlns:a16="http://schemas.microsoft.com/office/drawing/2014/main" id="{75F8F213-1FF3-4237-AB5E-8B48DDFD9697}"/>
              </a:ext>
            </a:extLst>
          </p:cNvPr>
          <p:cNvSpPr txBox="1"/>
          <p:nvPr/>
        </p:nvSpPr>
        <p:spPr>
          <a:xfrm>
            <a:off x="8732466" y="4073558"/>
            <a:ext cx="300082" cy="230832"/>
          </a:xfrm>
          <a:prstGeom prst="rect">
            <a:avLst/>
          </a:prstGeom>
          <a:noFill/>
          <a:ln w="6350">
            <a:noFill/>
          </a:ln>
        </p:spPr>
        <p:txBody>
          <a:bodyPr wrap="none" rtlCol="0">
            <a:spAutoFit/>
          </a:bodyPr>
          <a:lstStyle/>
          <a:p>
            <a:r>
              <a:rPr lang="ko-KR" altLang="en-US" sz="900" dirty="0">
                <a:solidFill>
                  <a:schemeClr val="bg1">
                    <a:lumMod val="85000"/>
                  </a:schemeClr>
                </a:solidFill>
                <a:latin typeface="Arial" panose="020B0604020202020204" pitchFamily="34" charset="0"/>
              </a:rPr>
              <a:t>①</a:t>
            </a:r>
          </a:p>
        </p:txBody>
      </p:sp>
      <p:sp>
        <p:nvSpPr>
          <p:cNvPr id="32" name="TextBox 31">
            <a:extLst>
              <a:ext uri="{FF2B5EF4-FFF2-40B4-BE49-F238E27FC236}">
                <a16:creationId xmlns:a16="http://schemas.microsoft.com/office/drawing/2014/main" id="{707B916B-F39A-4BDF-9360-54EFEB765C10}"/>
              </a:ext>
            </a:extLst>
          </p:cNvPr>
          <p:cNvSpPr txBox="1"/>
          <p:nvPr/>
        </p:nvSpPr>
        <p:spPr>
          <a:xfrm>
            <a:off x="9564720" y="4565131"/>
            <a:ext cx="300082" cy="230832"/>
          </a:xfrm>
          <a:prstGeom prst="rect">
            <a:avLst/>
          </a:prstGeom>
          <a:noFill/>
          <a:ln w="6350">
            <a:noFill/>
          </a:ln>
        </p:spPr>
        <p:txBody>
          <a:bodyPr wrap="none" rtlCol="0">
            <a:spAutoFit/>
          </a:bodyPr>
          <a:lstStyle/>
          <a:p>
            <a:r>
              <a:rPr lang="ko-KR" altLang="en-US" sz="900" dirty="0">
                <a:solidFill>
                  <a:schemeClr val="bg1">
                    <a:lumMod val="85000"/>
                  </a:schemeClr>
                </a:solidFill>
                <a:latin typeface="Arial" panose="020B0604020202020204" pitchFamily="34" charset="0"/>
              </a:rPr>
              <a:t>①</a:t>
            </a:r>
          </a:p>
        </p:txBody>
      </p:sp>
      <p:sp>
        <p:nvSpPr>
          <p:cNvPr id="33" name="TextBox 32">
            <a:extLst>
              <a:ext uri="{FF2B5EF4-FFF2-40B4-BE49-F238E27FC236}">
                <a16:creationId xmlns:a16="http://schemas.microsoft.com/office/drawing/2014/main" id="{BCCE67B5-7846-4F40-BFF3-D3B648B8474F}"/>
              </a:ext>
            </a:extLst>
          </p:cNvPr>
          <p:cNvSpPr txBox="1"/>
          <p:nvPr/>
        </p:nvSpPr>
        <p:spPr>
          <a:xfrm>
            <a:off x="10129783" y="4021088"/>
            <a:ext cx="300082" cy="230832"/>
          </a:xfrm>
          <a:prstGeom prst="rect">
            <a:avLst/>
          </a:prstGeom>
          <a:noFill/>
          <a:ln w="6350">
            <a:noFill/>
          </a:ln>
        </p:spPr>
        <p:txBody>
          <a:bodyPr wrap="none" rtlCol="0">
            <a:spAutoFit/>
          </a:bodyPr>
          <a:lstStyle/>
          <a:p>
            <a:r>
              <a:rPr lang="ko-KR" altLang="en-US" sz="900" dirty="0">
                <a:solidFill>
                  <a:schemeClr val="bg1">
                    <a:lumMod val="85000"/>
                  </a:schemeClr>
                </a:solidFill>
                <a:latin typeface="Arial" panose="020B0604020202020204" pitchFamily="34" charset="0"/>
              </a:rPr>
              <a:t>②</a:t>
            </a:r>
          </a:p>
        </p:txBody>
      </p:sp>
      <p:sp>
        <p:nvSpPr>
          <p:cNvPr id="34" name="TextBox 33">
            <a:extLst>
              <a:ext uri="{FF2B5EF4-FFF2-40B4-BE49-F238E27FC236}">
                <a16:creationId xmlns:a16="http://schemas.microsoft.com/office/drawing/2014/main" id="{AB8A6E9C-7F50-4462-95C5-E2A78F3D131B}"/>
              </a:ext>
            </a:extLst>
          </p:cNvPr>
          <p:cNvSpPr txBox="1"/>
          <p:nvPr/>
        </p:nvSpPr>
        <p:spPr>
          <a:xfrm>
            <a:off x="10466494" y="3939996"/>
            <a:ext cx="1394934" cy="369332"/>
          </a:xfrm>
          <a:prstGeom prst="rect">
            <a:avLst/>
          </a:prstGeom>
          <a:noFill/>
          <a:ln w="6350">
            <a:solidFill>
              <a:schemeClr val="bg1">
                <a:lumMod val="50000"/>
              </a:schemeClr>
            </a:solidFill>
          </a:ln>
        </p:spPr>
        <p:txBody>
          <a:bodyPr wrap="none" rtlCol="0">
            <a:spAutoFit/>
          </a:bodyPr>
          <a:lstStyle/>
          <a:p>
            <a:r>
              <a:rPr lang="ko-KR" altLang="en-US" sz="900" dirty="0">
                <a:solidFill>
                  <a:schemeClr val="bg1">
                    <a:lumMod val="85000"/>
                  </a:schemeClr>
                </a:solidFill>
                <a:latin typeface="Arial" panose="020B0604020202020204" pitchFamily="34" charset="0"/>
              </a:rPr>
              <a:t>일반</a:t>
            </a:r>
            <a:r>
              <a:rPr lang="en-US" altLang="ko-KR" sz="900" dirty="0">
                <a:solidFill>
                  <a:schemeClr val="bg1">
                    <a:lumMod val="85000"/>
                  </a:schemeClr>
                </a:solidFill>
                <a:latin typeface="Arial" panose="020B0604020202020204" pitchFamily="34" charset="0"/>
              </a:rPr>
              <a:t> </a:t>
            </a:r>
            <a:r>
              <a:rPr lang="ko-KR" altLang="en-US" sz="900" dirty="0">
                <a:solidFill>
                  <a:srgbClr val="5AFA6E"/>
                </a:solidFill>
                <a:latin typeface="Arial" panose="020B0604020202020204" pitchFamily="34" charset="0"/>
              </a:rPr>
              <a:t>가능 </a:t>
            </a:r>
            <a:r>
              <a:rPr lang="en-US" altLang="ko-KR" sz="900" dirty="0">
                <a:solidFill>
                  <a:srgbClr val="5AFA6E"/>
                </a:solidFill>
                <a:latin typeface="Arial" panose="020B0604020202020204" pitchFamily="34" charset="0"/>
              </a:rPr>
              <a:t>(0 ~ 2</a:t>
            </a:r>
            <a:r>
              <a:rPr lang="en-US" altLang="ko-KR" sz="900" baseline="30000" dirty="0">
                <a:solidFill>
                  <a:srgbClr val="5AFA6E"/>
                </a:solidFill>
                <a:latin typeface="Arial" panose="020B0604020202020204" pitchFamily="34" charset="0"/>
              </a:rPr>
              <a:t>31</a:t>
            </a:r>
            <a:r>
              <a:rPr lang="en-US" altLang="ko-KR" sz="900" dirty="0">
                <a:solidFill>
                  <a:srgbClr val="5AFA6E"/>
                </a:solidFill>
                <a:latin typeface="Arial" panose="020B0604020202020204" pitchFamily="34" charset="0"/>
              </a:rPr>
              <a:t>-1)</a:t>
            </a:r>
          </a:p>
          <a:p>
            <a:r>
              <a:rPr lang="ko-KR" altLang="en-US" sz="900" dirty="0">
                <a:solidFill>
                  <a:schemeClr val="bg1">
                    <a:lumMod val="85000"/>
                  </a:schemeClr>
                </a:solidFill>
                <a:latin typeface="Arial" panose="020B0604020202020204" pitchFamily="34" charset="0"/>
              </a:rPr>
              <a:t>강화 </a:t>
            </a:r>
            <a:r>
              <a:rPr lang="ko-KR" altLang="en-US" sz="900" dirty="0">
                <a:solidFill>
                  <a:srgbClr val="EF296B"/>
                </a:solidFill>
                <a:latin typeface="Arial" panose="020B0604020202020204" pitchFamily="34" charset="0"/>
              </a:rPr>
              <a:t>불가능 </a:t>
            </a:r>
            <a:r>
              <a:rPr lang="en-US" altLang="ko-KR" sz="900" dirty="0">
                <a:solidFill>
                  <a:srgbClr val="EF296B"/>
                </a:solidFill>
                <a:latin typeface="Arial" panose="020B0604020202020204" pitchFamily="34" charset="0"/>
              </a:rPr>
              <a:t>(2</a:t>
            </a:r>
            <a:r>
              <a:rPr lang="en-US" altLang="ko-KR" sz="900" baseline="30000" dirty="0">
                <a:solidFill>
                  <a:srgbClr val="EF296B"/>
                </a:solidFill>
                <a:latin typeface="Arial" panose="020B0604020202020204" pitchFamily="34" charset="0"/>
              </a:rPr>
              <a:t>31</a:t>
            </a:r>
            <a:r>
              <a:rPr lang="en-US" altLang="ko-KR" sz="900" dirty="0">
                <a:solidFill>
                  <a:srgbClr val="EF296B"/>
                </a:solidFill>
                <a:latin typeface="Arial" panose="020B0604020202020204" pitchFamily="34" charset="0"/>
              </a:rPr>
              <a:t> ~ 2</a:t>
            </a:r>
            <a:r>
              <a:rPr lang="en-US" altLang="ko-KR" sz="900" baseline="30000" dirty="0">
                <a:solidFill>
                  <a:srgbClr val="EF296B"/>
                </a:solidFill>
                <a:latin typeface="Arial" panose="020B0604020202020204" pitchFamily="34" charset="0"/>
              </a:rPr>
              <a:t>3</a:t>
            </a:r>
            <a:r>
              <a:rPr lang="en-US" altLang="ko-KR" sz="900" dirty="0">
                <a:solidFill>
                  <a:srgbClr val="EF296B"/>
                </a:solidFill>
                <a:latin typeface="Arial" panose="020B0604020202020204" pitchFamily="34" charset="0"/>
              </a:rPr>
              <a:t>-1)</a:t>
            </a:r>
            <a:endParaRPr lang="ko-KR" altLang="en-US" sz="900" dirty="0">
              <a:solidFill>
                <a:srgbClr val="EF296B"/>
              </a:solidFill>
              <a:latin typeface="Arial" panose="020B0604020202020204" pitchFamily="34" charset="0"/>
            </a:endParaRPr>
          </a:p>
        </p:txBody>
      </p:sp>
    </p:spTree>
    <p:extLst>
      <p:ext uri="{BB962C8B-B14F-4D97-AF65-F5344CB8AC3E}">
        <p14:creationId xmlns:p14="http://schemas.microsoft.com/office/powerpoint/2010/main" val="428312210"/>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8E458251-B4B2-4859-8DF9-75C63818C97C}"/>
              </a:ext>
            </a:extLst>
          </p:cNvPr>
          <p:cNvSpPr>
            <a:spLocks noGrp="1"/>
          </p:cNvSpPr>
          <p:nvPr>
            <p:ph idx="1"/>
          </p:nvPr>
        </p:nvSpPr>
        <p:spPr>
          <a:xfrm>
            <a:off x="241299" y="674860"/>
            <a:ext cx="11683999" cy="6030740"/>
          </a:xfrm>
        </p:spPr>
        <p:txBody>
          <a:bodyPr>
            <a:normAutofit/>
          </a:bodyPr>
          <a:lstStyle/>
          <a:p>
            <a:pPr indent="0">
              <a:buNone/>
            </a:pPr>
            <a:r>
              <a:rPr lang="ko-KR" altLang="en-US" sz="2000" dirty="0"/>
              <a:t>키 경로</a:t>
            </a:r>
            <a:r>
              <a:rPr lang="en-US" altLang="ko-KR" sz="2000" dirty="0"/>
              <a:t>(key path)</a:t>
            </a:r>
            <a:endParaRPr lang="en-US" altLang="ko-KR" dirty="0"/>
          </a:p>
          <a:p>
            <a:r>
              <a:rPr lang="en-US" altLang="ko-KR" dirty="0"/>
              <a:t>m : master private key , M : Master</a:t>
            </a:r>
            <a:r>
              <a:rPr lang="ko-KR" altLang="en-US" dirty="0"/>
              <a:t> </a:t>
            </a:r>
            <a:r>
              <a:rPr lang="en-US" altLang="ko-KR" dirty="0"/>
              <a:t>Public</a:t>
            </a:r>
            <a:r>
              <a:rPr lang="ko-KR" altLang="en-US" dirty="0"/>
              <a:t> </a:t>
            </a:r>
            <a:r>
              <a:rPr lang="en-US" altLang="ko-KR" dirty="0"/>
              <a:t>Key</a:t>
            </a:r>
          </a:p>
          <a:p>
            <a:r>
              <a:rPr lang="en-US" altLang="ko-KR" dirty="0" err="1"/>
              <a:t>i</a:t>
            </a:r>
            <a:r>
              <a:rPr lang="en-US" altLang="ko-KR" dirty="0"/>
              <a:t> : Index </a:t>
            </a:r>
          </a:p>
          <a:p>
            <a:pPr lvl="1"/>
            <a:r>
              <a:rPr lang="en-US" altLang="ko-KR" dirty="0" err="1"/>
              <a:t>i</a:t>
            </a:r>
            <a:r>
              <a:rPr lang="en-US" altLang="ko-KR" dirty="0"/>
              <a:t>		: </a:t>
            </a:r>
            <a:r>
              <a:rPr lang="ko-KR" altLang="en-US" dirty="0"/>
              <a:t>일반 자식 </a:t>
            </a:r>
            <a:r>
              <a:rPr lang="en-US" altLang="ko-KR" dirty="0"/>
              <a:t>(0 ~ 2</a:t>
            </a:r>
            <a:r>
              <a:rPr lang="en-US" altLang="ko-KR" baseline="30000" dirty="0"/>
              <a:t>31</a:t>
            </a:r>
            <a:r>
              <a:rPr lang="en-US" altLang="ko-KR" dirty="0"/>
              <a:t> - 1) 		</a:t>
            </a:r>
            <a:r>
              <a:rPr lang="ko-KR" altLang="en-US" dirty="0"/>
              <a:t>예</a:t>
            </a:r>
            <a:r>
              <a:rPr lang="en-US" altLang="ko-KR" dirty="0"/>
              <a:t>) 1 = 1</a:t>
            </a:r>
          </a:p>
          <a:p>
            <a:pPr lvl="1"/>
            <a:r>
              <a:rPr lang="en-US" altLang="ko-KR" dirty="0" err="1"/>
              <a:t>i</a:t>
            </a:r>
            <a:r>
              <a:rPr lang="en-US" altLang="ko-KR" baseline="-25000" dirty="0" err="1">
                <a:solidFill>
                  <a:srgbClr val="EF296B"/>
                </a:solidFill>
              </a:rPr>
              <a:t>H</a:t>
            </a:r>
            <a:r>
              <a:rPr lang="en-US" altLang="ko-KR" dirty="0"/>
              <a:t> or </a:t>
            </a:r>
            <a:r>
              <a:rPr lang="en-US" altLang="ko-KR" dirty="0" err="1"/>
              <a:t>i</a:t>
            </a:r>
            <a:r>
              <a:rPr lang="en-US" altLang="ko-KR" b="1" dirty="0">
                <a:solidFill>
                  <a:srgbClr val="EF296B"/>
                </a:solidFill>
              </a:rPr>
              <a:t>'</a:t>
            </a:r>
            <a:r>
              <a:rPr lang="en-US" altLang="ko-KR" dirty="0"/>
              <a:t> 	: </a:t>
            </a:r>
            <a:r>
              <a:rPr lang="ko-KR" altLang="en-US" dirty="0"/>
              <a:t>강화 자식 </a:t>
            </a:r>
            <a:r>
              <a:rPr lang="en-US" altLang="ko-KR" dirty="0"/>
              <a:t>(</a:t>
            </a:r>
            <a:r>
              <a:rPr lang="en-US" altLang="ko-KR" dirty="0">
                <a:solidFill>
                  <a:srgbClr val="EF296B"/>
                </a:solidFill>
              </a:rPr>
              <a:t>2</a:t>
            </a:r>
            <a:r>
              <a:rPr lang="en-US" altLang="ko-KR" baseline="30000" dirty="0">
                <a:solidFill>
                  <a:srgbClr val="EF296B"/>
                </a:solidFill>
              </a:rPr>
              <a:t>31</a:t>
            </a:r>
            <a:r>
              <a:rPr lang="en-US" altLang="ko-KR" dirty="0"/>
              <a:t> ~ 2</a:t>
            </a:r>
            <a:r>
              <a:rPr lang="en-US" altLang="ko-KR" baseline="30000" dirty="0"/>
              <a:t>32</a:t>
            </a:r>
            <a:r>
              <a:rPr lang="en-US" altLang="ko-KR" dirty="0"/>
              <a:t> - 1) ➡ </a:t>
            </a:r>
            <a:r>
              <a:rPr lang="en-US" altLang="ko-KR" dirty="0">
                <a:solidFill>
                  <a:srgbClr val="EF296B"/>
                </a:solidFill>
              </a:rPr>
              <a:t>2</a:t>
            </a:r>
            <a:r>
              <a:rPr lang="en-US" altLang="ko-KR" baseline="30000" dirty="0">
                <a:solidFill>
                  <a:srgbClr val="EF296B"/>
                </a:solidFill>
              </a:rPr>
              <a:t>31</a:t>
            </a:r>
            <a:r>
              <a:rPr lang="en-US" altLang="ko-KR" dirty="0"/>
              <a:t>+ </a:t>
            </a:r>
            <a:r>
              <a:rPr lang="en-US" altLang="ko-KR" dirty="0" err="1"/>
              <a:t>i</a:t>
            </a:r>
            <a:r>
              <a:rPr lang="en-US" altLang="ko-KR" dirty="0"/>
              <a:t>	</a:t>
            </a:r>
            <a:r>
              <a:rPr lang="ko-KR" altLang="en-US" dirty="0"/>
              <a:t>예</a:t>
            </a:r>
            <a:r>
              <a:rPr lang="en-US" altLang="ko-KR" dirty="0"/>
              <a:t>) 1</a:t>
            </a:r>
            <a:r>
              <a:rPr lang="en-US" altLang="ko-KR" b="1" dirty="0">
                <a:solidFill>
                  <a:srgbClr val="EF296B"/>
                </a:solidFill>
              </a:rPr>
              <a:t>'</a:t>
            </a:r>
            <a:r>
              <a:rPr lang="en-US" altLang="ko-KR" dirty="0"/>
              <a:t> = </a:t>
            </a:r>
            <a:r>
              <a:rPr lang="en-US" altLang="ko-KR" dirty="0">
                <a:solidFill>
                  <a:srgbClr val="EF296B"/>
                </a:solidFill>
              </a:rPr>
              <a:t>2</a:t>
            </a:r>
            <a:r>
              <a:rPr lang="en-US" altLang="ko-KR" baseline="30000" dirty="0">
                <a:solidFill>
                  <a:srgbClr val="EF296B"/>
                </a:solidFill>
              </a:rPr>
              <a:t>31</a:t>
            </a:r>
            <a:r>
              <a:rPr lang="en-US" altLang="ko-KR" dirty="0"/>
              <a:t> + 1</a:t>
            </a:r>
          </a:p>
          <a:p>
            <a:r>
              <a:rPr lang="en-US" altLang="ko-KR" dirty="0" err="1"/>
              <a:t>CKDpriv</a:t>
            </a:r>
            <a:r>
              <a:rPr lang="en-US" altLang="ko-KR" dirty="0"/>
              <a:t>(m, </a:t>
            </a:r>
            <a:r>
              <a:rPr lang="en-US" altLang="ko-KR" dirty="0" err="1"/>
              <a:t>i</a:t>
            </a:r>
            <a:r>
              <a:rPr lang="en-US" altLang="ko-KR" dirty="0"/>
              <a:t>) = m / </a:t>
            </a:r>
            <a:r>
              <a:rPr lang="en-US" altLang="ko-KR" dirty="0" err="1"/>
              <a:t>i</a:t>
            </a:r>
            <a:r>
              <a:rPr lang="en-US" altLang="ko-KR" dirty="0"/>
              <a:t> , </a:t>
            </a:r>
            <a:r>
              <a:rPr lang="en-US" altLang="ko-KR" dirty="0" err="1"/>
              <a:t>CKDpub</a:t>
            </a:r>
            <a:r>
              <a:rPr lang="en-US" altLang="ko-KR" dirty="0"/>
              <a:t>(M, </a:t>
            </a:r>
            <a:r>
              <a:rPr lang="en-US" altLang="ko-KR" dirty="0" err="1"/>
              <a:t>i</a:t>
            </a:r>
            <a:r>
              <a:rPr lang="en-US" altLang="ko-KR" dirty="0"/>
              <a:t>) = M / </a:t>
            </a:r>
            <a:r>
              <a:rPr lang="en-US" altLang="ko-KR" dirty="0" err="1"/>
              <a:t>i</a:t>
            </a:r>
            <a:r>
              <a:rPr lang="en-US" altLang="ko-KR" dirty="0"/>
              <a:t> , N(private key) = Public Key</a:t>
            </a:r>
          </a:p>
          <a:p>
            <a:endParaRPr lang="en-US" altLang="ko-KR" dirty="0"/>
          </a:p>
        </p:txBody>
      </p:sp>
      <p:sp>
        <p:nvSpPr>
          <p:cNvPr id="3" name="제목 2">
            <a:extLst>
              <a:ext uri="{FF2B5EF4-FFF2-40B4-BE49-F238E27FC236}">
                <a16:creationId xmlns:a16="http://schemas.microsoft.com/office/drawing/2014/main" id="{0FE58E71-CFF4-484C-B370-EFBDE49C67F2}"/>
              </a:ext>
            </a:extLst>
          </p:cNvPr>
          <p:cNvSpPr>
            <a:spLocks noGrp="1"/>
          </p:cNvSpPr>
          <p:nvPr>
            <p:ph type="title"/>
          </p:nvPr>
        </p:nvSpPr>
        <p:spPr/>
        <p:txBody>
          <a:bodyPr/>
          <a:lstStyle/>
          <a:p>
            <a:r>
              <a:rPr lang="en-US" altLang="ko-KR" dirty="0"/>
              <a:t>HD Wallet [ </a:t>
            </a:r>
            <a:r>
              <a:rPr lang="ko-KR" altLang="en-US" dirty="0"/>
              <a:t>키 경로</a:t>
            </a:r>
            <a:r>
              <a:rPr lang="en-US" altLang="ko-KR" dirty="0"/>
              <a:t>(key path)</a:t>
            </a:r>
            <a:r>
              <a:rPr lang="ko-KR" altLang="en-US" dirty="0"/>
              <a:t> </a:t>
            </a:r>
            <a:r>
              <a:rPr lang="en-US" altLang="ko-KR" dirty="0"/>
              <a:t>]</a:t>
            </a:r>
            <a:endParaRPr lang="ko-KR" altLang="en-US" dirty="0"/>
          </a:p>
        </p:txBody>
      </p:sp>
      <p:sp>
        <p:nvSpPr>
          <p:cNvPr id="92" name="TextBox 91">
            <a:extLst>
              <a:ext uri="{FF2B5EF4-FFF2-40B4-BE49-F238E27FC236}">
                <a16:creationId xmlns:a16="http://schemas.microsoft.com/office/drawing/2014/main" id="{1EBA49D3-C486-4EF5-91B4-4E36D79B0B6F}"/>
              </a:ext>
            </a:extLst>
          </p:cNvPr>
          <p:cNvSpPr txBox="1"/>
          <p:nvPr/>
        </p:nvSpPr>
        <p:spPr>
          <a:xfrm>
            <a:off x="2338159" y="5298530"/>
            <a:ext cx="1646605" cy="369332"/>
          </a:xfrm>
          <a:prstGeom prst="rect">
            <a:avLst/>
          </a:prstGeom>
          <a:noFill/>
        </p:spPr>
        <p:txBody>
          <a:bodyPr wrap="none" rtlCol="0">
            <a:spAutoFit/>
          </a:bodyPr>
          <a:lstStyle/>
          <a:p>
            <a:pPr indent="0">
              <a:buNone/>
            </a:pPr>
            <a:r>
              <a:rPr lang="en-US" altLang="ko-KR" dirty="0" err="1">
                <a:solidFill>
                  <a:schemeClr val="bg1">
                    <a:lumMod val="85000"/>
                  </a:schemeClr>
                </a:solidFill>
                <a:latin typeface="Arial" panose="020B0604020202020204" pitchFamily="34" charset="0"/>
              </a:rPr>
              <a:t>CKDpriv</a:t>
            </a:r>
            <a:r>
              <a:rPr lang="en-US" altLang="ko-KR" dirty="0">
                <a:solidFill>
                  <a:schemeClr val="bg1">
                    <a:lumMod val="85000"/>
                  </a:schemeClr>
                </a:solidFill>
                <a:latin typeface="Arial" panose="020B0604020202020204" pitchFamily="34" charset="0"/>
              </a:rPr>
              <a:t>(m,</a:t>
            </a:r>
            <a:r>
              <a:rPr lang="ko-KR" altLang="en-US" dirty="0">
                <a:solidFill>
                  <a:schemeClr val="bg1">
                    <a:lumMod val="85000"/>
                  </a:schemeClr>
                </a:solidFill>
                <a:latin typeface="Arial" panose="020B0604020202020204" pitchFamily="34" charset="0"/>
              </a:rPr>
              <a:t> </a:t>
            </a:r>
            <a:r>
              <a:rPr lang="en-US" altLang="ko-KR" dirty="0">
                <a:solidFill>
                  <a:schemeClr val="bg1">
                    <a:lumMod val="85000"/>
                  </a:schemeClr>
                </a:solidFill>
                <a:latin typeface="Arial" panose="020B0604020202020204" pitchFamily="34" charset="0"/>
              </a:rPr>
              <a:t>1)</a:t>
            </a:r>
          </a:p>
        </p:txBody>
      </p:sp>
      <p:sp>
        <p:nvSpPr>
          <p:cNvPr id="93" name="TextBox 92">
            <a:extLst>
              <a:ext uri="{FF2B5EF4-FFF2-40B4-BE49-F238E27FC236}">
                <a16:creationId xmlns:a16="http://schemas.microsoft.com/office/drawing/2014/main" id="{1731406B-DA1A-448E-B47D-676F1A9BC2AF}"/>
              </a:ext>
            </a:extLst>
          </p:cNvPr>
          <p:cNvSpPr txBox="1"/>
          <p:nvPr/>
        </p:nvSpPr>
        <p:spPr>
          <a:xfrm>
            <a:off x="1351475" y="5666552"/>
            <a:ext cx="2980303" cy="369332"/>
          </a:xfrm>
          <a:prstGeom prst="rect">
            <a:avLst/>
          </a:prstGeom>
          <a:noFill/>
        </p:spPr>
        <p:txBody>
          <a:bodyPr wrap="none" rtlCol="0">
            <a:spAutoFit/>
          </a:bodyPr>
          <a:lstStyle/>
          <a:p>
            <a:pPr indent="0">
              <a:buNone/>
            </a:pPr>
            <a:r>
              <a:rPr lang="en-US" altLang="ko-KR" dirty="0" err="1">
                <a:solidFill>
                  <a:srgbClr val="00C8EB"/>
                </a:solidFill>
                <a:latin typeface="Arial" panose="020B0604020202020204" pitchFamily="34" charset="0"/>
              </a:rPr>
              <a:t>CKDpriv</a:t>
            </a:r>
            <a:r>
              <a:rPr lang="en-US" altLang="ko-KR" dirty="0">
                <a:solidFill>
                  <a:srgbClr val="00C8EB"/>
                </a:solidFill>
                <a:latin typeface="Arial" panose="020B0604020202020204" pitchFamily="34" charset="0"/>
              </a:rPr>
              <a:t>(</a:t>
            </a:r>
            <a:r>
              <a:rPr lang="en-US" altLang="ko-KR" dirty="0">
                <a:solidFill>
                  <a:schemeClr val="bg1">
                    <a:lumMod val="85000"/>
                  </a:schemeClr>
                </a:solidFill>
                <a:latin typeface="Arial" panose="020B0604020202020204" pitchFamily="34" charset="0"/>
              </a:rPr>
              <a:t> </a:t>
            </a:r>
            <a:r>
              <a:rPr lang="en-US" altLang="ko-KR" dirty="0" err="1">
                <a:solidFill>
                  <a:schemeClr val="bg1">
                    <a:lumMod val="85000"/>
                  </a:schemeClr>
                </a:solidFill>
                <a:latin typeface="Arial" panose="020B0604020202020204" pitchFamily="34" charset="0"/>
              </a:rPr>
              <a:t>CKDpriv</a:t>
            </a:r>
            <a:r>
              <a:rPr lang="en-US" altLang="ko-KR" dirty="0">
                <a:solidFill>
                  <a:schemeClr val="bg1">
                    <a:lumMod val="85000"/>
                  </a:schemeClr>
                </a:solidFill>
                <a:latin typeface="Arial" panose="020B0604020202020204" pitchFamily="34" charset="0"/>
              </a:rPr>
              <a:t>(m,</a:t>
            </a:r>
            <a:r>
              <a:rPr lang="ko-KR" altLang="en-US" dirty="0">
                <a:solidFill>
                  <a:schemeClr val="bg1">
                    <a:lumMod val="85000"/>
                  </a:schemeClr>
                </a:solidFill>
                <a:latin typeface="Arial" panose="020B0604020202020204" pitchFamily="34" charset="0"/>
              </a:rPr>
              <a:t> </a:t>
            </a:r>
            <a:r>
              <a:rPr lang="en-US" altLang="ko-KR" dirty="0">
                <a:solidFill>
                  <a:schemeClr val="bg1">
                    <a:lumMod val="85000"/>
                  </a:schemeClr>
                </a:solidFill>
                <a:latin typeface="Arial" panose="020B0604020202020204" pitchFamily="34" charset="0"/>
              </a:rPr>
              <a:t>1)</a:t>
            </a:r>
            <a:r>
              <a:rPr lang="en-US" altLang="ko-KR" dirty="0">
                <a:solidFill>
                  <a:srgbClr val="00C8EB"/>
                </a:solidFill>
                <a:latin typeface="Arial" panose="020B0604020202020204" pitchFamily="34" charset="0"/>
              </a:rPr>
              <a:t>, 3)</a:t>
            </a:r>
          </a:p>
        </p:txBody>
      </p:sp>
      <p:sp>
        <p:nvSpPr>
          <p:cNvPr id="94" name="TextBox 93">
            <a:extLst>
              <a:ext uri="{FF2B5EF4-FFF2-40B4-BE49-F238E27FC236}">
                <a16:creationId xmlns:a16="http://schemas.microsoft.com/office/drawing/2014/main" id="{B8552767-A4B7-4165-8000-91267595B47B}"/>
              </a:ext>
            </a:extLst>
          </p:cNvPr>
          <p:cNvSpPr txBox="1"/>
          <p:nvPr/>
        </p:nvSpPr>
        <p:spPr>
          <a:xfrm>
            <a:off x="356596" y="6041974"/>
            <a:ext cx="4357283" cy="369332"/>
          </a:xfrm>
          <a:prstGeom prst="rect">
            <a:avLst/>
          </a:prstGeom>
          <a:noFill/>
        </p:spPr>
        <p:txBody>
          <a:bodyPr wrap="none" rtlCol="0">
            <a:spAutoFit/>
          </a:bodyPr>
          <a:lstStyle/>
          <a:p>
            <a:pPr indent="0">
              <a:buNone/>
            </a:pPr>
            <a:r>
              <a:rPr lang="en-US" altLang="ko-KR" dirty="0" err="1">
                <a:solidFill>
                  <a:schemeClr val="bg1">
                    <a:lumMod val="85000"/>
                  </a:schemeClr>
                </a:solidFill>
                <a:latin typeface="Arial" panose="020B0604020202020204" pitchFamily="34" charset="0"/>
              </a:rPr>
              <a:t>CKDpriv</a:t>
            </a:r>
            <a:r>
              <a:rPr lang="en-US" altLang="ko-KR" dirty="0">
                <a:solidFill>
                  <a:schemeClr val="bg1">
                    <a:lumMod val="85000"/>
                  </a:schemeClr>
                </a:solidFill>
                <a:latin typeface="Arial" panose="020B0604020202020204" pitchFamily="34" charset="0"/>
              </a:rPr>
              <a:t>( </a:t>
            </a:r>
            <a:r>
              <a:rPr lang="en-US" altLang="ko-KR" dirty="0" err="1">
                <a:solidFill>
                  <a:srgbClr val="00C8EB"/>
                </a:solidFill>
                <a:latin typeface="Arial" panose="020B0604020202020204" pitchFamily="34" charset="0"/>
              </a:rPr>
              <a:t>CKDpriv</a:t>
            </a:r>
            <a:r>
              <a:rPr lang="en-US" altLang="ko-KR" dirty="0">
                <a:solidFill>
                  <a:srgbClr val="00C8EB"/>
                </a:solidFill>
                <a:latin typeface="Arial" panose="020B0604020202020204" pitchFamily="34" charset="0"/>
              </a:rPr>
              <a:t>(</a:t>
            </a:r>
            <a:r>
              <a:rPr lang="en-US" altLang="ko-KR" dirty="0">
                <a:solidFill>
                  <a:schemeClr val="bg1">
                    <a:lumMod val="85000"/>
                  </a:schemeClr>
                </a:solidFill>
                <a:latin typeface="Arial" panose="020B0604020202020204" pitchFamily="34" charset="0"/>
              </a:rPr>
              <a:t> </a:t>
            </a:r>
            <a:r>
              <a:rPr lang="en-US" altLang="ko-KR" dirty="0" err="1">
                <a:solidFill>
                  <a:schemeClr val="bg1">
                    <a:lumMod val="85000"/>
                  </a:schemeClr>
                </a:solidFill>
                <a:latin typeface="Arial" panose="020B0604020202020204" pitchFamily="34" charset="0"/>
              </a:rPr>
              <a:t>CKDpriv</a:t>
            </a:r>
            <a:r>
              <a:rPr lang="en-US" altLang="ko-KR" dirty="0">
                <a:solidFill>
                  <a:schemeClr val="bg1">
                    <a:lumMod val="85000"/>
                  </a:schemeClr>
                </a:solidFill>
                <a:latin typeface="Arial" panose="020B0604020202020204" pitchFamily="34" charset="0"/>
              </a:rPr>
              <a:t>(m,</a:t>
            </a:r>
            <a:r>
              <a:rPr lang="ko-KR" altLang="en-US" dirty="0">
                <a:solidFill>
                  <a:schemeClr val="bg1">
                    <a:lumMod val="85000"/>
                  </a:schemeClr>
                </a:solidFill>
                <a:latin typeface="Arial" panose="020B0604020202020204" pitchFamily="34" charset="0"/>
              </a:rPr>
              <a:t> </a:t>
            </a:r>
            <a:r>
              <a:rPr lang="en-US" altLang="ko-KR" dirty="0">
                <a:solidFill>
                  <a:schemeClr val="bg1">
                    <a:lumMod val="85000"/>
                  </a:schemeClr>
                </a:solidFill>
                <a:latin typeface="Arial" panose="020B0604020202020204" pitchFamily="34" charset="0"/>
              </a:rPr>
              <a:t>1)</a:t>
            </a:r>
            <a:r>
              <a:rPr lang="en-US" altLang="ko-KR" dirty="0">
                <a:solidFill>
                  <a:srgbClr val="00C8EB"/>
                </a:solidFill>
                <a:latin typeface="Arial" panose="020B0604020202020204" pitchFamily="34" charset="0"/>
              </a:rPr>
              <a:t>, 3)</a:t>
            </a:r>
            <a:r>
              <a:rPr lang="en-US" altLang="ko-KR" dirty="0">
                <a:solidFill>
                  <a:schemeClr val="bg1">
                    <a:lumMod val="85000"/>
                  </a:schemeClr>
                </a:solidFill>
                <a:latin typeface="Arial" panose="020B0604020202020204" pitchFamily="34" charset="0"/>
              </a:rPr>
              <a:t>, 2</a:t>
            </a:r>
            <a:r>
              <a:rPr lang="en-US" altLang="ko-KR" b="1" dirty="0">
                <a:solidFill>
                  <a:srgbClr val="EF296B"/>
                </a:solidFill>
                <a:latin typeface="Arial" panose="020B0604020202020204" pitchFamily="34" charset="0"/>
              </a:rPr>
              <a:t>'</a:t>
            </a:r>
            <a:r>
              <a:rPr lang="en-US" altLang="ko-KR" dirty="0">
                <a:solidFill>
                  <a:schemeClr val="bg1">
                    <a:lumMod val="85000"/>
                  </a:schemeClr>
                </a:solidFill>
                <a:latin typeface="Arial" panose="020B0604020202020204" pitchFamily="34" charset="0"/>
              </a:rPr>
              <a:t>)</a:t>
            </a:r>
          </a:p>
        </p:txBody>
      </p:sp>
      <p:sp>
        <p:nvSpPr>
          <p:cNvPr id="95" name="TextBox 94">
            <a:extLst>
              <a:ext uri="{FF2B5EF4-FFF2-40B4-BE49-F238E27FC236}">
                <a16:creationId xmlns:a16="http://schemas.microsoft.com/office/drawing/2014/main" id="{483C9282-BAF0-44B7-A3A4-D2E17A7E880A}"/>
              </a:ext>
            </a:extLst>
          </p:cNvPr>
          <p:cNvSpPr txBox="1"/>
          <p:nvPr/>
        </p:nvSpPr>
        <p:spPr>
          <a:xfrm>
            <a:off x="4941293" y="5292401"/>
            <a:ext cx="896399" cy="369332"/>
          </a:xfrm>
          <a:prstGeom prst="rect">
            <a:avLst/>
          </a:prstGeom>
          <a:noFill/>
        </p:spPr>
        <p:txBody>
          <a:bodyPr wrap="none" rtlCol="0">
            <a:spAutoFit/>
          </a:bodyPr>
          <a:lstStyle/>
          <a:p>
            <a:pPr indent="0">
              <a:buNone/>
            </a:pPr>
            <a:r>
              <a:rPr lang="en-US" altLang="ko-KR" dirty="0">
                <a:solidFill>
                  <a:schemeClr val="bg1">
                    <a:lumMod val="85000"/>
                  </a:schemeClr>
                </a:solidFill>
                <a:latin typeface="Arial" panose="020B0604020202020204" pitchFamily="34" charset="0"/>
              </a:rPr>
              <a:t>=</a:t>
            </a:r>
            <a:r>
              <a:rPr lang="ko-KR" altLang="en-US" dirty="0">
                <a:solidFill>
                  <a:schemeClr val="bg1">
                    <a:lumMod val="85000"/>
                  </a:schemeClr>
                </a:solidFill>
                <a:latin typeface="Arial" panose="020B0604020202020204" pitchFamily="34" charset="0"/>
              </a:rPr>
              <a:t> </a:t>
            </a:r>
            <a:r>
              <a:rPr lang="en-US" altLang="ko-KR" dirty="0">
                <a:solidFill>
                  <a:schemeClr val="bg1">
                    <a:lumMod val="85000"/>
                  </a:schemeClr>
                </a:solidFill>
                <a:latin typeface="Arial" panose="020B0604020202020204" pitchFamily="34" charset="0"/>
              </a:rPr>
              <a:t>m / 1</a:t>
            </a:r>
          </a:p>
        </p:txBody>
      </p:sp>
      <p:sp>
        <p:nvSpPr>
          <p:cNvPr id="96" name="TextBox 95">
            <a:extLst>
              <a:ext uri="{FF2B5EF4-FFF2-40B4-BE49-F238E27FC236}">
                <a16:creationId xmlns:a16="http://schemas.microsoft.com/office/drawing/2014/main" id="{E826A6CE-D931-4C5A-8DCD-47B6BE65F9C8}"/>
              </a:ext>
            </a:extLst>
          </p:cNvPr>
          <p:cNvSpPr txBox="1"/>
          <p:nvPr/>
        </p:nvSpPr>
        <p:spPr>
          <a:xfrm>
            <a:off x="4941293" y="5666552"/>
            <a:ext cx="1217000" cy="369332"/>
          </a:xfrm>
          <a:prstGeom prst="rect">
            <a:avLst/>
          </a:prstGeom>
          <a:noFill/>
        </p:spPr>
        <p:txBody>
          <a:bodyPr wrap="none" rtlCol="0">
            <a:spAutoFit/>
          </a:bodyPr>
          <a:lstStyle/>
          <a:p>
            <a:pPr indent="0">
              <a:buNone/>
            </a:pPr>
            <a:r>
              <a:rPr lang="en-US" altLang="ko-KR" dirty="0">
                <a:solidFill>
                  <a:schemeClr val="bg1">
                    <a:lumMod val="85000"/>
                  </a:schemeClr>
                </a:solidFill>
                <a:latin typeface="Arial" panose="020B0604020202020204" pitchFamily="34" charset="0"/>
              </a:rPr>
              <a:t>=</a:t>
            </a:r>
            <a:r>
              <a:rPr lang="ko-KR" altLang="en-US" dirty="0">
                <a:solidFill>
                  <a:schemeClr val="bg1">
                    <a:lumMod val="85000"/>
                  </a:schemeClr>
                </a:solidFill>
                <a:latin typeface="Arial" panose="020B0604020202020204" pitchFamily="34" charset="0"/>
              </a:rPr>
              <a:t> </a:t>
            </a:r>
            <a:r>
              <a:rPr lang="en-US" altLang="ko-KR" dirty="0">
                <a:solidFill>
                  <a:schemeClr val="bg1">
                    <a:lumMod val="85000"/>
                  </a:schemeClr>
                </a:solidFill>
                <a:latin typeface="Arial" panose="020B0604020202020204" pitchFamily="34" charset="0"/>
              </a:rPr>
              <a:t>m / 1 </a:t>
            </a:r>
            <a:r>
              <a:rPr lang="en-US" altLang="ko-KR" dirty="0">
                <a:solidFill>
                  <a:srgbClr val="00C8EB"/>
                </a:solidFill>
                <a:latin typeface="Arial" panose="020B0604020202020204" pitchFamily="34" charset="0"/>
              </a:rPr>
              <a:t>/ 3</a:t>
            </a:r>
          </a:p>
        </p:txBody>
      </p:sp>
      <p:sp>
        <p:nvSpPr>
          <p:cNvPr id="97" name="TextBox 96">
            <a:extLst>
              <a:ext uri="{FF2B5EF4-FFF2-40B4-BE49-F238E27FC236}">
                <a16:creationId xmlns:a16="http://schemas.microsoft.com/office/drawing/2014/main" id="{915FE17D-9508-4660-9119-4213AAA65596}"/>
              </a:ext>
            </a:extLst>
          </p:cNvPr>
          <p:cNvSpPr txBox="1"/>
          <p:nvPr/>
        </p:nvSpPr>
        <p:spPr>
          <a:xfrm>
            <a:off x="4941293" y="6042977"/>
            <a:ext cx="1580882" cy="369332"/>
          </a:xfrm>
          <a:prstGeom prst="rect">
            <a:avLst/>
          </a:prstGeom>
          <a:noFill/>
        </p:spPr>
        <p:txBody>
          <a:bodyPr wrap="none" rtlCol="0">
            <a:spAutoFit/>
          </a:bodyPr>
          <a:lstStyle/>
          <a:p>
            <a:pPr indent="0">
              <a:buNone/>
            </a:pPr>
            <a:r>
              <a:rPr lang="en-US" altLang="ko-KR" dirty="0">
                <a:solidFill>
                  <a:schemeClr val="bg1">
                    <a:lumMod val="85000"/>
                  </a:schemeClr>
                </a:solidFill>
                <a:latin typeface="Arial" panose="020B0604020202020204" pitchFamily="34" charset="0"/>
              </a:rPr>
              <a:t>=</a:t>
            </a:r>
            <a:r>
              <a:rPr lang="ko-KR" altLang="en-US" dirty="0">
                <a:solidFill>
                  <a:schemeClr val="bg1">
                    <a:lumMod val="85000"/>
                  </a:schemeClr>
                </a:solidFill>
                <a:latin typeface="Arial" panose="020B0604020202020204" pitchFamily="34" charset="0"/>
              </a:rPr>
              <a:t> </a:t>
            </a:r>
            <a:r>
              <a:rPr lang="en-US" altLang="ko-KR" dirty="0">
                <a:solidFill>
                  <a:schemeClr val="bg1">
                    <a:lumMod val="85000"/>
                  </a:schemeClr>
                </a:solidFill>
                <a:latin typeface="Arial" panose="020B0604020202020204" pitchFamily="34" charset="0"/>
              </a:rPr>
              <a:t>m / 1 </a:t>
            </a:r>
            <a:r>
              <a:rPr lang="en-US" altLang="ko-KR" dirty="0">
                <a:solidFill>
                  <a:srgbClr val="00C8EB"/>
                </a:solidFill>
                <a:latin typeface="Arial" panose="020B0604020202020204" pitchFamily="34" charset="0"/>
              </a:rPr>
              <a:t>/ 3</a:t>
            </a:r>
            <a:r>
              <a:rPr lang="en-US" altLang="ko-KR" dirty="0">
                <a:solidFill>
                  <a:schemeClr val="bg1">
                    <a:lumMod val="85000"/>
                  </a:schemeClr>
                </a:solidFill>
                <a:latin typeface="Arial" panose="020B0604020202020204" pitchFamily="34" charset="0"/>
              </a:rPr>
              <a:t> / 2</a:t>
            </a:r>
            <a:r>
              <a:rPr lang="en-US" altLang="ko-KR" b="1" dirty="0">
                <a:solidFill>
                  <a:srgbClr val="EF296B"/>
                </a:solidFill>
                <a:latin typeface="Arial" panose="020B0604020202020204" pitchFamily="34" charset="0"/>
              </a:rPr>
              <a:t>'</a:t>
            </a:r>
          </a:p>
        </p:txBody>
      </p:sp>
      <p:sp>
        <p:nvSpPr>
          <p:cNvPr id="98" name="TextBox 97">
            <a:extLst>
              <a:ext uri="{FF2B5EF4-FFF2-40B4-BE49-F238E27FC236}">
                <a16:creationId xmlns:a16="http://schemas.microsoft.com/office/drawing/2014/main" id="{E86AED88-DEF5-412C-9E49-8233D2E7597C}"/>
              </a:ext>
            </a:extLst>
          </p:cNvPr>
          <p:cNvSpPr txBox="1"/>
          <p:nvPr/>
        </p:nvSpPr>
        <p:spPr>
          <a:xfrm>
            <a:off x="4941292" y="4899215"/>
            <a:ext cx="1300356" cy="369332"/>
          </a:xfrm>
          <a:prstGeom prst="rect">
            <a:avLst/>
          </a:prstGeom>
          <a:noFill/>
        </p:spPr>
        <p:txBody>
          <a:bodyPr wrap="none" rtlCol="0">
            <a:spAutoFit/>
          </a:bodyPr>
          <a:lstStyle/>
          <a:p>
            <a:pPr indent="0">
              <a:buNone/>
            </a:pPr>
            <a:r>
              <a:rPr lang="en-US" altLang="ko-KR" dirty="0">
                <a:solidFill>
                  <a:schemeClr val="bg1">
                    <a:lumMod val="85000"/>
                  </a:schemeClr>
                </a:solidFill>
                <a:latin typeface="Arial" panose="020B0604020202020204" pitchFamily="34" charset="0"/>
              </a:rPr>
              <a:t>private key</a:t>
            </a:r>
          </a:p>
        </p:txBody>
      </p:sp>
      <p:sp>
        <p:nvSpPr>
          <p:cNvPr id="99" name="TextBox 98">
            <a:extLst>
              <a:ext uri="{FF2B5EF4-FFF2-40B4-BE49-F238E27FC236}">
                <a16:creationId xmlns:a16="http://schemas.microsoft.com/office/drawing/2014/main" id="{EB8DCD24-A5BA-4E5C-90BA-9D1F1ED9AEFB}"/>
              </a:ext>
            </a:extLst>
          </p:cNvPr>
          <p:cNvSpPr txBox="1"/>
          <p:nvPr/>
        </p:nvSpPr>
        <p:spPr>
          <a:xfrm>
            <a:off x="7531000" y="4899215"/>
            <a:ext cx="1274708" cy="369332"/>
          </a:xfrm>
          <a:prstGeom prst="rect">
            <a:avLst/>
          </a:prstGeom>
          <a:noFill/>
        </p:spPr>
        <p:txBody>
          <a:bodyPr wrap="none" rtlCol="0">
            <a:spAutoFit/>
          </a:bodyPr>
          <a:lstStyle/>
          <a:p>
            <a:pPr indent="0">
              <a:buNone/>
            </a:pPr>
            <a:r>
              <a:rPr lang="en-US" altLang="ko-KR" dirty="0">
                <a:solidFill>
                  <a:schemeClr val="bg1">
                    <a:lumMod val="85000"/>
                  </a:schemeClr>
                </a:solidFill>
                <a:latin typeface="Arial" panose="020B0604020202020204" pitchFamily="34" charset="0"/>
              </a:rPr>
              <a:t>Public Key</a:t>
            </a:r>
          </a:p>
        </p:txBody>
      </p:sp>
      <p:sp>
        <p:nvSpPr>
          <p:cNvPr id="100" name="TextBox 99">
            <a:extLst>
              <a:ext uri="{FF2B5EF4-FFF2-40B4-BE49-F238E27FC236}">
                <a16:creationId xmlns:a16="http://schemas.microsoft.com/office/drawing/2014/main" id="{DB8A6DD9-0226-4E1B-8963-ED92C1BA463A}"/>
              </a:ext>
            </a:extLst>
          </p:cNvPr>
          <p:cNvSpPr txBox="1"/>
          <p:nvPr/>
        </p:nvSpPr>
        <p:spPr>
          <a:xfrm>
            <a:off x="7527201" y="5285308"/>
            <a:ext cx="2743059" cy="369332"/>
          </a:xfrm>
          <a:prstGeom prst="rect">
            <a:avLst/>
          </a:prstGeom>
          <a:noFill/>
        </p:spPr>
        <p:txBody>
          <a:bodyPr wrap="none" rtlCol="0">
            <a:spAutoFit/>
          </a:bodyPr>
          <a:lstStyle/>
          <a:p>
            <a:pPr indent="0">
              <a:buNone/>
            </a:pPr>
            <a:r>
              <a:rPr lang="en-US" altLang="ko-KR" dirty="0">
                <a:solidFill>
                  <a:schemeClr val="bg1">
                    <a:lumMod val="85000"/>
                  </a:schemeClr>
                </a:solidFill>
                <a:latin typeface="Arial" panose="020B0604020202020204" pitchFamily="34" charset="0"/>
              </a:rPr>
              <a:t>=</a:t>
            </a:r>
            <a:r>
              <a:rPr lang="ko-KR" altLang="en-US" dirty="0">
                <a:solidFill>
                  <a:schemeClr val="bg1">
                    <a:lumMod val="85000"/>
                  </a:schemeClr>
                </a:solidFill>
                <a:latin typeface="Arial" panose="020B0604020202020204" pitchFamily="34" charset="0"/>
              </a:rPr>
              <a:t> </a:t>
            </a:r>
            <a:r>
              <a:rPr lang="en-US" altLang="ko-KR" dirty="0">
                <a:solidFill>
                  <a:schemeClr val="bg1">
                    <a:lumMod val="85000"/>
                  </a:schemeClr>
                </a:solidFill>
                <a:latin typeface="Arial" panose="020B0604020202020204" pitchFamily="34" charset="0"/>
              </a:rPr>
              <a:t>N(m / 1)	= M / 1</a:t>
            </a:r>
          </a:p>
        </p:txBody>
      </p:sp>
      <p:sp>
        <p:nvSpPr>
          <p:cNvPr id="101" name="TextBox 100">
            <a:extLst>
              <a:ext uri="{FF2B5EF4-FFF2-40B4-BE49-F238E27FC236}">
                <a16:creationId xmlns:a16="http://schemas.microsoft.com/office/drawing/2014/main" id="{C295B1BF-3FE2-4B9B-8C18-5A66947ECAF1}"/>
              </a:ext>
            </a:extLst>
          </p:cNvPr>
          <p:cNvSpPr txBox="1"/>
          <p:nvPr/>
        </p:nvSpPr>
        <p:spPr>
          <a:xfrm>
            <a:off x="7527201" y="5659459"/>
            <a:ext cx="3063659" cy="369332"/>
          </a:xfrm>
          <a:prstGeom prst="rect">
            <a:avLst/>
          </a:prstGeom>
          <a:noFill/>
        </p:spPr>
        <p:txBody>
          <a:bodyPr wrap="none" rtlCol="0">
            <a:spAutoFit/>
          </a:bodyPr>
          <a:lstStyle/>
          <a:p>
            <a:pPr indent="0">
              <a:buNone/>
            </a:pPr>
            <a:r>
              <a:rPr lang="en-US" altLang="ko-KR" dirty="0">
                <a:solidFill>
                  <a:schemeClr val="bg1">
                    <a:lumMod val="85000"/>
                  </a:schemeClr>
                </a:solidFill>
                <a:latin typeface="Arial" panose="020B0604020202020204" pitchFamily="34" charset="0"/>
              </a:rPr>
              <a:t>=</a:t>
            </a:r>
            <a:r>
              <a:rPr lang="ko-KR" altLang="en-US" dirty="0">
                <a:solidFill>
                  <a:schemeClr val="bg1">
                    <a:lumMod val="85000"/>
                  </a:schemeClr>
                </a:solidFill>
                <a:latin typeface="Arial" panose="020B0604020202020204" pitchFamily="34" charset="0"/>
              </a:rPr>
              <a:t> </a:t>
            </a:r>
            <a:r>
              <a:rPr lang="en-US" altLang="ko-KR" dirty="0">
                <a:solidFill>
                  <a:schemeClr val="bg1">
                    <a:lumMod val="85000"/>
                  </a:schemeClr>
                </a:solidFill>
                <a:latin typeface="Arial" panose="020B0604020202020204" pitchFamily="34" charset="0"/>
              </a:rPr>
              <a:t>N(m / 1 </a:t>
            </a:r>
            <a:r>
              <a:rPr lang="en-US" altLang="ko-KR" dirty="0">
                <a:solidFill>
                  <a:srgbClr val="00C8EB"/>
                </a:solidFill>
                <a:latin typeface="Arial" panose="020B0604020202020204" pitchFamily="34" charset="0"/>
              </a:rPr>
              <a:t>/ 3</a:t>
            </a:r>
            <a:r>
              <a:rPr lang="en-US" altLang="ko-KR" dirty="0">
                <a:solidFill>
                  <a:schemeClr val="bg1">
                    <a:lumMod val="85000"/>
                  </a:schemeClr>
                </a:solidFill>
                <a:latin typeface="Arial" panose="020B0604020202020204" pitchFamily="34" charset="0"/>
              </a:rPr>
              <a:t>)	= M / 1 / 3</a:t>
            </a:r>
          </a:p>
        </p:txBody>
      </p:sp>
      <p:sp>
        <p:nvSpPr>
          <p:cNvPr id="102" name="TextBox 101">
            <a:extLst>
              <a:ext uri="{FF2B5EF4-FFF2-40B4-BE49-F238E27FC236}">
                <a16:creationId xmlns:a16="http://schemas.microsoft.com/office/drawing/2014/main" id="{148433AE-0F57-4BE2-8929-1A547F87F389}"/>
              </a:ext>
            </a:extLst>
          </p:cNvPr>
          <p:cNvSpPr txBox="1"/>
          <p:nvPr/>
        </p:nvSpPr>
        <p:spPr>
          <a:xfrm>
            <a:off x="7527201" y="6035884"/>
            <a:ext cx="3427541" cy="369332"/>
          </a:xfrm>
          <a:prstGeom prst="rect">
            <a:avLst/>
          </a:prstGeom>
          <a:noFill/>
        </p:spPr>
        <p:txBody>
          <a:bodyPr wrap="none" rtlCol="0">
            <a:spAutoFit/>
          </a:bodyPr>
          <a:lstStyle/>
          <a:p>
            <a:pPr indent="0">
              <a:buNone/>
            </a:pPr>
            <a:r>
              <a:rPr lang="en-US" altLang="ko-KR" dirty="0">
                <a:solidFill>
                  <a:schemeClr val="bg1">
                    <a:lumMod val="85000"/>
                  </a:schemeClr>
                </a:solidFill>
                <a:latin typeface="Arial" panose="020B0604020202020204" pitchFamily="34" charset="0"/>
              </a:rPr>
              <a:t>=</a:t>
            </a:r>
            <a:r>
              <a:rPr lang="ko-KR" altLang="en-US" dirty="0">
                <a:solidFill>
                  <a:schemeClr val="bg1">
                    <a:lumMod val="85000"/>
                  </a:schemeClr>
                </a:solidFill>
                <a:latin typeface="Arial" panose="020B0604020202020204" pitchFamily="34" charset="0"/>
              </a:rPr>
              <a:t> </a:t>
            </a:r>
            <a:r>
              <a:rPr lang="en-US" altLang="ko-KR" dirty="0">
                <a:solidFill>
                  <a:schemeClr val="bg1">
                    <a:lumMod val="85000"/>
                  </a:schemeClr>
                </a:solidFill>
                <a:latin typeface="Arial" panose="020B0604020202020204" pitchFamily="34" charset="0"/>
              </a:rPr>
              <a:t>N(m / 1 </a:t>
            </a:r>
            <a:r>
              <a:rPr lang="en-US" altLang="ko-KR" dirty="0">
                <a:solidFill>
                  <a:srgbClr val="00C8EB"/>
                </a:solidFill>
                <a:latin typeface="Arial" panose="020B0604020202020204" pitchFamily="34" charset="0"/>
              </a:rPr>
              <a:t>/ 3</a:t>
            </a:r>
            <a:r>
              <a:rPr lang="en-US" altLang="ko-KR" dirty="0">
                <a:solidFill>
                  <a:schemeClr val="bg1">
                    <a:lumMod val="85000"/>
                  </a:schemeClr>
                </a:solidFill>
                <a:latin typeface="Arial" panose="020B0604020202020204" pitchFamily="34" charset="0"/>
              </a:rPr>
              <a:t> / 2</a:t>
            </a:r>
            <a:r>
              <a:rPr lang="en-US" altLang="ko-KR" b="1" dirty="0">
                <a:solidFill>
                  <a:srgbClr val="EF296B"/>
                </a:solidFill>
                <a:latin typeface="Arial" panose="020B0604020202020204" pitchFamily="34" charset="0"/>
              </a:rPr>
              <a:t>'</a:t>
            </a:r>
            <a:r>
              <a:rPr lang="en-US" altLang="ko-KR" dirty="0">
                <a:solidFill>
                  <a:schemeClr val="bg1">
                    <a:lumMod val="85000"/>
                  </a:schemeClr>
                </a:solidFill>
                <a:latin typeface="Arial" panose="020B0604020202020204" pitchFamily="34" charset="0"/>
              </a:rPr>
              <a:t>)	= M / 1 / 3 / 2</a:t>
            </a:r>
            <a:r>
              <a:rPr lang="en-US" altLang="ko-KR" b="1" dirty="0">
                <a:solidFill>
                  <a:srgbClr val="EF296B"/>
                </a:solidFill>
                <a:latin typeface="Arial" panose="020B0604020202020204" pitchFamily="34" charset="0"/>
              </a:rPr>
              <a:t>'</a:t>
            </a:r>
          </a:p>
        </p:txBody>
      </p:sp>
      <p:sp>
        <p:nvSpPr>
          <p:cNvPr id="103" name="TextBox 102">
            <a:extLst>
              <a:ext uri="{FF2B5EF4-FFF2-40B4-BE49-F238E27FC236}">
                <a16:creationId xmlns:a16="http://schemas.microsoft.com/office/drawing/2014/main" id="{412879C7-5F86-4F8A-95F7-481DAA85FC71}"/>
              </a:ext>
            </a:extLst>
          </p:cNvPr>
          <p:cNvSpPr txBox="1"/>
          <p:nvPr/>
        </p:nvSpPr>
        <p:spPr>
          <a:xfrm>
            <a:off x="6775197" y="5673645"/>
            <a:ext cx="415498" cy="369332"/>
          </a:xfrm>
          <a:prstGeom prst="rect">
            <a:avLst/>
          </a:prstGeom>
          <a:noFill/>
        </p:spPr>
        <p:txBody>
          <a:bodyPr wrap="none" rtlCol="0">
            <a:spAutoFit/>
          </a:bodyPr>
          <a:lstStyle/>
          <a:p>
            <a:pPr indent="0">
              <a:buNone/>
            </a:pPr>
            <a:r>
              <a:rPr lang="en-US" altLang="ko-KR" dirty="0">
                <a:solidFill>
                  <a:schemeClr val="bg1">
                    <a:lumMod val="85000"/>
                  </a:schemeClr>
                </a:solidFill>
                <a:latin typeface="Arial" panose="020B0604020202020204" pitchFamily="34" charset="0"/>
              </a:rPr>
              <a:t>➡</a:t>
            </a:r>
          </a:p>
        </p:txBody>
      </p:sp>
      <p:grpSp>
        <p:nvGrpSpPr>
          <p:cNvPr id="118" name="그룹 117">
            <a:extLst>
              <a:ext uri="{FF2B5EF4-FFF2-40B4-BE49-F238E27FC236}">
                <a16:creationId xmlns:a16="http://schemas.microsoft.com/office/drawing/2014/main" id="{702D8AA9-044B-4B36-A753-34780DDA6D89}"/>
              </a:ext>
            </a:extLst>
          </p:cNvPr>
          <p:cNvGrpSpPr/>
          <p:nvPr/>
        </p:nvGrpSpPr>
        <p:grpSpPr>
          <a:xfrm>
            <a:off x="3176870" y="3309911"/>
            <a:ext cx="5836720" cy="1304014"/>
            <a:chOff x="3176870" y="3190637"/>
            <a:chExt cx="5836720" cy="1304014"/>
          </a:xfrm>
        </p:grpSpPr>
        <p:sp>
          <p:nvSpPr>
            <p:cNvPr id="46" name="TextBox 45">
              <a:extLst>
                <a:ext uri="{FF2B5EF4-FFF2-40B4-BE49-F238E27FC236}">
                  <a16:creationId xmlns:a16="http://schemas.microsoft.com/office/drawing/2014/main" id="{FFE68F6C-599C-4156-8A14-DE15B200D735}"/>
                </a:ext>
              </a:extLst>
            </p:cNvPr>
            <p:cNvSpPr txBox="1"/>
            <p:nvPr/>
          </p:nvSpPr>
          <p:spPr>
            <a:xfrm>
              <a:off x="3176870" y="3998909"/>
              <a:ext cx="1902587" cy="400110"/>
            </a:xfrm>
            <a:prstGeom prst="rect">
              <a:avLst/>
            </a:prstGeom>
            <a:noFill/>
          </p:spPr>
          <p:txBody>
            <a:bodyPr wrap="square" lIns="36000" rIns="126000" rtlCol="0">
              <a:spAutoFit/>
            </a:bodyPr>
            <a:lstStyle/>
            <a:p>
              <a:pPr algn="ctr"/>
              <a:r>
                <a:rPr lang="en-US" altLang="ko-KR" sz="2000" dirty="0">
                  <a:solidFill>
                    <a:schemeClr val="bg1">
                      <a:lumMod val="85000"/>
                    </a:schemeClr>
                  </a:solidFill>
                  <a:latin typeface="Arial" panose="020B0604020202020204" pitchFamily="34" charset="0"/>
                </a:rPr>
                <a:t> Master Key m</a:t>
              </a:r>
            </a:p>
          </p:txBody>
        </p:sp>
        <p:sp>
          <p:nvSpPr>
            <p:cNvPr id="52" name="TextBox 51">
              <a:extLst>
                <a:ext uri="{FF2B5EF4-FFF2-40B4-BE49-F238E27FC236}">
                  <a16:creationId xmlns:a16="http://schemas.microsoft.com/office/drawing/2014/main" id="{DF8F864A-926A-4E46-B348-052FA773E2E0}"/>
                </a:ext>
              </a:extLst>
            </p:cNvPr>
            <p:cNvSpPr txBox="1"/>
            <p:nvPr/>
          </p:nvSpPr>
          <p:spPr>
            <a:xfrm>
              <a:off x="3477421" y="3256965"/>
              <a:ext cx="1651413" cy="400110"/>
            </a:xfrm>
            <a:prstGeom prst="rect">
              <a:avLst/>
            </a:prstGeom>
            <a:noFill/>
          </p:spPr>
          <p:txBody>
            <a:bodyPr wrap="none" rtlCol="0">
              <a:spAutoFit/>
            </a:bodyPr>
            <a:lstStyle/>
            <a:p>
              <a:pPr algn="ctr"/>
              <a:r>
                <a:rPr lang="en-US" altLang="ko-KR" sz="2000" dirty="0">
                  <a:solidFill>
                    <a:schemeClr val="bg1">
                      <a:lumMod val="85000"/>
                    </a:schemeClr>
                  </a:solidFill>
                  <a:latin typeface="Arial" panose="020B0604020202020204" pitchFamily="34" charset="0"/>
                </a:rPr>
                <a:t>Master Node</a:t>
              </a:r>
            </a:p>
          </p:txBody>
        </p:sp>
        <p:sp>
          <p:nvSpPr>
            <p:cNvPr id="53" name="TextBox 52">
              <a:extLst>
                <a:ext uri="{FF2B5EF4-FFF2-40B4-BE49-F238E27FC236}">
                  <a16:creationId xmlns:a16="http://schemas.microsoft.com/office/drawing/2014/main" id="{0FBE918E-8D45-46FD-94EA-316E87EF7A66}"/>
                </a:ext>
              </a:extLst>
            </p:cNvPr>
            <p:cNvSpPr txBox="1"/>
            <p:nvPr/>
          </p:nvSpPr>
          <p:spPr>
            <a:xfrm>
              <a:off x="5530014" y="4014298"/>
              <a:ext cx="569387" cy="369332"/>
            </a:xfrm>
            <a:prstGeom prst="rect">
              <a:avLst/>
            </a:prstGeom>
            <a:noFill/>
          </p:spPr>
          <p:txBody>
            <a:bodyPr wrap="none" rtlCol="0">
              <a:spAutoFit/>
            </a:bodyPr>
            <a:lstStyle/>
            <a:p>
              <a:pPr algn="ctr"/>
              <a:r>
                <a:rPr lang="en-US" altLang="ko-KR" dirty="0">
                  <a:solidFill>
                    <a:schemeClr val="bg1">
                      <a:lumMod val="85000"/>
                    </a:schemeClr>
                  </a:solidFill>
                  <a:latin typeface="Arial" panose="020B0604020202020204" pitchFamily="34" charset="0"/>
                </a:rPr>
                <a:t>m/1</a:t>
              </a:r>
            </a:p>
          </p:txBody>
        </p:sp>
        <p:sp>
          <p:nvSpPr>
            <p:cNvPr id="58" name="TextBox 57">
              <a:extLst>
                <a:ext uri="{FF2B5EF4-FFF2-40B4-BE49-F238E27FC236}">
                  <a16:creationId xmlns:a16="http://schemas.microsoft.com/office/drawing/2014/main" id="{EAC92021-E05B-4633-9EA9-B53115128C5C}"/>
                </a:ext>
              </a:extLst>
            </p:cNvPr>
            <p:cNvSpPr txBox="1"/>
            <p:nvPr/>
          </p:nvSpPr>
          <p:spPr>
            <a:xfrm>
              <a:off x="6732839" y="4029687"/>
              <a:ext cx="699230" cy="338554"/>
            </a:xfrm>
            <a:prstGeom prst="rect">
              <a:avLst/>
            </a:prstGeom>
            <a:noFill/>
          </p:spPr>
          <p:txBody>
            <a:bodyPr wrap="none" rtlCol="0">
              <a:spAutoFit/>
            </a:bodyPr>
            <a:lstStyle/>
            <a:p>
              <a:r>
                <a:rPr lang="en-US" altLang="ko-KR" sz="1600" dirty="0">
                  <a:solidFill>
                    <a:schemeClr val="bg1">
                      <a:lumMod val="85000"/>
                    </a:schemeClr>
                  </a:solidFill>
                  <a:latin typeface="Arial" panose="020B0604020202020204" pitchFamily="34" charset="0"/>
                </a:rPr>
                <a:t>m/1/3</a:t>
              </a:r>
            </a:p>
          </p:txBody>
        </p:sp>
        <p:cxnSp>
          <p:nvCxnSpPr>
            <p:cNvPr id="70" name="직선 화살표 연결선 69">
              <a:extLst>
                <a:ext uri="{FF2B5EF4-FFF2-40B4-BE49-F238E27FC236}">
                  <a16:creationId xmlns:a16="http://schemas.microsoft.com/office/drawing/2014/main" id="{9F171052-4F7D-49D9-8037-D969E9466CCC}"/>
                </a:ext>
              </a:extLst>
            </p:cNvPr>
            <p:cNvCxnSpPr>
              <a:cxnSpLocks/>
            </p:cNvCxnSpPr>
            <p:nvPr/>
          </p:nvCxnSpPr>
          <p:spPr>
            <a:xfrm flipV="1">
              <a:off x="5065101" y="4198964"/>
              <a:ext cx="360000" cy="1"/>
            </a:xfrm>
            <a:prstGeom prst="straightConnector1">
              <a:avLst/>
            </a:prstGeom>
            <a:ln w="254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5" name="직선 화살표 연결선 74">
              <a:extLst>
                <a:ext uri="{FF2B5EF4-FFF2-40B4-BE49-F238E27FC236}">
                  <a16:creationId xmlns:a16="http://schemas.microsoft.com/office/drawing/2014/main" id="{49DB33C8-FDD4-4AD9-B0DD-62DA7D616446}"/>
                </a:ext>
              </a:extLst>
            </p:cNvPr>
            <p:cNvCxnSpPr>
              <a:cxnSpLocks/>
            </p:cNvCxnSpPr>
            <p:nvPr/>
          </p:nvCxnSpPr>
          <p:spPr>
            <a:xfrm>
              <a:off x="6267926" y="4198964"/>
              <a:ext cx="360000" cy="0"/>
            </a:xfrm>
            <a:prstGeom prst="straightConnector1">
              <a:avLst/>
            </a:prstGeom>
            <a:ln w="190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6" name="TextBox 85">
              <a:extLst>
                <a:ext uri="{FF2B5EF4-FFF2-40B4-BE49-F238E27FC236}">
                  <a16:creationId xmlns:a16="http://schemas.microsoft.com/office/drawing/2014/main" id="{FFAC4C84-D638-41FE-890E-B1BD2AD18E7A}"/>
                </a:ext>
              </a:extLst>
            </p:cNvPr>
            <p:cNvSpPr txBox="1"/>
            <p:nvPr/>
          </p:nvSpPr>
          <p:spPr>
            <a:xfrm>
              <a:off x="3797720" y="3576214"/>
              <a:ext cx="965328" cy="307777"/>
            </a:xfrm>
            <a:prstGeom prst="rect">
              <a:avLst/>
            </a:prstGeom>
            <a:noFill/>
          </p:spPr>
          <p:txBody>
            <a:bodyPr wrap="none" rtlCol="0">
              <a:spAutoFit/>
            </a:bodyPr>
            <a:lstStyle/>
            <a:p>
              <a:pPr algn="ctr"/>
              <a:r>
                <a:rPr lang="en-US" altLang="ko-KR" sz="1400" dirty="0">
                  <a:solidFill>
                    <a:schemeClr val="bg1">
                      <a:lumMod val="85000"/>
                    </a:schemeClr>
                  </a:solidFill>
                  <a:latin typeface="Arial" panose="020B0604020202020204" pitchFamily="34" charset="0"/>
                </a:rPr>
                <a:t>Depth = 0</a:t>
              </a:r>
            </a:p>
          </p:txBody>
        </p:sp>
        <p:sp>
          <p:nvSpPr>
            <p:cNvPr id="87" name="TextBox 86">
              <a:extLst>
                <a:ext uri="{FF2B5EF4-FFF2-40B4-BE49-F238E27FC236}">
                  <a16:creationId xmlns:a16="http://schemas.microsoft.com/office/drawing/2014/main" id="{5D60D62C-1F8E-4D7D-9732-399379E96DFD}"/>
                </a:ext>
              </a:extLst>
            </p:cNvPr>
            <p:cNvSpPr txBox="1"/>
            <p:nvPr/>
          </p:nvSpPr>
          <p:spPr>
            <a:xfrm>
              <a:off x="5336163" y="3576214"/>
              <a:ext cx="965328" cy="307777"/>
            </a:xfrm>
            <a:prstGeom prst="rect">
              <a:avLst/>
            </a:prstGeom>
            <a:noFill/>
          </p:spPr>
          <p:txBody>
            <a:bodyPr wrap="none" rtlCol="0">
              <a:spAutoFit/>
            </a:bodyPr>
            <a:lstStyle/>
            <a:p>
              <a:pPr algn="ctr"/>
              <a:r>
                <a:rPr lang="en-US" altLang="ko-KR" sz="1400" dirty="0">
                  <a:solidFill>
                    <a:schemeClr val="bg1">
                      <a:lumMod val="85000"/>
                    </a:schemeClr>
                  </a:solidFill>
                  <a:latin typeface="Arial" panose="020B0604020202020204" pitchFamily="34" charset="0"/>
                </a:rPr>
                <a:t>Depth = 1</a:t>
              </a:r>
            </a:p>
          </p:txBody>
        </p:sp>
        <p:sp>
          <p:nvSpPr>
            <p:cNvPr id="88" name="TextBox 87">
              <a:extLst>
                <a:ext uri="{FF2B5EF4-FFF2-40B4-BE49-F238E27FC236}">
                  <a16:creationId xmlns:a16="http://schemas.microsoft.com/office/drawing/2014/main" id="{F67EF45A-55BA-4F23-BB53-807988A6F0FF}"/>
                </a:ext>
              </a:extLst>
            </p:cNvPr>
            <p:cNvSpPr txBox="1"/>
            <p:nvPr/>
          </p:nvSpPr>
          <p:spPr>
            <a:xfrm>
              <a:off x="6622984" y="3576214"/>
              <a:ext cx="965328" cy="307777"/>
            </a:xfrm>
            <a:prstGeom prst="rect">
              <a:avLst/>
            </a:prstGeom>
            <a:noFill/>
          </p:spPr>
          <p:txBody>
            <a:bodyPr wrap="none" rtlCol="0">
              <a:spAutoFit/>
            </a:bodyPr>
            <a:lstStyle/>
            <a:p>
              <a:pPr algn="ctr"/>
              <a:r>
                <a:rPr lang="en-US" altLang="ko-KR" sz="1400" dirty="0">
                  <a:solidFill>
                    <a:schemeClr val="bg1">
                      <a:lumMod val="85000"/>
                    </a:schemeClr>
                  </a:solidFill>
                  <a:latin typeface="Arial" panose="020B0604020202020204" pitchFamily="34" charset="0"/>
                </a:rPr>
                <a:t>Depth = 2</a:t>
              </a:r>
            </a:p>
          </p:txBody>
        </p:sp>
        <p:sp>
          <p:nvSpPr>
            <p:cNvPr id="89" name="TextBox 88">
              <a:extLst>
                <a:ext uri="{FF2B5EF4-FFF2-40B4-BE49-F238E27FC236}">
                  <a16:creationId xmlns:a16="http://schemas.microsoft.com/office/drawing/2014/main" id="{A97EFDF2-AB9C-46E9-A4C2-CAEDE7B2BB0A}"/>
                </a:ext>
              </a:extLst>
            </p:cNvPr>
            <p:cNvSpPr txBox="1"/>
            <p:nvPr/>
          </p:nvSpPr>
          <p:spPr>
            <a:xfrm>
              <a:off x="7939278" y="3576214"/>
              <a:ext cx="965328" cy="307777"/>
            </a:xfrm>
            <a:prstGeom prst="rect">
              <a:avLst/>
            </a:prstGeom>
            <a:noFill/>
          </p:spPr>
          <p:txBody>
            <a:bodyPr wrap="none" rtlCol="0">
              <a:spAutoFit/>
            </a:bodyPr>
            <a:lstStyle/>
            <a:p>
              <a:pPr algn="ctr"/>
              <a:r>
                <a:rPr lang="en-US" altLang="ko-KR" sz="1400" dirty="0">
                  <a:solidFill>
                    <a:schemeClr val="bg1">
                      <a:lumMod val="85000"/>
                    </a:schemeClr>
                  </a:solidFill>
                  <a:latin typeface="Arial" panose="020B0604020202020204" pitchFamily="34" charset="0"/>
                </a:rPr>
                <a:t>Depth = 3</a:t>
              </a:r>
            </a:p>
          </p:txBody>
        </p:sp>
        <p:sp>
          <p:nvSpPr>
            <p:cNvPr id="107" name="TextBox 106">
              <a:extLst>
                <a:ext uri="{FF2B5EF4-FFF2-40B4-BE49-F238E27FC236}">
                  <a16:creationId xmlns:a16="http://schemas.microsoft.com/office/drawing/2014/main" id="{C9C8A128-0A10-42E2-B0DC-BFB62042ACB9}"/>
                </a:ext>
              </a:extLst>
            </p:cNvPr>
            <p:cNvSpPr txBox="1"/>
            <p:nvPr/>
          </p:nvSpPr>
          <p:spPr>
            <a:xfrm>
              <a:off x="7993942" y="4029687"/>
              <a:ext cx="918841" cy="338554"/>
            </a:xfrm>
            <a:prstGeom prst="rect">
              <a:avLst/>
            </a:prstGeom>
            <a:noFill/>
          </p:spPr>
          <p:txBody>
            <a:bodyPr wrap="none" rtlCol="0">
              <a:spAutoFit/>
            </a:bodyPr>
            <a:lstStyle/>
            <a:p>
              <a:r>
                <a:rPr lang="en-US" altLang="ko-KR" sz="1600" dirty="0">
                  <a:solidFill>
                    <a:schemeClr val="bg1">
                      <a:lumMod val="85000"/>
                    </a:schemeClr>
                  </a:solidFill>
                  <a:latin typeface="Arial" panose="020B0604020202020204" pitchFamily="34" charset="0"/>
                </a:rPr>
                <a:t>m/1/3/2</a:t>
              </a:r>
              <a:r>
                <a:rPr lang="en-US" altLang="ko-KR" sz="1600" b="1" dirty="0">
                  <a:solidFill>
                    <a:srgbClr val="EF296B"/>
                  </a:solidFill>
                  <a:latin typeface="Arial" panose="020B0604020202020204" pitchFamily="34" charset="0"/>
                </a:rPr>
                <a:t>'</a:t>
              </a:r>
            </a:p>
          </p:txBody>
        </p:sp>
        <p:cxnSp>
          <p:nvCxnSpPr>
            <p:cNvPr id="108" name="직선 화살표 연결선 107">
              <a:extLst>
                <a:ext uri="{FF2B5EF4-FFF2-40B4-BE49-F238E27FC236}">
                  <a16:creationId xmlns:a16="http://schemas.microsoft.com/office/drawing/2014/main" id="{EF1AAC02-DFE6-4022-B10C-A46884A70C82}"/>
                </a:ext>
              </a:extLst>
            </p:cNvPr>
            <p:cNvCxnSpPr>
              <a:cxnSpLocks/>
            </p:cNvCxnSpPr>
            <p:nvPr/>
          </p:nvCxnSpPr>
          <p:spPr>
            <a:xfrm>
              <a:off x="7529031" y="4198964"/>
              <a:ext cx="360000" cy="0"/>
            </a:xfrm>
            <a:prstGeom prst="straightConnector1">
              <a:avLst/>
            </a:prstGeom>
            <a:ln w="190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6" name="직사각형 115">
              <a:extLst>
                <a:ext uri="{FF2B5EF4-FFF2-40B4-BE49-F238E27FC236}">
                  <a16:creationId xmlns:a16="http://schemas.microsoft.com/office/drawing/2014/main" id="{3460793F-5ECE-4DC5-81E3-17D3160124D2}"/>
                </a:ext>
              </a:extLst>
            </p:cNvPr>
            <p:cNvSpPr/>
            <p:nvPr/>
          </p:nvSpPr>
          <p:spPr>
            <a:xfrm>
              <a:off x="3184292" y="3190637"/>
              <a:ext cx="5829298" cy="1304014"/>
            </a:xfrm>
            <a:prstGeom prst="rect">
              <a:avLst/>
            </a:prstGeom>
            <a:no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7" name="TextBox 116">
            <a:extLst>
              <a:ext uri="{FF2B5EF4-FFF2-40B4-BE49-F238E27FC236}">
                <a16:creationId xmlns:a16="http://schemas.microsoft.com/office/drawing/2014/main" id="{A071FE8F-256E-4F65-A33F-FAF1B531C712}"/>
              </a:ext>
            </a:extLst>
          </p:cNvPr>
          <p:cNvSpPr txBox="1"/>
          <p:nvPr/>
        </p:nvSpPr>
        <p:spPr>
          <a:xfrm>
            <a:off x="9769799" y="665176"/>
            <a:ext cx="2155499" cy="3416320"/>
          </a:xfrm>
          <a:prstGeom prst="rect">
            <a:avLst/>
          </a:prstGeom>
          <a:noFill/>
          <a:ln w="6350">
            <a:solidFill>
              <a:schemeClr val="bg1">
                <a:lumMod val="85000"/>
              </a:schemeClr>
            </a:solidFill>
          </a:ln>
        </p:spPr>
        <p:txBody>
          <a:bodyPr wrap="square" rtlCol="0">
            <a:spAutoFit/>
          </a:bodyPr>
          <a:lstStyle/>
          <a:p>
            <a:pPr indent="0">
              <a:buNone/>
            </a:pPr>
            <a:r>
              <a:rPr lang="en-US" altLang="ko-KR" dirty="0">
                <a:solidFill>
                  <a:schemeClr val="bg1">
                    <a:lumMod val="85000"/>
                  </a:schemeClr>
                </a:solidFill>
                <a:latin typeface="Arial" panose="020B0604020202020204" pitchFamily="34" charset="0"/>
              </a:rPr>
              <a:t>   N</a:t>
            </a:r>
            <a:r>
              <a:rPr lang="en-US" altLang="ko-KR" dirty="0">
                <a:solidFill>
                  <a:srgbClr val="00C8EB"/>
                </a:solidFill>
                <a:latin typeface="Arial" panose="020B0604020202020204" pitchFamily="34" charset="0"/>
              </a:rPr>
              <a:t>(</a:t>
            </a:r>
            <a:r>
              <a:rPr lang="en-US" altLang="ko-KR" dirty="0">
                <a:solidFill>
                  <a:schemeClr val="bg1">
                    <a:lumMod val="85000"/>
                  </a:schemeClr>
                </a:solidFill>
                <a:latin typeface="Arial" panose="020B0604020202020204" pitchFamily="34" charset="0"/>
              </a:rPr>
              <a:t>m/a/b/c</a:t>
            </a:r>
            <a:r>
              <a:rPr lang="en-US" altLang="ko-KR" dirty="0">
                <a:solidFill>
                  <a:srgbClr val="00C8EB"/>
                </a:solidFill>
                <a:latin typeface="Arial" panose="020B0604020202020204" pitchFamily="34" charset="0"/>
              </a:rPr>
              <a:t>)</a:t>
            </a:r>
            <a:r>
              <a:rPr lang="en-US" altLang="ko-KR" dirty="0">
                <a:solidFill>
                  <a:schemeClr val="bg1">
                    <a:lumMod val="85000"/>
                  </a:schemeClr>
                </a:solidFill>
                <a:latin typeface="Arial" panose="020B0604020202020204" pitchFamily="34" charset="0"/>
              </a:rPr>
              <a:t> </a:t>
            </a:r>
          </a:p>
          <a:p>
            <a:pPr indent="0">
              <a:buNone/>
            </a:pPr>
            <a:r>
              <a:rPr lang="en-US" altLang="ko-KR" dirty="0">
                <a:solidFill>
                  <a:schemeClr val="bg1">
                    <a:lumMod val="85000"/>
                  </a:schemeClr>
                </a:solidFill>
                <a:latin typeface="Arial" panose="020B0604020202020204" pitchFamily="34" charset="0"/>
              </a:rPr>
              <a:t>= N</a:t>
            </a:r>
            <a:r>
              <a:rPr lang="en-US" altLang="ko-KR" dirty="0">
                <a:solidFill>
                  <a:srgbClr val="00C8EB"/>
                </a:solidFill>
                <a:latin typeface="Arial" panose="020B0604020202020204" pitchFamily="34" charset="0"/>
              </a:rPr>
              <a:t>(</a:t>
            </a:r>
            <a:r>
              <a:rPr lang="en-US" altLang="ko-KR" dirty="0">
                <a:solidFill>
                  <a:schemeClr val="bg1">
                    <a:lumMod val="85000"/>
                  </a:schemeClr>
                </a:solidFill>
                <a:latin typeface="Arial" panose="020B0604020202020204" pitchFamily="34" charset="0"/>
              </a:rPr>
              <a:t>m/a/b</a:t>
            </a:r>
            <a:r>
              <a:rPr lang="en-US" altLang="ko-KR" dirty="0">
                <a:solidFill>
                  <a:srgbClr val="00C8EB"/>
                </a:solidFill>
                <a:latin typeface="Arial" panose="020B0604020202020204" pitchFamily="34" charset="0"/>
              </a:rPr>
              <a:t>)</a:t>
            </a:r>
            <a:r>
              <a:rPr lang="en-US" altLang="ko-KR" dirty="0">
                <a:solidFill>
                  <a:schemeClr val="bg1">
                    <a:lumMod val="85000"/>
                  </a:schemeClr>
                </a:solidFill>
                <a:latin typeface="Arial" panose="020B0604020202020204" pitchFamily="34" charset="0"/>
              </a:rPr>
              <a:t>/c </a:t>
            </a:r>
          </a:p>
          <a:p>
            <a:pPr indent="0">
              <a:buNone/>
            </a:pPr>
            <a:r>
              <a:rPr lang="en-US" altLang="ko-KR" dirty="0">
                <a:solidFill>
                  <a:schemeClr val="bg1">
                    <a:lumMod val="85000"/>
                  </a:schemeClr>
                </a:solidFill>
                <a:latin typeface="Arial" panose="020B0604020202020204" pitchFamily="34" charset="0"/>
              </a:rPr>
              <a:t>= N</a:t>
            </a:r>
            <a:r>
              <a:rPr lang="en-US" altLang="ko-KR" dirty="0">
                <a:solidFill>
                  <a:srgbClr val="00C8EB"/>
                </a:solidFill>
                <a:latin typeface="Arial" panose="020B0604020202020204" pitchFamily="34" charset="0"/>
              </a:rPr>
              <a:t>(</a:t>
            </a:r>
            <a:r>
              <a:rPr lang="en-US" altLang="ko-KR" dirty="0">
                <a:solidFill>
                  <a:schemeClr val="bg1">
                    <a:lumMod val="85000"/>
                  </a:schemeClr>
                </a:solidFill>
                <a:latin typeface="Arial" panose="020B0604020202020204" pitchFamily="34" charset="0"/>
              </a:rPr>
              <a:t>m/a</a:t>
            </a:r>
            <a:r>
              <a:rPr lang="en-US" altLang="ko-KR" dirty="0">
                <a:solidFill>
                  <a:srgbClr val="00C8EB"/>
                </a:solidFill>
                <a:latin typeface="Arial" panose="020B0604020202020204" pitchFamily="34" charset="0"/>
              </a:rPr>
              <a:t>)</a:t>
            </a:r>
            <a:r>
              <a:rPr lang="en-US" altLang="ko-KR" dirty="0">
                <a:solidFill>
                  <a:schemeClr val="bg1">
                    <a:lumMod val="85000"/>
                  </a:schemeClr>
                </a:solidFill>
                <a:latin typeface="Arial" panose="020B0604020202020204" pitchFamily="34" charset="0"/>
              </a:rPr>
              <a:t>/b/c </a:t>
            </a:r>
          </a:p>
          <a:p>
            <a:pPr indent="0">
              <a:buNone/>
            </a:pPr>
            <a:r>
              <a:rPr lang="en-US" altLang="ko-KR" dirty="0">
                <a:solidFill>
                  <a:schemeClr val="bg1">
                    <a:lumMod val="85000"/>
                  </a:schemeClr>
                </a:solidFill>
                <a:latin typeface="Arial" panose="020B0604020202020204" pitchFamily="34" charset="0"/>
              </a:rPr>
              <a:t>= N</a:t>
            </a:r>
            <a:r>
              <a:rPr lang="en-US" altLang="ko-KR" dirty="0">
                <a:solidFill>
                  <a:srgbClr val="00C8EB"/>
                </a:solidFill>
                <a:latin typeface="Arial" panose="020B0604020202020204" pitchFamily="34" charset="0"/>
              </a:rPr>
              <a:t>(</a:t>
            </a:r>
            <a:r>
              <a:rPr lang="en-US" altLang="ko-KR" dirty="0">
                <a:solidFill>
                  <a:schemeClr val="bg1">
                    <a:lumMod val="85000"/>
                  </a:schemeClr>
                </a:solidFill>
                <a:latin typeface="Arial" panose="020B0604020202020204" pitchFamily="34" charset="0"/>
              </a:rPr>
              <a:t>m</a:t>
            </a:r>
            <a:r>
              <a:rPr lang="en-US" altLang="ko-KR" dirty="0">
                <a:solidFill>
                  <a:srgbClr val="00C8EB"/>
                </a:solidFill>
                <a:latin typeface="Arial" panose="020B0604020202020204" pitchFamily="34" charset="0"/>
              </a:rPr>
              <a:t>)</a:t>
            </a:r>
            <a:r>
              <a:rPr lang="en-US" altLang="ko-KR" dirty="0">
                <a:solidFill>
                  <a:schemeClr val="bg1">
                    <a:lumMod val="85000"/>
                  </a:schemeClr>
                </a:solidFill>
                <a:latin typeface="Arial" panose="020B0604020202020204" pitchFamily="34" charset="0"/>
              </a:rPr>
              <a:t>/a/b/c </a:t>
            </a:r>
          </a:p>
          <a:p>
            <a:pPr indent="0">
              <a:buNone/>
            </a:pPr>
            <a:r>
              <a:rPr lang="en-US" altLang="ko-KR" dirty="0">
                <a:solidFill>
                  <a:schemeClr val="bg1">
                    <a:lumMod val="85000"/>
                  </a:schemeClr>
                </a:solidFill>
                <a:latin typeface="Arial" panose="020B0604020202020204" pitchFamily="34" charset="0"/>
              </a:rPr>
              <a:t>= M</a:t>
            </a:r>
            <a:r>
              <a:rPr lang="en-US" altLang="ko-KR" dirty="0">
                <a:solidFill>
                  <a:srgbClr val="00C8EB"/>
                </a:solidFill>
                <a:latin typeface="Arial" panose="020B0604020202020204" pitchFamily="34" charset="0"/>
              </a:rPr>
              <a:t>(</a:t>
            </a:r>
            <a:r>
              <a:rPr lang="en-US" altLang="ko-KR" dirty="0">
                <a:solidFill>
                  <a:schemeClr val="bg1">
                    <a:lumMod val="85000"/>
                  </a:schemeClr>
                </a:solidFill>
                <a:latin typeface="Arial" panose="020B0604020202020204" pitchFamily="34" charset="0"/>
              </a:rPr>
              <a:t>a/b/c</a:t>
            </a:r>
            <a:r>
              <a:rPr lang="en-US" altLang="ko-KR" dirty="0">
                <a:solidFill>
                  <a:srgbClr val="00C8EB"/>
                </a:solidFill>
                <a:latin typeface="Arial" panose="020B0604020202020204" pitchFamily="34" charset="0"/>
              </a:rPr>
              <a:t>)</a:t>
            </a:r>
            <a:endParaRPr lang="en-US" altLang="ko-KR" dirty="0">
              <a:solidFill>
                <a:schemeClr val="bg1">
                  <a:lumMod val="85000"/>
                </a:schemeClr>
              </a:solidFill>
              <a:latin typeface="Arial" panose="020B0604020202020204" pitchFamily="34" charset="0"/>
            </a:endParaRPr>
          </a:p>
          <a:p>
            <a:pPr indent="0">
              <a:buNone/>
            </a:pPr>
            <a:endParaRPr lang="en-US" altLang="ko-KR" dirty="0">
              <a:solidFill>
                <a:schemeClr val="bg1">
                  <a:lumMod val="85000"/>
                </a:schemeClr>
              </a:solidFill>
              <a:latin typeface="Arial" panose="020B0604020202020204" pitchFamily="34" charset="0"/>
            </a:endParaRPr>
          </a:p>
          <a:p>
            <a:pPr indent="0">
              <a:buNone/>
            </a:pPr>
            <a:r>
              <a:rPr lang="en-US" altLang="ko-KR" dirty="0">
                <a:solidFill>
                  <a:schemeClr val="bg1">
                    <a:lumMod val="85000"/>
                  </a:schemeClr>
                </a:solidFill>
                <a:latin typeface="Arial" panose="020B0604020202020204" pitchFamily="34" charset="0"/>
              </a:rPr>
              <a:t>   N(m/a</a:t>
            </a:r>
            <a:r>
              <a:rPr lang="en-US" altLang="ko-KR" b="1" dirty="0">
                <a:solidFill>
                  <a:srgbClr val="EF296B"/>
                </a:solidFill>
                <a:latin typeface="Arial" panose="020B0604020202020204" pitchFamily="34" charset="0"/>
              </a:rPr>
              <a:t>'</a:t>
            </a:r>
            <a:r>
              <a:rPr lang="en-US" altLang="ko-KR" dirty="0">
                <a:solidFill>
                  <a:schemeClr val="bg1">
                    <a:lumMod val="85000"/>
                  </a:schemeClr>
                </a:solidFill>
                <a:latin typeface="Arial" panose="020B0604020202020204" pitchFamily="34" charset="0"/>
              </a:rPr>
              <a:t>/b/c)</a:t>
            </a:r>
          </a:p>
          <a:p>
            <a:pPr indent="0">
              <a:buNone/>
            </a:pPr>
            <a:r>
              <a:rPr lang="en-US" altLang="ko-KR" dirty="0">
                <a:solidFill>
                  <a:schemeClr val="bg1">
                    <a:lumMod val="85000"/>
                  </a:schemeClr>
                </a:solidFill>
                <a:latin typeface="Arial" panose="020B0604020202020204" pitchFamily="34" charset="0"/>
              </a:rPr>
              <a:t>= N(m/a</a:t>
            </a:r>
            <a:r>
              <a:rPr lang="en-US" altLang="ko-KR" b="1" dirty="0">
                <a:solidFill>
                  <a:srgbClr val="EF296B"/>
                </a:solidFill>
                <a:latin typeface="Arial" panose="020B0604020202020204" pitchFamily="34" charset="0"/>
              </a:rPr>
              <a:t>'</a:t>
            </a:r>
            <a:r>
              <a:rPr lang="en-US" altLang="ko-KR" dirty="0">
                <a:solidFill>
                  <a:schemeClr val="bg1">
                    <a:lumMod val="85000"/>
                  </a:schemeClr>
                </a:solidFill>
                <a:latin typeface="Arial" panose="020B0604020202020204" pitchFamily="34" charset="0"/>
              </a:rPr>
              <a:t>/b)/c</a:t>
            </a:r>
          </a:p>
          <a:p>
            <a:pPr indent="0">
              <a:buNone/>
            </a:pPr>
            <a:r>
              <a:rPr lang="en-US" altLang="ko-KR" dirty="0">
                <a:solidFill>
                  <a:schemeClr val="bg1">
                    <a:lumMod val="85000"/>
                  </a:schemeClr>
                </a:solidFill>
                <a:latin typeface="Arial" panose="020B0604020202020204" pitchFamily="34" charset="0"/>
              </a:rPr>
              <a:t>= N(m/a</a:t>
            </a:r>
            <a:r>
              <a:rPr lang="en-US" altLang="ko-KR" b="1" dirty="0">
                <a:solidFill>
                  <a:srgbClr val="EF296B"/>
                </a:solidFill>
                <a:latin typeface="Arial" panose="020B0604020202020204" pitchFamily="34" charset="0"/>
              </a:rPr>
              <a:t>'</a:t>
            </a:r>
            <a:r>
              <a:rPr lang="en-US" altLang="ko-KR" dirty="0">
                <a:solidFill>
                  <a:schemeClr val="bg1">
                    <a:lumMod val="85000"/>
                  </a:schemeClr>
                </a:solidFill>
                <a:latin typeface="Arial" panose="020B0604020202020204" pitchFamily="34" charset="0"/>
              </a:rPr>
              <a:t>)/b/c</a:t>
            </a:r>
          </a:p>
          <a:p>
            <a:pPr indent="0">
              <a:buNone/>
            </a:pPr>
            <a:endParaRPr lang="en-US" altLang="ko-KR" dirty="0">
              <a:solidFill>
                <a:schemeClr val="bg1">
                  <a:lumMod val="85000"/>
                </a:schemeClr>
              </a:solidFill>
              <a:latin typeface="Arial" panose="020B0604020202020204" pitchFamily="34" charset="0"/>
            </a:endParaRPr>
          </a:p>
          <a:p>
            <a:pPr indent="0">
              <a:buNone/>
            </a:pPr>
            <a:r>
              <a:rPr lang="en-US" altLang="ko-KR" dirty="0">
                <a:solidFill>
                  <a:schemeClr val="bg1">
                    <a:lumMod val="85000"/>
                  </a:schemeClr>
                </a:solidFill>
                <a:latin typeface="Arial" panose="020B0604020202020204" pitchFamily="34" charset="0"/>
              </a:rPr>
              <a:t>   N(m/a</a:t>
            </a:r>
            <a:r>
              <a:rPr lang="en-US" altLang="ko-KR" b="1" dirty="0">
                <a:solidFill>
                  <a:srgbClr val="EF296B"/>
                </a:solidFill>
                <a:latin typeface="Arial" panose="020B0604020202020204" pitchFamily="34" charset="0"/>
              </a:rPr>
              <a:t>'</a:t>
            </a:r>
            <a:r>
              <a:rPr lang="en-US" altLang="ko-KR" dirty="0">
                <a:solidFill>
                  <a:schemeClr val="bg1">
                    <a:lumMod val="85000"/>
                  </a:schemeClr>
                </a:solidFill>
                <a:latin typeface="Arial" panose="020B0604020202020204" pitchFamily="34" charset="0"/>
              </a:rPr>
              <a:t>) </a:t>
            </a:r>
          </a:p>
          <a:p>
            <a:pPr indent="0">
              <a:buNone/>
            </a:pPr>
            <a:r>
              <a:rPr lang="en-US" altLang="ko-KR" dirty="0">
                <a:solidFill>
                  <a:schemeClr val="bg1">
                    <a:lumMod val="85000"/>
                  </a:schemeClr>
                </a:solidFill>
                <a:latin typeface="Arial" panose="020B0604020202020204" pitchFamily="34" charset="0"/>
              </a:rPr>
              <a:t>≠ N(m)/a</a:t>
            </a:r>
            <a:r>
              <a:rPr lang="en-US" altLang="ko-KR" b="1" dirty="0">
                <a:solidFill>
                  <a:srgbClr val="EF296B"/>
                </a:solidFill>
                <a:latin typeface="Arial" panose="020B0604020202020204" pitchFamily="34" charset="0"/>
              </a:rPr>
              <a:t>'</a:t>
            </a:r>
            <a:r>
              <a:rPr lang="en-US" altLang="ko-KR" dirty="0">
                <a:solidFill>
                  <a:schemeClr val="bg1">
                    <a:lumMod val="85000"/>
                  </a:schemeClr>
                </a:solidFill>
                <a:latin typeface="Arial" panose="020B0604020202020204" pitchFamily="34" charset="0"/>
              </a:rPr>
              <a:t> </a:t>
            </a:r>
            <a:r>
              <a:rPr lang="en-US" altLang="ko-KR" sz="1400" dirty="0">
                <a:solidFill>
                  <a:schemeClr val="bg1">
                    <a:lumMod val="85000"/>
                  </a:schemeClr>
                </a:solidFill>
                <a:latin typeface="Arial" panose="020B0604020202020204" pitchFamily="34" charset="0"/>
              </a:rPr>
              <a:t>(</a:t>
            </a:r>
            <a:r>
              <a:rPr lang="ko-KR" altLang="en-US" sz="1400" dirty="0">
                <a:solidFill>
                  <a:schemeClr val="bg1">
                    <a:lumMod val="85000"/>
                  </a:schemeClr>
                </a:solidFill>
                <a:latin typeface="Arial" panose="020B0604020202020204" pitchFamily="34" charset="0"/>
              </a:rPr>
              <a:t>계산 불가</a:t>
            </a:r>
            <a:r>
              <a:rPr lang="en-US" altLang="ko-KR" sz="1400" dirty="0">
                <a:solidFill>
                  <a:schemeClr val="bg1">
                    <a:lumMod val="85000"/>
                  </a:schemeClr>
                </a:solidFill>
                <a:latin typeface="Arial" panose="020B0604020202020204" pitchFamily="34" charset="0"/>
              </a:rPr>
              <a:t>)</a:t>
            </a:r>
            <a:endParaRPr lang="en-US" altLang="ko-KR" sz="1400" baseline="-25000" dirty="0">
              <a:solidFill>
                <a:schemeClr val="bg1">
                  <a:lumMod val="85000"/>
                </a:schemeClr>
              </a:solidFill>
              <a:latin typeface="Arial" panose="020B0604020202020204" pitchFamily="34" charset="0"/>
            </a:endParaRPr>
          </a:p>
        </p:txBody>
      </p:sp>
    </p:spTree>
    <p:extLst>
      <p:ext uri="{BB962C8B-B14F-4D97-AF65-F5344CB8AC3E}">
        <p14:creationId xmlns:p14="http://schemas.microsoft.com/office/powerpoint/2010/main" val="3502852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0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 grpId="0"/>
      <p:bldP spid="93" grpId="0"/>
      <p:bldP spid="94" grpId="0"/>
      <p:bldP spid="95" grpId="0"/>
      <p:bldP spid="96" grpId="0"/>
      <p:bldP spid="97" grpId="0"/>
      <p:bldP spid="98" grpId="0"/>
      <p:bldP spid="99" grpId="0"/>
      <p:bldP spid="100" grpId="0"/>
      <p:bldP spid="101" grpId="0"/>
      <p:bldP spid="102" grpId="0"/>
      <p:bldP spid="103" grpId="0"/>
      <p:bldP spid="117" grpId="0" animBg="1"/>
    </p:bld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0426680F-D840-4C03-8DFE-F4EB29D54758}"/>
              </a:ext>
            </a:extLst>
          </p:cNvPr>
          <p:cNvSpPr>
            <a:spLocks noGrp="1"/>
          </p:cNvSpPr>
          <p:nvPr>
            <p:ph idx="1"/>
          </p:nvPr>
        </p:nvSpPr>
        <p:spPr>
          <a:xfrm>
            <a:off x="241299" y="674860"/>
            <a:ext cx="11683999" cy="6030740"/>
          </a:xfrm>
        </p:spPr>
        <p:txBody>
          <a:bodyPr>
            <a:normAutofit/>
          </a:bodyPr>
          <a:lstStyle/>
          <a:p>
            <a:pPr indent="0">
              <a:buNone/>
            </a:pPr>
            <a:r>
              <a:rPr lang="en-US" altLang="ko-KR" sz="2000" dirty="0"/>
              <a:t>BIP-43</a:t>
            </a:r>
            <a:r>
              <a:rPr lang="ko-KR" altLang="en-US" sz="2000" dirty="0"/>
              <a:t> 다목적 </a:t>
            </a:r>
            <a:r>
              <a:rPr lang="en-US" altLang="ko-KR" sz="2000" dirty="0"/>
              <a:t>HD</a:t>
            </a:r>
            <a:r>
              <a:rPr lang="ko-KR" altLang="en-US" sz="2000" dirty="0"/>
              <a:t>지갑 트리 구조 표준</a:t>
            </a:r>
            <a:r>
              <a:rPr lang="en-US" altLang="ko-KR" sz="2000" dirty="0"/>
              <a:t> </a:t>
            </a:r>
            <a:r>
              <a:rPr lang="en-US" altLang="ko-KR" sz="1400" dirty="0"/>
              <a:t>(Purpose Field for Deterministic Wallets)</a:t>
            </a:r>
          </a:p>
          <a:p>
            <a:pPr marL="144000">
              <a:lnSpc>
                <a:spcPct val="120000"/>
              </a:lnSpc>
            </a:pPr>
            <a:r>
              <a:rPr lang="en-US" altLang="ko-KR" dirty="0"/>
              <a:t>HD</a:t>
            </a:r>
            <a:r>
              <a:rPr lang="ko-KR" altLang="en-US" dirty="0"/>
              <a:t> </a:t>
            </a:r>
            <a:r>
              <a:rPr lang="en-US" altLang="ko-KR" dirty="0"/>
              <a:t>Wallet</a:t>
            </a:r>
            <a:r>
              <a:rPr lang="ko-KR" altLang="en-US" dirty="0"/>
              <a:t>은 너무 많은 자유도를 제공</a:t>
            </a:r>
            <a:endParaRPr lang="en-US" altLang="ko-KR" dirty="0"/>
          </a:p>
          <a:p>
            <a:pPr marL="144000">
              <a:lnSpc>
                <a:spcPct val="120000"/>
              </a:lnSpc>
            </a:pPr>
            <a:r>
              <a:rPr lang="ko-KR" altLang="en-US" dirty="0"/>
              <a:t>트리 구조 </a:t>
            </a:r>
            <a:r>
              <a:rPr lang="en-US" altLang="ko-KR" dirty="0">
                <a:solidFill>
                  <a:srgbClr val="00C8EB"/>
                </a:solidFill>
              </a:rPr>
              <a:t>Depth = 1</a:t>
            </a:r>
            <a:r>
              <a:rPr lang="en-US" altLang="ko-KR" dirty="0"/>
              <a:t> </a:t>
            </a:r>
            <a:r>
              <a:rPr lang="ko-KR" altLang="en-US" dirty="0"/>
              <a:t>을 </a:t>
            </a:r>
            <a:r>
              <a:rPr lang="en-US" altLang="ko-KR" dirty="0">
                <a:solidFill>
                  <a:srgbClr val="00C8EB"/>
                </a:solidFill>
              </a:rPr>
              <a:t>"</a:t>
            </a:r>
            <a:r>
              <a:rPr lang="ko-KR" altLang="en-US" dirty="0">
                <a:solidFill>
                  <a:srgbClr val="00C8EB"/>
                </a:solidFill>
              </a:rPr>
              <a:t>목적</a:t>
            </a:r>
            <a:r>
              <a:rPr lang="en-US" altLang="ko-KR" dirty="0">
                <a:solidFill>
                  <a:srgbClr val="00C8EB"/>
                </a:solidFill>
              </a:rPr>
              <a:t>(purpose)"</a:t>
            </a:r>
            <a:r>
              <a:rPr lang="ko-KR" altLang="en-US" dirty="0"/>
              <a:t>으로 사용</a:t>
            </a:r>
            <a:br>
              <a:rPr lang="en-US" altLang="ko-KR" dirty="0"/>
            </a:br>
            <a:br>
              <a:rPr lang="en-US" altLang="ko-KR" dirty="0"/>
            </a:br>
            <a:endParaRPr lang="en-US" altLang="ko-KR" dirty="0"/>
          </a:p>
          <a:p>
            <a:pPr marL="144000">
              <a:lnSpc>
                <a:spcPct val="120000"/>
              </a:lnSpc>
            </a:pPr>
            <a:r>
              <a:rPr lang="en-US" altLang="ko-KR" dirty="0"/>
              <a:t>m / 0' / *</a:t>
            </a:r>
            <a:r>
              <a:rPr lang="ko-KR" altLang="en-US" dirty="0"/>
              <a:t> 는 </a:t>
            </a:r>
            <a:r>
              <a:rPr lang="en-US" altLang="ko-KR" dirty="0"/>
              <a:t>BIP-32(</a:t>
            </a:r>
            <a:r>
              <a:rPr lang="ko-KR" altLang="en-US" dirty="0"/>
              <a:t>기본 계정</a:t>
            </a:r>
            <a:r>
              <a:rPr lang="en-US" altLang="ko-KR" dirty="0"/>
              <a:t>)</a:t>
            </a:r>
            <a:r>
              <a:rPr lang="ko-KR" altLang="en-US" dirty="0"/>
              <a:t>에서 사용 중</a:t>
            </a:r>
            <a:endParaRPr lang="en-US" altLang="ko-KR" dirty="0"/>
          </a:p>
          <a:p>
            <a:pPr marL="144000">
              <a:lnSpc>
                <a:spcPct val="120000"/>
              </a:lnSpc>
            </a:pPr>
            <a:r>
              <a:rPr lang="en-US" altLang="ko-KR" dirty="0"/>
              <a:t>10001 ~ 19999 : SLIP</a:t>
            </a:r>
            <a:r>
              <a:rPr lang="ko-KR" altLang="en-US" dirty="0"/>
              <a:t>용으로 예약</a:t>
            </a:r>
            <a:r>
              <a:rPr lang="en-US" altLang="ko-KR" dirty="0"/>
              <a:t>, </a:t>
            </a:r>
            <a:r>
              <a:rPr lang="en-US" altLang="ko-KR" dirty="0">
                <a:hlinkClick r:id="rId3"/>
              </a:rPr>
              <a:t>https://github.com/satoshilabs/slips</a:t>
            </a:r>
            <a:br>
              <a:rPr lang="en-US" altLang="ko-KR" dirty="0"/>
            </a:br>
            <a:r>
              <a:rPr lang="en-US" altLang="ko-KR" sz="1400" dirty="0"/>
              <a:t>SLIP: </a:t>
            </a:r>
            <a:r>
              <a:rPr lang="en-US" altLang="ko-KR" sz="1400" dirty="0" err="1"/>
              <a:t>SatoshiLabs</a:t>
            </a:r>
            <a:r>
              <a:rPr lang="en-US" altLang="ko-KR" sz="1400" dirty="0"/>
              <a:t> Improvement Proposals</a:t>
            </a:r>
          </a:p>
          <a:p>
            <a:endParaRPr lang="ko-KR" altLang="en-US" dirty="0"/>
          </a:p>
        </p:txBody>
      </p:sp>
      <p:sp>
        <p:nvSpPr>
          <p:cNvPr id="3" name="제목 2">
            <a:extLst>
              <a:ext uri="{FF2B5EF4-FFF2-40B4-BE49-F238E27FC236}">
                <a16:creationId xmlns:a16="http://schemas.microsoft.com/office/drawing/2014/main" id="{A35210AB-F12F-4535-890D-426E5DDC22F1}"/>
              </a:ext>
            </a:extLst>
          </p:cNvPr>
          <p:cNvSpPr>
            <a:spLocks noGrp="1"/>
          </p:cNvSpPr>
          <p:nvPr>
            <p:ph type="title"/>
          </p:nvPr>
        </p:nvSpPr>
        <p:spPr/>
        <p:txBody>
          <a:bodyPr/>
          <a:lstStyle/>
          <a:p>
            <a:r>
              <a:rPr lang="ko-KR" altLang="en-US" dirty="0"/>
              <a:t>지갑 </a:t>
            </a:r>
            <a:r>
              <a:rPr lang="en-US" altLang="ko-KR" dirty="0"/>
              <a:t>[ BIP-43 </a:t>
            </a:r>
            <a:r>
              <a:rPr lang="ko-KR" altLang="en-US" dirty="0"/>
              <a:t>다목적 </a:t>
            </a:r>
            <a:r>
              <a:rPr lang="en-US" altLang="ko-KR" dirty="0"/>
              <a:t>HD</a:t>
            </a:r>
            <a:r>
              <a:rPr lang="ko-KR" altLang="en-US" dirty="0"/>
              <a:t>지갑 트리 구조 표준 </a:t>
            </a:r>
            <a:r>
              <a:rPr lang="en-US" altLang="ko-KR" dirty="0"/>
              <a:t>(Purpose Field for Deterministic Wallets) ]</a:t>
            </a:r>
            <a:endParaRPr lang="ko-KR" altLang="en-US" dirty="0"/>
          </a:p>
        </p:txBody>
      </p:sp>
      <p:sp>
        <p:nvSpPr>
          <p:cNvPr id="4" name="TextBox 3">
            <a:extLst>
              <a:ext uri="{FF2B5EF4-FFF2-40B4-BE49-F238E27FC236}">
                <a16:creationId xmlns:a16="http://schemas.microsoft.com/office/drawing/2014/main" id="{6DB81148-C868-4347-8BC1-BCA6A2219C73}"/>
              </a:ext>
            </a:extLst>
          </p:cNvPr>
          <p:cNvSpPr txBox="1"/>
          <p:nvPr/>
        </p:nvSpPr>
        <p:spPr>
          <a:xfrm>
            <a:off x="5832173" y="277168"/>
            <a:ext cx="6094674" cy="230832"/>
          </a:xfrm>
          <a:prstGeom prst="rect">
            <a:avLst/>
          </a:prstGeom>
          <a:noFill/>
        </p:spPr>
        <p:txBody>
          <a:bodyPr wrap="square">
            <a:spAutoFit/>
          </a:bodyPr>
          <a:lstStyle/>
          <a:p>
            <a:pPr algn="r"/>
            <a:r>
              <a:rPr lang="en-US" altLang="ko-KR" sz="900" dirty="0">
                <a:solidFill>
                  <a:schemeClr val="bg1">
                    <a:lumMod val="50000"/>
                  </a:schemeClr>
                </a:solidFill>
                <a:latin typeface="Arial" panose="020B0604020202020204" pitchFamily="34" charset="0"/>
                <a:cs typeface="Arial" panose="020B0604020202020204" pitchFamily="34" charset="0"/>
                <a:hlinkClick r:id="rId4">
                  <a:extLst>
                    <a:ext uri="{A12FA001-AC4F-418D-AE19-62706E023703}">
                      <ahyp:hlinkClr xmlns:ahyp="http://schemas.microsoft.com/office/drawing/2018/hyperlinkcolor" val="tx"/>
                    </a:ext>
                  </a:extLst>
                </a:hlinkClick>
              </a:rPr>
              <a:t>https://github.com/bitcoin/bips/blob/master/bip-0043.mediawiki</a:t>
            </a:r>
            <a:endParaRPr lang="en-US" altLang="ko-KR" sz="900" dirty="0">
              <a:solidFill>
                <a:schemeClr val="bg1">
                  <a:lumMod val="50000"/>
                </a:schemeClr>
              </a:solidFill>
              <a:latin typeface="Arial" panose="020B0604020202020204" pitchFamily="34" charset="0"/>
              <a:cs typeface="Arial" panose="020B0604020202020204" pitchFamily="34" charset="0"/>
            </a:endParaRPr>
          </a:p>
        </p:txBody>
      </p:sp>
      <p:sp>
        <p:nvSpPr>
          <p:cNvPr id="5" name="직사각형 4">
            <a:extLst>
              <a:ext uri="{FF2B5EF4-FFF2-40B4-BE49-F238E27FC236}">
                <a16:creationId xmlns:a16="http://schemas.microsoft.com/office/drawing/2014/main" id="{E14AACBD-4F64-4678-B1B8-29E8DEFED4E0}"/>
              </a:ext>
            </a:extLst>
          </p:cNvPr>
          <p:cNvSpPr/>
          <p:nvPr/>
        </p:nvSpPr>
        <p:spPr>
          <a:xfrm>
            <a:off x="477079" y="2065904"/>
            <a:ext cx="5618921" cy="556592"/>
          </a:xfrm>
          <a:prstGeom prst="rect">
            <a:avLst/>
          </a:prstGeom>
          <a:solidFill>
            <a:schemeClr val="bg1">
              <a:lumMod val="85000"/>
            </a:schemeClr>
          </a:solidFill>
          <a:ln w="6350">
            <a:solidFill>
              <a:srgbClr val="3F3F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a:solidFill>
                  <a:srgbClr val="3F3F3F"/>
                </a:solidFill>
              </a:rPr>
              <a:t>m / purpose</a:t>
            </a:r>
            <a:r>
              <a:rPr lang="en-US" altLang="ko-KR" b="1" dirty="0">
                <a:solidFill>
                  <a:srgbClr val="EF296B"/>
                </a:solidFill>
              </a:rPr>
              <a:t>'</a:t>
            </a:r>
            <a:r>
              <a:rPr lang="en-US" altLang="ko-KR" b="1" dirty="0">
                <a:solidFill>
                  <a:srgbClr val="3F3F3F"/>
                </a:solidFill>
              </a:rPr>
              <a:t> / *</a:t>
            </a:r>
            <a:r>
              <a:rPr lang="en-US" altLang="ko-KR" dirty="0">
                <a:solidFill>
                  <a:srgbClr val="3F3F3F"/>
                </a:solidFill>
              </a:rPr>
              <a:t>  </a:t>
            </a:r>
            <a:r>
              <a:rPr lang="en-US" altLang="ko-KR" sz="1400" dirty="0">
                <a:solidFill>
                  <a:srgbClr val="3F3F3F"/>
                </a:solidFill>
              </a:rPr>
              <a:t>( ' : </a:t>
            </a:r>
            <a:r>
              <a:rPr lang="ko-KR" altLang="en-US" sz="1400" dirty="0">
                <a:solidFill>
                  <a:srgbClr val="3F3F3F"/>
                </a:solidFill>
              </a:rPr>
              <a:t>강화 파생 사용</a:t>
            </a:r>
            <a:r>
              <a:rPr lang="en-US" altLang="ko-KR" sz="1400" dirty="0">
                <a:solidFill>
                  <a:srgbClr val="3F3F3F"/>
                </a:solidFill>
              </a:rPr>
              <a:t>)</a:t>
            </a:r>
            <a:endParaRPr lang="ko-KR" altLang="en-US" sz="1400" dirty="0">
              <a:solidFill>
                <a:srgbClr val="3F3F3F"/>
              </a:solidFill>
            </a:endParaRPr>
          </a:p>
        </p:txBody>
      </p:sp>
    </p:spTree>
    <p:extLst>
      <p:ext uri="{BB962C8B-B14F-4D97-AF65-F5344CB8AC3E}">
        <p14:creationId xmlns:p14="http://schemas.microsoft.com/office/powerpoint/2010/main" val="31793678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597AEE28-ED36-4DA5-9F8E-2154CBBADD08}"/>
              </a:ext>
            </a:extLst>
          </p:cNvPr>
          <p:cNvSpPr>
            <a:spLocks noGrp="1"/>
          </p:cNvSpPr>
          <p:nvPr>
            <p:ph idx="1"/>
          </p:nvPr>
        </p:nvSpPr>
        <p:spPr>
          <a:xfrm>
            <a:off x="241299" y="674859"/>
            <a:ext cx="11683999" cy="6183141"/>
          </a:xfrm>
        </p:spPr>
        <p:txBody>
          <a:bodyPr>
            <a:normAutofit fontScale="92500" lnSpcReduction="10000"/>
          </a:bodyPr>
          <a:lstStyle/>
          <a:p>
            <a:pPr indent="0">
              <a:buNone/>
            </a:pPr>
            <a:r>
              <a:rPr lang="ko-KR" altLang="en-US" dirty="0"/>
              <a:t>이 내용도 중요하나 지금 이 시간에는 아닙니다</a:t>
            </a:r>
            <a:r>
              <a:rPr lang="en-US" altLang="ko-KR" dirty="0"/>
              <a:t>. </a:t>
            </a:r>
            <a:r>
              <a:rPr lang="ko-KR" altLang="en-US" dirty="0"/>
              <a:t>이 내용도 중요하나 지금 이 시간에는 아닙니다</a:t>
            </a:r>
            <a:r>
              <a:rPr lang="en-US" altLang="ko-KR" dirty="0"/>
              <a:t>. </a:t>
            </a:r>
            <a:r>
              <a:rPr lang="ko-KR" altLang="en-US" dirty="0"/>
              <a:t>이 내용도 중요하나 지금 이 시간에는 아닙니다</a:t>
            </a:r>
            <a:r>
              <a:rPr lang="en-US" altLang="ko-KR" dirty="0"/>
              <a:t>.</a:t>
            </a:r>
            <a:r>
              <a:rPr lang="ko-KR" altLang="en-US" dirty="0"/>
              <a:t>이 내용도 중요하나 지금 이 시간에는 아닙니다</a:t>
            </a:r>
            <a:r>
              <a:rPr lang="en-US" altLang="ko-KR" dirty="0"/>
              <a:t>.</a:t>
            </a:r>
            <a:r>
              <a:rPr lang="ko-KR" altLang="en-US" dirty="0"/>
              <a:t> 이 내용도 중요하나 지금 이 시간에는 아닙니다</a:t>
            </a:r>
            <a:r>
              <a:rPr lang="en-US" altLang="ko-KR" dirty="0"/>
              <a:t>.</a:t>
            </a:r>
            <a:r>
              <a:rPr lang="ko-KR" altLang="en-US" dirty="0"/>
              <a:t>이 내용도 중요하나 지금 이 시간에는 아닙니다</a:t>
            </a:r>
            <a:r>
              <a:rPr lang="en-US" altLang="ko-KR" dirty="0"/>
              <a:t>. </a:t>
            </a:r>
            <a:r>
              <a:rPr lang="ko-KR" altLang="en-US" dirty="0"/>
              <a:t>이 내용도 중요하나 지금 이 시간에는 아닙니다</a:t>
            </a:r>
            <a:r>
              <a:rPr lang="en-US" altLang="ko-KR" dirty="0"/>
              <a:t>.</a:t>
            </a:r>
            <a:r>
              <a:rPr lang="ko-KR" altLang="en-US" dirty="0"/>
              <a:t>이 내용도 중요하나 지금 이 시간에는 아닙니다</a:t>
            </a:r>
            <a:r>
              <a:rPr lang="en-US" altLang="ko-KR" dirty="0"/>
              <a:t>.</a:t>
            </a:r>
            <a:r>
              <a:rPr lang="ko-KR" altLang="en-US" dirty="0"/>
              <a:t> 이 내용도 중요하나 지금 이 시간에는 아닙니다</a:t>
            </a:r>
            <a:r>
              <a:rPr lang="en-US" altLang="ko-KR" dirty="0"/>
              <a:t>.</a:t>
            </a:r>
            <a:r>
              <a:rPr lang="ko-KR" altLang="en-US" dirty="0"/>
              <a:t>이 내용도 중요하나 지금 이 시간에는 아닙니다</a:t>
            </a:r>
            <a:r>
              <a:rPr lang="en-US" altLang="ko-KR" dirty="0"/>
              <a:t>.</a:t>
            </a:r>
            <a:r>
              <a:rPr lang="ko-KR" altLang="en-US" dirty="0"/>
              <a:t>이 내용도 중요하나 지금 이 시간에는 아닙니다</a:t>
            </a:r>
            <a:r>
              <a:rPr lang="en-US" altLang="ko-KR" dirty="0"/>
              <a:t>. </a:t>
            </a:r>
            <a:r>
              <a:rPr lang="ko-KR" altLang="en-US" dirty="0">
                <a:solidFill>
                  <a:srgbClr val="00B0F0"/>
                </a:solidFill>
              </a:rPr>
              <a:t>가장 중요 합니다</a:t>
            </a:r>
            <a:r>
              <a:rPr lang="en-US" altLang="ko-KR" dirty="0">
                <a:solidFill>
                  <a:srgbClr val="00B0F0"/>
                </a:solidFill>
              </a:rPr>
              <a:t>.</a:t>
            </a:r>
            <a:r>
              <a:rPr lang="en-US" altLang="ko-KR" dirty="0"/>
              <a:t> </a:t>
            </a:r>
            <a:r>
              <a:rPr lang="ko-KR" altLang="en-US" dirty="0"/>
              <a:t>이 내용도 중요하나 지금 이 시간에는 아닙니다</a:t>
            </a:r>
            <a:r>
              <a:rPr lang="en-US" altLang="ko-KR" dirty="0"/>
              <a:t>.</a:t>
            </a:r>
            <a:r>
              <a:rPr lang="ko-KR" altLang="en-US" dirty="0"/>
              <a:t> 이 내용도 중요하나 지금 이 시간에는 아닙니다</a:t>
            </a:r>
            <a:r>
              <a:rPr lang="en-US" altLang="ko-KR" dirty="0"/>
              <a:t>.</a:t>
            </a:r>
            <a:r>
              <a:rPr lang="ko-KR" altLang="en-US" dirty="0"/>
              <a:t>이 내용도 중요하나 지금 이 시간에는 아닙니다</a:t>
            </a:r>
            <a:r>
              <a:rPr lang="en-US" altLang="ko-KR" dirty="0"/>
              <a:t>.</a:t>
            </a:r>
            <a:r>
              <a:rPr lang="ko-KR" altLang="en-US" dirty="0"/>
              <a:t>이 내용도 중요하나 지금 이 시간에는 아닙니다</a:t>
            </a:r>
            <a:r>
              <a:rPr lang="en-US" altLang="ko-KR" dirty="0"/>
              <a:t>.</a:t>
            </a:r>
            <a:r>
              <a:rPr lang="ko-KR" altLang="en-US" dirty="0"/>
              <a:t>이 내용도 중요하나 지금 이 시간에는 아닙니다</a:t>
            </a:r>
            <a:r>
              <a:rPr lang="en-US" altLang="ko-KR" dirty="0"/>
              <a:t>.</a:t>
            </a:r>
            <a:r>
              <a:rPr lang="ko-KR" altLang="en-US" dirty="0"/>
              <a:t> 이 내용도 중요하나 지금 이 시간에는 아닙니다</a:t>
            </a:r>
            <a:r>
              <a:rPr lang="en-US" altLang="ko-KR" dirty="0"/>
              <a:t>.</a:t>
            </a:r>
            <a:r>
              <a:rPr lang="ko-KR" altLang="en-US" dirty="0"/>
              <a:t>이 내용도 중요하나 지금 이 시간에는 아닙니다</a:t>
            </a:r>
            <a:r>
              <a:rPr lang="en-US" altLang="ko-KR" dirty="0"/>
              <a:t>. </a:t>
            </a:r>
            <a:r>
              <a:rPr lang="ko-KR" altLang="en-US" dirty="0">
                <a:solidFill>
                  <a:srgbClr val="EF296B"/>
                </a:solidFill>
              </a:rPr>
              <a:t>두 번째로 중요합니다</a:t>
            </a:r>
            <a:r>
              <a:rPr lang="en-US" altLang="ko-KR" dirty="0">
                <a:solidFill>
                  <a:srgbClr val="EF296B"/>
                </a:solidFill>
              </a:rPr>
              <a:t>.</a:t>
            </a:r>
            <a:r>
              <a:rPr lang="en-US" altLang="ko-KR" dirty="0"/>
              <a:t> </a:t>
            </a:r>
            <a:r>
              <a:rPr lang="ko-KR" altLang="en-US" dirty="0"/>
              <a:t>이 내용도 중요하나 지금 이 시간에는 아닙니다</a:t>
            </a:r>
            <a:r>
              <a:rPr lang="en-US" altLang="ko-KR" dirty="0"/>
              <a:t>.</a:t>
            </a:r>
            <a:r>
              <a:rPr lang="ko-KR" altLang="en-US" dirty="0"/>
              <a:t>이 내용도 중요하나 지금 이 시간에는 아닙니다</a:t>
            </a:r>
            <a:r>
              <a:rPr lang="en-US" altLang="ko-KR" dirty="0"/>
              <a:t>.</a:t>
            </a:r>
            <a:r>
              <a:rPr lang="ko-KR" altLang="en-US" dirty="0"/>
              <a:t> 이 내용도 중요하나 지금 이 시간에는 아닙니다</a:t>
            </a:r>
            <a:r>
              <a:rPr lang="en-US" altLang="ko-KR" dirty="0"/>
              <a:t>.</a:t>
            </a:r>
            <a:r>
              <a:rPr lang="ko-KR" altLang="en-US" dirty="0"/>
              <a:t>이 내용도 중요하나 지금 이 시간에는 아닙니다</a:t>
            </a:r>
            <a:r>
              <a:rPr lang="en-US" altLang="ko-KR" dirty="0"/>
              <a:t>. </a:t>
            </a:r>
            <a:r>
              <a:rPr lang="ko-KR" altLang="en-US" dirty="0">
                <a:solidFill>
                  <a:srgbClr val="DBAC7D"/>
                </a:solidFill>
              </a:rPr>
              <a:t>여기에 집중해 주세요</a:t>
            </a:r>
            <a:r>
              <a:rPr lang="en-US" altLang="ko-KR" dirty="0">
                <a:solidFill>
                  <a:srgbClr val="DBAC7D"/>
                </a:solidFill>
              </a:rPr>
              <a:t>.</a:t>
            </a:r>
            <a:r>
              <a:rPr lang="en-US" altLang="ko-KR" dirty="0">
                <a:solidFill>
                  <a:srgbClr val="FFC700"/>
                </a:solidFill>
              </a:rPr>
              <a:t> </a:t>
            </a:r>
            <a:r>
              <a:rPr lang="ko-KR" altLang="en-US" dirty="0"/>
              <a:t>이 내용도 중요하나 지금 이 시간에는 아닙니다</a:t>
            </a:r>
            <a:r>
              <a:rPr lang="en-US" altLang="ko-KR" dirty="0"/>
              <a:t>.</a:t>
            </a:r>
            <a:r>
              <a:rPr lang="ko-KR" altLang="en-US" dirty="0"/>
              <a:t>이 내용도 중요하나 지금 이 시간에는 아닙니다</a:t>
            </a:r>
            <a:r>
              <a:rPr lang="en-US" altLang="ko-KR" dirty="0"/>
              <a:t>.</a:t>
            </a:r>
            <a:r>
              <a:rPr lang="ko-KR" altLang="en-US" dirty="0"/>
              <a:t> 이 내용도 중요하나 지금 이 시간에는 아닙니다</a:t>
            </a:r>
            <a:r>
              <a:rPr lang="en-US" altLang="ko-KR" dirty="0"/>
              <a:t>. </a:t>
            </a:r>
            <a:r>
              <a:rPr lang="ko-KR" altLang="en-US" dirty="0"/>
              <a:t>이 내용도 중요하나 지금 이 시간에는 아닙니다</a:t>
            </a:r>
            <a:r>
              <a:rPr lang="en-US" altLang="ko-KR" dirty="0"/>
              <a:t>. </a:t>
            </a:r>
            <a:r>
              <a:rPr lang="ko-KR" altLang="en-US" dirty="0"/>
              <a:t>이 내용도 중요하나 지금 이 시간에는 아닙니다</a:t>
            </a:r>
            <a:r>
              <a:rPr lang="en-US" altLang="ko-KR" dirty="0"/>
              <a:t>.</a:t>
            </a:r>
            <a:r>
              <a:rPr lang="ko-KR" altLang="en-US" dirty="0"/>
              <a:t>이 내용도 중요하나 지금 이 시간에는 아닙니다</a:t>
            </a:r>
            <a:r>
              <a:rPr lang="en-US" altLang="ko-KR" dirty="0"/>
              <a:t>. </a:t>
            </a:r>
            <a:r>
              <a:rPr lang="ko-KR" altLang="en-US" dirty="0">
                <a:solidFill>
                  <a:srgbClr val="FFC700"/>
                </a:solidFill>
              </a:rPr>
              <a:t>여기에 집중해 주세요</a:t>
            </a:r>
            <a:r>
              <a:rPr lang="en-US" altLang="ko-KR" dirty="0">
                <a:solidFill>
                  <a:srgbClr val="FFC700"/>
                </a:solidFill>
              </a:rPr>
              <a:t>.</a:t>
            </a:r>
            <a:r>
              <a:rPr lang="ko-KR" altLang="en-US" dirty="0"/>
              <a:t> 이 내용도 중요하나 지금 이 시간에는 아닙니다</a:t>
            </a:r>
            <a:r>
              <a:rPr lang="en-US" altLang="ko-KR" dirty="0"/>
              <a:t>.</a:t>
            </a:r>
            <a:r>
              <a:rPr lang="ko-KR" altLang="en-US" dirty="0"/>
              <a:t>이 내용도 중요하나 지금 이 시간에는 아닙니다</a:t>
            </a:r>
            <a:r>
              <a:rPr lang="en-US" altLang="ko-KR" dirty="0"/>
              <a:t>.</a:t>
            </a:r>
            <a:r>
              <a:rPr lang="ko-KR" altLang="en-US" dirty="0"/>
              <a:t>이 내용도 중요하나 지금 이 시간에는 아닙니다</a:t>
            </a:r>
            <a:r>
              <a:rPr lang="en-US" altLang="ko-KR" dirty="0"/>
              <a:t>.</a:t>
            </a:r>
            <a:r>
              <a:rPr lang="ko-KR" altLang="en-US" dirty="0"/>
              <a:t>이 내용도 중요하나 지금 이 시간에는 아닙니다</a:t>
            </a:r>
            <a:r>
              <a:rPr lang="en-US" altLang="ko-KR" dirty="0"/>
              <a:t>.</a:t>
            </a:r>
            <a:r>
              <a:rPr lang="ko-KR" altLang="en-US" dirty="0"/>
              <a:t> 이 내용도 중요하나 지금 이 시간에는 아닙니다</a:t>
            </a:r>
            <a:r>
              <a:rPr lang="en-US" altLang="ko-KR" dirty="0"/>
              <a:t>.</a:t>
            </a:r>
            <a:r>
              <a:rPr lang="ko-KR" altLang="en-US" dirty="0"/>
              <a:t>이 내용도 중요하나 지금 이 시간에는 아닙니다</a:t>
            </a:r>
            <a:r>
              <a:rPr lang="en-US" altLang="ko-KR" dirty="0"/>
              <a:t>. </a:t>
            </a:r>
            <a:r>
              <a:rPr lang="ko-KR" altLang="en-US" dirty="0">
                <a:solidFill>
                  <a:srgbClr val="00D35A"/>
                </a:solidFill>
              </a:rPr>
              <a:t>여기에 집중해 주세요</a:t>
            </a:r>
            <a:r>
              <a:rPr lang="en-US" altLang="ko-KR" dirty="0">
                <a:solidFill>
                  <a:srgbClr val="00D35A"/>
                </a:solidFill>
              </a:rPr>
              <a:t>.</a:t>
            </a:r>
            <a:r>
              <a:rPr lang="en-US" altLang="ko-KR" dirty="0">
                <a:solidFill>
                  <a:srgbClr val="FFC700"/>
                </a:solidFill>
              </a:rPr>
              <a:t> </a:t>
            </a:r>
            <a:r>
              <a:rPr lang="ko-KR" altLang="en-US" dirty="0"/>
              <a:t>이 내용도 중요하나 지금 이 시간에는 아닙니다</a:t>
            </a:r>
            <a:r>
              <a:rPr lang="en-US" altLang="ko-KR" dirty="0"/>
              <a:t>.</a:t>
            </a:r>
            <a:r>
              <a:rPr lang="ko-KR" altLang="en-US" dirty="0"/>
              <a:t>이 내용도 중요하나 지금 이 시간에는 아닙니다</a:t>
            </a:r>
            <a:r>
              <a:rPr lang="en-US" altLang="ko-KR" dirty="0"/>
              <a:t>.</a:t>
            </a:r>
            <a:r>
              <a:rPr lang="ko-KR" altLang="en-US" dirty="0"/>
              <a:t> 이 내용도 중요하나 지금 이 시간에는 아닙니다</a:t>
            </a:r>
            <a:r>
              <a:rPr lang="en-US" altLang="ko-KR" dirty="0"/>
              <a:t>.</a:t>
            </a:r>
            <a:r>
              <a:rPr lang="ko-KR" altLang="en-US" dirty="0"/>
              <a:t>이 내용도 중요하나 지금 이 시간에는 아닙니다</a:t>
            </a:r>
            <a:r>
              <a:rPr lang="en-US" altLang="ko-KR" dirty="0"/>
              <a:t>.</a:t>
            </a:r>
            <a:r>
              <a:rPr lang="ko-KR" altLang="en-US" dirty="0"/>
              <a:t>이 내용도 중요하나 지금 이 시간에는 아닙니다</a:t>
            </a:r>
            <a:r>
              <a:rPr lang="en-US" altLang="ko-KR" dirty="0"/>
              <a:t>.</a:t>
            </a:r>
            <a:r>
              <a:rPr lang="ko-KR" altLang="en-US" dirty="0"/>
              <a:t>이 내용도 중요하나 지금 이 시간에는 아닙니다</a:t>
            </a:r>
            <a:r>
              <a:rPr lang="en-US" altLang="ko-KR" dirty="0"/>
              <a:t>.</a:t>
            </a:r>
            <a:r>
              <a:rPr lang="ko-KR" altLang="en-US" dirty="0"/>
              <a:t> 이 내용도 중요하나 지금 이 시간에는 아닙니다</a:t>
            </a:r>
            <a:r>
              <a:rPr lang="en-US" altLang="ko-KR" dirty="0"/>
              <a:t>.</a:t>
            </a:r>
            <a:r>
              <a:rPr lang="ko-KR" altLang="en-US" dirty="0"/>
              <a:t>이 내용도 중요하나 지금 이 시간에는 아닙니다</a:t>
            </a:r>
            <a:r>
              <a:rPr lang="en-US" altLang="ko-KR" dirty="0"/>
              <a:t>.</a:t>
            </a:r>
            <a:r>
              <a:rPr lang="ko-KR" altLang="en-US" dirty="0"/>
              <a:t>이 내용도 중요하나 지금 이 시간에는 아닙니다</a:t>
            </a:r>
            <a:r>
              <a:rPr lang="en-US" altLang="ko-KR" dirty="0"/>
              <a:t>.</a:t>
            </a:r>
            <a:r>
              <a:rPr lang="ko-KR" altLang="en-US" dirty="0"/>
              <a:t>이 내용도 중요하나 지금 이 시간에는 아닙니다</a:t>
            </a:r>
            <a:r>
              <a:rPr lang="en-US" altLang="ko-KR" dirty="0"/>
              <a:t>.</a:t>
            </a:r>
            <a:r>
              <a:rPr lang="ko-KR" altLang="en-US" dirty="0"/>
              <a:t> 이 내용도 중요하나 지금 이 시간에는 아닙니다</a:t>
            </a:r>
            <a:r>
              <a:rPr lang="en-US" altLang="ko-KR" dirty="0"/>
              <a:t>. </a:t>
            </a:r>
            <a:r>
              <a:rPr lang="ko-KR" altLang="en-US" dirty="0">
                <a:solidFill>
                  <a:srgbClr val="B99FFF"/>
                </a:solidFill>
              </a:rPr>
              <a:t>여기에 집중해 주세요</a:t>
            </a:r>
            <a:r>
              <a:rPr lang="en-US" altLang="ko-KR" dirty="0">
                <a:solidFill>
                  <a:srgbClr val="B99FFF"/>
                </a:solidFill>
              </a:rPr>
              <a:t>. </a:t>
            </a:r>
            <a:r>
              <a:rPr lang="ko-KR" altLang="en-US" dirty="0"/>
              <a:t>이 내용도 중요하나 지금 이 시간에는 아닙니다</a:t>
            </a:r>
            <a:r>
              <a:rPr lang="en-US" altLang="ko-KR" dirty="0"/>
              <a:t>.</a:t>
            </a:r>
            <a:r>
              <a:rPr lang="ko-KR" altLang="en-US" dirty="0"/>
              <a:t>이 내용도 중요하나 지금 이 시간에는 아닙니다</a:t>
            </a:r>
            <a:r>
              <a:rPr lang="en-US" altLang="ko-KR" dirty="0"/>
              <a:t>.</a:t>
            </a:r>
            <a:r>
              <a:rPr lang="ko-KR" altLang="en-US" dirty="0"/>
              <a:t>이 내용도 중요하나 지금 이 시간에는 아닙니다</a:t>
            </a:r>
            <a:r>
              <a:rPr lang="en-US" altLang="ko-KR" dirty="0"/>
              <a:t>.</a:t>
            </a:r>
            <a:endParaRPr lang="ko-KR" altLang="en-US" dirty="0"/>
          </a:p>
        </p:txBody>
      </p:sp>
      <p:sp>
        <p:nvSpPr>
          <p:cNvPr id="3" name="제목 2">
            <a:extLst>
              <a:ext uri="{FF2B5EF4-FFF2-40B4-BE49-F238E27FC236}">
                <a16:creationId xmlns:a16="http://schemas.microsoft.com/office/drawing/2014/main" id="{DBBEA93E-FB50-4FE6-BB2D-DC6A4E2E9B5D}"/>
              </a:ext>
            </a:extLst>
          </p:cNvPr>
          <p:cNvSpPr>
            <a:spLocks noGrp="1"/>
          </p:cNvSpPr>
          <p:nvPr>
            <p:ph type="title"/>
          </p:nvPr>
        </p:nvSpPr>
        <p:spPr/>
        <p:txBody>
          <a:bodyPr/>
          <a:lstStyle/>
          <a:p>
            <a:r>
              <a:rPr lang="ko-KR" altLang="en-US" dirty="0"/>
              <a:t>발표 자료 보는 </a:t>
            </a:r>
            <a:r>
              <a:rPr lang="ko-KR" altLang="en-US" dirty="0" err="1"/>
              <a:t>방버</a:t>
            </a:r>
            <a:endParaRPr lang="ko-KR" altLang="en-US" dirty="0"/>
          </a:p>
        </p:txBody>
      </p:sp>
    </p:spTree>
    <p:extLst>
      <p:ext uri="{BB962C8B-B14F-4D97-AF65-F5344CB8AC3E}">
        <p14:creationId xmlns:p14="http://schemas.microsoft.com/office/powerpoint/2010/main" val="41580015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2DBBB66F-E06A-4D2D-8183-495DD797A523}"/>
              </a:ext>
            </a:extLst>
          </p:cNvPr>
          <p:cNvSpPr>
            <a:spLocks noGrp="1"/>
          </p:cNvSpPr>
          <p:nvPr>
            <p:ph idx="1"/>
          </p:nvPr>
        </p:nvSpPr>
        <p:spPr>
          <a:xfrm>
            <a:off x="241299" y="674860"/>
            <a:ext cx="11683999" cy="1717705"/>
          </a:xfrm>
        </p:spPr>
        <p:txBody>
          <a:bodyPr>
            <a:normAutofit/>
          </a:bodyPr>
          <a:lstStyle/>
          <a:p>
            <a:pPr indent="0">
              <a:buNone/>
            </a:pPr>
            <a:r>
              <a:rPr lang="en-US" altLang="ko-KR" sz="2000" b="1" dirty="0"/>
              <a:t>16</a:t>
            </a:r>
            <a:r>
              <a:rPr lang="ko-KR" altLang="en-US" sz="2000" b="1" dirty="0"/>
              <a:t>진수</a:t>
            </a:r>
            <a:r>
              <a:rPr lang="en-US" altLang="ko-KR" sz="2000" b="1" dirty="0"/>
              <a:t>(hex)</a:t>
            </a:r>
            <a:r>
              <a:rPr lang="ko-KR" altLang="en-US" sz="2000" b="1" dirty="0"/>
              <a:t> </a:t>
            </a:r>
            <a:r>
              <a:rPr lang="en-US" altLang="ko-KR" sz="2000" b="1" dirty="0"/>
              <a:t>:</a:t>
            </a:r>
            <a:r>
              <a:rPr lang="ko-KR" altLang="en-US" sz="2000" b="1" dirty="0"/>
              <a:t> </a:t>
            </a:r>
            <a:r>
              <a:rPr lang="en-US" altLang="ko-KR" sz="2000" b="1" dirty="0"/>
              <a:t>[0,</a:t>
            </a:r>
            <a:r>
              <a:rPr lang="ko-KR" altLang="en-US" sz="2000" b="1" dirty="0"/>
              <a:t> </a:t>
            </a:r>
            <a:r>
              <a:rPr lang="en-US" altLang="ko-KR" sz="2000" b="1" dirty="0"/>
              <a:t>f]</a:t>
            </a:r>
            <a:endParaRPr lang="ko-KR" altLang="en-US" sz="2000" b="1" dirty="0"/>
          </a:p>
        </p:txBody>
      </p:sp>
      <p:sp>
        <p:nvSpPr>
          <p:cNvPr id="3" name="제목 2">
            <a:extLst>
              <a:ext uri="{FF2B5EF4-FFF2-40B4-BE49-F238E27FC236}">
                <a16:creationId xmlns:a16="http://schemas.microsoft.com/office/drawing/2014/main" id="{FF8EB7DC-67AE-4FE0-A3C1-EAA449C6734B}"/>
              </a:ext>
            </a:extLst>
          </p:cNvPr>
          <p:cNvSpPr>
            <a:spLocks noGrp="1"/>
          </p:cNvSpPr>
          <p:nvPr>
            <p:ph type="title"/>
          </p:nvPr>
        </p:nvSpPr>
        <p:spPr/>
        <p:txBody>
          <a:bodyPr/>
          <a:lstStyle/>
          <a:p>
            <a:r>
              <a:rPr lang="ko-KR" altLang="en-US" dirty="0" err="1"/>
              <a:t>암호학</a:t>
            </a:r>
            <a:r>
              <a:rPr lang="ko-KR" altLang="en-US" dirty="0"/>
              <a:t> </a:t>
            </a:r>
            <a:r>
              <a:rPr lang="en-US" altLang="ko-KR" dirty="0"/>
              <a:t>[ 10</a:t>
            </a:r>
            <a:r>
              <a:rPr lang="ko-KR" altLang="en-US" dirty="0"/>
              <a:t>진수</a:t>
            </a:r>
            <a:r>
              <a:rPr lang="en-US" altLang="ko-KR" dirty="0"/>
              <a:t>(decimal), 2</a:t>
            </a:r>
            <a:r>
              <a:rPr lang="ko-KR" altLang="en-US" dirty="0"/>
              <a:t>진수</a:t>
            </a:r>
            <a:r>
              <a:rPr lang="en-US" altLang="ko-KR" dirty="0"/>
              <a:t>(binary), 16</a:t>
            </a:r>
            <a:r>
              <a:rPr lang="ko-KR" altLang="en-US" dirty="0"/>
              <a:t>진수</a:t>
            </a:r>
            <a:r>
              <a:rPr lang="en-US" altLang="ko-KR" dirty="0"/>
              <a:t>(hex)</a:t>
            </a:r>
            <a:r>
              <a:rPr lang="ko-KR" altLang="en-US" dirty="0"/>
              <a:t> </a:t>
            </a:r>
            <a:r>
              <a:rPr lang="en-US" altLang="ko-KR" dirty="0"/>
              <a:t>]</a:t>
            </a:r>
            <a:endParaRPr lang="ko-KR" altLang="en-US" dirty="0"/>
          </a:p>
        </p:txBody>
      </p:sp>
      <p:graphicFrame>
        <p:nvGraphicFramePr>
          <p:cNvPr id="4" name="표 4">
            <a:extLst>
              <a:ext uri="{FF2B5EF4-FFF2-40B4-BE49-F238E27FC236}">
                <a16:creationId xmlns:a16="http://schemas.microsoft.com/office/drawing/2014/main" id="{A0A0BE67-305D-4B49-AD12-A817A6DFFDCA}"/>
              </a:ext>
            </a:extLst>
          </p:cNvPr>
          <p:cNvGraphicFramePr>
            <a:graphicFrameLocks noGrp="1"/>
          </p:cNvGraphicFramePr>
          <p:nvPr>
            <p:extLst>
              <p:ext uri="{D42A27DB-BD31-4B8C-83A1-F6EECF244321}">
                <p14:modId xmlns:p14="http://schemas.microsoft.com/office/powerpoint/2010/main" val="1008265473"/>
              </p:ext>
            </p:extLst>
          </p:nvPr>
        </p:nvGraphicFramePr>
        <p:xfrm>
          <a:off x="364969" y="1161505"/>
          <a:ext cx="11009733" cy="969900"/>
        </p:xfrm>
        <a:graphic>
          <a:graphicData uri="http://schemas.openxmlformats.org/drawingml/2006/table">
            <a:tbl>
              <a:tblPr firstRow="1" bandRow="1">
                <a:tableStyleId>{8799B23B-EC83-4686-B30A-512413B5E67A}</a:tableStyleId>
              </a:tblPr>
              <a:tblGrid>
                <a:gridCol w="793845">
                  <a:extLst>
                    <a:ext uri="{9D8B030D-6E8A-4147-A177-3AD203B41FA5}">
                      <a16:colId xmlns:a16="http://schemas.microsoft.com/office/drawing/2014/main" val="1341542236"/>
                    </a:ext>
                  </a:extLst>
                </a:gridCol>
                <a:gridCol w="638493">
                  <a:extLst>
                    <a:ext uri="{9D8B030D-6E8A-4147-A177-3AD203B41FA5}">
                      <a16:colId xmlns:a16="http://schemas.microsoft.com/office/drawing/2014/main" val="3356150814"/>
                    </a:ext>
                  </a:extLst>
                </a:gridCol>
                <a:gridCol w="638493">
                  <a:extLst>
                    <a:ext uri="{9D8B030D-6E8A-4147-A177-3AD203B41FA5}">
                      <a16:colId xmlns:a16="http://schemas.microsoft.com/office/drawing/2014/main" val="3378991981"/>
                    </a:ext>
                  </a:extLst>
                </a:gridCol>
                <a:gridCol w="638493">
                  <a:extLst>
                    <a:ext uri="{9D8B030D-6E8A-4147-A177-3AD203B41FA5}">
                      <a16:colId xmlns:a16="http://schemas.microsoft.com/office/drawing/2014/main" val="2171679202"/>
                    </a:ext>
                  </a:extLst>
                </a:gridCol>
                <a:gridCol w="638493">
                  <a:extLst>
                    <a:ext uri="{9D8B030D-6E8A-4147-A177-3AD203B41FA5}">
                      <a16:colId xmlns:a16="http://schemas.microsoft.com/office/drawing/2014/main" val="2505707583"/>
                    </a:ext>
                  </a:extLst>
                </a:gridCol>
                <a:gridCol w="638493">
                  <a:extLst>
                    <a:ext uri="{9D8B030D-6E8A-4147-A177-3AD203B41FA5}">
                      <a16:colId xmlns:a16="http://schemas.microsoft.com/office/drawing/2014/main" val="1844859263"/>
                    </a:ext>
                  </a:extLst>
                </a:gridCol>
                <a:gridCol w="638493">
                  <a:extLst>
                    <a:ext uri="{9D8B030D-6E8A-4147-A177-3AD203B41FA5}">
                      <a16:colId xmlns:a16="http://schemas.microsoft.com/office/drawing/2014/main" val="142893326"/>
                    </a:ext>
                  </a:extLst>
                </a:gridCol>
                <a:gridCol w="638493">
                  <a:extLst>
                    <a:ext uri="{9D8B030D-6E8A-4147-A177-3AD203B41FA5}">
                      <a16:colId xmlns:a16="http://schemas.microsoft.com/office/drawing/2014/main" val="2273766154"/>
                    </a:ext>
                  </a:extLst>
                </a:gridCol>
                <a:gridCol w="638493">
                  <a:extLst>
                    <a:ext uri="{9D8B030D-6E8A-4147-A177-3AD203B41FA5}">
                      <a16:colId xmlns:a16="http://schemas.microsoft.com/office/drawing/2014/main" val="4207407799"/>
                    </a:ext>
                  </a:extLst>
                </a:gridCol>
                <a:gridCol w="638493">
                  <a:extLst>
                    <a:ext uri="{9D8B030D-6E8A-4147-A177-3AD203B41FA5}">
                      <a16:colId xmlns:a16="http://schemas.microsoft.com/office/drawing/2014/main" val="1772713031"/>
                    </a:ext>
                  </a:extLst>
                </a:gridCol>
                <a:gridCol w="638493">
                  <a:extLst>
                    <a:ext uri="{9D8B030D-6E8A-4147-A177-3AD203B41FA5}">
                      <a16:colId xmlns:a16="http://schemas.microsoft.com/office/drawing/2014/main" val="3466517255"/>
                    </a:ext>
                  </a:extLst>
                </a:gridCol>
                <a:gridCol w="638493">
                  <a:extLst>
                    <a:ext uri="{9D8B030D-6E8A-4147-A177-3AD203B41FA5}">
                      <a16:colId xmlns:a16="http://schemas.microsoft.com/office/drawing/2014/main" val="2773526958"/>
                    </a:ext>
                  </a:extLst>
                </a:gridCol>
                <a:gridCol w="638493">
                  <a:extLst>
                    <a:ext uri="{9D8B030D-6E8A-4147-A177-3AD203B41FA5}">
                      <a16:colId xmlns:a16="http://schemas.microsoft.com/office/drawing/2014/main" val="488617197"/>
                    </a:ext>
                  </a:extLst>
                </a:gridCol>
                <a:gridCol w="638493">
                  <a:extLst>
                    <a:ext uri="{9D8B030D-6E8A-4147-A177-3AD203B41FA5}">
                      <a16:colId xmlns:a16="http://schemas.microsoft.com/office/drawing/2014/main" val="4129621326"/>
                    </a:ext>
                  </a:extLst>
                </a:gridCol>
                <a:gridCol w="638493">
                  <a:extLst>
                    <a:ext uri="{9D8B030D-6E8A-4147-A177-3AD203B41FA5}">
                      <a16:colId xmlns:a16="http://schemas.microsoft.com/office/drawing/2014/main" val="333688697"/>
                    </a:ext>
                  </a:extLst>
                </a:gridCol>
                <a:gridCol w="638493">
                  <a:extLst>
                    <a:ext uri="{9D8B030D-6E8A-4147-A177-3AD203B41FA5}">
                      <a16:colId xmlns:a16="http://schemas.microsoft.com/office/drawing/2014/main" val="2198384778"/>
                    </a:ext>
                  </a:extLst>
                </a:gridCol>
                <a:gridCol w="638493">
                  <a:extLst>
                    <a:ext uri="{9D8B030D-6E8A-4147-A177-3AD203B41FA5}">
                      <a16:colId xmlns:a16="http://schemas.microsoft.com/office/drawing/2014/main" val="937050156"/>
                    </a:ext>
                  </a:extLst>
                </a:gridCol>
              </a:tblGrid>
              <a:tr h="273329">
                <a:tc>
                  <a:txBody>
                    <a:bodyPr/>
                    <a:lstStyle/>
                    <a:p>
                      <a:pPr algn="ctr" latinLnBrk="1"/>
                      <a:r>
                        <a:rPr lang="en-US" altLang="ko-KR" sz="1400" b="0" dirty="0">
                          <a:solidFill>
                            <a:srgbClr val="3F3F3F"/>
                          </a:solidFill>
                        </a:rPr>
                        <a:t>10</a:t>
                      </a:r>
                      <a:r>
                        <a:rPr lang="ko-KR" altLang="en-US" sz="1400" b="0" dirty="0">
                          <a:solidFill>
                            <a:srgbClr val="3F3F3F"/>
                          </a:solidFill>
                        </a:rPr>
                        <a:t>진수</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400" b="0" dirty="0">
                          <a:solidFill>
                            <a:schemeClr val="bg1">
                              <a:lumMod val="85000"/>
                            </a:schemeClr>
                          </a:solidFill>
                        </a:rPr>
                        <a:t>0</a:t>
                      </a:r>
                      <a:endParaRPr lang="ko-KR" altLang="en-US" sz="14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b="0" dirty="0">
                          <a:solidFill>
                            <a:schemeClr val="bg1">
                              <a:lumMod val="85000"/>
                            </a:schemeClr>
                          </a:solidFill>
                        </a:rPr>
                        <a:t>1</a:t>
                      </a:r>
                      <a:endParaRPr lang="ko-KR" altLang="en-US" sz="14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b="0" dirty="0">
                          <a:solidFill>
                            <a:schemeClr val="bg1">
                              <a:lumMod val="85000"/>
                            </a:schemeClr>
                          </a:solidFill>
                        </a:rPr>
                        <a:t>2</a:t>
                      </a:r>
                      <a:endParaRPr lang="ko-KR" altLang="en-US" sz="14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b="0" dirty="0">
                          <a:solidFill>
                            <a:schemeClr val="bg1">
                              <a:lumMod val="85000"/>
                            </a:schemeClr>
                          </a:solidFill>
                        </a:rPr>
                        <a:t>3</a:t>
                      </a:r>
                      <a:endParaRPr lang="ko-KR" altLang="en-US" sz="14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b="0" dirty="0">
                          <a:solidFill>
                            <a:schemeClr val="bg1">
                              <a:lumMod val="85000"/>
                            </a:schemeClr>
                          </a:solidFill>
                        </a:rPr>
                        <a:t>4</a:t>
                      </a:r>
                      <a:endParaRPr lang="ko-KR" altLang="en-US" sz="14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b="0" dirty="0">
                          <a:solidFill>
                            <a:schemeClr val="bg1">
                              <a:lumMod val="85000"/>
                            </a:schemeClr>
                          </a:solidFill>
                        </a:rPr>
                        <a:t>5</a:t>
                      </a:r>
                      <a:endParaRPr lang="ko-KR" altLang="en-US" sz="14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b="0" dirty="0">
                          <a:solidFill>
                            <a:schemeClr val="bg1">
                              <a:lumMod val="85000"/>
                            </a:schemeClr>
                          </a:solidFill>
                        </a:rPr>
                        <a:t>6</a:t>
                      </a:r>
                      <a:endParaRPr lang="ko-KR" altLang="en-US" sz="14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b="0" dirty="0">
                          <a:solidFill>
                            <a:schemeClr val="bg1">
                              <a:lumMod val="85000"/>
                            </a:schemeClr>
                          </a:solidFill>
                        </a:rPr>
                        <a:t>7</a:t>
                      </a:r>
                      <a:endParaRPr lang="ko-KR" altLang="en-US" sz="14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b="0" dirty="0">
                          <a:solidFill>
                            <a:schemeClr val="bg1">
                              <a:lumMod val="85000"/>
                            </a:schemeClr>
                          </a:solidFill>
                        </a:rPr>
                        <a:t>8</a:t>
                      </a:r>
                      <a:endParaRPr lang="ko-KR" altLang="en-US" sz="14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b="0" dirty="0">
                          <a:solidFill>
                            <a:schemeClr val="bg1">
                              <a:lumMod val="85000"/>
                            </a:schemeClr>
                          </a:solidFill>
                        </a:rPr>
                        <a:t>9</a:t>
                      </a:r>
                      <a:endParaRPr lang="ko-KR" altLang="en-US" sz="14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b="0" dirty="0">
                          <a:solidFill>
                            <a:schemeClr val="bg1">
                              <a:lumMod val="85000"/>
                            </a:schemeClr>
                          </a:solidFill>
                        </a:rPr>
                        <a:t>10</a:t>
                      </a:r>
                      <a:endParaRPr lang="ko-KR" altLang="en-US" sz="14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b="0" dirty="0">
                          <a:solidFill>
                            <a:schemeClr val="bg1">
                              <a:lumMod val="85000"/>
                            </a:schemeClr>
                          </a:solidFill>
                        </a:rPr>
                        <a:t>11</a:t>
                      </a:r>
                      <a:endParaRPr lang="ko-KR" altLang="en-US" sz="14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b="0" dirty="0">
                          <a:solidFill>
                            <a:schemeClr val="bg1">
                              <a:lumMod val="85000"/>
                            </a:schemeClr>
                          </a:solidFill>
                        </a:rPr>
                        <a:t>12</a:t>
                      </a:r>
                      <a:endParaRPr lang="ko-KR" altLang="en-US" sz="14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b="0" dirty="0">
                          <a:solidFill>
                            <a:schemeClr val="bg1">
                              <a:lumMod val="85000"/>
                            </a:schemeClr>
                          </a:solidFill>
                        </a:rPr>
                        <a:t>13</a:t>
                      </a:r>
                      <a:endParaRPr lang="ko-KR" altLang="en-US" sz="14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b="0" dirty="0">
                          <a:solidFill>
                            <a:schemeClr val="bg1">
                              <a:lumMod val="85000"/>
                            </a:schemeClr>
                          </a:solidFill>
                        </a:rPr>
                        <a:t>14</a:t>
                      </a:r>
                      <a:endParaRPr lang="ko-KR" altLang="en-US" sz="14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b="0" dirty="0">
                          <a:solidFill>
                            <a:schemeClr val="bg1">
                              <a:lumMod val="85000"/>
                            </a:schemeClr>
                          </a:solidFill>
                        </a:rPr>
                        <a:t>15</a:t>
                      </a:r>
                      <a:endParaRPr lang="ko-KR" altLang="en-US" sz="14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4209097032"/>
                  </a:ext>
                </a:extLst>
              </a:tr>
              <a:tr h="332550">
                <a:tc>
                  <a:txBody>
                    <a:bodyPr/>
                    <a:lstStyle/>
                    <a:p>
                      <a:pPr algn="ctr" latinLnBrk="1"/>
                      <a:r>
                        <a:rPr lang="en-US" altLang="ko-KR" sz="1400" dirty="0">
                          <a:solidFill>
                            <a:srgbClr val="3F3F3F"/>
                          </a:solidFill>
                        </a:rPr>
                        <a:t>2</a:t>
                      </a:r>
                      <a:r>
                        <a:rPr lang="ko-KR" altLang="en-US" sz="1400" dirty="0">
                          <a:solidFill>
                            <a:srgbClr val="3F3F3F"/>
                          </a:solidFill>
                        </a:rPr>
                        <a:t>진수</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400" dirty="0">
                          <a:solidFill>
                            <a:schemeClr val="bg1">
                              <a:lumMod val="85000"/>
                            </a:schemeClr>
                          </a:solidFill>
                        </a:rPr>
                        <a:t>0000</a:t>
                      </a:r>
                      <a:endParaRPr lang="ko-KR" altLang="en-US" sz="140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dirty="0">
                          <a:solidFill>
                            <a:schemeClr val="bg1">
                              <a:lumMod val="85000"/>
                            </a:schemeClr>
                          </a:solidFill>
                        </a:rPr>
                        <a:t>0001</a:t>
                      </a:r>
                      <a:endParaRPr lang="ko-KR" altLang="en-US" sz="140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dirty="0">
                          <a:solidFill>
                            <a:schemeClr val="bg1">
                              <a:lumMod val="85000"/>
                            </a:schemeClr>
                          </a:solidFill>
                        </a:rPr>
                        <a:t>0010</a:t>
                      </a:r>
                      <a:endParaRPr lang="ko-KR" altLang="en-US" sz="140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dirty="0">
                          <a:solidFill>
                            <a:schemeClr val="bg1">
                              <a:lumMod val="85000"/>
                            </a:schemeClr>
                          </a:solidFill>
                        </a:rPr>
                        <a:t>0011</a:t>
                      </a:r>
                      <a:endParaRPr lang="ko-KR" altLang="en-US" sz="140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dirty="0">
                          <a:solidFill>
                            <a:schemeClr val="bg1">
                              <a:lumMod val="85000"/>
                            </a:schemeClr>
                          </a:solidFill>
                        </a:rPr>
                        <a:t>0100</a:t>
                      </a:r>
                      <a:endParaRPr lang="ko-KR" altLang="en-US" sz="140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dirty="0">
                          <a:solidFill>
                            <a:schemeClr val="bg1">
                              <a:lumMod val="85000"/>
                            </a:schemeClr>
                          </a:solidFill>
                        </a:rPr>
                        <a:t>0101</a:t>
                      </a:r>
                      <a:endParaRPr lang="ko-KR" altLang="en-US" sz="140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dirty="0">
                          <a:solidFill>
                            <a:schemeClr val="bg1">
                              <a:lumMod val="85000"/>
                            </a:schemeClr>
                          </a:solidFill>
                        </a:rPr>
                        <a:t>0110</a:t>
                      </a:r>
                      <a:endParaRPr lang="ko-KR" altLang="en-US" sz="140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dirty="0">
                          <a:solidFill>
                            <a:schemeClr val="bg1">
                              <a:lumMod val="85000"/>
                            </a:schemeClr>
                          </a:solidFill>
                        </a:rPr>
                        <a:t>0111</a:t>
                      </a:r>
                      <a:endParaRPr lang="ko-KR" altLang="en-US" sz="140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dirty="0">
                          <a:solidFill>
                            <a:schemeClr val="bg1">
                              <a:lumMod val="85000"/>
                            </a:schemeClr>
                          </a:solidFill>
                        </a:rPr>
                        <a:t>1000</a:t>
                      </a:r>
                      <a:endParaRPr lang="ko-KR" altLang="en-US" sz="140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dirty="0">
                          <a:solidFill>
                            <a:schemeClr val="bg1">
                              <a:lumMod val="85000"/>
                            </a:schemeClr>
                          </a:solidFill>
                        </a:rPr>
                        <a:t>1001</a:t>
                      </a:r>
                      <a:endParaRPr lang="ko-KR" altLang="en-US" sz="140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dirty="0">
                          <a:solidFill>
                            <a:schemeClr val="bg1">
                              <a:lumMod val="85000"/>
                            </a:schemeClr>
                          </a:solidFill>
                        </a:rPr>
                        <a:t>1010</a:t>
                      </a:r>
                      <a:endParaRPr lang="ko-KR" altLang="en-US" sz="140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dirty="0">
                          <a:solidFill>
                            <a:schemeClr val="bg1">
                              <a:lumMod val="85000"/>
                            </a:schemeClr>
                          </a:solidFill>
                        </a:rPr>
                        <a:t>1011</a:t>
                      </a:r>
                      <a:endParaRPr lang="ko-KR" altLang="en-US" sz="140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dirty="0">
                          <a:solidFill>
                            <a:schemeClr val="bg1">
                              <a:lumMod val="85000"/>
                            </a:schemeClr>
                          </a:solidFill>
                        </a:rPr>
                        <a:t>1100</a:t>
                      </a:r>
                      <a:endParaRPr lang="ko-KR" altLang="en-US" sz="140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dirty="0">
                          <a:solidFill>
                            <a:schemeClr val="bg1">
                              <a:lumMod val="85000"/>
                            </a:schemeClr>
                          </a:solidFill>
                        </a:rPr>
                        <a:t>1101</a:t>
                      </a:r>
                      <a:endParaRPr lang="ko-KR" altLang="en-US" sz="140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dirty="0">
                          <a:solidFill>
                            <a:schemeClr val="bg1">
                              <a:lumMod val="85000"/>
                            </a:schemeClr>
                          </a:solidFill>
                        </a:rPr>
                        <a:t>1110</a:t>
                      </a:r>
                      <a:endParaRPr lang="ko-KR" altLang="en-US" sz="140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dirty="0">
                          <a:solidFill>
                            <a:schemeClr val="bg1">
                              <a:lumMod val="85000"/>
                            </a:schemeClr>
                          </a:solidFill>
                        </a:rPr>
                        <a:t>1111</a:t>
                      </a:r>
                      <a:endParaRPr lang="ko-KR" altLang="en-US" sz="140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636842798"/>
                  </a:ext>
                </a:extLst>
              </a:tr>
              <a:tr h="332550">
                <a:tc>
                  <a:txBody>
                    <a:bodyPr/>
                    <a:lstStyle/>
                    <a:p>
                      <a:pPr algn="ctr" latinLnBrk="1"/>
                      <a:r>
                        <a:rPr lang="en-US" altLang="ko-KR" sz="1400" dirty="0">
                          <a:solidFill>
                            <a:srgbClr val="3F3F3F"/>
                          </a:solidFill>
                        </a:rPr>
                        <a:t>16</a:t>
                      </a:r>
                      <a:r>
                        <a:rPr lang="ko-KR" altLang="en-US" sz="1400" dirty="0">
                          <a:solidFill>
                            <a:srgbClr val="3F3F3F"/>
                          </a:solidFill>
                        </a:rPr>
                        <a:t>진수</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400" dirty="0">
                          <a:solidFill>
                            <a:schemeClr val="bg1">
                              <a:lumMod val="85000"/>
                            </a:schemeClr>
                          </a:solidFill>
                        </a:rPr>
                        <a:t>0</a:t>
                      </a:r>
                      <a:endParaRPr lang="ko-KR" altLang="en-US" sz="140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dirty="0">
                          <a:solidFill>
                            <a:schemeClr val="bg1">
                              <a:lumMod val="85000"/>
                            </a:schemeClr>
                          </a:solidFill>
                        </a:rPr>
                        <a:t>1</a:t>
                      </a:r>
                      <a:endParaRPr lang="ko-KR" altLang="en-US" sz="140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dirty="0">
                          <a:solidFill>
                            <a:schemeClr val="bg1">
                              <a:lumMod val="85000"/>
                            </a:schemeClr>
                          </a:solidFill>
                        </a:rPr>
                        <a:t>2</a:t>
                      </a:r>
                      <a:endParaRPr lang="ko-KR" altLang="en-US" sz="140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dirty="0">
                          <a:solidFill>
                            <a:schemeClr val="bg1">
                              <a:lumMod val="85000"/>
                            </a:schemeClr>
                          </a:solidFill>
                        </a:rPr>
                        <a:t>3</a:t>
                      </a:r>
                      <a:endParaRPr lang="ko-KR" altLang="en-US" sz="140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dirty="0">
                          <a:solidFill>
                            <a:schemeClr val="bg1">
                              <a:lumMod val="85000"/>
                            </a:schemeClr>
                          </a:solidFill>
                        </a:rPr>
                        <a:t>4</a:t>
                      </a:r>
                      <a:endParaRPr lang="ko-KR" altLang="en-US" sz="140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dirty="0">
                          <a:solidFill>
                            <a:schemeClr val="bg1">
                              <a:lumMod val="85000"/>
                            </a:schemeClr>
                          </a:solidFill>
                        </a:rPr>
                        <a:t>5</a:t>
                      </a:r>
                      <a:endParaRPr lang="ko-KR" altLang="en-US" sz="140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dirty="0">
                          <a:solidFill>
                            <a:schemeClr val="bg1">
                              <a:lumMod val="85000"/>
                            </a:schemeClr>
                          </a:solidFill>
                        </a:rPr>
                        <a:t>6</a:t>
                      </a:r>
                      <a:endParaRPr lang="ko-KR" altLang="en-US" sz="140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dirty="0">
                          <a:solidFill>
                            <a:schemeClr val="bg1">
                              <a:lumMod val="85000"/>
                            </a:schemeClr>
                          </a:solidFill>
                        </a:rPr>
                        <a:t>7</a:t>
                      </a:r>
                      <a:endParaRPr lang="ko-KR" altLang="en-US" sz="140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dirty="0">
                          <a:solidFill>
                            <a:schemeClr val="bg1">
                              <a:lumMod val="85000"/>
                            </a:schemeClr>
                          </a:solidFill>
                        </a:rPr>
                        <a:t>8</a:t>
                      </a:r>
                      <a:endParaRPr lang="ko-KR" altLang="en-US" sz="140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dirty="0">
                          <a:solidFill>
                            <a:schemeClr val="bg1">
                              <a:lumMod val="85000"/>
                            </a:schemeClr>
                          </a:solidFill>
                        </a:rPr>
                        <a:t>9</a:t>
                      </a:r>
                      <a:endParaRPr lang="ko-KR" altLang="en-US" sz="140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dirty="0">
                          <a:solidFill>
                            <a:schemeClr val="bg1">
                              <a:lumMod val="85000"/>
                            </a:schemeClr>
                          </a:solidFill>
                        </a:rPr>
                        <a:t>a</a:t>
                      </a:r>
                      <a:endParaRPr lang="ko-KR" altLang="en-US" sz="140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dirty="0">
                          <a:solidFill>
                            <a:schemeClr val="bg1">
                              <a:lumMod val="85000"/>
                            </a:schemeClr>
                          </a:solidFill>
                        </a:rPr>
                        <a:t>b</a:t>
                      </a:r>
                      <a:endParaRPr lang="ko-KR" altLang="en-US" sz="140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dirty="0">
                          <a:solidFill>
                            <a:schemeClr val="bg1">
                              <a:lumMod val="85000"/>
                            </a:schemeClr>
                          </a:solidFill>
                        </a:rPr>
                        <a:t>c</a:t>
                      </a:r>
                      <a:endParaRPr lang="ko-KR" altLang="en-US" sz="140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dirty="0">
                          <a:solidFill>
                            <a:schemeClr val="bg1">
                              <a:lumMod val="85000"/>
                            </a:schemeClr>
                          </a:solidFill>
                        </a:rPr>
                        <a:t>d</a:t>
                      </a:r>
                      <a:endParaRPr lang="ko-KR" altLang="en-US" sz="140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dirty="0">
                          <a:solidFill>
                            <a:schemeClr val="bg1">
                              <a:lumMod val="85000"/>
                            </a:schemeClr>
                          </a:solidFill>
                        </a:rPr>
                        <a:t>e</a:t>
                      </a:r>
                      <a:endParaRPr lang="ko-KR" altLang="en-US" sz="140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dirty="0">
                          <a:solidFill>
                            <a:schemeClr val="bg1">
                              <a:lumMod val="85000"/>
                            </a:schemeClr>
                          </a:solidFill>
                        </a:rPr>
                        <a:t>f</a:t>
                      </a:r>
                      <a:endParaRPr lang="ko-KR" altLang="en-US" sz="140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4153226360"/>
                  </a:ext>
                </a:extLst>
              </a:tr>
            </a:tbl>
          </a:graphicData>
        </a:graphic>
      </p:graphicFrame>
      <p:sp>
        <p:nvSpPr>
          <p:cNvPr id="5" name="내용 개체 틀 1">
            <a:extLst>
              <a:ext uri="{FF2B5EF4-FFF2-40B4-BE49-F238E27FC236}">
                <a16:creationId xmlns:a16="http://schemas.microsoft.com/office/drawing/2014/main" id="{A9A79408-81DB-4EC4-A28B-7AE207A5A8CB}"/>
              </a:ext>
            </a:extLst>
          </p:cNvPr>
          <p:cNvSpPr txBox="1">
            <a:spLocks/>
          </p:cNvSpPr>
          <p:nvPr/>
        </p:nvSpPr>
        <p:spPr>
          <a:xfrm>
            <a:off x="241298" y="2392565"/>
            <a:ext cx="11683999" cy="4273347"/>
          </a:xfrm>
          <a:prstGeom prst="rect">
            <a:avLst/>
          </a:prstGeom>
        </p:spPr>
        <p:txBody>
          <a:bodyPr vert="horz" lIns="91440" tIns="45720" rIns="91440" bIns="45720" rtlCol="0">
            <a:normAutofit/>
          </a:bodyPr>
          <a:lstStyle>
            <a:lvl1pPr marL="0" indent="-144000" algn="l" defTabSz="914400" rtl="0" eaLnBrk="1" latinLnBrk="1" hangingPunct="1">
              <a:lnSpc>
                <a:spcPct val="105000"/>
              </a:lnSpc>
              <a:spcBef>
                <a:spcPts val="1000"/>
              </a:spcBef>
              <a:buFont typeface="Arial" panose="020B0604020202020204" pitchFamily="34" charset="0"/>
              <a:buChar char="•"/>
              <a:defRPr sz="1800" kern="1200" spc="-90" baseline="0">
                <a:solidFill>
                  <a:schemeClr val="bg1">
                    <a:lumMod val="85000"/>
                  </a:schemeClr>
                </a:solidFill>
                <a:latin typeface="Arial" panose="020B0604020202020204" pitchFamily="34" charset="0"/>
                <a:ea typeface="맑은 고딕" panose="020B0503020000020004" pitchFamily="50" charset="-127"/>
                <a:cs typeface="+mn-cs"/>
              </a:defRPr>
            </a:lvl1pPr>
            <a:lvl2pPr marL="360000" indent="-144000" algn="l" defTabSz="914400" rtl="0" eaLnBrk="1" latinLnBrk="1" hangingPunct="1">
              <a:lnSpc>
                <a:spcPct val="105000"/>
              </a:lnSpc>
              <a:spcBef>
                <a:spcPts val="500"/>
              </a:spcBef>
              <a:buFont typeface="Arial" panose="020B0604020202020204" pitchFamily="34" charset="0"/>
              <a:buChar char="•"/>
              <a:defRPr sz="1600" kern="1200" spc="-90" baseline="0">
                <a:solidFill>
                  <a:schemeClr val="bg1">
                    <a:lumMod val="85000"/>
                  </a:schemeClr>
                </a:solidFill>
                <a:latin typeface="Arial" panose="020B0604020202020204" pitchFamily="34" charset="0"/>
                <a:ea typeface="맑은 고딕" panose="020B0503020000020004" pitchFamily="50" charset="-127"/>
                <a:cs typeface="+mn-cs"/>
              </a:defRPr>
            </a:lvl2pPr>
            <a:lvl3pPr marL="540000" indent="-144000" algn="l" defTabSz="914400" rtl="0" eaLnBrk="1" latinLnBrk="1" hangingPunct="1">
              <a:lnSpc>
                <a:spcPct val="105000"/>
              </a:lnSpc>
              <a:spcBef>
                <a:spcPts val="500"/>
              </a:spcBef>
              <a:buFont typeface="Arial" panose="020B0604020202020204" pitchFamily="34" charset="0"/>
              <a:buChar char="•"/>
              <a:defRPr sz="1400" kern="1200" spc="-90" baseline="0">
                <a:solidFill>
                  <a:schemeClr val="bg1">
                    <a:lumMod val="85000"/>
                  </a:schemeClr>
                </a:solidFill>
                <a:latin typeface="Arial" panose="020B0604020202020204" pitchFamily="34" charset="0"/>
                <a:ea typeface="맑은 고딕" panose="020B0503020000020004" pitchFamily="50" charset="-127"/>
                <a:cs typeface="+mn-cs"/>
              </a:defRPr>
            </a:lvl3pPr>
            <a:lvl4pPr marL="720000" indent="-144000" algn="l" defTabSz="914400" rtl="0" eaLnBrk="1" latinLnBrk="1" hangingPunct="1">
              <a:lnSpc>
                <a:spcPct val="105000"/>
              </a:lnSpc>
              <a:spcBef>
                <a:spcPts val="500"/>
              </a:spcBef>
              <a:buFont typeface="Arial" panose="020B0604020202020204" pitchFamily="34" charset="0"/>
              <a:buChar char="•"/>
              <a:defRPr sz="1300" kern="1200" spc="-90" baseline="0">
                <a:solidFill>
                  <a:schemeClr val="bg1">
                    <a:lumMod val="85000"/>
                  </a:schemeClr>
                </a:solidFill>
                <a:latin typeface="Arial" panose="020B0604020202020204" pitchFamily="34" charset="0"/>
                <a:ea typeface="맑은 고딕" panose="020B0503020000020004" pitchFamily="50" charset="-127"/>
                <a:cs typeface="+mn-cs"/>
              </a:defRPr>
            </a:lvl4pPr>
            <a:lvl5pPr marL="900000" indent="-144000" algn="l" defTabSz="914400" rtl="0" eaLnBrk="1" latinLnBrk="1" hangingPunct="1">
              <a:lnSpc>
                <a:spcPct val="105000"/>
              </a:lnSpc>
              <a:spcBef>
                <a:spcPts val="500"/>
              </a:spcBef>
              <a:buFont typeface="Arial" panose="020B0604020202020204" pitchFamily="34" charset="0"/>
              <a:buChar char="•"/>
              <a:defRPr sz="1200" kern="1200" spc="-90" baseline="0">
                <a:solidFill>
                  <a:schemeClr val="bg1">
                    <a:lumMod val="85000"/>
                  </a:schemeClr>
                </a:solidFill>
                <a:latin typeface="Arial" panose="020B0604020202020204" pitchFamily="34" charset="0"/>
                <a:ea typeface="맑은 고딕" panose="020B0503020000020004"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buNone/>
            </a:pPr>
            <a:r>
              <a:rPr lang="en-US" altLang="ko-KR" b="1" dirty="0"/>
              <a:t>bit : 0 or 1 </a:t>
            </a:r>
            <a:r>
              <a:rPr lang="en-US" altLang="ko-KR" dirty="0"/>
              <a:t>=</a:t>
            </a:r>
            <a:r>
              <a:rPr lang="ko-KR" altLang="en-US" sz="1800" dirty="0"/>
              <a:t> </a:t>
            </a:r>
            <a:r>
              <a:rPr lang="en-US" altLang="ko-KR" sz="1800" dirty="0"/>
              <a:t>2</a:t>
            </a:r>
            <a:r>
              <a:rPr lang="ko-KR" altLang="en-US" sz="1800" dirty="0"/>
              <a:t>진수 한자리</a:t>
            </a:r>
            <a:r>
              <a:rPr lang="en-US" altLang="ko-KR" sz="1800" dirty="0"/>
              <a:t>, </a:t>
            </a:r>
            <a:r>
              <a:rPr lang="en-US" altLang="ko-KR" sz="1800" b="1" dirty="0"/>
              <a:t>1 nibble</a:t>
            </a:r>
            <a:r>
              <a:rPr lang="en-US" altLang="ko-KR" sz="1800" dirty="0"/>
              <a:t> = 4bits, </a:t>
            </a:r>
            <a:r>
              <a:rPr lang="en-US" altLang="ko-KR" dirty="0"/>
              <a:t>1 byte = 8bits</a:t>
            </a:r>
            <a:r>
              <a:rPr lang="en-US" altLang="ko-KR" sz="1200" dirty="0"/>
              <a:t>, 1KB = 1024 bytes, 1MB = 1024 KB, 1GB = 1024 MB, …</a:t>
            </a:r>
            <a:endParaRPr lang="en-US" altLang="ko-KR" sz="1200" b="1" dirty="0"/>
          </a:p>
          <a:p>
            <a:pPr indent="0">
              <a:buFont typeface="Arial" panose="020B0604020202020204" pitchFamily="34" charset="0"/>
              <a:buNone/>
            </a:pPr>
            <a:r>
              <a:rPr lang="ko-KR" altLang="en-US" b="1" dirty="0"/>
              <a:t>큰 </a:t>
            </a:r>
            <a:r>
              <a:rPr lang="en-US" altLang="ko-KR" b="1" dirty="0"/>
              <a:t>10</a:t>
            </a:r>
            <a:r>
              <a:rPr lang="ko-KR" altLang="en-US" b="1" dirty="0"/>
              <a:t>진수</a:t>
            </a:r>
            <a:r>
              <a:rPr lang="en-US" altLang="ko-KR" b="1" dirty="0"/>
              <a:t>(decimal)</a:t>
            </a:r>
            <a:r>
              <a:rPr lang="ko-KR" altLang="en-US" b="1" dirty="0"/>
              <a:t> </a:t>
            </a:r>
            <a:r>
              <a:rPr lang="ko-KR" altLang="en-US" sz="1800" dirty="0"/>
              <a:t>➡ </a:t>
            </a:r>
            <a:r>
              <a:rPr lang="en-US" altLang="ko-KR" sz="1800" dirty="0"/>
              <a:t>2</a:t>
            </a:r>
            <a:r>
              <a:rPr lang="ko-KR" altLang="en-US" sz="1800" dirty="0"/>
              <a:t>진수</a:t>
            </a:r>
            <a:r>
              <a:rPr lang="en-US" altLang="ko-KR" sz="1800" dirty="0"/>
              <a:t>(binary)(bit)</a:t>
            </a:r>
            <a:r>
              <a:rPr lang="ko-KR" altLang="en-US" sz="1800" dirty="0"/>
              <a:t> ➡ </a:t>
            </a:r>
            <a:r>
              <a:rPr lang="en-US" altLang="ko-KR" dirty="0"/>
              <a:t>16</a:t>
            </a:r>
            <a:r>
              <a:rPr lang="ko-KR" altLang="en-US" dirty="0"/>
              <a:t>진수</a:t>
            </a:r>
            <a:r>
              <a:rPr lang="en-US" altLang="ko-KR" dirty="0"/>
              <a:t>(hex)</a:t>
            </a:r>
            <a:r>
              <a:rPr lang="en-US" altLang="ko-KR" b="1" dirty="0"/>
              <a:t>(</a:t>
            </a:r>
            <a:r>
              <a:rPr lang="en-US" altLang="ko-KR" dirty="0"/>
              <a:t>nibble</a:t>
            </a:r>
            <a:r>
              <a:rPr lang="en-US" altLang="ko-KR" b="1" dirty="0"/>
              <a:t>)</a:t>
            </a:r>
          </a:p>
          <a:p>
            <a:pPr indent="0">
              <a:buFont typeface="Arial" panose="020B0604020202020204" pitchFamily="34" charset="0"/>
              <a:buNone/>
            </a:pPr>
            <a:endParaRPr lang="en-US" altLang="ko-KR" sz="900" b="1" dirty="0"/>
          </a:p>
          <a:p>
            <a:pPr indent="0">
              <a:buFont typeface="Arial" panose="020B0604020202020204" pitchFamily="34" charset="0"/>
              <a:buNone/>
            </a:pPr>
            <a:r>
              <a:rPr lang="en-US" altLang="ko-KR" dirty="0"/>
              <a:t>10</a:t>
            </a:r>
            <a:r>
              <a:rPr lang="ko-KR" altLang="en-US" dirty="0"/>
              <a:t>진수</a:t>
            </a:r>
            <a:endParaRPr lang="en-US" altLang="ko-KR" dirty="0"/>
          </a:p>
          <a:p>
            <a:pPr indent="0">
              <a:buFont typeface="Arial" panose="020B0604020202020204" pitchFamily="34" charset="0"/>
              <a:buNone/>
            </a:pPr>
            <a:r>
              <a:rPr lang="en-US" altLang="ko-KR" sz="1600" dirty="0">
                <a:latin typeface="Consolas" panose="020B0609020204030204" pitchFamily="49" charset="0"/>
              </a:rPr>
              <a:t>561673155925223069349637322719296911316457960</a:t>
            </a:r>
          </a:p>
          <a:p>
            <a:pPr indent="0">
              <a:buFont typeface="Arial" panose="020B0604020202020204" pitchFamily="34" charset="0"/>
              <a:buNone/>
            </a:pPr>
            <a:r>
              <a:rPr lang="en-US" altLang="ko-KR" dirty="0"/>
              <a:t>2</a:t>
            </a:r>
            <a:r>
              <a:rPr lang="ko-KR" altLang="en-US" dirty="0"/>
              <a:t>진수 </a:t>
            </a:r>
            <a:r>
              <a:rPr lang="en-US" altLang="ko-KR" dirty="0"/>
              <a:t>(160 bits)</a:t>
            </a:r>
          </a:p>
          <a:p>
            <a:pPr indent="0">
              <a:buFont typeface="Arial" panose="020B0604020202020204" pitchFamily="34" charset="0"/>
              <a:buNone/>
            </a:pPr>
            <a:r>
              <a:rPr lang="en-US" altLang="ko-KR" sz="1600" dirty="0">
                <a:latin typeface="Consolas" panose="020B0609020204030204" pitchFamily="49" charset="0"/>
              </a:rPr>
              <a:t>0000000000011001001011111011000100001101111100110111110010011111101100100110100000101001111010110010110011000110001000111100110100011011</a:t>
            </a:r>
            <a:r>
              <a:rPr lang="en-US" altLang="ko-KR" sz="1600" dirty="0">
                <a:solidFill>
                  <a:srgbClr val="0071FF"/>
                </a:solidFill>
                <a:latin typeface="Consolas" panose="020B0609020204030204" pitchFamily="49" charset="0"/>
              </a:rPr>
              <a:t>1111</a:t>
            </a:r>
            <a:r>
              <a:rPr lang="en-US" altLang="ko-KR" sz="1600" dirty="0">
                <a:solidFill>
                  <a:srgbClr val="F7931A"/>
                </a:solidFill>
                <a:latin typeface="Consolas" panose="020B0609020204030204" pitchFamily="49" charset="0"/>
              </a:rPr>
              <a:t>0101</a:t>
            </a:r>
            <a:r>
              <a:rPr lang="en-US" altLang="ko-KR" sz="1600" dirty="0">
                <a:solidFill>
                  <a:srgbClr val="0071FF"/>
                </a:solidFill>
                <a:latin typeface="Consolas" panose="020B0609020204030204" pitchFamily="49" charset="0"/>
              </a:rPr>
              <a:t>1001</a:t>
            </a:r>
            <a:r>
              <a:rPr lang="en-US" altLang="ko-KR" sz="1600" dirty="0">
                <a:solidFill>
                  <a:srgbClr val="F7931A"/>
                </a:solidFill>
                <a:latin typeface="Consolas" panose="020B0609020204030204" pitchFamily="49" charset="0"/>
              </a:rPr>
              <a:t>1001</a:t>
            </a:r>
            <a:r>
              <a:rPr lang="en-US" altLang="ko-KR" sz="1600" dirty="0">
                <a:solidFill>
                  <a:srgbClr val="0071FF"/>
                </a:solidFill>
                <a:latin typeface="Consolas" panose="020B0609020204030204" pitchFamily="49" charset="0"/>
              </a:rPr>
              <a:t>1110</a:t>
            </a:r>
            <a:r>
              <a:rPr lang="en-US" altLang="ko-KR" sz="1600" dirty="0">
                <a:solidFill>
                  <a:srgbClr val="F7931A"/>
                </a:solidFill>
                <a:latin typeface="Consolas" panose="020B0609020204030204" pitchFamily="49" charset="0"/>
              </a:rPr>
              <a:t>1000</a:t>
            </a:r>
            <a:r>
              <a:rPr lang="en-US" altLang="ko-KR" sz="1600" dirty="0">
                <a:latin typeface="Consolas" panose="020B0609020204030204" pitchFamily="49" charset="0"/>
              </a:rPr>
              <a:t> </a:t>
            </a:r>
          </a:p>
          <a:p>
            <a:pPr indent="0">
              <a:buFont typeface="Arial" panose="020B0604020202020204" pitchFamily="34" charset="0"/>
              <a:buNone/>
            </a:pPr>
            <a:r>
              <a:rPr lang="en-US" altLang="ko-KR" dirty="0"/>
              <a:t>16</a:t>
            </a:r>
            <a:r>
              <a:rPr lang="ko-KR" altLang="en-US" dirty="0"/>
              <a:t>진수 </a:t>
            </a:r>
            <a:r>
              <a:rPr lang="en-US" altLang="ko-KR" dirty="0"/>
              <a:t>(160 bits = 40 nibbles) (Prefix : </a:t>
            </a:r>
            <a:r>
              <a:rPr lang="en-US" altLang="ko-KR" dirty="0">
                <a:solidFill>
                  <a:srgbClr val="EF296B"/>
                </a:solidFill>
              </a:rPr>
              <a:t>0x</a:t>
            </a:r>
            <a:r>
              <a:rPr lang="en-US" altLang="ko-KR" dirty="0"/>
              <a:t>)</a:t>
            </a:r>
          </a:p>
          <a:p>
            <a:pPr indent="0">
              <a:buFont typeface="Arial" panose="020B0604020202020204" pitchFamily="34" charset="0"/>
              <a:buNone/>
            </a:pPr>
            <a:r>
              <a:rPr lang="en-US" altLang="ko-KR" sz="1600" dirty="0">
                <a:solidFill>
                  <a:srgbClr val="EF296B"/>
                </a:solidFill>
                <a:latin typeface="Consolas" panose="020B0609020204030204" pitchFamily="49" charset="0"/>
              </a:rPr>
              <a:t>0x</a:t>
            </a:r>
            <a:r>
              <a:rPr lang="en-US" altLang="ko-KR" sz="1600" dirty="0">
                <a:latin typeface="Consolas" panose="020B0609020204030204" pitchFamily="49" charset="0"/>
              </a:rPr>
              <a:t>00192Fb10dF37c9FB26829eb2CC623cd1B</a:t>
            </a:r>
            <a:r>
              <a:rPr lang="en-US" altLang="ko-KR" sz="1600" dirty="0">
                <a:solidFill>
                  <a:srgbClr val="0071FF"/>
                </a:solidFill>
                <a:latin typeface="Consolas" panose="020B0609020204030204" pitchFamily="49" charset="0"/>
              </a:rPr>
              <a:t>F</a:t>
            </a:r>
            <a:r>
              <a:rPr lang="en-US" altLang="ko-KR" sz="1600" dirty="0">
                <a:solidFill>
                  <a:srgbClr val="F7931A"/>
                </a:solidFill>
                <a:latin typeface="Consolas" panose="020B0609020204030204" pitchFamily="49" charset="0"/>
              </a:rPr>
              <a:t>5</a:t>
            </a:r>
            <a:r>
              <a:rPr lang="en-US" altLang="ko-KR" sz="1600" dirty="0">
                <a:solidFill>
                  <a:srgbClr val="0071FF"/>
                </a:solidFill>
                <a:latin typeface="Consolas" panose="020B0609020204030204" pitchFamily="49" charset="0"/>
              </a:rPr>
              <a:t>9</a:t>
            </a:r>
            <a:r>
              <a:rPr lang="en-US" altLang="ko-KR" sz="1600" dirty="0">
                <a:solidFill>
                  <a:srgbClr val="F7931A"/>
                </a:solidFill>
                <a:latin typeface="Consolas" panose="020B0609020204030204" pitchFamily="49" charset="0"/>
              </a:rPr>
              <a:t>9</a:t>
            </a:r>
            <a:r>
              <a:rPr lang="en-US" altLang="ko-KR" sz="1600" dirty="0">
                <a:solidFill>
                  <a:srgbClr val="0071FF"/>
                </a:solidFill>
                <a:latin typeface="Consolas" panose="020B0609020204030204" pitchFamily="49" charset="0"/>
              </a:rPr>
              <a:t>E</a:t>
            </a:r>
            <a:r>
              <a:rPr lang="en-US" altLang="ko-KR" sz="1600" dirty="0">
                <a:solidFill>
                  <a:srgbClr val="F7931A"/>
                </a:solidFill>
                <a:latin typeface="Consolas" panose="020B0609020204030204" pitchFamily="49" charset="0"/>
              </a:rPr>
              <a:t>8</a:t>
            </a:r>
          </a:p>
          <a:p>
            <a:pPr indent="0">
              <a:buFont typeface="Arial" panose="020B0604020202020204" pitchFamily="34" charset="0"/>
              <a:buNone/>
            </a:pPr>
            <a:r>
              <a:rPr lang="en-US" altLang="ko-KR" dirty="0">
                <a:solidFill>
                  <a:srgbClr val="00C8EB"/>
                </a:solidFill>
              </a:rPr>
              <a:t>256 bits = 64 nibbles = 32 bytes</a:t>
            </a:r>
          </a:p>
          <a:p>
            <a:pPr indent="0">
              <a:buFont typeface="Arial" panose="020B0604020202020204" pitchFamily="34" charset="0"/>
              <a:buNone/>
            </a:pPr>
            <a:endParaRPr lang="en-US" altLang="ko-KR" b="1" dirty="0"/>
          </a:p>
        </p:txBody>
      </p:sp>
      <p:sp>
        <p:nvSpPr>
          <p:cNvPr id="7" name="TextBox 6">
            <a:extLst>
              <a:ext uri="{FF2B5EF4-FFF2-40B4-BE49-F238E27FC236}">
                <a16:creationId xmlns:a16="http://schemas.microsoft.com/office/drawing/2014/main" id="{DA2FE590-C1DB-40BC-9F58-9E18FFBF5C21}"/>
              </a:ext>
            </a:extLst>
          </p:cNvPr>
          <p:cNvSpPr txBox="1"/>
          <p:nvPr/>
        </p:nvSpPr>
        <p:spPr>
          <a:xfrm>
            <a:off x="5691104" y="5373329"/>
            <a:ext cx="3284621" cy="646331"/>
          </a:xfrm>
          <a:prstGeom prst="rect">
            <a:avLst/>
          </a:prstGeom>
          <a:noFill/>
          <a:ln>
            <a:solidFill>
              <a:schemeClr val="bg1">
                <a:lumMod val="85000"/>
              </a:schemeClr>
            </a:solidFill>
          </a:ln>
        </p:spPr>
        <p:txBody>
          <a:bodyPr wrap="square">
            <a:spAutoFit/>
          </a:bodyPr>
          <a:lstStyle/>
          <a:p>
            <a:pPr algn="ctr"/>
            <a:r>
              <a:rPr lang="en-US" altLang="ko-KR" sz="1800" dirty="0">
                <a:solidFill>
                  <a:srgbClr val="0071FF"/>
                </a:solidFill>
                <a:latin typeface="Consolas" panose="020B0609020204030204" pitchFamily="49" charset="0"/>
              </a:rPr>
              <a:t>1111</a:t>
            </a:r>
            <a:r>
              <a:rPr lang="en-US" altLang="ko-KR" sz="1800" dirty="0">
                <a:solidFill>
                  <a:srgbClr val="F7931A"/>
                </a:solidFill>
                <a:latin typeface="Consolas" panose="020B0609020204030204" pitchFamily="49" charset="0"/>
              </a:rPr>
              <a:t>0101</a:t>
            </a:r>
            <a:r>
              <a:rPr lang="en-US" altLang="ko-KR" sz="1800" dirty="0">
                <a:solidFill>
                  <a:srgbClr val="0071FF"/>
                </a:solidFill>
                <a:latin typeface="Consolas" panose="020B0609020204030204" pitchFamily="49" charset="0"/>
              </a:rPr>
              <a:t>1001</a:t>
            </a:r>
            <a:r>
              <a:rPr lang="en-US" altLang="ko-KR" sz="1800" dirty="0">
                <a:solidFill>
                  <a:srgbClr val="F7931A"/>
                </a:solidFill>
                <a:latin typeface="Consolas" panose="020B0609020204030204" pitchFamily="49" charset="0"/>
              </a:rPr>
              <a:t>1001</a:t>
            </a:r>
            <a:r>
              <a:rPr lang="en-US" altLang="ko-KR" sz="1800" dirty="0">
                <a:solidFill>
                  <a:srgbClr val="0071FF"/>
                </a:solidFill>
                <a:latin typeface="Consolas" panose="020B0609020204030204" pitchFamily="49" charset="0"/>
              </a:rPr>
              <a:t>1110</a:t>
            </a:r>
            <a:r>
              <a:rPr lang="en-US" altLang="ko-KR" sz="1800" dirty="0">
                <a:solidFill>
                  <a:srgbClr val="F7931A"/>
                </a:solidFill>
                <a:latin typeface="Consolas" panose="020B0609020204030204" pitchFamily="49" charset="0"/>
              </a:rPr>
              <a:t>1000</a:t>
            </a:r>
          </a:p>
          <a:p>
            <a:pPr algn="ctr"/>
            <a:r>
              <a:rPr lang="en-US" altLang="ko-KR" sz="1800" dirty="0">
                <a:solidFill>
                  <a:srgbClr val="0071FF"/>
                </a:solidFill>
                <a:latin typeface="Consolas" panose="020B0609020204030204" pitchFamily="49" charset="0"/>
              </a:rPr>
              <a:t>   F   </a:t>
            </a:r>
            <a:r>
              <a:rPr lang="en-US" altLang="ko-KR" sz="1800" dirty="0">
                <a:solidFill>
                  <a:srgbClr val="F7931A"/>
                </a:solidFill>
                <a:latin typeface="Consolas" panose="020B0609020204030204" pitchFamily="49" charset="0"/>
              </a:rPr>
              <a:t>5   </a:t>
            </a:r>
            <a:r>
              <a:rPr lang="en-US" altLang="ko-KR" sz="1800" dirty="0">
                <a:solidFill>
                  <a:srgbClr val="0071FF"/>
                </a:solidFill>
                <a:latin typeface="Consolas" panose="020B0609020204030204" pitchFamily="49" charset="0"/>
              </a:rPr>
              <a:t>9   </a:t>
            </a:r>
            <a:r>
              <a:rPr lang="en-US" altLang="ko-KR" sz="1800" dirty="0">
                <a:solidFill>
                  <a:srgbClr val="F7931A"/>
                </a:solidFill>
                <a:latin typeface="Consolas" panose="020B0609020204030204" pitchFamily="49" charset="0"/>
              </a:rPr>
              <a:t>9   </a:t>
            </a:r>
            <a:r>
              <a:rPr lang="en-US" altLang="ko-KR" sz="1800" dirty="0">
                <a:solidFill>
                  <a:srgbClr val="0071FF"/>
                </a:solidFill>
                <a:latin typeface="Consolas" panose="020B0609020204030204" pitchFamily="49" charset="0"/>
              </a:rPr>
              <a:t>E   </a:t>
            </a:r>
            <a:r>
              <a:rPr lang="en-US" altLang="ko-KR" sz="1800" dirty="0">
                <a:solidFill>
                  <a:srgbClr val="F7931A"/>
                </a:solidFill>
                <a:latin typeface="Consolas" panose="020B0609020204030204" pitchFamily="49" charset="0"/>
              </a:rPr>
              <a:t>8</a:t>
            </a:r>
            <a:endParaRPr lang="ko-KR" altLang="en-US" dirty="0"/>
          </a:p>
        </p:txBody>
      </p:sp>
      <p:cxnSp>
        <p:nvCxnSpPr>
          <p:cNvPr id="9" name="직선 화살표 연결선 8">
            <a:extLst>
              <a:ext uri="{FF2B5EF4-FFF2-40B4-BE49-F238E27FC236}">
                <a16:creationId xmlns:a16="http://schemas.microsoft.com/office/drawing/2014/main" id="{4B9C680A-1399-4FA0-B8BB-D2A4C2213288}"/>
              </a:ext>
            </a:extLst>
          </p:cNvPr>
          <p:cNvCxnSpPr>
            <a:cxnSpLocks/>
            <a:endCxn id="7" idx="1"/>
          </p:cNvCxnSpPr>
          <p:nvPr/>
        </p:nvCxnSpPr>
        <p:spPr>
          <a:xfrm>
            <a:off x="4914900" y="5315323"/>
            <a:ext cx="776204" cy="381172"/>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 name="직선 화살표 연결선 10">
            <a:extLst>
              <a:ext uri="{FF2B5EF4-FFF2-40B4-BE49-F238E27FC236}">
                <a16:creationId xmlns:a16="http://schemas.microsoft.com/office/drawing/2014/main" id="{F02C4BB1-7AA8-4953-8716-05BE9F86DA82}"/>
              </a:ext>
            </a:extLst>
          </p:cNvPr>
          <p:cNvCxnSpPr>
            <a:cxnSpLocks/>
            <a:endCxn id="7" idx="1"/>
          </p:cNvCxnSpPr>
          <p:nvPr/>
        </p:nvCxnSpPr>
        <p:spPr>
          <a:xfrm flipV="1">
            <a:off x="4648200" y="5696495"/>
            <a:ext cx="1042904" cy="261160"/>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77987515"/>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07F1038A-3C64-4333-A5F4-22B26D7C32DA}"/>
              </a:ext>
            </a:extLst>
          </p:cNvPr>
          <p:cNvSpPr>
            <a:spLocks noGrp="1"/>
          </p:cNvSpPr>
          <p:nvPr>
            <p:ph idx="1"/>
          </p:nvPr>
        </p:nvSpPr>
        <p:spPr>
          <a:xfrm>
            <a:off x="241299" y="674860"/>
            <a:ext cx="11683999" cy="6030740"/>
          </a:xfrm>
        </p:spPr>
        <p:txBody>
          <a:bodyPr>
            <a:normAutofit/>
          </a:bodyPr>
          <a:lstStyle/>
          <a:p>
            <a:pPr indent="0">
              <a:buNone/>
            </a:pPr>
            <a:r>
              <a:rPr lang="en-US" altLang="ko-KR" sz="2000" dirty="0"/>
              <a:t>BIP-44 </a:t>
            </a:r>
            <a:r>
              <a:rPr lang="ko-KR" altLang="en-US" sz="2000" dirty="0"/>
              <a:t>복수화폐</a:t>
            </a:r>
            <a:r>
              <a:rPr lang="en-US" altLang="ko-KR" sz="2000" dirty="0"/>
              <a:t>(multicurrency) </a:t>
            </a:r>
            <a:r>
              <a:rPr lang="ko-KR" altLang="en-US" sz="2000" dirty="0"/>
              <a:t>및 복수계정</a:t>
            </a:r>
            <a:r>
              <a:rPr lang="en-US" altLang="ko-KR" sz="2000" dirty="0"/>
              <a:t>(</a:t>
            </a:r>
            <a:r>
              <a:rPr lang="en-US" altLang="ko-KR" sz="2000" dirty="0" err="1"/>
              <a:t>multiaccount</a:t>
            </a:r>
            <a:r>
              <a:rPr lang="en-US" altLang="ko-KR" sz="2000" dirty="0"/>
              <a:t>) </a:t>
            </a:r>
            <a:r>
              <a:rPr lang="ko-KR" altLang="en-US" sz="2000" dirty="0"/>
              <a:t>지갑 </a:t>
            </a:r>
            <a:r>
              <a:rPr lang="en-US" altLang="ko-KR" sz="1400" dirty="0"/>
              <a:t>(Multi-Account Hierarchy for Deterministic Wallets)</a:t>
            </a:r>
          </a:p>
          <a:p>
            <a:pPr>
              <a:lnSpc>
                <a:spcPct val="110000"/>
              </a:lnSpc>
            </a:pPr>
            <a:r>
              <a:rPr lang="en-US" altLang="ko-KR" sz="1800" dirty="0"/>
              <a:t>BIP-43 </a:t>
            </a:r>
            <a:r>
              <a:rPr lang="ko-KR" altLang="en-US" sz="1800" dirty="0"/>
              <a:t>확장</a:t>
            </a:r>
            <a:r>
              <a:rPr lang="en-US" altLang="ko-KR" sz="1800" dirty="0"/>
              <a:t>, '</a:t>
            </a:r>
            <a:r>
              <a:rPr lang="ko-KR" altLang="en-US" sz="1800" dirty="0"/>
              <a:t>목적</a:t>
            </a:r>
            <a:r>
              <a:rPr lang="en-US" altLang="ko-KR" sz="1800" dirty="0"/>
              <a:t>' </a:t>
            </a:r>
            <a:r>
              <a:rPr lang="ko-KR" altLang="en-US" sz="1800" dirty="0"/>
              <a:t>번호 </a:t>
            </a:r>
            <a:r>
              <a:rPr lang="en-US" altLang="ko-KR" sz="1800" dirty="0"/>
              <a:t>44'</a:t>
            </a:r>
            <a:r>
              <a:rPr lang="ko-KR" altLang="en-US" sz="1800" dirty="0"/>
              <a:t>를</a:t>
            </a:r>
            <a:r>
              <a:rPr lang="en-US" altLang="ko-KR" sz="1800" dirty="0"/>
              <a:t> </a:t>
            </a:r>
            <a:r>
              <a:rPr lang="ko-KR" altLang="en-US" sz="1800" dirty="0"/>
              <a:t>복수 화폐</a:t>
            </a:r>
            <a:r>
              <a:rPr lang="en-US" altLang="ko-KR" sz="1800" dirty="0"/>
              <a:t> </a:t>
            </a:r>
            <a:r>
              <a:rPr lang="ko-KR" altLang="en-US" sz="1800" dirty="0"/>
              <a:t>복수 계정 구조로 사용</a:t>
            </a:r>
            <a:endParaRPr lang="en-US" altLang="ko-KR" sz="1800" dirty="0"/>
          </a:p>
          <a:p>
            <a:pPr>
              <a:lnSpc>
                <a:spcPct val="110000"/>
              </a:lnSpc>
            </a:pPr>
            <a:r>
              <a:rPr lang="ko-KR" altLang="en-US" sz="1800" dirty="0"/>
              <a:t>모든 </a:t>
            </a:r>
            <a:r>
              <a:rPr lang="en-US" altLang="ko-KR" sz="1800" dirty="0"/>
              <a:t>HD </a:t>
            </a:r>
            <a:r>
              <a:rPr lang="ko-KR" altLang="en-US" sz="1800" dirty="0"/>
              <a:t>지갑 구조는 하나의 트리 분리</a:t>
            </a:r>
            <a:r>
              <a:rPr lang="en-US" altLang="ko-KR" sz="1800" dirty="0"/>
              <a:t>(m/44'/*)</a:t>
            </a:r>
            <a:r>
              <a:rPr lang="ko-KR" altLang="en-US" sz="1800" dirty="0"/>
              <a:t>만</a:t>
            </a:r>
            <a:r>
              <a:rPr lang="en-US" altLang="ko-KR" sz="1800" dirty="0"/>
              <a:t> </a:t>
            </a:r>
            <a:r>
              <a:rPr lang="ko-KR" altLang="en-US" sz="1800" dirty="0"/>
              <a:t>사용하여 식별</a:t>
            </a:r>
            <a:endParaRPr lang="en-US" altLang="ko-KR" sz="1800" dirty="0"/>
          </a:p>
          <a:p>
            <a:pPr>
              <a:lnSpc>
                <a:spcPct val="110000"/>
              </a:lnSpc>
            </a:pPr>
            <a:r>
              <a:rPr lang="ko-KR" altLang="en-US" sz="1800" dirty="0"/>
              <a:t>다섯 가지 트리 레벨로 구성된 구조를 지정</a:t>
            </a:r>
            <a:br>
              <a:rPr lang="en-US" altLang="ko-KR" dirty="0"/>
            </a:br>
            <a:br>
              <a:rPr lang="en-US" altLang="ko-KR" sz="900" dirty="0"/>
            </a:br>
            <a:endParaRPr lang="en-US" altLang="ko-KR" dirty="0"/>
          </a:p>
          <a:p>
            <a:pPr>
              <a:lnSpc>
                <a:spcPct val="110000"/>
              </a:lnSpc>
            </a:pPr>
            <a:endParaRPr lang="en-US" altLang="ko-KR" sz="900" dirty="0"/>
          </a:p>
        </p:txBody>
      </p:sp>
      <p:sp>
        <p:nvSpPr>
          <p:cNvPr id="3" name="제목 2">
            <a:extLst>
              <a:ext uri="{FF2B5EF4-FFF2-40B4-BE49-F238E27FC236}">
                <a16:creationId xmlns:a16="http://schemas.microsoft.com/office/drawing/2014/main" id="{1A27EB19-E81F-4EFD-BCCB-11D0F2BC45DF}"/>
              </a:ext>
            </a:extLst>
          </p:cNvPr>
          <p:cNvSpPr>
            <a:spLocks noGrp="1"/>
          </p:cNvSpPr>
          <p:nvPr>
            <p:ph type="title"/>
          </p:nvPr>
        </p:nvSpPr>
        <p:spPr/>
        <p:txBody>
          <a:bodyPr/>
          <a:lstStyle/>
          <a:p>
            <a:r>
              <a:rPr lang="ko-KR" altLang="en-US" dirty="0"/>
              <a:t>지갑 </a:t>
            </a:r>
            <a:r>
              <a:rPr lang="en-US" altLang="ko-KR" dirty="0"/>
              <a:t>[ BIP-44 </a:t>
            </a:r>
            <a:r>
              <a:rPr lang="ko-KR" altLang="en-US" dirty="0"/>
              <a:t>복수화폐</a:t>
            </a:r>
            <a:r>
              <a:rPr lang="en-US" altLang="ko-KR" dirty="0"/>
              <a:t>(multicurrency) </a:t>
            </a:r>
            <a:r>
              <a:rPr lang="ko-KR" altLang="en-US" dirty="0"/>
              <a:t>및 복수계정</a:t>
            </a:r>
            <a:r>
              <a:rPr lang="en-US" altLang="ko-KR" dirty="0"/>
              <a:t>(</a:t>
            </a:r>
            <a:r>
              <a:rPr lang="en-US" altLang="ko-KR" dirty="0" err="1"/>
              <a:t>multiaccount</a:t>
            </a:r>
            <a:r>
              <a:rPr lang="en-US" altLang="ko-KR" dirty="0"/>
              <a:t>) </a:t>
            </a:r>
            <a:r>
              <a:rPr lang="ko-KR" altLang="en-US" dirty="0"/>
              <a:t>지갑 </a:t>
            </a:r>
            <a:r>
              <a:rPr lang="en-US" altLang="ko-KR" dirty="0"/>
              <a:t>(Multi-Account Hierarchy for Deterministic Wallets) ]</a:t>
            </a:r>
            <a:endParaRPr lang="ko-KR" altLang="en-US" dirty="0"/>
          </a:p>
        </p:txBody>
      </p:sp>
      <p:sp>
        <p:nvSpPr>
          <p:cNvPr id="5" name="TextBox 4">
            <a:extLst>
              <a:ext uri="{FF2B5EF4-FFF2-40B4-BE49-F238E27FC236}">
                <a16:creationId xmlns:a16="http://schemas.microsoft.com/office/drawing/2014/main" id="{9AC180C2-DF00-47CA-BA4E-D6BC9944E015}"/>
              </a:ext>
            </a:extLst>
          </p:cNvPr>
          <p:cNvSpPr txBox="1"/>
          <p:nvPr/>
        </p:nvSpPr>
        <p:spPr>
          <a:xfrm>
            <a:off x="5832173" y="277168"/>
            <a:ext cx="6094674" cy="230832"/>
          </a:xfrm>
          <a:prstGeom prst="rect">
            <a:avLst/>
          </a:prstGeom>
          <a:noFill/>
        </p:spPr>
        <p:txBody>
          <a:bodyPr wrap="square">
            <a:spAutoFit/>
          </a:bodyPr>
          <a:lstStyle/>
          <a:p>
            <a:pPr algn="r"/>
            <a:r>
              <a:rPr lang="en-US" altLang="ko-KR" sz="900" dirty="0">
                <a:solidFill>
                  <a:schemeClr val="bg1">
                    <a:lumMod val="50000"/>
                  </a:schemeClr>
                </a:solidFill>
                <a:latin typeface="Arial" panose="020B0604020202020204" pitchFamily="34" charset="0"/>
                <a:cs typeface="Arial" panose="020B0604020202020204" pitchFamily="34" charset="0"/>
                <a:hlinkClick r:id="rId2">
                  <a:extLst>
                    <a:ext uri="{A12FA001-AC4F-418D-AE19-62706E023703}">
                      <ahyp:hlinkClr xmlns:ahyp="http://schemas.microsoft.com/office/drawing/2018/hyperlinkcolor" val="tx"/>
                    </a:ext>
                  </a:extLst>
                </a:hlinkClick>
              </a:rPr>
              <a:t>https://github.com/bitcoin/bips/blob/master/bip-0044.mediawiki</a:t>
            </a:r>
            <a:endParaRPr lang="en-US" altLang="ko-KR" sz="900" dirty="0">
              <a:solidFill>
                <a:schemeClr val="bg1">
                  <a:lumMod val="50000"/>
                </a:schemeClr>
              </a:solidFill>
              <a:latin typeface="Arial" panose="020B0604020202020204" pitchFamily="34" charset="0"/>
              <a:cs typeface="Arial" panose="020B0604020202020204" pitchFamily="34" charset="0"/>
            </a:endParaRPr>
          </a:p>
        </p:txBody>
      </p:sp>
      <p:sp>
        <p:nvSpPr>
          <p:cNvPr id="7" name="직사각형 6">
            <a:extLst>
              <a:ext uri="{FF2B5EF4-FFF2-40B4-BE49-F238E27FC236}">
                <a16:creationId xmlns:a16="http://schemas.microsoft.com/office/drawing/2014/main" id="{6CC68F2B-D2DF-471F-9D67-3C491345E02E}"/>
              </a:ext>
            </a:extLst>
          </p:cNvPr>
          <p:cNvSpPr/>
          <p:nvPr/>
        </p:nvSpPr>
        <p:spPr>
          <a:xfrm>
            <a:off x="534508" y="2448283"/>
            <a:ext cx="8765067" cy="556592"/>
          </a:xfrm>
          <a:prstGeom prst="rect">
            <a:avLst/>
          </a:prstGeom>
          <a:solidFill>
            <a:schemeClr val="bg1">
              <a:lumMod val="85000"/>
            </a:schemeClr>
          </a:solidFill>
          <a:ln w="6350">
            <a:solidFill>
              <a:srgbClr val="3F3F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a:solidFill>
                  <a:srgbClr val="3F3F3F"/>
                </a:solidFill>
              </a:rPr>
              <a:t> m / 44</a:t>
            </a:r>
            <a:r>
              <a:rPr lang="en-US" altLang="ko-KR" b="1" dirty="0">
                <a:solidFill>
                  <a:srgbClr val="EF296B"/>
                </a:solidFill>
              </a:rPr>
              <a:t>'</a:t>
            </a:r>
            <a:r>
              <a:rPr lang="en-US" altLang="ko-KR" b="1" dirty="0">
                <a:solidFill>
                  <a:srgbClr val="3F3F3F"/>
                </a:solidFill>
              </a:rPr>
              <a:t> / </a:t>
            </a:r>
            <a:r>
              <a:rPr lang="en-US" altLang="ko-KR" b="1" dirty="0" err="1">
                <a:solidFill>
                  <a:srgbClr val="3F3F3F"/>
                </a:solidFill>
              </a:rPr>
              <a:t>coin_type</a:t>
            </a:r>
            <a:r>
              <a:rPr lang="en-US" altLang="ko-KR" b="1" dirty="0">
                <a:solidFill>
                  <a:srgbClr val="EF296B"/>
                </a:solidFill>
              </a:rPr>
              <a:t>'</a:t>
            </a:r>
            <a:r>
              <a:rPr lang="ko-KR" altLang="en-US" b="1" dirty="0">
                <a:solidFill>
                  <a:srgbClr val="3F3F3F"/>
                </a:solidFill>
              </a:rPr>
              <a:t> </a:t>
            </a:r>
            <a:r>
              <a:rPr lang="en-US" altLang="ko-KR" b="1" dirty="0">
                <a:solidFill>
                  <a:srgbClr val="3F3F3F"/>
                </a:solidFill>
              </a:rPr>
              <a:t>/</a:t>
            </a:r>
            <a:r>
              <a:rPr lang="ko-KR" altLang="en-US" b="1" dirty="0">
                <a:solidFill>
                  <a:srgbClr val="3F3F3F"/>
                </a:solidFill>
              </a:rPr>
              <a:t> </a:t>
            </a:r>
            <a:r>
              <a:rPr lang="en-US" altLang="ko-KR" b="1" dirty="0">
                <a:solidFill>
                  <a:srgbClr val="3F3F3F"/>
                </a:solidFill>
              </a:rPr>
              <a:t>account</a:t>
            </a:r>
            <a:r>
              <a:rPr lang="en-US" altLang="ko-KR" b="1" dirty="0">
                <a:solidFill>
                  <a:srgbClr val="EF296B"/>
                </a:solidFill>
              </a:rPr>
              <a:t>'</a:t>
            </a:r>
            <a:r>
              <a:rPr lang="ko-KR" altLang="en-US" b="1" dirty="0">
                <a:solidFill>
                  <a:srgbClr val="3F3F3F"/>
                </a:solidFill>
              </a:rPr>
              <a:t> </a:t>
            </a:r>
            <a:r>
              <a:rPr lang="en-US" altLang="ko-KR" b="1" dirty="0">
                <a:solidFill>
                  <a:srgbClr val="3F3F3F"/>
                </a:solidFill>
              </a:rPr>
              <a:t>/</a:t>
            </a:r>
            <a:r>
              <a:rPr lang="ko-KR" altLang="en-US" b="1" dirty="0">
                <a:solidFill>
                  <a:srgbClr val="3F3F3F"/>
                </a:solidFill>
              </a:rPr>
              <a:t> </a:t>
            </a:r>
            <a:r>
              <a:rPr lang="en-US" altLang="ko-KR" b="1" dirty="0">
                <a:solidFill>
                  <a:srgbClr val="3F3F3F"/>
                </a:solidFill>
              </a:rPr>
              <a:t>change</a:t>
            </a:r>
            <a:r>
              <a:rPr lang="ko-KR" altLang="en-US" b="1" dirty="0">
                <a:solidFill>
                  <a:srgbClr val="3F3F3F"/>
                </a:solidFill>
              </a:rPr>
              <a:t> </a:t>
            </a:r>
            <a:r>
              <a:rPr lang="en-US" altLang="ko-KR" b="1" dirty="0">
                <a:solidFill>
                  <a:srgbClr val="3F3F3F"/>
                </a:solidFill>
              </a:rPr>
              <a:t>/</a:t>
            </a:r>
            <a:r>
              <a:rPr lang="ko-KR" altLang="en-US" b="1" dirty="0">
                <a:solidFill>
                  <a:srgbClr val="3F3F3F"/>
                </a:solidFill>
              </a:rPr>
              <a:t> </a:t>
            </a:r>
            <a:r>
              <a:rPr lang="en-US" altLang="ko-KR" b="1" dirty="0" err="1">
                <a:solidFill>
                  <a:srgbClr val="3F3F3F"/>
                </a:solidFill>
              </a:rPr>
              <a:t>address_index</a:t>
            </a:r>
            <a:r>
              <a:rPr lang="en-US" altLang="ko-KR" dirty="0">
                <a:solidFill>
                  <a:srgbClr val="3F3F3F"/>
                </a:solidFill>
              </a:rPr>
              <a:t> </a:t>
            </a:r>
            <a:r>
              <a:rPr lang="en-US" altLang="ko-KR" sz="1400" dirty="0">
                <a:solidFill>
                  <a:srgbClr val="3F3F3F"/>
                </a:solidFill>
              </a:rPr>
              <a:t>( </a:t>
            </a:r>
            <a:r>
              <a:rPr lang="en-US" altLang="ko-KR" sz="1400" dirty="0">
                <a:solidFill>
                  <a:srgbClr val="EF296B"/>
                </a:solidFill>
              </a:rPr>
              <a:t>'</a:t>
            </a:r>
            <a:r>
              <a:rPr lang="en-US" altLang="ko-KR" sz="1400" dirty="0">
                <a:solidFill>
                  <a:srgbClr val="3F3F3F"/>
                </a:solidFill>
              </a:rPr>
              <a:t> : </a:t>
            </a:r>
            <a:r>
              <a:rPr lang="ko-KR" altLang="en-US" sz="1400" dirty="0">
                <a:solidFill>
                  <a:srgbClr val="3F3F3F"/>
                </a:solidFill>
              </a:rPr>
              <a:t>강화 파생 사용</a:t>
            </a:r>
            <a:r>
              <a:rPr lang="en-US" altLang="ko-KR" sz="1400" dirty="0">
                <a:solidFill>
                  <a:srgbClr val="3F3F3F"/>
                </a:solidFill>
              </a:rPr>
              <a:t>)</a:t>
            </a:r>
            <a:endParaRPr lang="ko-KR" altLang="en-US" sz="1400" dirty="0">
              <a:solidFill>
                <a:srgbClr val="3F3F3F"/>
              </a:solidFill>
            </a:endParaRPr>
          </a:p>
        </p:txBody>
      </p:sp>
      <p:graphicFrame>
        <p:nvGraphicFramePr>
          <p:cNvPr id="4" name="표 7">
            <a:extLst>
              <a:ext uri="{FF2B5EF4-FFF2-40B4-BE49-F238E27FC236}">
                <a16:creationId xmlns:a16="http://schemas.microsoft.com/office/drawing/2014/main" id="{6D7880B1-405A-1653-CD2B-FA34E2E30B7B}"/>
              </a:ext>
            </a:extLst>
          </p:cNvPr>
          <p:cNvGraphicFramePr>
            <a:graphicFrameLocks noGrp="1"/>
          </p:cNvGraphicFramePr>
          <p:nvPr>
            <p:extLst>
              <p:ext uri="{D42A27DB-BD31-4B8C-83A1-F6EECF244321}">
                <p14:modId xmlns:p14="http://schemas.microsoft.com/office/powerpoint/2010/main" val="3786332590"/>
              </p:ext>
            </p:extLst>
          </p:nvPr>
        </p:nvGraphicFramePr>
        <p:xfrm>
          <a:off x="534508" y="3289639"/>
          <a:ext cx="11410360" cy="3164840"/>
        </p:xfrm>
        <a:graphic>
          <a:graphicData uri="http://schemas.openxmlformats.org/drawingml/2006/table">
            <a:tbl>
              <a:tblPr firstRow="1" bandRow="1">
                <a:tableStyleId>{5C22544A-7EE6-4342-B048-85BDC9FD1C3A}</a:tableStyleId>
              </a:tblPr>
              <a:tblGrid>
                <a:gridCol w="894080">
                  <a:extLst>
                    <a:ext uri="{9D8B030D-6E8A-4147-A177-3AD203B41FA5}">
                      <a16:colId xmlns:a16="http://schemas.microsoft.com/office/drawing/2014/main" val="2997872897"/>
                    </a:ext>
                  </a:extLst>
                </a:gridCol>
                <a:gridCol w="1732280">
                  <a:extLst>
                    <a:ext uri="{9D8B030D-6E8A-4147-A177-3AD203B41FA5}">
                      <a16:colId xmlns:a16="http://schemas.microsoft.com/office/drawing/2014/main" val="469644947"/>
                    </a:ext>
                  </a:extLst>
                </a:gridCol>
                <a:gridCol w="8784000">
                  <a:extLst>
                    <a:ext uri="{9D8B030D-6E8A-4147-A177-3AD203B41FA5}">
                      <a16:colId xmlns:a16="http://schemas.microsoft.com/office/drawing/2014/main" val="376004787"/>
                    </a:ext>
                  </a:extLst>
                </a:gridCol>
              </a:tblGrid>
              <a:tr h="370840">
                <a:tc>
                  <a:txBody>
                    <a:bodyPr/>
                    <a:lstStyle/>
                    <a:p>
                      <a:pPr algn="ctr" latinLnBrk="1"/>
                      <a:r>
                        <a:rPr lang="en-US" altLang="ko-KR" sz="1600" b="0" baseline="0" dirty="0">
                          <a:solidFill>
                            <a:srgbClr val="262626"/>
                          </a:solidFill>
                          <a:latin typeface="Arial" panose="020B0604020202020204" pitchFamily="34" charset="0"/>
                        </a:rPr>
                        <a:t>Depth</a:t>
                      </a:r>
                      <a:endParaRPr lang="ko-KR" altLang="en-US" sz="1600" b="0" baseline="0" dirty="0">
                        <a:solidFill>
                          <a:srgbClr val="262626"/>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latinLnBrk="1"/>
                      <a:r>
                        <a:rPr lang="ko-KR" altLang="en-US" sz="1600" b="0" baseline="0" dirty="0">
                          <a:solidFill>
                            <a:srgbClr val="262626"/>
                          </a:solidFill>
                          <a:latin typeface="Arial" panose="020B0604020202020204" pitchFamily="34" charset="0"/>
                        </a:rPr>
                        <a:t>유형</a:t>
                      </a:r>
                      <a:r>
                        <a:rPr lang="en-US" altLang="ko-KR" sz="1600" b="0" baseline="0" dirty="0">
                          <a:solidFill>
                            <a:srgbClr val="262626"/>
                          </a:solidFill>
                          <a:latin typeface="Arial" panose="020B0604020202020204" pitchFamily="34" charset="0"/>
                        </a:rPr>
                        <a:t>(Type)</a:t>
                      </a:r>
                      <a:endParaRPr lang="ko-KR" altLang="en-US" sz="1600" b="0" baseline="0" dirty="0">
                        <a:solidFill>
                          <a:srgbClr val="262626"/>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latinLnBrk="1"/>
                      <a:r>
                        <a:rPr lang="en-US" altLang="ko-KR" sz="1600" b="0" baseline="0" dirty="0">
                          <a:solidFill>
                            <a:srgbClr val="262626"/>
                          </a:solidFill>
                          <a:latin typeface="Arial" panose="020B0604020202020204" pitchFamily="34" charset="0"/>
                        </a:rPr>
                        <a:t> </a:t>
                      </a:r>
                      <a:r>
                        <a:rPr lang="ko-KR" altLang="en-US" sz="1600" b="0" baseline="0" dirty="0">
                          <a:solidFill>
                            <a:srgbClr val="262626"/>
                          </a:solidFill>
                          <a:latin typeface="Arial" panose="020B0604020202020204" pitchFamily="34" charset="0"/>
                        </a:rPr>
                        <a:t>설명</a:t>
                      </a:r>
                      <a:r>
                        <a:rPr lang="en-US" altLang="ko-KR" sz="1600" b="0" baseline="0" dirty="0">
                          <a:solidFill>
                            <a:srgbClr val="262626"/>
                          </a:solidFill>
                          <a:latin typeface="Arial" panose="020B0604020202020204" pitchFamily="34" charset="0"/>
                        </a:rPr>
                        <a:t>(Description)</a:t>
                      </a:r>
                      <a:endParaRPr lang="ko-KR" altLang="en-US" sz="1600" b="0" baseline="0" dirty="0">
                        <a:solidFill>
                          <a:srgbClr val="262626"/>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310025885"/>
                  </a:ext>
                </a:extLst>
              </a:tr>
              <a:tr h="370840">
                <a:tc>
                  <a:txBody>
                    <a:bodyPr/>
                    <a:lstStyle/>
                    <a:p>
                      <a:pPr algn="ctr" latinLnBrk="1"/>
                      <a:r>
                        <a:rPr lang="en-US" altLang="ko-KR" sz="1600" baseline="0" dirty="0">
                          <a:solidFill>
                            <a:schemeClr val="bg1">
                              <a:lumMod val="85000"/>
                            </a:schemeClr>
                          </a:solidFill>
                          <a:latin typeface="Arial" panose="020B0604020202020204" pitchFamily="34" charset="0"/>
                        </a:rPr>
                        <a:t>1</a:t>
                      </a:r>
                      <a:endParaRPr lang="ko-KR" altLang="en-US" sz="160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latinLnBrk="1"/>
                      <a:r>
                        <a:rPr lang="en-US" altLang="ko-KR" sz="1600" baseline="0" dirty="0">
                          <a:solidFill>
                            <a:schemeClr val="bg1">
                              <a:lumMod val="85000"/>
                            </a:schemeClr>
                          </a:solidFill>
                          <a:latin typeface="Arial" panose="020B0604020202020204" pitchFamily="34" charset="0"/>
                        </a:rPr>
                        <a:t>purpose'</a:t>
                      </a:r>
                      <a:endParaRPr lang="ko-KR" altLang="en-US" sz="160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en-US" altLang="ko-KR" sz="1600" dirty="0">
                          <a:solidFill>
                            <a:schemeClr val="bg1">
                              <a:lumMod val="85000"/>
                            </a:schemeClr>
                          </a:solidFill>
                        </a:rPr>
                        <a:t>44' </a:t>
                      </a:r>
                      <a:r>
                        <a:rPr lang="ko-KR" altLang="en-US" sz="1600" dirty="0">
                          <a:solidFill>
                            <a:schemeClr val="bg1">
                              <a:lumMod val="85000"/>
                            </a:schemeClr>
                          </a:solidFill>
                        </a:rPr>
                        <a:t>고정 값</a:t>
                      </a:r>
                      <a:endParaRPr lang="ko-KR" altLang="en-US" sz="160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93924637"/>
                  </a:ext>
                </a:extLst>
              </a:tr>
              <a:tr h="370840">
                <a:tc>
                  <a:txBody>
                    <a:bodyPr/>
                    <a:lstStyle/>
                    <a:p>
                      <a:pPr algn="ctr" latinLnBrk="1"/>
                      <a:r>
                        <a:rPr lang="en-US" altLang="ko-KR" sz="1600" baseline="0" dirty="0">
                          <a:solidFill>
                            <a:schemeClr val="bg1">
                              <a:lumMod val="85000"/>
                            </a:schemeClr>
                          </a:solidFill>
                          <a:latin typeface="Arial" panose="020B0604020202020204" pitchFamily="34" charset="0"/>
                        </a:rPr>
                        <a:t>2</a:t>
                      </a:r>
                      <a:endParaRPr lang="ko-KR" altLang="en-US" sz="160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latinLnBrk="1"/>
                      <a:r>
                        <a:rPr lang="en-US" altLang="ko-KR" sz="1600" baseline="0" dirty="0" err="1">
                          <a:solidFill>
                            <a:schemeClr val="bg1">
                              <a:lumMod val="85000"/>
                            </a:schemeClr>
                          </a:solidFill>
                          <a:latin typeface="Arial" panose="020B0604020202020204" pitchFamily="34" charset="0"/>
                        </a:rPr>
                        <a:t>coin_type</a:t>
                      </a:r>
                      <a:r>
                        <a:rPr lang="en-US" altLang="ko-KR" sz="1600" baseline="0" dirty="0">
                          <a:solidFill>
                            <a:schemeClr val="bg1">
                              <a:lumMod val="85000"/>
                            </a:schemeClr>
                          </a:solidFill>
                          <a:latin typeface="Arial" panose="020B0604020202020204" pitchFamily="34" charset="0"/>
                        </a:rPr>
                        <a:t>'</a:t>
                      </a:r>
                      <a:endParaRPr lang="ko-KR" altLang="en-US" sz="160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ko-KR" altLang="en-US" sz="1600" dirty="0">
                          <a:solidFill>
                            <a:schemeClr val="bg1">
                              <a:lumMod val="85000"/>
                            </a:schemeClr>
                          </a:solidFill>
                        </a:rPr>
                        <a:t>암호화폐 유형</a:t>
                      </a:r>
                      <a:r>
                        <a:rPr lang="en-US" altLang="ko-KR" sz="1600" dirty="0">
                          <a:solidFill>
                            <a:schemeClr val="bg1">
                              <a:lumMod val="85000"/>
                            </a:schemeClr>
                          </a:solidFill>
                        </a:rPr>
                        <a:t>, </a:t>
                      </a:r>
                      <a:r>
                        <a:rPr lang="ko-KR" altLang="en-US" sz="1600" dirty="0" err="1">
                          <a:solidFill>
                            <a:schemeClr val="bg1">
                              <a:lumMod val="85000"/>
                            </a:schemeClr>
                          </a:solidFill>
                        </a:rPr>
                        <a:t>비트코인</a:t>
                      </a:r>
                      <a:r>
                        <a:rPr lang="en-US" altLang="ko-KR" sz="1600" dirty="0">
                          <a:solidFill>
                            <a:schemeClr val="bg1">
                              <a:lumMod val="85000"/>
                            </a:schemeClr>
                          </a:solidFill>
                        </a:rPr>
                        <a:t>(m/44'/0'), </a:t>
                      </a:r>
                      <a:r>
                        <a:rPr lang="ko-KR" altLang="en-US" sz="1600" dirty="0" err="1">
                          <a:solidFill>
                            <a:schemeClr val="bg1">
                              <a:lumMod val="85000"/>
                            </a:schemeClr>
                          </a:solidFill>
                        </a:rPr>
                        <a:t>이더리움</a:t>
                      </a:r>
                      <a:r>
                        <a:rPr lang="en-US" altLang="ko-KR" sz="1600" dirty="0">
                          <a:solidFill>
                            <a:schemeClr val="bg1">
                              <a:lumMod val="85000"/>
                            </a:schemeClr>
                          </a:solidFill>
                        </a:rPr>
                        <a:t>(m/44'/60') - </a:t>
                      </a:r>
                      <a:r>
                        <a:rPr lang="en-US" altLang="ko-KR" sz="1600" dirty="0">
                          <a:solidFill>
                            <a:schemeClr val="bg1">
                              <a:lumMod val="85000"/>
                            </a:schemeClr>
                          </a:solidFill>
                          <a:hlinkClick r:id="rId3">
                            <a:extLst>
                              <a:ext uri="{A12FA001-AC4F-418D-AE19-62706E023703}">
                                <ahyp:hlinkClr xmlns:ahyp="http://schemas.microsoft.com/office/drawing/2018/hyperlinkcolor" val="tx"/>
                              </a:ext>
                            </a:extLst>
                          </a:hlinkClick>
                        </a:rPr>
                        <a:t>SLIP0044</a:t>
                      </a:r>
                      <a:endParaRPr lang="ko-KR" altLang="en-US" sz="160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69083297"/>
                  </a:ext>
                </a:extLst>
              </a:tr>
              <a:tr h="370840">
                <a:tc>
                  <a:txBody>
                    <a:bodyPr/>
                    <a:lstStyle/>
                    <a:p>
                      <a:pPr algn="ctr" latinLnBrk="1"/>
                      <a:r>
                        <a:rPr lang="en-US" altLang="ko-KR" sz="1600" baseline="0" dirty="0">
                          <a:solidFill>
                            <a:schemeClr val="bg1">
                              <a:lumMod val="85000"/>
                            </a:schemeClr>
                          </a:solidFill>
                          <a:latin typeface="Arial" panose="020B0604020202020204" pitchFamily="34" charset="0"/>
                        </a:rPr>
                        <a:t>3</a:t>
                      </a:r>
                      <a:endParaRPr lang="ko-KR" altLang="en-US" sz="160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latinLnBrk="1"/>
                      <a:r>
                        <a:rPr lang="en-US" altLang="ko-KR" sz="1600" baseline="0" dirty="0">
                          <a:solidFill>
                            <a:schemeClr val="bg1">
                              <a:lumMod val="85000"/>
                            </a:schemeClr>
                          </a:solidFill>
                          <a:latin typeface="Arial" panose="020B0604020202020204" pitchFamily="34" charset="0"/>
                        </a:rPr>
                        <a:t>account'</a:t>
                      </a:r>
                      <a:endParaRPr lang="ko-KR" altLang="en-US" sz="160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ko-KR" altLang="en-US" sz="1600" dirty="0">
                          <a:solidFill>
                            <a:schemeClr val="bg1">
                              <a:lumMod val="85000"/>
                            </a:schemeClr>
                          </a:solidFill>
                        </a:rPr>
                        <a:t>사용 목적 </a:t>
                      </a:r>
                      <a:r>
                        <a:rPr lang="en-US" altLang="ko-KR" sz="1600" dirty="0">
                          <a:solidFill>
                            <a:schemeClr val="bg1">
                              <a:lumMod val="85000"/>
                            </a:schemeClr>
                          </a:solidFill>
                        </a:rPr>
                        <a:t>(</a:t>
                      </a:r>
                      <a:r>
                        <a:rPr lang="ko-KR" altLang="en-US" sz="1600" dirty="0">
                          <a:solidFill>
                            <a:schemeClr val="bg1">
                              <a:lumMod val="85000"/>
                            </a:schemeClr>
                          </a:solidFill>
                        </a:rPr>
                        <a:t>회계</a:t>
                      </a:r>
                      <a:r>
                        <a:rPr lang="en-US" altLang="ko-KR" sz="1600" dirty="0">
                          <a:solidFill>
                            <a:schemeClr val="bg1">
                              <a:lumMod val="85000"/>
                            </a:schemeClr>
                          </a:solidFill>
                        </a:rPr>
                        <a:t>, </a:t>
                      </a:r>
                      <a:r>
                        <a:rPr lang="ko-KR" altLang="en-US" sz="1600" dirty="0">
                          <a:solidFill>
                            <a:schemeClr val="bg1">
                              <a:lumMod val="85000"/>
                            </a:schemeClr>
                          </a:solidFill>
                        </a:rPr>
                        <a:t>기부</a:t>
                      </a:r>
                      <a:r>
                        <a:rPr lang="en-US" altLang="ko-KR" sz="1600" dirty="0">
                          <a:solidFill>
                            <a:schemeClr val="bg1">
                              <a:lumMod val="85000"/>
                            </a:schemeClr>
                          </a:solidFill>
                        </a:rPr>
                        <a:t>, </a:t>
                      </a:r>
                      <a:r>
                        <a:rPr lang="ko-KR" altLang="en-US" sz="1600" dirty="0">
                          <a:solidFill>
                            <a:schemeClr val="bg1">
                              <a:lumMod val="85000"/>
                            </a:schemeClr>
                          </a:solidFill>
                        </a:rPr>
                        <a:t>저축</a:t>
                      </a:r>
                      <a:r>
                        <a:rPr lang="en-US" altLang="ko-KR" sz="1600" dirty="0">
                          <a:solidFill>
                            <a:schemeClr val="bg1">
                              <a:lumMod val="85000"/>
                            </a:schemeClr>
                          </a:solidFill>
                        </a:rPr>
                        <a:t>, </a:t>
                      </a:r>
                      <a:r>
                        <a:rPr lang="ko-KR" altLang="en-US" sz="1600" dirty="0">
                          <a:solidFill>
                            <a:schemeClr val="bg1">
                              <a:lumMod val="85000"/>
                            </a:schemeClr>
                          </a:solidFill>
                        </a:rPr>
                        <a:t>공동 비용 등</a:t>
                      </a:r>
                      <a:r>
                        <a:rPr lang="en-US" altLang="ko-KR" sz="1600" dirty="0">
                          <a:solidFill>
                            <a:schemeClr val="bg1">
                              <a:lumMod val="85000"/>
                            </a:schemeClr>
                          </a:solidFill>
                        </a:rPr>
                        <a:t>)</a:t>
                      </a:r>
                      <a:endParaRPr lang="ko-KR" altLang="en-US" sz="160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71748614"/>
                  </a:ext>
                </a:extLst>
              </a:tr>
              <a:tr h="370840">
                <a:tc>
                  <a:txBody>
                    <a:bodyPr/>
                    <a:lstStyle/>
                    <a:p>
                      <a:pPr algn="ctr" latinLnBrk="1"/>
                      <a:r>
                        <a:rPr lang="en-US" altLang="ko-KR" sz="1600" baseline="0" dirty="0">
                          <a:solidFill>
                            <a:schemeClr val="bg1">
                              <a:lumMod val="85000"/>
                            </a:schemeClr>
                          </a:solidFill>
                          <a:latin typeface="Arial" panose="020B0604020202020204" pitchFamily="34" charset="0"/>
                        </a:rPr>
                        <a:t>4</a:t>
                      </a:r>
                      <a:endParaRPr lang="ko-KR" altLang="en-US" sz="160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latinLnBrk="1"/>
                      <a:r>
                        <a:rPr lang="en-US" altLang="ko-KR" sz="1600" baseline="0" dirty="0">
                          <a:solidFill>
                            <a:schemeClr val="bg1">
                              <a:lumMod val="85000"/>
                            </a:schemeClr>
                          </a:solidFill>
                          <a:latin typeface="Arial" panose="020B0604020202020204" pitchFamily="34" charset="0"/>
                        </a:rPr>
                        <a:t>change</a:t>
                      </a:r>
                      <a:endParaRPr lang="ko-KR" altLang="en-US" sz="160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1600" dirty="0" err="1">
                          <a:solidFill>
                            <a:schemeClr val="bg1">
                              <a:lumMod val="85000"/>
                            </a:schemeClr>
                          </a:solidFill>
                        </a:rPr>
                        <a:t>비트코인</a:t>
                      </a:r>
                      <a:r>
                        <a:rPr lang="ko-KR" altLang="en-US" sz="1600" dirty="0">
                          <a:solidFill>
                            <a:schemeClr val="bg1">
                              <a:lumMod val="85000"/>
                            </a:schemeClr>
                          </a:solidFill>
                        </a:rPr>
                        <a:t> </a:t>
                      </a:r>
                      <a:r>
                        <a:rPr lang="en-US" altLang="ko-KR" sz="1600" dirty="0">
                          <a:solidFill>
                            <a:schemeClr val="bg1">
                              <a:lumMod val="85000"/>
                            </a:schemeClr>
                          </a:solidFill>
                        </a:rPr>
                        <a:t>: 0 - </a:t>
                      </a:r>
                      <a:r>
                        <a:rPr lang="ko-KR" altLang="en-US" sz="1600" dirty="0">
                          <a:solidFill>
                            <a:schemeClr val="bg1">
                              <a:lumMod val="85000"/>
                            </a:schemeClr>
                          </a:solidFill>
                        </a:rPr>
                        <a:t>수신 주소</a:t>
                      </a:r>
                      <a:r>
                        <a:rPr lang="en-US" altLang="ko-KR" sz="1600" dirty="0">
                          <a:solidFill>
                            <a:schemeClr val="bg1">
                              <a:lumMod val="85000"/>
                            </a:schemeClr>
                          </a:solidFill>
                        </a:rPr>
                        <a:t>, 1 - </a:t>
                      </a:r>
                      <a:r>
                        <a:rPr lang="ko-KR" altLang="en-US" sz="1600" dirty="0">
                          <a:solidFill>
                            <a:schemeClr val="bg1">
                              <a:lumMod val="85000"/>
                            </a:schemeClr>
                          </a:solidFill>
                        </a:rPr>
                        <a:t>잔액 주소</a:t>
                      </a:r>
                      <a:r>
                        <a:rPr lang="en-US" altLang="ko-KR" sz="1600" dirty="0">
                          <a:solidFill>
                            <a:schemeClr val="bg1">
                              <a:lumMod val="85000"/>
                            </a:schemeClr>
                          </a:solidFill>
                        </a:rPr>
                        <a:t>(change address,)</a:t>
                      </a:r>
                      <a:br>
                        <a:rPr lang="en-US" altLang="ko-KR" sz="1600" dirty="0">
                          <a:solidFill>
                            <a:schemeClr val="bg1">
                              <a:lumMod val="85000"/>
                            </a:schemeClr>
                          </a:solidFill>
                        </a:rPr>
                      </a:br>
                      <a:r>
                        <a:rPr lang="ko-KR" altLang="en-US" sz="1600" dirty="0" err="1">
                          <a:solidFill>
                            <a:schemeClr val="bg1">
                              <a:lumMod val="85000"/>
                            </a:schemeClr>
                          </a:solidFill>
                        </a:rPr>
                        <a:t>이더리움</a:t>
                      </a:r>
                      <a:r>
                        <a:rPr lang="ko-KR" altLang="en-US" sz="1600" dirty="0">
                          <a:solidFill>
                            <a:schemeClr val="bg1">
                              <a:lumMod val="85000"/>
                            </a:schemeClr>
                          </a:solidFill>
                        </a:rPr>
                        <a:t> </a:t>
                      </a:r>
                      <a:r>
                        <a:rPr lang="en-US" altLang="ko-KR" sz="1600" dirty="0">
                          <a:solidFill>
                            <a:schemeClr val="bg1">
                              <a:lumMod val="85000"/>
                            </a:schemeClr>
                          </a:solidFill>
                        </a:rPr>
                        <a:t>:</a:t>
                      </a:r>
                      <a:r>
                        <a:rPr lang="ko-KR" altLang="en-US" sz="1600" dirty="0">
                          <a:solidFill>
                            <a:schemeClr val="bg1">
                              <a:lumMod val="85000"/>
                            </a:schemeClr>
                          </a:solidFill>
                        </a:rPr>
                        <a:t> 수신 주소</a:t>
                      </a:r>
                      <a:r>
                        <a:rPr lang="en-US" altLang="ko-KR" sz="1600" dirty="0">
                          <a:solidFill>
                            <a:schemeClr val="bg1">
                              <a:lumMod val="85000"/>
                            </a:schemeClr>
                          </a:solidFill>
                        </a:rPr>
                        <a:t>(0)</a:t>
                      </a:r>
                      <a:r>
                        <a:rPr lang="ko-KR" altLang="en-US" sz="1600" dirty="0">
                          <a:solidFill>
                            <a:schemeClr val="bg1">
                              <a:lumMod val="85000"/>
                            </a:schemeClr>
                          </a:solidFill>
                        </a:rPr>
                        <a:t>만 사용</a:t>
                      </a:r>
                      <a:r>
                        <a:rPr lang="en-US" altLang="ko-KR" sz="1600" dirty="0">
                          <a:solidFill>
                            <a:schemeClr val="bg1">
                              <a:lumMod val="85000"/>
                            </a:schemeClr>
                          </a:solidFill>
                        </a:rPr>
                        <a:t>, </a:t>
                      </a:r>
                      <a:r>
                        <a:rPr lang="ko-KR" altLang="en-US" sz="1600" dirty="0">
                          <a:solidFill>
                            <a:schemeClr val="bg1">
                              <a:lumMod val="85000"/>
                            </a:schemeClr>
                          </a:solidFill>
                        </a:rPr>
                        <a:t>잔액 주소</a:t>
                      </a:r>
                      <a:r>
                        <a:rPr lang="en-US" altLang="ko-KR" sz="1600" dirty="0">
                          <a:solidFill>
                            <a:schemeClr val="bg1">
                              <a:lumMod val="85000"/>
                            </a:schemeClr>
                          </a:solidFill>
                        </a:rPr>
                        <a:t>(1)</a:t>
                      </a:r>
                      <a:r>
                        <a:rPr lang="ko-KR" altLang="en-US" sz="1600" dirty="0">
                          <a:solidFill>
                            <a:schemeClr val="bg1">
                              <a:lumMod val="85000"/>
                            </a:schemeClr>
                          </a:solidFill>
                        </a:rPr>
                        <a:t> 불필요</a:t>
                      </a:r>
                      <a:endParaRPr lang="en-US" altLang="ko-KR" sz="1600" dirty="0">
                        <a:solidFill>
                          <a:schemeClr val="bg1">
                            <a:lumMod val="85000"/>
                          </a:schemeClr>
                        </a:solidFill>
                      </a:endParaRPr>
                    </a:p>
                    <a:p>
                      <a:pPr marL="0" marR="0" lvl="0" indent="0" algn="l" defTabSz="914400" rtl="0" eaLnBrk="1" fontAlgn="auto" latinLnBrk="1" hangingPunct="1">
                        <a:lnSpc>
                          <a:spcPct val="100000"/>
                        </a:lnSpc>
                        <a:spcBef>
                          <a:spcPts val="0"/>
                        </a:spcBef>
                        <a:spcAft>
                          <a:spcPts val="0"/>
                        </a:spcAft>
                        <a:buClrTx/>
                        <a:buSzTx/>
                        <a:buFontTx/>
                        <a:buNone/>
                        <a:tabLst/>
                        <a:defRPr/>
                      </a:pPr>
                      <a:br>
                        <a:rPr lang="en-US" altLang="ko-KR" sz="1600" dirty="0">
                          <a:solidFill>
                            <a:schemeClr val="bg1">
                              <a:lumMod val="85000"/>
                            </a:schemeClr>
                          </a:solidFill>
                        </a:rPr>
                      </a:br>
                      <a:r>
                        <a:rPr lang="ko-KR" altLang="en-US" sz="1600" dirty="0">
                          <a:solidFill>
                            <a:schemeClr val="bg1">
                              <a:lumMod val="85000"/>
                            </a:schemeClr>
                          </a:solidFill>
                        </a:rPr>
                        <a:t>일반</a:t>
                      </a:r>
                      <a:r>
                        <a:rPr lang="en-US" altLang="ko-KR" sz="1600" dirty="0">
                          <a:solidFill>
                            <a:schemeClr val="bg1">
                              <a:lumMod val="85000"/>
                            </a:schemeClr>
                          </a:solidFill>
                        </a:rPr>
                        <a:t> </a:t>
                      </a:r>
                      <a:r>
                        <a:rPr lang="ko-KR" altLang="en-US" sz="1600" dirty="0">
                          <a:solidFill>
                            <a:schemeClr val="bg1">
                              <a:lumMod val="85000"/>
                            </a:schemeClr>
                          </a:solidFill>
                        </a:rPr>
                        <a:t>파생 사용</a:t>
                      </a:r>
                      <a:endParaRPr lang="en-US" altLang="ko-KR" sz="1600" dirty="0">
                        <a:solidFill>
                          <a:schemeClr val="bg1">
                            <a:lumMod val="85000"/>
                          </a:schemeClr>
                        </a:solidFill>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1600" dirty="0">
                          <a:solidFill>
                            <a:schemeClr val="bg1">
                              <a:lumMod val="85000"/>
                            </a:schemeClr>
                          </a:solidFill>
                        </a:rPr>
                        <a:t>➡ </a:t>
                      </a:r>
                      <a:r>
                        <a:rPr lang="ko-KR" altLang="en-US" sz="1600" dirty="0" err="1">
                          <a:solidFill>
                            <a:schemeClr val="bg1">
                              <a:lumMod val="85000"/>
                            </a:schemeClr>
                          </a:solidFill>
                        </a:rPr>
                        <a:t>비보안</a:t>
                      </a:r>
                      <a:r>
                        <a:rPr lang="ko-KR" altLang="en-US" sz="1600" dirty="0">
                          <a:solidFill>
                            <a:schemeClr val="bg1">
                              <a:lumMod val="85000"/>
                            </a:schemeClr>
                          </a:solidFill>
                        </a:rPr>
                        <a:t> 환경에서 사용할 수 있도록 확장된 공개키를 트리의 계정 수준에서 내보낼 수 있음</a:t>
                      </a:r>
                      <a:endParaRPr lang="en-US" altLang="ko-KR" sz="160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56345220"/>
                  </a:ext>
                </a:extLst>
              </a:tr>
              <a:tr h="370840">
                <a:tc>
                  <a:txBody>
                    <a:bodyPr/>
                    <a:lstStyle/>
                    <a:p>
                      <a:pPr algn="ctr" latinLnBrk="1"/>
                      <a:r>
                        <a:rPr lang="en-US" altLang="ko-KR" sz="1600" baseline="0" dirty="0">
                          <a:solidFill>
                            <a:schemeClr val="bg1">
                              <a:lumMod val="85000"/>
                            </a:schemeClr>
                          </a:solidFill>
                          <a:latin typeface="Arial" panose="020B0604020202020204" pitchFamily="34" charset="0"/>
                        </a:rPr>
                        <a:t>5</a:t>
                      </a:r>
                      <a:endParaRPr lang="ko-KR" altLang="en-US" sz="160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latinLnBrk="1"/>
                      <a:r>
                        <a:rPr lang="en-US" altLang="ko-KR" sz="1600" baseline="0" dirty="0" err="1">
                          <a:solidFill>
                            <a:schemeClr val="bg1">
                              <a:lumMod val="85000"/>
                            </a:schemeClr>
                          </a:solidFill>
                          <a:latin typeface="Arial" panose="020B0604020202020204" pitchFamily="34" charset="0"/>
                        </a:rPr>
                        <a:t>address_index</a:t>
                      </a:r>
                      <a:endParaRPr lang="ko-KR" altLang="en-US" sz="160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ko-KR" altLang="en-US" sz="1600" baseline="0" dirty="0">
                          <a:solidFill>
                            <a:schemeClr val="bg1">
                              <a:lumMod val="85000"/>
                            </a:schemeClr>
                          </a:solidFill>
                          <a:latin typeface="Arial" panose="020B0604020202020204" pitchFamily="34" charset="0"/>
                        </a:rPr>
                        <a:t>실제 사용 주소</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02532079"/>
                  </a:ext>
                </a:extLst>
              </a:tr>
            </a:tbl>
          </a:graphicData>
        </a:graphic>
      </p:graphicFrame>
    </p:spTree>
    <p:extLst>
      <p:ext uri="{BB962C8B-B14F-4D97-AF65-F5344CB8AC3E}">
        <p14:creationId xmlns:p14="http://schemas.microsoft.com/office/powerpoint/2010/main" val="3354483010"/>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939BA748-25D1-53EF-28AE-CC474B33418A}"/>
              </a:ext>
            </a:extLst>
          </p:cNvPr>
          <p:cNvSpPr>
            <a:spLocks noGrp="1"/>
          </p:cNvSpPr>
          <p:nvPr>
            <p:ph type="title"/>
          </p:nvPr>
        </p:nvSpPr>
        <p:spPr/>
        <p:txBody>
          <a:bodyPr/>
          <a:lstStyle/>
          <a:p>
            <a:r>
              <a:rPr lang="ko-KR" altLang="en-US" dirty="0"/>
              <a:t>지갑 </a:t>
            </a:r>
            <a:r>
              <a:rPr lang="en-US" altLang="ko-KR" dirty="0"/>
              <a:t>[ BIP-44 </a:t>
            </a:r>
            <a:r>
              <a:rPr lang="ko-KR" altLang="en-US" dirty="0"/>
              <a:t>예 </a:t>
            </a:r>
            <a:r>
              <a:rPr lang="en-US" altLang="ko-KR" dirty="0"/>
              <a:t>]</a:t>
            </a:r>
            <a:endParaRPr lang="ko-KR" altLang="en-US" dirty="0"/>
          </a:p>
        </p:txBody>
      </p:sp>
      <p:sp>
        <p:nvSpPr>
          <p:cNvPr id="4" name="직사각형 3">
            <a:extLst>
              <a:ext uri="{FF2B5EF4-FFF2-40B4-BE49-F238E27FC236}">
                <a16:creationId xmlns:a16="http://schemas.microsoft.com/office/drawing/2014/main" id="{4A59DB17-67F8-9451-E351-A9CC9F82A345}"/>
              </a:ext>
            </a:extLst>
          </p:cNvPr>
          <p:cNvSpPr/>
          <p:nvPr/>
        </p:nvSpPr>
        <p:spPr>
          <a:xfrm>
            <a:off x="1715940" y="1272217"/>
            <a:ext cx="8765067" cy="556592"/>
          </a:xfrm>
          <a:prstGeom prst="rect">
            <a:avLst/>
          </a:prstGeom>
          <a:solidFill>
            <a:schemeClr val="bg1">
              <a:lumMod val="85000"/>
            </a:schemeClr>
          </a:solidFill>
          <a:ln w="6350">
            <a:solidFill>
              <a:srgbClr val="3F3F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a:solidFill>
                  <a:srgbClr val="3F3F3F"/>
                </a:solidFill>
              </a:rPr>
              <a:t> m / 44' / </a:t>
            </a:r>
            <a:r>
              <a:rPr lang="en-US" altLang="ko-KR" b="1" dirty="0" err="1">
                <a:solidFill>
                  <a:srgbClr val="3F3F3F"/>
                </a:solidFill>
              </a:rPr>
              <a:t>coin_type</a:t>
            </a:r>
            <a:r>
              <a:rPr lang="en-US" altLang="ko-KR" b="1" dirty="0">
                <a:solidFill>
                  <a:srgbClr val="3F3F3F"/>
                </a:solidFill>
              </a:rPr>
              <a:t>'</a:t>
            </a:r>
            <a:r>
              <a:rPr lang="ko-KR" altLang="en-US" b="1" dirty="0">
                <a:solidFill>
                  <a:srgbClr val="3F3F3F"/>
                </a:solidFill>
              </a:rPr>
              <a:t> </a:t>
            </a:r>
            <a:r>
              <a:rPr lang="en-US" altLang="ko-KR" b="1" dirty="0">
                <a:solidFill>
                  <a:srgbClr val="3F3F3F"/>
                </a:solidFill>
              </a:rPr>
              <a:t>/</a:t>
            </a:r>
            <a:r>
              <a:rPr lang="ko-KR" altLang="en-US" b="1" dirty="0">
                <a:solidFill>
                  <a:srgbClr val="3F3F3F"/>
                </a:solidFill>
              </a:rPr>
              <a:t> </a:t>
            </a:r>
            <a:r>
              <a:rPr lang="en-US" altLang="ko-KR" b="1" dirty="0">
                <a:solidFill>
                  <a:srgbClr val="3F3F3F"/>
                </a:solidFill>
              </a:rPr>
              <a:t>account'</a:t>
            </a:r>
            <a:r>
              <a:rPr lang="ko-KR" altLang="en-US" b="1" dirty="0">
                <a:solidFill>
                  <a:srgbClr val="3F3F3F"/>
                </a:solidFill>
              </a:rPr>
              <a:t> </a:t>
            </a:r>
            <a:r>
              <a:rPr lang="en-US" altLang="ko-KR" b="1" dirty="0">
                <a:solidFill>
                  <a:srgbClr val="3F3F3F"/>
                </a:solidFill>
              </a:rPr>
              <a:t>/</a:t>
            </a:r>
            <a:r>
              <a:rPr lang="ko-KR" altLang="en-US" b="1" dirty="0">
                <a:solidFill>
                  <a:srgbClr val="3F3F3F"/>
                </a:solidFill>
              </a:rPr>
              <a:t> </a:t>
            </a:r>
            <a:r>
              <a:rPr lang="en-US" altLang="ko-KR" b="1" dirty="0">
                <a:solidFill>
                  <a:srgbClr val="3F3F3F"/>
                </a:solidFill>
              </a:rPr>
              <a:t>change</a:t>
            </a:r>
            <a:r>
              <a:rPr lang="ko-KR" altLang="en-US" b="1" dirty="0">
                <a:solidFill>
                  <a:srgbClr val="3F3F3F"/>
                </a:solidFill>
              </a:rPr>
              <a:t> </a:t>
            </a:r>
            <a:r>
              <a:rPr lang="en-US" altLang="ko-KR" b="1" dirty="0">
                <a:solidFill>
                  <a:srgbClr val="3F3F3F"/>
                </a:solidFill>
              </a:rPr>
              <a:t>/</a:t>
            </a:r>
            <a:r>
              <a:rPr lang="ko-KR" altLang="en-US" b="1" dirty="0">
                <a:solidFill>
                  <a:srgbClr val="3F3F3F"/>
                </a:solidFill>
              </a:rPr>
              <a:t> </a:t>
            </a:r>
            <a:r>
              <a:rPr lang="en-US" altLang="ko-KR" b="1" dirty="0" err="1">
                <a:solidFill>
                  <a:srgbClr val="3F3F3F"/>
                </a:solidFill>
              </a:rPr>
              <a:t>address_index</a:t>
            </a:r>
            <a:r>
              <a:rPr lang="en-US" altLang="ko-KR" dirty="0">
                <a:solidFill>
                  <a:srgbClr val="3F3F3F"/>
                </a:solidFill>
              </a:rPr>
              <a:t> </a:t>
            </a:r>
            <a:r>
              <a:rPr lang="en-US" altLang="ko-KR" sz="1400" dirty="0">
                <a:solidFill>
                  <a:srgbClr val="3F3F3F"/>
                </a:solidFill>
              </a:rPr>
              <a:t>( ' : </a:t>
            </a:r>
            <a:r>
              <a:rPr lang="ko-KR" altLang="en-US" sz="1400" dirty="0">
                <a:solidFill>
                  <a:srgbClr val="3F3F3F"/>
                </a:solidFill>
              </a:rPr>
              <a:t>강화 파생 사용</a:t>
            </a:r>
            <a:r>
              <a:rPr lang="en-US" altLang="ko-KR" sz="1400" dirty="0">
                <a:solidFill>
                  <a:srgbClr val="3F3F3F"/>
                </a:solidFill>
              </a:rPr>
              <a:t>)</a:t>
            </a:r>
            <a:endParaRPr lang="ko-KR" altLang="en-US" sz="1400" dirty="0">
              <a:solidFill>
                <a:srgbClr val="3F3F3F"/>
              </a:solidFill>
            </a:endParaRPr>
          </a:p>
        </p:txBody>
      </p:sp>
      <p:graphicFrame>
        <p:nvGraphicFramePr>
          <p:cNvPr id="5" name="표 4">
            <a:extLst>
              <a:ext uri="{FF2B5EF4-FFF2-40B4-BE49-F238E27FC236}">
                <a16:creationId xmlns:a16="http://schemas.microsoft.com/office/drawing/2014/main" id="{5D84D540-723B-9226-3E5F-3FBFC4B54FE7}"/>
              </a:ext>
            </a:extLst>
          </p:cNvPr>
          <p:cNvGraphicFramePr>
            <a:graphicFrameLocks noGrp="1"/>
          </p:cNvGraphicFramePr>
          <p:nvPr>
            <p:extLst>
              <p:ext uri="{D42A27DB-BD31-4B8C-83A1-F6EECF244321}">
                <p14:modId xmlns:p14="http://schemas.microsoft.com/office/powerpoint/2010/main" val="370402815"/>
              </p:ext>
            </p:extLst>
          </p:nvPr>
        </p:nvGraphicFramePr>
        <p:xfrm>
          <a:off x="1743491" y="2172329"/>
          <a:ext cx="8737515" cy="3119861"/>
        </p:xfrm>
        <a:graphic>
          <a:graphicData uri="http://schemas.openxmlformats.org/drawingml/2006/table">
            <a:tbl>
              <a:tblPr firstRow="1" bandRow="1">
                <a:tableStyleId>{5C22544A-7EE6-4342-B048-85BDC9FD1C3A}</a:tableStyleId>
              </a:tblPr>
              <a:tblGrid>
                <a:gridCol w="2655245">
                  <a:extLst>
                    <a:ext uri="{9D8B030D-6E8A-4147-A177-3AD203B41FA5}">
                      <a16:colId xmlns:a16="http://schemas.microsoft.com/office/drawing/2014/main" val="1653822942"/>
                    </a:ext>
                  </a:extLst>
                </a:gridCol>
                <a:gridCol w="6082270">
                  <a:extLst>
                    <a:ext uri="{9D8B030D-6E8A-4147-A177-3AD203B41FA5}">
                      <a16:colId xmlns:a16="http://schemas.microsoft.com/office/drawing/2014/main" val="4097220077"/>
                    </a:ext>
                  </a:extLst>
                </a:gridCol>
              </a:tblGrid>
              <a:tr h="451793">
                <a:tc>
                  <a:txBody>
                    <a:bodyPr/>
                    <a:lstStyle/>
                    <a:p>
                      <a:pPr algn="ctr" latinLnBrk="1"/>
                      <a:r>
                        <a:rPr lang="en-US" altLang="ko-KR" sz="1800" b="1" baseline="0" dirty="0">
                          <a:solidFill>
                            <a:srgbClr val="3F3F3F"/>
                          </a:solidFill>
                          <a:latin typeface="Arial" panose="020B0604020202020204" pitchFamily="34" charset="0"/>
                        </a:rPr>
                        <a:t>HD </a:t>
                      </a:r>
                      <a:r>
                        <a:rPr lang="ko-KR" altLang="en-US" sz="1800" b="1" baseline="0" dirty="0">
                          <a:solidFill>
                            <a:srgbClr val="3F3F3F"/>
                          </a:solidFill>
                          <a:latin typeface="Arial" panose="020B0604020202020204" pitchFamily="34" charset="0"/>
                        </a:rPr>
                        <a:t>경로</a:t>
                      </a:r>
                      <a:endParaRPr lang="ko-KR" altLang="en-US" sz="1800" b="1" baseline="-25000" dirty="0">
                        <a:solidFill>
                          <a:srgbClr val="3F3F3F"/>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ko-KR" altLang="en-US" sz="1800" b="1" baseline="0" dirty="0">
                          <a:solidFill>
                            <a:srgbClr val="3F3F3F"/>
                          </a:solidFill>
                          <a:latin typeface="Arial" panose="020B0604020202020204" pitchFamily="34" charset="0"/>
                        </a:rPr>
                        <a:t>설명</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209082761"/>
                  </a:ext>
                </a:extLst>
              </a:tr>
              <a:tr h="889356">
                <a:tc>
                  <a:txBody>
                    <a:bodyPr/>
                    <a:lstStyle/>
                    <a:p>
                      <a:pPr latinLnBrk="1"/>
                      <a:r>
                        <a:rPr lang="en-US" altLang="ko-KR" sz="1800" b="0" baseline="0" dirty="0">
                          <a:solidFill>
                            <a:schemeClr val="bg1">
                              <a:lumMod val="85000"/>
                            </a:schemeClr>
                          </a:solidFill>
                          <a:latin typeface="Arial" panose="020B0604020202020204" pitchFamily="34" charset="0"/>
                        </a:rPr>
                        <a:t>M/44'/0'/0'/0/0</a:t>
                      </a:r>
                      <a:endParaRPr lang="ko-KR" altLang="en-US" sz="1800" b="0" baseline="-2500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lnSpc>
                          <a:spcPct val="130000"/>
                        </a:lnSpc>
                      </a:pPr>
                      <a:r>
                        <a:rPr lang="ko-KR" altLang="en-US" sz="1800" b="0" baseline="0" dirty="0" err="1">
                          <a:solidFill>
                            <a:schemeClr val="bg1">
                              <a:lumMod val="85000"/>
                            </a:schemeClr>
                          </a:solidFill>
                          <a:latin typeface="Arial" panose="020B0604020202020204" pitchFamily="34" charset="0"/>
                        </a:rPr>
                        <a:t>비트코인</a:t>
                      </a:r>
                      <a:r>
                        <a:rPr lang="ko-KR" altLang="en-US" sz="1800" b="0" baseline="0" dirty="0">
                          <a:solidFill>
                            <a:schemeClr val="bg1">
                              <a:lumMod val="85000"/>
                            </a:schemeClr>
                          </a:solidFill>
                          <a:latin typeface="Arial" panose="020B0604020202020204" pitchFamily="34" charset="0"/>
                        </a:rPr>
                        <a:t> 첫 번째 수신 주소 공개키</a:t>
                      </a:r>
                      <a:endParaRPr lang="en-US" altLang="ko-KR" sz="1800" b="0" baseline="0" dirty="0">
                        <a:solidFill>
                          <a:schemeClr val="bg1">
                            <a:lumMod val="85000"/>
                          </a:schemeClr>
                        </a:solidFill>
                        <a:latin typeface="Arial" panose="020B0604020202020204" pitchFamily="34" charset="0"/>
                      </a:endParaRPr>
                    </a:p>
                    <a:p>
                      <a:pPr latinLnBrk="1">
                        <a:lnSpc>
                          <a:spcPct val="130000"/>
                        </a:lnSpc>
                      </a:pPr>
                      <a:r>
                        <a:rPr lang="en-US" altLang="ko-KR" sz="1800" b="0" baseline="0" dirty="0">
                          <a:solidFill>
                            <a:schemeClr val="bg1">
                              <a:lumMod val="85000"/>
                            </a:schemeClr>
                          </a:solidFill>
                          <a:latin typeface="Arial" panose="020B0604020202020204" pitchFamily="34" charset="0"/>
                        </a:rPr>
                        <a:t>M(</a:t>
                      </a:r>
                      <a:r>
                        <a:rPr lang="ko-KR" altLang="en-US" sz="1800" b="0" baseline="0" dirty="0">
                          <a:solidFill>
                            <a:schemeClr val="bg1">
                              <a:lumMod val="85000"/>
                            </a:schemeClr>
                          </a:solidFill>
                          <a:latin typeface="Arial" panose="020B0604020202020204" pitchFamily="34" charset="0"/>
                        </a:rPr>
                        <a:t>공개키</a:t>
                      </a:r>
                      <a:r>
                        <a:rPr lang="en-US" altLang="ko-KR" sz="1800" b="0" baseline="0" dirty="0">
                          <a:solidFill>
                            <a:schemeClr val="bg1">
                              <a:lumMod val="85000"/>
                            </a:schemeClr>
                          </a:solidFill>
                          <a:latin typeface="Arial" panose="020B0604020202020204" pitchFamily="34" charset="0"/>
                        </a:rPr>
                        <a:t>)/44'/0'(</a:t>
                      </a:r>
                      <a:r>
                        <a:rPr lang="ko-KR" altLang="en-US" sz="1800" b="0" baseline="0" dirty="0" err="1">
                          <a:solidFill>
                            <a:schemeClr val="bg1">
                              <a:lumMod val="85000"/>
                            </a:schemeClr>
                          </a:solidFill>
                          <a:latin typeface="Arial" panose="020B0604020202020204" pitchFamily="34" charset="0"/>
                        </a:rPr>
                        <a:t>비트코인</a:t>
                      </a:r>
                      <a:r>
                        <a:rPr lang="en-US" altLang="ko-KR" sz="1800" b="0" baseline="0" dirty="0">
                          <a:solidFill>
                            <a:schemeClr val="bg1">
                              <a:lumMod val="85000"/>
                            </a:schemeClr>
                          </a:solidFill>
                          <a:latin typeface="Arial" panose="020B0604020202020204" pitchFamily="34" charset="0"/>
                        </a:rPr>
                        <a:t>)/0'/0(</a:t>
                      </a:r>
                      <a:r>
                        <a:rPr lang="ko-KR" altLang="en-US" sz="1800" b="0" baseline="0" dirty="0">
                          <a:solidFill>
                            <a:schemeClr val="bg1">
                              <a:lumMod val="85000"/>
                            </a:schemeClr>
                          </a:solidFill>
                          <a:latin typeface="Arial" panose="020B0604020202020204" pitchFamily="34" charset="0"/>
                        </a:rPr>
                        <a:t>수신 계정</a:t>
                      </a:r>
                      <a:r>
                        <a:rPr lang="en-US" altLang="ko-KR" sz="1800" b="0" baseline="0" dirty="0">
                          <a:solidFill>
                            <a:schemeClr val="bg1">
                              <a:lumMod val="85000"/>
                            </a:schemeClr>
                          </a:solidFill>
                          <a:latin typeface="Arial" panose="020B0604020202020204" pitchFamily="34" charset="0"/>
                        </a:rPr>
                        <a:t>)/0(</a:t>
                      </a:r>
                      <a:r>
                        <a:rPr lang="ko-KR" altLang="en-US" sz="1800" b="0" baseline="0" dirty="0">
                          <a:solidFill>
                            <a:schemeClr val="bg1">
                              <a:lumMod val="85000"/>
                            </a:schemeClr>
                          </a:solidFill>
                          <a:latin typeface="Arial" panose="020B0604020202020204" pitchFamily="34" charset="0"/>
                        </a:rPr>
                        <a:t>첫번째</a:t>
                      </a:r>
                      <a:r>
                        <a:rPr lang="en-US" altLang="ko-KR" sz="1800" b="0" baseline="0" dirty="0">
                          <a:solidFill>
                            <a:schemeClr val="bg1">
                              <a:lumMod val="85000"/>
                            </a:schemeClr>
                          </a:solidFill>
                          <a:latin typeface="Arial" panose="020B0604020202020204" pitchFamily="34" charset="0"/>
                        </a:rPr>
                        <a:t>)</a:t>
                      </a:r>
                      <a:endParaRPr lang="ko-KR" altLang="en-US" sz="1800" b="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474707908"/>
                  </a:ext>
                </a:extLst>
              </a:tr>
              <a:tr h="889356">
                <a:tc>
                  <a:txBody>
                    <a:bodyPr/>
                    <a:lstStyle/>
                    <a:p>
                      <a:pPr latinLnBrk="1"/>
                      <a:r>
                        <a:rPr lang="en-US" altLang="ko-KR" sz="1800" b="0" baseline="0" dirty="0">
                          <a:solidFill>
                            <a:schemeClr val="bg1">
                              <a:lumMod val="85000"/>
                            </a:schemeClr>
                          </a:solidFill>
                          <a:latin typeface="Arial" panose="020B0604020202020204" pitchFamily="34" charset="0"/>
                        </a:rPr>
                        <a:t>M/44'/0'/0'/1/2</a:t>
                      </a:r>
                      <a:endParaRPr lang="ko-KR" altLang="en-US" sz="1800" b="0" baseline="-2500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lnSpc>
                          <a:spcPct val="130000"/>
                        </a:lnSpc>
                      </a:pPr>
                      <a:r>
                        <a:rPr lang="ko-KR" altLang="en-US" sz="1800" b="0" baseline="0" dirty="0" err="1">
                          <a:solidFill>
                            <a:schemeClr val="bg1">
                              <a:lumMod val="85000"/>
                            </a:schemeClr>
                          </a:solidFill>
                          <a:latin typeface="Arial" panose="020B0604020202020204" pitchFamily="34" charset="0"/>
                        </a:rPr>
                        <a:t>비트코인</a:t>
                      </a:r>
                      <a:r>
                        <a:rPr lang="ko-KR" altLang="en-US" sz="1800" b="0" baseline="0" dirty="0">
                          <a:solidFill>
                            <a:schemeClr val="bg1">
                              <a:lumMod val="85000"/>
                            </a:schemeClr>
                          </a:solidFill>
                          <a:latin typeface="Arial" panose="020B0604020202020204" pitchFamily="34" charset="0"/>
                        </a:rPr>
                        <a:t> 세 번째 잔액 주소 공개키</a:t>
                      </a:r>
                      <a:endParaRPr lang="en-US" altLang="ko-KR" sz="1800" b="0" baseline="0" dirty="0">
                        <a:solidFill>
                          <a:schemeClr val="bg1">
                            <a:lumMod val="85000"/>
                          </a:schemeClr>
                        </a:solidFill>
                        <a:latin typeface="Arial" panose="020B0604020202020204" pitchFamily="34" charset="0"/>
                      </a:endParaRPr>
                    </a:p>
                    <a:p>
                      <a:pPr marL="0" marR="0" lvl="0" indent="0" algn="l" defTabSz="914400" rtl="0" eaLnBrk="1" fontAlgn="auto" latinLnBrk="1" hangingPunct="1">
                        <a:lnSpc>
                          <a:spcPct val="130000"/>
                        </a:lnSpc>
                        <a:spcBef>
                          <a:spcPts val="0"/>
                        </a:spcBef>
                        <a:spcAft>
                          <a:spcPts val="0"/>
                        </a:spcAft>
                        <a:buClrTx/>
                        <a:buSzTx/>
                        <a:buFontTx/>
                        <a:buNone/>
                        <a:tabLst/>
                        <a:defRPr/>
                      </a:pPr>
                      <a:r>
                        <a:rPr lang="en-US" altLang="ko-KR" sz="1800" b="0" baseline="0" dirty="0">
                          <a:solidFill>
                            <a:schemeClr val="bg1">
                              <a:lumMod val="85000"/>
                            </a:schemeClr>
                          </a:solidFill>
                          <a:latin typeface="Arial" panose="020B0604020202020204" pitchFamily="34" charset="0"/>
                        </a:rPr>
                        <a:t>M(</a:t>
                      </a:r>
                      <a:r>
                        <a:rPr lang="ko-KR" altLang="en-US" sz="1800" b="0" baseline="0" dirty="0">
                          <a:solidFill>
                            <a:schemeClr val="bg1">
                              <a:lumMod val="85000"/>
                            </a:schemeClr>
                          </a:solidFill>
                          <a:latin typeface="Arial" panose="020B0604020202020204" pitchFamily="34" charset="0"/>
                        </a:rPr>
                        <a:t>공개키</a:t>
                      </a:r>
                      <a:r>
                        <a:rPr lang="en-US" altLang="ko-KR" sz="1800" b="0" baseline="0" dirty="0">
                          <a:solidFill>
                            <a:schemeClr val="bg1">
                              <a:lumMod val="85000"/>
                            </a:schemeClr>
                          </a:solidFill>
                          <a:latin typeface="Arial" panose="020B0604020202020204" pitchFamily="34" charset="0"/>
                        </a:rPr>
                        <a:t>)/44'/0'(</a:t>
                      </a:r>
                      <a:r>
                        <a:rPr lang="ko-KR" altLang="en-US" sz="1800" b="0" baseline="0" dirty="0" err="1">
                          <a:solidFill>
                            <a:schemeClr val="bg1">
                              <a:lumMod val="85000"/>
                            </a:schemeClr>
                          </a:solidFill>
                          <a:latin typeface="Arial" panose="020B0604020202020204" pitchFamily="34" charset="0"/>
                        </a:rPr>
                        <a:t>비트코인</a:t>
                      </a:r>
                      <a:r>
                        <a:rPr lang="en-US" altLang="ko-KR" sz="1800" b="0" baseline="0" dirty="0">
                          <a:solidFill>
                            <a:schemeClr val="bg1">
                              <a:lumMod val="85000"/>
                            </a:schemeClr>
                          </a:solidFill>
                          <a:latin typeface="Arial" panose="020B0604020202020204" pitchFamily="34" charset="0"/>
                        </a:rPr>
                        <a:t>)/0'/1(</a:t>
                      </a:r>
                      <a:r>
                        <a:rPr lang="ko-KR" altLang="en-US" sz="1800" b="0" baseline="0" dirty="0">
                          <a:solidFill>
                            <a:schemeClr val="bg1">
                              <a:lumMod val="85000"/>
                            </a:schemeClr>
                          </a:solidFill>
                          <a:latin typeface="Arial" panose="020B0604020202020204" pitchFamily="34" charset="0"/>
                        </a:rPr>
                        <a:t>잔액 계정</a:t>
                      </a:r>
                      <a:r>
                        <a:rPr lang="en-US" altLang="ko-KR" sz="1800" b="0" baseline="0" dirty="0">
                          <a:solidFill>
                            <a:schemeClr val="bg1">
                              <a:lumMod val="85000"/>
                            </a:schemeClr>
                          </a:solidFill>
                          <a:latin typeface="Arial" panose="020B0604020202020204" pitchFamily="34" charset="0"/>
                        </a:rPr>
                        <a:t>)/2(</a:t>
                      </a:r>
                      <a:r>
                        <a:rPr lang="ko-KR" altLang="en-US" sz="1800" b="0" baseline="0" dirty="0">
                          <a:solidFill>
                            <a:schemeClr val="bg1">
                              <a:lumMod val="85000"/>
                            </a:schemeClr>
                          </a:solidFill>
                          <a:latin typeface="Arial" panose="020B0604020202020204" pitchFamily="34" charset="0"/>
                        </a:rPr>
                        <a:t>세번째</a:t>
                      </a:r>
                      <a:r>
                        <a:rPr lang="en-US" altLang="ko-KR" sz="1800" b="0" baseline="0" dirty="0">
                          <a:solidFill>
                            <a:schemeClr val="bg1">
                              <a:lumMod val="85000"/>
                            </a:schemeClr>
                          </a:solidFill>
                          <a:latin typeface="Arial" panose="020B0604020202020204" pitchFamily="34" charset="0"/>
                        </a:rPr>
                        <a:t>)</a:t>
                      </a:r>
                      <a:endParaRPr lang="ko-KR" altLang="en-US" sz="1800" b="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538728001"/>
                  </a:ext>
                </a:extLst>
              </a:tr>
              <a:tr h="889356">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800" b="0" baseline="0" dirty="0">
                          <a:solidFill>
                            <a:schemeClr val="bg1">
                              <a:lumMod val="85000"/>
                            </a:schemeClr>
                          </a:solidFill>
                          <a:latin typeface="Arial" panose="020B0604020202020204" pitchFamily="34" charset="0"/>
                        </a:rPr>
                        <a:t>m/44'/60'/0'/0/5</a:t>
                      </a:r>
                      <a:endParaRPr lang="ko-KR" altLang="en-US" sz="1800" b="0" baseline="-2500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lnSpc>
                          <a:spcPct val="130000"/>
                        </a:lnSpc>
                      </a:pPr>
                      <a:r>
                        <a:rPr lang="ko-KR" altLang="en-US" sz="1800" baseline="0" dirty="0">
                          <a:solidFill>
                            <a:schemeClr val="bg1">
                              <a:lumMod val="85000"/>
                            </a:schemeClr>
                          </a:solidFill>
                          <a:latin typeface="Arial" panose="020B0604020202020204" pitchFamily="34" charset="0"/>
                        </a:rPr>
                        <a:t>이더리움 수신 주소</a:t>
                      </a:r>
                      <a:r>
                        <a:rPr lang="en-US" altLang="ko-KR" sz="1800" baseline="0" dirty="0">
                          <a:solidFill>
                            <a:schemeClr val="bg1">
                              <a:lumMod val="85000"/>
                            </a:schemeClr>
                          </a:solidFill>
                          <a:latin typeface="Arial" panose="020B0604020202020204" pitchFamily="34" charset="0"/>
                        </a:rPr>
                        <a:t> </a:t>
                      </a:r>
                      <a:r>
                        <a:rPr lang="ko-KR" altLang="en-US" sz="1800" baseline="0" dirty="0">
                          <a:solidFill>
                            <a:schemeClr val="bg1">
                              <a:lumMod val="85000"/>
                            </a:schemeClr>
                          </a:solidFill>
                          <a:latin typeface="Arial" panose="020B0604020202020204" pitchFamily="34" charset="0"/>
                        </a:rPr>
                        <a:t>여섯</a:t>
                      </a:r>
                      <a:r>
                        <a:rPr lang="en-US" altLang="ko-KR" sz="1800" baseline="0" dirty="0">
                          <a:solidFill>
                            <a:schemeClr val="bg1">
                              <a:lumMod val="85000"/>
                            </a:schemeClr>
                          </a:solidFill>
                          <a:latin typeface="Arial" panose="020B0604020202020204" pitchFamily="34" charset="0"/>
                        </a:rPr>
                        <a:t> </a:t>
                      </a:r>
                      <a:r>
                        <a:rPr lang="ko-KR" altLang="en-US" sz="1800" baseline="0" dirty="0">
                          <a:solidFill>
                            <a:schemeClr val="bg1">
                              <a:lumMod val="85000"/>
                            </a:schemeClr>
                          </a:solidFill>
                          <a:latin typeface="Arial" panose="020B0604020202020204" pitchFamily="34" charset="0"/>
                        </a:rPr>
                        <a:t>번째 개인키</a:t>
                      </a:r>
                      <a:endParaRPr lang="en-US" altLang="ko-KR" sz="1800" baseline="0" dirty="0">
                        <a:solidFill>
                          <a:schemeClr val="bg1">
                            <a:lumMod val="85000"/>
                          </a:schemeClr>
                        </a:solidFill>
                        <a:latin typeface="Arial" panose="020B0604020202020204" pitchFamily="34" charset="0"/>
                      </a:endParaRPr>
                    </a:p>
                    <a:p>
                      <a:pPr marL="0" marR="0" lvl="0" indent="0" algn="l" defTabSz="914400" rtl="0" eaLnBrk="1" fontAlgn="auto" latinLnBrk="1" hangingPunct="1">
                        <a:lnSpc>
                          <a:spcPct val="130000"/>
                        </a:lnSpc>
                        <a:spcBef>
                          <a:spcPts val="0"/>
                        </a:spcBef>
                        <a:spcAft>
                          <a:spcPts val="0"/>
                        </a:spcAft>
                        <a:buClrTx/>
                        <a:buSzTx/>
                        <a:buFontTx/>
                        <a:buNone/>
                        <a:tabLst/>
                        <a:defRPr/>
                      </a:pPr>
                      <a:r>
                        <a:rPr lang="en-US" altLang="ko-KR" sz="1800" b="0" baseline="0" dirty="0">
                          <a:solidFill>
                            <a:schemeClr val="bg1">
                              <a:lumMod val="85000"/>
                            </a:schemeClr>
                          </a:solidFill>
                          <a:latin typeface="Arial" panose="020B0604020202020204" pitchFamily="34" charset="0"/>
                        </a:rPr>
                        <a:t>m(</a:t>
                      </a:r>
                      <a:r>
                        <a:rPr lang="ko-KR" altLang="en-US" sz="1800" b="0" baseline="0" dirty="0">
                          <a:solidFill>
                            <a:schemeClr val="bg1">
                              <a:lumMod val="85000"/>
                            </a:schemeClr>
                          </a:solidFill>
                          <a:latin typeface="Arial" panose="020B0604020202020204" pitchFamily="34" charset="0"/>
                        </a:rPr>
                        <a:t>비밀키</a:t>
                      </a:r>
                      <a:r>
                        <a:rPr lang="en-US" altLang="ko-KR" sz="1800" b="0" baseline="0" dirty="0">
                          <a:solidFill>
                            <a:schemeClr val="bg1">
                              <a:lumMod val="85000"/>
                            </a:schemeClr>
                          </a:solidFill>
                          <a:latin typeface="Arial" panose="020B0604020202020204" pitchFamily="34" charset="0"/>
                        </a:rPr>
                        <a:t>)/44'/60'(</a:t>
                      </a:r>
                      <a:r>
                        <a:rPr lang="ko-KR" altLang="en-US" sz="1800" b="0" baseline="0" dirty="0" err="1">
                          <a:solidFill>
                            <a:schemeClr val="bg1">
                              <a:lumMod val="85000"/>
                            </a:schemeClr>
                          </a:solidFill>
                          <a:latin typeface="Arial" panose="020B0604020202020204" pitchFamily="34" charset="0"/>
                        </a:rPr>
                        <a:t>이더리움</a:t>
                      </a:r>
                      <a:r>
                        <a:rPr lang="en-US" altLang="ko-KR" sz="1800" b="0" baseline="0" dirty="0">
                          <a:solidFill>
                            <a:schemeClr val="bg1">
                              <a:lumMod val="85000"/>
                            </a:schemeClr>
                          </a:solidFill>
                          <a:latin typeface="Arial" panose="020B0604020202020204" pitchFamily="34" charset="0"/>
                        </a:rPr>
                        <a:t>)/0'/0(</a:t>
                      </a:r>
                      <a:r>
                        <a:rPr lang="ko-KR" altLang="en-US" sz="1800" b="0" baseline="0" dirty="0">
                          <a:solidFill>
                            <a:schemeClr val="bg1">
                              <a:lumMod val="85000"/>
                            </a:schemeClr>
                          </a:solidFill>
                          <a:latin typeface="Arial" panose="020B0604020202020204" pitchFamily="34" charset="0"/>
                        </a:rPr>
                        <a:t>수신 계정</a:t>
                      </a:r>
                      <a:r>
                        <a:rPr lang="en-US" altLang="ko-KR" sz="1800" b="0" baseline="0" dirty="0">
                          <a:solidFill>
                            <a:schemeClr val="bg1">
                              <a:lumMod val="85000"/>
                            </a:schemeClr>
                          </a:solidFill>
                          <a:latin typeface="Arial" panose="020B0604020202020204" pitchFamily="34" charset="0"/>
                        </a:rPr>
                        <a:t>)/5(</a:t>
                      </a:r>
                      <a:r>
                        <a:rPr lang="ko-KR" altLang="en-US" sz="1800" b="0" baseline="0" dirty="0" err="1">
                          <a:solidFill>
                            <a:schemeClr val="bg1">
                              <a:lumMod val="85000"/>
                            </a:schemeClr>
                          </a:solidFill>
                          <a:latin typeface="Arial" panose="020B0604020202020204" pitchFamily="34" charset="0"/>
                        </a:rPr>
                        <a:t>여섯번째</a:t>
                      </a:r>
                      <a:r>
                        <a:rPr lang="en-US" altLang="ko-KR" sz="1800" b="0" baseline="0" dirty="0">
                          <a:solidFill>
                            <a:schemeClr val="bg1">
                              <a:lumMod val="85000"/>
                            </a:schemeClr>
                          </a:solidFill>
                          <a:latin typeface="Arial" panose="020B0604020202020204" pitchFamily="34" charset="0"/>
                        </a:rPr>
                        <a:t>)</a:t>
                      </a:r>
                      <a:endParaRPr lang="ko-KR" altLang="en-US" sz="1800" b="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196310427"/>
                  </a:ext>
                </a:extLst>
              </a:tr>
            </a:tbl>
          </a:graphicData>
        </a:graphic>
      </p:graphicFrame>
    </p:spTree>
    <p:extLst>
      <p:ext uri="{BB962C8B-B14F-4D97-AF65-F5344CB8AC3E}">
        <p14:creationId xmlns:p14="http://schemas.microsoft.com/office/powerpoint/2010/main" val="4155546992"/>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4" name="직선 연결선 193">
            <a:extLst>
              <a:ext uri="{FF2B5EF4-FFF2-40B4-BE49-F238E27FC236}">
                <a16:creationId xmlns:a16="http://schemas.microsoft.com/office/drawing/2014/main" id="{1C8B76BC-8DFF-4EAE-AD33-0AB7984C43A6}"/>
              </a:ext>
            </a:extLst>
          </p:cNvPr>
          <p:cNvCxnSpPr/>
          <p:nvPr/>
        </p:nvCxnSpPr>
        <p:spPr>
          <a:xfrm>
            <a:off x="8950558" y="654405"/>
            <a:ext cx="0" cy="5688013"/>
          </a:xfrm>
          <a:prstGeom prst="line">
            <a:avLst/>
          </a:prstGeom>
          <a:ln w="3175">
            <a:solidFill>
              <a:schemeClr val="bg1">
                <a:lumMod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91" name="직선 연결선 190">
            <a:extLst>
              <a:ext uri="{FF2B5EF4-FFF2-40B4-BE49-F238E27FC236}">
                <a16:creationId xmlns:a16="http://schemas.microsoft.com/office/drawing/2014/main" id="{55EA036E-5689-4E4F-8D02-A2FDE7AB396B}"/>
              </a:ext>
            </a:extLst>
          </p:cNvPr>
          <p:cNvCxnSpPr/>
          <p:nvPr/>
        </p:nvCxnSpPr>
        <p:spPr>
          <a:xfrm>
            <a:off x="5115734" y="657225"/>
            <a:ext cx="0" cy="5688013"/>
          </a:xfrm>
          <a:prstGeom prst="line">
            <a:avLst/>
          </a:prstGeom>
          <a:ln w="3175">
            <a:solidFill>
              <a:schemeClr val="bg1">
                <a:lumMod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92" name="직선 연결선 191">
            <a:extLst>
              <a:ext uri="{FF2B5EF4-FFF2-40B4-BE49-F238E27FC236}">
                <a16:creationId xmlns:a16="http://schemas.microsoft.com/office/drawing/2014/main" id="{F4E86B98-0B7B-4170-9AE1-0513E0088D24}"/>
              </a:ext>
            </a:extLst>
          </p:cNvPr>
          <p:cNvCxnSpPr/>
          <p:nvPr/>
        </p:nvCxnSpPr>
        <p:spPr>
          <a:xfrm>
            <a:off x="6375699" y="670944"/>
            <a:ext cx="0" cy="5688013"/>
          </a:xfrm>
          <a:prstGeom prst="line">
            <a:avLst/>
          </a:prstGeom>
          <a:ln w="3175">
            <a:solidFill>
              <a:schemeClr val="bg1">
                <a:lumMod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93" name="직선 연결선 192">
            <a:extLst>
              <a:ext uri="{FF2B5EF4-FFF2-40B4-BE49-F238E27FC236}">
                <a16:creationId xmlns:a16="http://schemas.microsoft.com/office/drawing/2014/main" id="{FAC11864-2102-45FA-BAD3-F1D9A35836B3}"/>
              </a:ext>
            </a:extLst>
          </p:cNvPr>
          <p:cNvCxnSpPr/>
          <p:nvPr/>
        </p:nvCxnSpPr>
        <p:spPr>
          <a:xfrm>
            <a:off x="7741255" y="647812"/>
            <a:ext cx="0" cy="5688013"/>
          </a:xfrm>
          <a:prstGeom prst="line">
            <a:avLst/>
          </a:prstGeom>
          <a:ln w="3175">
            <a:solidFill>
              <a:schemeClr val="bg1">
                <a:lumMod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95" name="직선 연결선 194">
            <a:extLst>
              <a:ext uri="{FF2B5EF4-FFF2-40B4-BE49-F238E27FC236}">
                <a16:creationId xmlns:a16="http://schemas.microsoft.com/office/drawing/2014/main" id="{C702464E-9BCF-48EE-8153-37149AB7B63D}"/>
              </a:ext>
            </a:extLst>
          </p:cNvPr>
          <p:cNvCxnSpPr/>
          <p:nvPr/>
        </p:nvCxnSpPr>
        <p:spPr>
          <a:xfrm>
            <a:off x="10163465" y="670944"/>
            <a:ext cx="0" cy="5688013"/>
          </a:xfrm>
          <a:prstGeom prst="line">
            <a:avLst/>
          </a:prstGeom>
          <a:ln w="3175">
            <a:solidFill>
              <a:schemeClr val="bg1">
                <a:lumMod val="50000"/>
              </a:schemeClr>
            </a:solidFill>
            <a:prstDash val="solid"/>
          </a:ln>
        </p:spPr>
        <p:style>
          <a:lnRef idx="1">
            <a:schemeClr val="accent1"/>
          </a:lnRef>
          <a:fillRef idx="0">
            <a:schemeClr val="accent1"/>
          </a:fillRef>
          <a:effectRef idx="0">
            <a:schemeClr val="accent1"/>
          </a:effectRef>
          <a:fontRef idx="minor">
            <a:schemeClr val="tx1"/>
          </a:fontRef>
        </p:style>
      </p:cxnSp>
      <p:sp>
        <p:nvSpPr>
          <p:cNvPr id="3" name="제목 2">
            <a:extLst>
              <a:ext uri="{FF2B5EF4-FFF2-40B4-BE49-F238E27FC236}">
                <a16:creationId xmlns:a16="http://schemas.microsoft.com/office/drawing/2014/main" id="{87E4F796-1CAE-4360-BED6-0D6E9D2D4539}"/>
              </a:ext>
            </a:extLst>
          </p:cNvPr>
          <p:cNvSpPr>
            <a:spLocks noGrp="1"/>
          </p:cNvSpPr>
          <p:nvPr>
            <p:ph type="title"/>
          </p:nvPr>
        </p:nvSpPr>
        <p:spPr/>
        <p:txBody>
          <a:bodyPr/>
          <a:lstStyle/>
          <a:p>
            <a:r>
              <a:rPr lang="ko-KR" altLang="en-US" dirty="0"/>
              <a:t>지갑 </a:t>
            </a:r>
            <a:r>
              <a:rPr lang="en-US" altLang="ko-KR" dirty="0"/>
              <a:t>[ </a:t>
            </a:r>
            <a:r>
              <a:rPr lang="ko-KR" altLang="en-US" dirty="0"/>
              <a:t>개인키 관리 </a:t>
            </a:r>
            <a:r>
              <a:rPr lang="en-US" altLang="ko-KR" dirty="0"/>
              <a:t>]</a:t>
            </a:r>
            <a:endParaRPr lang="ko-KR" altLang="en-US" dirty="0"/>
          </a:p>
        </p:txBody>
      </p:sp>
      <p:sp>
        <p:nvSpPr>
          <p:cNvPr id="16" name="TextBox 15">
            <a:extLst>
              <a:ext uri="{FF2B5EF4-FFF2-40B4-BE49-F238E27FC236}">
                <a16:creationId xmlns:a16="http://schemas.microsoft.com/office/drawing/2014/main" id="{D4144944-D6A9-4ED1-8DB9-CBCA734F8686}"/>
              </a:ext>
            </a:extLst>
          </p:cNvPr>
          <p:cNvSpPr txBox="1"/>
          <p:nvPr/>
        </p:nvSpPr>
        <p:spPr>
          <a:xfrm>
            <a:off x="1952656" y="3360208"/>
            <a:ext cx="1067920" cy="646331"/>
          </a:xfrm>
          <a:prstGeom prst="rect">
            <a:avLst/>
          </a:prstGeom>
          <a:noFill/>
        </p:spPr>
        <p:txBody>
          <a:bodyPr wrap="none" rtlCol="0">
            <a:spAutoFit/>
          </a:bodyPr>
          <a:lstStyle/>
          <a:p>
            <a:pPr algn="ctr"/>
            <a:r>
              <a:rPr lang="en-US" altLang="ko-KR" sz="2000" dirty="0">
                <a:solidFill>
                  <a:schemeClr val="bg1">
                    <a:lumMod val="85000"/>
                  </a:schemeClr>
                </a:solidFill>
                <a:latin typeface="Arial" panose="020B0604020202020204" pitchFamily="34" charset="0"/>
              </a:rPr>
              <a:t>Entropy</a:t>
            </a:r>
          </a:p>
          <a:p>
            <a:pPr algn="ctr"/>
            <a:r>
              <a:rPr lang="en-US" altLang="ko-KR" sz="1600" dirty="0">
                <a:solidFill>
                  <a:schemeClr val="bg1">
                    <a:lumMod val="85000"/>
                  </a:schemeClr>
                </a:solidFill>
                <a:latin typeface="Arial" panose="020B0604020202020204" pitchFamily="34" charset="0"/>
              </a:rPr>
              <a:t>(128 bits)</a:t>
            </a:r>
          </a:p>
        </p:txBody>
      </p:sp>
      <p:sp>
        <p:nvSpPr>
          <p:cNvPr id="17" name="TextBox 16">
            <a:extLst>
              <a:ext uri="{FF2B5EF4-FFF2-40B4-BE49-F238E27FC236}">
                <a16:creationId xmlns:a16="http://schemas.microsoft.com/office/drawing/2014/main" id="{5489364B-0917-4160-985B-A8AC8AF3DC5D}"/>
              </a:ext>
            </a:extLst>
          </p:cNvPr>
          <p:cNvSpPr txBox="1"/>
          <p:nvPr/>
        </p:nvSpPr>
        <p:spPr>
          <a:xfrm>
            <a:off x="3342427" y="3267604"/>
            <a:ext cx="1675772" cy="830997"/>
          </a:xfrm>
          <a:prstGeom prst="rect">
            <a:avLst/>
          </a:prstGeom>
          <a:noFill/>
        </p:spPr>
        <p:txBody>
          <a:bodyPr wrap="square" lIns="36000" rIns="126000" rtlCol="0">
            <a:spAutoFit/>
          </a:bodyPr>
          <a:lstStyle/>
          <a:p>
            <a:pPr algn="ctr"/>
            <a:r>
              <a:rPr lang="en-US" altLang="ko-KR" sz="2000" dirty="0">
                <a:solidFill>
                  <a:schemeClr val="bg1">
                    <a:lumMod val="85000"/>
                  </a:schemeClr>
                </a:solidFill>
                <a:latin typeface="Arial" panose="020B0604020202020204" pitchFamily="34" charset="0"/>
              </a:rPr>
              <a:t> Master Key</a:t>
            </a:r>
          </a:p>
          <a:p>
            <a:pPr algn="ctr"/>
            <a:r>
              <a:rPr lang="en-US" altLang="ko-KR" sz="1400" dirty="0">
                <a:solidFill>
                  <a:schemeClr val="bg1">
                    <a:lumMod val="85000"/>
                  </a:schemeClr>
                </a:solidFill>
                <a:latin typeface="Arial" panose="020B0604020202020204" pitchFamily="34" charset="0"/>
              </a:rPr>
              <a:t>m (256 bits)</a:t>
            </a:r>
            <a:br>
              <a:rPr lang="en-US" altLang="ko-KR" sz="1400" dirty="0">
                <a:solidFill>
                  <a:schemeClr val="bg1">
                    <a:lumMod val="85000"/>
                  </a:schemeClr>
                </a:solidFill>
                <a:latin typeface="Arial" panose="020B0604020202020204" pitchFamily="34" charset="0"/>
              </a:rPr>
            </a:br>
            <a:r>
              <a:rPr lang="en-US" altLang="ko-KR" sz="1400" dirty="0" err="1">
                <a:solidFill>
                  <a:schemeClr val="bg1">
                    <a:lumMod val="85000"/>
                  </a:schemeClr>
                </a:solidFill>
                <a:latin typeface="Arial" panose="020B0604020202020204" pitchFamily="34" charset="0"/>
              </a:rPr>
              <a:t>chaincode</a:t>
            </a:r>
            <a:r>
              <a:rPr lang="en-US" altLang="ko-KR" sz="1400" dirty="0">
                <a:solidFill>
                  <a:schemeClr val="bg1">
                    <a:lumMod val="85000"/>
                  </a:schemeClr>
                </a:solidFill>
                <a:latin typeface="Arial" panose="020B0604020202020204" pitchFamily="34" charset="0"/>
              </a:rPr>
              <a:t>(256bits)</a:t>
            </a:r>
          </a:p>
        </p:txBody>
      </p:sp>
      <p:sp>
        <p:nvSpPr>
          <p:cNvPr id="18" name="TextBox 17">
            <a:extLst>
              <a:ext uri="{FF2B5EF4-FFF2-40B4-BE49-F238E27FC236}">
                <a16:creationId xmlns:a16="http://schemas.microsoft.com/office/drawing/2014/main" id="{DC4353A5-A747-4952-A028-C15F244DB75D}"/>
              </a:ext>
            </a:extLst>
          </p:cNvPr>
          <p:cNvSpPr txBox="1"/>
          <p:nvPr/>
        </p:nvSpPr>
        <p:spPr>
          <a:xfrm>
            <a:off x="1668122" y="671463"/>
            <a:ext cx="1636987" cy="400110"/>
          </a:xfrm>
          <a:prstGeom prst="rect">
            <a:avLst/>
          </a:prstGeom>
          <a:noFill/>
        </p:spPr>
        <p:txBody>
          <a:bodyPr wrap="none" rtlCol="0">
            <a:spAutoFit/>
          </a:bodyPr>
          <a:lstStyle/>
          <a:p>
            <a:pPr algn="ctr"/>
            <a:r>
              <a:rPr lang="en-US" altLang="ko-KR" sz="2000" dirty="0">
                <a:solidFill>
                  <a:schemeClr val="bg1">
                    <a:lumMod val="85000"/>
                  </a:schemeClr>
                </a:solidFill>
                <a:latin typeface="Arial" panose="020B0604020202020204" pitchFamily="34" charset="0"/>
              </a:rPr>
              <a:t>Master Seed</a:t>
            </a:r>
          </a:p>
        </p:txBody>
      </p:sp>
      <p:sp>
        <p:nvSpPr>
          <p:cNvPr id="19" name="TextBox 18">
            <a:extLst>
              <a:ext uri="{FF2B5EF4-FFF2-40B4-BE49-F238E27FC236}">
                <a16:creationId xmlns:a16="http://schemas.microsoft.com/office/drawing/2014/main" id="{D344B481-28CA-41E4-8950-C5B4D93D5107}"/>
              </a:ext>
            </a:extLst>
          </p:cNvPr>
          <p:cNvSpPr txBox="1"/>
          <p:nvPr/>
        </p:nvSpPr>
        <p:spPr>
          <a:xfrm>
            <a:off x="5178631" y="671463"/>
            <a:ext cx="1160895" cy="400110"/>
          </a:xfrm>
          <a:prstGeom prst="rect">
            <a:avLst/>
          </a:prstGeom>
          <a:noFill/>
        </p:spPr>
        <p:txBody>
          <a:bodyPr wrap="none" rtlCol="0">
            <a:spAutoFit/>
          </a:bodyPr>
          <a:lstStyle/>
          <a:p>
            <a:pPr algn="ctr"/>
            <a:r>
              <a:rPr lang="en-US" altLang="ko-KR" sz="2000" dirty="0">
                <a:solidFill>
                  <a:schemeClr val="bg1">
                    <a:lumMod val="85000"/>
                  </a:schemeClr>
                </a:solidFill>
                <a:latin typeface="Arial" panose="020B0604020202020204" pitchFamily="34" charset="0"/>
              </a:rPr>
              <a:t>purpose'</a:t>
            </a:r>
          </a:p>
        </p:txBody>
      </p:sp>
      <p:sp>
        <p:nvSpPr>
          <p:cNvPr id="20" name="TextBox 19">
            <a:extLst>
              <a:ext uri="{FF2B5EF4-FFF2-40B4-BE49-F238E27FC236}">
                <a16:creationId xmlns:a16="http://schemas.microsoft.com/office/drawing/2014/main" id="{B605C7F5-09D6-400F-A282-E7F86ED0668D}"/>
              </a:ext>
            </a:extLst>
          </p:cNvPr>
          <p:cNvSpPr txBox="1"/>
          <p:nvPr/>
        </p:nvSpPr>
        <p:spPr>
          <a:xfrm>
            <a:off x="6400887" y="671463"/>
            <a:ext cx="1332416" cy="400110"/>
          </a:xfrm>
          <a:prstGeom prst="rect">
            <a:avLst/>
          </a:prstGeom>
          <a:noFill/>
        </p:spPr>
        <p:txBody>
          <a:bodyPr wrap="none" rtlCol="0">
            <a:spAutoFit/>
          </a:bodyPr>
          <a:lstStyle/>
          <a:p>
            <a:pPr algn="ctr"/>
            <a:r>
              <a:rPr lang="en-US" altLang="ko-KR" sz="2000" dirty="0" err="1">
                <a:solidFill>
                  <a:schemeClr val="bg1">
                    <a:lumMod val="85000"/>
                  </a:schemeClr>
                </a:solidFill>
                <a:latin typeface="Arial" panose="020B0604020202020204" pitchFamily="34" charset="0"/>
              </a:rPr>
              <a:t>coin_type</a:t>
            </a:r>
            <a:r>
              <a:rPr lang="en-US" altLang="ko-KR" sz="2000" dirty="0">
                <a:solidFill>
                  <a:schemeClr val="bg1">
                    <a:lumMod val="85000"/>
                  </a:schemeClr>
                </a:solidFill>
                <a:latin typeface="Arial" panose="020B0604020202020204" pitchFamily="34" charset="0"/>
              </a:rPr>
              <a:t>'</a:t>
            </a:r>
          </a:p>
        </p:txBody>
      </p:sp>
      <p:sp>
        <p:nvSpPr>
          <p:cNvPr id="21" name="TextBox 20">
            <a:extLst>
              <a:ext uri="{FF2B5EF4-FFF2-40B4-BE49-F238E27FC236}">
                <a16:creationId xmlns:a16="http://schemas.microsoft.com/office/drawing/2014/main" id="{D61C5EAE-F6C4-48B8-A8BE-FBE07AB1DD59}"/>
              </a:ext>
            </a:extLst>
          </p:cNvPr>
          <p:cNvSpPr txBox="1"/>
          <p:nvPr/>
        </p:nvSpPr>
        <p:spPr>
          <a:xfrm>
            <a:off x="7794664" y="671463"/>
            <a:ext cx="1132041" cy="400110"/>
          </a:xfrm>
          <a:prstGeom prst="rect">
            <a:avLst/>
          </a:prstGeom>
          <a:noFill/>
        </p:spPr>
        <p:txBody>
          <a:bodyPr wrap="none" rtlCol="0">
            <a:spAutoFit/>
          </a:bodyPr>
          <a:lstStyle/>
          <a:p>
            <a:pPr algn="ctr"/>
            <a:r>
              <a:rPr lang="en-US" altLang="ko-KR" sz="2000" dirty="0">
                <a:solidFill>
                  <a:srgbClr val="EF296B"/>
                </a:solidFill>
                <a:latin typeface="Arial" panose="020B0604020202020204" pitchFamily="34" charset="0"/>
              </a:rPr>
              <a:t>account'</a:t>
            </a:r>
          </a:p>
        </p:txBody>
      </p:sp>
      <p:sp>
        <p:nvSpPr>
          <p:cNvPr id="24" name="TextBox 23">
            <a:extLst>
              <a:ext uri="{FF2B5EF4-FFF2-40B4-BE49-F238E27FC236}">
                <a16:creationId xmlns:a16="http://schemas.microsoft.com/office/drawing/2014/main" id="{7C5F371E-B854-4347-A9BF-83EE5273D684}"/>
              </a:ext>
            </a:extLst>
          </p:cNvPr>
          <p:cNvSpPr txBox="1"/>
          <p:nvPr/>
        </p:nvSpPr>
        <p:spPr>
          <a:xfrm>
            <a:off x="239079" y="671463"/>
            <a:ext cx="1367682" cy="707886"/>
          </a:xfrm>
          <a:prstGeom prst="rect">
            <a:avLst/>
          </a:prstGeom>
          <a:noFill/>
        </p:spPr>
        <p:txBody>
          <a:bodyPr wrap="none" rtlCol="0">
            <a:spAutoFit/>
          </a:bodyPr>
          <a:lstStyle/>
          <a:p>
            <a:pPr algn="ctr"/>
            <a:r>
              <a:rPr lang="en-US" altLang="ko-KR" sz="2000" dirty="0">
                <a:solidFill>
                  <a:schemeClr val="bg1">
                    <a:lumMod val="85000"/>
                  </a:schemeClr>
                </a:solidFill>
                <a:latin typeface="Arial" panose="020B0604020202020204" pitchFamily="34" charset="0"/>
              </a:rPr>
              <a:t>Mnemonic</a:t>
            </a:r>
          </a:p>
          <a:p>
            <a:pPr algn="ctr"/>
            <a:r>
              <a:rPr lang="en-US" altLang="ko-KR" sz="2000" dirty="0">
                <a:solidFill>
                  <a:schemeClr val="bg1">
                    <a:lumMod val="85000"/>
                  </a:schemeClr>
                </a:solidFill>
                <a:latin typeface="Arial" panose="020B0604020202020204" pitchFamily="34" charset="0"/>
              </a:rPr>
              <a:t>Code</a:t>
            </a:r>
          </a:p>
        </p:txBody>
      </p:sp>
      <p:sp>
        <p:nvSpPr>
          <p:cNvPr id="25" name="TextBox 24">
            <a:extLst>
              <a:ext uri="{FF2B5EF4-FFF2-40B4-BE49-F238E27FC236}">
                <a16:creationId xmlns:a16="http://schemas.microsoft.com/office/drawing/2014/main" id="{CC8DB8A3-963B-4EBE-9991-75A896F4D43A}"/>
              </a:ext>
            </a:extLst>
          </p:cNvPr>
          <p:cNvSpPr txBox="1"/>
          <p:nvPr/>
        </p:nvSpPr>
        <p:spPr>
          <a:xfrm>
            <a:off x="8988066" y="671463"/>
            <a:ext cx="1026243" cy="400110"/>
          </a:xfrm>
          <a:prstGeom prst="rect">
            <a:avLst/>
          </a:prstGeom>
          <a:noFill/>
        </p:spPr>
        <p:txBody>
          <a:bodyPr wrap="none" rtlCol="0">
            <a:spAutoFit/>
          </a:bodyPr>
          <a:lstStyle/>
          <a:p>
            <a:pPr algn="ctr"/>
            <a:r>
              <a:rPr lang="en-US" altLang="ko-KR" sz="2000" dirty="0">
                <a:solidFill>
                  <a:srgbClr val="00D35A"/>
                </a:solidFill>
                <a:latin typeface="Arial" panose="020B0604020202020204" pitchFamily="34" charset="0"/>
              </a:rPr>
              <a:t>change</a:t>
            </a:r>
          </a:p>
        </p:txBody>
      </p:sp>
      <p:sp>
        <p:nvSpPr>
          <p:cNvPr id="26" name="TextBox 25">
            <a:extLst>
              <a:ext uri="{FF2B5EF4-FFF2-40B4-BE49-F238E27FC236}">
                <a16:creationId xmlns:a16="http://schemas.microsoft.com/office/drawing/2014/main" id="{C6D46795-4214-4AA8-8279-C379C0213DC9}"/>
              </a:ext>
            </a:extLst>
          </p:cNvPr>
          <p:cNvSpPr txBox="1"/>
          <p:nvPr/>
        </p:nvSpPr>
        <p:spPr>
          <a:xfrm>
            <a:off x="10059310" y="671463"/>
            <a:ext cx="1886118" cy="400110"/>
          </a:xfrm>
          <a:prstGeom prst="rect">
            <a:avLst/>
          </a:prstGeom>
          <a:noFill/>
        </p:spPr>
        <p:txBody>
          <a:bodyPr wrap="none" rIns="54000" rtlCol="0">
            <a:spAutoFit/>
          </a:bodyPr>
          <a:lstStyle/>
          <a:p>
            <a:pPr algn="ctr"/>
            <a:r>
              <a:rPr lang="en-US" altLang="ko-KR" sz="2000" dirty="0">
                <a:solidFill>
                  <a:schemeClr val="bg1">
                    <a:lumMod val="85000"/>
                  </a:schemeClr>
                </a:solidFill>
                <a:latin typeface="Arial" panose="020B0604020202020204" pitchFamily="34" charset="0"/>
              </a:rPr>
              <a:t> </a:t>
            </a:r>
            <a:r>
              <a:rPr lang="en-US" altLang="ko-KR" sz="2000" dirty="0" err="1">
                <a:solidFill>
                  <a:schemeClr val="bg1">
                    <a:lumMod val="85000"/>
                  </a:schemeClr>
                </a:solidFill>
                <a:latin typeface="Arial" panose="020B0604020202020204" pitchFamily="34" charset="0"/>
              </a:rPr>
              <a:t>address_index</a:t>
            </a:r>
            <a:endParaRPr lang="en-US" altLang="ko-KR" sz="2000" dirty="0">
              <a:solidFill>
                <a:schemeClr val="bg1">
                  <a:lumMod val="85000"/>
                </a:schemeClr>
              </a:solidFill>
              <a:latin typeface="Arial" panose="020B0604020202020204" pitchFamily="34" charset="0"/>
            </a:endParaRPr>
          </a:p>
        </p:txBody>
      </p:sp>
      <p:sp>
        <p:nvSpPr>
          <p:cNvPr id="27" name="TextBox 26">
            <a:extLst>
              <a:ext uri="{FF2B5EF4-FFF2-40B4-BE49-F238E27FC236}">
                <a16:creationId xmlns:a16="http://schemas.microsoft.com/office/drawing/2014/main" id="{832884F2-22F9-44DF-8881-F43B6EDF7B16}"/>
              </a:ext>
            </a:extLst>
          </p:cNvPr>
          <p:cNvSpPr txBox="1"/>
          <p:nvPr/>
        </p:nvSpPr>
        <p:spPr>
          <a:xfrm>
            <a:off x="3416163" y="671463"/>
            <a:ext cx="1651413" cy="400110"/>
          </a:xfrm>
          <a:prstGeom prst="rect">
            <a:avLst/>
          </a:prstGeom>
          <a:noFill/>
        </p:spPr>
        <p:txBody>
          <a:bodyPr wrap="none" rtlCol="0">
            <a:spAutoFit/>
          </a:bodyPr>
          <a:lstStyle/>
          <a:p>
            <a:pPr algn="ctr"/>
            <a:r>
              <a:rPr lang="en-US" altLang="ko-KR" sz="2000" dirty="0">
                <a:solidFill>
                  <a:schemeClr val="bg1">
                    <a:lumMod val="85000"/>
                  </a:schemeClr>
                </a:solidFill>
                <a:latin typeface="Arial" panose="020B0604020202020204" pitchFamily="34" charset="0"/>
              </a:rPr>
              <a:t>Master Node</a:t>
            </a:r>
          </a:p>
        </p:txBody>
      </p:sp>
      <p:sp>
        <p:nvSpPr>
          <p:cNvPr id="28" name="TextBox 27">
            <a:extLst>
              <a:ext uri="{FF2B5EF4-FFF2-40B4-BE49-F238E27FC236}">
                <a16:creationId xmlns:a16="http://schemas.microsoft.com/office/drawing/2014/main" id="{245A3993-2F64-4A23-B85A-67FA91E374F5}"/>
              </a:ext>
            </a:extLst>
          </p:cNvPr>
          <p:cNvSpPr txBox="1"/>
          <p:nvPr/>
        </p:nvSpPr>
        <p:spPr>
          <a:xfrm>
            <a:off x="5395035" y="3497336"/>
            <a:ext cx="740908" cy="369332"/>
          </a:xfrm>
          <a:prstGeom prst="rect">
            <a:avLst/>
          </a:prstGeom>
          <a:noFill/>
        </p:spPr>
        <p:txBody>
          <a:bodyPr wrap="none" rtlCol="0">
            <a:spAutoFit/>
          </a:bodyPr>
          <a:lstStyle/>
          <a:p>
            <a:pPr algn="ctr"/>
            <a:r>
              <a:rPr lang="en-US" altLang="ko-KR" dirty="0">
                <a:solidFill>
                  <a:schemeClr val="bg1">
                    <a:lumMod val="85000"/>
                  </a:schemeClr>
                </a:solidFill>
                <a:latin typeface="Arial" panose="020B0604020202020204" pitchFamily="34" charset="0"/>
              </a:rPr>
              <a:t>m/44'</a:t>
            </a:r>
          </a:p>
        </p:txBody>
      </p:sp>
      <p:sp>
        <p:nvSpPr>
          <p:cNvPr id="29" name="TextBox 28">
            <a:extLst>
              <a:ext uri="{FF2B5EF4-FFF2-40B4-BE49-F238E27FC236}">
                <a16:creationId xmlns:a16="http://schemas.microsoft.com/office/drawing/2014/main" id="{DBCFFA9C-AC1A-438B-B041-186EB057CBC1}"/>
              </a:ext>
            </a:extLst>
          </p:cNvPr>
          <p:cNvSpPr txBox="1"/>
          <p:nvPr/>
        </p:nvSpPr>
        <p:spPr>
          <a:xfrm>
            <a:off x="5637089" y="2940493"/>
            <a:ext cx="256801" cy="369332"/>
          </a:xfrm>
          <a:prstGeom prst="rect">
            <a:avLst/>
          </a:prstGeom>
          <a:noFill/>
        </p:spPr>
        <p:txBody>
          <a:bodyPr wrap="none" rtlCol="0">
            <a:spAutoFit/>
          </a:bodyPr>
          <a:lstStyle/>
          <a:p>
            <a:pPr algn="ctr"/>
            <a:r>
              <a:rPr lang="en-US" altLang="ko-KR" dirty="0">
                <a:solidFill>
                  <a:schemeClr val="bg1">
                    <a:lumMod val="85000"/>
                  </a:schemeClr>
                </a:solidFill>
                <a:latin typeface="Arial" panose="020B0604020202020204" pitchFamily="34" charset="0"/>
              </a:rPr>
              <a:t>⋮</a:t>
            </a:r>
          </a:p>
        </p:txBody>
      </p:sp>
      <p:sp>
        <p:nvSpPr>
          <p:cNvPr id="30" name="TextBox 29">
            <a:extLst>
              <a:ext uri="{FF2B5EF4-FFF2-40B4-BE49-F238E27FC236}">
                <a16:creationId xmlns:a16="http://schemas.microsoft.com/office/drawing/2014/main" id="{5E1A177B-48EB-480E-8F82-39CABDF88CDA}"/>
              </a:ext>
            </a:extLst>
          </p:cNvPr>
          <p:cNvSpPr txBox="1"/>
          <p:nvPr/>
        </p:nvSpPr>
        <p:spPr>
          <a:xfrm>
            <a:off x="5637089" y="4359939"/>
            <a:ext cx="256801" cy="369332"/>
          </a:xfrm>
          <a:prstGeom prst="rect">
            <a:avLst/>
          </a:prstGeom>
          <a:noFill/>
        </p:spPr>
        <p:txBody>
          <a:bodyPr wrap="none" rtlCol="0">
            <a:spAutoFit/>
          </a:bodyPr>
          <a:lstStyle/>
          <a:p>
            <a:pPr algn="ctr"/>
            <a:r>
              <a:rPr lang="en-US" altLang="ko-KR" dirty="0">
                <a:solidFill>
                  <a:schemeClr val="bg1">
                    <a:lumMod val="85000"/>
                  </a:schemeClr>
                </a:solidFill>
                <a:latin typeface="Arial" panose="020B0604020202020204" pitchFamily="34" charset="0"/>
              </a:rPr>
              <a:t>⋮</a:t>
            </a:r>
          </a:p>
        </p:txBody>
      </p:sp>
      <p:sp>
        <p:nvSpPr>
          <p:cNvPr id="32" name="TextBox 31">
            <a:extLst>
              <a:ext uri="{FF2B5EF4-FFF2-40B4-BE49-F238E27FC236}">
                <a16:creationId xmlns:a16="http://schemas.microsoft.com/office/drawing/2014/main" id="{677EC611-7501-4E1E-992C-5E1F7B335B56}"/>
              </a:ext>
            </a:extLst>
          </p:cNvPr>
          <p:cNvSpPr txBox="1"/>
          <p:nvPr/>
        </p:nvSpPr>
        <p:spPr>
          <a:xfrm>
            <a:off x="6541339" y="2864684"/>
            <a:ext cx="889987" cy="338554"/>
          </a:xfrm>
          <a:prstGeom prst="rect">
            <a:avLst/>
          </a:prstGeom>
          <a:noFill/>
        </p:spPr>
        <p:txBody>
          <a:bodyPr wrap="none" rtlCol="0">
            <a:spAutoFit/>
          </a:bodyPr>
          <a:lstStyle/>
          <a:p>
            <a:r>
              <a:rPr lang="en-US" altLang="ko-KR" sz="1600" dirty="0">
                <a:solidFill>
                  <a:schemeClr val="bg1">
                    <a:lumMod val="85000"/>
                  </a:schemeClr>
                </a:solidFill>
                <a:latin typeface="Arial" panose="020B0604020202020204" pitchFamily="34" charset="0"/>
              </a:rPr>
              <a:t>m/44'/</a:t>
            </a:r>
            <a:r>
              <a:rPr lang="en-US" altLang="ko-KR" sz="1600" dirty="0">
                <a:solidFill>
                  <a:srgbClr val="FFC700"/>
                </a:solidFill>
                <a:latin typeface="Arial" panose="020B0604020202020204" pitchFamily="34" charset="0"/>
              </a:rPr>
              <a:t>0'</a:t>
            </a:r>
          </a:p>
        </p:txBody>
      </p:sp>
      <p:sp>
        <p:nvSpPr>
          <p:cNvPr id="33" name="TextBox 32">
            <a:extLst>
              <a:ext uri="{FF2B5EF4-FFF2-40B4-BE49-F238E27FC236}">
                <a16:creationId xmlns:a16="http://schemas.microsoft.com/office/drawing/2014/main" id="{064C4AD0-63DC-4479-9462-5D2F2C4B8B70}"/>
              </a:ext>
            </a:extLst>
          </p:cNvPr>
          <p:cNvSpPr txBox="1"/>
          <p:nvPr/>
        </p:nvSpPr>
        <p:spPr>
          <a:xfrm>
            <a:off x="6541339" y="3969318"/>
            <a:ext cx="1003801" cy="338554"/>
          </a:xfrm>
          <a:prstGeom prst="rect">
            <a:avLst/>
          </a:prstGeom>
          <a:noFill/>
        </p:spPr>
        <p:txBody>
          <a:bodyPr wrap="none" rtlCol="0">
            <a:spAutoFit/>
          </a:bodyPr>
          <a:lstStyle/>
          <a:p>
            <a:r>
              <a:rPr lang="en-US" altLang="ko-KR" sz="1600" dirty="0">
                <a:solidFill>
                  <a:schemeClr val="bg1">
                    <a:lumMod val="85000"/>
                  </a:schemeClr>
                </a:solidFill>
                <a:latin typeface="Arial" panose="020B0604020202020204" pitchFamily="34" charset="0"/>
              </a:rPr>
              <a:t>m/44'/</a:t>
            </a:r>
            <a:r>
              <a:rPr lang="en-US" altLang="ko-KR" sz="1600" dirty="0">
                <a:solidFill>
                  <a:srgbClr val="B99FFF"/>
                </a:solidFill>
                <a:latin typeface="Arial" panose="020B0604020202020204" pitchFamily="34" charset="0"/>
              </a:rPr>
              <a:t>60'</a:t>
            </a:r>
          </a:p>
        </p:txBody>
      </p:sp>
      <p:sp>
        <p:nvSpPr>
          <p:cNvPr id="34" name="TextBox 33">
            <a:extLst>
              <a:ext uri="{FF2B5EF4-FFF2-40B4-BE49-F238E27FC236}">
                <a16:creationId xmlns:a16="http://schemas.microsoft.com/office/drawing/2014/main" id="{D5CB4BB6-3AD6-4FFA-B907-948A0847E7D9}"/>
              </a:ext>
            </a:extLst>
          </p:cNvPr>
          <p:cNvSpPr txBox="1"/>
          <p:nvPr/>
        </p:nvSpPr>
        <p:spPr>
          <a:xfrm>
            <a:off x="6863189" y="3417001"/>
            <a:ext cx="248786" cy="338554"/>
          </a:xfrm>
          <a:prstGeom prst="rect">
            <a:avLst/>
          </a:prstGeom>
          <a:noFill/>
        </p:spPr>
        <p:txBody>
          <a:bodyPr wrap="none" rtlCol="0">
            <a:spAutoFit/>
          </a:bodyPr>
          <a:lstStyle/>
          <a:p>
            <a:pPr algn="ctr"/>
            <a:r>
              <a:rPr lang="en-US" altLang="ko-KR" sz="1600" dirty="0">
                <a:solidFill>
                  <a:schemeClr val="bg1">
                    <a:lumMod val="85000"/>
                  </a:schemeClr>
                </a:solidFill>
                <a:latin typeface="Arial" panose="020B0604020202020204" pitchFamily="34" charset="0"/>
              </a:rPr>
              <a:t>⋮</a:t>
            </a:r>
          </a:p>
        </p:txBody>
      </p:sp>
      <p:sp>
        <p:nvSpPr>
          <p:cNvPr id="40" name="TextBox 39">
            <a:extLst>
              <a:ext uri="{FF2B5EF4-FFF2-40B4-BE49-F238E27FC236}">
                <a16:creationId xmlns:a16="http://schemas.microsoft.com/office/drawing/2014/main" id="{0A7E8A8D-74EF-477A-B935-796E714DD956}"/>
              </a:ext>
            </a:extLst>
          </p:cNvPr>
          <p:cNvSpPr txBox="1"/>
          <p:nvPr/>
        </p:nvSpPr>
        <p:spPr>
          <a:xfrm>
            <a:off x="7877720" y="2639225"/>
            <a:ext cx="943553" cy="307777"/>
          </a:xfrm>
          <a:prstGeom prst="rect">
            <a:avLst/>
          </a:prstGeom>
          <a:noFill/>
        </p:spPr>
        <p:txBody>
          <a:bodyPr wrap="none" lIns="54000" rtlCol="0">
            <a:spAutoFit/>
          </a:bodyPr>
          <a:lstStyle/>
          <a:p>
            <a:r>
              <a:rPr lang="en-US" altLang="ko-KR" sz="1400" dirty="0">
                <a:solidFill>
                  <a:schemeClr val="bg1">
                    <a:lumMod val="85000"/>
                  </a:schemeClr>
                </a:solidFill>
                <a:latin typeface="Arial" panose="020B0604020202020204" pitchFamily="34" charset="0"/>
              </a:rPr>
              <a:t>m/44'/</a:t>
            </a:r>
            <a:r>
              <a:rPr lang="en-US" altLang="ko-KR" sz="1400" dirty="0">
                <a:solidFill>
                  <a:srgbClr val="FFC700"/>
                </a:solidFill>
                <a:latin typeface="Arial" panose="020B0604020202020204" pitchFamily="34" charset="0"/>
              </a:rPr>
              <a:t>0'</a:t>
            </a:r>
            <a:r>
              <a:rPr lang="en-US" altLang="ko-KR" sz="1400" dirty="0">
                <a:solidFill>
                  <a:schemeClr val="bg1">
                    <a:lumMod val="85000"/>
                  </a:schemeClr>
                </a:solidFill>
                <a:latin typeface="Arial" panose="020B0604020202020204" pitchFamily="34" charset="0"/>
              </a:rPr>
              <a:t>/</a:t>
            </a:r>
            <a:r>
              <a:rPr lang="en-US" altLang="ko-KR" sz="1400" dirty="0">
                <a:solidFill>
                  <a:srgbClr val="EF296B"/>
                </a:solidFill>
                <a:latin typeface="Arial" panose="020B0604020202020204" pitchFamily="34" charset="0"/>
              </a:rPr>
              <a:t>0'</a:t>
            </a:r>
          </a:p>
        </p:txBody>
      </p:sp>
      <p:sp>
        <p:nvSpPr>
          <p:cNvPr id="41" name="TextBox 40">
            <a:extLst>
              <a:ext uri="{FF2B5EF4-FFF2-40B4-BE49-F238E27FC236}">
                <a16:creationId xmlns:a16="http://schemas.microsoft.com/office/drawing/2014/main" id="{4413E8FF-28E8-4FA8-932E-153797A6A6DB}"/>
              </a:ext>
            </a:extLst>
          </p:cNvPr>
          <p:cNvSpPr txBox="1"/>
          <p:nvPr/>
        </p:nvSpPr>
        <p:spPr>
          <a:xfrm>
            <a:off x="7877720" y="3680737"/>
            <a:ext cx="1005134" cy="307777"/>
          </a:xfrm>
          <a:prstGeom prst="rect">
            <a:avLst/>
          </a:prstGeom>
          <a:noFill/>
        </p:spPr>
        <p:txBody>
          <a:bodyPr wrap="none" lIns="54000" rIns="54000" rtlCol="0">
            <a:spAutoFit/>
          </a:bodyPr>
          <a:lstStyle/>
          <a:p>
            <a:r>
              <a:rPr lang="en-US" altLang="ko-KR" sz="1400" dirty="0">
                <a:solidFill>
                  <a:schemeClr val="bg1">
                    <a:lumMod val="85000"/>
                  </a:schemeClr>
                </a:solidFill>
                <a:latin typeface="Arial" panose="020B0604020202020204" pitchFamily="34" charset="0"/>
              </a:rPr>
              <a:t>m/44'/</a:t>
            </a:r>
            <a:r>
              <a:rPr lang="en-US" altLang="ko-KR" sz="1400" dirty="0">
                <a:solidFill>
                  <a:srgbClr val="B99FFF"/>
                </a:solidFill>
                <a:latin typeface="Arial" panose="020B0604020202020204" pitchFamily="34" charset="0"/>
              </a:rPr>
              <a:t>60'</a:t>
            </a:r>
            <a:r>
              <a:rPr lang="en-US" altLang="ko-KR" sz="1400" dirty="0">
                <a:solidFill>
                  <a:schemeClr val="bg1">
                    <a:lumMod val="85000"/>
                  </a:schemeClr>
                </a:solidFill>
                <a:latin typeface="Arial" panose="020B0604020202020204" pitchFamily="34" charset="0"/>
              </a:rPr>
              <a:t>/</a:t>
            </a:r>
            <a:r>
              <a:rPr lang="en-US" altLang="ko-KR" sz="1400" dirty="0">
                <a:solidFill>
                  <a:srgbClr val="EF296B"/>
                </a:solidFill>
                <a:latin typeface="Arial" panose="020B0604020202020204" pitchFamily="34" charset="0"/>
              </a:rPr>
              <a:t>0'</a:t>
            </a:r>
            <a:endParaRPr lang="en-US" altLang="ko-KR" sz="1400" dirty="0">
              <a:solidFill>
                <a:schemeClr val="bg1">
                  <a:lumMod val="85000"/>
                </a:schemeClr>
              </a:solidFill>
              <a:latin typeface="Arial" panose="020B0604020202020204" pitchFamily="34" charset="0"/>
            </a:endParaRPr>
          </a:p>
        </p:txBody>
      </p:sp>
      <p:sp>
        <p:nvSpPr>
          <p:cNvPr id="42" name="TextBox 41">
            <a:extLst>
              <a:ext uri="{FF2B5EF4-FFF2-40B4-BE49-F238E27FC236}">
                <a16:creationId xmlns:a16="http://schemas.microsoft.com/office/drawing/2014/main" id="{2F2AF533-FD1B-4160-8DF6-E52FAC16C8DB}"/>
              </a:ext>
            </a:extLst>
          </p:cNvPr>
          <p:cNvSpPr txBox="1"/>
          <p:nvPr/>
        </p:nvSpPr>
        <p:spPr>
          <a:xfrm>
            <a:off x="9079897" y="2356616"/>
            <a:ext cx="1026243" cy="276999"/>
          </a:xfrm>
          <a:prstGeom prst="rect">
            <a:avLst/>
          </a:prstGeom>
          <a:noFill/>
        </p:spPr>
        <p:txBody>
          <a:bodyPr wrap="none" rtlCol="0">
            <a:spAutoFit/>
          </a:bodyPr>
          <a:lstStyle/>
          <a:p>
            <a:r>
              <a:rPr lang="en-US" altLang="ko-KR" sz="1200" dirty="0">
                <a:solidFill>
                  <a:schemeClr val="bg1">
                    <a:lumMod val="85000"/>
                  </a:schemeClr>
                </a:solidFill>
                <a:latin typeface="Arial" panose="020B0604020202020204" pitchFamily="34" charset="0"/>
              </a:rPr>
              <a:t>m/44'/</a:t>
            </a:r>
            <a:r>
              <a:rPr lang="en-US" altLang="ko-KR" sz="1200" dirty="0">
                <a:solidFill>
                  <a:srgbClr val="FFC700"/>
                </a:solidFill>
                <a:latin typeface="Arial" panose="020B0604020202020204" pitchFamily="34" charset="0"/>
              </a:rPr>
              <a:t>0'</a:t>
            </a:r>
            <a:r>
              <a:rPr lang="en-US" altLang="ko-KR" sz="1200" dirty="0">
                <a:solidFill>
                  <a:schemeClr val="bg1">
                    <a:lumMod val="85000"/>
                  </a:schemeClr>
                </a:solidFill>
                <a:latin typeface="Arial" panose="020B0604020202020204" pitchFamily="34" charset="0"/>
              </a:rPr>
              <a:t>/</a:t>
            </a:r>
            <a:r>
              <a:rPr lang="en-US" altLang="ko-KR" sz="1200" dirty="0">
                <a:solidFill>
                  <a:srgbClr val="EF296B"/>
                </a:solidFill>
                <a:latin typeface="Arial" panose="020B0604020202020204" pitchFamily="34" charset="0"/>
              </a:rPr>
              <a:t>0'</a:t>
            </a:r>
            <a:r>
              <a:rPr lang="en-US" altLang="ko-KR" sz="1200" dirty="0">
                <a:solidFill>
                  <a:schemeClr val="bg1">
                    <a:lumMod val="85000"/>
                  </a:schemeClr>
                </a:solidFill>
                <a:latin typeface="Arial" panose="020B0604020202020204" pitchFamily="34" charset="0"/>
              </a:rPr>
              <a:t>/</a:t>
            </a:r>
            <a:r>
              <a:rPr lang="en-US" altLang="ko-KR" sz="1200" dirty="0">
                <a:solidFill>
                  <a:srgbClr val="00D35A"/>
                </a:solidFill>
                <a:latin typeface="Arial" panose="020B0604020202020204" pitchFamily="34" charset="0"/>
              </a:rPr>
              <a:t>0</a:t>
            </a:r>
          </a:p>
        </p:txBody>
      </p:sp>
      <p:sp>
        <p:nvSpPr>
          <p:cNvPr id="43" name="TextBox 42">
            <a:extLst>
              <a:ext uri="{FF2B5EF4-FFF2-40B4-BE49-F238E27FC236}">
                <a16:creationId xmlns:a16="http://schemas.microsoft.com/office/drawing/2014/main" id="{2F57ABA6-8BD6-4605-A896-DCF6FA71BC50}"/>
              </a:ext>
            </a:extLst>
          </p:cNvPr>
          <p:cNvSpPr txBox="1"/>
          <p:nvPr/>
        </p:nvSpPr>
        <p:spPr>
          <a:xfrm>
            <a:off x="7888197" y="3100890"/>
            <a:ext cx="943553" cy="307777"/>
          </a:xfrm>
          <a:prstGeom prst="rect">
            <a:avLst/>
          </a:prstGeom>
          <a:noFill/>
        </p:spPr>
        <p:txBody>
          <a:bodyPr wrap="none" lIns="54000" rtlCol="0">
            <a:spAutoFit/>
          </a:bodyPr>
          <a:lstStyle/>
          <a:p>
            <a:r>
              <a:rPr lang="en-US" altLang="ko-KR" sz="1400" dirty="0">
                <a:solidFill>
                  <a:schemeClr val="bg1">
                    <a:lumMod val="85000"/>
                  </a:schemeClr>
                </a:solidFill>
                <a:latin typeface="Arial" panose="020B0604020202020204" pitchFamily="34" charset="0"/>
              </a:rPr>
              <a:t>m/44'/0'/1'</a:t>
            </a:r>
          </a:p>
        </p:txBody>
      </p:sp>
      <p:sp>
        <p:nvSpPr>
          <p:cNvPr id="45" name="TextBox 44">
            <a:extLst>
              <a:ext uri="{FF2B5EF4-FFF2-40B4-BE49-F238E27FC236}">
                <a16:creationId xmlns:a16="http://schemas.microsoft.com/office/drawing/2014/main" id="{F73BD183-6822-4A4F-ACC8-B1415919602C}"/>
              </a:ext>
            </a:extLst>
          </p:cNvPr>
          <p:cNvSpPr txBox="1"/>
          <p:nvPr/>
        </p:nvSpPr>
        <p:spPr>
          <a:xfrm>
            <a:off x="9063995" y="3696869"/>
            <a:ext cx="1026366" cy="276999"/>
          </a:xfrm>
          <a:prstGeom prst="rect">
            <a:avLst/>
          </a:prstGeom>
          <a:noFill/>
        </p:spPr>
        <p:txBody>
          <a:bodyPr wrap="none" rIns="36000" rtlCol="0">
            <a:spAutoFit/>
          </a:bodyPr>
          <a:lstStyle/>
          <a:p>
            <a:r>
              <a:rPr lang="en-US" altLang="ko-KR" sz="1200" dirty="0">
                <a:solidFill>
                  <a:schemeClr val="bg1">
                    <a:lumMod val="85000"/>
                  </a:schemeClr>
                </a:solidFill>
                <a:latin typeface="Arial" panose="020B0604020202020204" pitchFamily="34" charset="0"/>
              </a:rPr>
              <a:t>m/44'/</a:t>
            </a:r>
            <a:r>
              <a:rPr lang="en-US" altLang="ko-KR" sz="1200" dirty="0">
                <a:solidFill>
                  <a:srgbClr val="B99FFF"/>
                </a:solidFill>
                <a:latin typeface="Arial" panose="020B0604020202020204" pitchFamily="34" charset="0"/>
              </a:rPr>
              <a:t>60'</a:t>
            </a:r>
            <a:r>
              <a:rPr lang="en-US" altLang="ko-KR" sz="1200" dirty="0">
                <a:solidFill>
                  <a:schemeClr val="bg1">
                    <a:lumMod val="85000"/>
                  </a:schemeClr>
                </a:solidFill>
                <a:latin typeface="Arial" panose="020B0604020202020204" pitchFamily="34" charset="0"/>
              </a:rPr>
              <a:t>/</a:t>
            </a:r>
            <a:r>
              <a:rPr lang="en-US" altLang="ko-KR" sz="1200" dirty="0">
                <a:solidFill>
                  <a:srgbClr val="EF296B"/>
                </a:solidFill>
                <a:latin typeface="Arial" panose="020B0604020202020204" pitchFamily="34" charset="0"/>
              </a:rPr>
              <a:t>0'</a:t>
            </a:r>
            <a:r>
              <a:rPr lang="en-US" altLang="ko-KR" sz="1200" dirty="0">
                <a:solidFill>
                  <a:schemeClr val="bg1">
                    <a:lumMod val="85000"/>
                  </a:schemeClr>
                </a:solidFill>
                <a:latin typeface="Arial" panose="020B0604020202020204" pitchFamily="34" charset="0"/>
              </a:rPr>
              <a:t>/</a:t>
            </a:r>
            <a:r>
              <a:rPr lang="en-US" altLang="ko-KR" sz="1200" dirty="0">
                <a:solidFill>
                  <a:srgbClr val="00D35A"/>
                </a:solidFill>
                <a:latin typeface="Arial" panose="020B0604020202020204" pitchFamily="34" charset="0"/>
              </a:rPr>
              <a:t>0</a:t>
            </a:r>
          </a:p>
        </p:txBody>
      </p:sp>
      <p:sp>
        <p:nvSpPr>
          <p:cNvPr id="46" name="TextBox 45">
            <a:extLst>
              <a:ext uri="{FF2B5EF4-FFF2-40B4-BE49-F238E27FC236}">
                <a16:creationId xmlns:a16="http://schemas.microsoft.com/office/drawing/2014/main" id="{7B74932D-4435-4FB1-B23F-67E3F1B7BC6C}"/>
              </a:ext>
            </a:extLst>
          </p:cNvPr>
          <p:cNvSpPr txBox="1"/>
          <p:nvPr/>
        </p:nvSpPr>
        <p:spPr>
          <a:xfrm>
            <a:off x="9079897" y="2781689"/>
            <a:ext cx="997389" cy="276999"/>
          </a:xfrm>
          <a:prstGeom prst="rect">
            <a:avLst/>
          </a:prstGeom>
          <a:noFill/>
        </p:spPr>
        <p:txBody>
          <a:bodyPr wrap="none" rtlCol="0">
            <a:spAutoFit/>
          </a:bodyPr>
          <a:lstStyle/>
          <a:p>
            <a:r>
              <a:rPr lang="en-US" altLang="ko-KR" sz="1200" dirty="0">
                <a:solidFill>
                  <a:schemeClr val="bg1">
                    <a:lumMod val="85000"/>
                  </a:schemeClr>
                </a:solidFill>
                <a:latin typeface="Arial" panose="020B0604020202020204" pitchFamily="34" charset="0"/>
              </a:rPr>
              <a:t>m/44'/</a:t>
            </a:r>
            <a:r>
              <a:rPr lang="en-US" altLang="ko-KR" sz="1200" dirty="0">
                <a:solidFill>
                  <a:srgbClr val="FFC700"/>
                </a:solidFill>
                <a:latin typeface="Arial" panose="020B0604020202020204" pitchFamily="34" charset="0"/>
              </a:rPr>
              <a:t>0'</a:t>
            </a:r>
            <a:r>
              <a:rPr lang="en-US" altLang="ko-KR" sz="1200" dirty="0">
                <a:solidFill>
                  <a:schemeClr val="bg1">
                    <a:lumMod val="85000"/>
                  </a:schemeClr>
                </a:solidFill>
                <a:latin typeface="Arial" panose="020B0604020202020204" pitchFamily="34" charset="0"/>
              </a:rPr>
              <a:t>/</a:t>
            </a:r>
            <a:r>
              <a:rPr lang="en-US" altLang="ko-KR" sz="1200" dirty="0">
                <a:solidFill>
                  <a:srgbClr val="EF296B"/>
                </a:solidFill>
                <a:latin typeface="Arial" panose="020B0604020202020204" pitchFamily="34" charset="0"/>
              </a:rPr>
              <a:t>0'</a:t>
            </a:r>
            <a:r>
              <a:rPr lang="en-US" altLang="ko-KR" sz="1200" dirty="0">
                <a:solidFill>
                  <a:schemeClr val="bg1">
                    <a:lumMod val="85000"/>
                  </a:schemeClr>
                </a:solidFill>
                <a:latin typeface="Arial" panose="020B0604020202020204" pitchFamily="34" charset="0"/>
              </a:rPr>
              <a:t>/</a:t>
            </a:r>
            <a:r>
              <a:rPr lang="en-US" altLang="ko-KR" sz="1200" dirty="0">
                <a:solidFill>
                  <a:srgbClr val="00D35A"/>
                </a:solidFill>
                <a:latin typeface="Arial" panose="020B0604020202020204" pitchFamily="34" charset="0"/>
              </a:rPr>
              <a:t>1</a:t>
            </a:r>
          </a:p>
        </p:txBody>
      </p:sp>
      <p:cxnSp>
        <p:nvCxnSpPr>
          <p:cNvPr id="65" name="직선 화살표 연결선 64">
            <a:extLst>
              <a:ext uri="{FF2B5EF4-FFF2-40B4-BE49-F238E27FC236}">
                <a16:creationId xmlns:a16="http://schemas.microsoft.com/office/drawing/2014/main" id="{B13B4A32-BF1B-4481-A57E-C9E64DC18C34}"/>
              </a:ext>
            </a:extLst>
          </p:cNvPr>
          <p:cNvCxnSpPr>
            <a:cxnSpLocks/>
            <a:stCxn id="17" idx="3"/>
            <a:endCxn id="28" idx="1"/>
          </p:cNvCxnSpPr>
          <p:nvPr/>
        </p:nvCxnSpPr>
        <p:spPr>
          <a:xfrm flipV="1">
            <a:off x="5018199" y="3682002"/>
            <a:ext cx="376836" cy="1101"/>
          </a:xfrm>
          <a:prstGeom prst="straightConnector1">
            <a:avLst/>
          </a:prstGeom>
          <a:ln w="254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4" name="직선 화살표 연결선 73">
            <a:extLst>
              <a:ext uri="{FF2B5EF4-FFF2-40B4-BE49-F238E27FC236}">
                <a16:creationId xmlns:a16="http://schemas.microsoft.com/office/drawing/2014/main" id="{126D131E-C417-43F7-A801-AE7252E646AA}"/>
              </a:ext>
            </a:extLst>
          </p:cNvPr>
          <p:cNvCxnSpPr>
            <a:cxnSpLocks/>
            <a:stCxn id="16" idx="3"/>
            <a:endCxn id="17" idx="1"/>
          </p:cNvCxnSpPr>
          <p:nvPr/>
        </p:nvCxnSpPr>
        <p:spPr>
          <a:xfrm flipV="1">
            <a:off x="3020576" y="3683103"/>
            <a:ext cx="321851" cy="271"/>
          </a:xfrm>
          <a:prstGeom prst="straightConnector1">
            <a:avLst/>
          </a:prstGeom>
          <a:ln w="254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1" name="직선 화살표 연결선 80">
            <a:extLst>
              <a:ext uri="{FF2B5EF4-FFF2-40B4-BE49-F238E27FC236}">
                <a16:creationId xmlns:a16="http://schemas.microsoft.com/office/drawing/2014/main" id="{7B1A423D-26AB-4E2C-9D38-B5487DFDD76F}"/>
              </a:ext>
            </a:extLst>
          </p:cNvPr>
          <p:cNvCxnSpPr>
            <a:cxnSpLocks/>
            <a:stCxn id="28" idx="3"/>
            <a:endCxn id="32" idx="1"/>
          </p:cNvCxnSpPr>
          <p:nvPr/>
        </p:nvCxnSpPr>
        <p:spPr>
          <a:xfrm flipV="1">
            <a:off x="6135943" y="3033961"/>
            <a:ext cx="405396" cy="648041"/>
          </a:xfrm>
          <a:prstGeom prst="straightConnector1">
            <a:avLst/>
          </a:prstGeom>
          <a:ln w="190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4" name="직선 화살표 연결선 83">
            <a:extLst>
              <a:ext uri="{FF2B5EF4-FFF2-40B4-BE49-F238E27FC236}">
                <a16:creationId xmlns:a16="http://schemas.microsoft.com/office/drawing/2014/main" id="{059C28EB-A6F0-491B-8065-0A260C394263}"/>
              </a:ext>
            </a:extLst>
          </p:cNvPr>
          <p:cNvCxnSpPr>
            <a:cxnSpLocks/>
            <a:stCxn id="28" idx="3"/>
            <a:endCxn id="33" idx="1"/>
          </p:cNvCxnSpPr>
          <p:nvPr/>
        </p:nvCxnSpPr>
        <p:spPr>
          <a:xfrm>
            <a:off x="6135943" y="3682002"/>
            <a:ext cx="405396" cy="456593"/>
          </a:xfrm>
          <a:prstGeom prst="straightConnector1">
            <a:avLst/>
          </a:prstGeom>
          <a:ln w="190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7FD73474-5DDF-4852-979A-AF0C02A102AF}"/>
              </a:ext>
            </a:extLst>
          </p:cNvPr>
          <p:cNvSpPr txBox="1"/>
          <p:nvPr/>
        </p:nvSpPr>
        <p:spPr>
          <a:xfrm>
            <a:off x="6863189" y="4521635"/>
            <a:ext cx="248786" cy="338554"/>
          </a:xfrm>
          <a:prstGeom prst="rect">
            <a:avLst/>
          </a:prstGeom>
          <a:noFill/>
        </p:spPr>
        <p:txBody>
          <a:bodyPr wrap="none" rtlCol="0">
            <a:spAutoFit/>
          </a:bodyPr>
          <a:lstStyle/>
          <a:p>
            <a:pPr algn="ctr"/>
            <a:r>
              <a:rPr lang="en-US" altLang="ko-KR" sz="1600" dirty="0">
                <a:solidFill>
                  <a:schemeClr val="bg1">
                    <a:lumMod val="85000"/>
                  </a:schemeClr>
                </a:solidFill>
                <a:latin typeface="Arial" panose="020B0604020202020204" pitchFamily="34" charset="0"/>
              </a:rPr>
              <a:t>⋮</a:t>
            </a:r>
          </a:p>
        </p:txBody>
      </p:sp>
      <p:cxnSp>
        <p:nvCxnSpPr>
          <p:cNvPr id="112" name="직선 화살표 연결선 111">
            <a:extLst>
              <a:ext uri="{FF2B5EF4-FFF2-40B4-BE49-F238E27FC236}">
                <a16:creationId xmlns:a16="http://schemas.microsoft.com/office/drawing/2014/main" id="{478B9788-D13A-446A-BE98-E0ED6C67E95B}"/>
              </a:ext>
            </a:extLst>
          </p:cNvPr>
          <p:cNvCxnSpPr>
            <a:cxnSpLocks/>
            <a:stCxn id="32" idx="3"/>
            <a:endCxn id="40" idx="1"/>
          </p:cNvCxnSpPr>
          <p:nvPr/>
        </p:nvCxnSpPr>
        <p:spPr>
          <a:xfrm flipV="1">
            <a:off x="7431326" y="2793114"/>
            <a:ext cx="446394" cy="240847"/>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직선 화살표 연결선 114">
            <a:extLst>
              <a:ext uri="{FF2B5EF4-FFF2-40B4-BE49-F238E27FC236}">
                <a16:creationId xmlns:a16="http://schemas.microsoft.com/office/drawing/2014/main" id="{0E31A45B-DDF2-4601-A703-C448EE7723B8}"/>
              </a:ext>
            </a:extLst>
          </p:cNvPr>
          <p:cNvCxnSpPr>
            <a:cxnSpLocks/>
            <a:stCxn id="32" idx="3"/>
            <a:endCxn id="43" idx="1"/>
          </p:cNvCxnSpPr>
          <p:nvPr/>
        </p:nvCxnSpPr>
        <p:spPr>
          <a:xfrm>
            <a:off x="7431326" y="3033961"/>
            <a:ext cx="456871" cy="220818"/>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직선 화살표 연결선 117">
            <a:extLst>
              <a:ext uri="{FF2B5EF4-FFF2-40B4-BE49-F238E27FC236}">
                <a16:creationId xmlns:a16="http://schemas.microsoft.com/office/drawing/2014/main" id="{D2B1F49F-AA7F-4208-91D2-564DFFD4127F}"/>
              </a:ext>
            </a:extLst>
          </p:cNvPr>
          <p:cNvCxnSpPr>
            <a:cxnSpLocks/>
            <a:stCxn id="33" idx="3"/>
            <a:endCxn id="41" idx="1"/>
          </p:cNvCxnSpPr>
          <p:nvPr/>
        </p:nvCxnSpPr>
        <p:spPr>
          <a:xfrm flipV="1">
            <a:off x="7545140" y="3834626"/>
            <a:ext cx="332580" cy="303969"/>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1" name="직선 화살표 연결선 130">
            <a:extLst>
              <a:ext uri="{FF2B5EF4-FFF2-40B4-BE49-F238E27FC236}">
                <a16:creationId xmlns:a16="http://schemas.microsoft.com/office/drawing/2014/main" id="{951A58AC-36AB-46CE-9154-F0A2236C7CF9}"/>
              </a:ext>
            </a:extLst>
          </p:cNvPr>
          <p:cNvCxnSpPr>
            <a:cxnSpLocks/>
            <a:stCxn id="40" idx="3"/>
            <a:endCxn id="42" idx="1"/>
          </p:cNvCxnSpPr>
          <p:nvPr/>
        </p:nvCxnSpPr>
        <p:spPr>
          <a:xfrm flipV="1">
            <a:off x="8821273" y="2495116"/>
            <a:ext cx="258624" cy="297998"/>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4" name="직선 화살표 연결선 133">
            <a:extLst>
              <a:ext uri="{FF2B5EF4-FFF2-40B4-BE49-F238E27FC236}">
                <a16:creationId xmlns:a16="http://schemas.microsoft.com/office/drawing/2014/main" id="{E2F927DC-69A8-4361-8584-D90C092A11EF}"/>
              </a:ext>
            </a:extLst>
          </p:cNvPr>
          <p:cNvCxnSpPr>
            <a:cxnSpLocks/>
            <a:stCxn id="40" idx="3"/>
            <a:endCxn id="46" idx="1"/>
          </p:cNvCxnSpPr>
          <p:nvPr/>
        </p:nvCxnSpPr>
        <p:spPr>
          <a:xfrm>
            <a:off x="8821273" y="2793114"/>
            <a:ext cx="258624" cy="127075"/>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8" name="직선 화살표 연결선 137">
            <a:extLst>
              <a:ext uri="{FF2B5EF4-FFF2-40B4-BE49-F238E27FC236}">
                <a16:creationId xmlns:a16="http://schemas.microsoft.com/office/drawing/2014/main" id="{5475BE4B-C791-4175-9688-5DE11D388E9B}"/>
              </a:ext>
            </a:extLst>
          </p:cNvPr>
          <p:cNvCxnSpPr>
            <a:cxnSpLocks/>
            <a:stCxn id="41" idx="3"/>
            <a:endCxn id="45" idx="1"/>
          </p:cNvCxnSpPr>
          <p:nvPr/>
        </p:nvCxnSpPr>
        <p:spPr>
          <a:xfrm>
            <a:off x="8882854" y="3834626"/>
            <a:ext cx="181141" cy="743"/>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2" name="직선 화살표 연결선 141">
            <a:extLst>
              <a:ext uri="{FF2B5EF4-FFF2-40B4-BE49-F238E27FC236}">
                <a16:creationId xmlns:a16="http://schemas.microsoft.com/office/drawing/2014/main" id="{885A2243-6ED5-4746-8BCD-F26CC72CB87E}"/>
              </a:ext>
            </a:extLst>
          </p:cNvPr>
          <p:cNvCxnSpPr>
            <a:cxnSpLocks/>
            <a:stCxn id="42" idx="3"/>
            <a:endCxn id="47" idx="1"/>
          </p:cNvCxnSpPr>
          <p:nvPr/>
        </p:nvCxnSpPr>
        <p:spPr>
          <a:xfrm flipV="1">
            <a:off x="10106140" y="1901822"/>
            <a:ext cx="333414" cy="593294"/>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5" name="직선 화살표 연결선 144">
            <a:extLst>
              <a:ext uri="{FF2B5EF4-FFF2-40B4-BE49-F238E27FC236}">
                <a16:creationId xmlns:a16="http://schemas.microsoft.com/office/drawing/2014/main" id="{A17D5246-0F43-4298-8136-4E1F934C86BA}"/>
              </a:ext>
            </a:extLst>
          </p:cNvPr>
          <p:cNvCxnSpPr>
            <a:cxnSpLocks/>
            <a:stCxn id="42" idx="3"/>
            <a:endCxn id="49" idx="1"/>
          </p:cNvCxnSpPr>
          <p:nvPr/>
        </p:nvCxnSpPr>
        <p:spPr>
          <a:xfrm flipV="1">
            <a:off x="10106140" y="2215759"/>
            <a:ext cx="333413" cy="279357"/>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8" name="직선 화살표 연결선 147">
            <a:extLst>
              <a:ext uri="{FF2B5EF4-FFF2-40B4-BE49-F238E27FC236}">
                <a16:creationId xmlns:a16="http://schemas.microsoft.com/office/drawing/2014/main" id="{49777FD9-4C53-4A6B-868C-8C99DFADEA1F}"/>
              </a:ext>
            </a:extLst>
          </p:cNvPr>
          <p:cNvCxnSpPr>
            <a:cxnSpLocks/>
            <a:stCxn id="42" idx="3"/>
            <a:endCxn id="50" idx="1"/>
          </p:cNvCxnSpPr>
          <p:nvPr/>
        </p:nvCxnSpPr>
        <p:spPr>
          <a:xfrm>
            <a:off x="10106140" y="2495116"/>
            <a:ext cx="333414" cy="34580"/>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1" name="직선 화살표 연결선 150">
            <a:extLst>
              <a:ext uri="{FF2B5EF4-FFF2-40B4-BE49-F238E27FC236}">
                <a16:creationId xmlns:a16="http://schemas.microsoft.com/office/drawing/2014/main" id="{2CC40872-C834-4EEB-BB2D-C6DABFD83CAA}"/>
              </a:ext>
            </a:extLst>
          </p:cNvPr>
          <p:cNvCxnSpPr>
            <a:cxnSpLocks/>
            <a:stCxn id="45" idx="3"/>
            <a:endCxn id="52" idx="1"/>
          </p:cNvCxnSpPr>
          <p:nvPr/>
        </p:nvCxnSpPr>
        <p:spPr>
          <a:xfrm flipV="1">
            <a:off x="10090361" y="3831460"/>
            <a:ext cx="349193" cy="3909"/>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4" name="직선 화살표 연결선 153">
            <a:extLst>
              <a:ext uri="{FF2B5EF4-FFF2-40B4-BE49-F238E27FC236}">
                <a16:creationId xmlns:a16="http://schemas.microsoft.com/office/drawing/2014/main" id="{3F8F68CC-2AA1-43EB-9F64-A0C2D2BFF78C}"/>
              </a:ext>
            </a:extLst>
          </p:cNvPr>
          <p:cNvCxnSpPr>
            <a:cxnSpLocks/>
            <a:stCxn id="45" idx="3"/>
            <a:endCxn id="54" idx="1"/>
          </p:cNvCxnSpPr>
          <p:nvPr/>
        </p:nvCxnSpPr>
        <p:spPr>
          <a:xfrm>
            <a:off x="10090361" y="3835369"/>
            <a:ext cx="349193" cy="312843"/>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7" name="직선 화살표 연결선 156">
            <a:extLst>
              <a:ext uri="{FF2B5EF4-FFF2-40B4-BE49-F238E27FC236}">
                <a16:creationId xmlns:a16="http://schemas.microsoft.com/office/drawing/2014/main" id="{3BEE125B-E78C-4122-AB6A-88B9E44FA1B8}"/>
              </a:ext>
            </a:extLst>
          </p:cNvPr>
          <p:cNvCxnSpPr>
            <a:cxnSpLocks/>
            <a:stCxn id="45" idx="3"/>
            <a:endCxn id="55" idx="1"/>
          </p:cNvCxnSpPr>
          <p:nvPr/>
        </p:nvCxnSpPr>
        <p:spPr>
          <a:xfrm>
            <a:off x="10090361" y="3835369"/>
            <a:ext cx="349193" cy="629595"/>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76" name="그룹 175">
            <a:extLst>
              <a:ext uri="{FF2B5EF4-FFF2-40B4-BE49-F238E27FC236}">
                <a16:creationId xmlns:a16="http://schemas.microsoft.com/office/drawing/2014/main" id="{1C67C094-BB1F-4046-A335-52325DF7199E}"/>
              </a:ext>
            </a:extLst>
          </p:cNvPr>
          <p:cNvGrpSpPr/>
          <p:nvPr/>
        </p:nvGrpSpPr>
        <p:grpSpPr>
          <a:xfrm>
            <a:off x="10439554" y="3700655"/>
            <a:ext cx="1125629" cy="1528620"/>
            <a:chOff x="10439554" y="3509820"/>
            <a:chExt cx="1125629" cy="1528620"/>
          </a:xfrm>
        </p:grpSpPr>
        <p:sp>
          <p:nvSpPr>
            <p:cNvPr id="52" name="TextBox 51">
              <a:extLst>
                <a:ext uri="{FF2B5EF4-FFF2-40B4-BE49-F238E27FC236}">
                  <a16:creationId xmlns:a16="http://schemas.microsoft.com/office/drawing/2014/main" id="{DE7BD2A1-2A9F-4C56-B0F0-510A10F0630F}"/>
                </a:ext>
              </a:extLst>
            </p:cNvPr>
            <p:cNvSpPr txBox="1"/>
            <p:nvPr/>
          </p:nvSpPr>
          <p:spPr>
            <a:xfrm>
              <a:off x="10439554" y="3509820"/>
              <a:ext cx="1125629" cy="261610"/>
            </a:xfrm>
            <a:prstGeom prst="rect">
              <a:avLst/>
            </a:prstGeom>
            <a:noFill/>
          </p:spPr>
          <p:txBody>
            <a:bodyPr wrap="none" rtlCol="0">
              <a:spAutoFit/>
            </a:bodyPr>
            <a:lstStyle/>
            <a:p>
              <a:r>
                <a:rPr lang="en-US" altLang="ko-KR" sz="1100" dirty="0">
                  <a:solidFill>
                    <a:schemeClr val="bg1">
                      <a:lumMod val="85000"/>
                    </a:schemeClr>
                  </a:solidFill>
                  <a:latin typeface="Arial" panose="020B0604020202020204" pitchFamily="34" charset="0"/>
                </a:rPr>
                <a:t>m/44'/60'/0'/0/0</a:t>
              </a:r>
            </a:p>
          </p:txBody>
        </p:sp>
        <p:sp>
          <p:nvSpPr>
            <p:cNvPr id="54" name="TextBox 53">
              <a:extLst>
                <a:ext uri="{FF2B5EF4-FFF2-40B4-BE49-F238E27FC236}">
                  <a16:creationId xmlns:a16="http://schemas.microsoft.com/office/drawing/2014/main" id="{9D022A9F-B67E-4E5D-9004-2CCEA77FC72F}"/>
                </a:ext>
              </a:extLst>
            </p:cNvPr>
            <p:cNvSpPr txBox="1"/>
            <p:nvPr/>
          </p:nvSpPr>
          <p:spPr>
            <a:xfrm>
              <a:off x="10439554" y="3826572"/>
              <a:ext cx="1125629" cy="261610"/>
            </a:xfrm>
            <a:prstGeom prst="rect">
              <a:avLst/>
            </a:prstGeom>
            <a:noFill/>
          </p:spPr>
          <p:txBody>
            <a:bodyPr wrap="none" rtlCol="0">
              <a:spAutoFit/>
            </a:bodyPr>
            <a:lstStyle/>
            <a:p>
              <a:r>
                <a:rPr lang="en-US" altLang="ko-KR" sz="1100" dirty="0">
                  <a:solidFill>
                    <a:schemeClr val="bg1">
                      <a:lumMod val="85000"/>
                    </a:schemeClr>
                  </a:solidFill>
                  <a:latin typeface="Arial" panose="020B0604020202020204" pitchFamily="34" charset="0"/>
                </a:rPr>
                <a:t>m/44'/60'/0'/0/1</a:t>
              </a:r>
            </a:p>
          </p:txBody>
        </p:sp>
        <p:sp>
          <p:nvSpPr>
            <p:cNvPr id="55" name="TextBox 54">
              <a:extLst>
                <a:ext uri="{FF2B5EF4-FFF2-40B4-BE49-F238E27FC236}">
                  <a16:creationId xmlns:a16="http://schemas.microsoft.com/office/drawing/2014/main" id="{344EF437-1431-470D-B6C2-4699C77BD187}"/>
                </a:ext>
              </a:extLst>
            </p:cNvPr>
            <p:cNvSpPr txBox="1"/>
            <p:nvPr/>
          </p:nvSpPr>
          <p:spPr>
            <a:xfrm>
              <a:off x="10439554" y="4143324"/>
              <a:ext cx="1125629" cy="261610"/>
            </a:xfrm>
            <a:prstGeom prst="rect">
              <a:avLst/>
            </a:prstGeom>
            <a:noFill/>
          </p:spPr>
          <p:txBody>
            <a:bodyPr wrap="none" rtlCol="0">
              <a:spAutoFit/>
            </a:bodyPr>
            <a:lstStyle/>
            <a:p>
              <a:r>
                <a:rPr lang="en-US" altLang="ko-KR" sz="1100" dirty="0">
                  <a:solidFill>
                    <a:schemeClr val="bg1">
                      <a:lumMod val="85000"/>
                    </a:schemeClr>
                  </a:solidFill>
                  <a:latin typeface="Arial" panose="020B0604020202020204" pitchFamily="34" charset="0"/>
                </a:rPr>
                <a:t>m/44'/60'/0'/0/2</a:t>
              </a:r>
            </a:p>
          </p:txBody>
        </p:sp>
        <p:sp>
          <p:nvSpPr>
            <p:cNvPr id="58" name="TextBox 57">
              <a:extLst>
                <a:ext uri="{FF2B5EF4-FFF2-40B4-BE49-F238E27FC236}">
                  <a16:creationId xmlns:a16="http://schemas.microsoft.com/office/drawing/2014/main" id="{BEF4B4C9-820C-4532-BB30-247548FF0C38}"/>
                </a:ext>
              </a:extLst>
            </p:cNvPr>
            <p:cNvSpPr txBox="1"/>
            <p:nvPr/>
          </p:nvSpPr>
          <p:spPr>
            <a:xfrm>
              <a:off x="10849120" y="4776830"/>
              <a:ext cx="227948" cy="261610"/>
            </a:xfrm>
            <a:prstGeom prst="rect">
              <a:avLst/>
            </a:prstGeom>
            <a:noFill/>
          </p:spPr>
          <p:txBody>
            <a:bodyPr wrap="none" rtlCol="0">
              <a:spAutoFit/>
            </a:bodyPr>
            <a:lstStyle/>
            <a:p>
              <a:r>
                <a:rPr lang="en-US" altLang="ko-KR" sz="1100" dirty="0">
                  <a:solidFill>
                    <a:schemeClr val="bg1">
                      <a:lumMod val="85000"/>
                    </a:schemeClr>
                  </a:solidFill>
                  <a:latin typeface="Arial" panose="020B0604020202020204" pitchFamily="34" charset="0"/>
                </a:rPr>
                <a:t>⋮</a:t>
              </a:r>
            </a:p>
          </p:txBody>
        </p:sp>
        <p:sp>
          <p:nvSpPr>
            <p:cNvPr id="161" name="TextBox 160">
              <a:extLst>
                <a:ext uri="{FF2B5EF4-FFF2-40B4-BE49-F238E27FC236}">
                  <a16:creationId xmlns:a16="http://schemas.microsoft.com/office/drawing/2014/main" id="{AFCEFBC1-A955-4C7F-91A2-0E17280D5594}"/>
                </a:ext>
              </a:extLst>
            </p:cNvPr>
            <p:cNvSpPr txBox="1"/>
            <p:nvPr/>
          </p:nvSpPr>
          <p:spPr>
            <a:xfrm>
              <a:off x="10439554" y="4460076"/>
              <a:ext cx="1125629" cy="261610"/>
            </a:xfrm>
            <a:prstGeom prst="rect">
              <a:avLst/>
            </a:prstGeom>
            <a:noFill/>
          </p:spPr>
          <p:txBody>
            <a:bodyPr wrap="none" rtlCol="0">
              <a:spAutoFit/>
            </a:bodyPr>
            <a:lstStyle/>
            <a:p>
              <a:r>
                <a:rPr lang="en-US" altLang="ko-KR" sz="1100" dirty="0">
                  <a:solidFill>
                    <a:schemeClr val="bg1">
                      <a:lumMod val="85000"/>
                    </a:schemeClr>
                  </a:solidFill>
                  <a:latin typeface="Arial" panose="020B0604020202020204" pitchFamily="34" charset="0"/>
                </a:rPr>
                <a:t>m/44'/60'/0'/0/3</a:t>
              </a:r>
            </a:p>
          </p:txBody>
        </p:sp>
      </p:grpSp>
      <p:grpSp>
        <p:nvGrpSpPr>
          <p:cNvPr id="177" name="그룹 176">
            <a:extLst>
              <a:ext uri="{FF2B5EF4-FFF2-40B4-BE49-F238E27FC236}">
                <a16:creationId xmlns:a16="http://schemas.microsoft.com/office/drawing/2014/main" id="{E271FAB3-6D86-49C3-BB69-C1B30A4CCE35}"/>
              </a:ext>
            </a:extLst>
          </p:cNvPr>
          <p:cNvGrpSpPr/>
          <p:nvPr/>
        </p:nvGrpSpPr>
        <p:grpSpPr>
          <a:xfrm>
            <a:off x="10439553" y="1771017"/>
            <a:ext cx="1047084" cy="1517358"/>
            <a:chOff x="10439553" y="1270081"/>
            <a:chExt cx="1047084" cy="1517358"/>
          </a:xfrm>
        </p:grpSpPr>
        <p:sp>
          <p:nvSpPr>
            <p:cNvPr id="47" name="TextBox 46">
              <a:extLst>
                <a:ext uri="{FF2B5EF4-FFF2-40B4-BE49-F238E27FC236}">
                  <a16:creationId xmlns:a16="http://schemas.microsoft.com/office/drawing/2014/main" id="{AC6CE36A-0FB9-44B1-B138-53469392BFD2}"/>
                </a:ext>
              </a:extLst>
            </p:cNvPr>
            <p:cNvSpPr txBox="1"/>
            <p:nvPr/>
          </p:nvSpPr>
          <p:spPr>
            <a:xfrm>
              <a:off x="10439554" y="1270081"/>
              <a:ext cx="1047083" cy="261610"/>
            </a:xfrm>
            <a:prstGeom prst="rect">
              <a:avLst/>
            </a:prstGeom>
            <a:noFill/>
          </p:spPr>
          <p:txBody>
            <a:bodyPr wrap="none" rtlCol="0">
              <a:spAutoFit/>
            </a:bodyPr>
            <a:lstStyle/>
            <a:p>
              <a:r>
                <a:rPr lang="en-US" altLang="ko-KR" sz="1100" dirty="0">
                  <a:solidFill>
                    <a:schemeClr val="bg1">
                      <a:lumMod val="85000"/>
                    </a:schemeClr>
                  </a:solidFill>
                  <a:latin typeface="Arial" panose="020B0604020202020204" pitchFamily="34" charset="0"/>
                </a:rPr>
                <a:t>m/44'/0'/0'/0/0</a:t>
              </a:r>
            </a:p>
          </p:txBody>
        </p:sp>
        <p:sp>
          <p:nvSpPr>
            <p:cNvPr id="49" name="TextBox 48">
              <a:extLst>
                <a:ext uri="{FF2B5EF4-FFF2-40B4-BE49-F238E27FC236}">
                  <a16:creationId xmlns:a16="http://schemas.microsoft.com/office/drawing/2014/main" id="{3ABECE99-425D-4B3C-A8C4-58864E422111}"/>
                </a:ext>
              </a:extLst>
            </p:cNvPr>
            <p:cNvSpPr txBox="1"/>
            <p:nvPr/>
          </p:nvSpPr>
          <p:spPr>
            <a:xfrm>
              <a:off x="10439553" y="1584018"/>
              <a:ext cx="1047083" cy="261610"/>
            </a:xfrm>
            <a:prstGeom prst="rect">
              <a:avLst/>
            </a:prstGeom>
            <a:noFill/>
          </p:spPr>
          <p:txBody>
            <a:bodyPr wrap="none" rtlCol="0">
              <a:spAutoFit/>
            </a:bodyPr>
            <a:lstStyle/>
            <a:p>
              <a:r>
                <a:rPr lang="en-US" altLang="ko-KR" sz="1100" dirty="0">
                  <a:solidFill>
                    <a:schemeClr val="bg1">
                      <a:lumMod val="85000"/>
                    </a:schemeClr>
                  </a:solidFill>
                  <a:latin typeface="Arial" panose="020B0604020202020204" pitchFamily="34" charset="0"/>
                </a:rPr>
                <a:t>m/44'/0'/0'/0/1</a:t>
              </a:r>
            </a:p>
          </p:txBody>
        </p:sp>
        <p:sp>
          <p:nvSpPr>
            <p:cNvPr id="50" name="TextBox 49">
              <a:extLst>
                <a:ext uri="{FF2B5EF4-FFF2-40B4-BE49-F238E27FC236}">
                  <a16:creationId xmlns:a16="http://schemas.microsoft.com/office/drawing/2014/main" id="{D4D5BB32-F053-473D-ADEA-328C1D6E2F2A}"/>
                </a:ext>
              </a:extLst>
            </p:cNvPr>
            <p:cNvSpPr txBox="1"/>
            <p:nvPr/>
          </p:nvSpPr>
          <p:spPr>
            <a:xfrm>
              <a:off x="10439554" y="1897955"/>
              <a:ext cx="1047083" cy="261610"/>
            </a:xfrm>
            <a:prstGeom prst="rect">
              <a:avLst/>
            </a:prstGeom>
            <a:noFill/>
          </p:spPr>
          <p:txBody>
            <a:bodyPr wrap="none" rtlCol="0">
              <a:spAutoFit/>
            </a:bodyPr>
            <a:lstStyle/>
            <a:p>
              <a:r>
                <a:rPr lang="en-US" altLang="ko-KR" sz="1100" dirty="0">
                  <a:solidFill>
                    <a:schemeClr val="bg1">
                      <a:lumMod val="85000"/>
                    </a:schemeClr>
                  </a:solidFill>
                  <a:latin typeface="Arial" panose="020B0604020202020204" pitchFamily="34" charset="0"/>
                </a:rPr>
                <a:t>m/44'/0'/0'/0/2</a:t>
              </a:r>
            </a:p>
          </p:txBody>
        </p:sp>
        <p:sp>
          <p:nvSpPr>
            <p:cNvPr id="51" name="TextBox 50">
              <a:extLst>
                <a:ext uri="{FF2B5EF4-FFF2-40B4-BE49-F238E27FC236}">
                  <a16:creationId xmlns:a16="http://schemas.microsoft.com/office/drawing/2014/main" id="{A66A71B4-1668-4274-A446-2A5086DFF30B}"/>
                </a:ext>
              </a:extLst>
            </p:cNvPr>
            <p:cNvSpPr txBox="1"/>
            <p:nvPr/>
          </p:nvSpPr>
          <p:spPr>
            <a:xfrm>
              <a:off x="10765556" y="2525829"/>
              <a:ext cx="227948" cy="261610"/>
            </a:xfrm>
            <a:prstGeom prst="rect">
              <a:avLst/>
            </a:prstGeom>
            <a:noFill/>
          </p:spPr>
          <p:txBody>
            <a:bodyPr wrap="none" rtlCol="0">
              <a:spAutoFit/>
            </a:bodyPr>
            <a:lstStyle/>
            <a:p>
              <a:r>
                <a:rPr lang="en-US" altLang="ko-KR" sz="1100" dirty="0">
                  <a:solidFill>
                    <a:schemeClr val="bg1">
                      <a:lumMod val="85000"/>
                    </a:schemeClr>
                  </a:solidFill>
                  <a:latin typeface="Arial" panose="020B0604020202020204" pitchFamily="34" charset="0"/>
                </a:rPr>
                <a:t>⋮</a:t>
              </a:r>
            </a:p>
          </p:txBody>
        </p:sp>
        <p:sp>
          <p:nvSpPr>
            <p:cNvPr id="167" name="TextBox 166">
              <a:extLst>
                <a:ext uri="{FF2B5EF4-FFF2-40B4-BE49-F238E27FC236}">
                  <a16:creationId xmlns:a16="http://schemas.microsoft.com/office/drawing/2014/main" id="{F897BE69-68B5-44B6-A471-ED8352B7E8E1}"/>
                </a:ext>
              </a:extLst>
            </p:cNvPr>
            <p:cNvSpPr txBox="1"/>
            <p:nvPr/>
          </p:nvSpPr>
          <p:spPr>
            <a:xfrm>
              <a:off x="10439554" y="2211892"/>
              <a:ext cx="1047082" cy="261610"/>
            </a:xfrm>
            <a:prstGeom prst="rect">
              <a:avLst/>
            </a:prstGeom>
            <a:noFill/>
          </p:spPr>
          <p:txBody>
            <a:bodyPr wrap="none" rtlCol="0">
              <a:spAutoFit/>
            </a:bodyPr>
            <a:lstStyle/>
            <a:p>
              <a:r>
                <a:rPr lang="en-US" altLang="ko-KR" sz="1100" dirty="0">
                  <a:solidFill>
                    <a:schemeClr val="bg1">
                      <a:lumMod val="85000"/>
                    </a:schemeClr>
                  </a:solidFill>
                  <a:latin typeface="Arial" panose="020B0604020202020204" pitchFamily="34" charset="0"/>
                </a:rPr>
                <a:t>m/44'/0'/0'/0/3</a:t>
              </a:r>
            </a:p>
          </p:txBody>
        </p:sp>
      </p:grpSp>
      <p:cxnSp>
        <p:nvCxnSpPr>
          <p:cNvPr id="168" name="직선 화살표 연결선 167">
            <a:extLst>
              <a:ext uri="{FF2B5EF4-FFF2-40B4-BE49-F238E27FC236}">
                <a16:creationId xmlns:a16="http://schemas.microsoft.com/office/drawing/2014/main" id="{FEF0BE9D-A330-43B9-95EF-8AF8E11C2A62}"/>
              </a:ext>
            </a:extLst>
          </p:cNvPr>
          <p:cNvCxnSpPr>
            <a:cxnSpLocks/>
            <a:stCxn id="42" idx="3"/>
            <a:endCxn id="167" idx="1"/>
          </p:cNvCxnSpPr>
          <p:nvPr/>
        </p:nvCxnSpPr>
        <p:spPr>
          <a:xfrm>
            <a:off x="10106140" y="2495116"/>
            <a:ext cx="333414" cy="348517"/>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1" name="직선 화살표 연결선 170">
            <a:extLst>
              <a:ext uri="{FF2B5EF4-FFF2-40B4-BE49-F238E27FC236}">
                <a16:creationId xmlns:a16="http://schemas.microsoft.com/office/drawing/2014/main" id="{A9387317-A4F7-456C-BB4E-35B395A34CB9}"/>
              </a:ext>
            </a:extLst>
          </p:cNvPr>
          <p:cNvCxnSpPr>
            <a:cxnSpLocks/>
            <a:stCxn id="45" idx="3"/>
            <a:endCxn id="161" idx="1"/>
          </p:cNvCxnSpPr>
          <p:nvPr/>
        </p:nvCxnSpPr>
        <p:spPr>
          <a:xfrm>
            <a:off x="10090361" y="3835369"/>
            <a:ext cx="349193" cy="946347"/>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9" name="TextBox 178">
            <a:extLst>
              <a:ext uri="{FF2B5EF4-FFF2-40B4-BE49-F238E27FC236}">
                <a16:creationId xmlns:a16="http://schemas.microsoft.com/office/drawing/2014/main" id="{A1BA82B4-B7D7-4672-BEEC-029212B823E0}"/>
              </a:ext>
            </a:extLst>
          </p:cNvPr>
          <p:cNvSpPr txBox="1"/>
          <p:nvPr/>
        </p:nvSpPr>
        <p:spPr>
          <a:xfrm>
            <a:off x="3736462" y="990712"/>
            <a:ext cx="965328" cy="307777"/>
          </a:xfrm>
          <a:prstGeom prst="rect">
            <a:avLst/>
          </a:prstGeom>
          <a:noFill/>
        </p:spPr>
        <p:txBody>
          <a:bodyPr wrap="none" rtlCol="0">
            <a:spAutoFit/>
          </a:bodyPr>
          <a:lstStyle/>
          <a:p>
            <a:pPr algn="ctr"/>
            <a:r>
              <a:rPr lang="en-US" altLang="ko-KR" sz="1400" dirty="0">
                <a:solidFill>
                  <a:schemeClr val="bg1">
                    <a:lumMod val="85000"/>
                  </a:schemeClr>
                </a:solidFill>
                <a:latin typeface="Arial" panose="020B0604020202020204" pitchFamily="34" charset="0"/>
              </a:rPr>
              <a:t>Depth = 0</a:t>
            </a:r>
          </a:p>
        </p:txBody>
      </p:sp>
      <p:sp>
        <p:nvSpPr>
          <p:cNvPr id="180" name="TextBox 179">
            <a:extLst>
              <a:ext uri="{FF2B5EF4-FFF2-40B4-BE49-F238E27FC236}">
                <a16:creationId xmlns:a16="http://schemas.microsoft.com/office/drawing/2014/main" id="{73F1C590-8F4F-49A3-A39F-5DFC2ED8D6F2}"/>
              </a:ext>
            </a:extLst>
          </p:cNvPr>
          <p:cNvSpPr txBox="1"/>
          <p:nvPr/>
        </p:nvSpPr>
        <p:spPr>
          <a:xfrm>
            <a:off x="5274905" y="990712"/>
            <a:ext cx="965328" cy="307777"/>
          </a:xfrm>
          <a:prstGeom prst="rect">
            <a:avLst/>
          </a:prstGeom>
          <a:noFill/>
        </p:spPr>
        <p:txBody>
          <a:bodyPr wrap="none" rtlCol="0">
            <a:spAutoFit/>
          </a:bodyPr>
          <a:lstStyle/>
          <a:p>
            <a:pPr algn="ctr"/>
            <a:r>
              <a:rPr lang="en-US" altLang="ko-KR" sz="1400" dirty="0">
                <a:solidFill>
                  <a:schemeClr val="bg1">
                    <a:lumMod val="85000"/>
                  </a:schemeClr>
                </a:solidFill>
                <a:latin typeface="Arial" panose="020B0604020202020204" pitchFamily="34" charset="0"/>
              </a:rPr>
              <a:t>Depth = 1</a:t>
            </a:r>
          </a:p>
        </p:txBody>
      </p:sp>
      <p:sp>
        <p:nvSpPr>
          <p:cNvPr id="181" name="TextBox 180">
            <a:extLst>
              <a:ext uri="{FF2B5EF4-FFF2-40B4-BE49-F238E27FC236}">
                <a16:creationId xmlns:a16="http://schemas.microsoft.com/office/drawing/2014/main" id="{3F158086-31BC-4D09-A9F0-4BB80A818535}"/>
              </a:ext>
            </a:extLst>
          </p:cNvPr>
          <p:cNvSpPr txBox="1"/>
          <p:nvPr/>
        </p:nvSpPr>
        <p:spPr>
          <a:xfrm>
            <a:off x="6561726" y="990712"/>
            <a:ext cx="965328" cy="307777"/>
          </a:xfrm>
          <a:prstGeom prst="rect">
            <a:avLst/>
          </a:prstGeom>
          <a:noFill/>
        </p:spPr>
        <p:txBody>
          <a:bodyPr wrap="none" rtlCol="0">
            <a:spAutoFit/>
          </a:bodyPr>
          <a:lstStyle/>
          <a:p>
            <a:pPr algn="ctr"/>
            <a:r>
              <a:rPr lang="en-US" altLang="ko-KR" sz="1400" dirty="0">
                <a:solidFill>
                  <a:schemeClr val="bg1">
                    <a:lumMod val="85000"/>
                  </a:schemeClr>
                </a:solidFill>
                <a:latin typeface="Arial" panose="020B0604020202020204" pitchFamily="34" charset="0"/>
              </a:rPr>
              <a:t>Depth = 2</a:t>
            </a:r>
          </a:p>
        </p:txBody>
      </p:sp>
      <p:sp>
        <p:nvSpPr>
          <p:cNvPr id="182" name="TextBox 181">
            <a:extLst>
              <a:ext uri="{FF2B5EF4-FFF2-40B4-BE49-F238E27FC236}">
                <a16:creationId xmlns:a16="http://schemas.microsoft.com/office/drawing/2014/main" id="{9E9DF603-6F20-468F-8B84-3B486F3780A9}"/>
              </a:ext>
            </a:extLst>
          </p:cNvPr>
          <p:cNvSpPr txBox="1"/>
          <p:nvPr/>
        </p:nvSpPr>
        <p:spPr>
          <a:xfrm>
            <a:off x="7878020" y="990712"/>
            <a:ext cx="965328" cy="307777"/>
          </a:xfrm>
          <a:prstGeom prst="rect">
            <a:avLst/>
          </a:prstGeom>
          <a:noFill/>
        </p:spPr>
        <p:txBody>
          <a:bodyPr wrap="none" rtlCol="0">
            <a:spAutoFit/>
          </a:bodyPr>
          <a:lstStyle/>
          <a:p>
            <a:pPr algn="ctr"/>
            <a:r>
              <a:rPr lang="en-US" altLang="ko-KR" sz="1400" dirty="0">
                <a:solidFill>
                  <a:schemeClr val="bg1">
                    <a:lumMod val="85000"/>
                  </a:schemeClr>
                </a:solidFill>
                <a:latin typeface="Arial" panose="020B0604020202020204" pitchFamily="34" charset="0"/>
              </a:rPr>
              <a:t>Depth = 3</a:t>
            </a:r>
          </a:p>
        </p:txBody>
      </p:sp>
      <p:sp>
        <p:nvSpPr>
          <p:cNvPr id="183" name="TextBox 182">
            <a:extLst>
              <a:ext uri="{FF2B5EF4-FFF2-40B4-BE49-F238E27FC236}">
                <a16:creationId xmlns:a16="http://schemas.microsoft.com/office/drawing/2014/main" id="{114F7722-C558-402D-BD50-5A7F0283A13A}"/>
              </a:ext>
            </a:extLst>
          </p:cNvPr>
          <p:cNvSpPr txBox="1"/>
          <p:nvPr/>
        </p:nvSpPr>
        <p:spPr>
          <a:xfrm>
            <a:off x="9018523" y="990712"/>
            <a:ext cx="965328" cy="307777"/>
          </a:xfrm>
          <a:prstGeom prst="rect">
            <a:avLst/>
          </a:prstGeom>
          <a:noFill/>
        </p:spPr>
        <p:txBody>
          <a:bodyPr wrap="none" rtlCol="0">
            <a:spAutoFit/>
          </a:bodyPr>
          <a:lstStyle/>
          <a:p>
            <a:pPr algn="ctr"/>
            <a:r>
              <a:rPr lang="en-US" altLang="ko-KR" sz="1400" dirty="0">
                <a:solidFill>
                  <a:schemeClr val="bg1">
                    <a:lumMod val="85000"/>
                  </a:schemeClr>
                </a:solidFill>
                <a:latin typeface="Arial" panose="020B0604020202020204" pitchFamily="34" charset="0"/>
              </a:rPr>
              <a:t>Depth = 4</a:t>
            </a:r>
          </a:p>
        </p:txBody>
      </p:sp>
      <p:sp>
        <p:nvSpPr>
          <p:cNvPr id="184" name="TextBox 183">
            <a:extLst>
              <a:ext uri="{FF2B5EF4-FFF2-40B4-BE49-F238E27FC236}">
                <a16:creationId xmlns:a16="http://schemas.microsoft.com/office/drawing/2014/main" id="{04056AFA-2CEB-44BE-A236-8AA0C1FC3AD3}"/>
              </a:ext>
            </a:extLst>
          </p:cNvPr>
          <p:cNvSpPr txBox="1"/>
          <p:nvPr/>
        </p:nvSpPr>
        <p:spPr>
          <a:xfrm>
            <a:off x="10506306" y="990712"/>
            <a:ext cx="965328" cy="307777"/>
          </a:xfrm>
          <a:prstGeom prst="rect">
            <a:avLst/>
          </a:prstGeom>
          <a:noFill/>
        </p:spPr>
        <p:txBody>
          <a:bodyPr wrap="none" rtlCol="0">
            <a:spAutoFit/>
          </a:bodyPr>
          <a:lstStyle/>
          <a:p>
            <a:pPr algn="ctr"/>
            <a:r>
              <a:rPr lang="en-US" altLang="ko-KR" sz="1400" dirty="0">
                <a:solidFill>
                  <a:schemeClr val="bg1">
                    <a:lumMod val="85000"/>
                  </a:schemeClr>
                </a:solidFill>
                <a:latin typeface="Arial" panose="020B0604020202020204" pitchFamily="34" charset="0"/>
              </a:rPr>
              <a:t>Depth = 5</a:t>
            </a:r>
          </a:p>
        </p:txBody>
      </p:sp>
      <p:sp>
        <p:nvSpPr>
          <p:cNvPr id="186" name="TextBox 185">
            <a:extLst>
              <a:ext uri="{FF2B5EF4-FFF2-40B4-BE49-F238E27FC236}">
                <a16:creationId xmlns:a16="http://schemas.microsoft.com/office/drawing/2014/main" id="{F153DA07-37AC-40F1-A0E8-17B4BE753C96}"/>
              </a:ext>
            </a:extLst>
          </p:cNvPr>
          <p:cNvSpPr txBox="1"/>
          <p:nvPr/>
        </p:nvSpPr>
        <p:spPr>
          <a:xfrm>
            <a:off x="241313" y="3482756"/>
            <a:ext cx="1276503" cy="400110"/>
          </a:xfrm>
          <a:prstGeom prst="rect">
            <a:avLst/>
          </a:prstGeom>
          <a:noFill/>
        </p:spPr>
        <p:txBody>
          <a:bodyPr wrap="none" rtlCol="0">
            <a:spAutoFit/>
          </a:bodyPr>
          <a:lstStyle/>
          <a:p>
            <a:pPr algn="ctr"/>
            <a:r>
              <a:rPr lang="en-US" altLang="ko-KR" sz="2000" dirty="0">
                <a:solidFill>
                  <a:schemeClr val="bg1">
                    <a:lumMod val="85000"/>
                  </a:schemeClr>
                </a:solidFill>
                <a:latin typeface="Arial" panose="020B0604020202020204" pitchFamily="34" charset="0"/>
              </a:rPr>
              <a:t>12</a:t>
            </a:r>
            <a:r>
              <a:rPr lang="ko-KR" altLang="en-US" sz="2000" dirty="0">
                <a:solidFill>
                  <a:schemeClr val="bg1">
                    <a:lumMod val="85000"/>
                  </a:schemeClr>
                </a:solidFill>
                <a:latin typeface="Arial" panose="020B0604020202020204" pitchFamily="34" charset="0"/>
              </a:rPr>
              <a:t> </a:t>
            </a:r>
            <a:r>
              <a:rPr lang="en-US" altLang="ko-KR" sz="2000" dirty="0">
                <a:solidFill>
                  <a:schemeClr val="bg1">
                    <a:lumMod val="85000"/>
                  </a:schemeClr>
                </a:solidFill>
                <a:latin typeface="Arial" panose="020B0604020202020204" pitchFamily="34" charset="0"/>
              </a:rPr>
              <a:t>Words</a:t>
            </a:r>
            <a:endParaRPr lang="en-US" altLang="ko-KR" sz="1600" dirty="0">
              <a:solidFill>
                <a:schemeClr val="bg1">
                  <a:lumMod val="85000"/>
                </a:schemeClr>
              </a:solidFill>
              <a:latin typeface="Arial" panose="020B0604020202020204" pitchFamily="34" charset="0"/>
            </a:endParaRPr>
          </a:p>
        </p:txBody>
      </p:sp>
      <p:cxnSp>
        <p:nvCxnSpPr>
          <p:cNvPr id="187" name="직선 화살표 연결선 186">
            <a:extLst>
              <a:ext uri="{FF2B5EF4-FFF2-40B4-BE49-F238E27FC236}">
                <a16:creationId xmlns:a16="http://schemas.microsoft.com/office/drawing/2014/main" id="{9F4EA9A9-09FC-4E21-915E-DA12F789A894}"/>
              </a:ext>
            </a:extLst>
          </p:cNvPr>
          <p:cNvCxnSpPr>
            <a:cxnSpLocks/>
            <a:stCxn id="186" idx="3"/>
            <a:endCxn id="16" idx="1"/>
          </p:cNvCxnSpPr>
          <p:nvPr/>
        </p:nvCxnSpPr>
        <p:spPr>
          <a:xfrm>
            <a:off x="1517816" y="3682811"/>
            <a:ext cx="434840" cy="563"/>
          </a:xfrm>
          <a:prstGeom prst="straightConnector1">
            <a:avLst/>
          </a:prstGeom>
          <a:ln w="25400">
            <a:solidFill>
              <a:schemeClr val="bg1">
                <a:lumMod val="8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01" name="TextBox 200">
            <a:extLst>
              <a:ext uri="{FF2B5EF4-FFF2-40B4-BE49-F238E27FC236}">
                <a16:creationId xmlns:a16="http://schemas.microsoft.com/office/drawing/2014/main" id="{8CF4C1BA-AD32-4400-80A8-E96EB99D4772}"/>
              </a:ext>
            </a:extLst>
          </p:cNvPr>
          <p:cNvSpPr txBox="1"/>
          <p:nvPr/>
        </p:nvSpPr>
        <p:spPr>
          <a:xfrm>
            <a:off x="1629963" y="3931135"/>
            <a:ext cx="1818004" cy="738664"/>
          </a:xfrm>
          <a:prstGeom prst="rect">
            <a:avLst/>
          </a:prstGeom>
          <a:noFill/>
        </p:spPr>
        <p:txBody>
          <a:bodyPr wrap="square" rtlCol="0">
            <a:spAutoFit/>
          </a:bodyPr>
          <a:lstStyle/>
          <a:p>
            <a:r>
              <a:rPr lang="en-US" altLang="ko-KR" sz="1400" dirty="0">
                <a:solidFill>
                  <a:schemeClr val="bg1">
                    <a:lumMod val="85000"/>
                  </a:schemeClr>
                </a:solidFill>
                <a:latin typeface="Arial" panose="020B0604020202020204" pitchFamily="34" charset="0"/>
              </a:rPr>
              <a:t>0x</a:t>
            </a:r>
            <a:br>
              <a:rPr lang="en-US" altLang="ko-KR" sz="1400" dirty="0">
                <a:solidFill>
                  <a:schemeClr val="bg1">
                    <a:lumMod val="85000"/>
                  </a:schemeClr>
                </a:solidFill>
                <a:latin typeface="Arial" panose="020B0604020202020204" pitchFamily="34" charset="0"/>
              </a:rPr>
            </a:br>
            <a:r>
              <a:rPr lang="en-US" altLang="ko-KR" sz="1400" dirty="0">
                <a:solidFill>
                  <a:schemeClr val="bg1">
                    <a:lumMod val="85000"/>
                  </a:schemeClr>
                </a:solidFill>
                <a:latin typeface="Arial" panose="020B0604020202020204" pitchFamily="34" charset="0"/>
              </a:rPr>
              <a:t>5729710d1126ca66</a:t>
            </a:r>
          </a:p>
          <a:p>
            <a:r>
              <a:rPr lang="en-US" altLang="ko-KR" sz="1400" dirty="0">
                <a:solidFill>
                  <a:schemeClr val="bg1">
                    <a:lumMod val="85000"/>
                  </a:schemeClr>
                </a:solidFill>
                <a:latin typeface="Arial" panose="020B0604020202020204" pitchFamily="34" charset="0"/>
              </a:rPr>
              <a:t>35ea4d493727dd89</a:t>
            </a:r>
          </a:p>
        </p:txBody>
      </p:sp>
      <p:sp>
        <p:nvSpPr>
          <p:cNvPr id="202" name="TextBox 201">
            <a:extLst>
              <a:ext uri="{FF2B5EF4-FFF2-40B4-BE49-F238E27FC236}">
                <a16:creationId xmlns:a16="http://schemas.microsoft.com/office/drawing/2014/main" id="{B8AEB3CC-76FF-4CB0-AC9B-8C5E6B54333B}"/>
              </a:ext>
            </a:extLst>
          </p:cNvPr>
          <p:cNvSpPr txBox="1"/>
          <p:nvPr/>
        </p:nvSpPr>
        <p:spPr>
          <a:xfrm>
            <a:off x="467186" y="3869315"/>
            <a:ext cx="861133" cy="2677656"/>
          </a:xfrm>
          <a:prstGeom prst="rect">
            <a:avLst/>
          </a:prstGeom>
          <a:noFill/>
          <a:ln w="6350">
            <a:solidFill>
              <a:schemeClr val="bg1">
                <a:lumMod val="85000"/>
              </a:schemeClr>
            </a:solidFill>
          </a:ln>
        </p:spPr>
        <p:txBody>
          <a:bodyPr wrap="none" rtlCol="0">
            <a:spAutoFit/>
          </a:bodyPr>
          <a:lstStyle/>
          <a:p>
            <a:r>
              <a:rPr lang="en-US" altLang="ko-KR" sz="1400" dirty="0">
                <a:solidFill>
                  <a:schemeClr val="bg1">
                    <a:lumMod val="85000"/>
                  </a:schemeClr>
                </a:solidFill>
                <a:latin typeface="Arial" panose="020B0604020202020204" pitchFamily="34" charset="0"/>
              </a:rPr>
              <a:t>fire</a:t>
            </a:r>
          </a:p>
          <a:p>
            <a:r>
              <a:rPr lang="en-US" altLang="ko-KR" sz="1400" dirty="0">
                <a:solidFill>
                  <a:schemeClr val="bg1">
                    <a:lumMod val="85000"/>
                  </a:schemeClr>
                </a:solidFill>
                <a:latin typeface="Arial" panose="020B0604020202020204" pitchFamily="34" charset="0"/>
              </a:rPr>
              <a:t>entire</a:t>
            </a:r>
          </a:p>
          <a:p>
            <a:r>
              <a:rPr lang="en-US" altLang="ko-KR" sz="1400" dirty="0">
                <a:solidFill>
                  <a:schemeClr val="bg1">
                    <a:lumMod val="85000"/>
                  </a:schemeClr>
                </a:solidFill>
                <a:latin typeface="Arial" panose="020B0604020202020204" pitchFamily="34" charset="0"/>
              </a:rPr>
              <a:t>drive</a:t>
            </a:r>
          </a:p>
          <a:p>
            <a:r>
              <a:rPr lang="en-US" altLang="ko-KR" sz="1400" dirty="0">
                <a:solidFill>
                  <a:schemeClr val="bg1">
                    <a:lumMod val="85000"/>
                  </a:schemeClr>
                </a:solidFill>
                <a:latin typeface="Arial" panose="020B0604020202020204" pitchFamily="34" charset="0"/>
              </a:rPr>
              <a:t>car </a:t>
            </a:r>
          </a:p>
          <a:p>
            <a:r>
              <a:rPr lang="en-US" altLang="ko-KR" sz="1400" dirty="0">
                <a:solidFill>
                  <a:schemeClr val="bg1">
                    <a:lumMod val="85000"/>
                  </a:schemeClr>
                </a:solidFill>
                <a:latin typeface="Arial" panose="020B0604020202020204" pitchFamily="34" charset="0"/>
              </a:rPr>
              <a:t>hole </a:t>
            </a:r>
          </a:p>
          <a:p>
            <a:r>
              <a:rPr lang="en-US" altLang="ko-KR" sz="1400" dirty="0">
                <a:solidFill>
                  <a:schemeClr val="bg1">
                    <a:lumMod val="85000"/>
                  </a:schemeClr>
                </a:solidFill>
                <a:latin typeface="Arial" panose="020B0604020202020204" pitchFamily="34" charset="0"/>
              </a:rPr>
              <a:t>credit </a:t>
            </a:r>
          </a:p>
          <a:p>
            <a:r>
              <a:rPr lang="en-US" altLang="ko-KR" sz="1400" dirty="0">
                <a:solidFill>
                  <a:schemeClr val="bg1">
                    <a:lumMod val="85000"/>
                  </a:schemeClr>
                </a:solidFill>
                <a:latin typeface="Arial" panose="020B0604020202020204" pitchFamily="34" charset="0"/>
              </a:rPr>
              <a:t>stumble </a:t>
            </a:r>
          </a:p>
          <a:p>
            <a:r>
              <a:rPr lang="en-US" altLang="ko-KR" sz="1400" dirty="0">
                <a:solidFill>
                  <a:schemeClr val="bg1">
                    <a:lumMod val="85000"/>
                  </a:schemeClr>
                </a:solidFill>
                <a:latin typeface="Arial" panose="020B0604020202020204" pitchFamily="34" charset="0"/>
              </a:rPr>
              <a:t>endless </a:t>
            </a:r>
          </a:p>
          <a:p>
            <a:r>
              <a:rPr lang="en-US" altLang="ko-KR" sz="1400" dirty="0">
                <a:solidFill>
                  <a:schemeClr val="bg1">
                    <a:lumMod val="85000"/>
                  </a:schemeClr>
                </a:solidFill>
                <a:latin typeface="Arial" panose="020B0604020202020204" pitchFamily="34" charset="0"/>
              </a:rPr>
              <a:t>empty </a:t>
            </a:r>
          </a:p>
          <a:p>
            <a:r>
              <a:rPr lang="en-US" altLang="ko-KR" sz="1400" dirty="0">
                <a:solidFill>
                  <a:schemeClr val="bg1">
                    <a:lumMod val="85000"/>
                  </a:schemeClr>
                </a:solidFill>
                <a:latin typeface="Arial" panose="020B0604020202020204" pitchFamily="34" charset="0"/>
              </a:rPr>
              <a:t>rice </a:t>
            </a:r>
          </a:p>
          <a:p>
            <a:r>
              <a:rPr lang="en-US" altLang="ko-KR" sz="1400" dirty="0">
                <a:solidFill>
                  <a:schemeClr val="bg1">
                    <a:lumMod val="85000"/>
                  </a:schemeClr>
                </a:solidFill>
                <a:latin typeface="Arial" panose="020B0604020202020204" pitchFamily="34" charset="0"/>
              </a:rPr>
              <a:t>wash </a:t>
            </a:r>
          </a:p>
          <a:p>
            <a:r>
              <a:rPr lang="en-US" altLang="ko-KR" sz="1400" dirty="0">
                <a:solidFill>
                  <a:schemeClr val="bg1">
                    <a:lumMod val="85000"/>
                  </a:schemeClr>
                </a:solidFill>
                <a:latin typeface="Arial" panose="020B0604020202020204" pitchFamily="34" charset="0"/>
              </a:rPr>
              <a:t>banner</a:t>
            </a:r>
          </a:p>
        </p:txBody>
      </p:sp>
      <p:sp>
        <p:nvSpPr>
          <p:cNvPr id="224" name="TextBox 223">
            <a:extLst>
              <a:ext uri="{FF2B5EF4-FFF2-40B4-BE49-F238E27FC236}">
                <a16:creationId xmlns:a16="http://schemas.microsoft.com/office/drawing/2014/main" id="{47BE61A3-CDF5-409A-A25A-0394E747343E}"/>
              </a:ext>
            </a:extLst>
          </p:cNvPr>
          <p:cNvSpPr txBox="1"/>
          <p:nvPr/>
        </p:nvSpPr>
        <p:spPr>
          <a:xfrm>
            <a:off x="2234261" y="2615931"/>
            <a:ext cx="1899879" cy="461665"/>
          </a:xfrm>
          <a:prstGeom prst="rect">
            <a:avLst/>
          </a:prstGeom>
          <a:noFill/>
        </p:spPr>
        <p:txBody>
          <a:bodyPr wrap="none" rtlCol="0">
            <a:spAutoFit/>
          </a:bodyPr>
          <a:lstStyle/>
          <a:p>
            <a:pPr algn="ctr"/>
            <a:r>
              <a:rPr lang="en-US" altLang="ko-KR" sz="1200" dirty="0">
                <a:solidFill>
                  <a:schemeClr val="bg1">
                    <a:lumMod val="85000"/>
                  </a:schemeClr>
                </a:solidFill>
                <a:latin typeface="Arial" panose="020B0604020202020204" pitchFamily="34" charset="0"/>
              </a:rPr>
              <a:t>PBKDF2 HMAC-SHA512</a:t>
            </a:r>
            <a:br>
              <a:rPr lang="en-US" altLang="ko-KR" sz="1200" dirty="0">
                <a:solidFill>
                  <a:schemeClr val="bg1">
                    <a:lumMod val="85000"/>
                  </a:schemeClr>
                </a:solidFill>
                <a:latin typeface="Arial" panose="020B0604020202020204" pitchFamily="34" charset="0"/>
              </a:rPr>
            </a:br>
            <a:r>
              <a:rPr lang="en-US" altLang="ko-KR" sz="1200" dirty="0">
                <a:solidFill>
                  <a:schemeClr val="bg1">
                    <a:lumMod val="85000"/>
                  </a:schemeClr>
                </a:solidFill>
                <a:latin typeface="Arial" panose="020B0604020202020204" pitchFamily="34" charset="0"/>
              </a:rPr>
              <a:t>(Entropy, Salt)</a:t>
            </a:r>
            <a:endParaRPr lang="ko-KR" altLang="en-US" sz="1200" dirty="0">
              <a:solidFill>
                <a:schemeClr val="bg1">
                  <a:lumMod val="85000"/>
                </a:schemeClr>
              </a:solidFill>
              <a:latin typeface="Arial" panose="020B0604020202020204" pitchFamily="34" charset="0"/>
            </a:endParaRPr>
          </a:p>
        </p:txBody>
      </p:sp>
      <p:cxnSp>
        <p:nvCxnSpPr>
          <p:cNvPr id="226" name="직선 화살표 연결선 225">
            <a:extLst>
              <a:ext uri="{FF2B5EF4-FFF2-40B4-BE49-F238E27FC236}">
                <a16:creationId xmlns:a16="http://schemas.microsoft.com/office/drawing/2014/main" id="{FFF6CEDC-7D66-4473-8163-93CE3D1C0B9C}"/>
              </a:ext>
            </a:extLst>
          </p:cNvPr>
          <p:cNvCxnSpPr>
            <a:cxnSpLocks/>
          </p:cNvCxnSpPr>
          <p:nvPr/>
        </p:nvCxnSpPr>
        <p:spPr>
          <a:xfrm>
            <a:off x="3182668" y="3155532"/>
            <a:ext cx="0" cy="383040"/>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0" name="TextBox 89">
            <a:extLst>
              <a:ext uri="{FF2B5EF4-FFF2-40B4-BE49-F238E27FC236}">
                <a16:creationId xmlns:a16="http://schemas.microsoft.com/office/drawing/2014/main" id="{5766A0A9-1223-4E86-A5D0-01EF114C51A9}"/>
              </a:ext>
            </a:extLst>
          </p:cNvPr>
          <p:cNvSpPr txBox="1"/>
          <p:nvPr/>
        </p:nvSpPr>
        <p:spPr>
          <a:xfrm>
            <a:off x="9054714" y="2573531"/>
            <a:ext cx="946093" cy="276999"/>
          </a:xfrm>
          <a:prstGeom prst="rect">
            <a:avLst/>
          </a:prstGeom>
          <a:noFill/>
        </p:spPr>
        <p:txBody>
          <a:bodyPr wrap="none" rtlCol="0">
            <a:spAutoFit/>
          </a:bodyPr>
          <a:lstStyle/>
          <a:p>
            <a:r>
              <a:rPr lang="en-US" altLang="ko-KR" sz="1200" dirty="0">
                <a:solidFill>
                  <a:schemeClr val="bg1">
                    <a:lumMod val="85000"/>
                  </a:schemeClr>
                </a:solidFill>
                <a:latin typeface="Arial" panose="020B0604020202020204" pitchFamily="34" charset="0"/>
              </a:rPr>
              <a:t>(</a:t>
            </a:r>
            <a:r>
              <a:rPr lang="ko-KR" altLang="en-US" sz="1200" dirty="0">
                <a:solidFill>
                  <a:schemeClr val="bg1">
                    <a:lumMod val="85000"/>
                  </a:schemeClr>
                </a:solidFill>
                <a:latin typeface="Arial" panose="020B0604020202020204" pitchFamily="34" charset="0"/>
              </a:rPr>
              <a:t>입금 주소</a:t>
            </a:r>
            <a:r>
              <a:rPr lang="en-US" altLang="ko-KR" sz="1200" dirty="0">
                <a:solidFill>
                  <a:schemeClr val="bg1">
                    <a:lumMod val="85000"/>
                  </a:schemeClr>
                </a:solidFill>
                <a:latin typeface="Arial" panose="020B0604020202020204" pitchFamily="34" charset="0"/>
              </a:rPr>
              <a:t>)</a:t>
            </a:r>
          </a:p>
        </p:txBody>
      </p:sp>
      <p:sp>
        <p:nvSpPr>
          <p:cNvPr id="93" name="TextBox 92">
            <a:extLst>
              <a:ext uri="{FF2B5EF4-FFF2-40B4-BE49-F238E27FC236}">
                <a16:creationId xmlns:a16="http://schemas.microsoft.com/office/drawing/2014/main" id="{17A73439-BE97-4492-9C60-7AD1A2A044A5}"/>
              </a:ext>
            </a:extLst>
          </p:cNvPr>
          <p:cNvSpPr txBox="1"/>
          <p:nvPr/>
        </p:nvSpPr>
        <p:spPr>
          <a:xfrm>
            <a:off x="9071443" y="3008323"/>
            <a:ext cx="946093" cy="276999"/>
          </a:xfrm>
          <a:prstGeom prst="rect">
            <a:avLst/>
          </a:prstGeom>
          <a:noFill/>
        </p:spPr>
        <p:txBody>
          <a:bodyPr wrap="none" rtlCol="0">
            <a:spAutoFit/>
          </a:bodyPr>
          <a:lstStyle/>
          <a:p>
            <a:r>
              <a:rPr lang="en-US" altLang="ko-KR" sz="1200">
                <a:solidFill>
                  <a:schemeClr val="bg1">
                    <a:lumMod val="85000"/>
                  </a:schemeClr>
                </a:solidFill>
                <a:latin typeface="Arial" panose="020B0604020202020204" pitchFamily="34" charset="0"/>
              </a:rPr>
              <a:t>(</a:t>
            </a:r>
            <a:r>
              <a:rPr lang="ko-KR" altLang="en-US" sz="1200" dirty="0">
                <a:solidFill>
                  <a:schemeClr val="bg1">
                    <a:lumMod val="85000"/>
                  </a:schemeClr>
                </a:solidFill>
                <a:latin typeface="Arial" panose="020B0604020202020204" pitchFamily="34" charset="0"/>
              </a:rPr>
              <a:t>잔액 주소</a:t>
            </a:r>
            <a:r>
              <a:rPr lang="en-US" altLang="ko-KR" sz="1200" dirty="0">
                <a:solidFill>
                  <a:schemeClr val="bg1">
                    <a:lumMod val="85000"/>
                  </a:schemeClr>
                </a:solidFill>
                <a:latin typeface="Arial" panose="020B0604020202020204" pitchFamily="34" charset="0"/>
              </a:rPr>
              <a:t>)</a:t>
            </a:r>
          </a:p>
        </p:txBody>
      </p:sp>
      <p:sp>
        <p:nvSpPr>
          <p:cNvPr id="94" name="TextBox 93">
            <a:extLst>
              <a:ext uri="{FF2B5EF4-FFF2-40B4-BE49-F238E27FC236}">
                <a16:creationId xmlns:a16="http://schemas.microsoft.com/office/drawing/2014/main" id="{FF1D43A6-F8C9-487F-8680-6029D1FCA8A0}"/>
              </a:ext>
            </a:extLst>
          </p:cNvPr>
          <p:cNvSpPr txBox="1"/>
          <p:nvPr/>
        </p:nvSpPr>
        <p:spPr>
          <a:xfrm>
            <a:off x="6580943" y="4221439"/>
            <a:ext cx="902811" cy="276999"/>
          </a:xfrm>
          <a:prstGeom prst="rect">
            <a:avLst/>
          </a:prstGeom>
          <a:noFill/>
        </p:spPr>
        <p:txBody>
          <a:bodyPr wrap="none" rtlCol="0">
            <a:spAutoFit/>
          </a:bodyPr>
          <a:lstStyle/>
          <a:p>
            <a:pPr algn="ctr"/>
            <a:r>
              <a:rPr lang="en-US" altLang="ko-KR" sz="1200" dirty="0">
                <a:solidFill>
                  <a:schemeClr val="bg1">
                    <a:lumMod val="85000"/>
                  </a:schemeClr>
                </a:solidFill>
                <a:latin typeface="Arial" panose="020B0604020202020204" pitchFamily="34" charset="0"/>
              </a:rPr>
              <a:t>(</a:t>
            </a:r>
            <a:r>
              <a:rPr lang="ko-KR" altLang="en-US" sz="1200" dirty="0">
                <a:solidFill>
                  <a:srgbClr val="B99FFF"/>
                </a:solidFill>
                <a:latin typeface="Arial" panose="020B0604020202020204" pitchFamily="34" charset="0"/>
              </a:rPr>
              <a:t>이더리움</a:t>
            </a:r>
            <a:r>
              <a:rPr lang="en-US" altLang="ko-KR" sz="1200" dirty="0">
                <a:solidFill>
                  <a:schemeClr val="bg1">
                    <a:lumMod val="85000"/>
                  </a:schemeClr>
                </a:solidFill>
                <a:latin typeface="Arial" panose="020B0604020202020204" pitchFamily="34" charset="0"/>
              </a:rPr>
              <a:t>)</a:t>
            </a:r>
          </a:p>
        </p:txBody>
      </p:sp>
      <p:sp>
        <p:nvSpPr>
          <p:cNvPr id="95" name="TextBox 94">
            <a:extLst>
              <a:ext uri="{FF2B5EF4-FFF2-40B4-BE49-F238E27FC236}">
                <a16:creationId xmlns:a16="http://schemas.microsoft.com/office/drawing/2014/main" id="{85CBA3A0-4EA6-4EB6-90B5-D38B16A51E7D}"/>
              </a:ext>
            </a:extLst>
          </p:cNvPr>
          <p:cNvSpPr txBox="1"/>
          <p:nvPr/>
        </p:nvSpPr>
        <p:spPr>
          <a:xfrm>
            <a:off x="6494663" y="3113053"/>
            <a:ext cx="902811" cy="276999"/>
          </a:xfrm>
          <a:prstGeom prst="rect">
            <a:avLst/>
          </a:prstGeom>
          <a:noFill/>
        </p:spPr>
        <p:txBody>
          <a:bodyPr wrap="none" rtlCol="0">
            <a:spAutoFit/>
          </a:bodyPr>
          <a:lstStyle/>
          <a:p>
            <a:pPr algn="ctr"/>
            <a:r>
              <a:rPr lang="en-US" altLang="ko-KR" sz="1200" dirty="0">
                <a:solidFill>
                  <a:schemeClr val="bg1">
                    <a:lumMod val="85000"/>
                  </a:schemeClr>
                </a:solidFill>
                <a:latin typeface="Arial" panose="020B0604020202020204" pitchFamily="34" charset="0"/>
              </a:rPr>
              <a:t>(</a:t>
            </a:r>
            <a:r>
              <a:rPr lang="ko-KR" altLang="en-US" sz="1200" dirty="0" err="1">
                <a:solidFill>
                  <a:srgbClr val="FFC700"/>
                </a:solidFill>
                <a:latin typeface="Arial" panose="020B0604020202020204" pitchFamily="34" charset="0"/>
              </a:rPr>
              <a:t>비트코인</a:t>
            </a:r>
            <a:r>
              <a:rPr lang="en-US" altLang="ko-KR" sz="1200" dirty="0">
                <a:solidFill>
                  <a:schemeClr val="bg1">
                    <a:lumMod val="85000"/>
                  </a:schemeClr>
                </a:solidFill>
                <a:latin typeface="Arial" panose="020B0604020202020204" pitchFamily="34" charset="0"/>
              </a:rPr>
              <a:t>)</a:t>
            </a:r>
          </a:p>
        </p:txBody>
      </p:sp>
    </p:spTree>
    <p:extLst>
      <p:ext uri="{BB962C8B-B14F-4D97-AF65-F5344CB8AC3E}">
        <p14:creationId xmlns:p14="http://schemas.microsoft.com/office/powerpoint/2010/main" val="1419041439"/>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A39447AA-A337-4176-924B-2B2303278C21}"/>
              </a:ext>
            </a:extLst>
          </p:cNvPr>
          <p:cNvSpPr>
            <a:spLocks noGrp="1"/>
          </p:cNvSpPr>
          <p:nvPr>
            <p:ph type="title"/>
          </p:nvPr>
        </p:nvSpPr>
        <p:spPr/>
        <p:txBody>
          <a:bodyPr/>
          <a:lstStyle/>
          <a:p>
            <a:r>
              <a:rPr lang="en-US" altLang="ko-KR" dirty="0"/>
              <a:t>Transaction</a:t>
            </a:r>
            <a:endParaRPr lang="ko-KR" altLang="en-US" dirty="0"/>
          </a:p>
        </p:txBody>
      </p:sp>
      <p:sp>
        <p:nvSpPr>
          <p:cNvPr id="4" name="TextBox 3">
            <a:extLst>
              <a:ext uri="{FF2B5EF4-FFF2-40B4-BE49-F238E27FC236}">
                <a16:creationId xmlns:a16="http://schemas.microsoft.com/office/drawing/2014/main" id="{5F56FAFF-67E8-420F-A792-E782E4757EB4}"/>
              </a:ext>
            </a:extLst>
          </p:cNvPr>
          <p:cNvSpPr txBox="1"/>
          <p:nvPr/>
        </p:nvSpPr>
        <p:spPr>
          <a:xfrm>
            <a:off x="3350448" y="2465133"/>
            <a:ext cx="5507020" cy="1323439"/>
          </a:xfrm>
          <a:prstGeom prst="rect">
            <a:avLst/>
          </a:prstGeom>
          <a:noFill/>
        </p:spPr>
        <p:txBody>
          <a:bodyPr wrap="none" rtlCol="0">
            <a:spAutoFit/>
          </a:bodyPr>
          <a:lstStyle/>
          <a:p>
            <a:pPr algn="ctr"/>
            <a:r>
              <a:rPr lang="en-US" altLang="ko-KR" sz="8000" dirty="0">
                <a:solidFill>
                  <a:schemeClr val="bg1">
                    <a:lumMod val="85000"/>
                  </a:schemeClr>
                </a:solidFill>
                <a:latin typeface="Arial" panose="020B0604020202020204" pitchFamily="34" charset="0"/>
              </a:rPr>
              <a:t>Transaction</a:t>
            </a:r>
          </a:p>
        </p:txBody>
      </p:sp>
    </p:spTree>
    <p:extLst>
      <p:ext uri="{BB962C8B-B14F-4D97-AF65-F5344CB8AC3E}">
        <p14:creationId xmlns:p14="http://schemas.microsoft.com/office/powerpoint/2010/main" val="509239395"/>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D71EC512-9186-4EF0-920E-D5ADA23E1D7E}"/>
              </a:ext>
            </a:extLst>
          </p:cNvPr>
          <p:cNvSpPr>
            <a:spLocks noGrp="1"/>
          </p:cNvSpPr>
          <p:nvPr>
            <p:ph idx="1"/>
          </p:nvPr>
        </p:nvSpPr>
        <p:spPr>
          <a:xfrm>
            <a:off x="241299" y="674860"/>
            <a:ext cx="11683999" cy="6030740"/>
          </a:xfrm>
        </p:spPr>
        <p:txBody>
          <a:bodyPr>
            <a:normAutofit/>
          </a:bodyPr>
          <a:lstStyle/>
          <a:p>
            <a:pPr indent="0">
              <a:buNone/>
            </a:pPr>
            <a:r>
              <a:rPr lang="en-US" altLang="ko-KR" dirty="0"/>
              <a:t>2. </a:t>
            </a:r>
            <a:r>
              <a:rPr lang="ko-KR" altLang="en-US" dirty="0"/>
              <a:t>거래</a:t>
            </a:r>
            <a:endParaRPr lang="en-US" altLang="ko-KR" dirty="0"/>
          </a:p>
          <a:p>
            <a:pPr indent="0">
              <a:buNone/>
            </a:pPr>
            <a:r>
              <a:rPr lang="ko-KR" altLang="en-US" sz="1600" dirty="0"/>
              <a:t> 우리는 </a:t>
            </a:r>
            <a:r>
              <a:rPr lang="ko-KR" altLang="en-US" sz="1600" dirty="0">
                <a:solidFill>
                  <a:srgbClr val="00C8EB"/>
                </a:solidFill>
              </a:rPr>
              <a:t>디지털 서명의 사슬로써 전자적 화폐</a:t>
            </a:r>
            <a:r>
              <a:rPr lang="en-US" altLang="ko-KR" sz="1600" dirty="0">
                <a:solidFill>
                  <a:srgbClr val="00C8EB"/>
                </a:solidFill>
              </a:rPr>
              <a:t>(electronic coin)</a:t>
            </a:r>
            <a:r>
              <a:rPr lang="ko-KR" altLang="en-US" sz="1600" dirty="0">
                <a:solidFill>
                  <a:srgbClr val="00C8EB"/>
                </a:solidFill>
              </a:rPr>
              <a:t>를 정의</a:t>
            </a:r>
            <a:r>
              <a:rPr lang="ko-KR" altLang="en-US" sz="1600" dirty="0"/>
              <a:t>한다</a:t>
            </a:r>
            <a:r>
              <a:rPr lang="en-US" altLang="ko-KR" sz="1600" dirty="0"/>
              <a:t>. </a:t>
            </a:r>
            <a:r>
              <a:rPr lang="ko-KR" altLang="en-US" sz="1600" dirty="0"/>
              <a:t>각 소유자는 </a:t>
            </a:r>
            <a:r>
              <a:rPr lang="ko-KR" altLang="en-US" sz="1600" dirty="0">
                <a:solidFill>
                  <a:srgbClr val="DBAC7D"/>
                </a:solidFill>
              </a:rPr>
              <a:t>화폐를 송금할 때 먼젓번 거래 내역 및 다음 소유자 공개키의 </a:t>
            </a:r>
            <a:r>
              <a:rPr lang="ko-KR" altLang="en-US" sz="1600" dirty="0" err="1">
                <a:solidFill>
                  <a:srgbClr val="DBAC7D"/>
                </a:solidFill>
              </a:rPr>
              <a:t>해시값에</a:t>
            </a:r>
            <a:r>
              <a:rPr lang="ko-KR" altLang="en-US" sz="1600" dirty="0">
                <a:solidFill>
                  <a:srgbClr val="DBAC7D"/>
                </a:solidFill>
              </a:rPr>
              <a:t> 전자적으로 서명을 하고 이 정보를 이 화폐의 끝에 첨가</a:t>
            </a:r>
            <a:r>
              <a:rPr lang="ko-KR" altLang="en-US" sz="1600" dirty="0"/>
              <a:t>한다</a:t>
            </a:r>
            <a:r>
              <a:rPr lang="en-US" altLang="ko-KR" sz="1600" dirty="0"/>
              <a:t>. </a:t>
            </a:r>
            <a:r>
              <a:rPr lang="ko-KR" altLang="en-US" sz="1600" dirty="0" err="1">
                <a:solidFill>
                  <a:srgbClr val="DBAC7D"/>
                </a:solidFill>
              </a:rPr>
              <a:t>수금자</a:t>
            </a:r>
            <a:r>
              <a:rPr lang="en-US" altLang="ko-KR" sz="1600" dirty="0">
                <a:solidFill>
                  <a:srgbClr val="DBAC7D"/>
                </a:solidFill>
              </a:rPr>
              <a:t>(payee)</a:t>
            </a:r>
            <a:r>
              <a:rPr lang="ko-KR" altLang="en-US" sz="1600" dirty="0">
                <a:solidFill>
                  <a:srgbClr val="DBAC7D"/>
                </a:solidFill>
              </a:rPr>
              <a:t>는 그 소유권</a:t>
            </a:r>
            <a:r>
              <a:rPr lang="en-US" altLang="ko-KR" sz="1600" dirty="0">
                <a:solidFill>
                  <a:srgbClr val="DBAC7D"/>
                </a:solidFill>
              </a:rPr>
              <a:t>(ownership)</a:t>
            </a:r>
            <a:r>
              <a:rPr lang="ko-KR" altLang="en-US" sz="1600" dirty="0">
                <a:solidFill>
                  <a:srgbClr val="DBAC7D"/>
                </a:solidFill>
              </a:rPr>
              <a:t>의 사슬을 검증할 서명을 검증</a:t>
            </a:r>
            <a:r>
              <a:rPr lang="ko-KR" altLang="en-US" sz="1600" dirty="0"/>
              <a:t>할 수 있다</a:t>
            </a:r>
            <a:r>
              <a:rPr lang="en-US" altLang="ko-KR" sz="1600" dirty="0"/>
              <a:t>.</a:t>
            </a:r>
          </a:p>
          <a:p>
            <a:pPr indent="0">
              <a:buNone/>
            </a:pPr>
            <a:endParaRPr lang="en-US" altLang="ko-KR" sz="1600" dirty="0"/>
          </a:p>
          <a:p>
            <a:pPr indent="0">
              <a:buNone/>
            </a:pPr>
            <a:endParaRPr lang="en-US" altLang="ko-KR" sz="1600" dirty="0"/>
          </a:p>
          <a:p>
            <a:pPr indent="0">
              <a:buNone/>
            </a:pPr>
            <a:endParaRPr lang="en-US" altLang="ko-KR" sz="1600" dirty="0"/>
          </a:p>
          <a:p>
            <a:pPr indent="0">
              <a:buNone/>
            </a:pPr>
            <a:endParaRPr lang="en-US" altLang="ko-KR" sz="1600" dirty="0"/>
          </a:p>
          <a:p>
            <a:pPr indent="0">
              <a:buNone/>
            </a:pPr>
            <a:endParaRPr lang="en-US" altLang="ko-KR" sz="1600" dirty="0"/>
          </a:p>
          <a:p>
            <a:pPr indent="0">
              <a:buNone/>
            </a:pPr>
            <a:r>
              <a:rPr lang="ko-KR" altLang="en-US" sz="1600" dirty="0"/>
              <a:t> 이 과정상 문제는 수금자가 소유자 가운데 누군가 화폐를 </a:t>
            </a:r>
            <a:r>
              <a:rPr lang="ko-KR" altLang="en-US" sz="1600" dirty="0" err="1"/>
              <a:t>이중지불하지</a:t>
            </a:r>
            <a:r>
              <a:rPr lang="ko-KR" altLang="en-US" sz="1600" dirty="0"/>
              <a:t> 않았는지 검증할 수 없다는 점이다</a:t>
            </a:r>
            <a:r>
              <a:rPr lang="en-US" altLang="ko-KR" sz="1600" dirty="0"/>
              <a:t>. </a:t>
            </a:r>
            <a:r>
              <a:rPr lang="ko-KR" altLang="en-US" sz="1600" dirty="0"/>
              <a:t>통상적인 해법은 신뢰받는 중앙통제기관</a:t>
            </a:r>
            <a:r>
              <a:rPr lang="en-US" altLang="ko-KR" sz="1600" dirty="0"/>
              <a:t>(trusted central authority)</a:t>
            </a:r>
            <a:r>
              <a:rPr lang="ko-KR" altLang="en-US" sz="1600" dirty="0"/>
              <a:t>이나 </a:t>
            </a:r>
            <a:r>
              <a:rPr lang="ko-KR" altLang="en-US" sz="1600" dirty="0" err="1"/>
              <a:t>조폐국</a:t>
            </a:r>
            <a:r>
              <a:rPr lang="en-US" altLang="ko-KR" sz="1600" dirty="0"/>
              <a:t>(mint)</a:t>
            </a:r>
            <a:r>
              <a:rPr lang="ko-KR" altLang="en-US" sz="1600" dirty="0"/>
              <a:t>을 세우고 모든 거래마다 이중지불 여부를 점검하는 것이다</a:t>
            </a:r>
            <a:r>
              <a:rPr lang="en-US" altLang="ko-KR" sz="1600" dirty="0"/>
              <a:t>. </a:t>
            </a:r>
            <a:r>
              <a:rPr lang="ko-KR" altLang="en-US" sz="1600" dirty="0"/>
              <a:t>거래를 마칠 때마다 이 화폐는 조폐국으로 회수돼 새로운 화폐로 발행돼야 하고</a:t>
            </a:r>
            <a:r>
              <a:rPr lang="en-US" altLang="ko-KR" sz="1600" dirty="0"/>
              <a:t>, </a:t>
            </a:r>
            <a:r>
              <a:rPr lang="ko-KR" altLang="en-US" sz="1600" dirty="0"/>
              <a:t>조폐국에서 직접 발행된 화폐만이 </a:t>
            </a:r>
            <a:r>
              <a:rPr lang="ko-KR" altLang="en-US" sz="1600" dirty="0" err="1"/>
              <a:t>이중지불되지</a:t>
            </a:r>
            <a:r>
              <a:rPr lang="ko-KR" altLang="en-US" sz="1600" dirty="0"/>
              <a:t> 않았다는 신뢰를 받는다</a:t>
            </a:r>
            <a:r>
              <a:rPr lang="en-US" altLang="ko-KR" sz="1600" dirty="0"/>
              <a:t>. </a:t>
            </a:r>
            <a:r>
              <a:rPr lang="ko-KR" altLang="en-US" sz="1600" dirty="0"/>
              <a:t>이 해법을 적용시 문제는 전체 통화체계</a:t>
            </a:r>
            <a:r>
              <a:rPr lang="en-US" altLang="ko-KR" sz="1600" dirty="0"/>
              <a:t>(the entire money system)</a:t>
            </a:r>
            <a:r>
              <a:rPr lang="ko-KR" altLang="en-US" sz="1600" dirty="0"/>
              <a:t>가</a:t>
            </a:r>
            <a:r>
              <a:rPr lang="en-US" altLang="ko-KR" sz="1600" dirty="0"/>
              <a:t>, </a:t>
            </a:r>
            <a:r>
              <a:rPr lang="ko-KR" altLang="en-US" sz="1600" dirty="0"/>
              <a:t>은행처럼 모든 거래가 </a:t>
            </a:r>
            <a:r>
              <a:rPr lang="ko-KR" altLang="en-US" sz="1600" dirty="0" err="1"/>
              <a:t>거쳐가야하는</a:t>
            </a:r>
            <a:r>
              <a:rPr lang="en-US" altLang="ko-KR" sz="1600" dirty="0"/>
              <a:t>, </a:t>
            </a:r>
            <a:r>
              <a:rPr lang="ko-KR" altLang="en-US" sz="1600" dirty="0"/>
              <a:t>조폐국을 운영하는 회사에 의존한다는 점이다</a:t>
            </a:r>
            <a:r>
              <a:rPr lang="en-US" altLang="ko-KR" sz="1600" dirty="0"/>
              <a:t>.</a:t>
            </a:r>
          </a:p>
          <a:p>
            <a:pPr indent="0">
              <a:buNone/>
            </a:pPr>
            <a:r>
              <a:rPr lang="ko-KR" altLang="en-US" sz="1600" dirty="0"/>
              <a:t> 우리에게는 먼젓번 소유자가 이전에 어떤 거래에도 서명하지 않았음을 수금자에게 알릴 수단이 필요하다</a:t>
            </a:r>
            <a:r>
              <a:rPr lang="en-US" altLang="ko-KR" sz="1600" dirty="0"/>
              <a:t>. </a:t>
            </a:r>
            <a:r>
              <a:rPr lang="ko-KR" altLang="en-US" sz="1600" dirty="0"/>
              <a:t>이런 목적에서 우리는 가장 앞선 거래 하나를 인정하고</a:t>
            </a:r>
            <a:r>
              <a:rPr lang="en-US" altLang="ko-KR" sz="1600" dirty="0"/>
              <a:t>, </a:t>
            </a:r>
            <a:r>
              <a:rPr lang="ko-KR" altLang="en-US" sz="1600" dirty="0"/>
              <a:t>이후 이중지불 시도에는 </a:t>
            </a:r>
            <a:r>
              <a:rPr lang="ko-KR" altLang="en-US" sz="1600" dirty="0" err="1"/>
              <a:t>신경쓰지</a:t>
            </a:r>
            <a:r>
              <a:rPr lang="ko-KR" altLang="en-US" sz="1600" dirty="0"/>
              <a:t> 않는다</a:t>
            </a:r>
            <a:r>
              <a:rPr lang="en-US" altLang="ko-KR" sz="1600" dirty="0"/>
              <a:t>. </a:t>
            </a:r>
            <a:r>
              <a:rPr lang="ko-KR" altLang="en-US" sz="1600" dirty="0"/>
              <a:t>그런 </a:t>
            </a:r>
            <a:r>
              <a:rPr lang="en-US" altLang="ko-KR" sz="1600" dirty="0"/>
              <a:t>(</a:t>
            </a:r>
            <a:r>
              <a:rPr lang="ko-KR" altLang="en-US" sz="1600" dirty="0" err="1"/>
              <a:t>이중지불된</a:t>
            </a:r>
            <a:r>
              <a:rPr lang="en-US" altLang="ko-KR" sz="1600" dirty="0"/>
              <a:t>) </a:t>
            </a:r>
            <a:r>
              <a:rPr lang="ko-KR" altLang="en-US" sz="1600" dirty="0"/>
              <a:t>거래가 없음을 확인할 유일한 방법은 모든 거래를 인식하는 것뿐이다</a:t>
            </a:r>
            <a:r>
              <a:rPr lang="en-US" altLang="ko-KR" sz="1600" dirty="0"/>
              <a:t>. </a:t>
            </a:r>
            <a:r>
              <a:rPr lang="ko-KR" altLang="en-US" sz="1600" dirty="0" err="1"/>
              <a:t>조폐국</a:t>
            </a:r>
            <a:r>
              <a:rPr lang="ko-KR" altLang="en-US" sz="1600" dirty="0"/>
              <a:t> 기반 모델에서</a:t>
            </a:r>
            <a:r>
              <a:rPr lang="en-US" altLang="ko-KR" sz="1600" dirty="0"/>
              <a:t>, </a:t>
            </a:r>
            <a:r>
              <a:rPr lang="ko-KR" altLang="en-US" sz="1600" dirty="0"/>
              <a:t>조폐국은 모든 거래를 인식했고 최초로 받은 거래를 </a:t>
            </a:r>
            <a:r>
              <a:rPr lang="en-US" altLang="ko-KR" sz="1600" dirty="0"/>
              <a:t>(</a:t>
            </a:r>
            <a:r>
              <a:rPr lang="ko-KR" altLang="en-US" sz="1600" dirty="0"/>
              <a:t>승인 대상으로</a:t>
            </a:r>
            <a:r>
              <a:rPr lang="en-US" altLang="ko-KR" sz="1600" dirty="0"/>
              <a:t>) </a:t>
            </a:r>
            <a:r>
              <a:rPr lang="ko-KR" altLang="en-US" sz="1600" dirty="0"/>
              <a:t>결정했다</a:t>
            </a:r>
            <a:r>
              <a:rPr lang="en-US" altLang="ko-KR" sz="1600" dirty="0"/>
              <a:t>. </a:t>
            </a:r>
            <a:r>
              <a:rPr lang="ko-KR" altLang="en-US" sz="1600" dirty="0"/>
              <a:t>어떤 신뢰받는 자도 없이 이 방식을 실현하려면</a:t>
            </a:r>
            <a:r>
              <a:rPr lang="en-US" altLang="ko-KR" sz="1600" dirty="0"/>
              <a:t>, </a:t>
            </a:r>
            <a:r>
              <a:rPr lang="ko-KR" altLang="en-US" sz="1600" dirty="0"/>
              <a:t>거래는 공개적으로 알려져야 하고</a:t>
            </a:r>
            <a:r>
              <a:rPr lang="en-US" altLang="ko-KR" sz="1600" dirty="0"/>
              <a:t>[1], </a:t>
            </a:r>
            <a:r>
              <a:rPr lang="ko-KR" altLang="en-US" sz="1600" dirty="0"/>
              <a:t>참가자들에게는 그걸 받은 순서의 단일한 이력에 합의하는 시스템이 필요하다</a:t>
            </a:r>
            <a:r>
              <a:rPr lang="en-US" altLang="ko-KR" sz="1600" dirty="0"/>
              <a:t>. </a:t>
            </a:r>
            <a:r>
              <a:rPr lang="ko-KR" altLang="en-US" sz="1600" dirty="0"/>
              <a:t>수금자는 각 거래의 시점에 그게 최초로 받은 거래임을 노드 다수가 동의했다는 증명을 요한다</a:t>
            </a:r>
            <a:r>
              <a:rPr lang="en-US" altLang="ko-KR" sz="1600" dirty="0"/>
              <a:t>.</a:t>
            </a:r>
          </a:p>
        </p:txBody>
      </p:sp>
      <p:sp>
        <p:nvSpPr>
          <p:cNvPr id="3" name="제목 2">
            <a:extLst>
              <a:ext uri="{FF2B5EF4-FFF2-40B4-BE49-F238E27FC236}">
                <a16:creationId xmlns:a16="http://schemas.microsoft.com/office/drawing/2014/main" id="{BEA5FBFF-8C71-441F-B3DE-8384709AB67B}"/>
              </a:ext>
            </a:extLst>
          </p:cNvPr>
          <p:cNvSpPr>
            <a:spLocks noGrp="1"/>
          </p:cNvSpPr>
          <p:nvPr>
            <p:ph type="title"/>
          </p:nvPr>
        </p:nvSpPr>
        <p:spPr/>
        <p:txBody>
          <a:bodyPr/>
          <a:lstStyle/>
          <a:p>
            <a:r>
              <a:rPr lang="en-US" altLang="ko-KR" dirty="0"/>
              <a:t>Bitcoin </a:t>
            </a:r>
            <a:r>
              <a:rPr lang="ko-KR" altLang="en-US" dirty="0"/>
              <a:t>트랜잭션</a:t>
            </a:r>
          </a:p>
        </p:txBody>
      </p:sp>
      <p:pic>
        <p:nvPicPr>
          <p:cNvPr id="5" name="그림 4">
            <a:extLst>
              <a:ext uri="{FF2B5EF4-FFF2-40B4-BE49-F238E27FC236}">
                <a16:creationId xmlns:a16="http://schemas.microsoft.com/office/drawing/2014/main" id="{F4ADB116-A899-4909-A928-42890C1D2DB3}"/>
              </a:ext>
            </a:extLst>
          </p:cNvPr>
          <p:cNvPicPr>
            <a:picLocks noChangeAspect="1"/>
          </p:cNvPicPr>
          <p:nvPr/>
        </p:nvPicPr>
        <p:blipFill>
          <a:blip r:embed="rId3"/>
          <a:stretch>
            <a:fillRect/>
          </a:stretch>
        </p:blipFill>
        <p:spPr>
          <a:xfrm>
            <a:off x="4397921" y="1793785"/>
            <a:ext cx="3396157" cy="2041840"/>
          </a:xfrm>
          <a:prstGeom prst="rect">
            <a:avLst/>
          </a:prstGeom>
        </p:spPr>
      </p:pic>
    </p:spTree>
    <p:extLst>
      <p:ext uri="{BB962C8B-B14F-4D97-AF65-F5344CB8AC3E}">
        <p14:creationId xmlns:p14="http://schemas.microsoft.com/office/powerpoint/2010/main" val="877504473"/>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D71EC512-9186-4EF0-920E-D5ADA23E1D7E}"/>
              </a:ext>
            </a:extLst>
          </p:cNvPr>
          <p:cNvSpPr>
            <a:spLocks noGrp="1"/>
          </p:cNvSpPr>
          <p:nvPr>
            <p:ph idx="1"/>
          </p:nvPr>
        </p:nvSpPr>
        <p:spPr>
          <a:xfrm>
            <a:off x="241299" y="674860"/>
            <a:ext cx="11683999" cy="6030740"/>
          </a:xfrm>
        </p:spPr>
        <p:txBody>
          <a:bodyPr>
            <a:normAutofit/>
          </a:bodyPr>
          <a:lstStyle/>
          <a:p>
            <a:pPr indent="0">
              <a:buNone/>
            </a:pPr>
            <a:r>
              <a:rPr lang="en-US" altLang="ko-KR" dirty="0"/>
              <a:t>2. Transactions</a:t>
            </a:r>
          </a:p>
          <a:p>
            <a:pPr indent="0">
              <a:buNone/>
            </a:pPr>
            <a:r>
              <a:rPr lang="en-US" altLang="ko-KR" sz="1600" dirty="0"/>
              <a:t> We define an electronic coin as a chain of digital signatures. Each owner transfers the coin to the next by digitally signing a hash of the previous transaction and the public key of the next owner and adding these to the end of the coin. A payee can verify the signatures to verify the chain of ownership.</a:t>
            </a:r>
          </a:p>
          <a:p>
            <a:pPr indent="0">
              <a:buNone/>
            </a:pPr>
            <a:endParaRPr lang="en-US" altLang="ko-KR" sz="1600" dirty="0"/>
          </a:p>
          <a:p>
            <a:pPr indent="0">
              <a:buNone/>
            </a:pPr>
            <a:endParaRPr lang="en-US" altLang="ko-KR" sz="1600" dirty="0"/>
          </a:p>
          <a:p>
            <a:pPr indent="0">
              <a:buNone/>
            </a:pPr>
            <a:endParaRPr lang="en-US" altLang="ko-KR" sz="1600" dirty="0"/>
          </a:p>
          <a:p>
            <a:pPr indent="0">
              <a:buNone/>
            </a:pPr>
            <a:endParaRPr lang="en-US" altLang="ko-KR" sz="1600" dirty="0"/>
          </a:p>
          <a:p>
            <a:pPr indent="0">
              <a:buNone/>
            </a:pPr>
            <a:endParaRPr lang="en-US" altLang="ko-KR" sz="1600" dirty="0"/>
          </a:p>
          <a:p>
            <a:pPr indent="0">
              <a:buNone/>
            </a:pPr>
            <a:r>
              <a:rPr lang="en-US" altLang="ko-KR" sz="1600" dirty="0"/>
              <a:t> The problem of course is the payee can't verify that one of the owners did not double-spend the coin. A common solution is to introduce a trusted central authority, or mint, that checks every transaction for double spending. After each transaction, the coin must be returned to the mint to issue a new coin, and only coins issued directly from the mint are trusted not to be double-spent. The problem with this solution is that the fate of the entire money system depends on the company running the mint, with every transaction having to go through them, just like a bank.</a:t>
            </a:r>
          </a:p>
          <a:p>
            <a:pPr indent="0">
              <a:buNone/>
            </a:pPr>
            <a:r>
              <a:rPr lang="en-US" altLang="ko-KR" sz="1600" dirty="0"/>
              <a:t> We need a way for the payee to know that the previous owners did not sign any earlier transactions. For our purposes, the earliest transaction is the one that counts, so we don't care about later attempts to double-spend. The only way to confirm the absence of a transaction is to be aware of all transactions. In the mint based model, the mint was aware of all transactions and decided which arrived first. To accomplish this without a trusted party, transactions must be publicly announced [1], and we need a system for participants to agree on a single history of the order in which they were received. The payee needs proof that at the time of each transaction, the majority of nodes agreed it was the first received. </a:t>
            </a:r>
          </a:p>
        </p:txBody>
      </p:sp>
      <p:sp>
        <p:nvSpPr>
          <p:cNvPr id="3" name="제목 2">
            <a:extLst>
              <a:ext uri="{FF2B5EF4-FFF2-40B4-BE49-F238E27FC236}">
                <a16:creationId xmlns:a16="http://schemas.microsoft.com/office/drawing/2014/main" id="{BEA5FBFF-8C71-441F-B3DE-8384709AB67B}"/>
              </a:ext>
            </a:extLst>
          </p:cNvPr>
          <p:cNvSpPr>
            <a:spLocks noGrp="1"/>
          </p:cNvSpPr>
          <p:nvPr>
            <p:ph type="title"/>
          </p:nvPr>
        </p:nvSpPr>
        <p:spPr/>
        <p:txBody>
          <a:bodyPr/>
          <a:lstStyle/>
          <a:p>
            <a:r>
              <a:rPr lang="en-US" altLang="ko-KR" dirty="0"/>
              <a:t>Bitcoin </a:t>
            </a:r>
            <a:r>
              <a:rPr lang="ko-KR" altLang="en-US" dirty="0"/>
              <a:t>트랜잭션</a:t>
            </a:r>
          </a:p>
        </p:txBody>
      </p:sp>
      <p:pic>
        <p:nvPicPr>
          <p:cNvPr id="5" name="그림 4">
            <a:extLst>
              <a:ext uri="{FF2B5EF4-FFF2-40B4-BE49-F238E27FC236}">
                <a16:creationId xmlns:a16="http://schemas.microsoft.com/office/drawing/2014/main" id="{B39EFF6A-156B-4CAB-9CB2-D7B8A18C5F17}"/>
              </a:ext>
            </a:extLst>
          </p:cNvPr>
          <p:cNvPicPr>
            <a:picLocks noChangeAspect="1"/>
          </p:cNvPicPr>
          <p:nvPr/>
        </p:nvPicPr>
        <p:blipFill>
          <a:blip r:embed="rId3"/>
          <a:stretch>
            <a:fillRect/>
          </a:stretch>
        </p:blipFill>
        <p:spPr>
          <a:xfrm>
            <a:off x="4457194" y="1852525"/>
            <a:ext cx="3277612" cy="1974545"/>
          </a:xfrm>
          <a:prstGeom prst="rect">
            <a:avLst/>
          </a:prstGeom>
        </p:spPr>
      </p:pic>
    </p:spTree>
    <p:extLst>
      <p:ext uri="{BB962C8B-B14F-4D97-AF65-F5344CB8AC3E}">
        <p14:creationId xmlns:p14="http://schemas.microsoft.com/office/powerpoint/2010/main" val="2126194380"/>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5773BEAD-1611-4ED3-B248-EA97C7D17BC2}"/>
              </a:ext>
            </a:extLst>
          </p:cNvPr>
          <p:cNvSpPr>
            <a:spLocks noGrp="1"/>
          </p:cNvSpPr>
          <p:nvPr>
            <p:ph idx="1"/>
          </p:nvPr>
        </p:nvSpPr>
        <p:spPr>
          <a:xfrm>
            <a:off x="241299" y="674860"/>
            <a:ext cx="11683999" cy="6030740"/>
          </a:xfrm>
        </p:spPr>
        <p:txBody>
          <a:bodyPr>
            <a:normAutofit/>
          </a:bodyPr>
          <a:lstStyle/>
          <a:p>
            <a:pPr indent="0">
              <a:buNone/>
            </a:pPr>
            <a:r>
              <a:rPr lang="en-US" altLang="ko-KR" dirty="0"/>
              <a:t>9. </a:t>
            </a:r>
            <a:r>
              <a:rPr lang="ko-KR" altLang="en-US" dirty="0"/>
              <a:t>가치 합치기와 나누기</a:t>
            </a:r>
            <a:endParaRPr lang="en-US" altLang="ko-KR" dirty="0"/>
          </a:p>
          <a:p>
            <a:pPr indent="0">
              <a:buNone/>
            </a:pPr>
            <a:r>
              <a:rPr lang="ko-KR" altLang="en-US" sz="1600" dirty="0"/>
              <a:t>화폐를 독립적으로 다루는 것은 가능하더라도</a:t>
            </a:r>
            <a:r>
              <a:rPr lang="en-US" altLang="ko-KR" sz="1600" dirty="0"/>
              <a:t>, </a:t>
            </a:r>
            <a:r>
              <a:rPr lang="ko-KR" altLang="en-US" sz="1600" dirty="0"/>
              <a:t>송금에 모든 푼돈</a:t>
            </a:r>
            <a:r>
              <a:rPr lang="en-US" altLang="ko-KR" sz="1600" dirty="0"/>
              <a:t>(every cent)</a:t>
            </a:r>
            <a:r>
              <a:rPr lang="ko-KR" altLang="en-US" sz="1600" dirty="0"/>
              <a:t>을 별도 거래로 만드는 건 무리한 일이다</a:t>
            </a:r>
            <a:r>
              <a:rPr lang="en-US" altLang="ko-KR" sz="1600" dirty="0"/>
              <a:t>. </a:t>
            </a:r>
            <a:r>
              <a:rPr lang="ko-KR" altLang="en-US" sz="1600" dirty="0">
                <a:solidFill>
                  <a:srgbClr val="DBAC7D"/>
                </a:solidFill>
              </a:rPr>
              <a:t>가치를 나누고 합칠 수 있도록</a:t>
            </a:r>
            <a:r>
              <a:rPr lang="en-US" altLang="ko-KR" sz="1600" dirty="0">
                <a:solidFill>
                  <a:srgbClr val="DBAC7D"/>
                </a:solidFill>
              </a:rPr>
              <a:t>, </a:t>
            </a:r>
            <a:r>
              <a:rPr lang="ko-KR" altLang="en-US" sz="1600" dirty="0">
                <a:solidFill>
                  <a:srgbClr val="00C8EB"/>
                </a:solidFill>
              </a:rPr>
              <a:t>거래는 복수의 입출금을 포함한다</a:t>
            </a:r>
            <a:r>
              <a:rPr lang="en-US" altLang="ko-KR" sz="1600" dirty="0"/>
              <a:t>. </a:t>
            </a:r>
            <a:r>
              <a:rPr lang="ko-KR" altLang="en-US" sz="1600" dirty="0"/>
              <a:t>일반적으로 입금은 더 큰 먼젓번 거래의 단수 입금 또는 더 작은 양을 결합한 복수 입금이며</a:t>
            </a:r>
            <a:r>
              <a:rPr lang="en-US" altLang="ko-KR" sz="1600" dirty="0"/>
              <a:t>, </a:t>
            </a:r>
            <a:r>
              <a:rPr lang="ko-KR" altLang="en-US" sz="1600" dirty="0"/>
              <a:t>출금은 지불용 출금 하나와 만일 있다면 송금인 </a:t>
            </a:r>
            <a:r>
              <a:rPr lang="en-US" altLang="ko-KR" sz="1600" dirty="0"/>
              <a:t>(sender)</a:t>
            </a:r>
            <a:r>
              <a:rPr lang="ko-KR" altLang="en-US" sz="1600" dirty="0"/>
              <a:t>에게 돌려줄 거스름돈 출금 하나</a:t>
            </a:r>
            <a:r>
              <a:rPr lang="en-US" altLang="ko-KR" sz="1600" dirty="0"/>
              <a:t>, </a:t>
            </a:r>
            <a:r>
              <a:rPr lang="ko-KR" altLang="en-US" sz="1600" dirty="0"/>
              <a:t>이렇게 많아야 둘이다</a:t>
            </a:r>
            <a:r>
              <a:rPr lang="en-US" altLang="ko-KR" sz="1600" dirty="0"/>
              <a:t>. </a:t>
            </a:r>
          </a:p>
          <a:p>
            <a:pPr indent="0">
              <a:buNone/>
            </a:pPr>
            <a:r>
              <a:rPr lang="ko-KR" altLang="en-US" sz="1600" dirty="0"/>
              <a:t>펼친 부채꼴</a:t>
            </a:r>
            <a:r>
              <a:rPr lang="en-US" altLang="ko-KR" sz="1600" dirty="0"/>
              <a:t>(fan-out)</a:t>
            </a:r>
            <a:r>
              <a:rPr lang="ko-KR" altLang="en-US" sz="1600" dirty="0"/>
              <a:t>처럼</a:t>
            </a:r>
            <a:r>
              <a:rPr lang="en-US" altLang="ko-KR" sz="1600" dirty="0"/>
              <a:t>, </a:t>
            </a:r>
            <a:r>
              <a:rPr lang="ko-KR" altLang="en-US" sz="1600" dirty="0"/>
              <a:t>거래가 여러 거래에 의존하고 그 여러 거래가 더 많은 거래에 의존하는 것은 문제가 되지 않는다는 것에 주목해야 한다</a:t>
            </a:r>
            <a:r>
              <a:rPr lang="en-US" altLang="ko-KR" sz="1600" dirty="0"/>
              <a:t>. </a:t>
            </a:r>
            <a:r>
              <a:rPr lang="ko-KR" altLang="en-US" sz="1600" dirty="0"/>
              <a:t>완전 독립된</a:t>
            </a:r>
            <a:r>
              <a:rPr lang="en-US" altLang="ko-KR" sz="1600" dirty="0"/>
              <a:t>(standalone) </a:t>
            </a:r>
            <a:r>
              <a:rPr lang="ko-KR" altLang="en-US" sz="1600" dirty="0"/>
              <a:t>거래 내역 사본을 추출해야 할 필요는 전혀 없다</a:t>
            </a:r>
            <a:r>
              <a:rPr lang="en-US" altLang="ko-KR" sz="1600" dirty="0"/>
              <a:t>.</a:t>
            </a:r>
          </a:p>
          <a:p>
            <a:pPr indent="0">
              <a:buNone/>
            </a:pPr>
            <a:endParaRPr lang="en-US" altLang="ko-KR" sz="1600" dirty="0"/>
          </a:p>
          <a:p>
            <a:pPr indent="0">
              <a:buNone/>
            </a:pPr>
            <a:endParaRPr lang="en-US" altLang="ko-KR" sz="1600" dirty="0"/>
          </a:p>
          <a:p>
            <a:pPr indent="0">
              <a:buNone/>
            </a:pPr>
            <a:endParaRPr lang="en-US" altLang="ko-KR" sz="1600" dirty="0"/>
          </a:p>
          <a:p>
            <a:pPr indent="0">
              <a:buNone/>
            </a:pPr>
            <a:endParaRPr lang="en-US" altLang="ko-KR" sz="1600" dirty="0"/>
          </a:p>
          <a:p>
            <a:pPr indent="0">
              <a:buNone/>
            </a:pPr>
            <a:endParaRPr lang="en-US" altLang="ko-KR" sz="400" dirty="0"/>
          </a:p>
          <a:p>
            <a:pPr indent="0">
              <a:buNone/>
            </a:pPr>
            <a:r>
              <a:rPr lang="en-US" altLang="ko-KR" dirty="0"/>
              <a:t>9. Combining and Splitting Value</a:t>
            </a:r>
          </a:p>
          <a:p>
            <a:pPr indent="0">
              <a:buNone/>
            </a:pPr>
            <a:r>
              <a:rPr lang="en-US" altLang="ko-KR" sz="1600" dirty="0"/>
              <a:t>Although it would be possible to handle coins individually, it would be unwieldy to make a separate transaction for every cent in a transfer. </a:t>
            </a:r>
            <a:r>
              <a:rPr lang="en-US" altLang="ko-KR" sz="1600" dirty="0">
                <a:solidFill>
                  <a:srgbClr val="DBAC7D"/>
                </a:solidFill>
              </a:rPr>
              <a:t>To allow value to be split and combined, </a:t>
            </a:r>
            <a:r>
              <a:rPr lang="en-US" altLang="ko-KR" sz="1600" dirty="0">
                <a:solidFill>
                  <a:srgbClr val="00C8EB"/>
                </a:solidFill>
              </a:rPr>
              <a:t>transactions contain multiple inputs and outputs</a:t>
            </a:r>
            <a:r>
              <a:rPr lang="en-US" altLang="ko-KR" sz="1600" dirty="0">
                <a:solidFill>
                  <a:srgbClr val="DBAC7D"/>
                </a:solidFill>
              </a:rPr>
              <a:t>.</a:t>
            </a:r>
            <a:r>
              <a:rPr lang="en-US" altLang="ko-KR" sz="1600" dirty="0"/>
              <a:t> Normally there will be either a single input from a larger previous transaction or multiple inputs combining smaller amounts, and at most two outputs: one for the payment, and one returning the change, if any, back to the sender.  </a:t>
            </a:r>
          </a:p>
          <a:p>
            <a:pPr indent="0">
              <a:buNone/>
            </a:pPr>
            <a:r>
              <a:rPr lang="en-US" altLang="ko-KR" sz="1600" dirty="0"/>
              <a:t>It should be noted that fan-out, where a transaction depends on several transactions, and those transactions depend on many more, is not a problem here. There is never the need to extract a complete standalone copy of a transaction's history.</a:t>
            </a:r>
          </a:p>
        </p:txBody>
      </p:sp>
      <p:sp>
        <p:nvSpPr>
          <p:cNvPr id="3" name="제목 2">
            <a:extLst>
              <a:ext uri="{FF2B5EF4-FFF2-40B4-BE49-F238E27FC236}">
                <a16:creationId xmlns:a16="http://schemas.microsoft.com/office/drawing/2014/main" id="{06A3B86E-8B6B-4DBB-B29F-836AF3ABAF5F}"/>
              </a:ext>
            </a:extLst>
          </p:cNvPr>
          <p:cNvSpPr>
            <a:spLocks noGrp="1"/>
          </p:cNvSpPr>
          <p:nvPr>
            <p:ph type="title"/>
          </p:nvPr>
        </p:nvSpPr>
        <p:spPr/>
        <p:txBody>
          <a:bodyPr/>
          <a:lstStyle/>
          <a:p>
            <a:r>
              <a:rPr lang="ko-KR" altLang="en-US" dirty="0"/>
              <a:t>트랜잭션 </a:t>
            </a:r>
            <a:r>
              <a:rPr lang="en-US" altLang="ko-KR" dirty="0"/>
              <a:t>(Transaction)</a:t>
            </a:r>
            <a:endParaRPr lang="ko-KR" altLang="en-US" dirty="0"/>
          </a:p>
        </p:txBody>
      </p:sp>
      <p:pic>
        <p:nvPicPr>
          <p:cNvPr id="8" name="그림 7">
            <a:extLst>
              <a:ext uri="{FF2B5EF4-FFF2-40B4-BE49-F238E27FC236}">
                <a16:creationId xmlns:a16="http://schemas.microsoft.com/office/drawing/2014/main" id="{01D17A35-0CC3-491C-B592-E56070E56AA0}"/>
              </a:ext>
            </a:extLst>
          </p:cNvPr>
          <p:cNvPicPr>
            <a:picLocks noChangeAspect="1"/>
          </p:cNvPicPr>
          <p:nvPr/>
        </p:nvPicPr>
        <p:blipFill rotWithShape="1">
          <a:blip r:embed="rId3"/>
          <a:srcRect l="6350" t="4098" r="9522" b="3421"/>
          <a:stretch/>
        </p:blipFill>
        <p:spPr>
          <a:xfrm>
            <a:off x="3506481" y="2720914"/>
            <a:ext cx="2589519" cy="1560543"/>
          </a:xfrm>
          <a:prstGeom prst="rect">
            <a:avLst/>
          </a:prstGeom>
        </p:spPr>
      </p:pic>
      <p:pic>
        <p:nvPicPr>
          <p:cNvPr id="11" name="그림 10">
            <a:extLst>
              <a:ext uri="{FF2B5EF4-FFF2-40B4-BE49-F238E27FC236}">
                <a16:creationId xmlns:a16="http://schemas.microsoft.com/office/drawing/2014/main" id="{8B048CB1-FB74-4866-A119-6924D7DA190F}"/>
              </a:ext>
            </a:extLst>
          </p:cNvPr>
          <p:cNvPicPr>
            <a:picLocks noChangeAspect="1"/>
          </p:cNvPicPr>
          <p:nvPr/>
        </p:nvPicPr>
        <p:blipFill rotWithShape="1">
          <a:blip r:embed="rId4"/>
          <a:srcRect t="2892" b="2892"/>
          <a:stretch/>
        </p:blipFill>
        <p:spPr>
          <a:xfrm>
            <a:off x="6304538" y="2720914"/>
            <a:ext cx="2707700" cy="1560543"/>
          </a:xfrm>
          <a:prstGeom prst="rect">
            <a:avLst/>
          </a:prstGeom>
        </p:spPr>
      </p:pic>
    </p:spTree>
    <p:extLst>
      <p:ext uri="{BB962C8B-B14F-4D97-AF65-F5344CB8AC3E}">
        <p14:creationId xmlns:p14="http://schemas.microsoft.com/office/powerpoint/2010/main" val="3010340851"/>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2F422F16-A4CB-4243-81D2-77F6619D0765}"/>
              </a:ext>
            </a:extLst>
          </p:cNvPr>
          <p:cNvSpPr>
            <a:spLocks noGrp="1"/>
          </p:cNvSpPr>
          <p:nvPr>
            <p:ph type="title"/>
          </p:nvPr>
        </p:nvSpPr>
        <p:spPr/>
        <p:txBody>
          <a:bodyPr/>
          <a:lstStyle/>
          <a:p>
            <a:r>
              <a:rPr lang="ko-KR" altLang="en-US" dirty="0"/>
              <a:t>트랜잭션  </a:t>
            </a:r>
            <a:r>
              <a:rPr lang="en-US" altLang="ko-KR" dirty="0"/>
              <a:t>[ </a:t>
            </a:r>
            <a:r>
              <a:rPr lang="ko-KR" altLang="en-US" dirty="0"/>
              <a:t>트랜잭션 모델과 상태</a:t>
            </a:r>
            <a:r>
              <a:rPr lang="en-US" altLang="ko-KR" dirty="0"/>
              <a:t>(State) ]</a:t>
            </a:r>
            <a:endParaRPr lang="ko-KR" altLang="en-US" dirty="0"/>
          </a:p>
        </p:txBody>
      </p:sp>
      <p:sp>
        <p:nvSpPr>
          <p:cNvPr id="6" name="TextBox 5">
            <a:extLst>
              <a:ext uri="{FF2B5EF4-FFF2-40B4-BE49-F238E27FC236}">
                <a16:creationId xmlns:a16="http://schemas.microsoft.com/office/drawing/2014/main" id="{79651215-036B-49E9-A230-3D5826CDFC46}"/>
              </a:ext>
            </a:extLst>
          </p:cNvPr>
          <p:cNvSpPr txBox="1"/>
          <p:nvPr/>
        </p:nvSpPr>
        <p:spPr>
          <a:xfrm>
            <a:off x="2213737" y="664819"/>
            <a:ext cx="1931876" cy="861774"/>
          </a:xfrm>
          <a:prstGeom prst="rect">
            <a:avLst/>
          </a:prstGeom>
          <a:noFill/>
        </p:spPr>
        <p:txBody>
          <a:bodyPr wrap="none" rtlCol="0">
            <a:spAutoFit/>
          </a:bodyPr>
          <a:lstStyle/>
          <a:p>
            <a:pPr algn="ctr"/>
            <a:r>
              <a:rPr lang="en-US" altLang="ko-KR" sz="5000" b="1" dirty="0">
                <a:solidFill>
                  <a:schemeClr val="bg1">
                    <a:lumMod val="85000"/>
                  </a:schemeClr>
                </a:solidFill>
              </a:rPr>
              <a:t>UTXO</a:t>
            </a:r>
            <a:endParaRPr lang="ko-KR" altLang="en-US" sz="5000" b="1" dirty="0">
              <a:solidFill>
                <a:schemeClr val="bg1">
                  <a:lumMod val="85000"/>
                </a:schemeClr>
              </a:solidFill>
            </a:endParaRPr>
          </a:p>
        </p:txBody>
      </p:sp>
      <p:sp>
        <p:nvSpPr>
          <p:cNvPr id="7" name="TextBox 6">
            <a:extLst>
              <a:ext uri="{FF2B5EF4-FFF2-40B4-BE49-F238E27FC236}">
                <a16:creationId xmlns:a16="http://schemas.microsoft.com/office/drawing/2014/main" id="{CC65C4EB-116F-41E5-981D-DFAADE741C3F}"/>
              </a:ext>
            </a:extLst>
          </p:cNvPr>
          <p:cNvSpPr txBox="1"/>
          <p:nvPr/>
        </p:nvSpPr>
        <p:spPr>
          <a:xfrm>
            <a:off x="6659032" y="664712"/>
            <a:ext cx="4709303" cy="861774"/>
          </a:xfrm>
          <a:prstGeom prst="rect">
            <a:avLst/>
          </a:prstGeom>
          <a:noFill/>
        </p:spPr>
        <p:txBody>
          <a:bodyPr wrap="none" rtlCol="0">
            <a:spAutoFit/>
          </a:bodyPr>
          <a:lstStyle/>
          <a:p>
            <a:pPr algn="ctr"/>
            <a:r>
              <a:rPr lang="en-US" altLang="ko-KR" sz="5000" b="1" dirty="0">
                <a:solidFill>
                  <a:schemeClr val="bg1">
                    <a:lumMod val="85000"/>
                  </a:schemeClr>
                </a:solidFill>
              </a:rPr>
              <a:t>Account-based</a:t>
            </a:r>
            <a:endParaRPr lang="ko-KR" altLang="en-US" sz="5000" b="1" dirty="0">
              <a:solidFill>
                <a:schemeClr val="bg1">
                  <a:lumMod val="85000"/>
                </a:schemeClr>
              </a:solidFill>
            </a:endParaRPr>
          </a:p>
        </p:txBody>
      </p:sp>
      <p:sp>
        <p:nvSpPr>
          <p:cNvPr id="8" name="TextBox 7">
            <a:extLst>
              <a:ext uri="{FF2B5EF4-FFF2-40B4-BE49-F238E27FC236}">
                <a16:creationId xmlns:a16="http://schemas.microsoft.com/office/drawing/2014/main" id="{1AC26809-86C5-4D56-BC34-69D6660BCAAD}"/>
              </a:ext>
            </a:extLst>
          </p:cNvPr>
          <p:cNvSpPr txBox="1"/>
          <p:nvPr/>
        </p:nvSpPr>
        <p:spPr>
          <a:xfrm>
            <a:off x="1270591" y="1512633"/>
            <a:ext cx="3818353" cy="400110"/>
          </a:xfrm>
          <a:prstGeom prst="rect">
            <a:avLst/>
          </a:prstGeom>
          <a:noFill/>
        </p:spPr>
        <p:txBody>
          <a:bodyPr wrap="none" rtlCol="0">
            <a:spAutoFit/>
          </a:bodyPr>
          <a:lstStyle/>
          <a:p>
            <a:pPr algn="ctr"/>
            <a:r>
              <a:rPr lang="en-US" altLang="ko-KR" sz="2000" b="1" dirty="0">
                <a:solidFill>
                  <a:schemeClr val="bg1">
                    <a:lumMod val="85000"/>
                  </a:schemeClr>
                </a:solidFill>
              </a:rPr>
              <a:t>(Unspent Transaction Output)</a:t>
            </a:r>
            <a:endParaRPr lang="ko-KR" altLang="en-US" sz="2000" b="1" dirty="0">
              <a:solidFill>
                <a:schemeClr val="bg1">
                  <a:lumMod val="85000"/>
                </a:schemeClr>
              </a:solidFill>
            </a:endParaRPr>
          </a:p>
        </p:txBody>
      </p:sp>
      <p:sp>
        <p:nvSpPr>
          <p:cNvPr id="9" name="내용 개체 틀 1">
            <a:extLst>
              <a:ext uri="{FF2B5EF4-FFF2-40B4-BE49-F238E27FC236}">
                <a16:creationId xmlns:a16="http://schemas.microsoft.com/office/drawing/2014/main" id="{EE00849C-4D5A-4726-B13B-9AC3F65B086A}"/>
              </a:ext>
            </a:extLst>
          </p:cNvPr>
          <p:cNvSpPr>
            <a:spLocks noGrp="1"/>
          </p:cNvSpPr>
          <p:nvPr>
            <p:ph idx="1"/>
          </p:nvPr>
        </p:nvSpPr>
        <p:spPr>
          <a:xfrm>
            <a:off x="234425" y="2133816"/>
            <a:ext cx="5861576" cy="4571783"/>
          </a:xfrm>
        </p:spPr>
        <p:txBody>
          <a:bodyPr>
            <a:normAutofit/>
          </a:bodyPr>
          <a:lstStyle/>
          <a:p>
            <a:r>
              <a:rPr lang="ko-KR" altLang="en-US" dirty="0"/>
              <a:t>미사용 거래 출력 모델</a:t>
            </a:r>
            <a:endParaRPr lang="en-US" altLang="ko-KR" dirty="0"/>
          </a:p>
          <a:p>
            <a:r>
              <a:rPr lang="ko-KR" altLang="en-US" dirty="0"/>
              <a:t>블록체인 </a:t>
            </a:r>
            <a:r>
              <a:rPr lang="en-US" altLang="ko-KR" dirty="0"/>
              <a:t>(Distributed Ledger)</a:t>
            </a:r>
          </a:p>
          <a:p>
            <a:r>
              <a:rPr lang="en-US" altLang="ko-KR" dirty="0"/>
              <a:t>UTXO</a:t>
            </a:r>
            <a:r>
              <a:rPr lang="ko-KR" altLang="en-US" dirty="0"/>
              <a:t>를 </a:t>
            </a:r>
            <a:r>
              <a:rPr lang="en-US" altLang="ko-KR" dirty="0"/>
              <a:t>Input</a:t>
            </a:r>
            <a:r>
              <a:rPr lang="ko-KR" altLang="en-US" dirty="0"/>
              <a:t>으로 사용하여  화폐 전송</a:t>
            </a:r>
            <a:endParaRPr lang="en-US" altLang="ko-KR" dirty="0"/>
          </a:p>
          <a:p>
            <a:r>
              <a:rPr lang="ko-KR" altLang="en-US" dirty="0" err="1"/>
              <a:t>비트코인</a:t>
            </a:r>
            <a:r>
              <a:rPr lang="ko-KR" altLang="en-US" dirty="0"/>
              <a:t> </a:t>
            </a:r>
            <a:r>
              <a:rPr lang="en-US" altLang="ko-KR" dirty="0"/>
              <a:t>: </a:t>
            </a:r>
            <a:r>
              <a:rPr lang="ko-KR" altLang="en-US" dirty="0"/>
              <a:t>모든 블록의 트랜잭션 조회 필요</a:t>
            </a:r>
            <a:endParaRPr lang="en-US" altLang="ko-KR" dirty="0"/>
          </a:p>
          <a:p>
            <a:endParaRPr lang="en-US" altLang="ko-KR" dirty="0"/>
          </a:p>
          <a:p>
            <a:endParaRPr lang="en-US" altLang="ko-KR" dirty="0"/>
          </a:p>
          <a:p>
            <a:endParaRPr lang="en-US" altLang="ko-KR" dirty="0"/>
          </a:p>
          <a:p>
            <a:pPr indent="0">
              <a:buNone/>
            </a:pPr>
            <a:endParaRPr lang="en-US" altLang="ko-KR" dirty="0"/>
          </a:p>
          <a:p>
            <a:pPr indent="0">
              <a:buNone/>
            </a:pPr>
            <a:endParaRPr lang="en-US" altLang="ko-KR" sz="1600" dirty="0"/>
          </a:p>
          <a:p>
            <a:pPr indent="0">
              <a:buNone/>
            </a:pPr>
            <a:endParaRPr lang="en-US" altLang="ko-KR" sz="100" dirty="0"/>
          </a:p>
          <a:p>
            <a:pPr lvl="1"/>
            <a:r>
              <a:rPr lang="ko-KR" altLang="en-US" dirty="0"/>
              <a:t>잔액</a:t>
            </a:r>
            <a:r>
              <a:rPr lang="en-US" altLang="ko-KR" dirty="0"/>
              <a:t> = UTXO</a:t>
            </a:r>
            <a:r>
              <a:rPr lang="ko-KR" altLang="en-US" dirty="0"/>
              <a:t>의 합</a:t>
            </a:r>
            <a:r>
              <a:rPr lang="en-US" altLang="ko-KR" dirty="0"/>
              <a:t>,  A</a:t>
            </a:r>
            <a:r>
              <a:rPr lang="ko-KR" altLang="en-US" dirty="0"/>
              <a:t>의 잔액 </a:t>
            </a:r>
            <a:r>
              <a:rPr lang="en-US" altLang="ko-KR" dirty="0"/>
              <a:t>: 2 + 3 = 5 BTC</a:t>
            </a:r>
          </a:p>
        </p:txBody>
      </p:sp>
      <p:sp>
        <p:nvSpPr>
          <p:cNvPr id="10" name="내용 개체 틀 1">
            <a:extLst>
              <a:ext uri="{FF2B5EF4-FFF2-40B4-BE49-F238E27FC236}">
                <a16:creationId xmlns:a16="http://schemas.microsoft.com/office/drawing/2014/main" id="{9867B36A-7EE4-4315-893B-17206D4CBCD7}"/>
              </a:ext>
            </a:extLst>
          </p:cNvPr>
          <p:cNvSpPr txBox="1">
            <a:spLocks/>
          </p:cNvSpPr>
          <p:nvPr/>
        </p:nvSpPr>
        <p:spPr>
          <a:xfrm>
            <a:off x="6103572" y="2133817"/>
            <a:ext cx="5861576" cy="4351338"/>
          </a:xfrm>
          <a:prstGeom prst="rect">
            <a:avLst/>
          </a:prstGeom>
        </p:spPr>
        <p:txBody>
          <a:bodyPr vert="horz" lIns="91440" tIns="45720" rIns="91440" bIns="45720" rtlCol="0">
            <a:normAutofit/>
          </a:bodyPr>
          <a:lstStyle>
            <a:lvl1pPr marL="0" indent="-144000" algn="l" defTabSz="914400" rtl="0" eaLnBrk="1" latinLnBrk="1" hangingPunct="1">
              <a:lnSpc>
                <a:spcPct val="105000"/>
              </a:lnSpc>
              <a:spcBef>
                <a:spcPts val="1000"/>
              </a:spcBef>
              <a:buFont typeface="Arial" panose="020B0604020202020204" pitchFamily="34" charset="0"/>
              <a:buChar char="•"/>
              <a:defRPr sz="1800" kern="1200" spc="-90" baseline="0">
                <a:solidFill>
                  <a:schemeClr val="bg1">
                    <a:lumMod val="85000"/>
                  </a:schemeClr>
                </a:solidFill>
                <a:latin typeface="Arial" panose="020B0604020202020204" pitchFamily="34" charset="0"/>
                <a:ea typeface="맑은 고딕" panose="020B0503020000020004" pitchFamily="50" charset="-127"/>
                <a:cs typeface="+mn-cs"/>
              </a:defRPr>
            </a:lvl1pPr>
            <a:lvl2pPr marL="360000" indent="-144000" algn="l" defTabSz="914400" rtl="0" eaLnBrk="1" latinLnBrk="1" hangingPunct="1">
              <a:lnSpc>
                <a:spcPct val="105000"/>
              </a:lnSpc>
              <a:spcBef>
                <a:spcPts val="500"/>
              </a:spcBef>
              <a:buFont typeface="Arial" panose="020B0604020202020204" pitchFamily="34" charset="0"/>
              <a:buChar char="•"/>
              <a:defRPr sz="1600" kern="1200" spc="-90" baseline="0">
                <a:solidFill>
                  <a:schemeClr val="bg1">
                    <a:lumMod val="85000"/>
                  </a:schemeClr>
                </a:solidFill>
                <a:latin typeface="Arial" panose="020B0604020202020204" pitchFamily="34" charset="0"/>
                <a:ea typeface="맑은 고딕" panose="020B0503020000020004" pitchFamily="50" charset="-127"/>
                <a:cs typeface="+mn-cs"/>
              </a:defRPr>
            </a:lvl2pPr>
            <a:lvl3pPr marL="540000" indent="-144000" algn="l" defTabSz="914400" rtl="0" eaLnBrk="1" latinLnBrk="1" hangingPunct="1">
              <a:lnSpc>
                <a:spcPct val="105000"/>
              </a:lnSpc>
              <a:spcBef>
                <a:spcPts val="500"/>
              </a:spcBef>
              <a:buFont typeface="Arial" panose="020B0604020202020204" pitchFamily="34" charset="0"/>
              <a:buChar char="•"/>
              <a:defRPr sz="1400" kern="1200" spc="-90" baseline="0">
                <a:solidFill>
                  <a:schemeClr val="bg1">
                    <a:lumMod val="85000"/>
                  </a:schemeClr>
                </a:solidFill>
                <a:latin typeface="Arial" panose="020B0604020202020204" pitchFamily="34" charset="0"/>
                <a:ea typeface="맑은 고딕" panose="020B0503020000020004" pitchFamily="50" charset="-127"/>
                <a:cs typeface="+mn-cs"/>
              </a:defRPr>
            </a:lvl3pPr>
            <a:lvl4pPr marL="720000" indent="-144000" algn="l" defTabSz="914400" rtl="0" eaLnBrk="1" latinLnBrk="1" hangingPunct="1">
              <a:lnSpc>
                <a:spcPct val="105000"/>
              </a:lnSpc>
              <a:spcBef>
                <a:spcPts val="500"/>
              </a:spcBef>
              <a:buFont typeface="Arial" panose="020B0604020202020204" pitchFamily="34" charset="0"/>
              <a:buChar char="•"/>
              <a:defRPr sz="1300" kern="1200" spc="-90" baseline="0">
                <a:solidFill>
                  <a:schemeClr val="bg1">
                    <a:lumMod val="85000"/>
                  </a:schemeClr>
                </a:solidFill>
                <a:latin typeface="Arial" panose="020B0604020202020204" pitchFamily="34" charset="0"/>
                <a:ea typeface="맑은 고딕" panose="020B0503020000020004" pitchFamily="50" charset="-127"/>
                <a:cs typeface="+mn-cs"/>
              </a:defRPr>
            </a:lvl4pPr>
            <a:lvl5pPr marL="900000" indent="-144000" algn="l" defTabSz="914400" rtl="0" eaLnBrk="1" latinLnBrk="1" hangingPunct="1">
              <a:lnSpc>
                <a:spcPct val="105000"/>
              </a:lnSpc>
              <a:spcBef>
                <a:spcPts val="500"/>
              </a:spcBef>
              <a:buFont typeface="Arial" panose="020B0604020202020204" pitchFamily="34" charset="0"/>
              <a:buChar char="•"/>
              <a:defRPr sz="1200" kern="1200" spc="-90" baseline="0">
                <a:solidFill>
                  <a:schemeClr val="bg1">
                    <a:lumMod val="85000"/>
                  </a:schemeClr>
                </a:solidFill>
                <a:latin typeface="Arial" panose="020B0604020202020204" pitchFamily="34" charset="0"/>
                <a:ea typeface="맑은 고딕" panose="020B0503020000020004"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ko-KR" altLang="en-US" sz="2000" dirty="0"/>
              <a:t>계정 기반 모델</a:t>
            </a:r>
            <a:endParaRPr lang="en-US" altLang="ko-KR" sz="2000" dirty="0"/>
          </a:p>
          <a:p>
            <a:r>
              <a:rPr lang="ko-KR" altLang="en-US" sz="2000" dirty="0"/>
              <a:t>블록체인 </a:t>
            </a:r>
            <a:r>
              <a:rPr lang="en-US" altLang="ko-KR" sz="2000" dirty="0"/>
              <a:t>+ World State</a:t>
            </a:r>
            <a:r>
              <a:rPr lang="ko-KR" altLang="en-US" sz="2000" dirty="0"/>
              <a:t> </a:t>
            </a:r>
            <a:r>
              <a:rPr lang="en-US" altLang="ko-KR" sz="2000" dirty="0"/>
              <a:t>(Distributed State Machine)</a:t>
            </a:r>
          </a:p>
          <a:p>
            <a:pPr lvl="1"/>
            <a:r>
              <a:rPr lang="ko-KR" altLang="en-US" sz="1800" dirty="0"/>
              <a:t>블록체인 </a:t>
            </a:r>
            <a:r>
              <a:rPr lang="en-US" altLang="ko-KR" sz="1800" dirty="0"/>
              <a:t>: </a:t>
            </a:r>
            <a:r>
              <a:rPr lang="ko-KR" altLang="en-US" sz="1800" dirty="0"/>
              <a:t>상태 탐색 및 검증 정보</a:t>
            </a:r>
            <a:endParaRPr lang="en-US" altLang="ko-KR" sz="1800" dirty="0"/>
          </a:p>
          <a:p>
            <a:pPr lvl="1"/>
            <a:r>
              <a:rPr lang="en-US" altLang="ko-KR" sz="1800" dirty="0"/>
              <a:t>World State : </a:t>
            </a:r>
            <a:r>
              <a:rPr lang="ko-KR" altLang="en-US" sz="1800" dirty="0"/>
              <a:t>계정 상태 목록</a:t>
            </a:r>
            <a:endParaRPr lang="en-US" altLang="ko-KR" sz="1800" dirty="0"/>
          </a:p>
          <a:p>
            <a:r>
              <a:rPr lang="ko-KR" altLang="en-US" sz="2000" dirty="0" err="1"/>
              <a:t>이더리움</a:t>
            </a:r>
            <a:r>
              <a:rPr lang="ko-KR" altLang="en-US" sz="2000" dirty="0"/>
              <a:t> </a:t>
            </a:r>
            <a:r>
              <a:rPr lang="en-US" altLang="ko-KR" sz="2000" dirty="0"/>
              <a:t>: </a:t>
            </a:r>
            <a:r>
              <a:rPr lang="ko-KR" altLang="en-US" sz="2000" dirty="0"/>
              <a:t>계정 상태 조회</a:t>
            </a:r>
            <a:endParaRPr lang="en-US" altLang="ko-KR" sz="2000" dirty="0"/>
          </a:p>
        </p:txBody>
      </p:sp>
      <p:graphicFrame>
        <p:nvGraphicFramePr>
          <p:cNvPr id="15" name="표 38">
            <a:extLst>
              <a:ext uri="{FF2B5EF4-FFF2-40B4-BE49-F238E27FC236}">
                <a16:creationId xmlns:a16="http://schemas.microsoft.com/office/drawing/2014/main" id="{F505AE40-255F-4678-9D33-7D9E3E0D7AF4}"/>
              </a:ext>
            </a:extLst>
          </p:cNvPr>
          <p:cNvGraphicFramePr>
            <a:graphicFrameLocks noGrp="1"/>
          </p:cNvGraphicFramePr>
          <p:nvPr>
            <p:extLst>
              <p:ext uri="{D42A27DB-BD31-4B8C-83A1-F6EECF244321}">
                <p14:modId xmlns:p14="http://schemas.microsoft.com/office/powerpoint/2010/main" val="2033884885"/>
              </p:ext>
            </p:extLst>
          </p:nvPr>
        </p:nvGraphicFramePr>
        <p:xfrm>
          <a:off x="6703838" y="4791357"/>
          <a:ext cx="1623374" cy="1694560"/>
        </p:xfrm>
        <a:graphic>
          <a:graphicData uri="http://schemas.openxmlformats.org/drawingml/2006/table">
            <a:tbl>
              <a:tblPr firstRow="1" bandRow="1">
                <a:tableStyleId>{5C22544A-7EE6-4342-B048-85BDC9FD1C3A}</a:tableStyleId>
              </a:tblPr>
              <a:tblGrid>
                <a:gridCol w="1623374">
                  <a:extLst>
                    <a:ext uri="{9D8B030D-6E8A-4147-A177-3AD203B41FA5}">
                      <a16:colId xmlns:a16="http://schemas.microsoft.com/office/drawing/2014/main" val="522052225"/>
                    </a:ext>
                  </a:extLst>
                </a:gridCol>
              </a:tblGrid>
              <a:tr h="423640">
                <a:tc>
                  <a:txBody>
                    <a:bodyPr/>
                    <a:lstStyle/>
                    <a:p>
                      <a:pPr algn="ctr" latinLnBrk="1"/>
                      <a:r>
                        <a:rPr lang="en-US" altLang="ko-KR" b="0" dirty="0">
                          <a:solidFill>
                            <a:schemeClr val="bg1">
                              <a:lumMod val="85000"/>
                            </a:schemeClr>
                          </a:solidFill>
                        </a:rPr>
                        <a:t>nonce</a:t>
                      </a:r>
                      <a:endParaRPr lang="ko-KR" altLang="en-US" b="0" dirty="0">
                        <a:solidFill>
                          <a:schemeClr val="bg1">
                            <a:lumMod val="85000"/>
                          </a:schemeClr>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20103072"/>
                  </a:ext>
                </a:extLst>
              </a:tr>
              <a:tr h="423640">
                <a:tc>
                  <a:txBody>
                    <a:bodyPr/>
                    <a:lstStyle/>
                    <a:p>
                      <a:pPr algn="ctr" latinLnBrk="1"/>
                      <a:r>
                        <a:rPr lang="en-US" altLang="ko-KR" b="0" dirty="0">
                          <a:solidFill>
                            <a:schemeClr val="bg1">
                              <a:lumMod val="85000"/>
                            </a:schemeClr>
                          </a:solidFill>
                        </a:rPr>
                        <a:t>balance</a:t>
                      </a:r>
                      <a:endParaRPr lang="ko-KR" altLang="en-US" b="0" dirty="0">
                        <a:solidFill>
                          <a:schemeClr val="bg1">
                            <a:lumMod val="85000"/>
                          </a:schemeClr>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4729347"/>
                  </a:ext>
                </a:extLst>
              </a:tr>
              <a:tr h="423640">
                <a:tc>
                  <a:txBody>
                    <a:bodyPr/>
                    <a:lstStyle/>
                    <a:p>
                      <a:pPr algn="ctr" latinLnBrk="1"/>
                      <a:r>
                        <a:rPr lang="en-US" altLang="ko-KR" b="0" dirty="0">
                          <a:solidFill>
                            <a:schemeClr val="bg1">
                              <a:lumMod val="85000"/>
                            </a:schemeClr>
                          </a:solidFill>
                        </a:rPr>
                        <a:t>storage hash</a:t>
                      </a:r>
                      <a:endParaRPr lang="ko-KR" altLang="en-US" b="0" dirty="0">
                        <a:solidFill>
                          <a:schemeClr val="bg1">
                            <a:lumMod val="85000"/>
                          </a:schemeClr>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40428799"/>
                  </a:ext>
                </a:extLst>
              </a:tr>
              <a:tr h="423640">
                <a:tc>
                  <a:txBody>
                    <a:bodyPr/>
                    <a:lstStyle/>
                    <a:p>
                      <a:pPr algn="ctr" latinLnBrk="1"/>
                      <a:r>
                        <a:rPr lang="en-US" altLang="ko-KR" b="0" dirty="0">
                          <a:solidFill>
                            <a:schemeClr val="bg1">
                              <a:lumMod val="85000"/>
                            </a:schemeClr>
                          </a:solidFill>
                        </a:rPr>
                        <a:t>code hash</a:t>
                      </a:r>
                      <a:endParaRPr lang="ko-KR" altLang="en-US" b="0" dirty="0">
                        <a:solidFill>
                          <a:schemeClr val="bg1">
                            <a:lumMod val="85000"/>
                          </a:schemeClr>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34789651"/>
                  </a:ext>
                </a:extLst>
              </a:tr>
            </a:tbl>
          </a:graphicData>
        </a:graphic>
      </p:graphicFrame>
      <p:graphicFrame>
        <p:nvGraphicFramePr>
          <p:cNvPr id="17" name="표 38">
            <a:extLst>
              <a:ext uri="{FF2B5EF4-FFF2-40B4-BE49-F238E27FC236}">
                <a16:creationId xmlns:a16="http://schemas.microsoft.com/office/drawing/2014/main" id="{1DA61C18-4A60-4742-9D45-B52D7D937C71}"/>
              </a:ext>
            </a:extLst>
          </p:cNvPr>
          <p:cNvGraphicFramePr>
            <a:graphicFrameLocks noGrp="1"/>
          </p:cNvGraphicFramePr>
          <p:nvPr>
            <p:extLst>
              <p:ext uri="{D42A27DB-BD31-4B8C-83A1-F6EECF244321}">
                <p14:modId xmlns:p14="http://schemas.microsoft.com/office/powerpoint/2010/main" val="2911186503"/>
              </p:ext>
            </p:extLst>
          </p:nvPr>
        </p:nvGraphicFramePr>
        <p:xfrm>
          <a:off x="9007490" y="4791357"/>
          <a:ext cx="2920985" cy="1694560"/>
        </p:xfrm>
        <a:graphic>
          <a:graphicData uri="http://schemas.openxmlformats.org/drawingml/2006/table">
            <a:tbl>
              <a:tblPr firstRow="1" bandRow="1">
                <a:tableStyleId>{5C22544A-7EE6-4342-B048-85BDC9FD1C3A}</a:tableStyleId>
              </a:tblPr>
              <a:tblGrid>
                <a:gridCol w="2920985">
                  <a:extLst>
                    <a:ext uri="{9D8B030D-6E8A-4147-A177-3AD203B41FA5}">
                      <a16:colId xmlns:a16="http://schemas.microsoft.com/office/drawing/2014/main" val="522052225"/>
                    </a:ext>
                  </a:extLst>
                </a:gridCol>
              </a:tblGrid>
              <a:tr h="423640">
                <a:tc>
                  <a:txBody>
                    <a:bodyPr/>
                    <a:lstStyle/>
                    <a:p>
                      <a:pPr algn="l" latinLnBrk="1"/>
                      <a:r>
                        <a:rPr lang="ko-KR" altLang="en-US" b="0" dirty="0">
                          <a:solidFill>
                            <a:schemeClr val="bg1">
                              <a:lumMod val="85000"/>
                            </a:schemeClr>
                          </a:solidFill>
                        </a:rPr>
                        <a:t>제출한 트랜잭션 수</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20103072"/>
                  </a:ext>
                </a:extLst>
              </a:tr>
              <a:tr h="423640">
                <a:tc>
                  <a:txBody>
                    <a:bodyPr/>
                    <a:lstStyle/>
                    <a:p>
                      <a:pPr algn="l" latinLnBrk="1"/>
                      <a:r>
                        <a:rPr lang="en-US" altLang="ko-KR" b="0" dirty="0">
                          <a:solidFill>
                            <a:schemeClr val="bg1">
                              <a:lumMod val="85000"/>
                            </a:schemeClr>
                          </a:solidFill>
                        </a:rPr>
                        <a:t>    ETH </a:t>
                      </a:r>
                      <a:r>
                        <a:rPr lang="ko-KR" altLang="en-US" b="0" dirty="0">
                          <a:solidFill>
                            <a:schemeClr val="bg1">
                              <a:lumMod val="85000"/>
                            </a:schemeClr>
                          </a:solidFill>
                        </a:rPr>
                        <a:t>잔액 </a:t>
                      </a:r>
                      <a:r>
                        <a:rPr lang="en-US" altLang="ko-KR" b="0" dirty="0">
                          <a:solidFill>
                            <a:schemeClr val="bg1">
                              <a:lumMod val="85000"/>
                            </a:schemeClr>
                          </a:solidFill>
                        </a:rPr>
                        <a:t>(</a:t>
                      </a:r>
                      <a:r>
                        <a:rPr lang="en-US" altLang="ko-KR" b="0" dirty="0">
                          <a:solidFill>
                            <a:srgbClr val="00C8EB"/>
                          </a:solidFill>
                        </a:rPr>
                        <a:t>5 ETH</a:t>
                      </a:r>
                      <a:r>
                        <a:rPr lang="en-US" altLang="ko-KR" b="0" dirty="0">
                          <a:solidFill>
                            <a:schemeClr val="bg1">
                              <a:lumMod val="85000"/>
                            </a:schemeClr>
                          </a:solidFill>
                        </a:rPr>
                        <a:t>)</a:t>
                      </a:r>
                      <a:endParaRPr lang="ko-KR" altLang="en-US" sz="1600" b="0" dirty="0">
                        <a:solidFill>
                          <a:schemeClr val="bg1">
                            <a:lumMod val="85000"/>
                          </a:schemeClr>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4729347"/>
                  </a:ext>
                </a:extLst>
              </a:tr>
              <a:tr h="423640">
                <a:tc>
                  <a:txBody>
                    <a:bodyPr/>
                    <a:lstStyle/>
                    <a:p>
                      <a:pPr algn="l" latinLnBrk="1"/>
                      <a:r>
                        <a:rPr lang="en-US" altLang="ko-KR" b="0" dirty="0">
                          <a:solidFill>
                            <a:schemeClr val="bg1">
                              <a:lumMod val="85000"/>
                            </a:schemeClr>
                          </a:solidFill>
                        </a:rPr>
                        <a:t>    Account storage</a:t>
                      </a:r>
                      <a:endParaRPr lang="ko-KR" altLang="en-US" b="0" dirty="0">
                        <a:solidFill>
                          <a:schemeClr val="bg1">
                            <a:lumMod val="85000"/>
                          </a:schemeClr>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40428799"/>
                  </a:ext>
                </a:extLst>
              </a:tr>
              <a:tr h="423640">
                <a:tc>
                  <a:txBody>
                    <a:bodyPr/>
                    <a:lstStyle/>
                    <a:p>
                      <a:pPr algn="l" latinLnBrk="1"/>
                      <a:r>
                        <a:rPr lang="en-US" altLang="ko-KR" b="0" dirty="0">
                          <a:solidFill>
                            <a:schemeClr val="bg1">
                              <a:lumMod val="85000"/>
                            </a:schemeClr>
                          </a:solidFill>
                        </a:rPr>
                        <a:t>    EVM bytecode</a:t>
                      </a:r>
                      <a:endParaRPr lang="ko-KR" altLang="en-US" b="0" dirty="0">
                        <a:solidFill>
                          <a:schemeClr val="bg1">
                            <a:lumMod val="85000"/>
                          </a:schemeClr>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34789651"/>
                  </a:ext>
                </a:extLst>
              </a:tr>
            </a:tbl>
          </a:graphicData>
        </a:graphic>
      </p:graphicFrame>
      <p:grpSp>
        <p:nvGrpSpPr>
          <p:cNvPr id="2" name="그룹 1">
            <a:extLst>
              <a:ext uri="{FF2B5EF4-FFF2-40B4-BE49-F238E27FC236}">
                <a16:creationId xmlns:a16="http://schemas.microsoft.com/office/drawing/2014/main" id="{6F45069F-FA5F-1ADC-D2AD-6E814645EE7B}"/>
              </a:ext>
            </a:extLst>
          </p:cNvPr>
          <p:cNvGrpSpPr/>
          <p:nvPr/>
        </p:nvGrpSpPr>
        <p:grpSpPr>
          <a:xfrm>
            <a:off x="6435525" y="4338732"/>
            <a:ext cx="2887414" cy="2308324"/>
            <a:chOff x="6435525" y="4039328"/>
            <a:chExt cx="2887414" cy="2308324"/>
          </a:xfrm>
        </p:grpSpPr>
        <p:sp>
          <p:nvSpPr>
            <p:cNvPr id="11" name="원통형 10">
              <a:extLst>
                <a:ext uri="{FF2B5EF4-FFF2-40B4-BE49-F238E27FC236}">
                  <a16:creationId xmlns:a16="http://schemas.microsoft.com/office/drawing/2014/main" id="{4F86B6C0-5267-4D40-AC50-0DB557B0A1B1}"/>
                </a:ext>
              </a:extLst>
            </p:cNvPr>
            <p:cNvSpPr>
              <a:spLocks noChangeAspect="1"/>
            </p:cNvSpPr>
            <p:nvPr/>
          </p:nvSpPr>
          <p:spPr>
            <a:xfrm>
              <a:off x="9091751" y="5399021"/>
              <a:ext cx="230400" cy="288000"/>
            </a:xfrm>
            <a:prstGeom prst="can">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pic>
          <p:nvPicPr>
            <p:cNvPr id="12" name="그림 11">
              <a:extLst>
                <a:ext uri="{FF2B5EF4-FFF2-40B4-BE49-F238E27FC236}">
                  <a16:creationId xmlns:a16="http://schemas.microsoft.com/office/drawing/2014/main" id="{875E3DA7-03FD-4BC9-A4F3-71FB711BCAB3}"/>
                </a:ext>
              </a:extLst>
            </p:cNvPr>
            <p:cNvPicPr>
              <a:picLocks noChangeAspect="1"/>
            </p:cNvPicPr>
            <p:nvPr/>
          </p:nvPicPr>
          <p:blipFill rotWithShape="1">
            <a:blip r:embed="rId3"/>
            <a:srcRect l="35733" t="11836" r="36533" b="28302"/>
            <a:stretch/>
          </p:blipFill>
          <p:spPr>
            <a:xfrm>
              <a:off x="9087987" y="4945792"/>
              <a:ext cx="234164" cy="360000"/>
            </a:xfrm>
            <a:prstGeom prst="rect">
              <a:avLst/>
            </a:prstGeom>
          </p:spPr>
        </p:pic>
        <p:sp>
          <p:nvSpPr>
            <p:cNvPr id="14" name="TextBox 13">
              <a:extLst>
                <a:ext uri="{FF2B5EF4-FFF2-40B4-BE49-F238E27FC236}">
                  <a16:creationId xmlns:a16="http://schemas.microsoft.com/office/drawing/2014/main" id="{23574EE6-4A2B-4DF7-BE48-D11D63A8CB67}"/>
                </a:ext>
              </a:extLst>
            </p:cNvPr>
            <p:cNvSpPr txBox="1"/>
            <p:nvPr/>
          </p:nvSpPr>
          <p:spPr>
            <a:xfrm>
              <a:off x="6435525" y="4039328"/>
              <a:ext cx="2160000" cy="2308324"/>
            </a:xfrm>
            <a:prstGeom prst="rect">
              <a:avLst/>
            </a:prstGeom>
            <a:noFill/>
            <a:ln w="38100">
              <a:solidFill>
                <a:schemeClr val="bg1">
                  <a:lumMod val="85000"/>
                </a:schemeClr>
              </a:solidFill>
            </a:ln>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ko-KR" altLang="en-US" dirty="0" err="1">
                  <a:solidFill>
                    <a:schemeClr val="bg1">
                      <a:lumMod val="85000"/>
                    </a:schemeClr>
                  </a:solidFill>
                  <a:ea typeface="맑은 고딕"/>
                </a:rPr>
                <a:t>Account</a:t>
              </a:r>
              <a:r>
                <a:rPr lang="ko-KR" altLang="en-US" dirty="0">
                  <a:solidFill>
                    <a:schemeClr val="bg1">
                      <a:lumMod val="85000"/>
                    </a:schemeClr>
                  </a:solidFill>
                  <a:ea typeface="맑은 고딕"/>
                </a:rPr>
                <a:t> State </a:t>
              </a:r>
              <a:r>
                <a:rPr lang="en-US" altLang="ko-KR" dirty="0">
                  <a:solidFill>
                    <a:schemeClr val="bg1">
                      <a:lumMod val="85000"/>
                    </a:schemeClr>
                  </a:solidFill>
                  <a:ea typeface="맑은 고딕"/>
                </a:rPr>
                <a:t>A</a:t>
              </a:r>
            </a:p>
            <a:p>
              <a:pPr algn="ctr"/>
              <a:endParaRPr lang="en-US" altLang="ko-KR" dirty="0">
                <a:solidFill>
                  <a:schemeClr val="bg1">
                    <a:lumMod val="85000"/>
                  </a:schemeClr>
                </a:solidFill>
                <a:ea typeface="맑은 고딕"/>
              </a:endParaRPr>
            </a:p>
            <a:p>
              <a:pPr algn="ctr"/>
              <a:endParaRPr lang="en-US" altLang="ko-KR" dirty="0">
                <a:solidFill>
                  <a:schemeClr val="bg1">
                    <a:lumMod val="85000"/>
                  </a:schemeClr>
                </a:solidFill>
                <a:ea typeface="맑은 고딕"/>
              </a:endParaRPr>
            </a:p>
            <a:p>
              <a:pPr algn="ctr"/>
              <a:endParaRPr lang="en-US" altLang="ko-KR" dirty="0">
                <a:solidFill>
                  <a:schemeClr val="bg1">
                    <a:lumMod val="85000"/>
                  </a:schemeClr>
                </a:solidFill>
                <a:ea typeface="맑은 고딕"/>
              </a:endParaRPr>
            </a:p>
            <a:p>
              <a:pPr algn="ctr"/>
              <a:endParaRPr lang="en-US" altLang="ko-KR" dirty="0">
                <a:solidFill>
                  <a:schemeClr val="bg1">
                    <a:lumMod val="85000"/>
                  </a:schemeClr>
                </a:solidFill>
                <a:ea typeface="맑은 고딕"/>
              </a:endParaRPr>
            </a:p>
            <a:p>
              <a:pPr algn="ctr"/>
              <a:endParaRPr lang="en-US" altLang="ko-KR" dirty="0">
                <a:solidFill>
                  <a:schemeClr val="bg1">
                    <a:lumMod val="85000"/>
                  </a:schemeClr>
                </a:solidFill>
                <a:ea typeface="맑은 고딕"/>
              </a:endParaRPr>
            </a:p>
            <a:p>
              <a:pPr algn="ctr"/>
              <a:endParaRPr lang="en-US" altLang="ko-KR" dirty="0">
                <a:solidFill>
                  <a:schemeClr val="bg1">
                    <a:lumMod val="85000"/>
                  </a:schemeClr>
                </a:solidFill>
                <a:ea typeface="맑은 고딕"/>
              </a:endParaRPr>
            </a:p>
            <a:p>
              <a:pPr algn="ctr"/>
              <a:endParaRPr lang="en-US" altLang="ko-KR" dirty="0">
                <a:solidFill>
                  <a:schemeClr val="bg1">
                    <a:lumMod val="85000"/>
                  </a:schemeClr>
                </a:solidFill>
                <a:ea typeface="맑은 고딕"/>
              </a:endParaRPr>
            </a:p>
          </p:txBody>
        </p:sp>
        <p:pic>
          <p:nvPicPr>
            <p:cNvPr id="16" name="그래픽 15">
              <a:extLst>
                <a:ext uri="{FF2B5EF4-FFF2-40B4-BE49-F238E27FC236}">
                  <a16:creationId xmlns:a16="http://schemas.microsoft.com/office/drawing/2014/main" id="{1792C31B-932D-4667-8D1A-92FD440A638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091751" y="5838010"/>
              <a:ext cx="231188" cy="288000"/>
            </a:xfrm>
            <a:prstGeom prst="rect">
              <a:avLst/>
            </a:prstGeom>
          </p:spPr>
        </p:pic>
        <p:cxnSp>
          <p:nvCxnSpPr>
            <p:cNvPr id="18" name="직선 화살표 연결선 17">
              <a:extLst>
                <a:ext uri="{FF2B5EF4-FFF2-40B4-BE49-F238E27FC236}">
                  <a16:creationId xmlns:a16="http://schemas.microsoft.com/office/drawing/2014/main" id="{FCB7B985-E5EF-4BAE-A586-B5E01DC17630}"/>
                </a:ext>
              </a:extLst>
            </p:cNvPr>
            <p:cNvCxnSpPr>
              <a:cxnSpLocks/>
            </p:cNvCxnSpPr>
            <p:nvPr/>
          </p:nvCxnSpPr>
          <p:spPr>
            <a:xfrm>
              <a:off x="8404011" y="4702501"/>
              <a:ext cx="540000" cy="0"/>
            </a:xfrm>
            <a:prstGeom prst="straightConnector1">
              <a:avLst/>
            </a:prstGeom>
            <a:ln w="12700">
              <a:solidFill>
                <a:schemeClr val="bg1">
                  <a:lumMod val="85000"/>
                </a:schemeClr>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0214866A-83CE-464D-B850-15411409D5C6}"/>
                </a:ext>
              </a:extLst>
            </p:cNvPr>
            <p:cNvCxnSpPr>
              <a:cxnSpLocks/>
            </p:cNvCxnSpPr>
            <p:nvPr/>
          </p:nvCxnSpPr>
          <p:spPr>
            <a:xfrm>
              <a:off x="8421878" y="5134549"/>
              <a:ext cx="540000" cy="0"/>
            </a:xfrm>
            <a:prstGeom prst="straightConnector1">
              <a:avLst/>
            </a:prstGeom>
            <a:ln w="12700">
              <a:solidFill>
                <a:schemeClr val="bg1">
                  <a:lumMod val="85000"/>
                </a:schemeClr>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54AB6BC9-C966-4DBE-BFEF-F7CACE6396E8}"/>
                </a:ext>
              </a:extLst>
            </p:cNvPr>
            <p:cNvCxnSpPr>
              <a:cxnSpLocks/>
            </p:cNvCxnSpPr>
            <p:nvPr/>
          </p:nvCxnSpPr>
          <p:spPr>
            <a:xfrm>
              <a:off x="8421878" y="5566597"/>
              <a:ext cx="540000" cy="0"/>
            </a:xfrm>
            <a:prstGeom prst="straightConnector1">
              <a:avLst/>
            </a:prstGeom>
            <a:ln w="12700">
              <a:solidFill>
                <a:schemeClr val="bg1">
                  <a:lumMod val="85000"/>
                </a:schemeClr>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2006DBFB-213C-43AA-9739-387FAE2D8903}"/>
                </a:ext>
              </a:extLst>
            </p:cNvPr>
            <p:cNvCxnSpPr>
              <a:cxnSpLocks/>
            </p:cNvCxnSpPr>
            <p:nvPr/>
          </p:nvCxnSpPr>
          <p:spPr>
            <a:xfrm>
              <a:off x="8404011" y="5998645"/>
              <a:ext cx="540000" cy="0"/>
            </a:xfrm>
            <a:prstGeom prst="straightConnector1">
              <a:avLst/>
            </a:prstGeom>
            <a:ln w="12700">
              <a:solidFill>
                <a:schemeClr val="bg1">
                  <a:lumMod val="85000"/>
                </a:schemeClr>
              </a:solidFill>
              <a:prstDash val="sysDot"/>
              <a:tailEnd type="none"/>
            </a:ln>
          </p:spPr>
          <p:style>
            <a:lnRef idx="1">
              <a:schemeClr val="accent1"/>
            </a:lnRef>
            <a:fillRef idx="0">
              <a:schemeClr val="accent1"/>
            </a:fillRef>
            <a:effectRef idx="0">
              <a:schemeClr val="accent1"/>
            </a:effectRef>
            <a:fontRef idx="minor">
              <a:schemeClr val="tx1"/>
            </a:fontRef>
          </p:style>
        </p:cxnSp>
      </p:grpSp>
      <p:grpSp>
        <p:nvGrpSpPr>
          <p:cNvPr id="64" name="그룹 63">
            <a:extLst>
              <a:ext uri="{FF2B5EF4-FFF2-40B4-BE49-F238E27FC236}">
                <a16:creationId xmlns:a16="http://schemas.microsoft.com/office/drawing/2014/main" id="{95E47E62-E588-49D8-9185-B6F1DA14F5BB}"/>
              </a:ext>
            </a:extLst>
          </p:cNvPr>
          <p:cNvGrpSpPr/>
          <p:nvPr/>
        </p:nvGrpSpPr>
        <p:grpSpPr>
          <a:xfrm>
            <a:off x="715085" y="4249348"/>
            <a:ext cx="5118814" cy="1799598"/>
            <a:chOff x="357510" y="3266202"/>
            <a:chExt cx="5118814" cy="1799598"/>
          </a:xfrm>
        </p:grpSpPr>
        <p:sp>
          <p:nvSpPr>
            <p:cNvPr id="65" name="TextBox 64">
              <a:extLst>
                <a:ext uri="{FF2B5EF4-FFF2-40B4-BE49-F238E27FC236}">
                  <a16:creationId xmlns:a16="http://schemas.microsoft.com/office/drawing/2014/main" id="{8ED121BE-8E07-49AD-B649-184561BC39EC}"/>
                </a:ext>
              </a:extLst>
            </p:cNvPr>
            <p:cNvSpPr txBox="1"/>
            <p:nvPr/>
          </p:nvSpPr>
          <p:spPr>
            <a:xfrm>
              <a:off x="540251" y="3266202"/>
              <a:ext cx="780022" cy="338554"/>
            </a:xfrm>
            <a:prstGeom prst="rect">
              <a:avLst/>
            </a:prstGeom>
            <a:noFill/>
          </p:spPr>
          <p:txBody>
            <a:bodyPr wrap="none" lIns="0" rtlCol="0">
              <a:spAutoFit/>
            </a:bodyPr>
            <a:lstStyle/>
            <a:p>
              <a:r>
                <a:rPr lang="en-US" altLang="ko-KR" sz="1600" dirty="0">
                  <a:solidFill>
                    <a:schemeClr val="bg1">
                      <a:lumMod val="85000"/>
                    </a:schemeClr>
                  </a:solidFill>
                </a:rPr>
                <a:t>Block n</a:t>
              </a:r>
              <a:endParaRPr lang="ko-KR" altLang="en-US" sz="1600" dirty="0">
                <a:solidFill>
                  <a:schemeClr val="bg1">
                    <a:lumMod val="85000"/>
                  </a:schemeClr>
                </a:solidFill>
              </a:endParaRPr>
            </a:p>
          </p:txBody>
        </p:sp>
        <p:sp>
          <p:nvSpPr>
            <p:cNvPr id="66" name="직사각형 65">
              <a:extLst>
                <a:ext uri="{FF2B5EF4-FFF2-40B4-BE49-F238E27FC236}">
                  <a16:creationId xmlns:a16="http://schemas.microsoft.com/office/drawing/2014/main" id="{37C6089F-69EC-4DD4-99BF-009D251F2312}"/>
                </a:ext>
              </a:extLst>
            </p:cNvPr>
            <p:cNvSpPr/>
            <p:nvPr/>
          </p:nvSpPr>
          <p:spPr>
            <a:xfrm>
              <a:off x="540251" y="3614754"/>
              <a:ext cx="1617909" cy="1451046"/>
            </a:xfrm>
            <a:prstGeom prst="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7" name="직사각형 66">
              <a:extLst>
                <a:ext uri="{FF2B5EF4-FFF2-40B4-BE49-F238E27FC236}">
                  <a16:creationId xmlns:a16="http://schemas.microsoft.com/office/drawing/2014/main" id="{A93867D6-6EBD-4D3B-86A9-6BF65B829518}"/>
                </a:ext>
              </a:extLst>
            </p:cNvPr>
            <p:cNvSpPr/>
            <p:nvPr/>
          </p:nvSpPr>
          <p:spPr>
            <a:xfrm>
              <a:off x="654994" y="3706049"/>
              <a:ext cx="1398460" cy="557447"/>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chemeClr val="bg1">
                      <a:lumMod val="85000"/>
                    </a:schemeClr>
                  </a:solidFill>
                </a:rPr>
                <a:t>Transaction 0</a:t>
              </a:r>
              <a:br>
                <a:rPr lang="en-US" altLang="ko-KR" sz="1400" dirty="0">
                  <a:solidFill>
                    <a:schemeClr val="bg1">
                      <a:lumMod val="85000"/>
                    </a:schemeClr>
                  </a:solidFill>
                </a:rPr>
              </a:br>
              <a:r>
                <a:rPr lang="en-US" altLang="ko-KR" sz="1200" dirty="0">
                  <a:solidFill>
                    <a:srgbClr val="00C8EB"/>
                  </a:solidFill>
                </a:rPr>
                <a:t>Z ➡ A : 2 BTC</a:t>
              </a:r>
              <a:endParaRPr lang="ko-KR" altLang="en-US" sz="1200" dirty="0">
                <a:solidFill>
                  <a:srgbClr val="00C8EB"/>
                </a:solidFill>
              </a:endParaRPr>
            </a:p>
          </p:txBody>
        </p:sp>
        <p:sp>
          <p:nvSpPr>
            <p:cNvPr id="69" name="직사각형 68">
              <a:extLst>
                <a:ext uri="{FF2B5EF4-FFF2-40B4-BE49-F238E27FC236}">
                  <a16:creationId xmlns:a16="http://schemas.microsoft.com/office/drawing/2014/main" id="{CC93D7CE-DE92-442D-9B6A-909DBBB5136C}"/>
                </a:ext>
              </a:extLst>
            </p:cNvPr>
            <p:cNvSpPr/>
            <p:nvPr/>
          </p:nvSpPr>
          <p:spPr>
            <a:xfrm>
              <a:off x="654887" y="4298754"/>
              <a:ext cx="1398460" cy="315912"/>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err="1"/>
                <a:t>Transaciton</a:t>
              </a:r>
              <a:r>
                <a:rPr lang="en-US" altLang="ko-KR" sz="1400" dirty="0"/>
                <a:t> 1</a:t>
              </a:r>
              <a:endParaRPr lang="ko-KR" altLang="en-US" sz="1400" dirty="0"/>
            </a:p>
          </p:txBody>
        </p:sp>
        <p:sp>
          <p:nvSpPr>
            <p:cNvPr id="70" name="직사각형 69">
              <a:extLst>
                <a:ext uri="{FF2B5EF4-FFF2-40B4-BE49-F238E27FC236}">
                  <a16:creationId xmlns:a16="http://schemas.microsoft.com/office/drawing/2014/main" id="{1F9D903B-70CD-4B0D-8BE3-EB9DB8BB6BFA}"/>
                </a:ext>
              </a:extLst>
            </p:cNvPr>
            <p:cNvSpPr/>
            <p:nvPr/>
          </p:nvSpPr>
          <p:spPr>
            <a:xfrm>
              <a:off x="661869" y="4657026"/>
              <a:ext cx="1398460" cy="315912"/>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err="1"/>
                <a:t>Transaciton</a:t>
              </a:r>
              <a:r>
                <a:rPr lang="en-US" altLang="ko-KR" sz="1400" dirty="0"/>
                <a:t> 2</a:t>
              </a:r>
              <a:endParaRPr lang="ko-KR" altLang="en-US" sz="1400" dirty="0"/>
            </a:p>
          </p:txBody>
        </p:sp>
        <p:sp>
          <p:nvSpPr>
            <p:cNvPr id="71" name="TextBox 70">
              <a:extLst>
                <a:ext uri="{FF2B5EF4-FFF2-40B4-BE49-F238E27FC236}">
                  <a16:creationId xmlns:a16="http://schemas.microsoft.com/office/drawing/2014/main" id="{5C823E1F-69C1-490C-900B-83C55BF8A8BE}"/>
                </a:ext>
              </a:extLst>
            </p:cNvPr>
            <p:cNvSpPr txBox="1"/>
            <p:nvPr/>
          </p:nvSpPr>
          <p:spPr>
            <a:xfrm>
              <a:off x="3858415" y="3280055"/>
              <a:ext cx="1038105" cy="338554"/>
            </a:xfrm>
            <a:prstGeom prst="rect">
              <a:avLst/>
            </a:prstGeom>
            <a:noFill/>
          </p:spPr>
          <p:txBody>
            <a:bodyPr wrap="none" lIns="0" rtlCol="0">
              <a:spAutoFit/>
            </a:bodyPr>
            <a:lstStyle/>
            <a:p>
              <a:r>
                <a:rPr lang="en-US" altLang="ko-KR" sz="1600" dirty="0">
                  <a:solidFill>
                    <a:schemeClr val="bg1">
                      <a:lumMod val="85000"/>
                    </a:schemeClr>
                  </a:solidFill>
                </a:rPr>
                <a:t>Block n+1</a:t>
              </a:r>
              <a:endParaRPr lang="ko-KR" altLang="en-US" sz="1600" dirty="0">
                <a:solidFill>
                  <a:schemeClr val="bg1">
                    <a:lumMod val="85000"/>
                  </a:schemeClr>
                </a:solidFill>
              </a:endParaRPr>
            </a:p>
          </p:txBody>
        </p:sp>
        <p:sp>
          <p:nvSpPr>
            <p:cNvPr id="72" name="직사각형 71">
              <a:extLst>
                <a:ext uri="{FF2B5EF4-FFF2-40B4-BE49-F238E27FC236}">
                  <a16:creationId xmlns:a16="http://schemas.microsoft.com/office/drawing/2014/main" id="{594CB3EC-3033-4A1A-BB48-A2F9A1FBD2E5}"/>
                </a:ext>
              </a:extLst>
            </p:cNvPr>
            <p:cNvSpPr/>
            <p:nvPr/>
          </p:nvSpPr>
          <p:spPr>
            <a:xfrm>
              <a:off x="3858415" y="3614753"/>
              <a:ext cx="1617909" cy="1451046"/>
            </a:xfrm>
            <a:prstGeom prst="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73" name="직사각형 72">
              <a:extLst>
                <a:ext uri="{FF2B5EF4-FFF2-40B4-BE49-F238E27FC236}">
                  <a16:creationId xmlns:a16="http://schemas.microsoft.com/office/drawing/2014/main" id="{CFD69FAD-B019-4D6E-B596-DD5ED273362A}"/>
                </a:ext>
              </a:extLst>
            </p:cNvPr>
            <p:cNvSpPr/>
            <p:nvPr/>
          </p:nvSpPr>
          <p:spPr>
            <a:xfrm>
              <a:off x="3973158" y="3706048"/>
              <a:ext cx="1398460" cy="557447"/>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chemeClr val="bg1">
                      <a:lumMod val="85000"/>
                    </a:schemeClr>
                  </a:solidFill>
                </a:rPr>
                <a:t>Transaction 4</a:t>
              </a:r>
              <a:br>
                <a:rPr lang="en-US" altLang="ko-KR" sz="1400" dirty="0">
                  <a:solidFill>
                    <a:schemeClr val="bg1">
                      <a:lumMod val="85000"/>
                    </a:schemeClr>
                  </a:solidFill>
                </a:rPr>
              </a:br>
              <a:r>
                <a:rPr lang="en-US" altLang="ko-KR" sz="1200" dirty="0">
                  <a:solidFill>
                    <a:schemeClr val="bg1">
                      <a:lumMod val="85000"/>
                    </a:schemeClr>
                  </a:solidFill>
                </a:rPr>
                <a:t>  </a:t>
              </a:r>
              <a:r>
                <a:rPr lang="en-US" altLang="ko-KR" sz="1200" dirty="0">
                  <a:solidFill>
                    <a:srgbClr val="00C8EB"/>
                  </a:solidFill>
                </a:rPr>
                <a:t>Y ➡ A : 3 BTC</a:t>
              </a:r>
              <a:endParaRPr lang="ko-KR" altLang="en-US" sz="1200" dirty="0">
                <a:solidFill>
                  <a:srgbClr val="00C8EB"/>
                </a:solidFill>
              </a:endParaRPr>
            </a:p>
          </p:txBody>
        </p:sp>
        <p:sp>
          <p:nvSpPr>
            <p:cNvPr id="75" name="직사각형 74">
              <a:extLst>
                <a:ext uri="{FF2B5EF4-FFF2-40B4-BE49-F238E27FC236}">
                  <a16:creationId xmlns:a16="http://schemas.microsoft.com/office/drawing/2014/main" id="{CE8CC138-28A9-4141-A37D-C869E6A9D39F}"/>
                </a:ext>
              </a:extLst>
            </p:cNvPr>
            <p:cNvSpPr/>
            <p:nvPr/>
          </p:nvSpPr>
          <p:spPr>
            <a:xfrm>
              <a:off x="3973051" y="4298753"/>
              <a:ext cx="1398460" cy="315912"/>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err="1"/>
                <a:t>Transaciton</a:t>
              </a:r>
              <a:r>
                <a:rPr lang="en-US" altLang="ko-KR" sz="1400" dirty="0"/>
                <a:t> 5</a:t>
              </a:r>
              <a:endParaRPr lang="ko-KR" altLang="en-US" sz="1400" dirty="0"/>
            </a:p>
          </p:txBody>
        </p:sp>
        <p:sp>
          <p:nvSpPr>
            <p:cNvPr id="76" name="직사각형 75">
              <a:extLst>
                <a:ext uri="{FF2B5EF4-FFF2-40B4-BE49-F238E27FC236}">
                  <a16:creationId xmlns:a16="http://schemas.microsoft.com/office/drawing/2014/main" id="{F25C5B9B-1134-430C-ADFB-AF7CEAA6821C}"/>
                </a:ext>
              </a:extLst>
            </p:cNvPr>
            <p:cNvSpPr/>
            <p:nvPr/>
          </p:nvSpPr>
          <p:spPr>
            <a:xfrm>
              <a:off x="3980033" y="4657025"/>
              <a:ext cx="1398460" cy="315912"/>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err="1"/>
                <a:t>Transaciton</a:t>
              </a:r>
              <a:r>
                <a:rPr lang="en-US" altLang="ko-KR" sz="1400" dirty="0"/>
                <a:t> 6</a:t>
              </a:r>
              <a:endParaRPr lang="ko-KR" altLang="en-US" sz="1400" dirty="0"/>
            </a:p>
          </p:txBody>
        </p:sp>
        <p:cxnSp>
          <p:nvCxnSpPr>
            <p:cNvPr id="77" name="직선 연결선 76">
              <a:extLst>
                <a:ext uri="{FF2B5EF4-FFF2-40B4-BE49-F238E27FC236}">
                  <a16:creationId xmlns:a16="http://schemas.microsoft.com/office/drawing/2014/main" id="{7DC8676D-7FB9-4C79-BA9F-D72C1BB25ECB}"/>
                </a:ext>
              </a:extLst>
            </p:cNvPr>
            <p:cNvCxnSpPr>
              <a:cxnSpLocks/>
              <a:stCxn id="66" idx="3"/>
              <a:endCxn id="72" idx="1"/>
            </p:cNvCxnSpPr>
            <p:nvPr/>
          </p:nvCxnSpPr>
          <p:spPr>
            <a:xfrm flipV="1">
              <a:off x="2158160" y="4340276"/>
              <a:ext cx="1700255" cy="1"/>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8" name="직선 연결선 77">
              <a:extLst>
                <a:ext uri="{FF2B5EF4-FFF2-40B4-BE49-F238E27FC236}">
                  <a16:creationId xmlns:a16="http://schemas.microsoft.com/office/drawing/2014/main" id="{D6A493CA-BA5D-44A1-A4B7-469F41E80944}"/>
                </a:ext>
              </a:extLst>
            </p:cNvPr>
            <p:cNvCxnSpPr>
              <a:cxnSpLocks/>
              <a:endCxn id="66" idx="1"/>
            </p:cNvCxnSpPr>
            <p:nvPr/>
          </p:nvCxnSpPr>
          <p:spPr>
            <a:xfrm>
              <a:off x="357510" y="4340277"/>
              <a:ext cx="182741" cy="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cxnSp>
        <p:nvCxnSpPr>
          <p:cNvPr id="80" name="연결선: 꺾임 79">
            <a:extLst>
              <a:ext uri="{FF2B5EF4-FFF2-40B4-BE49-F238E27FC236}">
                <a16:creationId xmlns:a16="http://schemas.microsoft.com/office/drawing/2014/main" id="{4C103783-90BD-4BA2-8F75-BD7BB0D167B5}"/>
              </a:ext>
            </a:extLst>
          </p:cNvPr>
          <p:cNvCxnSpPr>
            <a:cxnSpLocks/>
            <a:stCxn id="38" idx="3"/>
            <a:endCxn id="35" idx="0"/>
          </p:cNvCxnSpPr>
          <p:nvPr/>
        </p:nvCxnSpPr>
        <p:spPr>
          <a:xfrm>
            <a:off x="2320715" y="5064308"/>
            <a:ext cx="1281122" cy="1114862"/>
          </a:xfrm>
          <a:prstGeom prst="bentConnector2">
            <a:avLst/>
          </a:prstGeom>
          <a:ln>
            <a:solidFill>
              <a:srgbClr val="00C8EB"/>
            </a:solidFill>
            <a:tailEnd type="triangle"/>
          </a:ln>
        </p:spPr>
        <p:style>
          <a:lnRef idx="1">
            <a:schemeClr val="accent1"/>
          </a:lnRef>
          <a:fillRef idx="0">
            <a:schemeClr val="accent1"/>
          </a:fillRef>
          <a:effectRef idx="0">
            <a:schemeClr val="accent1"/>
          </a:effectRef>
          <a:fontRef idx="minor">
            <a:schemeClr val="tx1"/>
          </a:fontRef>
        </p:style>
      </p:cxnSp>
      <p:cxnSp>
        <p:nvCxnSpPr>
          <p:cNvPr id="85" name="연결선: 꺾임 84">
            <a:extLst>
              <a:ext uri="{FF2B5EF4-FFF2-40B4-BE49-F238E27FC236}">
                <a16:creationId xmlns:a16="http://schemas.microsoft.com/office/drawing/2014/main" id="{7C2F7C01-0DC1-4918-8B41-C04756BB8D1C}"/>
              </a:ext>
            </a:extLst>
          </p:cNvPr>
          <p:cNvCxnSpPr>
            <a:cxnSpLocks/>
            <a:stCxn id="40" idx="1"/>
            <a:endCxn id="4" idx="0"/>
          </p:cNvCxnSpPr>
          <p:nvPr/>
        </p:nvCxnSpPr>
        <p:spPr>
          <a:xfrm rot="10800000" flipV="1">
            <a:off x="3968190" y="5064308"/>
            <a:ext cx="500432" cy="1114862"/>
          </a:xfrm>
          <a:prstGeom prst="bentConnector2">
            <a:avLst/>
          </a:prstGeom>
          <a:ln>
            <a:solidFill>
              <a:srgbClr val="00C8EB"/>
            </a:solidFill>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4F26E1CA-7570-F212-3FAD-35E341D0BC08}"/>
              </a:ext>
            </a:extLst>
          </p:cNvPr>
          <p:cNvSpPr txBox="1"/>
          <p:nvPr/>
        </p:nvSpPr>
        <p:spPr>
          <a:xfrm>
            <a:off x="3834980" y="6179170"/>
            <a:ext cx="266420" cy="369332"/>
          </a:xfrm>
          <a:prstGeom prst="rect">
            <a:avLst/>
          </a:prstGeom>
          <a:noFill/>
        </p:spPr>
        <p:txBody>
          <a:bodyPr wrap="none" rtlCol="0">
            <a:spAutoFit/>
          </a:bodyPr>
          <a:lstStyle/>
          <a:p>
            <a:r>
              <a:rPr lang="ko-KR" altLang="en-US" dirty="0"/>
              <a:t> </a:t>
            </a:r>
          </a:p>
        </p:txBody>
      </p:sp>
      <p:sp>
        <p:nvSpPr>
          <p:cNvPr id="35" name="TextBox 34">
            <a:extLst>
              <a:ext uri="{FF2B5EF4-FFF2-40B4-BE49-F238E27FC236}">
                <a16:creationId xmlns:a16="http://schemas.microsoft.com/office/drawing/2014/main" id="{88B80E7D-C50E-B406-92EF-1073879A89B3}"/>
              </a:ext>
            </a:extLst>
          </p:cNvPr>
          <p:cNvSpPr txBox="1"/>
          <p:nvPr/>
        </p:nvSpPr>
        <p:spPr>
          <a:xfrm>
            <a:off x="3468627" y="6179170"/>
            <a:ext cx="266420" cy="369332"/>
          </a:xfrm>
          <a:prstGeom prst="rect">
            <a:avLst/>
          </a:prstGeom>
          <a:noFill/>
        </p:spPr>
        <p:txBody>
          <a:bodyPr wrap="none" rtlCol="0">
            <a:spAutoFit/>
          </a:bodyPr>
          <a:lstStyle/>
          <a:p>
            <a:r>
              <a:rPr lang="ko-KR" altLang="en-US" dirty="0"/>
              <a:t> </a:t>
            </a:r>
          </a:p>
        </p:txBody>
      </p:sp>
      <p:sp>
        <p:nvSpPr>
          <p:cNvPr id="38" name="TextBox 37">
            <a:extLst>
              <a:ext uri="{FF2B5EF4-FFF2-40B4-BE49-F238E27FC236}">
                <a16:creationId xmlns:a16="http://schemas.microsoft.com/office/drawing/2014/main" id="{A7413414-85F5-F17F-F92E-145868F0C683}"/>
              </a:ext>
            </a:extLst>
          </p:cNvPr>
          <p:cNvSpPr txBox="1"/>
          <p:nvPr/>
        </p:nvSpPr>
        <p:spPr>
          <a:xfrm>
            <a:off x="2054295" y="4879642"/>
            <a:ext cx="266420" cy="369332"/>
          </a:xfrm>
          <a:prstGeom prst="rect">
            <a:avLst/>
          </a:prstGeom>
          <a:noFill/>
        </p:spPr>
        <p:txBody>
          <a:bodyPr wrap="none" rtlCol="0">
            <a:spAutoFit/>
          </a:bodyPr>
          <a:lstStyle/>
          <a:p>
            <a:r>
              <a:rPr lang="ko-KR" altLang="en-US" dirty="0"/>
              <a:t> </a:t>
            </a:r>
          </a:p>
        </p:txBody>
      </p:sp>
      <p:sp>
        <p:nvSpPr>
          <p:cNvPr id="40" name="TextBox 39">
            <a:extLst>
              <a:ext uri="{FF2B5EF4-FFF2-40B4-BE49-F238E27FC236}">
                <a16:creationId xmlns:a16="http://schemas.microsoft.com/office/drawing/2014/main" id="{76E43322-B425-A761-66A0-3DF6EAE3257C}"/>
              </a:ext>
            </a:extLst>
          </p:cNvPr>
          <p:cNvSpPr txBox="1"/>
          <p:nvPr/>
        </p:nvSpPr>
        <p:spPr>
          <a:xfrm>
            <a:off x="4468622" y="4879642"/>
            <a:ext cx="266420" cy="369332"/>
          </a:xfrm>
          <a:prstGeom prst="rect">
            <a:avLst/>
          </a:prstGeom>
          <a:noFill/>
        </p:spPr>
        <p:txBody>
          <a:bodyPr wrap="none" rtlCol="0">
            <a:spAutoFit/>
          </a:bodyPr>
          <a:lstStyle/>
          <a:p>
            <a:r>
              <a:rPr lang="ko-KR" altLang="en-US" dirty="0"/>
              <a:t> </a:t>
            </a:r>
          </a:p>
        </p:txBody>
      </p:sp>
    </p:spTree>
    <p:extLst>
      <p:ext uri="{BB962C8B-B14F-4D97-AF65-F5344CB8AC3E}">
        <p14:creationId xmlns:p14="http://schemas.microsoft.com/office/powerpoint/2010/main" val="782413612"/>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A39447AA-A337-4176-924B-2B2303278C21}"/>
              </a:ext>
            </a:extLst>
          </p:cNvPr>
          <p:cNvSpPr>
            <a:spLocks noGrp="1"/>
          </p:cNvSpPr>
          <p:nvPr>
            <p:ph type="title"/>
          </p:nvPr>
        </p:nvSpPr>
        <p:spPr/>
        <p:txBody>
          <a:bodyPr/>
          <a:lstStyle/>
          <a:p>
            <a:r>
              <a:rPr lang="ko-KR" altLang="en-US" dirty="0"/>
              <a:t>트랜잭션 모델과 상태</a:t>
            </a:r>
            <a:r>
              <a:rPr lang="en-US" altLang="ko-KR" dirty="0"/>
              <a:t>(State) [ UTXO ]</a:t>
            </a:r>
            <a:endParaRPr lang="ko-KR" altLang="en-US" dirty="0"/>
          </a:p>
        </p:txBody>
      </p:sp>
      <p:sp>
        <p:nvSpPr>
          <p:cNvPr id="4" name="TextBox 3">
            <a:extLst>
              <a:ext uri="{FF2B5EF4-FFF2-40B4-BE49-F238E27FC236}">
                <a16:creationId xmlns:a16="http://schemas.microsoft.com/office/drawing/2014/main" id="{5F56FAFF-67E8-420F-A792-E782E4757EB4}"/>
              </a:ext>
            </a:extLst>
          </p:cNvPr>
          <p:cNvSpPr txBox="1"/>
          <p:nvPr/>
        </p:nvSpPr>
        <p:spPr>
          <a:xfrm>
            <a:off x="2645864" y="2465133"/>
            <a:ext cx="6916189" cy="1938992"/>
          </a:xfrm>
          <a:prstGeom prst="rect">
            <a:avLst/>
          </a:prstGeom>
          <a:noFill/>
        </p:spPr>
        <p:txBody>
          <a:bodyPr wrap="none" rtlCol="0">
            <a:spAutoFit/>
          </a:bodyPr>
          <a:lstStyle/>
          <a:p>
            <a:pPr algn="ctr"/>
            <a:r>
              <a:rPr lang="en-US" altLang="ko-KR" sz="8000" dirty="0">
                <a:solidFill>
                  <a:schemeClr val="bg1">
                    <a:lumMod val="85000"/>
                  </a:schemeClr>
                </a:solidFill>
                <a:latin typeface="Arial" panose="020B0604020202020204" pitchFamily="34" charset="0"/>
              </a:rPr>
              <a:t>UTXO</a:t>
            </a:r>
          </a:p>
          <a:p>
            <a:pPr algn="ctr"/>
            <a:r>
              <a:rPr lang="en-US" altLang="ko-KR" sz="4000" dirty="0">
                <a:solidFill>
                  <a:schemeClr val="bg1">
                    <a:lumMod val="85000"/>
                  </a:schemeClr>
                </a:solidFill>
                <a:latin typeface="Arial" panose="020B0604020202020204" pitchFamily="34" charset="0"/>
              </a:rPr>
              <a:t>(Unspent Transaction Output)</a:t>
            </a:r>
            <a:endParaRPr lang="ko-KR" altLang="en-US" sz="4000" dirty="0">
              <a:solidFill>
                <a:schemeClr val="bg1">
                  <a:lumMod val="85000"/>
                </a:schemeClr>
              </a:solidFill>
              <a:latin typeface="Arial" panose="020B0604020202020204" pitchFamily="34" charset="0"/>
            </a:endParaRPr>
          </a:p>
        </p:txBody>
      </p:sp>
    </p:spTree>
    <p:extLst>
      <p:ext uri="{BB962C8B-B14F-4D97-AF65-F5344CB8AC3E}">
        <p14:creationId xmlns:p14="http://schemas.microsoft.com/office/powerpoint/2010/main" val="1378563686"/>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7FD0E8D0-1A77-4B50-96D1-5F6D868C9E00}"/>
              </a:ext>
            </a:extLst>
          </p:cNvPr>
          <p:cNvSpPr>
            <a:spLocks noGrp="1"/>
          </p:cNvSpPr>
          <p:nvPr>
            <p:ph type="title"/>
          </p:nvPr>
        </p:nvSpPr>
        <p:spPr/>
        <p:txBody>
          <a:bodyPr/>
          <a:lstStyle/>
          <a:p>
            <a:r>
              <a:rPr lang="en-US" altLang="ko-KR" dirty="0"/>
              <a:t>UTXO (Unspent Transaction Output)</a:t>
            </a:r>
            <a:endParaRPr lang="ko-KR" altLang="en-US" dirty="0"/>
          </a:p>
        </p:txBody>
      </p:sp>
      <p:grpSp>
        <p:nvGrpSpPr>
          <p:cNvPr id="68" name="그룹 67">
            <a:extLst>
              <a:ext uri="{FF2B5EF4-FFF2-40B4-BE49-F238E27FC236}">
                <a16:creationId xmlns:a16="http://schemas.microsoft.com/office/drawing/2014/main" id="{3717CD20-3D68-45BA-9100-A8C388889506}"/>
              </a:ext>
            </a:extLst>
          </p:cNvPr>
          <p:cNvGrpSpPr/>
          <p:nvPr/>
        </p:nvGrpSpPr>
        <p:grpSpPr>
          <a:xfrm>
            <a:off x="656094" y="3946036"/>
            <a:ext cx="3315464" cy="1457313"/>
            <a:chOff x="4419390" y="1885334"/>
            <a:chExt cx="3315464" cy="1457313"/>
          </a:xfrm>
        </p:grpSpPr>
        <p:sp>
          <p:nvSpPr>
            <p:cNvPr id="6" name="TextBox 5">
              <a:extLst>
                <a:ext uri="{FF2B5EF4-FFF2-40B4-BE49-F238E27FC236}">
                  <a16:creationId xmlns:a16="http://schemas.microsoft.com/office/drawing/2014/main" id="{BA77DF1A-035C-4512-8F7F-97AACC7E3905}"/>
                </a:ext>
              </a:extLst>
            </p:cNvPr>
            <p:cNvSpPr txBox="1"/>
            <p:nvPr/>
          </p:nvSpPr>
          <p:spPr>
            <a:xfrm>
              <a:off x="4419390" y="1885334"/>
              <a:ext cx="2681126" cy="369332"/>
            </a:xfrm>
            <a:prstGeom prst="rect">
              <a:avLst/>
            </a:prstGeom>
            <a:noFill/>
          </p:spPr>
          <p:txBody>
            <a:bodyPr wrap="square" lIns="0" rtlCol="0">
              <a:spAutoFit/>
            </a:bodyPr>
            <a:lstStyle/>
            <a:p>
              <a:r>
                <a:rPr lang="en-US" altLang="ko-KR" dirty="0">
                  <a:solidFill>
                    <a:schemeClr val="bg1">
                      <a:lumMod val="85000"/>
                    </a:schemeClr>
                  </a:solidFill>
                  <a:latin typeface="Arial" panose="020B0604020202020204" pitchFamily="34" charset="0"/>
                </a:rPr>
                <a:t>Transaction 1 (Tx1)</a:t>
              </a:r>
              <a:endParaRPr lang="ko-KR" altLang="en-US" dirty="0">
                <a:solidFill>
                  <a:srgbClr val="00C8EB"/>
                </a:solidFill>
                <a:latin typeface="Arial" panose="020B0604020202020204" pitchFamily="34" charset="0"/>
              </a:endParaRPr>
            </a:p>
          </p:txBody>
        </p:sp>
        <p:sp>
          <p:nvSpPr>
            <p:cNvPr id="7" name="직사각형 6">
              <a:extLst>
                <a:ext uri="{FF2B5EF4-FFF2-40B4-BE49-F238E27FC236}">
                  <a16:creationId xmlns:a16="http://schemas.microsoft.com/office/drawing/2014/main" id="{B55D28B4-3057-4D2C-8060-EC13A061A3F4}"/>
                </a:ext>
              </a:extLst>
            </p:cNvPr>
            <p:cNvSpPr/>
            <p:nvPr/>
          </p:nvSpPr>
          <p:spPr>
            <a:xfrm>
              <a:off x="4422854" y="2253992"/>
              <a:ext cx="3312000" cy="1088655"/>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endParaRPr lang="en-US" altLang="ko-KR" sz="1400" dirty="0">
                <a:latin typeface="Arial" panose="020B0604020202020204" pitchFamily="34" charset="0"/>
              </a:endParaRPr>
            </a:p>
            <a:p>
              <a:br>
                <a:rPr lang="en-US" altLang="ko-KR" sz="1400" dirty="0">
                  <a:latin typeface="Arial" panose="020B0604020202020204" pitchFamily="34" charset="0"/>
                </a:rPr>
              </a:br>
              <a:r>
                <a:rPr lang="en-US" altLang="ko-KR" sz="1400" dirty="0">
                  <a:latin typeface="Arial" panose="020B0604020202020204" pitchFamily="34" charset="0"/>
                </a:rPr>
                <a:t>  </a:t>
              </a:r>
              <a:endParaRPr lang="ko-KR" altLang="en-US" sz="1400" dirty="0">
                <a:latin typeface="Arial" panose="020B0604020202020204" pitchFamily="34" charset="0"/>
              </a:endParaRPr>
            </a:p>
          </p:txBody>
        </p:sp>
        <p:sp>
          <p:nvSpPr>
            <p:cNvPr id="8" name="TextBox 7">
              <a:extLst>
                <a:ext uri="{FF2B5EF4-FFF2-40B4-BE49-F238E27FC236}">
                  <a16:creationId xmlns:a16="http://schemas.microsoft.com/office/drawing/2014/main" id="{99A31810-9040-43EF-8E1D-75F6DE3D7D8E}"/>
                </a:ext>
              </a:extLst>
            </p:cNvPr>
            <p:cNvSpPr txBox="1"/>
            <p:nvPr/>
          </p:nvSpPr>
          <p:spPr>
            <a:xfrm>
              <a:off x="4566971" y="2230139"/>
              <a:ext cx="1306946" cy="323165"/>
            </a:xfrm>
            <a:prstGeom prst="rect">
              <a:avLst/>
            </a:prstGeom>
            <a:noFill/>
          </p:spPr>
          <p:txBody>
            <a:bodyPr wrap="square" lIns="0" rtlCol="0">
              <a:spAutoFit/>
            </a:bodyPr>
            <a:lstStyle/>
            <a:p>
              <a:r>
                <a:rPr lang="en-US" altLang="ko-KR" sz="1500" dirty="0">
                  <a:solidFill>
                    <a:schemeClr val="bg1">
                      <a:lumMod val="85000"/>
                    </a:schemeClr>
                  </a:solidFill>
                  <a:latin typeface="Arial" panose="020B0604020202020204" pitchFamily="34" charset="0"/>
                </a:rPr>
                <a:t>inputs</a:t>
              </a:r>
              <a:endParaRPr lang="ko-KR" altLang="en-US" sz="1500" dirty="0">
                <a:solidFill>
                  <a:srgbClr val="00C8EB"/>
                </a:solidFill>
                <a:latin typeface="Arial" panose="020B0604020202020204" pitchFamily="34" charset="0"/>
              </a:endParaRPr>
            </a:p>
          </p:txBody>
        </p:sp>
        <p:sp>
          <p:nvSpPr>
            <p:cNvPr id="9" name="TextBox 8">
              <a:extLst>
                <a:ext uri="{FF2B5EF4-FFF2-40B4-BE49-F238E27FC236}">
                  <a16:creationId xmlns:a16="http://schemas.microsoft.com/office/drawing/2014/main" id="{BB21B8DB-8525-4215-9A8F-066BF13939FD}"/>
                </a:ext>
              </a:extLst>
            </p:cNvPr>
            <p:cNvSpPr txBox="1"/>
            <p:nvPr/>
          </p:nvSpPr>
          <p:spPr>
            <a:xfrm>
              <a:off x="4566971" y="2538596"/>
              <a:ext cx="1458000" cy="307777"/>
            </a:xfrm>
            <a:prstGeom prst="rect">
              <a:avLst/>
            </a:prstGeom>
            <a:noFill/>
            <a:ln w="6350">
              <a:solidFill>
                <a:schemeClr val="bg1">
                  <a:lumMod val="85000"/>
                </a:schemeClr>
              </a:solidFill>
            </a:ln>
          </p:spPr>
          <p:txBody>
            <a:bodyPr wrap="square" lIns="54000" rIns="54000" rtlCol="0">
              <a:spAutoFit/>
            </a:bodyPr>
            <a:lstStyle/>
            <a:p>
              <a:pPr algn="ctr"/>
              <a:r>
                <a:rPr lang="en-US" altLang="ko-KR" sz="1400" dirty="0">
                  <a:solidFill>
                    <a:srgbClr val="00C8EB"/>
                  </a:solidFill>
                  <a:latin typeface="Arial" panose="020B0604020202020204" pitchFamily="34" charset="0"/>
                </a:rPr>
                <a:t>[0] Tx0, output0</a:t>
              </a:r>
              <a:endParaRPr lang="ko-KR" altLang="en-US" sz="1400" dirty="0">
                <a:solidFill>
                  <a:srgbClr val="00C8EB"/>
                </a:solidFill>
                <a:latin typeface="Arial" panose="020B0604020202020204" pitchFamily="34" charset="0"/>
              </a:endParaRPr>
            </a:p>
          </p:txBody>
        </p:sp>
        <p:sp>
          <p:nvSpPr>
            <p:cNvPr id="13" name="TextBox 12">
              <a:extLst>
                <a:ext uri="{FF2B5EF4-FFF2-40B4-BE49-F238E27FC236}">
                  <a16:creationId xmlns:a16="http://schemas.microsoft.com/office/drawing/2014/main" id="{AEE7D26A-6FCC-4AB0-84DF-CD83AAB7CA8C}"/>
                </a:ext>
              </a:extLst>
            </p:cNvPr>
            <p:cNvSpPr txBox="1"/>
            <p:nvPr/>
          </p:nvSpPr>
          <p:spPr>
            <a:xfrm>
              <a:off x="6166504" y="2230139"/>
              <a:ext cx="1306946" cy="323165"/>
            </a:xfrm>
            <a:prstGeom prst="rect">
              <a:avLst/>
            </a:prstGeom>
            <a:noFill/>
          </p:spPr>
          <p:txBody>
            <a:bodyPr wrap="square" lIns="0" rtlCol="0">
              <a:spAutoFit/>
            </a:bodyPr>
            <a:lstStyle/>
            <a:p>
              <a:r>
                <a:rPr lang="en-US" altLang="ko-KR" sz="1500" dirty="0">
                  <a:solidFill>
                    <a:schemeClr val="bg1">
                      <a:lumMod val="85000"/>
                    </a:schemeClr>
                  </a:solidFill>
                  <a:latin typeface="Arial" panose="020B0604020202020204" pitchFamily="34" charset="0"/>
                </a:rPr>
                <a:t>outputs</a:t>
              </a:r>
              <a:endParaRPr lang="ko-KR" altLang="en-US" sz="1500" dirty="0">
                <a:solidFill>
                  <a:srgbClr val="00C8EB"/>
                </a:solidFill>
                <a:latin typeface="Arial" panose="020B0604020202020204" pitchFamily="34" charset="0"/>
              </a:endParaRPr>
            </a:p>
          </p:txBody>
        </p:sp>
        <p:sp>
          <p:nvSpPr>
            <p:cNvPr id="14" name="TextBox 13">
              <a:extLst>
                <a:ext uri="{FF2B5EF4-FFF2-40B4-BE49-F238E27FC236}">
                  <a16:creationId xmlns:a16="http://schemas.microsoft.com/office/drawing/2014/main" id="{8C4AD29C-E9C7-4928-BDB2-55B1BCCE7F61}"/>
                </a:ext>
              </a:extLst>
            </p:cNvPr>
            <p:cNvSpPr txBox="1"/>
            <p:nvPr/>
          </p:nvSpPr>
          <p:spPr>
            <a:xfrm>
              <a:off x="6166504" y="2538596"/>
              <a:ext cx="1458000" cy="307777"/>
            </a:xfrm>
            <a:prstGeom prst="rect">
              <a:avLst/>
            </a:prstGeom>
            <a:noFill/>
            <a:ln w="6350">
              <a:solidFill>
                <a:schemeClr val="bg1">
                  <a:lumMod val="85000"/>
                </a:schemeClr>
              </a:solidFill>
            </a:ln>
          </p:spPr>
          <p:txBody>
            <a:bodyPr wrap="square" lIns="46800" rIns="46800" rtlCol="0">
              <a:spAutoFit/>
            </a:bodyPr>
            <a:lstStyle/>
            <a:p>
              <a:pPr algn="ctr"/>
              <a:r>
                <a:rPr lang="en-US" altLang="ko-KR" sz="1400" dirty="0">
                  <a:solidFill>
                    <a:schemeClr val="bg1">
                      <a:lumMod val="85000"/>
                    </a:schemeClr>
                  </a:solidFill>
                  <a:latin typeface="Arial" panose="020B0604020202020204" pitchFamily="34" charset="0"/>
                </a:rPr>
                <a:t>[0] To: B, 40 BTC</a:t>
              </a:r>
              <a:endParaRPr lang="ko-KR" altLang="en-US" sz="1400" dirty="0">
                <a:solidFill>
                  <a:srgbClr val="00C8EB"/>
                </a:solidFill>
                <a:latin typeface="Arial" panose="020B0604020202020204" pitchFamily="34" charset="0"/>
              </a:endParaRPr>
            </a:p>
          </p:txBody>
        </p:sp>
        <p:sp>
          <p:nvSpPr>
            <p:cNvPr id="15" name="TextBox 14">
              <a:extLst>
                <a:ext uri="{FF2B5EF4-FFF2-40B4-BE49-F238E27FC236}">
                  <a16:creationId xmlns:a16="http://schemas.microsoft.com/office/drawing/2014/main" id="{E725DF82-ADC6-43A2-B0A2-4A9695C0B1FA}"/>
                </a:ext>
              </a:extLst>
            </p:cNvPr>
            <p:cNvSpPr txBox="1"/>
            <p:nvPr/>
          </p:nvSpPr>
          <p:spPr>
            <a:xfrm>
              <a:off x="6166504" y="2896312"/>
              <a:ext cx="1458000" cy="307777"/>
            </a:xfrm>
            <a:prstGeom prst="rect">
              <a:avLst/>
            </a:prstGeom>
            <a:noFill/>
            <a:ln w="6350">
              <a:solidFill>
                <a:schemeClr val="bg1">
                  <a:lumMod val="85000"/>
                </a:schemeClr>
              </a:solidFill>
            </a:ln>
          </p:spPr>
          <p:txBody>
            <a:bodyPr wrap="square" lIns="46800" rIns="46800" rtlCol="0">
              <a:spAutoFit/>
            </a:bodyPr>
            <a:lstStyle/>
            <a:p>
              <a:pPr algn="ctr"/>
              <a:r>
                <a:rPr lang="en-US" altLang="ko-KR" sz="1400" dirty="0">
                  <a:solidFill>
                    <a:schemeClr val="bg1">
                      <a:lumMod val="85000"/>
                    </a:schemeClr>
                  </a:solidFill>
                  <a:latin typeface="Arial" panose="020B0604020202020204" pitchFamily="34" charset="0"/>
                </a:rPr>
                <a:t>[1] To: C, 10 BTC</a:t>
              </a:r>
              <a:endParaRPr lang="ko-KR" altLang="en-US" sz="1400" dirty="0">
                <a:solidFill>
                  <a:srgbClr val="00C8EB"/>
                </a:solidFill>
                <a:latin typeface="Arial" panose="020B0604020202020204" pitchFamily="34" charset="0"/>
              </a:endParaRPr>
            </a:p>
          </p:txBody>
        </p:sp>
      </p:grpSp>
      <p:cxnSp>
        <p:nvCxnSpPr>
          <p:cNvPr id="62" name="직선 화살표 연결선 61">
            <a:extLst>
              <a:ext uri="{FF2B5EF4-FFF2-40B4-BE49-F238E27FC236}">
                <a16:creationId xmlns:a16="http://schemas.microsoft.com/office/drawing/2014/main" id="{8EF3A9E3-46B6-418B-AEBE-0B41FD732003}"/>
              </a:ext>
            </a:extLst>
          </p:cNvPr>
          <p:cNvCxnSpPr>
            <a:cxnSpLocks/>
            <a:stCxn id="14" idx="3"/>
            <a:endCxn id="82" idx="1"/>
          </p:cNvCxnSpPr>
          <p:nvPr/>
        </p:nvCxnSpPr>
        <p:spPr>
          <a:xfrm flipV="1">
            <a:off x="3861208" y="2940247"/>
            <a:ext cx="924082" cy="1812940"/>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F214F32D-C63D-4FB0-808E-1CD99289FF12}"/>
              </a:ext>
            </a:extLst>
          </p:cNvPr>
          <p:cNvCxnSpPr>
            <a:cxnSpLocks/>
            <a:stCxn id="15" idx="3"/>
            <a:endCxn id="94" idx="1"/>
          </p:cNvCxnSpPr>
          <p:nvPr/>
        </p:nvCxnSpPr>
        <p:spPr>
          <a:xfrm flipV="1">
            <a:off x="3861208" y="5110630"/>
            <a:ext cx="924082" cy="273"/>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69" name="그룹 68">
            <a:extLst>
              <a:ext uri="{FF2B5EF4-FFF2-40B4-BE49-F238E27FC236}">
                <a16:creationId xmlns:a16="http://schemas.microsoft.com/office/drawing/2014/main" id="{9C280CB8-2744-4853-AD28-038D2A7AA56C}"/>
              </a:ext>
            </a:extLst>
          </p:cNvPr>
          <p:cNvGrpSpPr/>
          <p:nvPr/>
        </p:nvGrpSpPr>
        <p:grpSpPr>
          <a:xfrm>
            <a:off x="227013" y="1235171"/>
            <a:ext cx="3315464" cy="1096503"/>
            <a:chOff x="4419390" y="1885334"/>
            <a:chExt cx="3315464" cy="1096503"/>
          </a:xfrm>
        </p:grpSpPr>
        <p:sp>
          <p:nvSpPr>
            <p:cNvPr id="70" name="TextBox 69">
              <a:extLst>
                <a:ext uri="{FF2B5EF4-FFF2-40B4-BE49-F238E27FC236}">
                  <a16:creationId xmlns:a16="http://schemas.microsoft.com/office/drawing/2014/main" id="{D2B833AC-0C29-4E41-814D-759128A1627F}"/>
                </a:ext>
              </a:extLst>
            </p:cNvPr>
            <p:cNvSpPr txBox="1"/>
            <p:nvPr/>
          </p:nvSpPr>
          <p:spPr>
            <a:xfrm>
              <a:off x="4419390" y="1885334"/>
              <a:ext cx="3312000" cy="369332"/>
            </a:xfrm>
            <a:prstGeom prst="rect">
              <a:avLst/>
            </a:prstGeom>
            <a:noFill/>
          </p:spPr>
          <p:txBody>
            <a:bodyPr wrap="square" lIns="0" rtlCol="0">
              <a:spAutoFit/>
            </a:bodyPr>
            <a:lstStyle/>
            <a:p>
              <a:r>
                <a:rPr lang="en-US" altLang="ko-KR" dirty="0">
                  <a:solidFill>
                    <a:schemeClr val="bg1">
                      <a:lumMod val="85000"/>
                    </a:schemeClr>
                  </a:solidFill>
                  <a:latin typeface="Arial" panose="020B0604020202020204" pitchFamily="34" charset="0"/>
                </a:rPr>
                <a:t>Coinbase Transaction 0 (Tx 0)</a:t>
              </a:r>
              <a:endParaRPr lang="ko-KR" altLang="en-US" dirty="0">
                <a:solidFill>
                  <a:srgbClr val="00C8EB"/>
                </a:solidFill>
                <a:latin typeface="Arial" panose="020B0604020202020204" pitchFamily="34" charset="0"/>
              </a:endParaRPr>
            </a:p>
          </p:txBody>
        </p:sp>
        <p:sp>
          <p:nvSpPr>
            <p:cNvPr id="71" name="직사각형 70">
              <a:extLst>
                <a:ext uri="{FF2B5EF4-FFF2-40B4-BE49-F238E27FC236}">
                  <a16:creationId xmlns:a16="http://schemas.microsoft.com/office/drawing/2014/main" id="{0E2F43D6-8B11-453E-B5C7-A6B6CFE7C4A7}"/>
                </a:ext>
              </a:extLst>
            </p:cNvPr>
            <p:cNvSpPr/>
            <p:nvPr/>
          </p:nvSpPr>
          <p:spPr>
            <a:xfrm>
              <a:off x="4422854" y="2253992"/>
              <a:ext cx="3312000" cy="727845"/>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endParaRPr lang="en-US" altLang="ko-KR" sz="1400" dirty="0">
                <a:latin typeface="Arial" panose="020B0604020202020204" pitchFamily="34" charset="0"/>
              </a:endParaRPr>
            </a:p>
            <a:p>
              <a:br>
                <a:rPr lang="en-US" altLang="ko-KR" sz="1400" dirty="0">
                  <a:latin typeface="Arial" panose="020B0604020202020204" pitchFamily="34" charset="0"/>
                </a:rPr>
              </a:br>
              <a:r>
                <a:rPr lang="en-US" altLang="ko-KR" sz="1400" dirty="0">
                  <a:latin typeface="Arial" panose="020B0604020202020204" pitchFamily="34" charset="0"/>
                </a:rPr>
                <a:t>  </a:t>
              </a:r>
              <a:endParaRPr lang="ko-KR" altLang="en-US" sz="1400" dirty="0">
                <a:latin typeface="Arial" panose="020B0604020202020204" pitchFamily="34" charset="0"/>
              </a:endParaRPr>
            </a:p>
          </p:txBody>
        </p:sp>
        <p:sp>
          <p:nvSpPr>
            <p:cNvPr id="72" name="TextBox 71">
              <a:extLst>
                <a:ext uri="{FF2B5EF4-FFF2-40B4-BE49-F238E27FC236}">
                  <a16:creationId xmlns:a16="http://schemas.microsoft.com/office/drawing/2014/main" id="{01DB2BA4-A4E2-40BE-B801-E66E1BFAC18B}"/>
                </a:ext>
              </a:extLst>
            </p:cNvPr>
            <p:cNvSpPr txBox="1"/>
            <p:nvPr/>
          </p:nvSpPr>
          <p:spPr>
            <a:xfrm>
              <a:off x="4566971" y="2230139"/>
              <a:ext cx="1306946" cy="323165"/>
            </a:xfrm>
            <a:prstGeom prst="rect">
              <a:avLst/>
            </a:prstGeom>
            <a:noFill/>
          </p:spPr>
          <p:txBody>
            <a:bodyPr wrap="square" lIns="0" rtlCol="0">
              <a:spAutoFit/>
            </a:bodyPr>
            <a:lstStyle/>
            <a:p>
              <a:r>
                <a:rPr lang="en-US" altLang="ko-KR" sz="1500" dirty="0">
                  <a:solidFill>
                    <a:schemeClr val="bg1">
                      <a:lumMod val="85000"/>
                    </a:schemeClr>
                  </a:solidFill>
                  <a:latin typeface="Arial" panose="020B0604020202020204" pitchFamily="34" charset="0"/>
                </a:rPr>
                <a:t>inputs</a:t>
              </a:r>
              <a:endParaRPr lang="ko-KR" altLang="en-US" sz="1500" dirty="0">
                <a:solidFill>
                  <a:srgbClr val="00C8EB"/>
                </a:solidFill>
                <a:latin typeface="Arial" panose="020B0604020202020204" pitchFamily="34" charset="0"/>
              </a:endParaRPr>
            </a:p>
          </p:txBody>
        </p:sp>
        <p:sp>
          <p:nvSpPr>
            <p:cNvPr id="73" name="TextBox 72">
              <a:extLst>
                <a:ext uri="{FF2B5EF4-FFF2-40B4-BE49-F238E27FC236}">
                  <a16:creationId xmlns:a16="http://schemas.microsoft.com/office/drawing/2014/main" id="{61B09311-E825-48BC-B55E-27DA35D2D6E7}"/>
                </a:ext>
              </a:extLst>
            </p:cNvPr>
            <p:cNvSpPr txBox="1"/>
            <p:nvPr/>
          </p:nvSpPr>
          <p:spPr>
            <a:xfrm>
              <a:off x="4566971" y="2538596"/>
              <a:ext cx="1458000" cy="307777"/>
            </a:xfrm>
            <a:prstGeom prst="rect">
              <a:avLst/>
            </a:prstGeom>
            <a:noFill/>
            <a:ln w="6350">
              <a:solidFill>
                <a:schemeClr val="bg1">
                  <a:lumMod val="85000"/>
                </a:schemeClr>
              </a:solidFill>
            </a:ln>
          </p:spPr>
          <p:txBody>
            <a:bodyPr wrap="square" lIns="46800" rIns="46800" rtlCol="0">
              <a:spAutoFit/>
            </a:bodyPr>
            <a:lstStyle/>
            <a:p>
              <a:pPr algn="ctr"/>
              <a:r>
                <a:rPr lang="en-US" altLang="ko-KR" sz="1400" dirty="0">
                  <a:solidFill>
                    <a:schemeClr val="bg1">
                      <a:lumMod val="85000"/>
                    </a:schemeClr>
                  </a:solidFill>
                  <a:latin typeface="Arial" panose="020B0604020202020204" pitchFamily="34" charset="0"/>
                </a:rPr>
                <a:t>Mining Reward</a:t>
              </a:r>
              <a:endParaRPr lang="ko-KR" altLang="en-US" sz="1400" dirty="0">
                <a:solidFill>
                  <a:srgbClr val="00C8EB"/>
                </a:solidFill>
                <a:latin typeface="Arial" panose="020B0604020202020204" pitchFamily="34" charset="0"/>
              </a:endParaRPr>
            </a:p>
          </p:txBody>
        </p:sp>
        <p:sp>
          <p:nvSpPr>
            <p:cNvPr id="74" name="TextBox 73">
              <a:extLst>
                <a:ext uri="{FF2B5EF4-FFF2-40B4-BE49-F238E27FC236}">
                  <a16:creationId xmlns:a16="http://schemas.microsoft.com/office/drawing/2014/main" id="{0AB96060-F983-4AAC-A6F4-F0C8585834F0}"/>
                </a:ext>
              </a:extLst>
            </p:cNvPr>
            <p:cNvSpPr txBox="1"/>
            <p:nvPr/>
          </p:nvSpPr>
          <p:spPr>
            <a:xfrm>
              <a:off x="6166504" y="2230139"/>
              <a:ext cx="1306946" cy="323165"/>
            </a:xfrm>
            <a:prstGeom prst="rect">
              <a:avLst/>
            </a:prstGeom>
            <a:noFill/>
          </p:spPr>
          <p:txBody>
            <a:bodyPr wrap="square" lIns="0" rtlCol="0">
              <a:spAutoFit/>
            </a:bodyPr>
            <a:lstStyle/>
            <a:p>
              <a:r>
                <a:rPr lang="en-US" altLang="ko-KR" sz="1500" dirty="0">
                  <a:solidFill>
                    <a:schemeClr val="bg1">
                      <a:lumMod val="85000"/>
                    </a:schemeClr>
                  </a:solidFill>
                  <a:latin typeface="Arial" panose="020B0604020202020204" pitchFamily="34" charset="0"/>
                </a:rPr>
                <a:t>outputs</a:t>
              </a:r>
              <a:endParaRPr lang="ko-KR" altLang="en-US" sz="1500" dirty="0">
                <a:solidFill>
                  <a:srgbClr val="00C8EB"/>
                </a:solidFill>
                <a:latin typeface="Arial" panose="020B0604020202020204" pitchFamily="34" charset="0"/>
              </a:endParaRPr>
            </a:p>
          </p:txBody>
        </p:sp>
        <p:sp>
          <p:nvSpPr>
            <p:cNvPr id="75" name="TextBox 74">
              <a:extLst>
                <a:ext uri="{FF2B5EF4-FFF2-40B4-BE49-F238E27FC236}">
                  <a16:creationId xmlns:a16="http://schemas.microsoft.com/office/drawing/2014/main" id="{8FDC9EB6-0E79-4F23-AD60-D0A8CEB6B971}"/>
                </a:ext>
              </a:extLst>
            </p:cNvPr>
            <p:cNvSpPr txBox="1"/>
            <p:nvPr/>
          </p:nvSpPr>
          <p:spPr>
            <a:xfrm>
              <a:off x="6166504" y="2538596"/>
              <a:ext cx="1458000" cy="307777"/>
            </a:xfrm>
            <a:prstGeom prst="rect">
              <a:avLst/>
            </a:prstGeom>
            <a:noFill/>
            <a:ln w="6350">
              <a:solidFill>
                <a:schemeClr val="bg1">
                  <a:lumMod val="85000"/>
                </a:schemeClr>
              </a:solidFill>
            </a:ln>
          </p:spPr>
          <p:txBody>
            <a:bodyPr wrap="square" lIns="46800" rIns="46800" rtlCol="0">
              <a:spAutoFit/>
            </a:bodyPr>
            <a:lstStyle/>
            <a:p>
              <a:pPr algn="ctr"/>
              <a:r>
                <a:rPr lang="en-US" altLang="ko-KR" sz="1400" dirty="0">
                  <a:solidFill>
                    <a:srgbClr val="00C8EB"/>
                  </a:solidFill>
                  <a:latin typeface="Arial" panose="020B0604020202020204" pitchFamily="34" charset="0"/>
                </a:rPr>
                <a:t>[0] To: A, 50 BTC</a:t>
              </a:r>
              <a:endParaRPr lang="ko-KR" altLang="en-US" sz="1400" dirty="0">
                <a:solidFill>
                  <a:srgbClr val="00C8EB"/>
                </a:solidFill>
                <a:latin typeface="Arial" panose="020B0604020202020204" pitchFamily="34" charset="0"/>
              </a:endParaRPr>
            </a:p>
          </p:txBody>
        </p:sp>
      </p:grpSp>
      <p:grpSp>
        <p:nvGrpSpPr>
          <p:cNvPr id="78" name="그룹 77">
            <a:extLst>
              <a:ext uri="{FF2B5EF4-FFF2-40B4-BE49-F238E27FC236}">
                <a16:creationId xmlns:a16="http://schemas.microsoft.com/office/drawing/2014/main" id="{9B9BAEF6-63EC-4B81-895D-9399CA049212}"/>
              </a:ext>
            </a:extLst>
          </p:cNvPr>
          <p:cNvGrpSpPr/>
          <p:nvPr/>
        </p:nvGrpSpPr>
        <p:grpSpPr>
          <a:xfrm>
            <a:off x="4637709" y="2133096"/>
            <a:ext cx="3315464" cy="1457313"/>
            <a:chOff x="4419390" y="1885334"/>
            <a:chExt cx="3315464" cy="1457313"/>
          </a:xfrm>
        </p:grpSpPr>
        <p:sp>
          <p:nvSpPr>
            <p:cNvPr id="79" name="TextBox 78">
              <a:extLst>
                <a:ext uri="{FF2B5EF4-FFF2-40B4-BE49-F238E27FC236}">
                  <a16:creationId xmlns:a16="http://schemas.microsoft.com/office/drawing/2014/main" id="{64D373C9-CC5E-4A79-BC53-E31C2608D58B}"/>
                </a:ext>
              </a:extLst>
            </p:cNvPr>
            <p:cNvSpPr txBox="1"/>
            <p:nvPr/>
          </p:nvSpPr>
          <p:spPr>
            <a:xfrm>
              <a:off x="4419390" y="1885334"/>
              <a:ext cx="2681126" cy="369332"/>
            </a:xfrm>
            <a:prstGeom prst="rect">
              <a:avLst/>
            </a:prstGeom>
            <a:noFill/>
          </p:spPr>
          <p:txBody>
            <a:bodyPr wrap="square" lIns="0" rtlCol="0">
              <a:spAutoFit/>
            </a:bodyPr>
            <a:lstStyle/>
            <a:p>
              <a:r>
                <a:rPr lang="en-US" altLang="ko-KR" dirty="0">
                  <a:solidFill>
                    <a:schemeClr val="bg1">
                      <a:lumMod val="85000"/>
                    </a:schemeClr>
                  </a:solidFill>
                  <a:latin typeface="Arial" panose="020B0604020202020204" pitchFamily="34" charset="0"/>
                </a:rPr>
                <a:t>Transaction 2</a:t>
              </a:r>
              <a:endParaRPr lang="ko-KR" altLang="en-US" dirty="0">
                <a:solidFill>
                  <a:srgbClr val="00C8EB"/>
                </a:solidFill>
                <a:latin typeface="Arial" panose="020B0604020202020204" pitchFamily="34" charset="0"/>
              </a:endParaRPr>
            </a:p>
          </p:txBody>
        </p:sp>
        <p:sp>
          <p:nvSpPr>
            <p:cNvPr id="80" name="직사각형 79">
              <a:extLst>
                <a:ext uri="{FF2B5EF4-FFF2-40B4-BE49-F238E27FC236}">
                  <a16:creationId xmlns:a16="http://schemas.microsoft.com/office/drawing/2014/main" id="{FD7D28B1-9427-415C-93C9-F0ED94F9CA27}"/>
                </a:ext>
              </a:extLst>
            </p:cNvPr>
            <p:cNvSpPr/>
            <p:nvPr/>
          </p:nvSpPr>
          <p:spPr>
            <a:xfrm>
              <a:off x="4422854" y="2253992"/>
              <a:ext cx="3312000" cy="1088655"/>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endParaRPr lang="en-US" altLang="ko-KR" sz="1400" dirty="0">
                <a:latin typeface="Arial" panose="020B0604020202020204" pitchFamily="34" charset="0"/>
              </a:endParaRPr>
            </a:p>
            <a:p>
              <a:br>
                <a:rPr lang="en-US" altLang="ko-KR" sz="1400" dirty="0">
                  <a:latin typeface="Arial" panose="020B0604020202020204" pitchFamily="34" charset="0"/>
                </a:rPr>
              </a:br>
              <a:r>
                <a:rPr lang="en-US" altLang="ko-KR" sz="1400" dirty="0">
                  <a:latin typeface="Arial" panose="020B0604020202020204" pitchFamily="34" charset="0"/>
                </a:rPr>
                <a:t>  </a:t>
              </a:r>
              <a:endParaRPr lang="ko-KR" altLang="en-US" sz="1400" dirty="0">
                <a:latin typeface="Arial" panose="020B0604020202020204" pitchFamily="34" charset="0"/>
              </a:endParaRPr>
            </a:p>
          </p:txBody>
        </p:sp>
        <p:sp>
          <p:nvSpPr>
            <p:cNvPr id="81" name="TextBox 80">
              <a:extLst>
                <a:ext uri="{FF2B5EF4-FFF2-40B4-BE49-F238E27FC236}">
                  <a16:creationId xmlns:a16="http://schemas.microsoft.com/office/drawing/2014/main" id="{80EEE286-6DA2-4F36-8445-FC3DCB6EE492}"/>
                </a:ext>
              </a:extLst>
            </p:cNvPr>
            <p:cNvSpPr txBox="1"/>
            <p:nvPr/>
          </p:nvSpPr>
          <p:spPr>
            <a:xfrm>
              <a:off x="4566971" y="2230139"/>
              <a:ext cx="1306946" cy="323165"/>
            </a:xfrm>
            <a:prstGeom prst="rect">
              <a:avLst/>
            </a:prstGeom>
            <a:noFill/>
          </p:spPr>
          <p:txBody>
            <a:bodyPr wrap="square" lIns="0" rtlCol="0">
              <a:spAutoFit/>
            </a:bodyPr>
            <a:lstStyle/>
            <a:p>
              <a:r>
                <a:rPr lang="en-US" altLang="ko-KR" sz="1500" dirty="0">
                  <a:solidFill>
                    <a:schemeClr val="bg1">
                      <a:lumMod val="85000"/>
                    </a:schemeClr>
                  </a:solidFill>
                  <a:latin typeface="Arial" panose="020B0604020202020204" pitchFamily="34" charset="0"/>
                </a:rPr>
                <a:t>inputs</a:t>
              </a:r>
              <a:endParaRPr lang="ko-KR" altLang="en-US" sz="1500" dirty="0">
                <a:solidFill>
                  <a:srgbClr val="00C8EB"/>
                </a:solidFill>
                <a:latin typeface="Arial" panose="020B0604020202020204" pitchFamily="34" charset="0"/>
              </a:endParaRPr>
            </a:p>
          </p:txBody>
        </p:sp>
        <p:sp>
          <p:nvSpPr>
            <p:cNvPr id="82" name="TextBox 81">
              <a:extLst>
                <a:ext uri="{FF2B5EF4-FFF2-40B4-BE49-F238E27FC236}">
                  <a16:creationId xmlns:a16="http://schemas.microsoft.com/office/drawing/2014/main" id="{C3161EE8-9F92-4646-85BE-E2D20CD33576}"/>
                </a:ext>
              </a:extLst>
            </p:cNvPr>
            <p:cNvSpPr txBox="1"/>
            <p:nvPr/>
          </p:nvSpPr>
          <p:spPr>
            <a:xfrm>
              <a:off x="4566971" y="2538596"/>
              <a:ext cx="1458000" cy="307777"/>
            </a:xfrm>
            <a:prstGeom prst="rect">
              <a:avLst/>
            </a:prstGeom>
            <a:noFill/>
            <a:ln w="6350">
              <a:solidFill>
                <a:schemeClr val="bg1">
                  <a:lumMod val="85000"/>
                </a:schemeClr>
              </a:solidFill>
            </a:ln>
          </p:spPr>
          <p:txBody>
            <a:bodyPr wrap="square" lIns="54000" rIns="54000" rtlCol="0">
              <a:spAutoFit/>
            </a:bodyPr>
            <a:lstStyle/>
            <a:p>
              <a:pPr algn="ctr"/>
              <a:r>
                <a:rPr lang="en-US" altLang="ko-KR" sz="1400" dirty="0">
                  <a:solidFill>
                    <a:schemeClr val="bg1">
                      <a:lumMod val="85000"/>
                    </a:schemeClr>
                  </a:solidFill>
                  <a:latin typeface="Arial" panose="020B0604020202020204" pitchFamily="34" charset="0"/>
                </a:rPr>
                <a:t>[0] Tx1, output0</a:t>
              </a:r>
              <a:endParaRPr lang="ko-KR" altLang="en-US" sz="1400" dirty="0">
                <a:solidFill>
                  <a:srgbClr val="00C8EB"/>
                </a:solidFill>
                <a:latin typeface="Arial" panose="020B0604020202020204" pitchFamily="34" charset="0"/>
              </a:endParaRPr>
            </a:p>
          </p:txBody>
        </p:sp>
        <p:sp>
          <p:nvSpPr>
            <p:cNvPr id="83" name="TextBox 82">
              <a:extLst>
                <a:ext uri="{FF2B5EF4-FFF2-40B4-BE49-F238E27FC236}">
                  <a16:creationId xmlns:a16="http://schemas.microsoft.com/office/drawing/2014/main" id="{EEDFFCC5-19AE-4F11-A01E-E2454C314E55}"/>
                </a:ext>
              </a:extLst>
            </p:cNvPr>
            <p:cNvSpPr txBox="1"/>
            <p:nvPr/>
          </p:nvSpPr>
          <p:spPr>
            <a:xfrm>
              <a:off x="6166504" y="2230139"/>
              <a:ext cx="1306946" cy="323165"/>
            </a:xfrm>
            <a:prstGeom prst="rect">
              <a:avLst/>
            </a:prstGeom>
            <a:noFill/>
          </p:spPr>
          <p:txBody>
            <a:bodyPr wrap="square" lIns="0" rtlCol="0">
              <a:spAutoFit/>
            </a:bodyPr>
            <a:lstStyle/>
            <a:p>
              <a:r>
                <a:rPr lang="en-US" altLang="ko-KR" sz="1500" dirty="0">
                  <a:solidFill>
                    <a:schemeClr val="bg1">
                      <a:lumMod val="85000"/>
                    </a:schemeClr>
                  </a:solidFill>
                  <a:latin typeface="Arial" panose="020B0604020202020204" pitchFamily="34" charset="0"/>
                </a:rPr>
                <a:t>outputs</a:t>
              </a:r>
              <a:endParaRPr lang="ko-KR" altLang="en-US" sz="1500" dirty="0">
                <a:solidFill>
                  <a:srgbClr val="00C8EB"/>
                </a:solidFill>
                <a:latin typeface="Arial" panose="020B0604020202020204" pitchFamily="34" charset="0"/>
              </a:endParaRPr>
            </a:p>
          </p:txBody>
        </p:sp>
        <p:sp>
          <p:nvSpPr>
            <p:cNvPr id="84" name="TextBox 83">
              <a:extLst>
                <a:ext uri="{FF2B5EF4-FFF2-40B4-BE49-F238E27FC236}">
                  <a16:creationId xmlns:a16="http://schemas.microsoft.com/office/drawing/2014/main" id="{B77221EE-2FCD-4748-9C32-367A5ECC204D}"/>
                </a:ext>
              </a:extLst>
            </p:cNvPr>
            <p:cNvSpPr txBox="1"/>
            <p:nvPr/>
          </p:nvSpPr>
          <p:spPr>
            <a:xfrm>
              <a:off x="6166504" y="2538596"/>
              <a:ext cx="1458000" cy="307777"/>
            </a:xfrm>
            <a:prstGeom prst="rect">
              <a:avLst/>
            </a:prstGeom>
            <a:noFill/>
            <a:ln w="6350">
              <a:solidFill>
                <a:schemeClr val="bg1">
                  <a:lumMod val="85000"/>
                </a:schemeClr>
              </a:solidFill>
            </a:ln>
          </p:spPr>
          <p:txBody>
            <a:bodyPr wrap="square" lIns="46800" rIns="46800" rtlCol="0">
              <a:spAutoFit/>
            </a:bodyPr>
            <a:lstStyle/>
            <a:p>
              <a:pPr algn="ctr"/>
              <a:r>
                <a:rPr lang="en-US" altLang="ko-KR" sz="1400" dirty="0">
                  <a:solidFill>
                    <a:schemeClr val="bg1">
                      <a:lumMod val="85000"/>
                    </a:schemeClr>
                  </a:solidFill>
                  <a:latin typeface="Arial" panose="020B0604020202020204" pitchFamily="34" charset="0"/>
                </a:rPr>
                <a:t>[0] To: D, 20 BTC</a:t>
              </a:r>
              <a:endParaRPr lang="ko-KR" altLang="en-US" sz="1400" dirty="0">
                <a:solidFill>
                  <a:srgbClr val="00C8EB"/>
                </a:solidFill>
                <a:latin typeface="Arial" panose="020B0604020202020204" pitchFamily="34" charset="0"/>
              </a:endParaRPr>
            </a:p>
          </p:txBody>
        </p:sp>
        <p:sp>
          <p:nvSpPr>
            <p:cNvPr id="85" name="TextBox 84">
              <a:extLst>
                <a:ext uri="{FF2B5EF4-FFF2-40B4-BE49-F238E27FC236}">
                  <a16:creationId xmlns:a16="http://schemas.microsoft.com/office/drawing/2014/main" id="{8A5B97F3-6D36-43F8-B0F5-6D6414178DAE}"/>
                </a:ext>
              </a:extLst>
            </p:cNvPr>
            <p:cNvSpPr txBox="1"/>
            <p:nvPr/>
          </p:nvSpPr>
          <p:spPr>
            <a:xfrm>
              <a:off x="6166504" y="2896312"/>
              <a:ext cx="1458000" cy="307777"/>
            </a:xfrm>
            <a:prstGeom prst="rect">
              <a:avLst/>
            </a:prstGeom>
            <a:noFill/>
            <a:ln w="6350">
              <a:solidFill>
                <a:schemeClr val="bg1">
                  <a:lumMod val="85000"/>
                </a:schemeClr>
              </a:solidFill>
            </a:ln>
          </p:spPr>
          <p:txBody>
            <a:bodyPr wrap="square" lIns="46800" rIns="46800" rtlCol="0">
              <a:spAutoFit/>
            </a:bodyPr>
            <a:lstStyle/>
            <a:p>
              <a:pPr algn="ctr"/>
              <a:r>
                <a:rPr lang="en-US" altLang="ko-KR" sz="1400" dirty="0">
                  <a:solidFill>
                    <a:schemeClr val="bg1">
                      <a:lumMod val="85000"/>
                    </a:schemeClr>
                  </a:solidFill>
                  <a:latin typeface="Arial" panose="020B0604020202020204" pitchFamily="34" charset="0"/>
                </a:rPr>
                <a:t>[1] To: E, 20 BTC</a:t>
              </a:r>
              <a:endParaRPr lang="ko-KR" altLang="en-US" sz="1400" dirty="0">
                <a:solidFill>
                  <a:srgbClr val="00C8EB"/>
                </a:solidFill>
                <a:latin typeface="Arial" panose="020B0604020202020204" pitchFamily="34" charset="0"/>
              </a:endParaRPr>
            </a:p>
          </p:txBody>
        </p:sp>
      </p:grpSp>
      <p:cxnSp>
        <p:nvCxnSpPr>
          <p:cNvPr id="88" name="연결선: 꺾임 87">
            <a:extLst>
              <a:ext uri="{FF2B5EF4-FFF2-40B4-BE49-F238E27FC236}">
                <a16:creationId xmlns:a16="http://schemas.microsoft.com/office/drawing/2014/main" id="{A2BA7B5C-8057-45D7-AF65-D0F497F5E2C5}"/>
              </a:ext>
            </a:extLst>
          </p:cNvPr>
          <p:cNvCxnSpPr>
            <a:stCxn id="75" idx="2"/>
            <a:endCxn id="9" idx="1"/>
          </p:cNvCxnSpPr>
          <p:nvPr/>
        </p:nvCxnSpPr>
        <p:spPr>
          <a:xfrm rot="5400000">
            <a:off x="474913" y="2524972"/>
            <a:ext cx="2556977" cy="1899452"/>
          </a:xfrm>
          <a:prstGeom prst="bentConnector4">
            <a:avLst>
              <a:gd name="adj1" fmla="val 46991"/>
              <a:gd name="adj2" fmla="val 119989"/>
            </a:avLst>
          </a:prstGeom>
          <a:ln w="12700">
            <a:solidFill>
              <a:srgbClr val="00C8EB"/>
            </a:solidFill>
            <a:tailEnd type="triangle"/>
          </a:ln>
        </p:spPr>
        <p:style>
          <a:lnRef idx="1">
            <a:schemeClr val="accent1"/>
          </a:lnRef>
          <a:fillRef idx="0">
            <a:schemeClr val="accent1"/>
          </a:fillRef>
          <a:effectRef idx="0">
            <a:schemeClr val="accent1"/>
          </a:effectRef>
          <a:fontRef idx="minor">
            <a:schemeClr val="tx1"/>
          </a:fontRef>
        </p:style>
      </p:cxnSp>
      <p:grpSp>
        <p:nvGrpSpPr>
          <p:cNvPr id="90" name="그룹 89">
            <a:extLst>
              <a:ext uri="{FF2B5EF4-FFF2-40B4-BE49-F238E27FC236}">
                <a16:creationId xmlns:a16="http://schemas.microsoft.com/office/drawing/2014/main" id="{EFACD792-488E-4FB0-9E0C-C535BF232FD9}"/>
              </a:ext>
            </a:extLst>
          </p:cNvPr>
          <p:cNvGrpSpPr/>
          <p:nvPr/>
        </p:nvGrpSpPr>
        <p:grpSpPr>
          <a:xfrm>
            <a:off x="4637709" y="4303479"/>
            <a:ext cx="3315464" cy="1457313"/>
            <a:chOff x="4419390" y="1885334"/>
            <a:chExt cx="3315464" cy="1457313"/>
          </a:xfrm>
        </p:grpSpPr>
        <p:sp>
          <p:nvSpPr>
            <p:cNvPr id="91" name="TextBox 90">
              <a:extLst>
                <a:ext uri="{FF2B5EF4-FFF2-40B4-BE49-F238E27FC236}">
                  <a16:creationId xmlns:a16="http://schemas.microsoft.com/office/drawing/2014/main" id="{0BE3149A-43F9-41FC-8544-47F644EA0B21}"/>
                </a:ext>
              </a:extLst>
            </p:cNvPr>
            <p:cNvSpPr txBox="1"/>
            <p:nvPr/>
          </p:nvSpPr>
          <p:spPr>
            <a:xfrm>
              <a:off x="4419390" y="1885334"/>
              <a:ext cx="2681126" cy="369332"/>
            </a:xfrm>
            <a:prstGeom prst="rect">
              <a:avLst/>
            </a:prstGeom>
            <a:noFill/>
          </p:spPr>
          <p:txBody>
            <a:bodyPr wrap="square" lIns="0" rtlCol="0">
              <a:spAutoFit/>
            </a:bodyPr>
            <a:lstStyle/>
            <a:p>
              <a:r>
                <a:rPr lang="en-US" altLang="ko-KR" dirty="0">
                  <a:solidFill>
                    <a:schemeClr val="bg1">
                      <a:lumMod val="85000"/>
                    </a:schemeClr>
                  </a:solidFill>
                  <a:latin typeface="Arial" panose="020B0604020202020204" pitchFamily="34" charset="0"/>
                </a:rPr>
                <a:t>Transaction 3</a:t>
              </a:r>
              <a:endParaRPr lang="ko-KR" altLang="en-US" dirty="0">
                <a:solidFill>
                  <a:srgbClr val="00C8EB"/>
                </a:solidFill>
                <a:latin typeface="Arial" panose="020B0604020202020204" pitchFamily="34" charset="0"/>
              </a:endParaRPr>
            </a:p>
          </p:txBody>
        </p:sp>
        <p:sp>
          <p:nvSpPr>
            <p:cNvPr id="92" name="직사각형 91">
              <a:extLst>
                <a:ext uri="{FF2B5EF4-FFF2-40B4-BE49-F238E27FC236}">
                  <a16:creationId xmlns:a16="http://schemas.microsoft.com/office/drawing/2014/main" id="{DAC12228-A045-4175-8D61-A96FD835C7B9}"/>
                </a:ext>
              </a:extLst>
            </p:cNvPr>
            <p:cNvSpPr/>
            <p:nvPr/>
          </p:nvSpPr>
          <p:spPr>
            <a:xfrm>
              <a:off x="4422854" y="2253992"/>
              <a:ext cx="3312000" cy="1088655"/>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endParaRPr lang="en-US" altLang="ko-KR" sz="1400" dirty="0">
                <a:latin typeface="Arial" panose="020B0604020202020204" pitchFamily="34" charset="0"/>
              </a:endParaRPr>
            </a:p>
            <a:p>
              <a:br>
                <a:rPr lang="en-US" altLang="ko-KR" sz="1400" dirty="0">
                  <a:latin typeface="Arial" panose="020B0604020202020204" pitchFamily="34" charset="0"/>
                </a:rPr>
              </a:br>
              <a:r>
                <a:rPr lang="en-US" altLang="ko-KR" sz="1400" dirty="0">
                  <a:latin typeface="Arial" panose="020B0604020202020204" pitchFamily="34" charset="0"/>
                </a:rPr>
                <a:t>  </a:t>
              </a:r>
              <a:endParaRPr lang="ko-KR" altLang="en-US" sz="1400" dirty="0">
                <a:latin typeface="Arial" panose="020B0604020202020204" pitchFamily="34" charset="0"/>
              </a:endParaRPr>
            </a:p>
          </p:txBody>
        </p:sp>
        <p:sp>
          <p:nvSpPr>
            <p:cNvPr id="93" name="TextBox 92">
              <a:extLst>
                <a:ext uri="{FF2B5EF4-FFF2-40B4-BE49-F238E27FC236}">
                  <a16:creationId xmlns:a16="http://schemas.microsoft.com/office/drawing/2014/main" id="{2DF4F88D-F768-468C-BFEB-04964C123365}"/>
                </a:ext>
              </a:extLst>
            </p:cNvPr>
            <p:cNvSpPr txBox="1"/>
            <p:nvPr/>
          </p:nvSpPr>
          <p:spPr>
            <a:xfrm>
              <a:off x="4566971" y="2230139"/>
              <a:ext cx="1306946" cy="323165"/>
            </a:xfrm>
            <a:prstGeom prst="rect">
              <a:avLst/>
            </a:prstGeom>
            <a:noFill/>
          </p:spPr>
          <p:txBody>
            <a:bodyPr wrap="square" lIns="0" rtlCol="0">
              <a:spAutoFit/>
            </a:bodyPr>
            <a:lstStyle/>
            <a:p>
              <a:r>
                <a:rPr lang="en-US" altLang="ko-KR" sz="1500" dirty="0">
                  <a:solidFill>
                    <a:schemeClr val="bg1">
                      <a:lumMod val="85000"/>
                    </a:schemeClr>
                  </a:solidFill>
                  <a:latin typeface="Arial" panose="020B0604020202020204" pitchFamily="34" charset="0"/>
                </a:rPr>
                <a:t>inputs</a:t>
              </a:r>
              <a:endParaRPr lang="ko-KR" altLang="en-US" sz="1500" dirty="0">
                <a:solidFill>
                  <a:srgbClr val="00C8EB"/>
                </a:solidFill>
                <a:latin typeface="Arial" panose="020B0604020202020204" pitchFamily="34" charset="0"/>
              </a:endParaRPr>
            </a:p>
          </p:txBody>
        </p:sp>
        <p:sp>
          <p:nvSpPr>
            <p:cNvPr id="94" name="TextBox 93">
              <a:extLst>
                <a:ext uri="{FF2B5EF4-FFF2-40B4-BE49-F238E27FC236}">
                  <a16:creationId xmlns:a16="http://schemas.microsoft.com/office/drawing/2014/main" id="{2A0835BA-1019-45EA-AF0F-A20B3E8B6E14}"/>
                </a:ext>
              </a:extLst>
            </p:cNvPr>
            <p:cNvSpPr txBox="1"/>
            <p:nvPr/>
          </p:nvSpPr>
          <p:spPr>
            <a:xfrm>
              <a:off x="4566971" y="2538596"/>
              <a:ext cx="1458000" cy="307777"/>
            </a:xfrm>
            <a:prstGeom prst="rect">
              <a:avLst/>
            </a:prstGeom>
            <a:noFill/>
            <a:ln w="6350">
              <a:solidFill>
                <a:schemeClr val="bg1">
                  <a:lumMod val="85000"/>
                </a:schemeClr>
              </a:solidFill>
            </a:ln>
          </p:spPr>
          <p:txBody>
            <a:bodyPr wrap="square" lIns="54000" rIns="54000" rtlCol="0">
              <a:spAutoFit/>
            </a:bodyPr>
            <a:lstStyle/>
            <a:p>
              <a:pPr algn="ctr"/>
              <a:r>
                <a:rPr lang="en-US" altLang="ko-KR" sz="1400" dirty="0">
                  <a:solidFill>
                    <a:schemeClr val="bg1">
                      <a:lumMod val="85000"/>
                    </a:schemeClr>
                  </a:solidFill>
                  <a:latin typeface="Arial" panose="020B0604020202020204" pitchFamily="34" charset="0"/>
                </a:rPr>
                <a:t>[0] Tx1, output1</a:t>
              </a:r>
              <a:endParaRPr lang="ko-KR" altLang="en-US" sz="1400" dirty="0">
                <a:solidFill>
                  <a:srgbClr val="00C8EB"/>
                </a:solidFill>
                <a:latin typeface="Arial" panose="020B0604020202020204" pitchFamily="34" charset="0"/>
              </a:endParaRPr>
            </a:p>
          </p:txBody>
        </p:sp>
        <p:sp>
          <p:nvSpPr>
            <p:cNvPr id="95" name="TextBox 94">
              <a:extLst>
                <a:ext uri="{FF2B5EF4-FFF2-40B4-BE49-F238E27FC236}">
                  <a16:creationId xmlns:a16="http://schemas.microsoft.com/office/drawing/2014/main" id="{6CC9CF9B-9AAA-466E-88D7-22EB47714196}"/>
                </a:ext>
              </a:extLst>
            </p:cNvPr>
            <p:cNvSpPr txBox="1"/>
            <p:nvPr/>
          </p:nvSpPr>
          <p:spPr>
            <a:xfrm>
              <a:off x="6166504" y="2230139"/>
              <a:ext cx="1306946" cy="323165"/>
            </a:xfrm>
            <a:prstGeom prst="rect">
              <a:avLst/>
            </a:prstGeom>
            <a:noFill/>
          </p:spPr>
          <p:txBody>
            <a:bodyPr wrap="square" lIns="0" rtlCol="0">
              <a:spAutoFit/>
            </a:bodyPr>
            <a:lstStyle/>
            <a:p>
              <a:r>
                <a:rPr lang="en-US" altLang="ko-KR" sz="1500" dirty="0">
                  <a:solidFill>
                    <a:schemeClr val="bg1">
                      <a:lumMod val="85000"/>
                    </a:schemeClr>
                  </a:solidFill>
                  <a:latin typeface="Arial" panose="020B0604020202020204" pitchFamily="34" charset="0"/>
                </a:rPr>
                <a:t>outputs</a:t>
              </a:r>
              <a:endParaRPr lang="ko-KR" altLang="en-US" sz="1500" dirty="0">
                <a:solidFill>
                  <a:srgbClr val="00C8EB"/>
                </a:solidFill>
                <a:latin typeface="Arial" panose="020B0604020202020204" pitchFamily="34" charset="0"/>
              </a:endParaRPr>
            </a:p>
          </p:txBody>
        </p:sp>
        <p:sp>
          <p:nvSpPr>
            <p:cNvPr id="96" name="TextBox 95">
              <a:extLst>
                <a:ext uri="{FF2B5EF4-FFF2-40B4-BE49-F238E27FC236}">
                  <a16:creationId xmlns:a16="http://schemas.microsoft.com/office/drawing/2014/main" id="{5F755CB7-E7FC-48C5-A534-18B6E872A38E}"/>
                </a:ext>
              </a:extLst>
            </p:cNvPr>
            <p:cNvSpPr txBox="1"/>
            <p:nvPr/>
          </p:nvSpPr>
          <p:spPr>
            <a:xfrm>
              <a:off x="6166504" y="2538596"/>
              <a:ext cx="1458000" cy="307777"/>
            </a:xfrm>
            <a:prstGeom prst="rect">
              <a:avLst/>
            </a:prstGeom>
            <a:noFill/>
            <a:ln w="6350">
              <a:solidFill>
                <a:schemeClr val="bg1">
                  <a:lumMod val="85000"/>
                </a:schemeClr>
              </a:solidFill>
            </a:ln>
          </p:spPr>
          <p:txBody>
            <a:bodyPr wrap="square" lIns="46800" rIns="46800" rtlCol="0">
              <a:spAutoFit/>
            </a:bodyPr>
            <a:lstStyle/>
            <a:p>
              <a:pPr algn="ctr"/>
              <a:r>
                <a:rPr lang="en-US" altLang="ko-KR" sz="1400" dirty="0">
                  <a:solidFill>
                    <a:schemeClr val="bg1">
                      <a:lumMod val="85000"/>
                    </a:schemeClr>
                  </a:solidFill>
                  <a:latin typeface="Arial" panose="020B0604020202020204" pitchFamily="34" charset="0"/>
                </a:rPr>
                <a:t>[0] To: E, 9 BTC</a:t>
              </a:r>
              <a:endParaRPr lang="ko-KR" altLang="en-US" sz="1400" dirty="0">
                <a:solidFill>
                  <a:srgbClr val="00C8EB"/>
                </a:solidFill>
                <a:latin typeface="Arial" panose="020B0604020202020204" pitchFamily="34" charset="0"/>
              </a:endParaRPr>
            </a:p>
          </p:txBody>
        </p:sp>
        <p:sp>
          <p:nvSpPr>
            <p:cNvPr id="97" name="TextBox 96">
              <a:extLst>
                <a:ext uri="{FF2B5EF4-FFF2-40B4-BE49-F238E27FC236}">
                  <a16:creationId xmlns:a16="http://schemas.microsoft.com/office/drawing/2014/main" id="{29176B44-516D-4D4A-8F33-A16447DA8370}"/>
                </a:ext>
              </a:extLst>
            </p:cNvPr>
            <p:cNvSpPr txBox="1"/>
            <p:nvPr/>
          </p:nvSpPr>
          <p:spPr>
            <a:xfrm>
              <a:off x="6166504" y="2896312"/>
              <a:ext cx="1458000" cy="307777"/>
            </a:xfrm>
            <a:prstGeom prst="rect">
              <a:avLst/>
            </a:prstGeom>
            <a:noFill/>
            <a:ln w="6350">
              <a:solidFill>
                <a:schemeClr val="bg1">
                  <a:lumMod val="85000"/>
                </a:schemeClr>
              </a:solidFill>
            </a:ln>
          </p:spPr>
          <p:txBody>
            <a:bodyPr wrap="square" lIns="46800" rIns="46800" rtlCol="0">
              <a:spAutoFit/>
            </a:bodyPr>
            <a:lstStyle/>
            <a:p>
              <a:pPr algn="ctr"/>
              <a:r>
                <a:rPr lang="en-US" altLang="ko-KR" sz="1400" dirty="0">
                  <a:solidFill>
                    <a:schemeClr val="bg1">
                      <a:lumMod val="85000"/>
                    </a:schemeClr>
                  </a:solidFill>
                  <a:latin typeface="Arial" panose="020B0604020202020204" pitchFamily="34" charset="0"/>
                </a:rPr>
                <a:t>[1] To: F, 1 BTC</a:t>
              </a:r>
              <a:endParaRPr lang="ko-KR" altLang="en-US" sz="1400" dirty="0">
                <a:solidFill>
                  <a:srgbClr val="00C8EB"/>
                </a:solidFill>
                <a:latin typeface="Arial" panose="020B0604020202020204" pitchFamily="34" charset="0"/>
              </a:endParaRPr>
            </a:p>
          </p:txBody>
        </p:sp>
      </p:grpSp>
      <p:grpSp>
        <p:nvGrpSpPr>
          <p:cNvPr id="2" name="그룹 1">
            <a:extLst>
              <a:ext uri="{FF2B5EF4-FFF2-40B4-BE49-F238E27FC236}">
                <a16:creationId xmlns:a16="http://schemas.microsoft.com/office/drawing/2014/main" id="{4D1A4204-1834-40B3-8AE8-CD96F1AAE6AC}"/>
              </a:ext>
            </a:extLst>
          </p:cNvPr>
          <p:cNvGrpSpPr/>
          <p:nvPr/>
        </p:nvGrpSpPr>
        <p:grpSpPr>
          <a:xfrm>
            <a:off x="8637342" y="2700343"/>
            <a:ext cx="3315464" cy="1457313"/>
            <a:chOff x="8637342" y="2700343"/>
            <a:chExt cx="3315464" cy="1457313"/>
          </a:xfrm>
        </p:grpSpPr>
        <p:sp>
          <p:nvSpPr>
            <p:cNvPr id="100" name="TextBox 99">
              <a:extLst>
                <a:ext uri="{FF2B5EF4-FFF2-40B4-BE49-F238E27FC236}">
                  <a16:creationId xmlns:a16="http://schemas.microsoft.com/office/drawing/2014/main" id="{DA4888BD-C8C6-4C6A-91C3-CE3C860A5618}"/>
                </a:ext>
              </a:extLst>
            </p:cNvPr>
            <p:cNvSpPr txBox="1"/>
            <p:nvPr/>
          </p:nvSpPr>
          <p:spPr>
            <a:xfrm>
              <a:off x="8637342" y="2700343"/>
              <a:ext cx="2681126" cy="369332"/>
            </a:xfrm>
            <a:prstGeom prst="rect">
              <a:avLst/>
            </a:prstGeom>
            <a:noFill/>
          </p:spPr>
          <p:txBody>
            <a:bodyPr wrap="square" lIns="0" rtlCol="0">
              <a:spAutoFit/>
            </a:bodyPr>
            <a:lstStyle/>
            <a:p>
              <a:r>
                <a:rPr lang="en-US" altLang="ko-KR" dirty="0">
                  <a:solidFill>
                    <a:schemeClr val="bg1">
                      <a:lumMod val="85000"/>
                    </a:schemeClr>
                  </a:solidFill>
                  <a:latin typeface="Arial" panose="020B0604020202020204" pitchFamily="34" charset="0"/>
                </a:rPr>
                <a:t>Transaction 4</a:t>
              </a:r>
              <a:endParaRPr lang="ko-KR" altLang="en-US" dirty="0">
                <a:solidFill>
                  <a:srgbClr val="00C8EB"/>
                </a:solidFill>
                <a:latin typeface="Arial" panose="020B0604020202020204" pitchFamily="34" charset="0"/>
              </a:endParaRPr>
            </a:p>
          </p:txBody>
        </p:sp>
        <p:sp>
          <p:nvSpPr>
            <p:cNvPr id="101" name="직사각형 100">
              <a:extLst>
                <a:ext uri="{FF2B5EF4-FFF2-40B4-BE49-F238E27FC236}">
                  <a16:creationId xmlns:a16="http://schemas.microsoft.com/office/drawing/2014/main" id="{B2003C45-21B3-4A51-9692-6DE1CDDC2BAF}"/>
                </a:ext>
              </a:extLst>
            </p:cNvPr>
            <p:cNvSpPr/>
            <p:nvPr/>
          </p:nvSpPr>
          <p:spPr>
            <a:xfrm>
              <a:off x="8640806" y="3069001"/>
              <a:ext cx="3312000" cy="1088655"/>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endParaRPr lang="en-US" altLang="ko-KR" sz="1400" dirty="0">
                <a:latin typeface="Arial" panose="020B0604020202020204" pitchFamily="34" charset="0"/>
              </a:endParaRPr>
            </a:p>
            <a:p>
              <a:br>
                <a:rPr lang="en-US" altLang="ko-KR" sz="1400" dirty="0">
                  <a:latin typeface="Arial" panose="020B0604020202020204" pitchFamily="34" charset="0"/>
                </a:rPr>
              </a:br>
              <a:r>
                <a:rPr lang="en-US" altLang="ko-KR" sz="1400" dirty="0">
                  <a:latin typeface="Arial" panose="020B0604020202020204" pitchFamily="34" charset="0"/>
                </a:rPr>
                <a:t>  </a:t>
              </a:r>
              <a:endParaRPr lang="ko-KR" altLang="en-US" sz="1400" dirty="0">
                <a:latin typeface="Arial" panose="020B0604020202020204" pitchFamily="34" charset="0"/>
              </a:endParaRPr>
            </a:p>
          </p:txBody>
        </p:sp>
        <p:sp>
          <p:nvSpPr>
            <p:cNvPr id="102" name="TextBox 101">
              <a:extLst>
                <a:ext uri="{FF2B5EF4-FFF2-40B4-BE49-F238E27FC236}">
                  <a16:creationId xmlns:a16="http://schemas.microsoft.com/office/drawing/2014/main" id="{28216F86-C2C2-4A1F-9C8E-D3A40241E113}"/>
                </a:ext>
              </a:extLst>
            </p:cNvPr>
            <p:cNvSpPr txBox="1"/>
            <p:nvPr/>
          </p:nvSpPr>
          <p:spPr>
            <a:xfrm>
              <a:off x="8784923" y="3045148"/>
              <a:ext cx="1306946" cy="323165"/>
            </a:xfrm>
            <a:prstGeom prst="rect">
              <a:avLst/>
            </a:prstGeom>
            <a:noFill/>
          </p:spPr>
          <p:txBody>
            <a:bodyPr wrap="square" lIns="0" rtlCol="0">
              <a:spAutoFit/>
            </a:bodyPr>
            <a:lstStyle/>
            <a:p>
              <a:r>
                <a:rPr lang="en-US" altLang="ko-KR" sz="1500" dirty="0">
                  <a:solidFill>
                    <a:schemeClr val="bg1">
                      <a:lumMod val="85000"/>
                    </a:schemeClr>
                  </a:solidFill>
                  <a:latin typeface="Arial" panose="020B0604020202020204" pitchFamily="34" charset="0"/>
                </a:rPr>
                <a:t>inputs</a:t>
              </a:r>
              <a:endParaRPr lang="ko-KR" altLang="en-US" sz="1500" dirty="0">
                <a:solidFill>
                  <a:srgbClr val="00C8EB"/>
                </a:solidFill>
                <a:latin typeface="Arial" panose="020B0604020202020204" pitchFamily="34" charset="0"/>
              </a:endParaRPr>
            </a:p>
          </p:txBody>
        </p:sp>
        <p:sp>
          <p:nvSpPr>
            <p:cNvPr id="103" name="TextBox 102">
              <a:extLst>
                <a:ext uri="{FF2B5EF4-FFF2-40B4-BE49-F238E27FC236}">
                  <a16:creationId xmlns:a16="http://schemas.microsoft.com/office/drawing/2014/main" id="{3F96CAE1-2531-4DED-99CD-FC0E5DDB865F}"/>
                </a:ext>
              </a:extLst>
            </p:cNvPr>
            <p:cNvSpPr txBox="1"/>
            <p:nvPr/>
          </p:nvSpPr>
          <p:spPr>
            <a:xfrm>
              <a:off x="8784923" y="3353605"/>
              <a:ext cx="1458000" cy="307777"/>
            </a:xfrm>
            <a:prstGeom prst="rect">
              <a:avLst/>
            </a:prstGeom>
            <a:noFill/>
            <a:ln w="6350">
              <a:solidFill>
                <a:schemeClr val="bg1">
                  <a:lumMod val="85000"/>
                </a:schemeClr>
              </a:solidFill>
            </a:ln>
          </p:spPr>
          <p:txBody>
            <a:bodyPr wrap="square" lIns="54000" rIns="54000" rtlCol="0">
              <a:spAutoFit/>
            </a:bodyPr>
            <a:lstStyle/>
            <a:p>
              <a:pPr algn="ctr"/>
              <a:r>
                <a:rPr lang="en-US" altLang="ko-KR" sz="1400" dirty="0">
                  <a:solidFill>
                    <a:schemeClr val="bg1">
                      <a:lumMod val="85000"/>
                    </a:schemeClr>
                  </a:solidFill>
                  <a:latin typeface="Arial" panose="020B0604020202020204" pitchFamily="34" charset="0"/>
                </a:rPr>
                <a:t>[0] Tx2, output1</a:t>
              </a:r>
              <a:endParaRPr lang="ko-KR" altLang="en-US" sz="1400" dirty="0">
                <a:solidFill>
                  <a:srgbClr val="00C8EB"/>
                </a:solidFill>
                <a:latin typeface="Arial" panose="020B0604020202020204" pitchFamily="34" charset="0"/>
              </a:endParaRPr>
            </a:p>
          </p:txBody>
        </p:sp>
        <p:sp>
          <p:nvSpPr>
            <p:cNvPr id="104" name="TextBox 103">
              <a:extLst>
                <a:ext uri="{FF2B5EF4-FFF2-40B4-BE49-F238E27FC236}">
                  <a16:creationId xmlns:a16="http://schemas.microsoft.com/office/drawing/2014/main" id="{5290749A-9183-4B0F-89A9-5854EABC5E90}"/>
                </a:ext>
              </a:extLst>
            </p:cNvPr>
            <p:cNvSpPr txBox="1"/>
            <p:nvPr/>
          </p:nvSpPr>
          <p:spPr>
            <a:xfrm>
              <a:off x="10384456" y="3045148"/>
              <a:ext cx="1306946" cy="323165"/>
            </a:xfrm>
            <a:prstGeom prst="rect">
              <a:avLst/>
            </a:prstGeom>
            <a:noFill/>
          </p:spPr>
          <p:txBody>
            <a:bodyPr wrap="square" lIns="0" rtlCol="0">
              <a:spAutoFit/>
            </a:bodyPr>
            <a:lstStyle/>
            <a:p>
              <a:r>
                <a:rPr lang="en-US" altLang="ko-KR" sz="1500" dirty="0">
                  <a:solidFill>
                    <a:schemeClr val="bg1">
                      <a:lumMod val="85000"/>
                    </a:schemeClr>
                  </a:solidFill>
                  <a:latin typeface="Arial" panose="020B0604020202020204" pitchFamily="34" charset="0"/>
                </a:rPr>
                <a:t>outputs</a:t>
              </a:r>
              <a:endParaRPr lang="ko-KR" altLang="en-US" sz="1500" dirty="0">
                <a:solidFill>
                  <a:srgbClr val="00C8EB"/>
                </a:solidFill>
                <a:latin typeface="Arial" panose="020B0604020202020204" pitchFamily="34" charset="0"/>
              </a:endParaRPr>
            </a:p>
          </p:txBody>
        </p:sp>
        <p:sp>
          <p:nvSpPr>
            <p:cNvPr id="105" name="TextBox 104">
              <a:extLst>
                <a:ext uri="{FF2B5EF4-FFF2-40B4-BE49-F238E27FC236}">
                  <a16:creationId xmlns:a16="http://schemas.microsoft.com/office/drawing/2014/main" id="{BFAAB132-58B7-4CA9-9407-04C0C57C3F18}"/>
                </a:ext>
              </a:extLst>
            </p:cNvPr>
            <p:cNvSpPr txBox="1"/>
            <p:nvPr/>
          </p:nvSpPr>
          <p:spPr>
            <a:xfrm>
              <a:off x="10384456" y="3353605"/>
              <a:ext cx="1458000" cy="307777"/>
            </a:xfrm>
            <a:prstGeom prst="rect">
              <a:avLst/>
            </a:prstGeom>
            <a:noFill/>
            <a:ln w="6350">
              <a:solidFill>
                <a:schemeClr val="bg1">
                  <a:lumMod val="85000"/>
                </a:schemeClr>
              </a:solidFill>
            </a:ln>
          </p:spPr>
          <p:txBody>
            <a:bodyPr wrap="square" lIns="46800" rIns="46800" rtlCol="0">
              <a:spAutoFit/>
            </a:bodyPr>
            <a:lstStyle/>
            <a:p>
              <a:pPr algn="ctr"/>
              <a:r>
                <a:rPr lang="en-US" altLang="ko-KR" sz="1400" dirty="0">
                  <a:solidFill>
                    <a:schemeClr val="bg1">
                      <a:lumMod val="85000"/>
                    </a:schemeClr>
                  </a:solidFill>
                  <a:latin typeface="Arial" panose="020B0604020202020204" pitchFamily="34" charset="0"/>
                </a:rPr>
                <a:t>[0] To: Y, 21 BTC</a:t>
              </a:r>
              <a:endParaRPr lang="ko-KR" altLang="en-US" sz="1400" dirty="0">
                <a:solidFill>
                  <a:srgbClr val="00C8EB"/>
                </a:solidFill>
                <a:latin typeface="Arial" panose="020B0604020202020204" pitchFamily="34" charset="0"/>
              </a:endParaRPr>
            </a:p>
          </p:txBody>
        </p:sp>
        <p:sp>
          <p:nvSpPr>
            <p:cNvPr id="106" name="TextBox 105">
              <a:extLst>
                <a:ext uri="{FF2B5EF4-FFF2-40B4-BE49-F238E27FC236}">
                  <a16:creationId xmlns:a16="http://schemas.microsoft.com/office/drawing/2014/main" id="{B56AC122-E9EC-4760-830E-5792F94C3263}"/>
                </a:ext>
              </a:extLst>
            </p:cNvPr>
            <p:cNvSpPr txBox="1"/>
            <p:nvPr/>
          </p:nvSpPr>
          <p:spPr>
            <a:xfrm>
              <a:off x="10384456" y="3711321"/>
              <a:ext cx="1458000" cy="307777"/>
            </a:xfrm>
            <a:prstGeom prst="rect">
              <a:avLst/>
            </a:prstGeom>
            <a:noFill/>
            <a:ln w="6350">
              <a:solidFill>
                <a:schemeClr val="bg1">
                  <a:lumMod val="85000"/>
                </a:schemeClr>
              </a:solidFill>
            </a:ln>
          </p:spPr>
          <p:txBody>
            <a:bodyPr wrap="square" lIns="46800" rIns="46800" rtlCol="0">
              <a:spAutoFit/>
            </a:bodyPr>
            <a:lstStyle/>
            <a:p>
              <a:pPr algn="ctr"/>
              <a:r>
                <a:rPr lang="en-US" altLang="ko-KR" sz="1400" dirty="0">
                  <a:solidFill>
                    <a:schemeClr val="bg1">
                      <a:lumMod val="85000"/>
                    </a:schemeClr>
                  </a:solidFill>
                  <a:latin typeface="Arial" panose="020B0604020202020204" pitchFamily="34" charset="0"/>
                </a:rPr>
                <a:t>[1] To: Z,  8 BTC</a:t>
              </a:r>
              <a:endParaRPr lang="ko-KR" altLang="en-US" sz="1400" dirty="0">
                <a:solidFill>
                  <a:srgbClr val="00C8EB"/>
                </a:solidFill>
                <a:latin typeface="Arial" panose="020B0604020202020204" pitchFamily="34" charset="0"/>
              </a:endParaRPr>
            </a:p>
          </p:txBody>
        </p:sp>
        <p:sp>
          <p:nvSpPr>
            <p:cNvPr id="108" name="TextBox 107">
              <a:extLst>
                <a:ext uri="{FF2B5EF4-FFF2-40B4-BE49-F238E27FC236}">
                  <a16:creationId xmlns:a16="http://schemas.microsoft.com/office/drawing/2014/main" id="{C3681E8E-6DAE-4A19-BCCE-577000EB4FC0}"/>
                </a:ext>
              </a:extLst>
            </p:cNvPr>
            <p:cNvSpPr txBox="1"/>
            <p:nvPr/>
          </p:nvSpPr>
          <p:spPr>
            <a:xfrm>
              <a:off x="8786586" y="3711429"/>
              <a:ext cx="1458000" cy="307777"/>
            </a:xfrm>
            <a:prstGeom prst="rect">
              <a:avLst/>
            </a:prstGeom>
            <a:noFill/>
            <a:ln w="6350">
              <a:solidFill>
                <a:schemeClr val="bg1">
                  <a:lumMod val="85000"/>
                </a:schemeClr>
              </a:solidFill>
            </a:ln>
          </p:spPr>
          <p:txBody>
            <a:bodyPr wrap="square" lIns="54000" rIns="54000" rtlCol="0">
              <a:spAutoFit/>
            </a:bodyPr>
            <a:lstStyle/>
            <a:p>
              <a:pPr algn="ctr"/>
              <a:r>
                <a:rPr lang="en-US" altLang="ko-KR" sz="1400" dirty="0">
                  <a:solidFill>
                    <a:schemeClr val="bg1">
                      <a:lumMod val="85000"/>
                    </a:schemeClr>
                  </a:solidFill>
                  <a:latin typeface="Arial" panose="020B0604020202020204" pitchFamily="34" charset="0"/>
                </a:rPr>
                <a:t>[1] Tx3, output0</a:t>
              </a:r>
              <a:endParaRPr lang="ko-KR" altLang="en-US" sz="1400" dirty="0">
                <a:solidFill>
                  <a:srgbClr val="00C8EB"/>
                </a:solidFill>
                <a:latin typeface="Arial" panose="020B0604020202020204" pitchFamily="34" charset="0"/>
              </a:endParaRPr>
            </a:p>
          </p:txBody>
        </p:sp>
      </p:grpSp>
      <p:cxnSp>
        <p:nvCxnSpPr>
          <p:cNvPr id="109" name="직선 화살표 연결선 108">
            <a:extLst>
              <a:ext uri="{FF2B5EF4-FFF2-40B4-BE49-F238E27FC236}">
                <a16:creationId xmlns:a16="http://schemas.microsoft.com/office/drawing/2014/main" id="{F01DC1D6-5F11-4323-9716-C26FC38E682F}"/>
              </a:ext>
            </a:extLst>
          </p:cNvPr>
          <p:cNvCxnSpPr>
            <a:cxnSpLocks/>
            <a:stCxn id="85" idx="3"/>
            <a:endCxn id="103" idx="1"/>
          </p:cNvCxnSpPr>
          <p:nvPr/>
        </p:nvCxnSpPr>
        <p:spPr>
          <a:xfrm>
            <a:off x="7842823" y="3297963"/>
            <a:ext cx="942100" cy="209531"/>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직선 화살표 연결선 111">
            <a:extLst>
              <a:ext uri="{FF2B5EF4-FFF2-40B4-BE49-F238E27FC236}">
                <a16:creationId xmlns:a16="http://schemas.microsoft.com/office/drawing/2014/main" id="{7DB6C9C8-0233-450F-9EAD-43DBB19F1FA5}"/>
              </a:ext>
            </a:extLst>
          </p:cNvPr>
          <p:cNvCxnSpPr>
            <a:cxnSpLocks/>
            <a:stCxn id="96" idx="3"/>
            <a:endCxn id="108" idx="1"/>
          </p:cNvCxnSpPr>
          <p:nvPr/>
        </p:nvCxnSpPr>
        <p:spPr>
          <a:xfrm flipV="1">
            <a:off x="7842823" y="3865318"/>
            <a:ext cx="943763" cy="1245312"/>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07807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E14B2766-795B-4A1C-83F2-1E9CB6A1196A}"/>
              </a:ext>
            </a:extLst>
          </p:cNvPr>
          <p:cNvSpPr>
            <a:spLocks noGrp="1"/>
          </p:cNvSpPr>
          <p:nvPr>
            <p:ph idx="1"/>
          </p:nvPr>
        </p:nvSpPr>
        <p:spPr>
          <a:xfrm>
            <a:off x="241299" y="674860"/>
            <a:ext cx="11683999" cy="6030740"/>
          </a:xfrm>
        </p:spPr>
        <p:txBody>
          <a:bodyPr>
            <a:normAutofit/>
          </a:bodyPr>
          <a:lstStyle/>
          <a:p>
            <a:pPr indent="0">
              <a:buNone/>
            </a:pPr>
            <a:r>
              <a:rPr lang="ko-KR" altLang="en-US" sz="3000" b="1" dirty="0"/>
              <a:t>나머지</a:t>
            </a:r>
            <a:r>
              <a:rPr lang="en-US" altLang="ko-KR" sz="3000" b="1" dirty="0"/>
              <a:t>(modular) </a:t>
            </a:r>
            <a:r>
              <a:rPr lang="ko-KR" altLang="en-US" sz="3000" b="1" dirty="0"/>
              <a:t>연산</a:t>
            </a:r>
            <a:endParaRPr lang="en-US" altLang="ko-KR" sz="3000" b="1" dirty="0"/>
          </a:p>
          <a:p>
            <a:pPr marL="285750" indent="-285750"/>
            <a:r>
              <a:rPr lang="en-US" altLang="ko-KR" dirty="0"/>
              <a:t>10 </a:t>
            </a:r>
            <a:r>
              <a:rPr lang="ko-KR" altLang="en-US" dirty="0"/>
              <a:t>나누기 </a:t>
            </a:r>
            <a:r>
              <a:rPr lang="en-US" altLang="ko-KR" dirty="0"/>
              <a:t>3 </a:t>
            </a:r>
            <a:r>
              <a:rPr lang="ko-KR" altLang="en-US" dirty="0"/>
              <a:t>의 몫은 </a:t>
            </a:r>
            <a:r>
              <a:rPr lang="en-US" altLang="ko-KR" dirty="0"/>
              <a:t>3, </a:t>
            </a:r>
            <a:r>
              <a:rPr lang="ko-KR" altLang="en-US" dirty="0"/>
              <a:t>나머지는 </a:t>
            </a:r>
            <a:r>
              <a:rPr lang="en-US" altLang="ko-KR" dirty="0"/>
              <a:t>1</a:t>
            </a:r>
          </a:p>
          <a:p>
            <a:pPr marL="285750" indent="-285750"/>
            <a:r>
              <a:rPr lang="ko-KR" altLang="en-US" dirty="0"/>
              <a:t>몫 </a:t>
            </a:r>
            <a:r>
              <a:rPr lang="en-US" altLang="ko-KR" dirty="0"/>
              <a:t>: 10 / 3 = 3</a:t>
            </a:r>
          </a:p>
          <a:p>
            <a:pPr marL="285750" indent="-285750"/>
            <a:r>
              <a:rPr lang="ko-KR" altLang="en-US" dirty="0"/>
              <a:t>나머지 </a:t>
            </a:r>
            <a:r>
              <a:rPr lang="en-US" altLang="ko-KR" dirty="0"/>
              <a:t>: 10 </a:t>
            </a:r>
            <a:r>
              <a:rPr lang="en-US" altLang="ko-KR" dirty="0">
                <a:solidFill>
                  <a:srgbClr val="00C8EB"/>
                </a:solidFill>
              </a:rPr>
              <a:t>%</a:t>
            </a:r>
            <a:r>
              <a:rPr lang="en-US" altLang="ko-KR" dirty="0"/>
              <a:t> 3 = 1 </a:t>
            </a:r>
            <a:r>
              <a:rPr lang="ko-KR" altLang="en-US" sz="1800" dirty="0"/>
              <a:t>➡</a:t>
            </a:r>
            <a:r>
              <a:rPr lang="en-US" altLang="ko-KR" dirty="0"/>
              <a:t> 10 </a:t>
            </a:r>
            <a:r>
              <a:rPr lang="en-US" altLang="ko-KR" dirty="0">
                <a:solidFill>
                  <a:srgbClr val="00C8EB"/>
                </a:solidFill>
              </a:rPr>
              <a:t>mod</a:t>
            </a:r>
            <a:r>
              <a:rPr lang="ko-KR" altLang="en-US" dirty="0"/>
              <a:t> </a:t>
            </a:r>
            <a:r>
              <a:rPr lang="en-US" altLang="ko-KR" dirty="0"/>
              <a:t>3</a:t>
            </a:r>
            <a:r>
              <a:rPr lang="ko-KR" altLang="en-US" dirty="0"/>
              <a:t> </a:t>
            </a:r>
            <a:r>
              <a:rPr lang="en-US" altLang="ko-KR" dirty="0"/>
              <a:t>=</a:t>
            </a:r>
            <a:r>
              <a:rPr lang="ko-KR" altLang="en-US" dirty="0"/>
              <a:t> </a:t>
            </a:r>
            <a:r>
              <a:rPr lang="en-US" altLang="ko-KR" dirty="0"/>
              <a:t>1</a:t>
            </a:r>
          </a:p>
          <a:p>
            <a:pPr indent="0">
              <a:buNone/>
            </a:pPr>
            <a:endParaRPr lang="en-US" altLang="ko-KR" dirty="0"/>
          </a:p>
        </p:txBody>
      </p:sp>
      <p:sp>
        <p:nvSpPr>
          <p:cNvPr id="3" name="제목 2">
            <a:extLst>
              <a:ext uri="{FF2B5EF4-FFF2-40B4-BE49-F238E27FC236}">
                <a16:creationId xmlns:a16="http://schemas.microsoft.com/office/drawing/2014/main" id="{4F6076D4-49AD-4959-B6B4-6CC1A78D6D66}"/>
              </a:ext>
            </a:extLst>
          </p:cNvPr>
          <p:cNvSpPr>
            <a:spLocks noGrp="1"/>
          </p:cNvSpPr>
          <p:nvPr>
            <p:ph type="title"/>
          </p:nvPr>
        </p:nvSpPr>
        <p:spPr/>
        <p:txBody>
          <a:bodyPr/>
          <a:lstStyle/>
          <a:p>
            <a:r>
              <a:rPr lang="ko-KR" altLang="en-US" dirty="0" err="1"/>
              <a:t>암호학</a:t>
            </a:r>
            <a:r>
              <a:rPr lang="ko-KR" altLang="en-US" dirty="0"/>
              <a:t> </a:t>
            </a:r>
            <a:r>
              <a:rPr lang="en-US" altLang="ko-KR" dirty="0"/>
              <a:t>[ </a:t>
            </a:r>
            <a:r>
              <a:rPr lang="ko-KR" altLang="en-US" dirty="0"/>
              <a:t>나머지</a:t>
            </a:r>
            <a:r>
              <a:rPr lang="en-US" altLang="ko-KR" dirty="0"/>
              <a:t>(modular) </a:t>
            </a:r>
            <a:r>
              <a:rPr lang="ko-KR" altLang="en-US" dirty="0"/>
              <a:t>연산 </a:t>
            </a:r>
            <a:r>
              <a:rPr lang="en-US" altLang="ko-KR" dirty="0"/>
              <a:t>]</a:t>
            </a:r>
            <a:endParaRPr lang="ko-KR" altLang="en-US" dirty="0"/>
          </a:p>
        </p:txBody>
      </p:sp>
      <mc:AlternateContent xmlns:mc="http://schemas.openxmlformats.org/markup-compatibility/2006" xmlns:a14="http://schemas.microsoft.com/office/drawing/2010/main">
        <mc:Choice Requires="a14">
          <p:sp>
            <p:nvSpPr>
              <p:cNvPr id="4" name="내용 개체 틀 1">
                <a:extLst>
                  <a:ext uri="{FF2B5EF4-FFF2-40B4-BE49-F238E27FC236}">
                    <a16:creationId xmlns:a16="http://schemas.microsoft.com/office/drawing/2014/main" id="{3E9048D0-0268-4437-8863-00710511D9C2}"/>
                  </a:ext>
                </a:extLst>
              </p:cNvPr>
              <p:cNvSpPr txBox="1">
                <a:spLocks/>
              </p:cNvSpPr>
              <p:nvPr/>
            </p:nvSpPr>
            <p:spPr>
              <a:xfrm>
                <a:off x="3687077" y="2786063"/>
                <a:ext cx="4817846" cy="614362"/>
              </a:xfrm>
              <a:prstGeom prst="rect">
                <a:avLst/>
              </a:prstGeom>
            </p:spPr>
            <p:txBody>
              <a:bodyPr vert="horz" lIns="91440" tIns="45720" rIns="91440" bIns="45720" rtlCol="0">
                <a:noAutofit/>
              </a:bodyPr>
              <a:lstStyle>
                <a:lvl1pPr marL="0" indent="-144000" algn="l" defTabSz="914400" rtl="0" eaLnBrk="1" latinLnBrk="1" hangingPunct="1">
                  <a:lnSpc>
                    <a:spcPct val="105000"/>
                  </a:lnSpc>
                  <a:spcBef>
                    <a:spcPts val="1000"/>
                  </a:spcBef>
                  <a:buFont typeface="Arial" panose="020B0604020202020204" pitchFamily="34" charset="0"/>
                  <a:buChar char="•"/>
                  <a:defRPr sz="1800" kern="1200" spc="-90" baseline="0">
                    <a:solidFill>
                      <a:schemeClr val="bg1">
                        <a:lumMod val="85000"/>
                      </a:schemeClr>
                    </a:solidFill>
                    <a:latin typeface="Arial" panose="020B0604020202020204" pitchFamily="34" charset="0"/>
                    <a:ea typeface="맑은 고딕" panose="020B0503020000020004" pitchFamily="50" charset="-127"/>
                    <a:cs typeface="+mn-cs"/>
                  </a:defRPr>
                </a:lvl1pPr>
                <a:lvl2pPr marL="360000" indent="-144000" algn="l" defTabSz="914400" rtl="0" eaLnBrk="1" latinLnBrk="1" hangingPunct="1">
                  <a:lnSpc>
                    <a:spcPct val="105000"/>
                  </a:lnSpc>
                  <a:spcBef>
                    <a:spcPts val="500"/>
                  </a:spcBef>
                  <a:buFont typeface="Arial" panose="020B0604020202020204" pitchFamily="34" charset="0"/>
                  <a:buChar char="•"/>
                  <a:defRPr sz="1600" kern="1200" spc="-90" baseline="0">
                    <a:solidFill>
                      <a:schemeClr val="bg1">
                        <a:lumMod val="85000"/>
                      </a:schemeClr>
                    </a:solidFill>
                    <a:latin typeface="Arial" panose="020B0604020202020204" pitchFamily="34" charset="0"/>
                    <a:ea typeface="맑은 고딕" panose="020B0503020000020004" pitchFamily="50" charset="-127"/>
                    <a:cs typeface="+mn-cs"/>
                  </a:defRPr>
                </a:lvl2pPr>
                <a:lvl3pPr marL="540000" indent="-144000" algn="l" defTabSz="914400" rtl="0" eaLnBrk="1" latinLnBrk="1" hangingPunct="1">
                  <a:lnSpc>
                    <a:spcPct val="105000"/>
                  </a:lnSpc>
                  <a:spcBef>
                    <a:spcPts val="500"/>
                  </a:spcBef>
                  <a:buFont typeface="Arial" panose="020B0604020202020204" pitchFamily="34" charset="0"/>
                  <a:buChar char="•"/>
                  <a:defRPr sz="1400" kern="1200" spc="-90" baseline="0">
                    <a:solidFill>
                      <a:schemeClr val="bg1">
                        <a:lumMod val="85000"/>
                      </a:schemeClr>
                    </a:solidFill>
                    <a:latin typeface="Arial" panose="020B0604020202020204" pitchFamily="34" charset="0"/>
                    <a:ea typeface="맑은 고딕" panose="020B0503020000020004" pitchFamily="50" charset="-127"/>
                    <a:cs typeface="+mn-cs"/>
                  </a:defRPr>
                </a:lvl3pPr>
                <a:lvl4pPr marL="720000" indent="-144000" algn="l" defTabSz="914400" rtl="0" eaLnBrk="1" latinLnBrk="1" hangingPunct="1">
                  <a:lnSpc>
                    <a:spcPct val="105000"/>
                  </a:lnSpc>
                  <a:spcBef>
                    <a:spcPts val="500"/>
                  </a:spcBef>
                  <a:buFont typeface="Arial" panose="020B0604020202020204" pitchFamily="34" charset="0"/>
                  <a:buChar char="•"/>
                  <a:defRPr sz="1300" kern="1200" spc="-90" baseline="0">
                    <a:solidFill>
                      <a:schemeClr val="bg1">
                        <a:lumMod val="85000"/>
                      </a:schemeClr>
                    </a:solidFill>
                    <a:latin typeface="Arial" panose="020B0604020202020204" pitchFamily="34" charset="0"/>
                    <a:ea typeface="맑은 고딕" panose="020B0503020000020004" pitchFamily="50" charset="-127"/>
                    <a:cs typeface="+mn-cs"/>
                  </a:defRPr>
                </a:lvl4pPr>
                <a:lvl5pPr marL="900000" indent="-144000" algn="l" defTabSz="914400" rtl="0" eaLnBrk="1" latinLnBrk="1" hangingPunct="1">
                  <a:lnSpc>
                    <a:spcPct val="105000"/>
                  </a:lnSpc>
                  <a:spcBef>
                    <a:spcPts val="500"/>
                  </a:spcBef>
                  <a:buFont typeface="Arial" panose="020B0604020202020204" pitchFamily="34" charset="0"/>
                  <a:buChar char="•"/>
                  <a:defRPr sz="1200" kern="1200" spc="-90" baseline="0">
                    <a:solidFill>
                      <a:schemeClr val="bg1">
                        <a:lumMod val="85000"/>
                      </a:schemeClr>
                    </a:solidFill>
                    <a:latin typeface="Arial" panose="020B0604020202020204" pitchFamily="34" charset="0"/>
                    <a:ea typeface="맑은 고딕" panose="020B0503020000020004"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buNone/>
                </a:pPr>
                <a14:m>
                  <m:oMathPara xmlns:m="http://schemas.openxmlformats.org/officeDocument/2006/math">
                    <m:oMathParaPr>
                      <m:jc m:val="centerGroup"/>
                    </m:oMathParaPr>
                    <m:oMath xmlns:m="http://schemas.openxmlformats.org/officeDocument/2006/math">
                      <m:r>
                        <a:rPr lang="en-US" altLang="ko-KR" sz="3000" b="0" i="1" smtClean="0">
                          <a:latin typeface="Cambria Math" panose="02040503050406030204" pitchFamily="18" charset="0"/>
                        </a:rPr>
                        <m:t>1 % 3=1 , −2 % 3=1 </m:t>
                      </m:r>
                    </m:oMath>
                  </m:oMathPara>
                </a14:m>
                <a:endParaRPr lang="en-US" altLang="ko-KR" sz="3000" b="0" dirty="0"/>
              </a:p>
            </p:txBody>
          </p:sp>
        </mc:Choice>
        <mc:Fallback xmlns="">
          <p:sp>
            <p:nvSpPr>
              <p:cNvPr id="4" name="내용 개체 틀 1">
                <a:extLst>
                  <a:ext uri="{FF2B5EF4-FFF2-40B4-BE49-F238E27FC236}">
                    <a16:creationId xmlns:a16="http://schemas.microsoft.com/office/drawing/2014/main" id="{3E9048D0-0268-4437-8863-00710511D9C2}"/>
                  </a:ext>
                </a:extLst>
              </p:cNvPr>
              <p:cNvSpPr txBox="1">
                <a:spLocks noRot="1" noChangeAspect="1" noMove="1" noResize="1" noEditPoints="1" noAdjustHandles="1" noChangeArrowheads="1" noChangeShapeType="1" noTextEdit="1"/>
              </p:cNvSpPr>
              <p:nvPr/>
            </p:nvSpPr>
            <p:spPr>
              <a:xfrm>
                <a:off x="3687077" y="2786063"/>
                <a:ext cx="4817846" cy="614362"/>
              </a:xfrm>
              <a:prstGeom prst="rect">
                <a:avLst/>
              </a:prstGeom>
              <a:blipFill>
                <a:blip r:embed="rId3"/>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 name="내용 개체 틀 1">
                <a:extLst>
                  <a:ext uri="{FF2B5EF4-FFF2-40B4-BE49-F238E27FC236}">
                    <a16:creationId xmlns:a16="http://schemas.microsoft.com/office/drawing/2014/main" id="{3799D9B7-D235-4D3A-AB51-393B52BF2E15}"/>
                  </a:ext>
                </a:extLst>
              </p:cNvPr>
              <p:cNvSpPr txBox="1">
                <a:spLocks/>
              </p:cNvSpPr>
              <p:nvPr/>
            </p:nvSpPr>
            <p:spPr>
              <a:xfrm>
                <a:off x="3839477" y="3692648"/>
                <a:ext cx="4817846" cy="614362"/>
              </a:xfrm>
              <a:prstGeom prst="rect">
                <a:avLst/>
              </a:prstGeom>
            </p:spPr>
            <p:txBody>
              <a:bodyPr vert="horz" lIns="91440" tIns="45720" rIns="91440" bIns="45720" rtlCol="0">
                <a:noAutofit/>
              </a:bodyPr>
              <a:lstStyle>
                <a:lvl1pPr marL="0" indent="-144000" algn="l" defTabSz="914400" rtl="0" eaLnBrk="1" latinLnBrk="1" hangingPunct="1">
                  <a:lnSpc>
                    <a:spcPct val="105000"/>
                  </a:lnSpc>
                  <a:spcBef>
                    <a:spcPts val="1000"/>
                  </a:spcBef>
                  <a:buFont typeface="Arial" panose="020B0604020202020204" pitchFamily="34" charset="0"/>
                  <a:buChar char="•"/>
                  <a:defRPr sz="1800" kern="1200" spc="-90" baseline="0">
                    <a:solidFill>
                      <a:schemeClr val="bg1">
                        <a:lumMod val="85000"/>
                      </a:schemeClr>
                    </a:solidFill>
                    <a:latin typeface="Arial" panose="020B0604020202020204" pitchFamily="34" charset="0"/>
                    <a:ea typeface="맑은 고딕" panose="020B0503020000020004" pitchFamily="50" charset="-127"/>
                    <a:cs typeface="+mn-cs"/>
                  </a:defRPr>
                </a:lvl1pPr>
                <a:lvl2pPr marL="360000" indent="-144000" algn="l" defTabSz="914400" rtl="0" eaLnBrk="1" latinLnBrk="1" hangingPunct="1">
                  <a:lnSpc>
                    <a:spcPct val="105000"/>
                  </a:lnSpc>
                  <a:spcBef>
                    <a:spcPts val="500"/>
                  </a:spcBef>
                  <a:buFont typeface="Arial" panose="020B0604020202020204" pitchFamily="34" charset="0"/>
                  <a:buChar char="•"/>
                  <a:defRPr sz="1600" kern="1200" spc="-90" baseline="0">
                    <a:solidFill>
                      <a:schemeClr val="bg1">
                        <a:lumMod val="85000"/>
                      </a:schemeClr>
                    </a:solidFill>
                    <a:latin typeface="Arial" panose="020B0604020202020204" pitchFamily="34" charset="0"/>
                    <a:ea typeface="맑은 고딕" panose="020B0503020000020004" pitchFamily="50" charset="-127"/>
                    <a:cs typeface="+mn-cs"/>
                  </a:defRPr>
                </a:lvl2pPr>
                <a:lvl3pPr marL="540000" indent="-144000" algn="l" defTabSz="914400" rtl="0" eaLnBrk="1" latinLnBrk="1" hangingPunct="1">
                  <a:lnSpc>
                    <a:spcPct val="105000"/>
                  </a:lnSpc>
                  <a:spcBef>
                    <a:spcPts val="500"/>
                  </a:spcBef>
                  <a:buFont typeface="Arial" panose="020B0604020202020204" pitchFamily="34" charset="0"/>
                  <a:buChar char="•"/>
                  <a:defRPr sz="1400" kern="1200" spc="-90" baseline="0">
                    <a:solidFill>
                      <a:schemeClr val="bg1">
                        <a:lumMod val="85000"/>
                      </a:schemeClr>
                    </a:solidFill>
                    <a:latin typeface="Arial" panose="020B0604020202020204" pitchFamily="34" charset="0"/>
                    <a:ea typeface="맑은 고딕" panose="020B0503020000020004" pitchFamily="50" charset="-127"/>
                    <a:cs typeface="+mn-cs"/>
                  </a:defRPr>
                </a:lvl3pPr>
                <a:lvl4pPr marL="720000" indent="-144000" algn="l" defTabSz="914400" rtl="0" eaLnBrk="1" latinLnBrk="1" hangingPunct="1">
                  <a:lnSpc>
                    <a:spcPct val="105000"/>
                  </a:lnSpc>
                  <a:spcBef>
                    <a:spcPts val="500"/>
                  </a:spcBef>
                  <a:buFont typeface="Arial" panose="020B0604020202020204" pitchFamily="34" charset="0"/>
                  <a:buChar char="•"/>
                  <a:defRPr sz="1300" kern="1200" spc="-90" baseline="0">
                    <a:solidFill>
                      <a:schemeClr val="bg1">
                        <a:lumMod val="85000"/>
                      </a:schemeClr>
                    </a:solidFill>
                    <a:latin typeface="Arial" panose="020B0604020202020204" pitchFamily="34" charset="0"/>
                    <a:ea typeface="맑은 고딕" panose="020B0503020000020004" pitchFamily="50" charset="-127"/>
                    <a:cs typeface="+mn-cs"/>
                  </a:defRPr>
                </a:lvl4pPr>
                <a:lvl5pPr marL="900000" indent="-144000" algn="l" defTabSz="914400" rtl="0" eaLnBrk="1" latinLnBrk="1" hangingPunct="1">
                  <a:lnSpc>
                    <a:spcPct val="105000"/>
                  </a:lnSpc>
                  <a:spcBef>
                    <a:spcPts val="500"/>
                  </a:spcBef>
                  <a:buFont typeface="Arial" panose="020B0604020202020204" pitchFamily="34" charset="0"/>
                  <a:buChar char="•"/>
                  <a:defRPr sz="1200" kern="1200" spc="-90" baseline="0">
                    <a:solidFill>
                      <a:schemeClr val="bg1">
                        <a:lumMod val="85000"/>
                      </a:schemeClr>
                    </a:solidFill>
                    <a:latin typeface="Arial" panose="020B0604020202020204" pitchFamily="34" charset="0"/>
                    <a:ea typeface="맑은 고딕" panose="020B0503020000020004"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buNone/>
                </a:pPr>
                <a14:m>
                  <m:oMathPara xmlns:m="http://schemas.openxmlformats.org/officeDocument/2006/math">
                    <m:oMathParaPr>
                      <m:jc m:val="centerGroup"/>
                    </m:oMathParaPr>
                    <m:oMath xmlns:m="http://schemas.openxmlformats.org/officeDocument/2006/math">
                      <m:r>
                        <a:rPr lang="en-US" altLang="ko-KR" sz="3000" b="0" i="1" smtClean="0">
                          <a:latin typeface="Cambria Math" panose="02040503050406030204" pitchFamily="18" charset="0"/>
                        </a:rPr>
                        <m:t>1 % 3=−2 % 3</m:t>
                      </m:r>
                    </m:oMath>
                  </m:oMathPara>
                </a14:m>
                <a:endParaRPr lang="en-US" altLang="ko-KR" sz="3000" b="0" dirty="0"/>
              </a:p>
            </p:txBody>
          </p:sp>
        </mc:Choice>
        <mc:Fallback xmlns="">
          <p:sp>
            <p:nvSpPr>
              <p:cNvPr id="5" name="내용 개체 틀 1">
                <a:extLst>
                  <a:ext uri="{FF2B5EF4-FFF2-40B4-BE49-F238E27FC236}">
                    <a16:creationId xmlns:a16="http://schemas.microsoft.com/office/drawing/2014/main" id="{3799D9B7-D235-4D3A-AB51-393B52BF2E15}"/>
                  </a:ext>
                </a:extLst>
              </p:cNvPr>
              <p:cNvSpPr txBox="1">
                <a:spLocks noRot="1" noChangeAspect="1" noMove="1" noResize="1" noEditPoints="1" noAdjustHandles="1" noChangeArrowheads="1" noChangeShapeType="1" noTextEdit="1"/>
              </p:cNvSpPr>
              <p:nvPr/>
            </p:nvSpPr>
            <p:spPr>
              <a:xfrm>
                <a:off x="3839477" y="3692648"/>
                <a:ext cx="4817846" cy="614362"/>
              </a:xfrm>
              <a:prstGeom prst="rect">
                <a:avLst/>
              </a:prstGeom>
              <a:blipFill>
                <a:blip r:embed="rId4"/>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 name="내용 개체 틀 1">
                <a:extLst>
                  <a:ext uri="{FF2B5EF4-FFF2-40B4-BE49-F238E27FC236}">
                    <a16:creationId xmlns:a16="http://schemas.microsoft.com/office/drawing/2014/main" id="{EE08115A-BECC-46A7-B1E7-0B48CD980EEA}"/>
                  </a:ext>
                </a:extLst>
              </p:cNvPr>
              <p:cNvSpPr txBox="1">
                <a:spLocks/>
              </p:cNvSpPr>
              <p:nvPr/>
            </p:nvSpPr>
            <p:spPr>
              <a:xfrm>
                <a:off x="3674375" y="4599233"/>
                <a:ext cx="4817846" cy="614362"/>
              </a:xfrm>
              <a:prstGeom prst="rect">
                <a:avLst/>
              </a:prstGeom>
            </p:spPr>
            <p:txBody>
              <a:bodyPr vert="horz" lIns="91440" tIns="45720" rIns="91440" bIns="45720" rtlCol="0">
                <a:noAutofit/>
              </a:bodyPr>
              <a:lstStyle>
                <a:lvl1pPr marL="0" indent="-144000" algn="l" defTabSz="914400" rtl="0" eaLnBrk="1" latinLnBrk="1" hangingPunct="1">
                  <a:lnSpc>
                    <a:spcPct val="105000"/>
                  </a:lnSpc>
                  <a:spcBef>
                    <a:spcPts val="1000"/>
                  </a:spcBef>
                  <a:buFont typeface="Arial" panose="020B0604020202020204" pitchFamily="34" charset="0"/>
                  <a:buChar char="•"/>
                  <a:defRPr sz="1800" kern="1200" spc="-90" baseline="0">
                    <a:solidFill>
                      <a:schemeClr val="bg1">
                        <a:lumMod val="85000"/>
                      </a:schemeClr>
                    </a:solidFill>
                    <a:latin typeface="Arial" panose="020B0604020202020204" pitchFamily="34" charset="0"/>
                    <a:ea typeface="맑은 고딕" panose="020B0503020000020004" pitchFamily="50" charset="-127"/>
                    <a:cs typeface="+mn-cs"/>
                  </a:defRPr>
                </a:lvl1pPr>
                <a:lvl2pPr marL="360000" indent="-144000" algn="l" defTabSz="914400" rtl="0" eaLnBrk="1" latinLnBrk="1" hangingPunct="1">
                  <a:lnSpc>
                    <a:spcPct val="105000"/>
                  </a:lnSpc>
                  <a:spcBef>
                    <a:spcPts val="500"/>
                  </a:spcBef>
                  <a:buFont typeface="Arial" panose="020B0604020202020204" pitchFamily="34" charset="0"/>
                  <a:buChar char="•"/>
                  <a:defRPr sz="1600" kern="1200" spc="-90" baseline="0">
                    <a:solidFill>
                      <a:schemeClr val="bg1">
                        <a:lumMod val="85000"/>
                      </a:schemeClr>
                    </a:solidFill>
                    <a:latin typeface="Arial" panose="020B0604020202020204" pitchFamily="34" charset="0"/>
                    <a:ea typeface="맑은 고딕" panose="020B0503020000020004" pitchFamily="50" charset="-127"/>
                    <a:cs typeface="+mn-cs"/>
                  </a:defRPr>
                </a:lvl2pPr>
                <a:lvl3pPr marL="540000" indent="-144000" algn="l" defTabSz="914400" rtl="0" eaLnBrk="1" latinLnBrk="1" hangingPunct="1">
                  <a:lnSpc>
                    <a:spcPct val="105000"/>
                  </a:lnSpc>
                  <a:spcBef>
                    <a:spcPts val="500"/>
                  </a:spcBef>
                  <a:buFont typeface="Arial" panose="020B0604020202020204" pitchFamily="34" charset="0"/>
                  <a:buChar char="•"/>
                  <a:defRPr sz="1400" kern="1200" spc="-90" baseline="0">
                    <a:solidFill>
                      <a:schemeClr val="bg1">
                        <a:lumMod val="85000"/>
                      </a:schemeClr>
                    </a:solidFill>
                    <a:latin typeface="Arial" panose="020B0604020202020204" pitchFamily="34" charset="0"/>
                    <a:ea typeface="맑은 고딕" panose="020B0503020000020004" pitchFamily="50" charset="-127"/>
                    <a:cs typeface="+mn-cs"/>
                  </a:defRPr>
                </a:lvl3pPr>
                <a:lvl4pPr marL="720000" indent="-144000" algn="l" defTabSz="914400" rtl="0" eaLnBrk="1" latinLnBrk="1" hangingPunct="1">
                  <a:lnSpc>
                    <a:spcPct val="105000"/>
                  </a:lnSpc>
                  <a:spcBef>
                    <a:spcPts val="500"/>
                  </a:spcBef>
                  <a:buFont typeface="Arial" panose="020B0604020202020204" pitchFamily="34" charset="0"/>
                  <a:buChar char="•"/>
                  <a:defRPr sz="1300" kern="1200" spc="-90" baseline="0">
                    <a:solidFill>
                      <a:schemeClr val="bg1">
                        <a:lumMod val="85000"/>
                      </a:schemeClr>
                    </a:solidFill>
                    <a:latin typeface="Arial" panose="020B0604020202020204" pitchFamily="34" charset="0"/>
                    <a:ea typeface="맑은 고딕" panose="020B0503020000020004" pitchFamily="50" charset="-127"/>
                    <a:cs typeface="+mn-cs"/>
                  </a:defRPr>
                </a:lvl4pPr>
                <a:lvl5pPr marL="900000" indent="-144000" algn="l" defTabSz="914400" rtl="0" eaLnBrk="1" latinLnBrk="1" hangingPunct="1">
                  <a:lnSpc>
                    <a:spcPct val="105000"/>
                  </a:lnSpc>
                  <a:spcBef>
                    <a:spcPts val="500"/>
                  </a:spcBef>
                  <a:buFont typeface="Arial" panose="020B0604020202020204" pitchFamily="34" charset="0"/>
                  <a:buChar char="•"/>
                  <a:defRPr sz="1200" kern="1200" spc="-90" baseline="0">
                    <a:solidFill>
                      <a:schemeClr val="bg1">
                        <a:lumMod val="85000"/>
                      </a:schemeClr>
                    </a:solidFill>
                    <a:latin typeface="Arial" panose="020B0604020202020204" pitchFamily="34" charset="0"/>
                    <a:ea typeface="맑은 고딕" panose="020B0503020000020004"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buNone/>
                </a:pPr>
                <a14:m>
                  <m:oMathPara xmlns:m="http://schemas.openxmlformats.org/officeDocument/2006/math">
                    <m:oMathParaPr>
                      <m:jc m:val="centerGroup"/>
                    </m:oMathParaPr>
                    <m:oMath xmlns:m="http://schemas.openxmlformats.org/officeDocument/2006/math">
                      <m:r>
                        <a:rPr lang="en-US" altLang="ko-KR" sz="3000" b="0" i="1" smtClean="0">
                          <a:latin typeface="Cambria Math" panose="02040503050406030204" pitchFamily="18" charset="0"/>
                        </a:rPr>
                        <m:t>1 </m:t>
                      </m:r>
                      <m:r>
                        <a:rPr lang="en-US" altLang="ko-KR" sz="3000" b="0" i="1" smtClean="0">
                          <a:latin typeface="Cambria Math" panose="02040503050406030204" pitchFamily="18" charset="0"/>
                        </a:rPr>
                        <m:t>𝑚𝑜𝑑</m:t>
                      </m:r>
                      <m:r>
                        <a:rPr lang="en-US" altLang="ko-KR" sz="3000" b="0" i="1" smtClean="0">
                          <a:latin typeface="Cambria Math" panose="02040503050406030204" pitchFamily="18" charset="0"/>
                        </a:rPr>
                        <m:t> 3=−2 </m:t>
                      </m:r>
                      <m:r>
                        <a:rPr lang="en-US" altLang="ko-KR" sz="3000" b="0" i="1" smtClean="0">
                          <a:latin typeface="Cambria Math" panose="02040503050406030204" pitchFamily="18" charset="0"/>
                        </a:rPr>
                        <m:t>𝑚𝑜𝑑</m:t>
                      </m:r>
                      <m:r>
                        <a:rPr lang="en-US" altLang="ko-KR" sz="3000" b="0" i="1" smtClean="0">
                          <a:latin typeface="Cambria Math" panose="02040503050406030204" pitchFamily="18" charset="0"/>
                        </a:rPr>
                        <m:t> 3</m:t>
                      </m:r>
                    </m:oMath>
                  </m:oMathPara>
                </a14:m>
                <a:endParaRPr lang="en-US" altLang="ko-KR" sz="3000" b="0" dirty="0"/>
              </a:p>
            </p:txBody>
          </p:sp>
        </mc:Choice>
        <mc:Fallback xmlns="">
          <p:sp>
            <p:nvSpPr>
              <p:cNvPr id="6" name="내용 개체 틀 1">
                <a:extLst>
                  <a:ext uri="{FF2B5EF4-FFF2-40B4-BE49-F238E27FC236}">
                    <a16:creationId xmlns:a16="http://schemas.microsoft.com/office/drawing/2014/main" id="{EE08115A-BECC-46A7-B1E7-0B48CD980EEA}"/>
                  </a:ext>
                </a:extLst>
              </p:cNvPr>
              <p:cNvSpPr txBox="1">
                <a:spLocks noRot="1" noChangeAspect="1" noMove="1" noResize="1" noEditPoints="1" noAdjustHandles="1" noChangeArrowheads="1" noChangeShapeType="1" noTextEdit="1"/>
              </p:cNvSpPr>
              <p:nvPr/>
            </p:nvSpPr>
            <p:spPr>
              <a:xfrm>
                <a:off x="3674375" y="4599233"/>
                <a:ext cx="4817846" cy="614362"/>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내용 개체 틀 1">
                <a:extLst>
                  <a:ext uri="{FF2B5EF4-FFF2-40B4-BE49-F238E27FC236}">
                    <a16:creationId xmlns:a16="http://schemas.microsoft.com/office/drawing/2014/main" id="{CAE8D764-C16F-4772-9970-4EB5F637131F}"/>
                  </a:ext>
                </a:extLst>
              </p:cNvPr>
              <p:cNvSpPr txBox="1">
                <a:spLocks/>
              </p:cNvSpPr>
              <p:nvPr/>
            </p:nvSpPr>
            <p:spPr>
              <a:xfrm>
                <a:off x="3687077" y="5505817"/>
                <a:ext cx="4817846" cy="614362"/>
              </a:xfrm>
              <a:prstGeom prst="rect">
                <a:avLst/>
              </a:prstGeom>
            </p:spPr>
            <p:txBody>
              <a:bodyPr vert="horz" lIns="91440" tIns="45720" rIns="91440" bIns="45720" rtlCol="0">
                <a:noAutofit/>
              </a:bodyPr>
              <a:lstStyle>
                <a:lvl1pPr marL="0" indent="-144000" algn="l" defTabSz="914400" rtl="0" eaLnBrk="1" latinLnBrk="1" hangingPunct="1">
                  <a:lnSpc>
                    <a:spcPct val="105000"/>
                  </a:lnSpc>
                  <a:spcBef>
                    <a:spcPts val="1000"/>
                  </a:spcBef>
                  <a:buFont typeface="Arial" panose="020B0604020202020204" pitchFamily="34" charset="0"/>
                  <a:buChar char="•"/>
                  <a:defRPr sz="1800" kern="1200" spc="-90" baseline="0">
                    <a:solidFill>
                      <a:schemeClr val="bg1">
                        <a:lumMod val="85000"/>
                      </a:schemeClr>
                    </a:solidFill>
                    <a:latin typeface="Arial" panose="020B0604020202020204" pitchFamily="34" charset="0"/>
                    <a:ea typeface="맑은 고딕" panose="020B0503020000020004" pitchFamily="50" charset="-127"/>
                    <a:cs typeface="+mn-cs"/>
                  </a:defRPr>
                </a:lvl1pPr>
                <a:lvl2pPr marL="360000" indent="-144000" algn="l" defTabSz="914400" rtl="0" eaLnBrk="1" latinLnBrk="1" hangingPunct="1">
                  <a:lnSpc>
                    <a:spcPct val="105000"/>
                  </a:lnSpc>
                  <a:spcBef>
                    <a:spcPts val="500"/>
                  </a:spcBef>
                  <a:buFont typeface="Arial" panose="020B0604020202020204" pitchFamily="34" charset="0"/>
                  <a:buChar char="•"/>
                  <a:defRPr sz="1600" kern="1200" spc="-90" baseline="0">
                    <a:solidFill>
                      <a:schemeClr val="bg1">
                        <a:lumMod val="85000"/>
                      </a:schemeClr>
                    </a:solidFill>
                    <a:latin typeface="Arial" panose="020B0604020202020204" pitchFamily="34" charset="0"/>
                    <a:ea typeface="맑은 고딕" panose="020B0503020000020004" pitchFamily="50" charset="-127"/>
                    <a:cs typeface="+mn-cs"/>
                  </a:defRPr>
                </a:lvl2pPr>
                <a:lvl3pPr marL="540000" indent="-144000" algn="l" defTabSz="914400" rtl="0" eaLnBrk="1" latinLnBrk="1" hangingPunct="1">
                  <a:lnSpc>
                    <a:spcPct val="105000"/>
                  </a:lnSpc>
                  <a:spcBef>
                    <a:spcPts val="500"/>
                  </a:spcBef>
                  <a:buFont typeface="Arial" panose="020B0604020202020204" pitchFamily="34" charset="0"/>
                  <a:buChar char="•"/>
                  <a:defRPr sz="1400" kern="1200" spc="-90" baseline="0">
                    <a:solidFill>
                      <a:schemeClr val="bg1">
                        <a:lumMod val="85000"/>
                      </a:schemeClr>
                    </a:solidFill>
                    <a:latin typeface="Arial" panose="020B0604020202020204" pitchFamily="34" charset="0"/>
                    <a:ea typeface="맑은 고딕" panose="020B0503020000020004" pitchFamily="50" charset="-127"/>
                    <a:cs typeface="+mn-cs"/>
                  </a:defRPr>
                </a:lvl3pPr>
                <a:lvl4pPr marL="720000" indent="-144000" algn="l" defTabSz="914400" rtl="0" eaLnBrk="1" latinLnBrk="1" hangingPunct="1">
                  <a:lnSpc>
                    <a:spcPct val="105000"/>
                  </a:lnSpc>
                  <a:spcBef>
                    <a:spcPts val="500"/>
                  </a:spcBef>
                  <a:buFont typeface="Arial" panose="020B0604020202020204" pitchFamily="34" charset="0"/>
                  <a:buChar char="•"/>
                  <a:defRPr sz="1300" kern="1200" spc="-90" baseline="0">
                    <a:solidFill>
                      <a:schemeClr val="bg1">
                        <a:lumMod val="85000"/>
                      </a:schemeClr>
                    </a:solidFill>
                    <a:latin typeface="Arial" panose="020B0604020202020204" pitchFamily="34" charset="0"/>
                    <a:ea typeface="맑은 고딕" panose="020B0503020000020004" pitchFamily="50" charset="-127"/>
                    <a:cs typeface="+mn-cs"/>
                  </a:defRPr>
                </a:lvl4pPr>
                <a:lvl5pPr marL="900000" indent="-144000" algn="l" defTabSz="914400" rtl="0" eaLnBrk="1" latinLnBrk="1" hangingPunct="1">
                  <a:lnSpc>
                    <a:spcPct val="105000"/>
                  </a:lnSpc>
                  <a:spcBef>
                    <a:spcPts val="500"/>
                  </a:spcBef>
                  <a:buFont typeface="Arial" panose="020B0604020202020204" pitchFamily="34" charset="0"/>
                  <a:buChar char="•"/>
                  <a:defRPr sz="1200" kern="1200" spc="-90" baseline="0">
                    <a:solidFill>
                      <a:schemeClr val="bg1">
                        <a:lumMod val="85000"/>
                      </a:schemeClr>
                    </a:solidFill>
                    <a:latin typeface="Arial" panose="020B0604020202020204" pitchFamily="34" charset="0"/>
                    <a:ea typeface="맑은 고딕" panose="020B0503020000020004"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buNone/>
                </a:pPr>
                <a14:m>
                  <m:oMathPara xmlns:m="http://schemas.openxmlformats.org/officeDocument/2006/math">
                    <m:oMathParaPr>
                      <m:jc m:val="centerGroup"/>
                    </m:oMathParaPr>
                    <m:oMath xmlns:m="http://schemas.openxmlformats.org/officeDocument/2006/math">
                      <m:r>
                        <a:rPr lang="en-US" altLang="ko-KR" sz="3000" b="0" i="1" smtClean="0">
                          <a:latin typeface="Cambria Math" panose="02040503050406030204" pitchFamily="18" charset="0"/>
                        </a:rPr>
                        <m:t>1 </m:t>
                      </m:r>
                      <m:r>
                        <a:rPr lang="en-US" altLang="ko-KR" sz="3000" b="0" i="1" smtClean="0">
                          <a:latin typeface="Cambria Math" panose="02040503050406030204" pitchFamily="18" charset="0"/>
                          <a:ea typeface="Cambria Math" panose="02040503050406030204" pitchFamily="18" charset="0"/>
                        </a:rPr>
                        <m:t>≡−2</m:t>
                      </m:r>
                      <m:r>
                        <a:rPr lang="en-US" altLang="ko-KR" sz="3000" b="0" i="1" smtClean="0">
                          <a:latin typeface="Cambria Math" panose="02040503050406030204" pitchFamily="18" charset="0"/>
                        </a:rPr>
                        <m:t> (</m:t>
                      </m:r>
                      <m:r>
                        <a:rPr lang="en-US" altLang="ko-KR" sz="3000" b="0" i="1" smtClean="0">
                          <a:latin typeface="Cambria Math" panose="02040503050406030204" pitchFamily="18" charset="0"/>
                        </a:rPr>
                        <m:t>𝑚𝑜𝑑</m:t>
                      </m:r>
                      <m:r>
                        <a:rPr lang="en-US" altLang="ko-KR" sz="3000" b="0" i="1" smtClean="0">
                          <a:latin typeface="Cambria Math" panose="02040503050406030204" pitchFamily="18" charset="0"/>
                        </a:rPr>
                        <m:t> 3)</m:t>
                      </m:r>
                    </m:oMath>
                  </m:oMathPara>
                </a14:m>
                <a:endParaRPr lang="en-US" altLang="ko-KR" sz="3000" b="0" dirty="0"/>
              </a:p>
            </p:txBody>
          </p:sp>
        </mc:Choice>
        <mc:Fallback xmlns="">
          <p:sp>
            <p:nvSpPr>
              <p:cNvPr id="7" name="내용 개체 틀 1">
                <a:extLst>
                  <a:ext uri="{FF2B5EF4-FFF2-40B4-BE49-F238E27FC236}">
                    <a16:creationId xmlns:a16="http://schemas.microsoft.com/office/drawing/2014/main" id="{CAE8D764-C16F-4772-9970-4EB5F637131F}"/>
                  </a:ext>
                </a:extLst>
              </p:cNvPr>
              <p:cNvSpPr txBox="1">
                <a:spLocks noRot="1" noChangeAspect="1" noMove="1" noResize="1" noEditPoints="1" noAdjustHandles="1" noChangeArrowheads="1" noChangeShapeType="1" noTextEdit="1"/>
              </p:cNvSpPr>
              <p:nvPr/>
            </p:nvSpPr>
            <p:spPr>
              <a:xfrm>
                <a:off x="3687077" y="5505817"/>
                <a:ext cx="4817846" cy="614362"/>
              </a:xfrm>
              <a:prstGeom prst="rect">
                <a:avLst/>
              </a:prstGeom>
              <a:blipFill>
                <a:blip r:embed="rId6"/>
                <a:stretch>
                  <a:fillRect/>
                </a:stretch>
              </a:blipFill>
            </p:spPr>
            <p:txBody>
              <a:bodyPr/>
              <a:lstStyle/>
              <a:p>
                <a:r>
                  <a:rPr lang="ko-KR" altLang="en-US">
                    <a:noFill/>
                  </a:rPr>
                  <a:t> </a:t>
                </a:r>
              </a:p>
            </p:txBody>
          </p:sp>
        </mc:Fallback>
      </mc:AlternateContent>
      <p:graphicFrame>
        <p:nvGraphicFramePr>
          <p:cNvPr id="8" name="표 7">
            <a:extLst>
              <a:ext uri="{FF2B5EF4-FFF2-40B4-BE49-F238E27FC236}">
                <a16:creationId xmlns:a16="http://schemas.microsoft.com/office/drawing/2014/main" id="{8935B41F-0103-466B-BA08-7FD7591533E8}"/>
              </a:ext>
            </a:extLst>
          </p:cNvPr>
          <p:cNvGraphicFramePr>
            <a:graphicFrameLocks noGrp="1"/>
          </p:cNvGraphicFramePr>
          <p:nvPr>
            <p:extLst>
              <p:ext uri="{D42A27DB-BD31-4B8C-83A1-F6EECF244321}">
                <p14:modId xmlns:p14="http://schemas.microsoft.com/office/powerpoint/2010/main" val="3825314732"/>
              </p:ext>
            </p:extLst>
          </p:nvPr>
        </p:nvGraphicFramePr>
        <p:xfrm>
          <a:off x="4615567" y="1835410"/>
          <a:ext cx="5436420" cy="637350"/>
        </p:xfrm>
        <a:graphic>
          <a:graphicData uri="http://schemas.openxmlformats.org/drawingml/2006/table">
            <a:tbl>
              <a:tblPr firstRow="1" bandRow="1">
                <a:tableStyleId>{8799B23B-EC83-4686-B30A-512413B5E67A}</a:tableStyleId>
              </a:tblPr>
              <a:tblGrid>
                <a:gridCol w="540000">
                  <a:extLst>
                    <a:ext uri="{9D8B030D-6E8A-4147-A177-3AD203B41FA5}">
                      <a16:colId xmlns:a16="http://schemas.microsoft.com/office/drawing/2014/main" val="221606750"/>
                    </a:ext>
                  </a:extLst>
                </a:gridCol>
                <a:gridCol w="489642">
                  <a:extLst>
                    <a:ext uri="{9D8B030D-6E8A-4147-A177-3AD203B41FA5}">
                      <a16:colId xmlns:a16="http://schemas.microsoft.com/office/drawing/2014/main" val="3560291184"/>
                    </a:ext>
                  </a:extLst>
                </a:gridCol>
                <a:gridCol w="489642">
                  <a:extLst>
                    <a:ext uri="{9D8B030D-6E8A-4147-A177-3AD203B41FA5}">
                      <a16:colId xmlns:a16="http://schemas.microsoft.com/office/drawing/2014/main" val="1102615993"/>
                    </a:ext>
                  </a:extLst>
                </a:gridCol>
                <a:gridCol w="489642">
                  <a:extLst>
                    <a:ext uri="{9D8B030D-6E8A-4147-A177-3AD203B41FA5}">
                      <a16:colId xmlns:a16="http://schemas.microsoft.com/office/drawing/2014/main" val="3913912303"/>
                    </a:ext>
                  </a:extLst>
                </a:gridCol>
                <a:gridCol w="489642">
                  <a:extLst>
                    <a:ext uri="{9D8B030D-6E8A-4147-A177-3AD203B41FA5}">
                      <a16:colId xmlns:a16="http://schemas.microsoft.com/office/drawing/2014/main" val="1032939591"/>
                    </a:ext>
                  </a:extLst>
                </a:gridCol>
                <a:gridCol w="489642">
                  <a:extLst>
                    <a:ext uri="{9D8B030D-6E8A-4147-A177-3AD203B41FA5}">
                      <a16:colId xmlns:a16="http://schemas.microsoft.com/office/drawing/2014/main" val="923502468"/>
                    </a:ext>
                  </a:extLst>
                </a:gridCol>
                <a:gridCol w="489642">
                  <a:extLst>
                    <a:ext uri="{9D8B030D-6E8A-4147-A177-3AD203B41FA5}">
                      <a16:colId xmlns:a16="http://schemas.microsoft.com/office/drawing/2014/main" val="1822346466"/>
                    </a:ext>
                  </a:extLst>
                </a:gridCol>
                <a:gridCol w="489642">
                  <a:extLst>
                    <a:ext uri="{9D8B030D-6E8A-4147-A177-3AD203B41FA5}">
                      <a16:colId xmlns:a16="http://schemas.microsoft.com/office/drawing/2014/main" val="3770662619"/>
                    </a:ext>
                  </a:extLst>
                </a:gridCol>
                <a:gridCol w="489642">
                  <a:extLst>
                    <a:ext uri="{9D8B030D-6E8A-4147-A177-3AD203B41FA5}">
                      <a16:colId xmlns:a16="http://schemas.microsoft.com/office/drawing/2014/main" val="4260472629"/>
                    </a:ext>
                  </a:extLst>
                </a:gridCol>
                <a:gridCol w="489642">
                  <a:extLst>
                    <a:ext uri="{9D8B030D-6E8A-4147-A177-3AD203B41FA5}">
                      <a16:colId xmlns:a16="http://schemas.microsoft.com/office/drawing/2014/main" val="2986890352"/>
                    </a:ext>
                  </a:extLst>
                </a:gridCol>
                <a:gridCol w="489642">
                  <a:extLst>
                    <a:ext uri="{9D8B030D-6E8A-4147-A177-3AD203B41FA5}">
                      <a16:colId xmlns:a16="http://schemas.microsoft.com/office/drawing/2014/main" val="2552507994"/>
                    </a:ext>
                  </a:extLst>
                </a:gridCol>
              </a:tblGrid>
              <a:tr h="273329">
                <a:tc>
                  <a:txBody>
                    <a:bodyPr/>
                    <a:lstStyle/>
                    <a:p>
                      <a:pPr algn="ctr" latinLnBrk="1"/>
                      <a:endParaRPr lang="ko-KR" altLang="en-US" sz="1400" b="0" dirty="0">
                        <a:solidFill>
                          <a:srgbClr val="3F3F3F"/>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400" b="0" dirty="0">
                          <a:solidFill>
                            <a:srgbClr val="3F3F3F"/>
                          </a:solidFill>
                        </a:rPr>
                        <a:t>-4</a:t>
                      </a:r>
                      <a:endParaRPr lang="ko-KR" altLang="en-US" sz="1400" b="0" dirty="0">
                        <a:solidFill>
                          <a:srgbClr val="3F3F3F"/>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400" b="0" dirty="0">
                          <a:solidFill>
                            <a:srgbClr val="3F3F3F"/>
                          </a:solidFill>
                        </a:rPr>
                        <a:t>-3</a:t>
                      </a:r>
                      <a:endParaRPr lang="ko-KR" altLang="en-US" sz="1400" b="0" dirty="0">
                        <a:solidFill>
                          <a:srgbClr val="3F3F3F"/>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400" b="0" dirty="0">
                          <a:solidFill>
                            <a:srgbClr val="3F3F3F"/>
                          </a:solidFill>
                        </a:rPr>
                        <a:t>-2</a:t>
                      </a:r>
                      <a:endParaRPr lang="ko-KR" altLang="en-US" sz="1400" b="0" dirty="0">
                        <a:solidFill>
                          <a:srgbClr val="3F3F3F"/>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400" b="0" dirty="0">
                          <a:solidFill>
                            <a:srgbClr val="3F3F3F"/>
                          </a:solidFill>
                        </a:rPr>
                        <a:t>-1</a:t>
                      </a:r>
                      <a:endParaRPr lang="ko-KR" altLang="en-US" sz="1400" b="0" dirty="0">
                        <a:solidFill>
                          <a:srgbClr val="3F3F3F"/>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400" b="0" dirty="0">
                          <a:solidFill>
                            <a:srgbClr val="3F3F3F"/>
                          </a:solidFill>
                        </a:rPr>
                        <a:t>0</a:t>
                      </a:r>
                      <a:endParaRPr lang="ko-KR" altLang="en-US" sz="1400" b="0" dirty="0">
                        <a:solidFill>
                          <a:srgbClr val="3F3F3F"/>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400" b="0" dirty="0">
                          <a:solidFill>
                            <a:srgbClr val="3F3F3F"/>
                          </a:solidFill>
                        </a:rPr>
                        <a:t>1</a:t>
                      </a:r>
                      <a:endParaRPr lang="ko-KR" altLang="en-US" sz="1400" b="0" dirty="0">
                        <a:solidFill>
                          <a:srgbClr val="3F3F3F"/>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400" b="0" dirty="0">
                          <a:solidFill>
                            <a:srgbClr val="3F3F3F"/>
                          </a:solidFill>
                        </a:rPr>
                        <a:t>2</a:t>
                      </a:r>
                      <a:endParaRPr lang="ko-KR" altLang="en-US" sz="1400" b="0" dirty="0">
                        <a:solidFill>
                          <a:srgbClr val="3F3F3F"/>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400" b="0" dirty="0">
                          <a:solidFill>
                            <a:srgbClr val="3F3F3F"/>
                          </a:solidFill>
                        </a:rPr>
                        <a:t>3</a:t>
                      </a:r>
                      <a:endParaRPr lang="ko-KR" altLang="en-US" sz="1400" b="0" dirty="0">
                        <a:solidFill>
                          <a:srgbClr val="3F3F3F"/>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400" b="0" dirty="0">
                          <a:solidFill>
                            <a:srgbClr val="3F3F3F"/>
                          </a:solidFill>
                        </a:rPr>
                        <a:t>4</a:t>
                      </a:r>
                      <a:endParaRPr lang="ko-KR" altLang="en-US" sz="1400" b="0" dirty="0">
                        <a:solidFill>
                          <a:srgbClr val="3F3F3F"/>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400" b="0" dirty="0">
                          <a:solidFill>
                            <a:srgbClr val="3F3F3F"/>
                          </a:solidFill>
                        </a:rPr>
                        <a:t>5</a:t>
                      </a:r>
                      <a:endParaRPr lang="ko-KR" altLang="en-US" sz="1400" b="0" dirty="0">
                        <a:solidFill>
                          <a:srgbClr val="3F3F3F"/>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247337436"/>
                  </a:ext>
                </a:extLst>
              </a:tr>
              <a:tr h="332550">
                <a:tc>
                  <a:txBody>
                    <a:bodyPr/>
                    <a:lstStyle/>
                    <a:p>
                      <a:pPr algn="ctr" latinLnBrk="1"/>
                      <a:r>
                        <a:rPr lang="en-US" altLang="ko-KR" sz="1400" dirty="0">
                          <a:solidFill>
                            <a:srgbClr val="3F3F3F"/>
                          </a:solidFill>
                        </a:rPr>
                        <a:t>% 3</a:t>
                      </a:r>
                      <a:endParaRPr lang="ko-KR" altLang="en-US" sz="1400" dirty="0">
                        <a:solidFill>
                          <a:srgbClr val="3F3F3F"/>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400" dirty="0">
                          <a:solidFill>
                            <a:schemeClr val="bg1">
                              <a:lumMod val="85000"/>
                            </a:schemeClr>
                          </a:solidFill>
                        </a:rPr>
                        <a:t>2</a:t>
                      </a:r>
                      <a:endParaRPr lang="ko-KR" altLang="en-US" sz="140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dirty="0">
                          <a:solidFill>
                            <a:schemeClr val="bg1">
                              <a:lumMod val="85000"/>
                            </a:schemeClr>
                          </a:solidFill>
                        </a:rPr>
                        <a:t>0</a:t>
                      </a:r>
                      <a:endParaRPr lang="ko-KR" altLang="en-US" sz="140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dirty="0">
                          <a:solidFill>
                            <a:schemeClr val="bg1">
                              <a:lumMod val="85000"/>
                            </a:schemeClr>
                          </a:solidFill>
                        </a:rPr>
                        <a:t>1</a:t>
                      </a:r>
                      <a:endParaRPr lang="ko-KR" altLang="en-US" sz="140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dirty="0">
                          <a:solidFill>
                            <a:schemeClr val="bg1">
                              <a:lumMod val="85000"/>
                            </a:schemeClr>
                          </a:solidFill>
                        </a:rPr>
                        <a:t>2</a:t>
                      </a:r>
                      <a:endParaRPr lang="ko-KR" altLang="en-US" sz="140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dirty="0">
                          <a:solidFill>
                            <a:schemeClr val="bg1">
                              <a:lumMod val="85000"/>
                            </a:schemeClr>
                          </a:solidFill>
                        </a:rPr>
                        <a:t>0</a:t>
                      </a:r>
                      <a:endParaRPr lang="ko-KR" altLang="en-US" sz="140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dirty="0">
                          <a:solidFill>
                            <a:schemeClr val="bg1">
                              <a:lumMod val="85000"/>
                            </a:schemeClr>
                          </a:solidFill>
                        </a:rPr>
                        <a:t>1</a:t>
                      </a:r>
                      <a:endParaRPr lang="ko-KR" altLang="en-US" sz="140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dirty="0">
                          <a:solidFill>
                            <a:schemeClr val="bg1">
                              <a:lumMod val="85000"/>
                            </a:schemeClr>
                          </a:solidFill>
                        </a:rPr>
                        <a:t>2</a:t>
                      </a:r>
                      <a:endParaRPr lang="ko-KR" altLang="en-US" sz="140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dirty="0">
                          <a:solidFill>
                            <a:schemeClr val="bg1">
                              <a:lumMod val="85000"/>
                            </a:schemeClr>
                          </a:solidFill>
                        </a:rPr>
                        <a:t>0</a:t>
                      </a:r>
                      <a:endParaRPr lang="ko-KR" altLang="en-US" sz="140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dirty="0">
                          <a:solidFill>
                            <a:schemeClr val="bg1">
                              <a:lumMod val="85000"/>
                            </a:schemeClr>
                          </a:solidFill>
                        </a:rPr>
                        <a:t>1</a:t>
                      </a:r>
                      <a:endParaRPr lang="ko-KR" altLang="en-US" sz="140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dirty="0">
                          <a:solidFill>
                            <a:schemeClr val="bg1">
                              <a:lumMod val="85000"/>
                            </a:schemeClr>
                          </a:solidFill>
                        </a:rPr>
                        <a:t>2</a:t>
                      </a:r>
                      <a:endParaRPr lang="ko-KR" altLang="en-US" sz="140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311575522"/>
                  </a:ext>
                </a:extLst>
              </a:tr>
            </a:tbl>
          </a:graphicData>
        </a:graphic>
      </p:graphicFrame>
    </p:spTree>
    <p:extLst>
      <p:ext uri="{BB962C8B-B14F-4D97-AF65-F5344CB8AC3E}">
        <p14:creationId xmlns:p14="http://schemas.microsoft.com/office/powerpoint/2010/main" val="617040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직사각형 34">
            <a:extLst>
              <a:ext uri="{FF2B5EF4-FFF2-40B4-BE49-F238E27FC236}">
                <a16:creationId xmlns:a16="http://schemas.microsoft.com/office/drawing/2014/main" id="{ADDF6122-4D9C-4CD7-BE1F-764E828DF8DF}"/>
              </a:ext>
            </a:extLst>
          </p:cNvPr>
          <p:cNvSpPr/>
          <p:nvPr/>
        </p:nvSpPr>
        <p:spPr>
          <a:xfrm>
            <a:off x="9025720" y="1200622"/>
            <a:ext cx="2448000" cy="1722691"/>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altLang="ko-KR" dirty="0">
                <a:solidFill>
                  <a:schemeClr val="bg1">
                    <a:lumMod val="85000"/>
                  </a:schemeClr>
                </a:solidFill>
              </a:rPr>
              <a:t>Transaction 7</a:t>
            </a:r>
          </a:p>
          <a:p>
            <a:r>
              <a:rPr lang="en-US" altLang="ko-KR" sz="1600" dirty="0">
                <a:solidFill>
                  <a:schemeClr val="bg1">
                    <a:lumMod val="85000"/>
                  </a:schemeClr>
                </a:solidFill>
              </a:rPr>
              <a:t>inputs</a:t>
            </a:r>
          </a:p>
          <a:p>
            <a:r>
              <a:rPr lang="en-US" altLang="ko-KR" sz="1400" dirty="0">
                <a:solidFill>
                  <a:schemeClr val="bg1">
                    <a:lumMod val="85000"/>
                  </a:schemeClr>
                </a:solidFill>
              </a:rPr>
              <a:t>  </a:t>
            </a:r>
            <a:r>
              <a:rPr lang="pl-PL" altLang="ko-KR" sz="1400" dirty="0">
                <a:solidFill>
                  <a:schemeClr val="bg1">
                    <a:lumMod val="85000"/>
                  </a:schemeClr>
                </a:solidFill>
              </a:rPr>
              <a:t>0: Z ➡ A : 2 BTC</a:t>
            </a:r>
            <a:br>
              <a:rPr lang="en-US" altLang="ko-KR" sz="1400" dirty="0">
                <a:solidFill>
                  <a:schemeClr val="bg1">
                    <a:lumMod val="85000"/>
                  </a:schemeClr>
                </a:solidFill>
              </a:rPr>
            </a:br>
            <a:r>
              <a:rPr lang="en-US" altLang="ko-KR" sz="1400" dirty="0">
                <a:solidFill>
                  <a:schemeClr val="bg1">
                    <a:lumMod val="85000"/>
                  </a:schemeClr>
                </a:solidFill>
              </a:rPr>
              <a:t>  </a:t>
            </a:r>
            <a:r>
              <a:rPr lang="es-ES" altLang="ko-KR" sz="1400" dirty="0">
                <a:solidFill>
                  <a:schemeClr val="bg1">
                    <a:lumMod val="85000"/>
                  </a:schemeClr>
                </a:solidFill>
              </a:rPr>
              <a:t>1: Y ➡ A : 3 BTC</a:t>
            </a:r>
            <a:br>
              <a:rPr lang="es-ES" altLang="ko-KR" sz="1400" dirty="0">
                <a:solidFill>
                  <a:schemeClr val="bg1">
                    <a:lumMod val="85000"/>
                  </a:schemeClr>
                </a:solidFill>
              </a:rPr>
            </a:br>
            <a:r>
              <a:rPr lang="es-ES" altLang="ko-KR" sz="1400" dirty="0">
                <a:solidFill>
                  <a:schemeClr val="bg1">
                    <a:lumMod val="85000"/>
                  </a:schemeClr>
                </a:solidFill>
              </a:rPr>
              <a:t>outputs</a:t>
            </a:r>
            <a:br>
              <a:rPr lang="en-US" altLang="ko-KR" sz="1600" dirty="0">
                <a:solidFill>
                  <a:schemeClr val="bg1">
                    <a:lumMod val="85000"/>
                  </a:schemeClr>
                </a:solidFill>
              </a:rPr>
            </a:br>
            <a:r>
              <a:rPr lang="en-US" altLang="ko-KR" sz="1600" dirty="0">
                <a:solidFill>
                  <a:schemeClr val="bg1">
                    <a:lumMod val="85000"/>
                  </a:schemeClr>
                </a:solidFill>
              </a:rPr>
              <a:t>  </a:t>
            </a:r>
            <a:r>
              <a:rPr lang="pt-BR" altLang="ko-KR" sz="1500" dirty="0">
                <a:solidFill>
                  <a:schemeClr val="bg1">
                    <a:lumMod val="85000"/>
                  </a:schemeClr>
                </a:solidFill>
              </a:rPr>
              <a:t>0: A ➡ B : 4BTC</a:t>
            </a:r>
            <a:br>
              <a:rPr lang="pt-BR" altLang="ko-KR" sz="1500" dirty="0">
                <a:solidFill>
                  <a:schemeClr val="bg1">
                    <a:lumMod val="85000"/>
                  </a:schemeClr>
                </a:solidFill>
              </a:rPr>
            </a:br>
            <a:r>
              <a:rPr lang="pt-BR" altLang="ko-KR" sz="1500" dirty="0">
                <a:solidFill>
                  <a:schemeClr val="bg1">
                    <a:lumMod val="85000"/>
                  </a:schemeClr>
                </a:solidFill>
              </a:rPr>
              <a:t>  1: A ➡ C : 1BTC</a:t>
            </a:r>
          </a:p>
        </p:txBody>
      </p:sp>
      <p:sp>
        <p:nvSpPr>
          <p:cNvPr id="150" name="직사각형 149">
            <a:extLst>
              <a:ext uri="{FF2B5EF4-FFF2-40B4-BE49-F238E27FC236}">
                <a16:creationId xmlns:a16="http://schemas.microsoft.com/office/drawing/2014/main" id="{CB49F5C3-9D52-45C7-99D3-A930050A76BE}"/>
              </a:ext>
            </a:extLst>
          </p:cNvPr>
          <p:cNvSpPr/>
          <p:nvPr/>
        </p:nvSpPr>
        <p:spPr>
          <a:xfrm>
            <a:off x="9020850" y="1200622"/>
            <a:ext cx="2444688" cy="1722691"/>
          </a:xfrm>
          <a:prstGeom prst="rect">
            <a:avLst/>
          </a:prstGeom>
          <a:solidFill>
            <a:srgbClr val="262626"/>
          </a:soli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altLang="ko-KR" dirty="0">
                <a:solidFill>
                  <a:schemeClr val="bg1">
                    <a:lumMod val="85000"/>
                  </a:schemeClr>
                </a:solidFill>
              </a:rPr>
              <a:t>Transaction 7</a:t>
            </a:r>
          </a:p>
          <a:p>
            <a:r>
              <a:rPr lang="en-US" altLang="ko-KR" sz="1600" dirty="0">
                <a:solidFill>
                  <a:schemeClr val="bg1">
                    <a:lumMod val="85000"/>
                  </a:schemeClr>
                </a:solidFill>
              </a:rPr>
              <a:t>inputs</a:t>
            </a:r>
          </a:p>
          <a:p>
            <a:r>
              <a:rPr lang="en-US" altLang="ko-KR" sz="1400" dirty="0">
                <a:solidFill>
                  <a:srgbClr val="EF296B"/>
                </a:solidFill>
              </a:rPr>
              <a:t>  </a:t>
            </a:r>
            <a:r>
              <a:rPr lang="pl-PL" altLang="ko-KR" sz="1400" dirty="0">
                <a:solidFill>
                  <a:srgbClr val="EF296B"/>
                </a:solidFill>
              </a:rPr>
              <a:t>0: Z ➡ A : 2 BTC</a:t>
            </a:r>
            <a:r>
              <a:rPr lang="en-US" altLang="ko-KR" sz="1400" dirty="0">
                <a:solidFill>
                  <a:srgbClr val="EF296B"/>
                </a:solidFill>
              </a:rPr>
              <a:t> (spent)</a:t>
            </a:r>
            <a:br>
              <a:rPr lang="en-US" altLang="ko-KR" sz="1400" dirty="0">
                <a:solidFill>
                  <a:srgbClr val="EF296B"/>
                </a:solidFill>
              </a:rPr>
            </a:br>
            <a:r>
              <a:rPr lang="en-US" altLang="ko-KR" sz="1400" dirty="0">
                <a:solidFill>
                  <a:srgbClr val="EF296B"/>
                </a:solidFill>
              </a:rPr>
              <a:t>  </a:t>
            </a:r>
            <a:r>
              <a:rPr lang="es-ES" altLang="ko-KR" sz="1400" dirty="0">
                <a:solidFill>
                  <a:srgbClr val="EF296B"/>
                </a:solidFill>
              </a:rPr>
              <a:t>1: Y ➡ A : 3 BTC </a:t>
            </a:r>
            <a:r>
              <a:rPr lang="en-US" altLang="ko-KR" sz="1400" dirty="0">
                <a:solidFill>
                  <a:srgbClr val="EF296B"/>
                </a:solidFill>
              </a:rPr>
              <a:t>(spent)</a:t>
            </a:r>
            <a:br>
              <a:rPr lang="es-ES" altLang="ko-KR" sz="1400" dirty="0">
                <a:solidFill>
                  <a:schemeClr val="bg1">
                    <a:lumMod val="85000"/>
                  </a:schemeClr>
                </a:solidFill>
              </a:rPr>
            </a:br>
            <a:r>
              <a:rPr lang="es-ES" altLang="ko-KR" sz="1400" dirty="0">
                <a:solidFill>
                  <a:schemeClr val="bg1">
                    <a:lumMod val="85000"/>
                  </a:schemeClr>
                </a:solidFill>
              </a:rPr>
              <a:t>outputs</a:t>
            </a:r>
            <a:br>
              <a:rPr lang="en-US" altLang="ko-KR" sz="1600" dirty="0">
                <a:solidFill>
                  <a:schemeClr val="bg1">
                    <a:lumMod val="85000"/>
                  </a:schemeClr>
                </a:solidFill>
              </a:rPr>
            </a:br>
            <a:r>
              <a:rPr lang="en-US" altLang="ko-KR" sz="1600" dirty="0">
                <a:solidFill>
                  <a:srgbClr val="00C8EB"/>
                </a:solidFill>
              </a:rPr>
              <a:t>  </a:t>
            </a:r>
            <a:r>
              <a:rPr lang="pt-BR" altLang="ko-KR" sz="1500" dirty="0">
                <a:solidFill>
                  <a:srgbClr val="00C8EB"/>
                </a:solidFill>
              </a:rPr>
              <a:t>0: A ➡ B : 4BTC</a:t>
            </a:r>
            <a:br>
              <a:rPr lang="pt-BR" altLang="ko-KR" sz="1500" dirty="0">
                <a:solidFill>
                  <a:srgbClr val="00C8EB"/>
                </a:solidFill>
              </a:rPr>
            </a:br>
            <a:r>
              <a:rPr lang="pt-BR" altLang="ko-KR" sz="1500" dirty="0">
                <a:solidFill>
                  <a:srgbClr val="00C8EB"/>
                </a:solidFill>
              </a:rPr>
              <a:t>  1: A ➡ C : 1BTC</a:t>
            </a:r>
          </a:p>
        </p:txBody>
      </p:sp>
      <p:sp>
        <p:nvSpPr>
          <p:cNvPr id="3" name="제목 2">
            <a:extLst>
              <a:ext uri="{FF2B5EF4-FFF2-40B4-BE49-F238E27FC236}">
                <a16:creationId xmlns:a16="http://schemas.microsoft.com/office/drawing/2014/main" id="{417CDB75-2132-4E19-8832-3C024CCBAF83}"/>
              </a:ext>
            </a:extLst>
          </p:cNvPr>
          <p:cNvSpPr>
            <a:spLocks noGrp="1"/>
          </p:cNvSpPr>
          <p:nvPr>
            <p:ph type="title"/>
          </p:nvPr>
        </p:nvSpPr>
        <p:spPr/>
        <p:txBody>
          <a:bodyPr/>
          <a:lstStyle/>
          <a:p>
            <a:r>
              <a:rPr lang="en-US" altLang="ko-KR" dirty="0"/>
              <a:t>UTXO (Unspent Transaction Output)</a:t>
            </a:r>
            <a:endParaRPr lang="ko-KR" altLang="en-US" dirty="0"/>
          </a:p>
        </p:txBody>
      </p:sp>
      <p:sp>
        <p:nvSpPr>
          <p:cNvPr id="5" name="TextBox 4">
            <a:extLst>
              <a:ext uri="{FF2B5EF4-FFF2-40B4-BE49-F238E27FC236}">
                <a16:creationId xmlns:a16="http://schemas.microsoft.com/office/drawing/2014/main" id="{27FC9CCF-D5D6-4E2A-8998-6C4307022607}"/>
              </a:ext>
            </a:extLst>
          </p:cNvPr>
          <p:cNvSpPr txBox="1"/>
          <p:nvPr/>
        </p:nvSpPr>
        <p:spPr>
          <a:xfrm>
            <a:off x="582464" y="664156"/>
            <a:ext cx="947199" cy="405943"/>
          </a:xfrm>
          <a:prstGeom prst="rect">
            <a:avLst/>
          </a:prstGeom>
          <a:noFill/>
        </p:spPr>
        <p:txBody>
          <a:bodyPr wrap="none" lIns="0" rtlCol="0">
            <a:spAutoFit/>
          </a:bodyPr>
          <a:lstStyle/>
          <a:p>
            <a:r>
              <a:rPr lang="en-US" altLang="ko-KR" sz="2000" dirty="0">
                <a:solidFill>
                  <a:schemeClr val="bg1">
                    <a:lumMod val="85000"/>
                  </a:schemeClr>
                </a:solidFill>
              </a:rPr>
              <a:t>Block n</a:t>
            </a:r>
            <a:endParaRPr lang="ko-KR" altLang="en-US" sz="2000" dirty="0">
              <a:solidFill>
                <a:schemeClr val="bg1">
                  <a:lumMod val="85000"/>
                </a:schemeClr>
              </a:solidFill>
            </a:endParaRPr>
          </a:p>
        </p:txBody>
      </p:sp>
      <p:sp>
        <p:nvSpPr>
          <p:cNvPr id="6" name="직사각형 5">
            <a:extLst>
              <a:ext uri="{FF2B5EF4-FFF2-40B4-BE49-F238E27FC236}">
                <a16:creationId xmlns:a16="http://schemas.microsoft.com/office/drawing/2014/main" id="{22A39149-4E44-4856-8ABC-D96EF381B467}"/>
              </a:ext>
            </a:extLst>
          </p:cNvPr>
          <p:cNvSpPr/>
          <p:nvPr/>
        </p:nvSpPr>
        <p:spPr>
          <a:xfrm>
            <a:off x="582463" y="1084961"/>
            <a:ext cx="2735999" cy="2489515"/>
          </a:xfrm>
          <a:prstGeom prst="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직사각형 6">
            <a:extLst>
              <a:ext uri="{FF2B5EF4-FFF2-40B4-BE49-F238E27FC236}">
                <a16:creationId xmlns:a16="http://schemas.microsoft.com/office/drawing/2014/main" id="{C2B0400D-F8BD-4301-882A-036510225048}"/>
              </a:ext>
            </a:extLst>
          </p:cNvPr>
          <p:cNvSpPr/>
          <p:nvPr/>
        </p:nvSpPr>
        <p:spPr>
          <a:xfrm>
            <a:off x="726462" y="1200623"/>
            <a:ext cx="2448000" cy="1320691"/>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bg1">
                    <a:lumMod val="85000"/>
                  </a:schemeClr>
                </a:solidFill>
              </a:rPr>
              <a:t>Transaction 0</a:t>
            </a:r>
          </a:p>
          <a:p>
            <a:r>
              <a:rPr lang="en-US" altLang="ko-KR" sz="1600" dirty="0">
                <a:solidFill>
                  <a:schemeClr val="bg1">
                    <a:lumMod val="85000"/>
                  </a:schemeClr>
                </a:solidFill>
              </a:rPr>
              <a:t>inputs</a:t>
            </a:r>
          </a:p>
          <a:p>
            <a:r>
              <a:rPr lang="en-US" altLang="ko-KR" sz="1400" dirty="0">
                <a:solidFill>
                  <a:schemeClr val="bg1">
                    <a:lumMod val="85000"/>
                  </a:schemeClr>
                </a:solidFill>
              </a:rPr>
              <a:t>  </a:t>
            </a:r>
            <a:r>
              <a:rPr lang="pl-PL" altLang="ko-KR" sz="1400" dirty="0">
                <a:solidFill>
                  <a:schemeClr val="bg1">
                    <a:lumMod val="85000"/>
                  </a:schemeClr>
                </a:solidFill>
              </a:rPr>
              <a:t>0: </a:t>
            </a:r>
            <a:r>
              <a:rPr lang="en-US" altLang="ko-KR" sz="1400" dirty="0">
                <a:solidFill>
                  <a:schemeClr val="bg1">
                    <a:lumMod val="85000"/>
                  </a:schemeClr>
                </a:solidFill>
              </a:rPr>
              <a:t>V</a:t>
            </a:r>
            <a:r>
              <a:rPr lang="pl-PL" altLang="ko-KR" sz="1400" dirty="0">
                <a:solidFill>
                  <a:schemeClr val="bg1">
                    <a:lumMod val="85000"/>
                  </a:schemeClr>
                </a:solidFill>
              </a:rPr>
              <a:t> ➡ </a:t>
            </a:r>
            <a:r>
              <a:rPr lang="en-US" altLang="ko-KR" sz="1400" dirty="0">
                <a:solidFill>
                  <a:schemeClr val="bg1">
                    <a:lumMod val="85000"/>
                  </a:schemeClr>
                </a:solidFill>
              </a:rPr>
              <a:t>Z</a:t>
            </a:r>
            <a:r>
              <a:rPr lang="pl-PL" altLang="ko-KR" sz="1400" dirty="0">
                <a:solidFill>
                  <a:schemeClr val="bg1">
                    <a:lumMod val="85000"/>
                  </a:schemeClr>
                </a:solidFill>
              </a:rPr>
              <a:t> : </a:t>
            </a:r>
            <a:r>
              <a:rPr lang="en-US" altLang="ko-KR" sz="1400" dirty="0">
                <a:solidFill>
                  <a:schemeClr val="bg1">
                    <a:lumMod val="85000"/>
                  </a:schemeClr>
                </a:solidFill>
              </a:rPr>
              <a:t>2</a:t>
            </a:r>
            <a:r>
              <a:rPr lang="pl-PL" altLang="ko-KR" sz="1400" dirty="0">
                <a:solidFill>
                  <a:schemeClr val="bg1">
                    <a:lumMod val="85000"/>
                  </a:schemeClr>
                </a:solidFill>
              </a:rPr>
              <a:t> BTC</a:t>
            </a:r>
            <a:br>
              <a:rPr lang="es-ES" altLang="ko-KR" sz="1800" dirty="0">
                <a:solidFill>
                  <a:schemeClr val="bg1">
                    <a:lumMod val="85000"/>
                  </a:schemeClr>
                </a:solidFill>
              </a:rPr>
            </a:br>
            <a:r>
              <a:rPr lang="es-ES" altLang="ko-KR" sz="1600" dirty="0">
                <a:solidFill>
                  <a:schemeClr val="bg1">
                    <a:lumMod val="85000"/>
                  </a:schemeClr>
                </a:solidFill>
              </a:rPr>
              <a:t>outputs</a:t>
            </a:r>
            <a:br>
              <a:rPr lang="en-US" altLang="ko-KR" sz="2800" dirty="0">
                <a:solidFill>
                  <a:schemeClr val="bg1">
                    <a:lumMod val="85000"/>
                  </a:schemeClr>
                </a:solidFill>
              </a:rPr>
            </a:br>
            <a:r>
              <a:rPr lang="en-US" altLang="ko-KR" sz="1400" dirty="0">
                <a:solidFill>
                  <a:srgbClr val="00C8EB"/>
                </a:solidFill>
              </a:rPr>
              <a:t>  0: Z ➡ A : 2 BTC</a:t>
            </a:r>
            <a:endParaRPr lang="ko-KR" altLang="en-US" sz="1400" dirty="0">
              <a:solidFill>
                <a:srgbClr val="00C8EB"/>
              </a:solidFill>
            </a:endParaRPr>
          </a:p>
        </p:txBody>
      </p:sp>
      <p:sp>
        <p:nvSpPr>
          <p:cNvPr id="11" name="TextBox 10">
            <a:extLst>
              <a:ext uri="{FF2B5EF4-FFF2-40B4-BE49-F238E27FC236}">
                <a16:creationId xmlns:a16="http://schemas.microsoft.com/office/drawing/2014/main" id="{5D3ADABD-8FF3-4199-9546-218C09B14930}"/>
              </a:ext>
            </a:extLst>
          </p:cNvPr>
          <p:cNvSpPr txBox="1"/>
          <p:nvPr/>
        </p:nvSpPr>
        <p:spPr>
          <a:xfrm>
            <a:off x="4730883" y="660926"/>
            <a:ext cx="1264344" cy="405943"/>
          </a:xfrm>
          <a:prstGeom prst="rect">
            <a:avLst/>
          </a:prstGeom>
          <a:noFill/>
        </p:spPr>
        <p:txBody>
          <a:bodyPr wrap="none" lIns="0" rtlCol="0">
            <a:spAutoFit/>
          </a:bodyPr>
          <a:lstStyle/>
          <a:p>
            <a:r>
              <a:rPr lang="en-US" altLang="ko-KR" sz="2000" dirty="0">
                <a:solidFill>
                  <a:schemeClr val="bg1">
                    <a:lumMod val="85000"/>
                  </a:schemeClr>
                </a:solidFill>
              </a:rPr>
              <a:t>Block n+1</a:t>
            </a:r>
            <a:endParaRPr lang="ko-KR" altLang="en-US" sz="2000" dirty="0">
              <a:solidFill>
                <a:schemeClr val="bg1">
                  <a:lumMod val="85000"/>
                </a:schemeClr>
              </a:solidFill>
            </a:endParaRPr>
          </a:p>
        </p:txBody>
      </p:sp>
      <p:sp>
        <p:nvSpPr>
          <p:cNvPr id="12" name="직사각형 11">
            <a:extLst>
              <a:ext uri="{FF2B5EF4-FFF2-40B4-BE49-F238E27FC236}">
                <a16:creationId xmlns:a16="http://schemas.microsoft.com/office/drawing/2014/main" id="{989EADA8-5E8E-4084-AC1B-9E43F18AE218}"/>
              </a:ext>
            </a:extLst>
          </p:cNvPr>
          <p:cNvSpPr/>
          <p:nvPr/>
        </p:nvSpPr>
        <p:spPr>
          <a:xfrm>
            <a:off x="4730883" y="1084960"/>
            <a:ext cx="2735999" cy="2489515"/>
          </a:xfrm>
          <a:prstGeom prst="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3" name="직사각형 12">
            <a:extLst>
              <a:ext uri="{FF2B5EF4-FFF2-40B4-BE49-F238E27FC236}">
                <a16:creationId xmlns:a16="http://schemas.microsoft.com/office/drawing/2014/main" id="{D836FAB0-E99F-4A4D-85A6-E9349EAE39F7}"/>
              </a:ext>
            </a:extLst>
          </p:cNvPr>
          <p:cNvSpPr/>
          <p:nvPr/>
        </p:nvSpPr>
        <p:spPr>
          <a:xfrm>
            <a:off x="4874882" y="1200623"/>
            <a:ext cx="2448000" cy="1320692"/>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altLang="ko-KR" dirty="0">
                <a:solidFill>
                  <a:schemeClr val="bg1">
                    <a:lumMod val="85000"/>
                  </a:schemeClr>
                </a:solidFill>
              </a:rPr>
              <a:t>Transaction 4</a:t>
            </a:r>
          </a:p>
          <a:p>
            <a:r>
              <a:rPr lang="en-US" altLang="ko-KR" sz="1600" dirty="0">
                <a:solidFill>
                  <a:schemeClr val="bg1">
                    <a:lumMod val="85000"/>
                  </a:schemeClr>
                </a:solidFill>
              </a:rPr>
              <a:t>inputs</a:t>
            </a:r>
          </a:p>
          <a:p>
            <a:r>
              <a:rPr lang="en-US" altLang="ko-KR" sz="1400" dirty="0">
                <a:solidFill>
                  <a:schemeClr val="bg1">
                    <a:lumMod val="85000"/>
                  </a:schemeClr>
                </a:solidFill>
              </a:rPr>
              <a:t>  </a:t>
            </a:r>
            <a:r>
              <a:rPr lang="pl-PL" altLang="ko-KR" sz="1400" dirty="0">
                <a:solidFill>
                  <a:schemeClr val="bg1">
                    <a:lumMod val="85000"/>
                  </a:schemeClr>
                </a:solidFill>
              </a:rPr>
              <a:t>0: </a:t>
            </a:r>
            <a:r>
              <a:rPr lang="en-US" altLang="ko-KR" sz="1400" dirty="0">
                <a:solidFill>
                  <a:schemeClr val="bg1">
                    <a:lumMod val="85000"/>
                  </a:schemeClr>
                </a:solidFill>
              </a:rPr>
              <a:t>V</a:t>
            </a:r>
            <a:r>
              <a:rPr lang="pl-PL" altLang="ko-KR" sz="1400" dirty="0">
                <a:solidFill>
                  <a:schemeClr val="bg1">
                    <a:lumMod val="85000"/>
                  </a:schemeClr>
                </a:solidFill>
              </a:rPr>
              <a:t> ➡ </a:t>
            </a:r>
            <a:r>
              <a:rPr lang="en-US" altLang="ko-KR" sz="1400" dirty="0">
                <a:solidFill>
                  <a:schemeClr val="bg1">
                    <a:lumMod val="85000"/>
                  </a:schemeClr>
                </a:solidFill>
              </a:rPr>
              <a:t>Y</a:t>
            </a:r>
            <a:r>
              <a:rPr lang="pl-PL" altLang="ko-KR" sz="1400" dirty="0">
                <a:solidFill>
                  <a:schemeClr val="bg1">
                    <a:lumMod val="85000"/>
                  </a:schemeClr>
                </a:solidFill>
              </a:rPr>
              <a:t> : </a:t>
            </a:r>
            <a:r>
              <a:rPr lang="en-US" altLang="ko-KR" sz="1400" dirty="0">
                <a:solidFill>
                  <a:schemeClr val="bg1">
                    <a:lumMod val="85000"/>
                  </a:schemeClr>
                </a:solidFill>
              </a:rPr>
              <a:t>3</a:t>
            </a:r>
            <a:r>
              <a:rPr lang="pl-PL" altLang="ko-KR" sz="1400" dirty="0">
                <a:solidFill>
                  <a:schemeClr val="bg1">
                    <a:lumMod val="85000"/>
                  </a:schemeClr>
                </a:solidFill>
              </a:rPr>
              <a:t> BTC</a:t>
            </a:r>
            <a:br>
              <a:rPr lang="es-ES" altLang="ko-KR" sz="1400" dirty="0">
                <a:solidFill>
                  <a:schemeClr val="bg1">
                    <a:lumMod val="85000"/>
                  </a:schemeClr>
                </a:solidFill>
              </a:rPr>
            </a:br>
            <a:r>
              <a:rPr lang="es-ES" altLang="ko-KR" sz="1600" dirty="0">
                <a:solidFill>
                  <a:schemeClr val="bg1">
                    <a:lumMod val="85000"/>
                  </a:schemeClr>
                </a:solidFill>
              </a:rPr>
              <a:t>outputs</a:t>
            </a:r>
            <a:br>
              <a:rPr lang="en-US" altLang="ko-KR" sz="2000" dirty="0">
                <a:solidFill>
                  <a:schemeClr val="bg1">
                    <a:lumMod val="85000"/>
                  </a:schemeClr>
                </a:solidFill>
              </a:rPr>
            </a:br>
            <a:r>
              <a:rPr lang="en-US" altLang="ko-KR" sz="1400" dirty="0">
                <a:solidFill>
                  <a:srgbClr val="00C8EB"/>
                </a:solidFill>
              </a:rPr>
              <a:t>  0: Y ➡ A : 3 BTC</a:t>
            </a:r>
            <a:endParaRPr lang="ko-KR" altLang="en-US" sz="1400" dirty="0">
              <a:solidFill>
                <a:srgbClr val="00C8EB"/>
              </a:solidFill>
            </a:endParaRPr>
          </a:p>
        </p:txBody>
      </p:sp>
      <p:sp>
        <p:nvSpPr>
          <p:cNvPr id="15" name="직사각형 14">
            <a:extLst>
              <a:ext uri="{FF2B5EF4-FFF2-40B4-BE49-F238E27FC236}">
                <a16:creationId xmlns:a16="http://schemas.microsoft.com/office/drawing/2014/main" id="{84C36A95-3C70-4E8B-846F-CF8F298D6125}"/>
              </a:ext>
            </a:extLst>
          </p:cNvPr>
          <p:cNvSpPr/>
          <p:nvPr/>
        </p:nvSpPr>
        <p:spPr>
          <a:xfrm>
            <a:off x="4874882" y="2581909"/>
            <a:ext cx="2448000" cy="400234"/>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err="1"/>
              <a:t>Transaciton</a:t>
            </a:r>
            <a:r>
              <a:rPr lang="en-US" altLang="ko-KR" dirty="0"/>
              <a:t> 5</a:t>
            </a:r>
            <a:endParaRPr lang="ko-KR" altLang="en-US" dirty="0"/>
          </a:p>
        </p:txBody>
      </p:sp>
      <p:sp>
        <p:nvSpPr>
          <p:cNvPr id="16" name="직사각형 15">
            <a:extLst>
              <a:ext uri="{FF2B5EF4-FFF2-40B4-BE49-F238E27FC236}">
                <a16:creationId xmlns:a16="http://schemas.microsoft.com/office/drawing/2014/main" id="{B8583901-662C-41F9-B20E-CABAC28DE3F6}"/>
              </a:ext>
            </a:extLst>
          </p:cNvPr>
          <p:cNvSpPr/>
          <p:nvPr/>
        </p:nvSpPr>
        <p:spPr>
          <a:xfrm>
            <a:off x="4874882" y="3042737"/>
            <a:ext cx="2448000" cy="400234"/>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err="1"/>
              <a:t>Transaciton</a:t>
            </a:r>
            <a:r>
              <a:rPr lang="en-US" altLang="ko-KR" dirty="0"/>
              <a:t> 6</a:t>
            </a:r>
            <a:endParaRPr lang="ko-KR" altLang="en-US" dirty="0"/>
          </a:p>
        </p:txBody>
      </p:sp>
      <p:cxnSp>
        <p:nvCxnSpPr>
          <p:cNvPr id="17" name="직선 연결선 16">
            <a:extLst>
              <a:ext uri="{FF2B5EF4-FFF2-40B4-BE49-F238E27FC236}">
                <a16:creationId xmlns:a16="http://schemas.microsoft.com/office/drawing/2014/main" id="{EF9B22F0-C5BB-4832-9C7D-67D32B094550}"/>
              </a:ext>
            </a:extLst>
          </p:cNvPr>
          <p:cNvCxnSpPr>
            <a:cxnSpLocks/>
          </p:cNvCxnSpPr>
          <p:nvPr/>
        </p:nvCxnSpPr>
        <p:spPr>
          <a:xfrm flipV="1">
            <a:off x="3318462" y="1678554"/>
            <a:ext cx="1412421" cy="1"/>
          </a:xfrm>
          <a:prstGeom prst="line">
            <a:avLst/>
          </a:prstGeom>
          <a:ln w="38100">
            <a:solidFill>
              <a:schemeClr val="bg1">
                <a:lumMod val="85000"/>
              </a:schemeClr>
            </a:solidFill>
            <a:headEnd type="triangle"/>
          </a:ln>
        </p:spPr>
        <p:style>
          <a:lnRef idx="1">
            <a:schemeClr val="accent1"/>
          </a:lnRef>
          <a:fillRef idx="0">
            <a:schemeClr val="accent1"/>
          </a:fillRef>
          <a:effectRef idx="0">
            <a:schemeClr val="accent1"/>
          </a:effectRef>
          <a:fontRef idx="minor">
            <a:schemeClr val="tx1"/>
          </a:fontRef>
        </p:style>
      </p:cxnSp>
      <p:cxnSp>
        <p:nvCxnSpPr>
          <p:cNvPr id="18" name="직선 연결선 17">
            <a:extLst>
              <a:ext uri="{FF2B5EF4-FFF2-40B4-BE49-F238E27FC236}">
                <a16:creationId xmlns:a16="http://schemas.microsoft.com/office/drawing/2014/main" id="{9DD4DFE3-4D0D-42D5-BE81-8BAE474E8D36}"/>
              </a:ext>
            </a:extLst>
          </p:cNvPr>
          <p:cNvCxnSpPr>
            <a:cxnSpLocks/>
          </p:cNvCxnSpPr>
          <p:nvPr/>
        </p:nvCxnSpPr>
        <p:spPr>
          <a:xfrm>
            <a:off x="307611" y="1675004"/>
            <a:ext cx="274852" cy="0"/>
          </a:xfrm>
          <a:prstGeom prst="line">
            <a:avLst/>
          </a:prstGeom>
          <a:ln w="38100">
            <a:solidFill>
              <a:schemeClr val="bg1">
                <a:lumMod val="85000"/>
              </a:schemeClr>
            </a:solidFill>
            <a:head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2FD631EB-4D4E-48F4-BB45-31D45A225C0C}"/>
              </a:ext>
            </a:extLst>
          </p:cNvPr>
          <p:cNvSpPr txBox="1"/>
          <p:nvPr/>
        </p:nvSpPr>
        <p:spPr>
          <a:xfrm>
            <a:off x="914158" y="5101138"/>
            <a:ext cx="2312043" cy="430887"/>
          </a:xfrm>
          <a:prstGeom prst="rect">
            <a:avLst/>
          </a:prstGeom>
          <a:noFill/>
        </p:spPr>
        <p:txBody>
          <a:bodyPr wrap="none" rtlCol="0">
            <a:spAutoFit/>
          </a:bodyPr>
          <a:lstStyle/>
          <a:p>
            <a:r>
              <a:rPr lang="en-US" altLang="ko-KR" sz="2200" b="1" dirty="0">
                <a:solidFill>
                  <a:schemeClr val="bg1">
                    <a:lumMod val="85000"/>
                  </a:schemeClr>
                </a:solidFill>
              </a:rPr>
              <a:t>A </a:t>
            </a:r>
            <a:r>
              <a:rPr lang="ko-KR" altLang="en-US" sz="2200" b="1" dirty="0">
                <a:solidFill>
                  <a:schemeClr val="bg1">
                    <a:lumMod val="85000"/>
                  </a:schemeClr>
                </a:solidFill>
              </a:rPr>
              <a:t>➡ </a:t>
            </a:r>
            <a:r>
              <a:rPr lang="en-US" altLang="ko-KR" sz="2200" b="1" dirty="0">
                <a:solidFill>
                  <a:schemeClr val="bg1">
                    <a:lumMod val="85000"/>
                  </a:schemeClr>
                </a:solidFill>
              </a:rPr>
              <a:t>B : 4 BTC ?</a:t>
            </a:r>
            <a:endParaRPr lang="ko-KR" altLang="en-US" sz="2200" b="1" dirty="0">
              <a:solidFill>
                <a:schemeClr val="bg1">
                  <a:lumMod val="85000"/>
                </a:schemeClr>
              </a:solidFill>
            </a:endParaRPr>
          </a:p>
        </p:txBody>
      </p:sp>
      <p:sp>
        <p:nvSpPr>
          <p:cNvPr id="22" name="TextBox 21">
            <a:extLst>
              <a:ext uri="{FF2B5EF4-FFF2-40B4-BE49-F238E27FC236}">
                <a16:creationId xmlns:a16="http://schemas.microsoft.com/office/drawing/2014/main" id="{00463D7C-9975-47A7-A51A-5A27C0899EFE}"/>
              </a:ext>
            </a:extLst>
          </p:cNvPr>
          <p:cNvSpPr txBox="1"/>
          <p:nvPr/>
        </p:nvSpPr>
        <p:spPr>
          <a:xfrm>
            <a:off x="4125191" y="4348421"/>
            <a:ext cx="1413164" cy="369332"/>
          </a:xfrm>
          <a:prstGeom prst="rect">
            <a:avLst/>
          </a:prstGeom>
          <a:noFill/>
        </p:spPr>
        <p:txBody>
          <a:bodyPr wrap="square" lIns="0" rtlCol="0">
            <a:spAutoFit/>
          </a:bodyPr>
          <a:lstStyle/>
          <a:p>
            <a:r>
              <a:rPr lang="en-US" altLang="ko-KR" dirty="0">
                <a:solidFill>
                  <a:schemeClr val="bg1">
                    <a:lumMod val="85000"/>
                  </a:schemeClr>
                </a:solidFill>
              </a:rPr>
              <a:t>Transaction</a:t>
            </a:r>
            <a:endParaRPr lang="ko-KR" altLang="en-US" dirty="0">
              <a:solidFill>
                <a:srgbClr val="00C8EB"/>
              </a:solidFill>
            </a:endParaRPr>
          </a:p>
        </p:txBody>
      </p:sp>
      <p:sp>
        <p:nvSpPr>
          <p:cNvPr id="23" name="직사각형 22">
            <a:extLst>
              <a:ext uri="{FF2B5EF4-FFF2-40B4-BE49-F238E27FC236}">
                <a16:creationId xmlns:a16="http://schemas.microsoft.com/office/drawing/2014/main" id="{38725B39-E5AA-448B-BEA2-90F5195760CF}"/>
              </a:ext>
            </a:extLst>
          </p:cNvPr>
          <p:cNvSpPr/>
          <p:nvPr/>
        </p:nvSpPr>
        <p:spPr>
          <a:xfrm>
            <a:off x="4128655" y="4717079"/>
            <a:ext cx="3927763" cy="1178107"/>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endParaRPr lang="en-US" altLang="ko-KR" sz="1400" dirty="0"/>
          </a:p>
          <a:p>
            <a:br>
              <a:rPr lang="en-US" altLang="ko-KR" sz="1400" dirty="0"/>
            </a:br>
            <a:r>
              <a:rPr lang="en-US" altLang="ko-KR" sz="1400" dirty="0"/>
              <a:t>  </a:t>
            </a:r>
            <a:endParaRPr lang="ko-KR" altLang="en-US" sz="1400" dirty="0"/>
          </a:p>
        </p:txBody>
      </p:sp>
      <p:graphicFrame>
        <p:nvGraphicFramePr>
          <p:cNvPr id="24" name="표 38">
            <a:extLst>
              <a:ext uri="{FF2B5EF4-FFF2-40B4-BE49-F238E27FC236}">
                <a16:creationId xmlns:a16="http://schemas.microsoft.com/office/drawing/2014/main" id="{FE50F4BD-356F-4C5F-9D26-9435566EBD29}"/>
              </a:ext>
            </a:extLst>
          </p:cNvPr>
          <p:cNvGraphicFramePr>
            <a:graphicFrameLocks noGrp="1"/>
          </p:cNvGraphicFramePr>
          <p:nvPr/>
        </p:nvGraphicFramePr>
        <p:xfrm>
          <a:off x="4300467" y="4872311"/>
          <a:ext cx="3600304" cy="883920"/>
        </p:xfrm>
        <a:graphic>
          <a:graphicData uri="http://schemas.openxmlformats.org/drawingml/2006/table">
            <a:tbl>
              <a:tblPr firstRow="1" bandRow="1">
                <a:tableStyleId>{5C22544A-7EE6-4342-B048-85BDC9FD1C3A}</a:tableStyleId>
              </a:tblPr>
              <a:tblGrid>
                <a:gridCol w="1795533">
                  <a:extLst>
                    <a:ext uri="{9D8B030D-6E8A-4147-A177-3AD203B41FA5}">
                      <a16:colId xmlns:a16="http://schemas.microsoft.com/office/drawing/2014/main" val="522052225"/>
                    </a:ext>
                  </a:extLst>
                </a:gridCol>
                <a:gridCol w="1804771">
                  <a:extLst>
                    <a:ext uri="{9D8B030D-6E8A-4147-A177-3AD203B41FA5}">
                      <a16:colId xmlns:a16="http://schemas.microsoft.com/office/drawing/2014/main" val="2189191564"/>
                    </a:ext>
                  </a:extLst>
                </a:gridCol>
              </a:tblGrid>
              <a:tr h="225933">
                <a:tc>
                  <a:txBody>
                    <a:bodyPr/>
                    <a:lstStyle/>
                    <a:p>
                      <a:pPr algn="ctr" latinLnBrk="1"/>
                      <a:r>
                        <a:rPr lang="en-US" altLang="ko-KR" sz="1600" b="0" dirty="0">
                          <a:solidFill>
                            <a:srgbClr val="262626"/>
                          </a:solidFill>
                          <a:latin typeface="Arial" panose="020B0604020202020204" pitchFamily="34" charset="0"/>
                          <a:cs typeface="Arial" panose="020B0604020202020204" pitchFamily="34" charset="0"/>
                        </a:rPr>
                        <a:t>inputs</a:t>
                      </a:r>
                      <a:endParaRPr lang="ko-KR" altLang="en-US" sz="1600" b="0" dirty="0">
                        <a:solidFill>
                          <a:srgbClr val="262626"/>
                        </a:solidFill>
                        <a:latin typeface="Arial" panose="020B0604020202020204" pitchFamily="34" charset="0"/>
                        <a:cs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latinLnBrk="1"/>
                      <a:r>
                        <a:rPr lang="en-US" altLang="ko-KR" sz="1600" b="0" dirty="0">
                          <a:solidFill>
                            <a:srgbClr val="262626"/>
                          </a:solidFill>
                          <a:latin typeface="Arial" panose="020B0604020202020204" pitchFamily="34" charset="0"/>
                          <a:cs typeface="Arial" panose="020B0604020202020204" pitchFamily="34" charset="0"/>
                        </a:rPr>
                        <a:t>outputs</a:t>
                      </a:r>
                      <a:endParaRPr lang="ko-KR" altLang="en-US" sz="1600" b="0" dirty="0">
                        <a:solidFill>
                          <a:srgbClr val="262626"/>
                        </a:solidFill>
                        <a:latin typeface="Arial" panose="020B0604020202020204" pitchFamily="34" charset="0"/>
                        <a:cs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2720103072"/>
                  </a:ext>
                </a:extLst>
              </a:tr>
              <a:tr h="308853">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500" b="0" dirty="0">
                        <a:solidFill>
                          <a:schemeClr val="bg1">
                            <a:lumMod val="85000"/>
                          </a:schemeClr>
                        </a:solidFill>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latinLnBrk="1"/>
                      <a:endParaRPr lang="en-US" altLang="ko-KR" sz="1500" b="0" dirty="0">
                        <a:solidFill>
                          <a:schemeClr val="bg1">
                            <a:lumMod val="85000"/>
                          </a:schemeClr>
                        </a:solidFill>
                      </a:endParaRPr>
                    </a:p>
                    <a:p>
                      <a:pPr algn="l" latinLnBrk="1"/>
                      <a:endParaRPr lang="ko-KR" altLang="en-US" sz="1500" b="0" dirty="0">
                        <a:solidFill>
                          <a:schemeClr val="bg1">
                            <a:lumMod val="85000"/>
                          </a:schemeClr>
                        </a:solidFill>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4729347"/>
                  </a:ext>
                </a:extLst>
              </a:tr>
            </a:tbl>
          </a:graphicData>
        </a:graphic>
      </p:graphicFrame>
      <p:cxnSp>
        <p:nvCxnSpPr>
          <p:cNvPr id="28" name="연결선: 꺾임 27">
            <a:extLst>
              <a:ext uri="{FF2B5EF4-FFF2-40B4-BE49-F238E27FC236}">
                <a16:creationId xmlns:a16="http://schemas.microsoft.com/office/drawing/2014/main" id="{9B74079E-B586-45FB-9E36-BC7E1C6B7840}"/>
              </a:ext>
            </a:extLst>
          </p:cNvPr>
          <p:cNvCxnSpPr>
            <a:cxnSpLocks/>
          </p:cNvCxnSpPr>
          <p:nvPr/>
        </p:nvCxnSpPr>
        <p:spPr>
          <a:xfrm>
            <a:off x="2396002" y="2330486"/>
            <a:ext cx="1911860" cy="3281655"/>
          </a:xfrm>
          <a:prstGeom prst="bentConnector3">
            <a:avLst>
              <a:gd name="adj1" fmla="val 67754"/>
            </a:avLst>
          </a:prstGeom>
          <a:ln w="12700">
            <a:solidFill>
              <a:srgbClr val="00C8EB"/>
            </a:solidFill>
            <a:tailEnd type="triangle"/>
          </a:ln>
        </p:spPr>
        <p:style>
          <a:lnRef idx="1">
            <a:schemeClr val="accent1"/>
          </a:lnRef>
          <a:fillRef idx="0">
            <a:schemeClr val="accent1"/>
          </a:fillRef>
          <a:effectRef idx="0">
            <a:schemeClr val="accent1"/>
          </a:effectRef>
          <a:fontRef idx="minor">
            <a:schemeClr val="tx1"/>
          </a:fontRef>
        </p:style>
      </p:cxnSp>
      <p:cxnSp>
        <p:nvCxnSpPr>
          <p:cNvPr id="30" name="연결선: 꺾임 29">
            <a:extLst>
              <a:ext uri="{FF2B5EF4-FFF2-40B4-BE49-F238E27FC236}">
                <a16:creationId xmlns:a16="http://schemas.microsoft.com/office/drawing/2014/main" id="{252A8997-07DF-4274-9CCD-41AE3159AE8F}"/>
              </a:ext>
            </a:extLst>
          </p:cNvPr>
          <p:cNvCxnSpPr>
            <a:cxnSpLocks/>
          </p:cNvCxnSpPr>
          <p:nvPr/>
        </p:nvCxnSpPr>
        <p:spPr>
          <a:xfrm rot="10800000" flipV="1">
            <a:off x="4300935" y="2325336"/>
            <a:ext cx="687066" cy="3051277"/>
          </a:xfrm>
          <a:prstGeom prst="bentConnector3">
            <a:avLst>
              <a:gd name="adj1" fmla="val 158478"/>
            </a:avLst>
          </a:prstGeom>
          <a:ln w="12700">
            <a:solidFill>
              <a:srgbClr val="00C8EB"/>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CD51C7EA-7F43-4E62-B538-4268622F9CA2}"/>
              </a:ext>
            </a:extLst>
          </p:cNvPr>
          <p:cNvSpPr txBox="1"/>
          <p:nvPr/>
        </p:nvSpPr>
        <p:spPr>
          <a:xfrm>
            <a:off x="8881720" y="667853"/>
            <a:ext cx="1268937" cy="400110"/>
          </a:xfrm>
          <a:prstGeom prst="rect">
            <a:avLst/>
          </a:prstGeom>
          <a:noFill/>
        </p:spPr>
        <p:txBody>
          <a:bodyPr wrap="none" lIns="0" rtlCol="0">
            <a:spAutoFit/>
          </a:bodyPr>
          <a:lstStyle/>
          <a:p>
            <a:r>
              <a:rPr lang="en-US" altLang="ko-KR" sz="2000" dirty="0">
                <a:solidFill>
                  <a:schemeClr val="bg1">
                    <a:lumMod val="85000"/>
                  </a:schemeClr>
                </a:solidFill>
              </a:rPr>
              <a:t>Block n+2</a:t>
            </a:r>
            <a:endParaRPr lang="ko-KR" altLang="en-US" sz="2000" dirty="0">
              <a:solidFill>
                <a:schemeClr val="bg1">
                  <a:lumMod val="85000"/>
                </a:schemeClr>
              </a:solidFill>
            </a:endParaRPr>
          </a:p>
        </p:txBody>
      </p:sp>
      <p:sp>
        <p:nvSpPr>
          <p:cNvPr id="34" name="직사각형 33">
            <a:extLst>
              <a:ext uri="{FF2B5EF4-FFF2-40B4-BE49-F238E27FC236}">
                <a16:creationId xmlns:a16="http://schemas.microsoft.com/office/drawing/2014/main" id="{4934AB08-E0A2-4720-B1AE-B32C2995114C}"/>
              </a:ext>
            </a:extLst>
          </p:cNvPr>
          <p:cNvSpPr/>
          <p:nvPr/>
        </p:nvSpPr>
        <p:spPr>
          <a:xfrm>
            <a:off x="8881720" y="1084961"/>
            <a:ext cx="2736000" cy="2489516"/>
          </a:xfrm>
          <a:prstGeom prst="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7" name="직사각형 36">
            <a:extLst>
              <a:ext uri="{FF2B5EF4-FFF2-40B4-BE49-F238E27FC236}">
                <a16:creationId xmlns:a16="http://schemas.microsoft.com/office/drawing/2014/main" id="{7F9992D7-B6A5-4EE4-84CB-574739C09321}"/>
              </a:ext>
            </a:extLst>
          </p:cNvPr>
          <p:cNvSpPr/>
          <p:nvPr/>
        </p:nvSpPr>
        <p:spPr>
          <a:xfrm>
            <a:off x="9025720" y="2970962"/>
            <a:ext cx="2448000" cy="400234"/>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Transaction 8</a:t>
            </a:r>
            <a:endParaRPr lang="ko-KR" altLang="en-US" dirty="0"/>
          </a:p>
        </p:txBody>
      </p:sp>
      <p:cxnSp>
        <p:nvCxnSpPr>
          <p:cNvPr id="40" name="연결선: 꺾임 39">
            <a:extLst>
              <a:ext uri="{FF2B5EF4-FFF2-40B4-BE49-F238E27FC236}">
                <a16:creationId xmlns:a16="http://schemas.microsoft.com/office/drawing/2014/main" id="{89584D79-6A60-4F5B-B98A-55F40E223B6E}"/>
              </a:ext>
            </a:extLst>
          </p:cNvPr>
          <p:cNvCxnSpPr>
            <a:cxnSpLocks/>
          </p:cNvCxnSpPr>
          <p:nvPr/>
        </p:nvCxnSpPr>
        <p:spPr>
          <a:xfrm rot="5400000" flipH="1" flipV="1">
            <a:off x="7264816" y="2956431"/>
            <a:ext cx="2322668" cy="1198632"/>
          </a:xfrm>
          <a:prstGeom prst="bentConnector2">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 name="직선 연결선 42">
            <a:extLst>
              <a:ext uri="{FF2B5EF4-FFF2-40B4-BE49-F238E27FC236}">
                <a16:creationId xmlns:a16="http://schemas.microsoft.com/office/drawing/2014/main" id="{374A736F-D12D-4164-ACBB-87CFB054DA7B}"/>
              </a:ext>
            </a:extLst>
          </p:cNvPr>
          <p:cNvCxnSpPr>
            <a:cxnSpLocks/>
          </p:cNvCxnSpPr>
          <p:nvPr/>
        </p:nvCxnSpPr>
        <p:spPr>
          <a:xfrm>
            <a:off x="7466881" y="1676915"/>
            <a:ext cx="1414838" cy="1"/>
          </a:xfrm>
          <a:prstGeom prst="line">
            <a:avLst/>
          </a:prstGeom>
          <a:ln w="38100">
            <a:solidFill>
              <a:schemeClr val="bg1">
                <a:lumMod val="85000"/>
              </a:schemeClr>
            </a:solidFill>
            <a:head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F644A239-378B-46CC-BF6F-B306512CAD7D}"/>
              </a:ext>
            </a:extLst>
          </p:cNvPr>
          <p:cNvSpPr txBox="1"/>
          <p:nvPr/>
        </p:nvSpPr>
        <p:spPr>
          <a:xfrm>
            <a:off x="2189372" y="4013033"/>
            <a:ext cx="1492393" cy="553998"/>
          </a:xfrm>
          <a:prstGeom prst="rect">
            <a:avLst/>
          </a:prstGeom>
          <a:noFill/>
        </p:spPr>
        <p:txBody>
          <a:bodyPr wrap="square" rtlCol="0">
            <a:spAutoFit/>
          </a:bodyPr>
          <a:lstStyle/>
          <a:p>
            <a:pPr algn="r"/>
            <a:r>
              <a:rPr lang="en-US" altLang="ko-KR" sz="1500" dirty="0">
                <a:solidFill>
                  <a:schemeClr val="bg1">
                    <a:lumMod val="85000"/>
                  </a:schemeClr>
                </a:solidFill>
              </a:rPr>
              <a:t>① UTXO </a:t>
            </a:r>
            <a:r>
              <a:rPr lang="ko-KR" altLang="en-US" sz="1500" dirty="0">
                <a:solidFill>
                  <a:schemeClr val="bg1">
                    <a:lumMod val="85000"/>
                  </a:schemeClr>
                </a:solidFill>
              </a:rPr>
              <a:t>수집</a:t>
            </a:r>
            <a:br>
              <a:rPr lang="en-US" altLang="ko-KR" sz="1500" dirty="0">
                <a:solidFill>
                  <a:schemeClr val="bg1">
                    <a:lumMod val="85000"/>
                  </a:schemeClr>
                </a:solidFill>
              </a:rPr>
            </a:br>
            <a:r>
              <a:rPr lang="en-US" altLang="ko-KR" sz="1500" dirty="0">
                <a:solidFill>
                  <a:schemeClr val="bg1">
                    <a:lumMod val="85000"/>
                  </a:schemeClr>
                </a:solidFill>
              </a:rPr>
              <a:t>2 + 3 = 5 &gt; 4</a:t>
            </a:r>
            <a:endParaRPr lang="ko-KR" altLang="en-US" sz="1500" dirty="0">
              <a:solidFill>
                <a:schemeClr val="bg1">
                  <a:lumMod val="85000"/>
                </a:schemeClr>
              </a:solidFill>
            </a:endParaRPr>
          </a:p>
        </p:txBody>
      </p:sp>
      <p:sp>
        <p:nvSpPr>
          <p:cNvPr id="59" name="TextBox 58">
            <a:extLst>
              <a:ext uri="{FF2B5EF4-FFF2-40B4-BE49-F238E27FC236}">
                <a16:creationId xmlns:a16="http://schemas.microsoft.com/office/drawing/2014/main" id="{DA60758B-991D-4879-AA40-4B62483251E4}"/>
              </a:ext>
            </a:extLst>
          </p:cNvPr>
          <p:cNvSpPr txBox="1"/>
          <p:nvPr/>
        </p:nvSpPr>
        <p:spPr>
          <a:xfrm>
            <a:off x="8050142" y="5197280"/>
            <a:ext cx="2576346" cy="323165"/>
          </a:xfrm>
          <a:prstGeom prst="rect">
            <a:avLst/>
          </a:prstGeom>
          <a:noFill/>
        </p:spPr>
        <p:txBody>
          <a:bodyPr wrap="none" rtlCol="0">
            <a:spAutoFit/>
          </a:bodyPr>
          <a:lstStyle/>
          <a:p>
            <a:r>
              <a:rPr lang="en-US" altLang="ko-KR" sz="1500" dirty="0">
                <a:solidFill>
                  <a:schemeClr val="bg1">
                    <a:lumMod val="85000"/>
                  </a:schemeClr>
                </a:solidFill>
              </a:rPr>
              <a:t>② </a:t>
            </a:r>
            <a:r>
              <a:rPr lang="ko-KR" altLang="en-US" sz="1500" dirty="0">
                <a:solidFill>
                  <a:schemeClr val="bg1">
                    <a:lumMod val="85000"/>
                  </a:schemeClr>
                </a:solidFill>
              </a:rPr>
              <a:t>필요한 전송 </a:t>
            </a:r>
            <a:r>
              <a:rPr lang="en-US" altLang="ko-KR" sz="1500" dirty="0">
                <a:solidFill>
                  <a:schemeClr val="bg1">
                    <a:lumMod val="85000"/>
                  </a:schemeClr>
                </a:solidFill>
              </a:rPr>
              <a:t>output </a:t>
            </a:r>
            <a:r>
              <a:rPr lang="ko-KR" altLang="en-US" sz="1500" dirty="0">
                <a:solidFill>
                  <a:schemeClr val="bg1">
                    <a:lumMod val="85000"/>
                  </a:schemeClr>
                </a:solidFill>
              </a:rPr>
              <a:t>생성</a:t>
            </a:r>
            <a:endParaRPr lang="en-US" altLang="ko-KR" sz="1500" dirty="0">
              <a:solidFill>
                <a:schemeClr val="bg1">
                  <a:lumMod val="85000"/>
                </a:schemeClr>
              </a:solidFill>
            </a:endParaRPr>
          </a:p>
        </p:txBody>
      </p:sp>
      <p:sp>
        <p:nvSpPr>
          <p:cNvPr id="60" name="TextBox 59">
            <a:extLst>
              <a:ext uri="{FF2B5EF4-FFF2-40B4-BE49-F238E27FC236}">
                <a16:creationId xmlns:a16="http://schemas.microsoft.com/office/drawing/2014/main" id="{E2B20F8C-A0D9-499F-863B-A1DD4392E890}"/>
              </a:ext>
            </a:extLst>
          </p:cNvPr>
          <p:cNvSpPr txBox="1"/>
          <p:nvPr/>
        </p:nvSpPr>
        <p:spPr>
          <a:xfrm>
            <a:off x="7847616" y="3974705"/>
            <a:ext cx="1665841" cy="323165"/>
          </a:xfrm>
          <a:prstGeom prst="rect">
            <a:avLst/>
          </a:prstGeom>
          <a:noFill/>
        </p:spPr>
        <p:txBody>
          <a:bodyPr wrap="none" rtlCol="0">
            <a:spAutoFit/>
          </a:bodyPr>
          <a:lstStyle/>
          <a:p>
            <a:r>
              <a:rPr lang="en-US" altLang="ko-KR" sz="1500" dirty="0">
                <a:solidFill>
                  <a:schemeClr val="bg1">
                    <a:lumMod val="85000"/>
                  </a:schemeClr>
                </a:solidFill>
              </a:rPr>
              <a:t>④ </a:t>
            </a:r>
            <a:r>
              <a:rPr lang="ko-KR" altLang="en-US" sz="1500" dirty="0">
                <a:solidFill>
                  <a:schemeClr val="bg1">
                    <a:lumMod val="85000"/>
                  </a:schemeClr>
                </a:solidFill>
              </a:rPr>
              <a:t>트랜잭션 제출</a:t>
            </a:r>
            <a:endParaRPr lang="en-US" altLang="ko-KR" sz="1500" dirty="0">
              <a:solidFill>
                <a:schemeClr val="bg1">
                  <a:lumMod val="85000"/>
                </a:schemeClr>
              </a:solidFill>
            </a:endParaRPr>
          </a:p>
        </p:txBody>
      </p:sp>
      <p:sp>
        <p:nvSpPr>
          <p:cNvPr id="61" name="TextBox 60">
            <a:extLst>
              <a:ext uri="{FF2B5EF4-FFF2-40B4-BE49-F238E27FC236}">
                <a16:creationId xmlns:a16="http://schemas.microsoft.com/office/drawing/2014/main" id="{B7DE3D80-5A40-44BB-99D7-38F88CE5AF40}"/>
              </a:ext>
            </a:extLst>
          </p:cNvPr>
          <p:cNvSpPr txBox="1"/>
          <p:nvPr/>
        </p:nvSpPr>
        <p:spPr>
          <a:xfrm>
            <a:off x="10114708" y="703921"/>
            <a:ext cx="829073" cy="323165"/>
          </a:xfrm>
          <a:prstGeom prst="rect">
            <a:avLst/>
          </a:prstGeom>
          <a:noFill/>
        </p:spPr>
        <p:txBody>
          <a:bodyPr wrap="none" rtlCol="0">
            <a:spAutoFit/>
          </a:bodyPr>
          <a:lstStyle/>
          <a:p>
            <a:r>
              <a:rPr lang="en-US" altLang="ko-KR" sz="1500" dirty="0">
                <a:solidFill>
                  <a:schemeClr val="bg1">
                    <a:lumMod val="85000"/>
                  </a:schemeClr>
                </a:solidFill>
              </a:rPr>
              <a:t>⑤ </a:t>
            </a:r>
            <a:r>
              <a:rPr lang="ko-KR" altLang="en-US" sz="1500" dirty="0">
                <a:solidFill>
                  <a:schemeClr val="bg1">
                    <a:lumMod val="85000"/>
                  </a:schemeClr>
                </a:solidFill>
              </a:rPr>
              <a:t>채굴</a:t>
            </a:r>
            <a:endParaRPr lang="en-US" altLang="ko-KR" sz="1500" dirty="0">
              <a:solidFill>
                <a:schemeClr val="bg1">
                  <a:lumMod val="85000"/>
                </a:schemeClr>
              </a:solidFill>
            </a:endParaRPr>
          </a:p>
        </p:txBody>
      </p:sp>
      <p:sp>
        <p:nvSpPr>
          <p:cNvPr id="72" name="직사각형 71">
            <a:extLst>
              <a:ext uri="{FF2B5EF4-FFF2-40B4-BE49-F238E27FC236}">
                <a16:creationId xmlns:a16="http://schemas.microsoft.com/office/drawing/2014/main" id="{5E24069A-FD41-4E7A-B4F1-588B9AE10784}"/>
              </a:ext>
            </a:extLst>
          </p:cNvPr>
          <p:cNvSpPr/>
          <p:nvPr/>
        </p:nvSpPr>
        <p:spPr>
          <a:xfrm>
            <a:off x="726462" y="2581909"/>
            <a:ext cx="2448000" cy="400234"/>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err="1"/>
              <a:t>Transaciton</a:t>
            </a:r>
            <a:r>
              <a:rPr lang="en-US" altLang="ko-KR" dirty="0"/>
              <a:t> 1</a:t>
            </a:r>
            <a:endParaRPr lang="ko-KR" altLang="en-US" dirty="0"/>
          </a:p>
        </p:txBody>
      </p:sp>
      <p:sp>
        <p:nvSpPr>
          <p:cNvPr id="73" name="직사각형 72">
            <a:extLst>
              <a:ext uri="{FF2B5EF4-FFF2-40B4-BE49-F238E27FC236}">
                <a16:creationId xmlns:a16="http://schemas.microsoft.com/office/drawing/2014/main" id="{3544225D-1356-4C93-9C0E-4028C7697786}"/>
              </a:ext>
            </a:extLst>
          </p:cNvPr>
          <p:cNvSpPr/>
          <p:nvPr/>
        </p:nvSpPr>
        <p:spPr>
          <a:xfrm>
            <a:off x="726462" y="3042737"/>
            <a:ext cx="2448000" cy="400234"/>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err="1"/>
              <a:t>Transaciton</a:t>
            </a:r>
            <a:r>
              <a:rPr lang="en-US" altLang="ko-KR" dirty="0"/>
              <a:t> 2</a:t>
            </a:r>
            <a:endParaRPr lang="ko-KR" altLang="en-US" dirty="0"/>
          </a:p>
        </p:txBody>
      </p:sp>
      <p:sp>
        <p:nvSpPr>
          <p:cNvPr id="116" name="TextBox 115">
            <a:extLst>
              <a:ext uri="{FF2B5EF4-FFF2-40B4-BE49-F238E27FC236}">
                <a16:creationId xmlns:a16="http://schemas.microsoft.com/office/drawing/2014/main" id="{F1E289D0-41BA-4045-9E20-A563A45DD61A}"/>
              </a:ext>
            </a:extLst>
          </p:cNvPr>
          <p:cNvSpPr txBox="1"/>
          <p:nvPr/>
        </p:nvSpPr>
        <p:spPr>
          <a:xfrm>
            <a:off x="790106" y="2236450"/>
            <a:ext cx="1535035" cy="222714"/>
          </a:xfrm>
          <a:prstGeom prst="rect">
            <a:avLst/>
          </a:prstGeom>
          <a:solidFill>
            <a:srgbClr val="262626"/>
          </a:solidFill>
        </p:spPr>
        <p:txBody>
          <a:bodyPr wrap="square" tIns="3600" rIns="0" bIns="3600" rtlCol="0">
            <a:spAutoFit/>
          </a:bodyPr>
          <a:lstStyle/>
          <a:p>
            <a:r>
              <a:rPr lang="en-US" altLang="ko-KR" sz="1400" dirty="0">
                <a:solidFill>
                  <a:srgbClr val="EF296B"/>
                </a:solidFill>
              </a:rPr>
              <a:t> 0: Z ➡ A : 2 BTC</a:t>
            </a:r>
            <a:endParaRPr lang="ko-KR" altLang="en-US" sz="1400" dirty="0">
              <a:solidFill>
                <a:srgbClr val="EF296B"/>
              </a:solidFill>
            </a:endParaRPr>
          </a:p>
        </p:txBody>
      </p:sp>
      <p:sp>
        <p:nvSpPr>
          <p:cNvPr id="117" name="TextBox 116">
            <a:extLst>
              <a:ext uri="{FF2B5EF4-FFF2-40B4-BE49-F238E27FC236}">
                <a16:creationId xmlns:a16="http://schemas.microsoft.com/office/drawing/2014/main" id="{7A2E908C-BD0D-4D92-B6DF-ACD0CA307FF1}"/>
              </a:ext>
            </a:extLst>
          </p:cNvPr>
          <p:cNvSpPr txBox="1"/>
          <p:nvPr/>
        </p:nvSpPr>
        <p:spPr>
          <a:xfrm>
            <a:off x="5031368" y="2221807"/>
            <a:ext cx="1535035" cy="222714"/>
          </a:xfrm>
          <a:prstGeom prst="rect">
            <a:avLst/>
          </a:prstGeom>
          <a:solidFill>
            <a:srgbClr val="262626"/>
          </a:solidFill>
        </p:spPr>
        <p:txBody>
          <a:bodyPr wrap="square" lIns="0" tIns="3600" bIns="3600" rtlCol="0">
            <a:spAutoFit/>
          </a:bodyPr>
          <a:lstStyle/>
          <a:p>
            <a:r>
              <a:rPr lang="en-US" altLang="ko-KR" sz="1400" dirty="0">
                <a:solidFill>
                  <a:srgbClr val="EF296B"/>
                </a:solidFill>
              </a:rPr>
              <a:t> 0: Y ➡ A : 3 BTC</a:t>
            </a:r>
            <a:endParaRPr lang="ko-KR" altLang="en-US" sz="1400" dirty="0">
              <a:solidFill>
                <a:srgbClr val="EF296B"/>
              </a:solidFill>
            </a:endParaRPr>
          </a:p>
        </p:txBody>
      </p:sp>
      <p:sp>
        <p:nvSpPr>
          <p:cNvPr id="143" name="TextBox 142">
            <a:extLst>
              <a:ext uri="{FF2B5EF4-FFF2-40B4-BE49-F238E27FC236}">
                <a16:creationId xmlns:a16="http://schemas.microsoft.com/office/drawing/2014/main" id="{DA6BB07A-21CE-4C70-8912-D07FD5695DFE}"/>
              </a:ext>
            </a:extLst>
          </p:cNvPr>
          <p:cNvSpPr txBox="1"/>
          <p:nvPr/>
        </p:nvSpPr>
        <p:spPr>
          <a:xfrm>
            <a:off x="4306691" y="5210706"/>
            <a:ext cx="1632819" cy="553998"/>
          </a:xfrm>
          <a:prstGeom prst="rect">
            <a:avLst/>
          </a:prstGeom>
          <a:noFill/>
        </p:spPr>
        <p:txBody>
          <a:bodyPr wrap="non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500" b="0" dirty="0">
                <a:solidFill>
                  <a:schemeClr val="bg1">
                    <a:lumMod val="85000"/>
                  </a:schemeClr>
                </a:solidFill>
              </a:rPr>
              <a:t>0: Y ➡ A : 3 BTC</a:t>
            </a:r>
            <a:br>
              <a:rPr lang="en-US" altLang="ko-KR" sz="1500" b="0" dirty="0">
                <a:solidFill>
                  <a:schemeClr val="bg1">
                    <a:lumMod val="85000"/>
                  </a:schemeClr>
                </a:solidFill>
              </a:rPr>
            </a:br>
            <a:r>
              <a:rPr lang="en-US" altLang="ko-KR" sz="1500" b="0" dirty="0">
                <a:solidFill>
                  <a:schemeClr val="bg1">
                    <a:lumMod val="85000"/>
                  </a:schemeClr>
                </a:solidFill>
              </a:rPr>
              <a:t>1: Z ➡ A : 2 BTC</a:t>
            </a:r>
          </a:p>
        </p:txBody>
      </p:sp>
      <p:sp>
        <p:nvSpPr>
          <p:cNvPr id="144" name="TextBox 143">
            <a:extLst>
              <a:ext uri="{FF2B5EF4-FFF2-40B4-BE49-F238E27FC236}">
                <a16:creationId xmlns:a16="http://schemas.microsoft.com/office/drawing/2014/main" id="{5B6B1E1A-CBA7-466B-B79F-A7C32A044F2C}"/>
              </a:ext>
            </a:extLst>
          </p:cNvPr>
          <p:cNvSpPr txBox="1"/>
          <p:nvPr/>
        </p:nvSpPr>
        <p:spPr>
          <a:xfrm>
            <a:off x="6107170" y="5208155"/>
            <a:ext cx="1565493" cy="323165"/>
          </a:xfrm>
          <a:prstGeom prst="rect">
            <a:avLst/>
          </a:prstGeom>
          <a:noFill/>
        </p:spPr>
        <p:txBody>
          <a:bodyPr wrap="none" rtlCol="0">
            <a:spAutoFit/>
          </a:bodyPr>
          <a:lstStyle/>
          <a:p>
            <a:pPr>
              <a:defRPr/>
            </a:pPr>
            <a:r>
              <a:rPr lang="en-US" altLang="ko-KR" sz="1500" b="0" dirty="0">
                <a:solidFill>
                  <a:schemeClr val="bg1">
                    <a:lumMod val="85000"/>
                  </a:schemeClr>
                </a:solidFill>
              </a:rPr>
              <a:t>0: A ➡ B : 4BTC</a:t>
            </a:r>
          </a:p>
        </p:txBody>
      </p:sp>
      <p:sp>
        <p:nvSpPr>
          <p:cNvPr id="145" name="TextBox 144">
            <a:extLst>
              <a:ext uri="{FF2B5EF4-FFF2-40B4-BE49-F238E27FC236}">
                <a16:creationId xmlns:a16="http://schemas.microsoft.com/office/drawing/2014/main" id="{917DADFB-1748-4CE3-8C22-37C8A0AA345A}"/>
              </a:ext>
            </a:extLst>
          </p:cNvPr>
          <p:cNvSpPr txBox="1"/>
          <p:nvPr/>
        </p:nvSpPr>
        <p:spPr>
          <a:xfrm>
            <a:off x="6096921" y="5437506"/>
            <a:ext cx="1575111" cy="323165"/>
          </a:xfrm>
          <a:prstGeom prst="rect">
            <a:avLst/>
          </a:prstGeom>
          <a:noFill/>
        </p:spPr>
        <p:txBody>
          <a:bodyPr wrap="none" rtlCol="0">
            <a:spAutoFit/>
          </a:bodyPr>
          <a:lstStyle/>
          <a:p>
            <a:pPr>
              <a:defRPr/>
            </a:pPr>
            <a:r>
              <a:rPr lang="en-US" altLang="ko-KR" sz="1500" b="0" dirty="0">
                <a:solidFill>
                  <a:schemeClr val="bg1">
                    <a:lumMod val="85000"/>
                  </a:schemeClr>
                </a:solidFill>
              </a:rPr>
              <a:t>1: A ➡ C : 1BTC</a:t>
            </a:r>
          </a:p>
        </p:txBody>
      </p:sp>
      <p:sp>
        <p:nvSpPr>
          <p:cNvPr id="146" name="TextBox 145">
            <a:extLst>
              <a:ext uri="{FF2B5EF4-FFF2-40B4-BE49-F238E27FC236}">
                <a16:creationId xmlns:a16="http://schemas.microsoft.com/office/drawing/2014/main" id="{424C545F-C940-4413-809C-9AB5C0A72E52}"/>
              </a:ext>
            </a:extLst>
          </p:cNvPr>
          <p:cNvSpPr txBox="1"/>
          <p:nvPr/>
        </p:nvSpPr>
        <p:spPr>
          <a:xfrm>
            <a:off x="8058026" y="5422850"/>
            <a:ext cx="3603872" cy="323165"/>
          </a:xfrm>
          <a:prstGeom prst="rect">
            <a:avLst/>
          </a:prstGeom>
          <a:noFill/>
        </p:spPr>
        <p:txBody>
          <a:bodyPr wrap="none" rtlCol="0">
            <a:spAutoFit/>
          </a:bodyPr>
          <a:lstStyle/>
          <a:p>
            <a:pPr>
              <a:defRPr/>
            </a:pPr>
            <a:r>
              <a:rPr lang="en-US" altLang="ko-KR" sz="1500" dirty="0">
                <a:solidFill>
                  <a:schemeClr val="bg1">
                    <a:lumMod val="85000"/>
                  </a:schemeClr>
                </a:solidFill>
              </a:rPr>
              <a:t>③</a:t>
            </a:r>
            <a:r>
              <a:rPr lang="ko-KR" altLang="en-US" sz="1500" dirty="0">
                <a:solidFill>
                  <a:schemeClr val="bg1">
                    <a:lumMod val="85000"/>
                  </a:schemeClr>
                </a:solidFill>
              </a:rPr>
              <a:t> 나머지 금액</a:t>
            </a:r>
            <a:r>
              <a:rPr lang="en-US" altLang="ko-KR" sz="1500" dirty="0">
                <a:solidFill>
                  <a:schemeClr val="bg1">
                    <a:lumMod val="85000"/>
                  </a:schemeClr>
                </a:solidFill>
              </a:rPr>
              <a:t>(5-4=1)</a:t>
            </a:r>
            <a:r>
              <a:rPr lang="ko-KR" altLang="en-US" sz="1500" dirty="0">
                <a:solidFill>
                  <a:schemeClr val="bg1">
                    <a:lumMod val="85000"/>
                  </a:schemeClr>
                </a:solidFill>
              </a:rPr>
              <a:t>은 자신에게 전송</a:t>
            </a:r>
            <a:endParaRPr lang="en-US" altLang="ko-KR" sz="1500" b="0" dirty="0">
              <a:solidFill>
                <a:schemeClr val="bg1">
                  <a:lumMod val="85000"/>
                </a:schemeClr>
              </a:solidFill>
            </a:endParaRPr>
          </a:p>
        </p:txBody>
      </p:sp>
      <p:sp>
        <p:nvSpPr>
          <p:cNvPr id="152" name="TextBox 151">
            <a:extLst>
              <a:ext uri="{FF2B5EF4-FFF2-40B4-BE49-F238E27FC236}">
                <a16:creationId xmlns:a16="http://schemas.microsoft.com/office/drawing/2014/main" id="{38623402-09D1-4EC8-A3FC-BECBBA3F5A5C}"/>
              </a:ext>
            </a:extLst>
          </p:cNvPr>
          <p:cNvSpPr txBox="1"/>
          <p:nvPr/>
        </p:nvSpPr>
        <p:spPr>
          <a:xfrm>
            <a:off x="6107170" y="3597529"/>
            <a:ext cx="1359711" cy="677108"/>
          </a:xfrm>
          <a:prstGeom prst="rect">
            <a:avLst/>
          </a:prstGeom>
          <a:noFill/>
        </p:spPr>
        <p:txBody>
          <a:bodyPr wrap="square" rIns="0" rtlCol="0">
            <a:spAutoFit/>
          </a:bodyPr>
          <a:lstStyle/>
          <a:p>
            <a:r>
              <a:rPr lang="en-US" altLang="ko-KR" sz="1400" dirty="0">
                <a:solidFill>
                  <a:schemeClr val="bg1">
                    <a:lumMod val="85000"/>
                  </a:schemeClr>
                </a:solidFill>
              </a:rPr>
              <a:t>Balance</a:t>
            </a:r>
            <a:br>
              <a:rPr lang="en-US" altLang="ko-KR" dirty="0">
                <a:solidFill>
                  <a:schemeClr val="bg1">
                    <a:lumMod val="85000"/>
                  </a:schemeClr>
                </a:solidFill>
              </a:rPr>
            </a:br>
            <a:r>
              <a:rPr lang="en-US" altLang="ko-KR" sz="1200" dirty="0">
                <a:solidFill>
                  <a:schemeClr val="bg1">
                    <a:lumMod val="85000"/>
                  </a:schemeClr>
                </a:solidFill>
              </a:rPr>
              <a:t>A : 5 BTC = 2 + 3</a:t>
            </a:r>
          </a:p>
          <a:p>
            <a:r>
              <a:rPr lang="en-US" altLang="ko-KR" sz="1200" dirty="0">
                <a:solidFill>
                  <a:schemeClr val="bg1">
                    <a:lumMod val="85000"/>
                  </a:schemeClr>
                </a:solidFill>
              </a:rPr>
              <a:t>B : 0 BTC</a:t>
            </a:r>
            <a:endParaRPr lang="ko-KR" altLang="en-US" sz="1200" dirty="0">
              <a:solidFill>
                <a:schemeClr val="bg1">
                  <a:lumMod val="85000"/>
                </a:schemeClr>
              </a:solidFill>
            </a:endParaRPr>
          </a:p>
        </p:txBody>
      </p:sp>
      <p:sp>
        <p:nvSpPr>
          <p:cNvPr id="154" name="TextBox 153">
            <a:extLst>
              <a:ext uri="{FF2B5EF4-FFF2-40B4-BE49-F238E27FC236}">
                <a16:creationId xmlns:a16="http://schemas.microsoft.com/office/drawing/2014/main" id="{1FD7A4DD-7D4E-4D62-AA5E-48F5482F5AF5}"/>
              </a:ext>
            </a:extLst>
          </p:cNvPr>
          <p:cNvSpPr txBox="1"/>
          <p:nvPr/>
        </p:nvSpPr>
        <p:spPr>
          <a:xfrm>
            <a:off x="10306859" y="3595986"/>
            <a:ext cx="1621616" cy="861774"/>
          </a:xfrm>
          <a:prstGeom prst="rect">
            <a:avLst/>
          </a:prstGeom>
          <a:noFill/>
        </p:spPr>
        <p:txBody>
          <a:bodyPr wrap="square" rtlCol="0">
            <a:spAutoFit/>
          </a:bodyPr>
          <a:lstStyle/>
          <a:p>
            <a:r>
              <a:rPr lang="en-US" altLang="ko-KR" sz="1400" dirty="0">
                <a:solidFill>
                  <a:schemeClr val="bg1">
                    <a:lumMod val="85000"/>
                  </a:schemeClr>
                </a:solidFill>
              </a:rPr>
              <a:t>Balance</a:t>
            </a:r>
            <a:endParaRPr lang="en-US" altLang="ko-KR" sz="1200" dirty="0">
              <a:solidFill>
                <a:schemeClr val="bg1">
                  <a:lumMod val="85000"/>
                </a:schemeClr>
              </a:solidFill>
            </a:endParaRPr>
          </a:p>
          <a:p>
            <a:r>
              <a:rPr lang="en-US" altLang="ko-KR" sz="1200" dirty="0">
                <a:solidFill>
                  <a:schemeClr val="bg1">
                    <a:lumMod val="85000"/>
                  </a:schemeClr>
                </a:solidFill>
              </a:rPr>
              <a:t>B : 4 BTC</a:t>
            </a:r>
            <a:br>
              <a:rPr lang="en-US" altLang="ko-KR" sz="1200" dirty="0">
                <a:solidFill>
                  <a:schemeClr val="bg1">
                    <a:lumMod val="85000"/>
                  </a:schemeClr>
                </a:solidFill>
              </a:rPr>
            </a:br>
            <a:r>
              <a:rPr lang="en-US" altLang="ko-KR" sz="1200" dirty="0">
                <a:solidFill>
                  <a:schemeClr val="bg1">
                    <a:lumMod val="85000"/>
                  </a:schemeClr>
                </a:solidFill>
              </a:rPr>
              <a:t>C : 1 BTC</a:t>
            </a:r>
            <a:br>
              <a:rPr lang="en-US" altLang="ko-KR" sz="1200" dirty="0">
                <a:solidFill>
                  <a:schemeClr val="bg1">
                    <a:lumMod val="85000"/>
                  </a:schemeClr>
                </a:solidFill>
              </a:rPr>
            </a:br>
            <a:r>
              <a:rPr lang="en-US" altLang="ko-KR" sz="1200" dirty="0">
                <a:solidFill>
                  <a:schemeClr val="bg1">
                    <a:lumMod val="85000"/>
                  </a:schemeClr>
                </a:solidFill>
              </a:rPr>
              <a:t>(A's change address)</a:t>
            </a:r>
            <a:endParaRPr lang="ko-KR" altLang="en-US" sz="1200" dirty="0">
              <a:solidFill>
                <a:schemeClr val="bg1">
                  <a:lumMod val="85000"/>
                </a:schemeClr>
              </a:solidFill>
            </a:endParaRPr>
          </a:p>
        </p:txBody>
      </p:sp>
      <p:sp>
        <p:nvSpPr>
          <p:cNvPr id="172" name="TextBox 171">
            <a:extLst>
              <a:ext uri="{FF2B5EF4-FFF2-40B4-BE49-F238E27FC236}">
                <a16:creationId xmlns:a16="http://schemas.microsoft.com/office/drawing/2014/main" id="{FBC37215-36E1-4E5F-8277-19AA06A6A273}"/>
              </a:ext>
            </a:extLst>
          </p:cNvPr>
          <p:cNvSpPr txBox="1"/>
          <p:nvPr/>
        </p:nvSpPr>
        <p:spPr>
          <a:xfrm>
            <a:off x="1876331" y="6210046"/>
            <a:ext cx="8446544" cy="461665"/>
          </a:xfrm>
          <a:prstGeom prst="rect">
            <a:avLst/>
          </a:prstGeom>
          <a:noFill/>
        </p:spPr>
        <p:txBody>
          <a:bodyPr wrap="none" rtlCol="0">
            <a:spAutoFit/>
          </a:bodyPr>
          <a:lstStyle/>
          <a:p>
            <a:pPr algn="ctr"/>
            <a:r>
              <a:rPr lang="ko-KR" altLang="en-US" sz="2400" dirty="0">
                <a:solidFill>
                  <a:schemeClr val="bg1">
                    <a:lumMod val="85000"/>
                  </a:schemeClr>
                </a:solidFill>
              </a:rPr>
              <a:t>기존 것을 무효화</a:t>
            </a:r>
            <a:r>
              <a:rPr lang="en-US" altLang="ko-KR" sz="2400" dirty="0">
                <a:solidFill>
                  <a:schemeClr val="bg1">
                    <a:lumMod val="85000"/>
                  </a:schemeClr>
                </a:solidFill>
              </a:rPr>
              <a:t>(spent)</a:t>
            </a:r>
            <a:r>
              <a:rPr lang="ko-KR" altLang="en-US" sz="2400" dirty="0">
                <a:solidFill>
                  <a:schemeClr val="bg1">
                    <a:lumMod val="85000"/>
                  </a:schemeClr>
                </a:solidFill>
              </a:rPr>
              <a:t>하고 새 것 생성</a:t>
            </a:r>
            <a:r>
              <a:rPr lang="en-US" altLang="ko-KR" sz="2400" dirty="0">
                <a:solidFill>
                  <a:schemeClr val="bg1">
                    <a:lumMod val="85000"/>
                  </a:schemeClr>
                </a:solidFill>
              </a:rPr>
              <a:t> (unspent)</a:t>
            </a:r>
            <a:r>
              <a:rPr lang="ko-KR" altLang="en-US" sz="2400" dirty="0">
                <a:solidFill>
                  <a:schemeClr val="bg1">
                    <a:lumMod val="85000"/>
                  </a:schemeClr>
                </a:solidFill>
              </a:rPr>
              <a:t>하여 교체</a:t>
            </a:r>
            <a:endParaRPr lang="en-US" altLang="ko-KR" sz="2400" dirty="0">
              <a:solidFill>
                <a:schemeClr val="bg1">
                  <a:lumMod val="85000"/>
                </a:schemeClr>
              </a:solidFill>
            </a:endParaRPr>
          </a:p>
        </p:txBody>
      </p:sp>
    </p:spTree>
    <p:extLst>
      <p:ext uri="{BB962C8B-B14F-4D97-AF65-F5344CB8AC3E}">
        <p14:creationId xmlns:p14="http://schemas.microsoft.com/office/powerpoint/2010/main" val="3563662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50"/>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6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17"/>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16"/>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54"/>
                                        </p:tgtEl>
                                        <p:attrNameLst>
                                          <p:attrName>style.visibility</p:attrName>
                                        </p:attrNameLst>
                                      </p:cBhvr>
                                      <p:to>
                                        <p:strVal val="visible"/>
                                      </p:to>
                                    </p:set>
                                  </p:childTnLst>
                                </p:cTn>
                              </p:par>
                              <p:par>
                                <p:cTn id="51" presetID="1" presetClass="exit" presetSubtype="0" fill="hold" nodeType="withEffect">
                                  <p:stCondLst>
                                    <p:cond delay="0"/>
                                  </p:stCondLst>
                                  <p:childTnLst>
                                    <p:set>
                                      <p:cBhvr>
                                        <p:cTn id="52" dur="1" fill="hold">
                                          <p:stCondLst>
                                            <p:cond delay="0"/>
                                          </p:stCondLst>
                                        </p:cTn>
                                        <p:tgtEl>
                                          <p:spTgt spid="30"/>
                                        </p:tgtEl>
                                        <p:attrNameLst>
                                          <p:attrName>style.visibility</p:attrName>
                                        </p:attrNameLst>
                                      </p:cBhvr>
                                      <p:to>
                                        <p:strVal val="hidden"/>
                                      </p:to>
                                    </p:set>
                                  </p:childTnLst>
                                </p:cTn>
                              </p:par>
                              <p:par>
                                <p:cTn id="53" presetID="1" presetClass="exit" presetSubtype="0" fill="hold" nodeType="withEffect">
                                  <p:stCondLst>
                                    <p:cond delay="0"/>
                                  </p:stCondLst>
                                  <p:childTnLst>
                                    <p:set>
                                      <p:cBhvr>
                                        <p:cTn id="54" dur="1" fill="hold">
                                          <p:stCondLst>
                                            <p:cond delay="0"/>
                                          </p:stCondLst>
                                        </p:cTn>
                                        <p:tgtEl>
                                          <p:spTgt spid="2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150" grpId="0" animBg="1"/>
      <p:bldP spid="33" grpId="0"/>
      <p:bldP spid="34" grpId="0" animBg="1"/>
      <p:bldP spid="37" grpId="0" animBg="1"/>
      <p:bldP spid="58" grpId="0"/>
      <p:bldP spid="59" grpId="0"/>
      <p:bldP spid="60" grpId="0"/>
      <p:bldP spid="61" grpId="0"/>
      <p:bldP spid="116" grpId="0" animBg="1"/>
      <p:bldP spid="117" grpId="0" animBg="1"/>
      <p:bldP spid="143" grpId="0"/>
      <p:bldP spid="144" grpId="0"/>
      <p:bldP spid="145" grpId="0"/>
      <p:bldP spid="146" grpId="0"/>
      <p:bldP spid="154" grpId="0"/>
    </p:bld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E21F44D2-5F49-47AB-B190-C514BEA44AE8}"/>
              </a:ext>
            </a:extLst>
          </p:cNvPr>
          <p:cNvSpPr>
            <a:spLocks noGrp="1"/>
          </p:cNvSpPr>
          <p:nvPr>
            <p:ph type="title"/>
          </p:nvPr>
        </p:nvSpPr>
        <p:spPr/>
        <p:txBody>
          <a:bodyPr/>
          <a:lstStyle/>
          <a:p>
            <a:r>
              <a:rPr lang="ko-KR" altLang="en-US" dirty="0"/>
              <a:t>트랜잭션 모델과 상태</a:t>
            </a:r>
            <a:r>
              <a:rPr lang="en-US" altLang="ko-KR" dirty="0"/>
              <a:t>(State) [ Account-based ]</a:t>
            </a:r>
            <a:endParaRPr lang="ko-KR" altLang="en-US" dirty="0"/>
          </a:p>
        </p:txBody>
      </p:sp>
      <p:sp>
        <p:nvSpPr>
          <p:cNvPr id="4" name="TextBox 3">
            <a:extLst>
              <a:ext uri="{FF2B5EF4-FFF2-40B4-BE49-F238E27FC236}">
                <a16:creationId xmlns:a16="http://schemas.microsoft.com/office/drawing/2014/main" id="{EC1AC9BE-C42A-48D8-911C-B875AB06BAA7}"/>
              </a:ext>
            </a:extLst>
          </p:cNvPr>
          <p:cNvSpPr txBox="1"/>
          <p:nvPr/>
        </p:nvSpPr>
        <p:spPr>
          <a:xfrm>
            <a:off x="2581256" y="2767280"/>
            <a:ext cx="7029488" cy="1323439"/>
          </a:xfrm>
          <a:prstGeom prst="rect">
            <a:avLst/>
          </a:prstGeom>
          <a:noFill/>
        </p:spPr>
        <p:txBody>
          <a:bodyPr wrap="none" rtlCol="0">
            <a:spAutoFit/>
          </a:bodyPr>
          <a:lstStyle/>
          <a:p>
            <a:pPr algn="ctr"/>
            <a:r>
              <a:rPr lang="en-US" altLang="ko-KR" sz="8000" dirty="0">
                <a:solidFill>
                  <a:schemeClr val="bg1">
                    <a:lumMod val="85000"/>
                  </a:schemeClr>
                </a:solidFill>
                <a:latin typeface="Arial" panose="020B0604020202020204" pitchFamily="34" charset="0"/>
              </a:rPr>
              <a:t>Account-based</a:t>
            </a:r>
          </a:p>
        </p:txBody>
      </p:sp>
    </p:spTree>
    <p:extLst>
      <p:ext uri="{BB962C8B-B14F-4D97-AF65-F5344CB8AC3E}">
        <p14:creationId xmlns:p14="http://schemas.microsoft.com/office/powerpoint/2010/main" val="1258054491"/>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DF44A689-31DB-47EE-8031-76D8287A3097}"/>
              </a:ext>
            </a:extLst>
          </p:cNvPr>
          <p:cNvSpPr>
            <a:spLocks noGrp="1"/>
          </p:cNvSpPr>
          <p:nvPr>
            <p:ph type="title"/>
          </p:nvPr>
        </p:nvSpPr>
        <p:spPr/>
        <p:txBody>
          <a:bodyPr/>
          <a:lstStyle/>
          <a:p>
            <a:r>
              <a:rPr lang="en-US" altLang="ko-KR" dirty="0"/>
              <a:t>Ethereum World State &amp; Account</a:t>
            </a:r>
            <a:endParaRPr lang="ko-KR" altLang="en-US" dirty="0"/>
          </a:p>
        </p:txBody>
      </p:sp>
      <p:sp>
        <p:nvSpPr>
          <p:cNvPr id="7" name="TextBox 6">
            <a:extLst>
              <a:ext uri="{FF2B5EF4-FFF2-40B4-BE49-F238E27FC236}">
                <a16:creationId xmlns:a16="http://schemas.microsoft.com/office/drawing/2014/main" id="{478ADC56-54C0-38D0-5B72-7E0D3ECFA008}"/>
              </a:ext>
            </a:extLst>
          </p:cNvPr>
          <p:cNvSpPr txBox="1"/>
          <p:nvPr/>
        </p:nvSpPr>
        <p:spPr>
          <a:xfrm>
            <a:off x="3693454" y="1635631"/>
            <a:ext cx="2160000" cy="369332"/>
          </a:xfrm>
          <a:prstGeom prst="rect">
            <a:avLst/>
          </a:prstGeom>
          <a:noFill/>
          <a:ln w="38100">
            <a:solidFill>
              <a:schemeClr val="bg1">
                <a:lumMod val="85000"/>
              </a:schemeClr>
            </a:solidFill>
          </a:ln>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ko-KR" altLang="en-US" dirty="0" err="1">
                <a:solidFill>
                  <a:schemeClr val="bg1">
                    <a:lumMod val="85000"/>
                  </a:schemeClr>
                </a:solidFill>
                <a:ea typeface="맑은 고딕"/>
              </a:rPr>
              <a:t>Account</a:t>
            </a:r>
            <a:r>
              <a:rPr lang="ko-KR" altLang="en-US" dirty="0">
                <a:solidFill>
                  <a:schemeClr val="bg1">
                    <a:lumMod val="85000"/>
                  </a:schemeClr>
                </a:solidFill>
                <a:ea typeface="맑은 고딕"/>
              </a:rPr>
              <a:t> State 1</a:t>
            </a:r>
            <a:endParaRPr lang="ko-KR" altLang="en-US" dirty="0">
              <a:solidFill>
                <a:schemeClr val="bg1">
                  <a:lumMod val="85000"/>
                </a:schemeClr>
              </a:solidFill>
            </a:endParaRPr>
          </a:p>
        </p:txBody>
      </p:sp>
      <p:sp>
        <p:nvSpPr>
          <p:cNvPr id="15" name="직사각형 14">
            <a:extLst>
              <a:ext uri="{FF2B5EF4-FFF2-40B4-BE49-F238E27FC236}">
                <a16:creationId xmlns:a16="http://schemas.microsoft.com/office/drawing/2014/main" id="{F3A83302-5CC1-5253-9AF5-2FEB0D15EF30}"/>
              </a:ext>
            </a:extLst>
          </p:cNvPr>
          <p:cNvSpPr/>
          <p:nvPr/>
        </p:nvSpPr>
        <p:spPr>
          <a:xfrm>
            <a:off x="314101" y="1154240"/>
            <a:ext cx="11614373" cy="5545010"/>
          </a:xfrm>
          <a:prstGeom prst="rect">
            <a:avLst/>
          </a:prstGeom>
          <a:noFill/>
          <a:ln w="635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sp>
        <p:nvSpPr>
          <p:cNvPr id="16" name="TextBox 16">
            <a:extLst>
              <a:ext uri="{FF2B5EF4-FFF2-40B4-BE49-F238E27FC236}">
                <a16:creationId xmlns:a16="http://schemas.microsoft.com/office/drawing/2014/main" id="{3B799C91-9826-161E-D7E4-AF8380ED4ABD}"/>
              </a:ext>
            </a:extLst>
          </p:cNvPr>
          <p:cNvSpPr txBox="1"/>
          <p:nvPr/>
        </p:nvSpPr>
        <p:spPr>
          <a:xfrm>
            <a:off x="314102" y="677186"/>
            <a:ext cx="2743200" cy="477054"/>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a:rPr lang="ko-KR" altLang="en-US" sz="2500" b="1" dirty="0">
                <a:solidFill>
                  <a:schemeClr val="bg1">
                    <a:lumMod val="85000"/>
                  </a:schemeClr>
                </a:solidFill>
                <a:ea typeface="맑은 고딕"/>
              </a:rPr>
              <a:t>World State</a:t>
            </a:r>
          </a:p>
        </p:txBody>
      </p:sp>
      <p:sp>
        <p:nvSpPr>
          <p:cNvPr id="17" name="TextBox 16">
            <a:extLst>
              <a:ext uri="{FF2B5EF4-FFF2-40B4-BE49-F238E27FC236}">
                <a16:creationId xmlns:a16="http://schemas.microsoft.com/office/drawing/2014/main" id="{83F40CF0-844A-476D-A80D-63B7DB97B6BE}"/>
              </a:ext>
            </a:extLst>
          </p:cNvPr>
          <p:cNvSpPr txBox="1"/>
          <p:nvPr/>
        </p:nvSpPr>
        <p:spPr>
          <a:xfrm>
            <a:off x="3687479" y="2228547"/>
            <a:ext cx="2160000" cy="369332"/>
          </a:xfrm>
          <a:prstGeom prst="rect">
            <a:avLst/>
          </a:prstGeom>
          <a:noFill/>
          <a:ln w="38100">
            <a:solidFill>
              <a:schemeClr val="bg1">
                <a:lumMod val="85000"/>
              </a:schemeClr>
            </a:solidFill>
          </a:ln>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ko-KR" altLang="en-US" dirty="0" err="1">
                <a:solidFill>
                  <a:schemeClr val="bg1">
                    <a:lumMod val="85000"/>
                  </a:schemeClr>
                </a:solidFill>
                <a:ea typeface="맑은 고딕"/>
              </a:rPr>
              <a:t>Account</a:t>
            </a:r>
            <a:r>
              <a:rPr lang="ko-KR" altLang="en-US" dirty="0">
                <a:solidFill>
                  <a:schemeClr val="bg1">
                    <a:lumMod val="85000"/>
                  </a:schemeClr>
                </a:solidFill>
                <a:ea typeface="맑은 고딕"/>
              </a:rPr>
              <a:t> State </a:t>
            </a:r>
            <a:r>
              <a:rPr lang="en-US" altLang="ko-KR" dirty="0">
                <a:solidFill>
                  <a:schemeClr val="bg1">
                    <a:lumMod val="85000"/>
                  </a:schemeClr>
                </a:solidFill>
                <a:ea typeface="맑은 고딕"/>
              </a:rPr>
              <a:t>2</a:t>
            </a:r>
            <a:endParaRPr lang="ko-KR" altLang="en-US" dirty="0">
              <a:solidFill>
                <a:schemeClr val="bg1">
                  <a:lumMod val="85000"/>
                </a:schemeClr>
              </a:solidFill>
            </a:endParaRPr>
          </a:p>
        </p:txBody>
      </p:sp>
      <p:sp>
        <p:nvSpPr>
          <p:cNvPr id="19" name="TextBox 18">
            <a:extLst>
              <a:ext uri="{FF2B5EF4-FFF2-40B4-BE49-F238E27FC236}">
                <a16:creationId xmlns:a16="http://schemas.microsoft.com/office/drawing/2014/main" id="{A3CA1F0F-5775-447B-8F51-D96368859AA9}"/>
              </a:ext>
            </a:extLst>
          </p:cNvPr>
          <p:cNvSpPr txBox="1"/>
          <p:nvPr/>
        </p:nvSpPr>
        <p:spPr>
          <a:xfrm>
            <a:off x="3668050" y="3239978"/>
            <a:ext cx="2160000" cy="477054"/>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2500" b="1" dirty="0">
                <a:solidFill>
                  <a:schemeClr val="bg1">
                    <a:lumMod val="85000"/>
                  </a:schemeClr>
                </a:solidFill>
                <a:ea typeface="맑은 고딕"/>
              </a:rPr>
              <a:t>⋮</a:t>
            </a:r>
            <a:endParaRPr lang="ko-KR" altLang="en-US" sz="2500" b="1" dirty="0">
              <a:solidFill>
                <a:schemeClr val="bg1">
                  <a:lumMod val="85000"/>
                </a:schemeClr>
              </a:solidFill>
            </a:endParaRPr>
          </a:p>
        </p:txBody>
      </p:sp>
      <p:sp>
        <p:nvSpPr>
          <p:cNvPr id="20" name="TextBox 19">
            <a:extLst>
              <a:ext uri="{FF2B5EF4-FFF2-40B4-BE49-F238E27FC236}">
                <a16:creationId xmlns:a16="http://schemas.microsoft.com/office/drawing/2014/main" id="{D4A7D775-FDD0-4A90-834A-05B05DA0D168}"/>
              </a:ext>
            </a:extLst>
          </p:cNvPr>
          <p:cNvSpPr txBox="1"/>
          <p:nvPr/>
        </p:nvSpPr>
        <p:spPr>
          <a:xfrm>
            <a:off x="3668050" y="2821463"/>
            <a:ext cx="2160000" cy="369332"/>
          </a:xfrm>
          <a:prstGeom prst="rect">
            <a:avLst/>
          </a:prstGeom>
          <a:noFill/>
          <a:ln w="38100">
            <a:solidFill>
              <a:schemeClr val="bg1">
                <a:lumMod val="85000"/>
              </a:schemeClr>
            </a:solidFill>
          </a:ln>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ko-KR" altLang="en-US" dirty="0" err="1">
                <a:solidFill>
                  <a:schemeClr val="bg1">
                    <a:lumMod val="85000"/>
                  </a:schemeClr>
                </a:solidFill>
                <a:ea typeface="맑은 고딕"/>
              </a:rPr>
              <a:t>Account</a:t>
            </a:r>
            <a:r>
              <a:rPr lang="ko-KR" altLang="en-US" dirty="0">
                <a:solidFill>
                  <a:schemeClr val="bg1">
                    <a:lumMod val="85000"/>
                  </a:schemeClr>
                </a:solidFill>
                <a:ea typeface="맑은 고딕"/>
              </a:rPr>
              <a:t> State </a:t>
            </a:r>
            <a:r>
              <a:rPr lang="en-US" altLang="ko-KR" dirty="0">
                <a:solidFill>
                  <a:schemeClr val="bg1">
                    <a:lumMod val="85000"/>
                  </a:schemeClr>
                </a:solidFill>
                <a:ea typeface="맑은 고딕"/>
              </a:rPr>
              <a:t>3</a:t>
            </a:r>
            <a:endParaRPr lang="ko-KR" altLang="en-US" dirty="0">
              <a:solidFill>
                <a:schemeClr val="bg1">
                  <a:lumMod val="85000"/>
                </a:schemeClr>
              </a:solidFill>
            </a:endParaRPr>
          </a:p>
        </p:txBody>
      </p:sp>
      <p:sp>
        <p:nvSpPr>
          <p:cNvPr id="21" name="TextBox 20">
            <a:extLst>
              <a:ext uri="{FF2B5EF4-FFF2-40B4-BE49-F238E27FC236}">
                <a16:creationId xmlns:a16="http://schemas.microsoft.com/office/drawing/2014/main" id="{4FD15AFA-C924-43A2-A670-BAE0344D04B0}"/>
              </a:ext>
            </a:extLst>
          </p:cNvPr>
          <p:cNvSpPr txBox="1"/>
          <p:nvPr/>
        </p:nvSpPr>
        <p:spPr>
          <a:xfrm>
            <a:off x="839465" y="1635631"/>
            <a:ext cx="1656135" cy="369332"/>
          </a:xfrm>
          <a:prstGeom prst="rect">
            <a:avLst/>
          </a:prstGeom>
          <a:noFill/>
          <a:ln w="38100">
            <a:solidFill>
              <a:schemeClr val="bg1">
                <a:lumMod val="85000"/>
              </a:schemeClr>
            </a:solidFill>
          </a:ln>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dirty="0">
                <a:solidFill>
                  <a:schemeClr val="bg1">
                    <a:lumMod val="85000"/>
                  </a:schemeClr>
                </a:solidFill>
                <a:ea typeface="맑은 고딕"/>
              </a:rPr>
              <a:t>Address 1</a:t>
            </a:r>
            <a:endParaRPr lang="ko-KR" altLang="en-US" dirty="0">
              <a:solidFill>
                <a:schemeClr val="bg1">
                  <a:lumMod val="85000"/>
                </a:schemeClr>
              </a:solidFill>
            </a:endParaRPr>
          </a:p>
        </p:txBody>
      </p:sp>
      <p:sp>
        <p:nvSpPr>
          <p:cNvPr id="22" name="TextBox 21">
            <a:extLst>
              <a:ext uri="{FF2B5EF4-FFF2-40B4-BE49-F238E27FC236}">
                <a16:creationId xmlns:a16="http://schemas.microsoft.com/office/drawing/2014/main" id="{ED9FF82C-1CE0-4F6F-BB01-A0F7CE83B320}"/>
              </a:ext>
            </a:extLst>
          </p:cNvPr>
          <p:cNvSpPr txBox="1"/>
          <p:nvPr/>
        </p:nvSpPr>
        <p:spPr>
          <a:xfrm>
            <a:off x="839465" y="2228547"/>
            <a:ext cx="1656135" cy="369332"/>
          </a:xfrm>
          <a:prstGeom prst="rect">
            <a:avLst/>
          </a:prstGeom>
          <a:noFill/>
          <a:ln w="38100">
            <a:solidFill>
              <a:schemeClr val="bg1">
                <a:lumMod val="85000"/>
              </a:schemeClr>
            </a:solidFill>
          </a:ln>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dirty="0">
                <a:solidFill>
                  <a:schemeClr val="bg1">
                    <a:lumMod val="85000"/>
                  </a:schemeClr>
                </a:solidFill>
                <a:ea typeface="맑은 고딕"/>
              </a:rPr>
              <a:t>Address 2</a:t>
            </a:r>
            <a:endParaRPr lang="ko-KR" altLang="en-US" dirty="0">
              <a:solidFill>
                <a:schemeClr val="bg1">
                  <a:lumMod val="85000"/>
                </a:schemeClr>
              </a:solidFill>
            </a:endParaRPr>
          </a:p>
        </p:txBody>
      </p:sp>
      <p:sp>
        <p:nvSpPr>
          <p:cNvPr id="23" name="TextBox 22">
            <a:extLst>
              <a:ext uri="{FF2B5EF4-FFF2-40B4-BE49-F238E27FC236}">
                <a16:creationId xmlns:a16="http://schemas.microsoft.com/office/drawing/2014/main" id="{DA681A9A-8DF9-4B15-8E27-FF34BED104A7}"/>
              </a:ext>
            </a:extLst>
          </p:cNvPr>
          <p:cNvSpPr txBox="1"/>
          <p:nvPr/>
        </p:nvSpPr>
        <p:spPr>
          <a:xfrm>
            <a:off x="839465" y="2821463"/>
            <a:ext cx="1656135" cy="369332"/>
          </a:xfrm>
          <a:prstGeom prst="rect">
            <a:avLst/>
          </a:prstGeom>
          <a:noFill/>
          <a:ln w="38100">
            <a:solidFill>
              <a:schemeClr val="bg1">
                <a:lumMod val="85000"/>
              </a:schemeClr>
            </a:solidFill>
          </a:ln>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dirty="0">
                <a:solidFill>
                  <a:schemeClr val="bg1">
                    <a:lumMod val="85000"/>
                  </a:schemeClr>
                </a:solidFill>
                <a:ea typeface="맑은 고딕"/>
              </a:rPr>
              <a:t>Address 3</a:t>
            </a:r>
            <a:endParaRPr lang="ko-KR" altLang="en-US" dirty="0">
              <a:solidFill>
                <a:schemeClr val="bg1">
                  <a:lumMod val="85000"/>
                </a:schemeClr>
              </a:solidFill>
            </a:endParaRPr>
          </a:p>
        </p:txBody>
      </p:sp>
      <p:cxnSp>
        <p:nvCxnSpPr>
          <p:cNvPr id="25" name="직선 화살표 연결선 24">
            <a:extLst>
              <a:ext uri="{FF2B5EF4-FFF2-40B4-BE49-F238E27FC236}">
                <a16:creationId xmlns:a16="http://schemas.microsoft.com/office/drawing/2014/main" id="{57A7A773-F184-4C35-B3E3-90E19F7F2992}"/>
              </a:ext>
            </a:extLst>
          </p:cNvPr>
          <p:cNvCxnSpPr>
            <a:stCxn id="21" idx="3"/>
            <a:endCxn id="7" idx="1"/>
          </p:cNvCxnSpPr>
          <p:nvPr/>
        </p:nvCxnSpPr>
        <p:spPr>
          <a:xfrm>
            <a:off x="2495600" y="1820297"/>
            <a:ext cx="1197854" cy="0"/>
          </a:xfrm>
          <a:prstGeom prst="straightConnector1">
            <a:avLst/>
          </a:prstGeom>
          <a:ln w="25400">
            <a:solidFill>
              <a:schemeClr val="bg1">
                <a:lumMod val="8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6" name="직선 화살표 연결선 25">
            <a:extLst>
              <a:ext uri="{FF2B5EF4-FFF2-40B4-BE49-F238E27FC236}">
                <a16:creationId xmlns:a16="http://schemas.microsoft.com/office/drawing/2014/main" id="{E448EBC1-D338-41ED-83EC-9D16451A6DF1}"/>
              </a:ext>
            </a:extLst>
          </p:cNvPr>
          <p:cNvCxnSpPr>
            <a:cxnSpLocks/>
            <a:stCxn id="22" idx="3"/>
            <a:endCxn id="17" idx="1"/>
          </p:cNvCxnSpPr>
          <p:nvPr/>
        </p:nvCxnSpPr>
        <p:spPr>
          <a:xfrm>
            <a:off x="2495600" y="2413213"/>
            <a:ext cx="1191879" cy="0"/>
          </a:xfrm>
          <a:prstGeom prst="straightConnector1">
            <a:avLst/>
          </a:prstGeom>
          <a:ln w="25400">
            <a:solidFill>
              <a:schemeClr val="bg1">
                <a:lumMod val="8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5E6B7C3C-3D6D-4F43-8FFA-98D03820F2D5}"/>
              </a:ext>
            </a:extLst>
          </p:cNvPr>
          <p:cNvCxnSpPr>
            <a:cxnSpLocks/>
            <a:stCxn id="23" idx="3"/>
            <a:endCxn id="20" idx="1"/>
          </p:cNvCxnSpPr>
          <p:nvPr/>
        </p:nvCxnSpPr>
        <p:spPr>
          <a:xfrm>
            <a:off x="2495600" y="3006129"/>
            <a:ext cx="1172450" cy="0"/>
          </a:xfrm>
          <a:prstGeom prst="straightConnector1">
            <a:avLst/>
          </a:prstGeom>
          <a:ln w="25400">
            <a:solidFill>
              <a:schemeClr val="bg1">
                <a:lumMod val="8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5906D95F-D2BE-4BBE-9E94-73DF85BF0AEE}"/>
              </a:ext>
            </a:extLst>
          </p:cNvPr>
          <p:cNvSpPr txBox="1"/>
          <p:nvPr/>
        </p:nvSpPr>
        <p:spPr>
          <a:xfrm>
            <a:off x="3668050" y="3773939"/>
            <a:ext cx="2160000" cy="2308324"/>
          </a:xfrm>
          <a:prstGeom prst="rect">
            <a:avLst/>
          </a:prstGeom>
          <a:noFill/>
          <a:ln w="38100">
            <a:solidFill>
              <a:schemeClr val="bg1">
                <a:lumMod val="85000"/>
              </a:schemeClr>
            </a:solidFill>
          </a:ln>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ko-KR" altLang="en-US" dirty="0" err="1">
                <a:solidFill>
                  <a:schemeClr val="bg1">
                    <a:lumMod val="85000"/>
                  </a:schemeClr>
                </a:solidFill>
                <a:ea typeface="맑은 고딕"/>
              </a:rPr>
              <a:t>Account</a:t>
            </a:r>
            <a:r>
              <a:rPr lang="ko-KR" altLang="en-US" dirty="0">
                <a:solidFill>
                  <a:schemeClr val="bg1">
                    <a:lumMod val="85000"/>
                  </a:schemeClr>
                </a:solidFill>
                <a:ea typeface="맑은 고딕"/>
              </a:rPr>
              <a:t> State </a:t>
            </a:r>
            <a:r>
              <a:rPr lang="en-US" altLang="ko-KR" dirty="0">
                <a:solidFill>
                  <a:schemeClr val="bg1">
                    <a:lumMod val="85000"/>
                  </a:schemeClr>
                </a:solidFill>
                <a:ea typeface="맑은 고딕"/>
              </a:rPr>
              <a:t>n</a:t>
            </a:r>
          </a:p>
          <a:p>
            <a:pPr algn="ctr"/>
            <a:endParaRPr lang="en-US" altLang="ko-KR" dirty="0">
              <a:solidFill>
                <a:schemeClr val="bg1">
                  <a:lumMod val="85000"/>
                </a:schemeClr>
              </a:solidFill>
              <a:ea typeface="맑은 고딕"/>
            </a:endParaRPr>
          </a:p>
          <a:p>
            <a:pPr algn="ctr"/>
            <a:endParaRPr lang="en-US" altLang="ko-KR" dirty="0">
              <a:solidFill>
                <a:schemeClr val="bg1">
                  <a:lumMod val="85000"/>
                </a:schemeClr>
              </a:solidFill>
              <a:ea typeface="맑은 고딕"/>
            </a:endParaRPr>
          </a:p>
          <a:p>
            <a:pPr algn="ctr"/>
            <a:endParaRPr lang="en-US" altLang="ko-KR" dirty="0">
              <a:solidFill>
                <a:schemeClr val="bg1">
                  <a:lumMod val="85000"/>
                </a:schemeClr>
              </a:solidFill>
              <a:ea typeface="맑은 고딕"/>
            </a:endParaRPr>
          </a:p>
          <a:p>
            <a:pPr algn="ctr"/>
            <a:endParaRPr lang="en-US" altLang="ko-KR" dirty="0">
              <a:solidFill>
                <a:schemeClr val="bg1">
                  <a:lumMod val="85000"/>
                </a:schemeClr>
              </a:solidFill>
              <a:ea typeface="맑은 고딕"/>
            </a:endParaRPr>
          </a:p>
          <a:p>
            <a:pPr algn="ctr"/>
            <a:endParaRPr lang="en-US" altLang="ko-KR" dirty="0">
              <a:solidFill>
                <a:schemeClr val="bg1">
                  <a:lumMod val="85000"/>
                </a:schemeClr>
              </a:solidFill>
              <a:ea typeface="맑은 고딕"/>
            </a:endParaRPr>
          </a:p>
          <a:p>
            <a:pPr algn="ctr"/>
            <a:endParaRPr lang="en-US" altLang="ko-KR" dirty="0">
              <a:solidFill>
                <a:schemeClr val="bg1">
                  <a:lumMod val="85000"/>
                </a:schemeClr>
              </a:solidFill>
              <a:ea typeface="맑은 고딕"/>
            </a:endParaRPr>
          </a:p>
          <a:p>
            <a:pPr algn="ctr"/>
            <a:endParaRPr lang="en-US" altLang="ko-KR" dirty="0">
              <a:solidFill>
                <a:schemeClr val="bg1">
                  <a:lumMod val="85000"/>
                </a:schemeClr>
              </a:solidFill>
              <a:ea typeface="맑은 고딕"/>
            </a:endParaRPr>
          </a:p>
        </p:txBody>
      </p:sp>
      <p:sp>
        <p:nvSpPr>
          <p:cNvPr id="34" name="TextBox 33">
            <a:extLst>
              <a:ext uri="{FF2B5EF4-FFF2-40B4-BE49-F238E27FC236}">
                <a16:creationId xmlns:a16="http://schemas.microsoft.com/office/drawing/2014/main" id="{385A3456-B40A-44B0-9F15-13915A13A554}"/>
              </a:ext>
            </a:extLst>
          </p:cNvPr>
          <p:cNvSpPr txBox="1"/>
          <p:nvPr/>
        </p:nvSpPr>
        <p:spPr>
          <a:xfrm>
            <a:off x="839464" y="3771574"/>
            <a:ext cx="1656135" cy="369332"/>
          </a:xfrm>
          <a:prstGeom prst="rect">
            <a:avLst/>
          </a:prstGeom>
          <a:noFill/>
          <a:ln w="38100">
            <a:solidFill>
              <a:schemeClr val="bg1">
                <a:lumMod val="85000"/>
              </a:schemeClr>
            </a:solidFill>
          </a:ln>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dirty="0">
                <a:solidFill>
                  <a:schemeClr val="bg1">
                    <a:lumMod val="85000"/>
                  </a:schemeClr>
                </a:solidFill>
                <a:ea typeface="맑은 고딕"/>
              </a:rPr>
              <a:t>Address n</a:t>
            </a:r>
            <a:endParaRPr lang="ko-KR" altLang="en-US" dirty="0">
              <a:solidFill>
                <a:schemeClr val="bg1">
                  <a:lumMod val="85000"/>
                </a:schemeClr>
              </a:solidFill>
            </a:endParaRPr>
          </a:p>
        </p:txBody>
      </p:sp>
      <p:cxnSp>
        <p:nvCxnSpPr>
          <p:cNvPr id="35" name="직선 화살표 연결선 34">
            <a:extLst>
              <a:ext uri="{FF2B5EF4-FFF2-40B4-BE49-F238E27FC236}">
                <a16:creationId xmlns:a16="http://schemas.microsoft.com/office/drawing/2014/main" id="{9DDD3BD3-1D40-4ED1-8994-052B4B9C6D3F}"/>
              </a:ext>
            </a:extLst>
          </p:cNvPr>
          <p:cNvCxnSpPr>
            <a:cxnSpLocks/>
            <a:stCxn id="34" idx="3"/>
          </p:cNvCxnSpPr>
          <p:nvPr/>
        </p:nvCxnSpPr>
        <p:spPr>
          <a:xfrm>
            <a:off x="2495599" y="3956240"/>
            <a:ext cx="1172450" cy="0"/>
          </a:xfrm>
          <a:prstGeom prst="straightConnector1">
            <a:avLst/>
          </a:prstGeom>
          <a:ln w="25400">
            <a:solidFill>
              <a:schemeClr val="bg1">
                <a:lumMod val="8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graphicFrame>
        <p:nvGraphicFramePr>
          <p:cNvPr id="38" name="표 38">
            <a:extLst>
              <a:ext uri="{FF2B5EF4-FFF2-40B4-BE49-F238E27FC236}">
                <a16:creationId xmlns:a16="http://schemas.microsoft.com/office/drawing/2014/main" id="{DC1574F2-22BC-475A-BF36-A337B51B9608}"/>
              </a:ext>
            </a:extLst>
          </p:cNvPr>
          <p:cNvGraphicFramePr>
            <a:graphicFrameLocks noGrp="1"/>
          </p:cNvGraphicFramePr>
          <p:nvPr/>
        </p:nvGraphicFramePr>
        <p:xfrm>
          <a:off x="3936363" y="4226564"/>
          <a:ext cx="1623374" cy="1694560"/>
        </p:xfrm>
        <a:graphic>
          <a:graphicData uri="http://schemas.openxmlformats.org/drawingml/2006/table">
            <a:tbl>
              <a:tblPr firstRow="1" bandRow="1">
                <a:tableStyleId>{5C22544A-7EE6-4342-B048-85BDC9FD1C3A}</a:tableStyleId>
              </a:tblPr>
              <a:tblGrid>
                <a:gridCol w="1623374">
                  <a:extLst>
                    <a:ext uri="{9D8B030D-6E8A-4147-A177-3AD203B41FA5}">
                      <a16:colId xmlns:a16="http://schemas.microsoft.com/office/drawing/2014/main" val="522052225"/>
                    </a:ext>
                  </a:extLst>
                </a:gridCol>
              </a:tblGrid>
              <a:tr h="423640">
                <a:tc>
                  <a:txBody>
                    <a:bodyPr/>
                    <a:lstStyle/>
                    <a:p>
                      <a:pPr algn="ctr" latinLnBrk="1"/>
                      <a:r>
                        <a:rPr lang="en-US" altLang="ko-KR" b="0" dirty="0">
                          <a:solidFill>
                            <a:schemeClr val="bg1">
                              <a:lumMod val="85000"/>
                            </a:schemeClr>
                          </a:solidFill>
                        </a:rPr>
                        <a:t>nonce</a:t>
                      </a:r>
                      <a:endParaRPr lang="ko-KR" altLang="en-US" b="0" dirty="0">
                        <a:solidFill>
                          <a:schemeClr val="bg1">
                            <a:lumMod val="85000"/>
                          </a:schemeClr>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20103072"/>
                  </a:ext>
                </a:extLst>
              </a:tr>
              <a:tr h="423640">
                <a:tc>
                  <a:txBody>
                    <a:bodyPr/>
                    <a:lstStyle/>
                    <a:p>
                      <a:pPr algn="ctr" latinLnBrk="1"/>
                      <a:r>
                        <a:rPr lang="en-US" altLang="ko-KR" b="0" dirty="0">
                          <a:solidFill>
                            <a:schemeClr val="bg1">
                              <a:lumMod val="85000"/>
                            </a:schemeClr>
                          </a:solidFill>
                        </a:rPr>
                        <a:t>balance</a:t>
                      </a:r>
                      <a:endParaRPr lang="ko-KR" altLang="en-US" b="0" dirty="0">
                        <a:solidFill>
                          <a:schemeClr val="bg1">
                            <a:lumMod val="85000"/>
                          </a:schemeClr>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4729347"/>
                  </a:ext>
                </a:extLst>
              </a:tr>
              <a:tr h="423640">
                <a:tc>
                  <a:txBody>
                    <a:bodyPr/>
                    <a:lstStyle/>
                    <a:p>
                      <a:pPr algn="ctr" latinLnBrk="1"/>
                      <a:r>
                        <a:rPr lang="en-US" altLang="ko-KR" b="0" dirty="0">
                          <a:solidFill>
                            <a:schemeClr val="bg1">
                              <a:lumMod val="85000"/>
                            </a:schemeClr>
                          </a:solidFill>
                        </a:rPr>
                        <a:t>storage hash</a:t>
                      </a:r>
                      <a:endParaRPr lang="ko-KR" altLang="en-US" b="0" dirty="0">
                        <a:solidFill>
                          <a:schemeClr val="bg1">
                            <a:lumMod val="85000"/>
                          </a:schemeClr>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40428799"/>
                  </a:ext>
                </a:extLst>
              </a:tr>
              <a:tr h="423640">
                <a:tc>
                  <a:txBody>
                    <a:bodyPr/>
                    <a:lstStyle/>
                    <a:p>
                      <a:pPr algn="ctr" latinLnBrk="1"/>
                      <a:r>
                        <a:rPr lang="en-US" altLang="ko-KR" b="0" dirty="0">
                          <a:solidFill>
                            <a:schemeClr val="bg1">
                              <a:lumMod val="85000"/>
                            </a:schemeClr>
                          </a:solidFill>
                        </a:rPr>
                        <a:t>code hash</a:t>
                      </a:r>
                      <a:endParaRPr lang="ko-KR" altLang="en-US" b="0" dirty="0">
                        <a:solidFill>
                          <a:schemeClr val="bg1">
                            <a:lumMod val="85000"/>
                          </a:schemeClr>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34789651"/>
                  </a:ext>
                </a:extLst>
              </a:tr>
            </a:tbl>
          </a:graphicData>
        </a:graphic>
      </p:graphicFrame>
      <p:sp>
        <p:nvSpPr>
          <p:cNvPr id="39" name="TextBox 38">
            <a:extLst>
              <a:ext uri="{FF2B5EF4-FFF2-40B4-BE49-F238E27FC236}">
                <a16:creationId xmlns:a16="http://schemas.microsoft.com/office/drawing/2014/main" id="{A35FC66C-036D-4B14-9592-54FE7C0B5801}"/>
              </a:ext>
            </a:extLst>
          </p:cNvPr>
          <p:cNvSpPr txBox="1"/>
          <p:nvPr/>
        </p:nvSpPr>
        <p:spPr>
          <a:xfrm>
            <a:off x="839464" y="3239978"/>
            <a:ext cx="1656135" cy="477054"/>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2500" b="1" dirty="0">
                <a:solidFill>
                  <a:schemeClr val="bg1">
                    <a:lumMod val="85000"/>
                  </a:schemeClr>
                </a:solidFill>
                <a:ea typeface="맑은 고딕"/>
              </a:rPr>
              <a:t>⋮</a:t>
            </a:r>
            <a:endParaRPr lang="ko-KR" altLang="en-US" sz="2500" b="1" dirty="0">
              <a:solidFill>
                <a:schemeClr val="bg1">
                  <a:lumMod val="85000"/>
                </a:schemeClr>
              </a:solidFill>
            </a:endParaRPr>
          </a:p>
        </p:txBody>
      </p:sp>
      <p:sp>
        <p:nvSpPr>
          <p:cNvPr id="24" name="원통형 23">
            <a:extLst>
              <a:ext uri="{FF2B5EF4-FFF2-40B4-BE49-F238E27FC236}">
                <a16:creationId xmlns:a16="http://schemas.microsoft.com/office/drawing/2014/main" id="{85EA8EF5-0A16-F863-6500-BBF210758F9F}"/>
              </a:ext>
            </a:extLst>
          </p:cNvPr>
          <p:cNvSpPr>
            <a:spLocks noChangeAspect="1"/>
          </p:cNvSpPr>
          <p:nvPr/>
        </p:nvSpPr>
        <p:spPr>
          <a:xfrm>
            <a:off x="6324276" y="5133632"/>
            <a:ext cx="230400" cy="288000"/>
          </a:xfrm>
          <a:prstGeom prst="can">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pic>
        <p:nvPicPr>
          <p:cNvPr id="27" name="그림 26">
            <a:extLst>
              <a:ext uri="{FF2B5EF4-FFF2-40B4-BE49-F238E27FC236}">
                <a16:creationId xmlns:a16="http://schemas.microsoft.com/office/drawing/2014/main" id="{4548F529-D891-F9ED-2FAA-FE61FFBFD78A}"/>
              </a:ext>
            </a:extLst>
          </p:cNvPr>
          <p:cNvPicPr>
            <a:picLocks noChangeAspect="1"/>
          </p:cNvPicPr>
          <p:nvPr/>
        </p:nvPicPr>
        <p:blipFill rotWithShape="1">
          <a:blip r:embed="rId3"/>
          <a:srcRect l="35733" t="11836" r="36533" b="28302"/>
          <a:stretch/>
        </p:blipFill>
        <p:spPr>
          <a:xfrm>
            <a:off x="6320512" y="4680403"/>
            <a:ext cx="234164" cy="360000"/>
          </a:xfrm>
          <a:prstGeom prst="rect">
            <a:avLst/>
          </a:prstGeom>
        </p:spPr>
      </p:pic>
      <p:pic>
        <p:nvPicPr>
          <p:cNvPr id="28" name="그래픽 27">
            <a:extLst>
              <a:ext uri="{FF2B5EF4-FFF2-40B4-BE49-F238E27FC236}">
                <a16:creationId xmlns:a16="http://schemas.microsoft.com/office/drawing/2014/main" id="{57309FE9-FBDA-5530-5394-8DC0474142B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324276" y="5572621"/>
            <a:ext cx="231188" cy="288000"/>
          </a:xfrm>
          <a:prstGeom prst="rect">
            <a:avLst/>
          </a:prstGeom>
        </p:spPr>
      </p:pic>
      <p:graphicFrame>
        <p:nvGraphicFramePr>
          <p:cNvPr id="30" name="표 38">
            <a:extLst>
              <a:ext uri="{FF2B5EF4-FFF2-40B4-BE49-F238E27FC236}">
                <a16:creationId xmlns:a16="http://schemas.microsoft.com/office/drawing/2014/main" id="{EB941147-EB97-62C4-B1A6-43CDF6D66117}"/>
              </a:ext>
            </a:extLst>
          </p:cNvPr>
          <p:cNvGraphicFramePr>
            <a:graphicFrameLocks noGrp="1"/>
          </p:cNvGraphicFramePr>
          <p:nvPr>
            <p:extLst>
              <p:ext uri="{D42A27DB-BD31-4B8C-83A1-F6EECF244321}">
                <p14:modId xmlns:p14="http://schemas.microsoft.com/office/powerpoint/2010/main" val="2239119725"/>
              </p:ext>
            </p:extLst>
          </p:nvPr>
        </p:nvGraphicFramePr>
        <p:xfrm>
          <a:off x="6240015" y="4226564"/>
          <a:ext cx="5637883" cy="1694560"/>
        </p:xfrm>
        <a:graphic>
          <a:graphicData uri="http://schemas.openxmlformats.org/drawingml/2006/table">
            <a:tbl>
              <a:tblPr firstRow="1" bandRow="1">
                <a:tableStyleId>{5C22544A-7EE6-4342-B048-85BDC9FD1C3A}</a:tableStyleId>
              </a:tblPr>
              <a:tblGrid>
                <a:gridCol w="5637883">
                  <a:extLst>
                    <a:ext uri="{9D8B030D-6E8A-4147-A177-3AD203B41FA5}">
                      <a16:colId xmlns:a16="http://schemas.microsoft.com/office/drawing/2014/main" val="522052225"/>
                    </a:ext>
                  </a:extLst>
                </a:gridCol>
              </a:tblGrid>
              <a:tr h="423640">
                <a:tc>
                  <a:txBody>
                    <a:bodyPr/>
                    <a:lstStyle/>
                    <a:p>
                      <a:pPr algn="l" latinLnBrk="1"/>
                      <a:r>
                        <a:rPr lang="ko-KR" altLang="en-US" b="0" dirty="0">
                          <a:solidFill>
                            <a:schemeClr val="bg1">
                              <a:lumMod val="85000"/>
                            </a:schemeClr>
                          </a:solidFill>
                        </a:rPr>
                        <a:t>제출한 트랜잭션 수 </a:t>
                      </a:r>
                      <a:r>
                        <a:rPr lang="en-US" altLang="ko-KR" b="0" dirty="0">
                          <a:solidFill>
                            <a:schemeClr val="bg1">
                              <a:lumMod val="85000"/>
                            </a:schemeClr>
                          </a:solidFill>
                        </a:rPr>
                        <a:t>(</a:t>
                      </a:r>
                      <a:r>
                        <a:rPr lang="ko-KR" altLang="en-US" b="0" dirty="0">
                          <a:solidFill>
                            <a:schemeClr val="bg1">
                              <a:lumMod val="85000"/>
                            </a:schemeClr>
                          </a:solidFill>
                        </a:rPr>
                        <a:t>중복</a:t>
                      </a:r>
                      <a:r>
                        <a:rPr lang="en-US" altLang="ko-KR" b="0" dirty="0">
                          <a:solidFill>
                            <a:schemeClr val="bg1">
                              <a:lumMod val="85000"/>
                            </a:schemeClr>
                          </a:solidFill>
                        </a:rPr>
                        <a:t>, </a:t>
                      </a:r>
                      <a:r>
                        <a:rPr lang="ko-KR" altLang="en-US" b="0" dirty="0">
                          <a:solidFill>
                            <a:schemeClr val="bg1">
                              <a:lumMod val="85000"/>
                            </a:schemeClr>
                          </a:solidFill>
                        </a:rPr>
                        <a:t>건너뛰기 불가</a:t>
                      </a:r>
                      <a:r>
                        <a:rPr lang="en-US" altLang="ko-KR" b="0" dirty="0">
                          <a:solidFill>
                            <a:schemeClr val="bg1">
                              <a:lumMod val="85000"/>
                            </a:schemeClr>
                          </a:solidFill>
                        </a:rPr>
                        <a:t>), 0</a:t>
                      </a:r>
                      <a:r>
                        <a:rPr lang="en-US" altLang="ko-KR" sz="400" b="0" dirty="0">
                          <a:solidFill>
                            <a:schemeClr val="bg1">
                              <a:lumMod val="85000"/>
                            </a:schemeClr>
                          </a:solidFill>
                        </a:rPr>
                        <a:t> </a:t>
                      </a:r>
                      <a:r>
                        <a:rPr lang="en-US" altLang="ko-KR" b="0" dirty="0">
                          <a:solidFill>
                            <a:schemeClr val="bg1">
                              <a:lumMod val="85000"/>
                            </a:schemeClr>
                          </a:solidFill>
                        </a:rPr>
                        <a:t>➡</a:t>
                      </a:r>
                      <a:r>
                        <a:rPr lang="en-US" altLang="ko-KR" sz="400" b="0" dirty="0">
                          <a:solidFill>
                            <a:schemeClr val="bg1">
                              <a:lumMod val="85000"/>
                            </a:schemeClr>
                          </a:solidFill>
                        </a:rPr>
                        <a:t> </a:t>
                      </a:r>
                      <a:r>
                        <a:rPr lang="en-US" altLang="ko-KR" b="0" dirty="0">
                          <a:solidFill>
                            <a:schemeClr val="bg1">
                              <a:lumMod val="85000"/>
                            </a:schemeClr>
                          </a:solidFill>
                        </a:rPr>
                        <a:t>1</a:t>
                      </a:r>
                      <a:r>
                        <a:rPr lang="en-US" altLang="ko-KR" sz="400" b="0" dirty="0">
                          <a:solidFill>
                            <a:schemeClr val="bg1">
                              <a:lumMod val="85000"/>
                            </a:schemeClr>
                          </a:solidFill>
                        </a:rPr>
                        <a:t> </a:t>
                      </a:r>
                      <a:r>
                        <a:rPr lang="en-US" altLang="ko-KR" b="0" dirty="0">
                          <a:solidFill>
                            <a:schemeClr val="bg1">
                              <a:lumMod val="85000"/>
                            </a:schemeClr>
                          </a:solidFill>
                        </a:rPr>
                        <a:t>➡ ⋯</a:t>
                      </a:r>
                      <a:endParaRPr lang="ko-KR" altLang="en-US" b="0" dirty="0">
                        <a:solidFill>
                          <a:schemeClr val="bg1">
                            <a:lumMod val="85000"/>
                          </a:schemeClr>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20103072"/>
                  </a:ext>
                </a:extLst>
              </a:tr>
              <a:tr h="423640">
                <a:tc>
                  <a:txBody>
                    <a:bodyPr/>
                    <a:lstStyle/>
                    <a:p>
                      <a:pPr algn="l" latinLnBrk="1"/>
                      <a:r>
                        <a:rPr lang="en-US" altLang="ko-KR" b="0" dirty="0">
                          <a:solidFill>
                            <a:schemeClr val="bg1">
                              <a:lumMod val="85000"/>
                            </a:schemeClr>
                          </a:solidFill>
                        </a:rPr>
                        <a:t>    ETH </a:t>
                      </a:r>
                      <a:r>
                        <a:rPr lang="ko-KR" altLang="en-US" b="0" dirty="0">
                          <a:solidFill>
                            <a:schemeClr val="bg1">
                              <a:lumMod val="85000"/>
                            </a:schemeClr>
                          </a:solidFill>
                        </a:rPr>
                        <a:t>잔액 </a:t>
                      </a:r>
                      <a:r>
                        <a:rPr lang="en-US" altLang="ko-KR" b="0" dirty="0">
                          <a:solidFill>
                            <a:schemeClr val="bg1">
                              <a:lumMod val="85000"/>
                            </a:schemeClr>
                          </a:solidFill>
                        </a:rPr>
                        <a:t>(</a:t>
                      </a:r>
                      <a:r>
                        <a:rPr lang="en-US" altLang="ko-KR" b="0" dirty="0" err="1">
                          <a:solidFill>
                            <a:schemeClr val="bg1">
                              <a:lumMod val="85000"/>
                            </a:schemeClr>
                          </a:solidFill>
                        </a:rPr>
                        <a:t>wei</a:t>
                      </a:r>
                      <a:r>
                        <a:rPr lang="en-US" altLang="ko-KR" b="0" dirty="0">
                          <a:solidFill>
                            <a:schemeClr val="bg1">
                              <a:lumMod val="85000"/>
                            </a:schemeClr>
                          </a:solidFill>
                        </a:rPr>
                        <a:t> </a:t>
                      </a:r>
                      <a:r>
                        <a:rPr lang="ko-KR" altLang="en-US" b="0" dirty="0">
                          <a:solidFill>
                            <a:schemeClr val="bg1">
                              <a:lumMod val="85000"/>
                            </a:schemeClr>
                          </a:solidFill>
                        </a:rPr>
                        <a:t>단위</a:t>
                      </a:r>
                      <a:r>
                        <a:rPr lang="en-US" altLang="ko-KR" b="0" dirty="0">
                          <a:solidFill>
                            <a:schemeClr val="bg1">
                              <a:lumMod val="85000"/>
                            </a:schemeClr>
                          </a:solidFill>
                        </a:rPr>
                        <a:t>) </a:t>
                      </a:r>
                      <a:r>
                        <a:rPr lang="en-US" altLang="ko-KR" sz="1600" b="0" dirty="0">
                          <a:solidFill>
                            <a:schemeClr val="bg1">
                              <a:lumMod val="85000"/>
                            </a:schemeClr>
                          </a:solidFill>
                        </a:rPr>
                        <a:t>(1 ether</a:t>
                      </a:r>
                      <a:r>
                        <a:rPr lang="ko-KR" altLang="en-US" sz="1600" b="0" dirty="0">
                          <a:solidFill>
                            <a:schemeClr val="bg1">
                              <a:lumMod val="85000"/>
                            </a:schemeClr>
                          </a:solidFill>
                        </a:rPr>
                        <a:t> </a:t>
                      </a:r>
                      <a:r>
                        <a:rPr lang="en-US" altLang="ko-KR" sz="1600" b="0" dirty="0">
                          <a:solidFill>
                            <a:schemeClr val="bg1">
                              <a:lumMod val="85000"/>
                            </a:schemeClr>
                          </a:solidFill>
                        </a:rPr>
                        <a:t>=</a:t>
                      </a:r>
                      <a:r>
                        <a:rPr lang="ko-KR" altLang="en-US" sz="1600" b="0" dirty="0">
                          <a:solidFill>
                            <a:schemeClr val="bg1">
                              <a:lumMod val="85000"/>
                            </a:schemeClr>
                          </a:solidFill>
                        </a:rPr>
                        <a:t> </a:t>
                      </a:r>
                      <a:r>
                        <a:rPr lang="en-US" altLang="ko-KR" sz="1600" b="0" dirty="0">
                          <a:solidFill>
                            <a:schemeClr val="bg1">
                              <a:lumMod val="85000"/>
                            </a:schemeClr>
                          </a:solidFill>
                        </a:rPr>
                        <a:t>1×10</a:t>
                      </a:r>
                      <a:r>
                        <a:rPr lang="en-US" altLang="ko-KR" sz="1600" b="0" baseline="30000" dirty="0">
                          <a:solidFill>
                            <a:schemeClr val="bg1">
                              <a:lumMod val="85000"/>
                            </a:schemeClr>
                          </a:solidFill>
                        </a:rPr>
                        <a:t>18 </a:t>
                      </a:r>
                      <a:r>
                        <a:rPr lang="en-US" altLang="ko-KR" sz="1600" b="0" baseline="0" dirty="0" err="1">
                          <a:solidFill>
                            <a:schemeClr val="bg1">
                              <a:lumMod val="85000"/>
                            </a:schemeClr>
                          </a:solidFill>
                        </a:rPr>
                        <a:t>wei</a:t>
                      </a:r>
                      <a:r>
                        <a:rPr lang="en-US" altLang="ko-KR" sz="1600" b="0" dirty="0">
                          <a:solidFill>
                            <a:schemeClr val="bg1">
                              <a:lumMod val="85000"/>
                            </a:schemeClr>
                          </a:solidFill>
                        </a:rPr>
                        <a:t>)</a:t>
                      </a:r>
                      <a:endParaRPr lang="ko-KR" altLang="en-US" sz="1600" b="0" dirty="0">
                        <a:solidFill>
                          <a:schemeClr val="bg1">
                            <a:lumMod val="85000"/>
                          </a:schemeClr>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4729347"/>
                  </a:ext>
                </a:extLst>
              </a:tr>
              <a:tr h="423640">
                <a:tc>
                  <a:txBody>
                    <a:bodyPr/>
                    <a:lstStyle/>
                    <a:p>
                      <a:pPr algn="l" latinLnBrk="1"/>
                      <a:r>
                        <a:rPr lang="en-US" altLang="ko-KR" b="0" dirty="0">
                          <a:solidFill>
                            <a:schemeClr val="bg1">
                              <a:lumMod val="85000"/>
                            </a:schemeClr>
                          </a:solidFill>
                        </a:rPr>
                        <a:t>    Account storage</a:t>
                      </a:r>
                      <a:endParaRPr lang="ko-KR" altLang="en-US" b="0" dirty="0">
                        <a:solidFill>
                          <a:schemeClr val="bg1">
                            <a:lumMod val="85000"/>
                          </a:schemeClr>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40428799"/>
                  </a:ext>
                </a:extLst>
              </a:tr>
              <a:tr h="423640">
                <a:tc>
                  <a:txBody>
                    <a:bodyPr/>
                    <a:lstStyle/>
                    <a:p>
                      <a:pPr algn="l" latinLnBrk="1"/>
                      <a:r>
                        <a:rPr lang="en-US" altLang="ko-KR" b="0" dirty="0">
                          <a:solidFill>
                            <a:schemeClr val="bg1">
                              <a:lumMod val="85000"/>
                            </a:schemeClr>
                          </a:solidFill>
                        </a:rPr>
                        <a:t>    EVM bytecode</a:t>
                      </a:r>
                      <a:endParaRPr lang="ko-KR" altLang="en-US" b="0" dirty="0">
                        <a:solidFill>
                          <a:schemeClr val="bg1">
                            <a:lumMod val="85000"/>
                          </a:schemeClr>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34789651"/>
                  </a:ext>
                </a:extLst>
              </a:tr>
            </a:tbl>
          </a:graphicData>
        </a:graphic>
      </p:graphicFrame>
      <p:cxnSp>
        <p:nvCxnSpPr>
          <p:cNvPr id="31" name="직선 화살표 연결선 30">
            <a:extLst>
              <a:ext uri="{FF2B5EF4-FFF2-40B4-BE49-F238E27FC236}">
                <a16:creationId xmlns:a16="http://schemas.microsoft.com/office/drawing/2014/main" id="{58B2F637-E7A7-FB8B-531A-6F24779589D2}"/>
              </a:ext>
            </a:extLst>
          </p:cNvPr>
          <p:cNvCxnSpPr>
            <a:cxnSpLocks/>
          </p:cNvCxnSpPr>
          <p:nvPr/>
        </p:nvCxnSpPr>
        <p:spPr>
          <a:xfrm>
            <a:off x="5636536" y="4437112"/>
            <a:ext cx="540000" cy="0"/>
          </a:xfrm>
          <a:prstGeom prst="straightConnector1">
            <a:avLst/>
          </a:prstGeom>
          <a:ln w="12700">
            <a:solidFill>
              <a:schemeClr val="bg1">
                <a:lumMod val="85000"/>
              </a:schemeClr>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32" name="직선 화살표 연결선 31">
            <a:extLst>
              <a:ext uri="{FF2B5EF4-FFF2-40B4-BE49-F238E27FC236}">
                <a16:creationId xmlns:a16="http://schemas.microsoft.com/office/drawing/2014/main" id="{E22EDCBE-42B3-9B2B-717F-84CA4FDEE8F9}"/>
              </a:ext>
            </a:extLst>
          </p:cNvPr>
          <p:cNvCxnSpPr>
            <a:cxnSpLocks/>
          </p:cNvCxnSpPr>
          <p:nvPr/>
        </p:nvCxnSpPr>
        <p:spPr>
          <a:xfrm>
            <a:off x="5654403" y="4869160"/>
            <a:ext cx="540000" cy="0"/>
          </a:xfrm>
          <a:prstGeom prst="straightConnector1">
            <a:avLst/>
          </a:prstGeom>
          <a:ln w="12700">
            <a:solidFill>
              <a:schemeClr val="bg1">
                <a:lumMod val="85000"/>
              </a:schemeClr>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108552BE-3A5A-9C8C-0098-33B54C2182AE}"/>
              </a:ext>
            </a:extLst>
          </p:cNvPr>
          <p:cNvCxnSpPr>
            <a:cxnSpLocks/>
          </p:cNvCxnSpPr>
          <p:nvPr/>
        </p:nvCxnSpPr>
        <p:spPr>
          <a:xfrm>
            <a:off x="5654403" y="5301208"/>
            <a:ext cx="540000" cy="0"/>
          </a:xfrm>
          <a:prstGeom prst="straightConnector1">
            <a:avLst/>
          </a:prstGeom>
          <a:ln w="12700">
            <a:solidFill>
              <a:schemeClr val="bg1">
                <a:lumMod val="85000"/>
              </a:schemeClr>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37" name="직선 화살표 연결선 36">
            <a:extLst>
              <a:ext uri="{FF2B5EF4-FFF2-40B4-BE49-F238E27FC236}">
                <a16:creationId xmlns:a16="http://schemas.microsoft.com/office/drawing/2014/main" id="{5480F5EA-AE22-C420-6F2A-FC6AB46A4BF5}"/>
              </a:ext>
            </a:extLst>
          </p:cNvPr>
          <p:cNvCxnSpPr>
            <a:cxnSpLocks/>
          </p:cNvCxnSpPr>
          <p:nvPr/>
        </p:nvCxnSpPr>
        <p:spPr>
          <a:xfrm>
            <a:off x="5636536" y="5733256"/>
            <a:ext cx="540000" cy="0"/>
          </a:xfrm>
          <a:prstGeom prst="straightConnector1">
            <a:avLst/>
          </a:prstGeom>
          <a:ln w="12700">
            <a:solidFill>
              <a:schemeClr val="bg1">
                <a:lumMod val="85000"/>
              </a:schemeClr>
            </a:solidFill>
            <a:prstDash val="sysDot"/>
            <a:tailEnd type="none"/>
          </a:ln>
        </p:spPr>
        <p:style>
          <a:lnRef idx="1">
            <a:schemeClr val="accent1"/>
          </a:lnRef>
          <a:fillRef idx="0">
            <a:schemeClr val="accent1"/>
          </a:fillRef>
          <a:effectRef idx="0">
            <a:schemeClr val="accent1"/>
          </a:effectRef>
          <a:fontRef idx="minor">
            <a:schemeClr val="tx1"/>
          </a:fontRef>
        </p:style>
      </p:cxnSp>
      <p:sp>
        <p:nvSpPr>
          <p:cNvPr id="2" name="직사각형 1">
            <a:extLst>
              <a:ext uri="{FF2B5EF4-FFF2-40B4-BE49-F238E27FC236}">
                <a16:creationId xmlns:a16="http://schemas.microsoft.com/office/drawing/2014/main" id="{554B273D-1A18-D5E1-37D1-C5BDF69FA430}"/>
              </a:ext>
            </a:extLst>
          </p:cNvPr>
          <p:cNvSpPr/>
          <p:nvPr/>
        </p:nvSpPr>
        <p:spPr>
          <a:xfrm>
            <a:off x="8820318" y="1327096"/>
            <a:ext cx="2929315" cy="1586037"/>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r"/>
            <a:r>
              <a:rPr lang="en-US" altLang="ko-KR" dirty="0">
                <a:solidFill>
                  <a:schemeClr val="bg1">
                    <a:lumMod val="85000"/>
                  </a:schemeClr>
                </a:solidFill>
              </a:rPr>
              <a:t>1 </a:t>
            </a:r>
            <a:r>
              <a:rPr lang="en-US" altLang="ko-KR" dirty="0" err="1">
                <a:solidFill>
                  <a:schemeClr val="bg1">
                    <a:lumMod val="85000"/>
                  </a:schemeClr>
                </a:solidFill>
              </a:rPr>
              <a:t>wei</a:t>
            </a:r>
            <a:endParaRPr lang="en-US" altLang="ko-KR" dirty="0">
              <a:solidFill>
                <a:schemeClr val="bg1">
                  <a:lumMod val="85000"/>
                </a:schemeClr>
              </a:solidFill>
            </a:endParaRPr>
          </a:p>
          <a:p>
            <a:pPr algn="r"/>
            <a:r>
              <a:rPr lang="en-US" altLang="ko-KR" dirty="0">
                <a:solidFill>
                  <a:schemeClr val="bg1">
                    <a:lumMod val="85000"/>
                  </a:schemeClr>
                </a:solidFill>
              </a:rPr>
              <a:t>1 </a:t>
            </a:r>
            <a:r>
              <a:rPr lang="en-US" altLang="ko-KR" dirty="0" err="1">
                <a:solidFill>
                  <a:schemeClr val="bg1">
                    <a:lumMod val="85000"/>
                  </a:schemeClr>
                </a:solidFill>
              </a:rPr>
              <a:t>Gwei</a:t>
            </a:r>
            <a:r>
              <a:rPr lang="en-US" altLang="ko-KR" dirty="0">
                <a:solidFill>
                  <a:schemeClr val="bg1">
                    <a:lumMod val="85000"/>
                  </a:schemeClr>
                </a:solidFill>
              </a:rPr>
              <a:t> = 1*10</a:t>
            </a:r>
            <a:r>
              <a:rPr lang="en-US" altLang="ko-KR" baseline="30000" dirty="0">
                <a:solidFill>
                  <a:schemeClr val="bg1">
                    <a:lumMod val="85000"/>
                  </a:schemeClr>
                </a:solidFill>
              </a:rPr>
              <a:t>9</a:t>
            </a:r>
            <a:r>
              <a:rPr lang="en-US" altLang="ko-KR" dirty="0">
                <a:solidFill>
                  <a:schemeClr val="bg1">
                    <a:lumMod val="85000"/>
                  </a:schemeClr>
                </a:solidFill>
              </a:rPr>
              <a:t> </a:t>
            </a:r>
            <a:r>
              <a:rPr lang="en-US" altLang="ko-KR" dirty="0" err="1">
                <a:solidFill>
                  <a:schemeClr val="bg1">
                    <a:lumMod val="85000"/>
                  </a:schemeClr>
                </a:solidFill>
              </a:rPr>
              <a:t>wei</a:t>
            </a:r>
            <a:endParaRPr lang="en-US" altLang="ko-KR" dirty="0">
              <a:solidFill>
                <a:schemeClr val="bg1">
                  <a:lumMod val="85000"/>
                </a:schemeClr>
              </a:solidFill>
            </a:endParaRPr>
          </a:p>
          <a:p>
            <a:pPr algn="r"/>
            <a:r>
              <a:rPr lang="en-US" altLang="ko-KR" dirty="0">
                <a:solidFill>
                  <a:schemeClr val="bg1">
                    <a:lumMod val="85000"/>
                  </a:schemeClr>
                </a:solidFill>
              </a:rPr>
              <a:t>1 </a:t>
            </a:r>
            <a:r>
              <a:rPr lang="en-US" altLang="ko-KR" dirty="0" err="1">
                <a:solidFill>
                  <a:schemeClr val="bg1">
                    <a:lumMod val="85000"/>
                  </a:schemeClr>
                </a:solidFill>
              </a:rPr>
              <a:t>szabo</a:t>
            </a:r>
            <a:r>
              <a:rPr lang="en-US" altLang="ko-KR" dirty="0">
                <a:solidFill>
                  <a:schemeClr val="bg1">
                    <a:lumMod val="85000"/>
                  </a:schemeClr>
                </a:solidFill>
              </a:rPr>
              <a:t> = 1*10</a:t>
            </a:r>
            <a:r>
              <a:rPr lang="en-US" altLang="ko-KR" baseline="30000" dirty="0">
                <a:solidFill>
                  <a:schemeClr val="bg1">
                    <a:lumMod val="85000"/>
                  </a:schemeClr>
                </a:solidFill>
              </a:rPr>
              <a:t>12</a:t>
            </a:r>
            <a:r>
              <a:rPr lang="en-US" altLang="ko-KR" dirty="0">
                <a:solidFill>
                  <a:schemeClr val="bg1">
                    <a:lumMod val="85000"/>
                  </a:schemeClr>
                </a:solidFill>
              </a:rPr>
              <a:t> </a:t>
            </a:r>
            <a:r>
              <a:rPr lang="en-US" altLang="ko-KR" dirty="0" err="1">
                <a:solidFill>
                  <a:schemeClr val="bg1">
                    <a:lumMod val="85000"/>
                  </a:schemeClr>
                </a:solidFill>
              </a:rPr>
              <a:t>wei</a:t>
            </a:r>
            <a:endParaRPr lang="en-US" altLang="ko-KR" dirty="0">
              <a:solidFill>
                <a:schemeClr val="bg1">
                  <a:lumMod val="85000"/>
                </a:schemeClr>
              </a:solidFill>
            </a:endParaRPr>
          </a:p>
          <a:p>
            <a:pPr algn="r"/>
            <a:r>
              <a:rPr lang="en-US" altLang="ko-KR" dirty="0">
                <a:solidFill>
                  <a:schemeClr val="bg1">
                    <a:lumMod val="85000"/>
                  </a:schemeClr>
                </a:solidFill>
              </a:rPr>
              <a:t>1 </a:t>
            </a:r>
            <a:r>
              <a:rPr lang="en-US" altLang="ko-KR" dirty="0" err="1">
                <a:solidFill>
                  <a:schemeClr val="bg1">
                    <a:lumMod val="85000"/>
                  </a:schemeClr>
                </a:solidFill>
              </a:rPr>
              <a:t>finney</a:t>
            </a:r>
            <a:r>
              <a:rPr lang="en-US" altLang="ko-KR" dirty="0">
                <a:solidFill>
                  <a:schemeClr val="bg1">
                    <a:lumMod val="85000"/>
                  </a:schemeClr>
                </a:solidFill>
              </a:rPr>
              <a:t> = 1*10</a:t>
            </a:r>
            <a:r>
              <a:rPr lang="en-US" altLang="ko-KR" baseline="30000" dirty="0">
                <a:solidFill>
                  <a:schemeClr val="bg1">
                    <a:lumMod val="85000"/>
                  </a:schemeClr>
                </a:solidFill>
              </a:rPr>
              <a:t>15</a:t>
            </a:r>
            <a:r>
              <a:rPr lang="en-US" altLang="ko-KR" dirty="0">
                <a:solidFill>
                  <a:schemeClr val="bg1">
                    <a:lumMod val="85000"/>
                  </a:schemeClr>
                </a:solidFill>
              </a:rPr>
              <a:t> </a:t>
            </a:r>
            <a:r>
              <a:rPr lang="en-US" altLang="ko-KR" dirty="0" err="1">
                <a:solidFill>
                  <a:schemeClr val="bg1">
                    <a:lumMod val="85000"/>
                  </a:schemeClr>
                </a:solidFill>
              </a:rPr>
              <a:t>wei</a:t>
            </a:r>
            <a:endParaRPr lang="en-US" altLang="ko-KR" dirty="0">
              <a:solidFill>
                <a:schemeClr val="bg1">
                  <a:lumMod val="85000"/>
                </a:schemeClr>
              </a:solidFill>
            </a:endParaRPr>
          </a:p>
          <a:p>
            <a:pPr algn="r"/>
            <a:r>
              <a:rPr lang="en-US" altLang="ko-KR" dirty="0">
                <a:solidFill>
                  <a:schemeClr val="bg1">
                    <a:lumMod val="85000"/>
                  </a:schemeClr>
                </a:solidFill>
              </a:rPr>
              <a:t>1 ether(ETH) = 1*10</a:t>
            </a:r>
            <a:r>
              <a:rPr lang="en-US" altLang="ko-KR" baseline="30000" dirty="0">
                <a:solidFill>
                  <a:schemeClr val="bg1">
                    <a:lumMod val="85000"/>
                  </a:schemeClr>
                </a:solidFill>
              </a:rPr>
              <a:t>18</a:t>
            </a:r>
            <a:r>
              <a:rPr lang="en-US" altLang="ko-KR" dirty="0">
                <a:solidFill>
                  <a:schemeClr val="bg1">
                    <a:lumMod val="85000"/>
                  </a:schemeClr>
                </a:solidFill>
              </a:rPr>
              <a:t> </a:t>
            </a:r>
            <a:r>
              <a:rPr lang="en-US" altLang="ko-KR" dirty="0" err="1">
                <a:solidFill>
                  <a:schemeClr val="bg1">
                    <a:lumMod val="85000"/>
                  </a:schemeClr>
                </a:solidFill>
              </a:rPr>
              <a:t>wei</a:t>
            </a:r>
            <a:endParaRPr lang="en-US" altLang="ko-KR" dirty="0">
              <a:solidFill>
                <a:schemeClr val="bg1">
                  <a:lumMod val="85000"/>
                </a:schemeClr>
              </a:solidFill>
            </a:endParaRPr>
          </a:p>
        </p:txBody>
      </p:sp>
    </p:spTree>
    <p:extLst>
      <p:ext uri="{BB962C8B-B14F-4D97-AF65-F5344CB8AC3E}">
        <p14:creationId xmlns:p14="http://schemas.microsoft.com/office/powerpoint/2010/main" val="1407953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4"/>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8"/>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0"/>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1"/>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2"/>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6"/>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37"/>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7" grpId="0" animBg="1"/>
      <p:bldP spid="19" grpId="0"/>
      <p:bldP spid="20" grpId="0" animBg="1"/>
      <p:bldP spid="21" grpId="0" animBg="1"/>
      <p:bldP spid="22" grpId="0" animBg="1"/>
      <p:bldP spid="23" grpId="0" animBg="1"/>
      <p:bldP spid="33" grpId="0" animBg="1"/>
      <p:bldP spid="34" grpId="0" animBg="1"/>
      <p:bldP spid="39" grpId="0"/>
      <p:bldP spid="24" grpId="0" animBg="1"/>
      <p:bldP spid="2" grpId="0" animBg="1"/>
    </p:bld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DF44A689-31DB-47EE-8031-76D8287A3097}"/>
              </a:ext>
            </a:extLst>
          </p:cNvPr>
          <p:cNvSpPr>
            <a:spLocks noGrp="1"/>
          </p:cNvSpPr>
          <p:nvPr>
            <p:ph type="title"/>
          </p:nvPr>
        </p:nvSpPr>
        <p:spPr/>
        <p:txBody>
          <a:bodyPr/>
          <a:lstStyle/>
          <a:p>
            <a:r>
              <a:rPr lang="en-US" altLang="ko-KR" dirty="0"/>
              <a:t>Ethereum World State &amp; Account</a:t>
            </a:r>
            <a:endParaRPr lang="ko-KR" altLang="en-US" dirty="0"/>
          </a:p>
        </p:txBody>
      </p:sp>
      <p:sp>
        <p:nvSpPr>
          <p:cNvPr id="15" name="직사각형 14">
            <a:extLst>
              <a:ext uri="{FF2B5EF4-FFF2-40B4-BE49-F238E27FC236}">
                <a16:creationId xmlns:a16="http://schemas.microsoft.com/office/drawing/2014/main" id="{F3A83302-5CC1-5253-9AF5-2FEB0D15EF30}"/>
              </a:ext>
            </a:extLst>
          </p:cNvPr>
          <p:cNvSpPr/>
          <p:nvPr/>
        </p:nvSpPr>
        <p:spPr>
          <a:xfrm>
            <a:off x="1439186" y="4745602"/>
            <a:ext cx="3649649" cy="1898859"/>
          </a:xfrm>
          <a:prstGeom prst="rect">
            <a:avLst/>
          </a:prstGeom>
          <a:noFill/>
          <a:ln w="317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sp>
        <p:nvSpPr>
          <p:cNvPr id="31" name="TextBox 14">
            <a:extLst>
              <a:ext uri="{FF2B5EF4-FFF2-40B4-BE49-F238E27FC236}">
                <a16:creationId xmlns:a16="http://schemas.microsoft.com/office/drawing/2014/main" id="{4A9C9622-C4C0-4F25-A82F-64BCFFABA49D}"/>
              </a:ext>
            </a:extLst>
          </p:cNvPr>
          <p:cNvSpPr txBox="1"/>
          <p:nvPr/>
        </p:nvSpPr>
        <p:spPr>
          <a:xfrm>
            <a:off x="1660474" y="4745602"/>
            <a:ext cx="1417917"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ko-KR" altLang="en-US" dirty="0" err="1">
                <a:solidFill>
                  <a:schemeClr val="bg1">
                    <a:lumMod val="85000"/>
                  </a:schemeClr>
                </a:solidFill>
                <a:ea typeface="맑은 고딕"/>
              </a:rPr>
              <a:t>Account</a:t>
            </a:r>
            <a:r>
              <a:rPr lang="ko-KR" altLang="en-US" dirty="0">
                <a:solidFill>
                  <a:schemeClr val="bg1">
                    <a:lumMod val="85000"/>
                  </a:schemeClr>
                </a:solidFill>
                <a:ea typeface="맑은 고딕"/>
              </a:rPr>
              <a:t> </a:t>
            </a:r>
            <a:r>
              <a:rPr lang="en-US" altLang="ko-KR" dirty="0">
                <a:solidFill>
                  <a:schemeClr val="bg1">
                    <a:lumMod val="85000"/>
                  </a:schemeClr>
                </a:solidFill>
                <a:ea typeface="맑은 고딕"/>
              </a:rPr>
              <a:t>A</a:t>
            </a:r>
            <a:endParaRPr lang="ko-KR" altLang="en-US" dirty="0">
              <a:solidFill>
                <a:schemeClr val="bg1">
                  <a:lumMod val="85000"/>
                </a:schemeClr>
              </a:solidFill>
            </a:endParaRPr>
          </a:p>
        </p:txBody>
      </p:sp>
      <p:graphicFrame>
        <p:nvGraphicFramePr>
          <p:cNvPr id="32" name="표 38">
            <a:extLst>
              <a:ext uri="{FF2B5EF4-FFF2-40B4-BE49-F238E27FC236}">
                <a16:creationId xmlns:a16="http://schemas.microsoft.com/office/drawing/2014/main" id="{31D52E24-B5E8-4311-B041-AAADA921350D}"/>
              </a:ext>
            </a:extLst>
          </p:cNvPr>
          <p:cNvGraphicFramePr>
            <a:graphicFrameLocks noGrp="1"/>
          </p:cNvGraphicFramePr>
          <p:nvPr/>
        </p:nvGraphicFramePr>
        <p:xfrm>
          <a:off x="1651287" y="5135360"/>
          <a:ext cx="1417917" cy="1341120"/>
        </p:xfrm>
        <a:graphic>
          <a:graphicData uri="http://schemas.openxmlformats.org/drawingml/2006/table">
            <a:tbl>
              <a:tblPr firstRow="1" bandRow="1">
                <a:tableStyleId>{5C22544A-7EE6-4342-B048-85BDC9FD1C3A}</a:tableStyleId>
              </a:tblPr>
              <a:tblGrid>
                <a:gridCol w="1417917">
                  <a:extLst>
                    <a:ext uri="{9D8B030D-6E8A-4147-A177-3AD203B41FA5}">
                      <a16:colId xmlns:a16="http://schemas.microsoft.com/office/drawing/2014/main" val="522052225"/>
                    </a:ext>
                  </a:extLst>
                </a:gridCol>
              </a:tblGrid>
              <a:tr h="215745">
                <a:tc>
                  <a:txBody>
                    <a:bodyPr/>
                    <a:lstStyle/>
                    <a:p>
                      <a:pPr algn="ctr" latinLnBrk="1"/>
                      <a:r>
                        <a:rPr lang="en-US" altLang="ko-KR" sz="1600" b="0" dirty="0">
                          <a:solidFill>
                            <a:schemeClr val="bg1">
                              <a:lumMod val="85000"/>
                            </a:schemeClr>
                          </a:solidFill>
                        </a:rPr>
                        <a:t>1</a:t>
                      </a:r>
                      <a:endParaRPr lang="ko-KR" altLang="en-US" sz="1600" b="0" dirty="0">
                        <a:solidFill>
                          <a:schemeClr val="bg1">
                            <a:lumMod val="85000"/>
                          </a:schemeClr>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20103072"/>
                  </a:ext>
                </a:extLst>
              </a:tr>
              <a:tr h="215745">
                <a:tc>
                  <a:txBody>
                    <a:bodyPr/>
                    <a:lstStyle/>
                    <a:p>
                      <a:pPr algn="ctr" latinLnBrk="1"/>
                      <a:r>
                        <a:rPr lang="en-US" altLang="ko-KR" sz="1600" b="0" dirty="0">
                          <a:solidFill>
                            <a:srgbClr val="FFC700"/>
                          </a:solidFill>
                        </a:rPr>
                        <a:t>200</a:t>
                      </a:r>
                      <a:r>
                        <a:rPr lang="en-US" altLang="ko-KR" sz="1600" b="0" dirty="0">
                          <a:solidFill>
                            <a:schemeClr val="bg1">
                              <a:lumMod val="85000"/>
                            </a:schemeClr>
                          </a:solidFill>
                        </a:rPr>
                        <a:t> ETH</a:t>
                      </a:r>
                      <a:endParaRPr lang="ko-KR" altLang="en-US" sz="1600" b="0" dirty="0">
                        <a:solidFill>
                          <a:schemeClr val="bg1">
                            <a:lumMod val="85000"/>
                          </a:schemeClr>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4729347"/>
                  </a:ext>
                </a:extLst>
              </a:tr>
              <a:tr h="215745">
                <a:tc>
                  <a:txBody>
                    <a:bodyPr/>
                    <a:lstStyle/>
                    <a:p>
                      <a:pPr algn="ctr" latinLnBrk="1"/>
                      <a:r>
                        <a:rPr lang="en-US" altLang="ko-KR" sz="1600" b="0" dirty="0">
                          <a:solidFill>
                            <a:schemeClr val="bg1">
                              <a:lumMod val="50000"/>
                            </a:schemeClr>
                          </a:solidFill>
                        </a:rPr>
                        <a:t>null</a:t>
                      </a:r>
                      <a:endParaRPr lang="ko-KR" altLang="en-US" sz="1600" b="0" dirty="0">
                        <a:solidFill>
                          <a:schemeClr val="bg1">
                            <a:lumMod val="50000"/>
                          </a:schemeClr>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40428799"/>
                  </a:ext>
                </a:extLst>
              </a:tr>
              <a:tr h="215745">
                <a:tc>
                  <a:txBody>
                    <a:bodyPr/>
                    <a:lstStyle/>
                    <a:p>
                      <a:pPr algn="ctr" latinLnBrk="1"/>
                      <a:r>
                        <a:rPr lang="en-US" altLang="ko-KR" sz="1600" b="0" dirty="0">
                          <a:solidFill>
                            <a:schemeClr val="bg1">
                              <a:lumMod val="50000"/>
                            </a:schemeClr>
                          </a:solidFill>
                        </a:rPr>
                        <a:t>""</a:t>
                      </a:r>
                      <a:endParaRPr lang="ko-KR" altLang="en-US" sz="1600" b="0" dirty="0">
                        <a:solidFill>
                          <a:schemeClr val="bg1">
                            <a:lumMod val="50000"/>
                          </a:schemeClr>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34789651"/>
                  </a:ext>
                </a:extLst>
              </a:tr>
            </a:tbl>
          </a:graphicData>
        </a:graphic>
      </p:graphicFrame>
      <p:sp>
        <p:nvSpPr>
          <p:cNvPr id="36" name="TextBox 14">
            <a:extLst>
              <a:ext uri="{FF2B5EF4-FFF2-40B4-BE49-F238E27FC236}">
                <a16:creationId xmlns:a16="http://schemas.microsoft.com/office/drawing/2014/main" id="{8BAC498B-0E19-435A-BAEF-49D3936AC198}"/>
              </a:ext>
            </a:extLst>
          </p:cNvPr>
          <p:cNvSpPr txBox="1"/>
          <p:nvPr/>
        </p:nvSpPr>
        <p:spPr>
          <a:xfrm>
            <a:off x="5428367" y="5022784"/>
            <a:ext cx="1342624" cy="30777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ko-KR" altLang="en-US" sz="1400" dirty="0" err="1">
                <a:solidFill>
                  <a:schemeClr val="bg1">
                    <a:lumMod val="85000"/>
                  </a:schemeClr>
                </a:solidFill>
                <a:ea typeface="맑은 고딕"/>
              </a:rPr>
              <a:t>Account</a:t>
            </a:r>
            <a:r>
              <a:rPr lang="ko-KR" altLang="en-US" sz="1400" dirty="0">
                <a:solidFill>
                  <a:schemeClr val="bg1">
                    <a:lumMod val="85000"/>
                  </a:schemeClr>
                </a:solidFill>
                <a:ea typeface="맑은 고딕"/>
              </a:rPr>
              <a:t> State</a:t>
            </a:r>
            <a:endParaRPr lang="ko-KR" altLang="en-US" sz="1400" dirty="0">
              <a:solidFill>
                <a:schemeClr val="bg1">
                  <a:lumMod val="85000"/>
                </a:schemeClr>
              </a:solidFill>
            </a:endParaRPr>
          </a:p>
        </p:txBody>
      </p:sp>
      <p:graphicFrame>
        <p:nvGraphicFramePr>
          <p:cNvPr id="37" name="표 38">
            <a:extLst>
              <a:ext uri="{FF2B5EF4-FFF2-40B4-BE49-F238E27FC236}">
                <a16:creationId xmlns:a16="http://schemas.microsoft.com/office/drawing/2014/main" id="{2714269D-9C67-4840-A1E7-E2DD36A6986C}"/>
              </a:ext>
            </a:extLst>
          </p:cNvPr>
          <p:cNvGraphicFramePr>
            <a:graphicFrameLocks noGrp="1"/>
          </p:cNvGraphicFramePr>
          <p:nvPr/>
        </p:nvGraphicFramePr>
        <p:xfrm>
          <a:off x="5444678" y="5321316"/>
          <a:ext cx="1310003" cy="1219200"/>
        </p:xfrm>
        <a:graphic>
          <a:graphicData uri="http://schemas.openxmlformats.org/drawingml/2006/table">
            <a:tbl>
              <a:tblPr firstRow="1" bandRow="1">
                <a:tableStyleId>{5C22544A-7EE6-4342-B048-85BDC9FD1C3A}</a:tableStyleId>
              </a:tblPr>
              <a:tblGrid>
                <a:gridCol w="1310003">
                  <a:extLst>
                    <a:ext uri="{9D8B030D-6E8A-4147-A177-3AD203B41FA5}">
                      <a16:colId xmlns:a16="http://schemas.microsoft.com/office/drawing/2014/main" val="522052225"/>
                    </a:ext>
                  </a:extLst>
                </a:gridCol>
              </a:tblGrid>
              <a:tr h="215745">
                <a:tc>
                  <a:txBody>
                    <a:bodyPr/>
                    <a:lstStyle/>
                    <a:p>
                      <a:pPr algn="ctr" latinLnBrk="1"/>
                      <a:r>
                        <a:rPr lang="en-US" altLang="ko-KR" sz="1400" b="0" dirty="0">
                          <a:solidFill>
                            <a:schemeClr val="bg1">
                              <a:lumMod val="85000"/>
                            </a:schemeClr>
                          </a:solidFill>
                        </a:rPr>
                        <a:t>nonce</a:t>
                      </a:r>
                      <a:endParaRPr lang="ko-KR" altLang="en-US" sz="1400" b="0" dirty="0">
                        <a:solidFill>
                          <a:schemeClr val="bg1">
                            <a:lumMod val="85000"/>
                          </a:schemeClr>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20103072"/>
                  </a:ext>
                </a:extLst>
              </a:tr>
              <a:tr h="215745">
                <a:tc>
                  <a:txBody>
                    <a:bodyPr/>
                    <a:lstStyle/>
                    <a:p>
                      <a:pPr algn="ctr" latinLnBrk="1"/>
                      <a:r>
                        <a:rPr lang="en-US" altLang="ko-KR" sz="1400" b="0" dirty="0">
                          <a:solidFill>
                            <a:schemeClr val="bg1">
                              <a:lumMod val="85000"/>
                            </a:schemeClr>
                          </a:solidFill>
                        </a:rPr>
                        <a:t>balance</a:t>
                      </a:r>
                      <a:endParaRPr lang="ko-KR" altLang="en-US" sz="1400" b="0" dirty="0">
                        <a:solidFill>
                          <a:schemeClr val="bg1">
                            <a:lumMod val="85000"/>
                          </a:schemeClr>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4729347"/>
                  </a:ext>
                </a:extLst>
              </a:tr>
              <a:tr h="215745">
                <a:tc>
                  <a:txBody>
                    <a:bodyPr/>
                    <a:lstStyle/>
                    <a:p>
                      <a:pPr algn="ctr" latinLnBrk="1"/>
                      <a:r>
                        <a:rPr lang="en-US" altLang="ko-KR" sz="1400" b="0" dirty="0">
                          <a:solidFill>
                            <a:schemeClr val="bg1">
                              <a:lumMod val="50000"/>
                            </a:schemeClr>
                          </a:solidFill>
                        </a:rPr>
                        <a:t>storage hash</a:t>
                      </a:r>
                      <a:endParaRPr lang="ko-KR" altLang="en-US" sz="1400" b="0" dirty="0">
                        <a:solidFill>
                          <a:schemeClr val="bg1">
                            <a:lumMod val="50000"/>
                          </a:schemeClr>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40428799"/>
                  </a:ext>
                </a:extLst>
              </a:tr>
              <a:tr h="215745">
                <a:tc>
                  <a:txBody>
                    <a:bodyPr/>
                    <a:lstStyle/>
                    <a:p>
                      <a:pPr algn="ctr" latinLnBrk="1"/>
                      <a:r>
                        <a:rPr lang="en-US" altLang="ko-KR" sz="1400" b="0" dirty="0">
                          <a:solidFill>
                            <a:schemeClr val="bg1">
                              <a:lumMod val="50000"/>
                            </a:schemeClr>
                          </a:solidFill>
                        </a:rPr>
                        <a:t>code hash</a:t>
                      </a:r>
                      <a:endParaRPr lang="ko-KR" altLang="en-US" sz="1400" b="0" dirty="0">
                        <a:solidFill>
                          <a:schemeClr val="bg1">
                            <a:lumMod val="50000"/>
                          </a:schemeClr>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34789651"/>
                  </a:ext>
                </a:extLst>
              </a:tr>
            </a:tbl>
          </a:graphicData>
        </a:graphic>
      </p:graphicFrame>
      <p:sp>
        <p:nvSpPr>
          <p:cNvPr id="46" name="TextBox 45">
            <a:extLst>
              <a:ext uri="{FF2B5EF4-FFF2-40B4-BE49-F238E27FC236}">
                <a16:creationId xmlns:a16="http://schemas.microsoft.com/office/drawing/2014/main" id="{C220C4C6-3992-4D06-A9FB-13228732BE62}"/>
              </a:ext>
            </a:extLst>
          </p:cNvPr>
          <p:cNvSpPr txBox="1"/>
          <p:nvPr/>
        </p:nvSpPr>
        <p:spPr>
          <a:xfrm>
            <a:off x="4728001" y="696015"/>
            <a:ext cx="947199" cy="405943"/>
          </a:xfrm>
          <a:prstGeom prst="rect">
            <a:avLst/>
          </a:prstGeom>
          <a:noFill/>
        </p:spPr>
        <p:txBody>
          <a:bodyPr wrap="none" lIns="0" rtlCol="0">
            <a:spAutoFit/>
          </a:bodyPr>
          <a:lstStyle/>
          <a:p>
            <a:r>
              <a:rPr lang="en-US" altLang="ko-KR" sz="2000" dirty="0">
                <a:solidFill>
                  <a:schemeClr val="bg1">
                    <a:lumMod val="85000"/>
                  </a:schemeClr>
                </a:solidFill>
              </a:rPr>
              <a:t>Block n</a:t>
            </a:r>
            <a:endParaRPr lang="ko-KR" altLang="en-US" sz="2000" dirty="0">
              <a:solidFill>
                <a:schemeClr val="bg1">
                  <a:lumMod val="85000"/>
                </a:schemeClr>
              </a:solidFill>
            </a:endParaRPr>
          </a:p>
        </p:txBody>
      </p:sp>
      <p:sp>
        <p:nvSpPr>
          <p:cNvPr id="50" name="직사각형 49">
            <a:extLst>
              <a:ext uri="{FF2B5EF4-FFF2-40B4-BE49-F238E27FC236}">
                <a16:creationId xmlns:a16="http://schemas.microsoft.com/office/drawing/2014/main" id="{594526ED-59D0-473B-B4DB-E886760E812D}"/>
              </a:ext>
            </a:extLst>
          </p:cNvPr>
          <p:cNvSpPr/>
          <p:nvPr/>
        </p:nvSpPr>
        <p:spPr>
          <a:xfrm>
            <a:off x="4728000" y="1116820"/>
            <a:ext cx="2735999" cy="2489515"/>
          </a:xfrm>
          <a:prstGeom prst="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3" name="TextBox 14">
            <a:extLst>
              <a:ext uri="{FF2B5EF4-FFF2-40B4-BE49-F238E27FC236}">
                <a16:creationId xmlns:a16="http://schemas.microsoft.com/office/drawing/2014/main" id="{FF2EA7B8-70C9-4DE0-A859-FE1CD2150877}"/>
              </a:ext>
            </a:extLst>
          </p:cNvPr>
          <p:cNvSpPr txBox="1"/>
          <p:nvPr/>
        </p:nvSpPr>
        <p:spPr>
          <a:xfrm>
            <a:off x="3499167" y="4745602"/>
            <a:ext cx="1417917"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ko-KR" altLang="en-US" dirty="0" err="1">
                <a:solidFill>
                  <a:schemeClr val="bg1">
                    <a:lumMod val="85000"/>
                  </a:schemeClr>
                </a:solidFill>
                <a:ea typeface="맑은 고딕"/>
              </a:rPr>
              <a:t>Account</a:t>
            </a:r>
            <a:r>
              <a:rPr lang="ko-KR" altLang="en-US" dirty="0">
                <a:solidFill>
                  <a:schemeClr val="bg1">
                    <a:lumMod val="85000"/>
                  </a:schemeClr>
                </a:solidFill>
                <a:ea typeface="맑은 고딕"/>
              </a:rPr>
              <a:t> </a:t>
            </a:r>
            <a:r>
              <a:rPr lang="en-US" altLang="ko-KR" dirty="0">
                <a:solidFill>
                  <a:schemeClr val="bg1">
                    <a:lumMod val="85000"/>
                  </a:schemeClr>
                </a:solidFill>
                <a:ea typeface="맑은 고딕"/>
              </a:rPr>
              <a:t>B</a:t>
            </a:r>
            <a:endParaRPr lang="ko-KR" altLang="en-US" dirty="0">
              <a:solidFill>
                <a:schemeClr val="bg1">
                  <a:lumMod val="85000"/>
                </a:schemeClr>
              </a:solidFill>
            </a:endParaRPr>
          </a:p>
        </p:txBody>
      </p:sp>
      <p:graphicFrame>
        <p:nvGraphicFramePr>
          <p:cNvPr id="54" name="표 38">
            <a:extLst>
              <a:ext uri="{FF2B5EF4-FFF2-40B4-BE49-F238E27FC236}">
                <a16:creationId xmlns:a16="http://schemas.microsoft.com/office/drawing/2014/main" id="{1C7CBE5E-5EC0-40C8-A04C-D5E9AA422921}"/>
              </a:ext>
            </a:extLst>
          </p:cNvPr>
          <p:cNvGraphicFramePr>
            <a:graphicFrameLocks noGrp="1"/>
          </p:cNvGraphicFramePr>
          <p:nvPr/>
        </p:nvGraphicFramePr>
        <p:xfrm>
          <a:off x="3489980" y="5135360"/>
          <a:ext cx="1417917" cy="1341120"/>
        </p:xfrm>
        <a:graphic>
          <a:graphicData uri="http://schemas.openxmlformats.org/drawingml/2006/table">
            <a:tbl>
              <a:tblPr firstRow="1" bandRow="1">
                <a:tableStyleId>{5C22544A-7EE6-4342-B048-85BDC9FD1C3A}</a:tableStyleId>
              </a:tblPr>
              <a:tblGrid>
                <a:gridCol w="1417917">
                  <a:extLst>
                    <a:ext uri="{9D8B030D-6E8A-4147-A177-3AD203B41FA5}">
                      <a16:colId xmlns:a16="http://schemas.microsoft.com/office/drawing/2014/main" val="522052225"/>
                    </a:ext>
                  </a:extLst>
                </a:gridCol>
              </a:tblGrid>
              <a:tr h="215745">
                <a:tc>
                  <a:txBody>
                    <a:bodyPr/>
                    <a:lstStyle/>
                    <a:p>
                      <a:pPr algn="ctr" latinLnBrk="1"/>
                      <a:r>
                        <a:rPr lang="en-US" altLang="ko-KR" sz="1600" b="0" dirty="0">
                          <a:solidFill>
                            <a:schemeClr val="bg1">
                              <a:lumMod val="85000"/>
                            </a:schemeClr>
                          </a:solidFill>
                        </a:rPr>
                        <a:t>0</a:t>
                      </a:r>
                      <a:endParaRPr lang="ko-KR" altLang="en-US" sz="1600" b="0" dirty="0">
                        <a:solidFill>
                          <a:schemeClr val="bg1">
                            <a:lumMod val="85000"/>
                          </a:schemeClr>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20103072"/>
                  </a:ext>
                </a:extLst>
              </a:tr>
              <a:tr h="215745">
                <a:tc>
                  <a:txBody>
                    <a:bodyPr/>
                    <a:lstStyle/>
                    <a:p>
                      <a:pPr algn="ctr" latinLnBrk="1"/>
                      <a:r>
                        <a:rPr lang="en-US" altLang="ko-KR" sz="1600" b="0" dirty="0">
                          <a:solidFill>
                            <a:srgbClr val="B99FFF"/>
                          </a:solidFill>
                        </a:rPr>
                        <a:t>0</a:t>
                      </a:r>
                      <a:r>
                        <a:rPr lang="en-US" altLang="ko-KR" sz="1600" b="0" dirty="0">
                          <a:solidFill>
                            <a:schemeClr val="bg1">
                              <a:lumMod val="85000"/>
                            </a:schemeClr>
                          </a:solidFill>
                        </a:rPr>
                        <a:t> ETH</a:t>
                      </a:r>
                      <a:endParaRPr lang="ko-KR" altLang="en-US" sz="1600" b="0" dirty="0">
                        <a:solidFill>
                          <a:schemeClr val="bg1">
                            <a:lumMod val="85000"/>
                          </a:schemeClr>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4729347"/>
                  </a:ext>
                </a:extLst>
              </a:tr>
              <a:tr h="215745">
                <a:tc>
                  <a:txBody>
                    <a:bodyPr/>
                    <a:lstStyle/>
                    <a:p>
                      <a:pPr algn="ctr" latinLnBrk="1"/>
                      <a:r>
                        <a:rPr lang="en-US" altLang="ko-KR" sz="1600" b="0" dirty="0">
                          <a:solidFill>
                            <a:schemeClr val="bg1">
                              <a:lumMod val="50000"/>
                            </a:schemeClr>
                          </a:solidFill>
                        </a:rPr>
                        <a:t>null</a:t>
                      </a:r>
                      <a:endParaRPr lang="ko-KR" altLang="en-US" sz="1600" b="0" dirty="0">
                        <a:solidFill>
                          <a:schemeClr val="bg1">
                            <a:lumMod val="50000"/>
                          </a:schemeClr>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40428799"/>
                  </a:ext>
                </a:extLst>
              </a:tr>
              <a:tr h="215745">
                <a:tc>
                  <a:txBody>
                    <a:bodyPr/>
                    <a:lstStyle/>
                    <a:p>
                      <a:pPr algn="ctr" latinLnBrk="1"/>
                      <a:r>
                        <a:rPr lang="en-US" altLang="ko-KR" sz="1600" b="0" dirty="0">
                          <a:solidFill>
                            <a:schemeClr val="bg1">
                              <a:lumMod val="50000"/>
                            </a:schemeClr>
                          </a:solidFill>
                        </a:rPr>
                        <a:t>""</a:t>
                      </a:r>
                      <a:endParaRPr lang="ko-KR" altLang="en-US" sz="1600" b="0" dirty="0">
                        <a:solidFill>
                          <a:schemeClr val="bg1">
                            <a:lumMod val="50000"/>
                          </a:schemeClr>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34789651"/>
                  </a:ext>
                </a:extLst>
              </a:tr>
            </a:tbl>
          </a:graphicData>
        </a:graphic>
      </p:graphicFrame>
      <p:sp>
        <p:nvSpPr>
          <p:cNvPr id="55" name="TextBox 16">
            <a:extLst>
              <a:ext uri="{FF2B5EF4-FFF2-40B4-BE49-F238E27FC236}">
                <a16:creationId xmlns:a16="http://schemas.microsoft.com/office/drawing/2014/main" id="{2C93ED7D-9C13-433F-9501-55A97338D561}"/>
              </a:ext>
            </a:extLst>
          </p:cNvPr>
          <p:cNvSpPr txBox="1"/>
          <p:nvPr/>
        </p:nvSpPr>
        <p:spPr>
          <a:xfrm>
            <a:off x="1439186" y="4340316"/>
            <a:ext cx="2146852" cy="400110"/>
          </a:xfrm>
          <a:prstGeom prst="rect">
            <a:avLst/>
          </a:prstGeom>
          <a:noFill/>
        </p:spPr>
        <p:txBody>
          <a:bodyPr rot="0" spcFirstLastPara="0" vert="horz" wrap="square" lIns="0" tIns="45720" rIns="91440" bIns="45720" numCol="1" spcCol="0" rtlCol="0" fromWordArt="0" anchor="t" anchorCtr="0" forceAA="0" compatLnSpc="1">
            <a:prstTxWarp prst="textNoShape">
              <a:avLst/>
            </a:prstTxWarp>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a:rPr lang="ko-KR" altLang="en-US" sz="2000" dirty="0">
                <a:solidFill>
                  <a:schemeClr val="bg1">
                    <a:lumMod val="85000"/>
                  </a:schemeClr>
                </a:solidFill>
                <a:ea typeface="맑은 고딕"/>
              </a:rPr>
              <a:t>World State </a:t>
            </a:r>
            <a:r>
              <a:rPr lang="en-US" altLang="ko-KR" sz="2000" dirty="0">
                <a:solidFill>
                  <a:schemeClr val="bg1">
                    <a:lumMod val="85000"/>
                  </a:schemeClr>
                </a:solidFill>
                <a:ea typeface="맑은 고딕"/>
              </a:rPr>
              <a:t>(t)</a:t>
            </a:r>
            <a:endParaRPr lang="ko-KR" altLang="en-US" sz="2000" dirty="0">
              <a:solidFill>
                <a:schemeClr val="bg1">
                  <a:lumMod val="85000"/>
                </a:schemeClr>
              </a:solidFill>
              <a:ea typeface="맑은 고딕"/>
            </a:endParaRPr>
          </a:p>
        </p:txBody>
      </p:sp>
      <p:sp>
        <p:nvSpPr>
          <p:cNvPr id="56" name="직사각형 55">
            <a:extLst>
              <a:ext uri="{FF2B5EF4-FFF2-40B4-BE49-F238E27FC236}">
                <a16:creationId xmlns:a16="http://schemas.microsoft.com/office/drawing/2014/main" id="{6E53C02D-CC00-47D7-BFF5-3EF75FFC5DF5}"/>
              </a:ext>
            </a:extLst>
          </p:cNvPr>
          <p:cNvSpPr/>
          <p:nvPr/>
        </p:nvSpPr>
        <p:spPr>
          <a:xfrm>
            <a:off x="4871999" y="1247595"/>
            <a:ext cx="2448000" cy="1333096"/>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bg1">
                    <a:lumMod val="85000"/>
                  </a:schemeClr>
                </a:solidFill>
              </a:rPr>
              <a:t>Transaction 0</a:t>
            </a:r>
            <a:endParaRPr lang="en-US" altLang="ko-KR" sz="900" dirty="0">
              <a:solidFill>
                <a:schemeClr val="bg1">
                  <a:lumMod val="85000"/>
                </a:schemeClr>
              </a:solidFill>
            </a:endParaRPr>
          </a:p>
          <a:p>
            <a:r>
              <a:rPr lang="en-US" altLang="ko-KR" sz="1600" dirty="0">
                <a:solidFill>
                  <a:schemeClr val="bg1">
                    <a:lumMod val="85000"/>
                  </a:schemeClr>
                </a:solidFill>
              </a:rPr>
              <a:t>From : A</a:t>
            </a:r>
          </a:p>
          <a:p>
            <a:r>
              <a:rPr lang="en-US" altLang="ko-KR" sz="1600" dirty="0">
                <a:solidFill>
                  <a:schemeClr val="bg1">
                    <a:lumMod val="85000"/>
                  </a:schemeClr>
                </a:solidFill>
              </a:rPr>
              <a:t>To : B</a:t>
            </a:r>
          </a:p>
          <a:p>
            <a:r>
              <a:rPr lang="en-US" altLang="ko-KR" sz="1600" dirty="0">
                <a:solidFill>
                  <a:schemeClr val="bg1">
                    <a:lumMod val="85000"/>
                  </a:schemeClr>
                </a:solidFill>
              </a:rPr>
              <a:t>Value : </a:t>
            </a:r>
            <a:r>
              <a:rPr lang="en-US" altLang="ko-KR" sz="1600" dirty="0">
                <a:solidFill>
                  <a:srgbClr val="00C8EB"/>
                </a:solidFill>
              </a:rPr>
              <a:t>100</a:t>
            </a:r>
            <a:r>
              <a:rPr lang="en-US" altLang="ko-KR" sz="1600" dirty="0">
                <a:solidFill>
                  <a:schemeClr val="bg1">
                    <a:lumMod val="85000"/>
                  </a:schemeClr>
                </a:solidFill>
              </a:rPr>
              <a:t> ETH</a:t>
            </a:r>
          </a:p>
          <a:p>
            <a:r>
              <a:rPr lang="en-US" altLang="ko-KR" sz="1600" dirty="0">
                <a:solidFill>
                  <a:schemeClr val="bg1">
                    <a:lumMod val="85000"/>
                  </a:schemeClr>
                </a:solidFill>
              </a:rPr>
              <a:t>Nonce : 1</a:t>
            </a:r>
          </a:p>
        </p:txBody>
      </p:sp>
      <p:sp>
        <p:nvSpPr>
          <p:cNvPr id="57" name="직사각형 56">
            <a:extLst>
              <a:ext uri="{FF2B5EF4-FFF2-40B4-BE49-F238E27FC236}">
                <a16:creationId xmlns:a16="http://schemas.microsoft.com/office/drawing/2014/main" id="{8531105E-70AD-4F7C-B823-63399C95DE31}"/>
              </a:ext>
            </a:extLst>
          </p:cNvPr>
          <p:cNvSpPr/>
          <p:nvPr/>
        </p:nvSpPr>
        <p:spPr>
          <a:xfrm>
            <a:off x="4871999" y="2670786"/>
            <a:ext cx="2448000" cy="400234"/>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err="1"/>
              <a:t>Transaciton</a:t>
            </a:r>
            <a:r>
              <a:rPr lang="en-US" altLang="ko-KR" dirty="0"/>
              <a:t> 1</a:t>
            </a:r>
            <a:endParaRPr lang="ko-KR" altLang="en-US" dirty="0"/>
          </a:p>
        </p:txBody>
      </p:sp>
      <p:sp>
        <p:nvSpPr>
          <p:cNvPr id="58" name="직사각형 57">
            <a:extLst>
              <a:ext uri="{FF2B5EF4-FFF2-40B4-BE49-F238E27FC236}">
                <a16:creationId xmlns:a16="http://schemas.microsoft.com/office/drawing/2014/main" id="{3F87BFD7-7F1B-41D4-909D-9737E192246C}"/>
              </a:ext>
            </a:extLst>
          </p:cNvPr>
          <p:cNvSpPr/>
          <p:nvPr/>
        </p:nvSpPr>
        <p:spPr>
          <a:xfrm>
            <a:off x="4871999" y="3131614"/>
            <a:ext cx="2448000" cy="400234"/>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err="1"/>
              <a:t>Transaciton</a:t>
            </a:r>
            <a:r>
              <a:rPr lang="en-US" altLang="ko-KR" dirty="0"/>
              <a:t> 2</a:t>
            </a:r>
            <a:endParaRPr lang="ko-KR" altLang="en-US" dirty="0"/>
          </a:p>
        </p:txBody>
      </p:sp>
      <p:sp>
        <p:nvSpPr>
          <p:cNvPr id="60" name="직사각형 59">
            <a:extLst>
              <a:ext uri="{FF2B5EF4-FFF2-40B4-BE49-F238E27FC236}">
                <a16:creationId xmlns:a16="http://schemas.microsoft.com/office/drawing/2014/main" id="{FB129DF0-6050-46EF-96DC-3574F058E1E5}"/>
              </a:ext>
            </a:extLst>
          </p:cNvPr>
          <p:cNvSpPr/>
          <p:nvPr/>
        </p:nvSpPr>
        <p:spPr>
          <a:xfrm>
            <a:off x="7096719" y="4740426"/>
            <a:ext cx="3649649" cy="1898859"/>
          </a:xfrm>
          <a:prstGeom prst="rect">
            <a:avLst/>
          </a:prstGeom>
          <a:noFill/>
          <a:ln w="317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sp>
        <p:nvSpPr>
          <p:cNvPr id="61" name="TextBox 14">
            <a:extLst>
              <a:ext uri="{FF2B5EF4-FFF2-40B4-BE49-F238E27FC236}">
                <a16:creationId xmlns:a16="http://schemas.microsoft.com/office/drawing/2014/main" id="{A7548393-BFDE-4A5A-B36E-36DF31B8CA0E}"/>
              </a:ext>
            </a:extLst>
          </p:cNvPr>
          <p:cNvSpPr txBox="1"/>
          <p:nvPr/>
        </p:nvSpPr>
        <p:spPr>
          <a:xfrm>
            <a:off x="7318007" y="4740426"/>
            <a:ext cx="1417917"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ko-KR" altLang="en-US" dirty="0" err="1">
                <a:solidFill>
                  <a:schemeClr val="bg1">
                    <a:lumMod val="85000"/>
                  </a:schemeClr>
                </a:solidFill>
                <a:ea typeface="맑은 고딕"/>
              </a:rPr>
              <a:t>Account</a:t>
            </a:r>
            <a:r>
              <a:rPr lang="ko-KR" altLang="en-US" dirty="0">
                <a:solidFill>
                  <a:schemeClr val="bg1">
                    <a:lumMod val="85000"/>
                  </a:schemeClr>
                </a:solidFill>
                <a:ea typeface="맑은 고딕"/>
              </a:rPr>
              <a:t> </a:t>
            </a:r>
            <a:r>
              <a:rPr lang="en-US" altLang="ko-KR" dirty="0">
                <a:solidFill>
                  <a:schemeClr val="bg1">
                    <a:lumMod val="85000"/>
                  </a:schemeClr>
                </a:solidFill>
                <a:ea typeface="맑은 고딕"/>
              </a:rPr>
              <a:t>A</a:t>
            </a:r>
            <a:endParaRPr lang="ko-KR" altLang="en-US" dirty="0">
              <a:solidFill>
                <a:schemeClr val="bg1">
                  <a:lumMod val="85000"/>
                </a:schemeClr>
              </a:solidFill>
            </a:endParaRPr>
          </a:p>
        </p:txBody>
      </p:sp>
      <p:graphicFrame>
        <p:nvGraphicFramePr>
          <p:cNvPr id="62" name="표 38">
            <a:extLst>
              <a:ext uri="{FF2B5EF4-FFF2-40B4-BE49-F238E27FC236}">
                <a16:creationId xmlns:a16="http://schemas.microsoft.com/office/drawing/2014/main" id="{CAA10299-B76D-429F-B7CF-C029E5FFB6F8}"/>
              </a:ext>
            </a:extLst>
          </p:cNvPr>
          <p:cNvGraphicFramePr>
            <a:graphicFrameLocks noGrp="1"/>
          </p:cNvGraphicFramePr>
          <p:nvPr/>
        </p:nvGraphicFramePr>
        <p:xfrm>
          <a:off x="7308820" y="5130184"/>
          <a:ext cx="1417917" cy="1341120"/>
        </p:xfrm>
        <a:graphic>
          <a:graphicData uri="http://schemas.openxmlformats.org/drawingml/2006/table">
            <a:tbl>
              <a:tblPr firstRow="1" bandRow="1">
                <a:tableStyleId>{5C22544A-7EE6-4342-B048-85BDC9FD1C3A}</a:tableStyleId>
              </a:tblPr>
              <a:tblGrid>
                <a:gridCol w="1417917">
                  <a:extLst>
                    <a:ext uri="{9D8B030D-6E8A-4147-A177-3AD203B41FA5}">
                      <a16:colId xmlns:a16="http://schemas.microsoft.com/office/drawing/2014/main" val="522052225"/>
                    </a:ext>
                  </a:extLst>
                </a:gridCol>
              </a:tblGrid>
              <a:tr h="215745">
                <a:tc>
                  <a:txBody>
                    <a:bodyPr/>
                    <a:lstStyle/>
                    <a:p>
                      <a:pPr algn="ctr" latinLnBrk="1"/>
                      <a:r>
                        <a:rPr lang="en-US" altLang="ko-KR" sz="1600" b="0" dirty="0">
                          <a:solidFill>
                            <a:schemeClr val="bg1">
                              <a:lumMod val="85000"/>
                            </a:schemeClr>
                          </a:solidFill>
                        </a:rPr>
                        <a:t>2</a:t>
                      </a:r>
                      <a:endParaRPr lang="ko-KR" altLang="en-US" sz="1600" b="0" dirty="0">
                        <a:solidFill>
                          <a:schemeClr val="bg1">
                            <a:lumMod val="85000"/>
                          </a:schemeClr>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20103072"/>
                  </a:ext>
                </a:extLst>
              </a:tr>
              <a:tr h="215745">
                <a:tc>
                  <a:txBody>
                    <a:bodyPr/>
                    <a:lstStyle/>
                    <a:p>
                      <a:pPr algn="ctr" latinLnBrk="1"/>
                      <a:r>
                        <a:rPr lang="en-US" altLang="ko-KR" sz="1600" b="0" dirty="0">
                          <a:solidFill>
                            <a:srgbClr val="FFC700"/>
                          </a:solidFill>
                        </a:rPr>
                        <a:t>100</a:t>
                      </a:r>
                      <a:r>
                        <a:rPr lang="en-US" altLang="ko-KR" sz="1600" b="0" dirty="0">
                          <a:solidFill>
                            <a:schemeClr val="bg1">
                              <a:lumMod val="85000"/>
                            </a:schemeClr>
                          </a:solidFill>
                        </a:rPr>
                        <a:t> ETH</a:t>
                      </a:r>
                      <a:endParaRPr lang="ko-KR" altLang="en-US" sz="1600" b="0" dirty="0">
                        <a:solidFill>
                          <a:schemeClr val="bg1">
                            <a:lumMod val="85000"/>
                          </a:schemeClr>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4729347"/>
                  </a:ext>
                </a:extLst>
              </a:tr>
              <a:tr h="215745">
                <a:tc>
                  <a:txBody>
                    <a:bodyPr/>
                    <a:lstStyle/>
                    <a:p>
                      <a:pPr algn="ctr" latinLnBrk="1"/>
                      <a:r>
                        <a:rPr lang="en-US" altLang="ko-KR" sz="1600" b="0" dirty="0">
                          <a:solidFill>
                            <a:schemeClr val="bg1">
                              <a:lumMod val="50000"/>
                            </a:schemeClr>
                          </a:solidFill>
                        </a:rPr>
                        <a:t>null</a:t>
                      </a:r>
                      <a:endParaRPr lang="ko-KR" altLang="en-US" sz="1600" b="0" dirty="0">
                        <a:solidFill>
                          <a:schemeClr val="bg1">
                            <a:lumMod val="50000"/>
                          </a:schemeClr>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40428799"/>
                  </a:ext>
                </a:extLst>
              </a:tr>
              <a:tr h="215745">
                <a:tc>
                  <a:txBody>
                    <a:bodyPr/>
                    <a:lstStyle/>
                    <a:p>
                      <a:pPr algn="ctr" latinLnBrk="1"/>
                      <a:r>
                        <a:rPr lang="en-US" altLang="ko-KR" sz="1600" b="0" dirty="0">
                          <a:solidFill>
                            <a:schemeClr val="bg1">
                              <a:lumMod val="50000"/>
                            </a:schemeClr>
                          </a:solidFill>
                        </a:rPr>
                        <a:t>""</a:t>
                      </a:r>
                      <a:endParaRPr lang="ko-KR" altLang="en-US" sz="1600" b="0" dirty="0">
                        <a:solidFill>
                          <a:schemeClr val="bg1">
                            <a:lumMod val="50000"/>
                          </a:schemeClr>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34789651"/>
                  </a:ext>
                </a:extLst>
              </a:tr>
            </a:tbl>
          </a:graphicData>
        </a:graphic>
      </p:graphicFrame>
      <p:sp>
        <p:nvSpPr>
          <p:cNvPr id="63" name="TextBox 14">
            <a:extLst>
              <a:ext uri="{FF2B5EF4-FFF2-40B4-BE49-F238E27FC236}">
                <a16:creationId xmlns:a16="http://schemas.microsoft.com/office/drawing/2014/main" id="{39EBEFE1-D042-48E2-A4B2-B187514B8284}"/>
              </a:ext>
            </a:extLst>
          </p:cNvPr>
          <p:cNvSpPr txBox="1"/>
          <p:nvPr/>
        </p:nvSpPr>
        <p:spPr>
          <a:xfrm>
            <a:off x="9156700" y="4740426"/>
            <a:ext cx="1417917"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ko-KR" altLang="en-US" dirty="0" err="1">
                <a:solidFill>
                  <a:schemeClr val="bg1">
                    <a:lumMod val="85000"/>
                  </a:schemeClr>
                </a:solidFill>
                <a:ea typeface="맑은 고딕"/>
              </a:rPr>
              <a:t>Account</a:t>
            </a:r>
            <a:r>
              <a:rPr lang="ko-KR" altLang="en-US" dirty="0">
                <a:solidFill>
                  <a:schemeClr val="bg1">
                    <a:lumMod val="85000"/>
                  </a:schemeClr>
                </a:solidFill>
                <a:ea typeface="맑은 고딕"/>
              </a:rPr>
              <a:t> </a:t>
            </a:r>
            <a:r>
              <a:rPr lang="en-US" altLang="ko-KR" dirty="0">
                <a:solidFill>
                  <a:schemeClr val="bg1">
                    <a:lumMod val="85000"/>
                  </a:schemeClr>
                </a:solidFill>
                <a:ea typeface="맑은 고딕"/>
              </a:rPr>
              <a:t>B</a:t>
            </a:r>
            <a:endParaRPr lang="ko-KR" altLang="en-US" dirty="0">
              <a:solidFill>
                <a:schemeClr val="bg1">
                  <a:lumMod val="85000"/>
                </a:schemeClr>
              </a:solidFill>
            </a:endParaRPr>
          </a:p>
        </p:txBody>
      </p:sp>
      <p:graphicFrame>
        <p:nvGraphicFramePr>
          <p:cNvPr id="64" name="표 38">
            <a:extLst>
              <a:ext uri="{FF2B5EF4-FFF2-40B4-BE49-F238E27FC236}">
                <a16:creationId xmlns:a16="http://schemas.microsoft.com/office/drawing/2014/main" id="{55D59BE4-E2FF-482F-8F14-EF028FE2609D}"/>
              </a:ext>
            </a:extLst>
          </p:cNvPr>
          <p:cNvGraphicFramePr>
            <a:graphicFrameLocks noGrp="1"/>
          </p:cNvGraphicFramePr>
          <p:nvPr/>
        </p:nvGraphicFramePr>
        <p:xfrm>
          <a:off x="9147513" y="5130184"/>
          <a:ext cx="1417917" cy="1341120"/>
        </p:xfrm>
        <a:graphic>
          <a:graphicData uri="http://schemas.openxmlformats.org/drawingml/2006/table">
            <a:tbl>
              <a:tblPr firstRow="1" bandRow="1">
                <a:tableStyleId>{5C22544A-7EE6-4342-B048-85BDC9FD1C3A}</a:tableStyleId>
              </a:tblPr>
              <a:tblGrid>
                <a:gridCol w="1417917">
                  <a:extLst>
                    <a:ext uri="{9D8B030D-6E8A-4147-A177-3AD203B41FA5}">
                      <a16:colId xmlns:a16="http://schemas.microsoft.com/office/drawing/2014/main" val="522052225"/>
                    </a:ext>
                  </a:extLst>
                </a:gridCol>
              </a:tblGrid>
              <a:tr h="215745">
                <a:tc>
                  <a:txBody>
                    <a:bodyPr/>
                    <a:lstStyle/>
                    <a:p>
                      <a:pPr algn="ctr" latinLnBrk="1"/>
                      <a:r>
                        <a:rPr lang="en-US" altLang="ko-KR" sz="1600" b="0" dirty="0">
                          <a:solidFill>
                            <a:schemeClr val="bg1">
                              <a:lumMod val="85000"/>
                            </a:schemeClr>
                          </a:solidFill>
                        </a:rPr>
                        <a:t>0</a:t>
                      </a:r>
                      <a:endParaRPr lang="ko-KR" altLang="en-US" sz="1600" b="0" dirty="0">
                        <a:solidFill>
                          <a:schemeClr val="bg1">
                            <a:lumMod val="85000"/>
                          </a:schemeClr>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20103072"/>
                  </a:ext>
                </a:extLst>
              </a:tr>
              <a:tr h="215745">
                <a:tc>
                  <a:txBody>
                    <a:bodyPr/>
                    <a:lstStyle/>
                    <a:p>
                      <a:pPr algn="ctr" latinLnBrk="1"/>
                      <a:r>
                        <a:rPr lang="en-US" altLang="ko-KR" sz="1600" b="0" dirty="0">
                          <a:solidFill>
                            <a:srgbClr val="B99FFF"/>
                          </a:solidFill>
                        </a:rPr>
                        <a:t>100</a:t>
                      </a:r>
                      <a:r>
                        <a:rPr lang="en-US" altLang="ko-KR" sz="1600" b="0" dirty="0">
                          <a:solidFill>
                            <a:schemeClr val="bg1">
                              <a:lumMod val="85000"/>
                            </a:schemeClr>
                          </a:solidFill>
                        </a:rPr>
                        <a:t> ETH</a:t>
                      </a:r>
                      <a:endParaRPr lang="ko-KR" altLang="en-US" sz="1600" b="0" dirty="0">
                        <a:solidFill>
                          <a:schemeClr val="bg1">
                            <a:lumMod val="85000"/>
                          </a:schemeClr>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4729347"/>
                  </a:ext>
                </a:extLst>
              </a:tr>
              <a:tr h="215745">
                <a:tc>
                  <a:txBody>
                    <a:bodyPr/>
                    <a:lstStyle/>
                    <a:p>
                      <a:pPr algn="ctr" latinLnBrk="1"/>
                      <a:r>
                        <a:rPr lang="en-US" altLang="ko-KR" sz="1600" b="0" dirty="0">
                          <a:solidFill>
                            <a:schemeClr val="bg1">
                              <a:lumMod val="50000"/>
                            </a:schemeClr>
                          </a:solidFill>
                        </a:rPr>
                        <a:t>null</a:t>
                      </a:r>
                      <a:endParaRPr lang="ko-KR" altLang="en-US" sz="1600" b="0" dirty="0">
                        <a:solidFill>
                          <a:schemeClr val="bg1">
                            <a:lumMod val="50000"/>
                          </a:schemeClr>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40428799"/>
                  </a:ext>
                </a:extLst>
              </a:tr>
              <a:tr h="215745">
                <a:tc>
                  <a:txBody>
                    <a:bodyPr/>
                    <a:lstStyle/>
                    <a:p>
                      <a:pPr algn="ctr" latinLnBrk="1"/>
                      <a:r>
                        <a:rPr lang="en-US" altLang="ko-KR" sz="1600" b="0" dirty="0">
                          <a:solidFill>
                            <a:schemeClr val="bg1">
                              <a:lumMod val="50000"/>
                            </a:schemeClr>
                          </a:solidFill>
                        </a:rPr>
                        <a:t>""</a:t>
                      </a:r>
                      <a:endParaRPr lang="ko-KR" altLang="en-US" sz="1600" b="0" dirty="0">
                        <a:solidFill>
                          <a:schemeClr val="bg1">
                            <a:lumMod val="50000"/>
                          </a:schemeClr>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34789651"/>
                  </a:ext>
                </a:extLst>
              </a:tr>
            </a:tbl>
          </a:graphicData>
        </a:graphic>
      </p:graphicFrame>
      <p:sp>
        <p:nvSpPr>
          <p:cNvPr id="65" name="TextBox 16">
            <a:extLst>
              <a:ext uri="{FF2B5EF4-FFF2-40B4-BE49-F238E27FC236}">
                <a16:creationId xmlns:a16="http://schemas.microsoft.com/office/drawing/2014/main" id="{C365F6D8-5E46-4FC1-BFC6-27CA1A3AA390}"/>
              </a:ext>
            </a:extLst>
          </p:cNvPr>
          <p:cNvSpPr txBox="1"/>
          <p:nvPr/>
        </p:nvSpPr>
        <p:spPr>
          <a:xfrm>
            <a:off x="7096719" y="4335140"/>
            <a:ext cx="2146852" cy="400110"/>
          </a:xfrm>
          <a:prstGeom prst="rect">
            <a:avLst/>
          </a:prstGeom>
          <a:noFill/>
        </p:spPr>
        <p:txBody>
          <a:bodyPr rot="0" spcFirstLastPara="0" vert="horz" wrap="square" lIns="0" tIns="45720" rIns="91440" bIns="45720" numCol="1" spcCol="0" rtlCol="0" fromWordArt="0" anchor="t" anchorCtr="0" forceAA="0" compatLnSpc="1">
            <a:prstTxWarp prst="textNoShape">
              <a:avLst/>
            </a:prstTxWarp>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a:rPr lang="ko-KR" altLang="en-US" sz="2000" dirty="0">
                <a:solidFill>
                  <a:schemeClr val="bg1">
                    <a:lumMod val="85000"/>
                  </a:schemeClr>
                </a:solidFill>
                <a:ea typeface="맑은 고딕"/>
              </a:rPr>
              <a:t>World State </a:t>
            </a:r>
            <a:r>
              <a:rPr lang="en-US" altLang="ko-KR" sz="2000" dirty="0">
                <a:solidFill>
                  <a:schemeClr val="bg1">
                    <a:lumMod val="85000"/>
                  </a:schemeClr>
                </a:solidFill>
                <a:ea typeface="맑은 고딕"/>
              </a:rPr>
              <a:t>(t+1)</a:t>
            </a:r>
            <a:endParaRPr lang="ko-KR" altLang="en-US" sz="2000" dirty="0">
              <a:solidFill>
                <a:schemeClr val="bg1">
                  <a:lumMod val="85000"/>
                </a:schemeClr>
              </a:solidFill>
              <a:ea typeface="맑은 고딕"/>
            </a:endParaRPr>
          </a:p>
        </p:txBody>
      </p:sp>
      <p:sp>
        <p:nvSpPr>
          <p:cNvPr id="66" name="자유형: 도형 65">
            <a:extLst>
              <a:ext uri="{FF2B5EF4-FFF2-40B4-BE49-F238E27FC236}">
                <a16:creationId xmlns:a16="http://schemas.microsoft.com/office/drawing/2014/main" id="{9FA091B2-ADAE-4CD0-A7D5-9C0599DA75B9}"/>
              </a:ext>
            </a:extLst>
          </p:cNvPr>
          <p:cNvSpPr/>
          <p:nvPr/>
        </p:nvSpPr>
        <p:spPr>
          <a:xfrm>
            <a:off x="4518018" y="3745462"/>
            <a:ext cx="2314363" cy="859815"/>
          </a:xfrm>
          <a:custGeom>
            <a:avLst/>
            <a:gdLst>
              <a:gd name="connsiteX0" fmla="*/ 0 w 3350526"/>
              <a:gd name="connsiteY0" fmla="*/ 859815 h 859815"/>
              <a:gd name="connsiteX1" fmla="*/ 1644555 w 3350526"/>
              <a:gd name="connsiteY1" fmla="*/ 6 h 859815"/>
              <a:gd name="connsiteX2" fmla="*/ 3350526 w 3350526"/>
              <a:gd name="connsiteY2" fmla="*/ 846167 h 859815"/>
            </a:gdLst>
            <a:ahLst/>
            <a:cxnLst>
              <a:cxn ang="0">
                <a:pos x="connsiteX0" y="connsiteY0"/>
              </a:cxn>
              <a:cxn ang="0">
                <a:pos x="connsiteX1" y="connsiteY1"/>
              </a:cxn>
              <a:cxn ang="0">
                <a:pos x="connsiteX2" y="connsiteY2"/>
              </a:cxn>
            </a:cxnLst>
            <a:rect l="l" t="t" r="r" b="b"/>
            <a:pathLst>
              <a:path w="3350526" h="859815">
                <a:moveTo>
                  <a:pt x="0" y="859815"/>
                </a:moveTo>
                <a:cubicBezTo>
                  <a:pt x="543067" y="431048"/>
                  <a:pt x="1086134" y="2281"/>
                  <a:pt x="1644555" y="6"/>
                </a:cubicBezTo>
                <a:cubicBezTo>
                  <a:pt x="2202976" y="-2269"/>
                  <a:pt x="3152633" y="633489"/>
                  <a:pt x="3350526" y="846167"/>
                </a:cubicBezTo>
              </a:path>
            </a:pathLst>
          </a:custGeom>
          <a:noFill/>
          <a:ln w="38100">
            <a:solidFill>
              <a:schemeClr val="bg1">
                <a:lumMod val="8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67" name="직선 연결선 66">
            <a:extLst>
              <a:ext uri="{FF2B5EF4-FFF2-40B4-BE49-F238E27FC236}">
                <a16:creationId xmlns:a16="http://schemas.microsoft.com/office/drawing/2014/main" id="{6EC94746-293D-4557-9301-57FB84A921A0}"/>
              </a:ext>
            </a:extLst>
          </p:cNvPr>
          <p:cNvCxnSpPr>
            <a:cxnSpLocks/>
          </p:cNvCxnSpPr>
          <p:nvPr/>
        </p:nvCxnSpPr>
        <p:spPr>
          <a:xfrm flipV="1">
            <a:off x="3318462" y="1678554"/>
            <a:ext cx="1412421" cy="1"/>
          </a:xfrm>
          <a:prstGeom prst="line">
            <a:avLst/>
          </a:prstGeom>
          <a:ln w="38100">
            <a:solidFill>
              <a:schemeClr val="bg1">
                <a:lumMod val="85000"/>
              </a:schemeClr>
            </a:solidFill>
            <a:head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24C89763-8D10-4C24-8D4A-3BF73EC1C3D7}"/>
              </a:ext>
            </a:extLst>
          </p:cNvPr>
          <p:cNvSpPr txBox="1"/>
          <p:nvPr/>
        </p:nvSpPr>
        <p:spPr>
          <a:xfrm>
            <a:off x="555807" y="696015"/>
            <a:ext cx="1374735" cy="400110"/>
          </a:xfrm>
          <a:prstGeom prst="rect">
            <a:avLst/>
          </a:prstGeom>
          <a:noFill/>
        </p:spPr>
        <p:txBody>
          <a:bodyPr wrap="none" lIns="0" rtlCol="0">
            <a:spAutoFit/>
          </a:bodyPr>
          <a:lstStyle/>
          <a:p>
            <a:r>
              <a:rPr lang="en-US" altLang="ko-KR" sz="2000" dirty="0">
                <a:solidFill>
                  <a:schemeClr val="bg1">
                    <a:lumMod val="85000"/>
                  </a:schemeClr>
                </a:solidFill>
              </a:rPr>
              <a:t>Block n - 1</a:t>
            </a:r>
            <a:endParaRPr lang="ko-KR" altLang="en-US" sz="2000" dirty="0">
              <a:solidFill>
                <a:schemeClr val="bg1">
                  <a:lumMod val="85000"/>
                </a:schemeClr>
              </a:solidFill>
            </a:endParaRPr>
          </a:p>
        </p:txBody>
      </p:sp>
      <p:sp>
        <p:nvSpPr>
          <p:cNvPr id="69" name="직사각형 68">
            <a:extLst>
              <a:ext uri="{FF2B5EF4-FFF2-40B4-BE49-F238E27FC236}">
                <a16:creationId xmlns:a16="http://schemas.microsoft.com/office/drawing/2014/main" id="{00E910BC-3EE5-4AC9-99FD-BA38273A7670}"/>
              </a:ext>
            </a:extLst>
          </p:cNvPr>
          <p:cNvSpPr/>
          <p:nvPr/>
        </p:nvSpPr>
        <p:spPr>
          <a:xfrm>
            <a:off x="555806" y="1116820"/>
            <a:ext cx="2735999" cy="2489515"/>
          </a:xfrm>
          <a:prstGeom prst="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0" name="자유형: 도형 69">
            <a:extLst>
              <a:ext uri="{FF2B5EF4-FFF2-40B4-BE49-F238E27FC236}">
                <a16:creationId xmlns:a16="http://schemas.microsoft.com/office/drawing/2014/main" id="{A31484DA-97B2-4A75-9420-9B5FA538DF48}"/>
              </a:ext>
            </a:extLst>
          </p:cNvPr>
          <p:cNvSpPr/>
          <p:nvPr/>
        </p:nvSpPr>
        <p:spPr>
          <a:xfrm>
            <a:off x="-1033585" y="3905232"/>
            <a:ext cx="2314363" cy="859815"/>
          </a:xfrm>
          <a:custGeom>
            <a:avLst/>
            <a:gdLst>
              <a:gd name="connsiteX0" fmla="*/ 0 w 3350526"/>
              <a:gd name="connsiteY0" fmla="*/ 859815 h 859815"/>
              <a:gd name="connsiteX1" fmla="*/ 1644555 w 3350526"/>
              <a:gd name="connsiteY1" fmla="*/ 6 h 859815"/>
              <a:gd name="connsiteX2" fmla="*/ 3350526 w 3350526"/>
              <a:gd name="connsiteY2" fmla="*/ 846167 h 859815"/>
            </a:gdLst>
            <a:ahLst/>
            <a:cxnLst>
              <a:cxn ang="0">
                <a:pos x="connsiteX0" y="connsiteY0"/>
              </a:cxn>
              <a:cxn ang="0">
                <a:pos x="connsiteX1" y="connsiteY1"/>
              </a:cxn>
              <a:cxn ang="0">
                <a:pos x="connsiteX2" y="connsiteY2"/>
              </a:cxn>
            </a:cxnLst>
            <a:rect l="l" t="t" r="r" b="b"/>
            <a:pathLst>
              <a:path w="3350526" h="859815">
                <a:moveTo>
                  <a:pt x="0" y="859815"/>
                </a:moveTo>
                <a:cubicBezTo>
                  <a:pt x="543067" y="431048"/>
                  <a:pt x="1086134" y="2281"/>
                  <a:pt x="1644555" y="6"/>
                </a:cubicBezTo>
                <a:cubicBezTo>
                  <a:pt x="2202976" y="-2269"/>
                  <a:pt x="3152633" y="633489"/>
                  <a:pt x="3350526" y="846167"/>
                </a:cubicBezTo>
              </a:path>
            </a:pathLst>
          </a:custGeom>
          <a:noFill/>
          <a:ln w="38100">
            <a:solidFill>
              <a:schemeClr val="bg1">
                <a:lumMod val="8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1" name="자유형: 도형 70">
            <a:extLst>
              <a:ext uri="{FF2B5EF4-FFF2-40B4-BE49-F238E27FC236}">
                <a16:creationId xmlns:a16="http://schemas.microsoft.com/office/drawing/2014/main" id="{AEF9E2ED-2C20-4D7D-A900-42FFA62FD4D9}"/>
              </a:ext>
            </a:extLst>
          </p:cNvPr>
          <p:cNvSpPr/>
          <p:nvPr/>
        </p:nvSpPr>
        <p:spPr>
          <a:xfrm>
            <a:off x="9989840" y="3606335"/>
            <a:ext cx="2314363" cy="859815"/>
          </a:xfrm>
          <a:custGeom>
            <a:avLst/>
            <a:gdLst>
              <a:gd name="connsiteX0" fmla="*/ 0 w 3350526"/>
              <a:gd name="connsiteY0" fmla="*/ 859815 h 859815"/>
              <a:gd name="connsiteX1" fmla="*/ 1644555 w 3350526"/>
              <a:gd name="connsiteY1" fmla="*/ 6 h 859815"/>
              <a:gd name="connsiteX2" fmla="*/ 3350526 w 3350526"/>
              <a:gd name="connsiteY2" fmla="*/ 846167 h 859815"/>
            </a:gdLst>
            <a:ahLst/>
            <a:cxnLst>
              <a:cxn ang="0">
                <a:pos x="connsiteX0" y="connsiteY0"/>
              </a:cxn>
              <a:cxn ang="0">
                <a:pos x="connsiteX1" y="connsiteY1"/>
              </a:cxn>
              <a:cxn ang="0">
                <a:pos x="connsiteX2" y="connsiteY2"/>
              </a:cxn>
            </a:cxnLst>
            <a:rect l="l" t="t" r="r" b="b"/>
            <a:pathLst>
              <a:path w="3350526" h="859815">
                <a:moveTo>
                  <a:pt x="0" y="859815"/>
                </a:moveTo>
                <a:cubicBezTo>
                  <a:pt x="543067" y="431048"/>
                  <a:pt x="1086134" y="2281"/>
                  <a:pt x="1644555" y="6"/>
                </a:cubicBezTo>
                <a:cubicBezTo>
                  <a:pt x="2202976" y="-2269"/>
                  <a:pt x="3152633" y="633489"/>
                  <a:pt x="3350526" y="846167"/>
                </a:cubicBezTo>
              </a:path>
            </a:pathLst>
          </a:custGeom>
          <a:noFill/>
          <a:ln w="38100">
            <a:solidFill>
              <a:schemeClr val="bg1">
                <a:lumMod val="8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2" name="TextBox 71">
            <a:extLst>
              <a:ext uri="{FF2B5EF4-FFF2-40B4-BE49-F238E27FC236}">
                <a16:creationId xmlns:a16="http://schemas.microsoft.com/office/drawing/2014/main" id="{BF019FA4-5131-41FA-9E72-4715E890F176}"/>
              </a:ext>
            </a:extLst>
          </p:cNvPr>
          <p:cNvSpPr txBox="1"/>
          <p:nvPr/>
        </p:nvSpPr>
        <p:spPr>
          <a:xfrm>
            <a:off x="8897232" y="696015"/>
            <a:ext cx="1448473" cy="400110"/>
          </a:xfrm>
          <a:prstGeom prst="rect">
            <a:avLst/>
          </a:prstGeom>
          <a:noFill/>
        </p:spPr>
        <p:txBody>
          <a:bodyPr wrap="none" lIns="0" rtlCol="0">
            <a:spAutoFit/>
          </a:bodyPr>
          <a:lstStyle/>
          <a:p>
            <a:r>
              <a:rPr lang="en-US" altLang="ko-KR" sz="2000" dirty="0">
                <a:solidFill>
                  <a:schemeClr val="bg1">
                    <a:lumMod val="85000"/>
                  </a:schemeClr>
                </a:solidFill>
              </a:rPr>
              <a:t>Block n + 1</a:t>
            </a:r>
            <a:endParaRPr lang="ko-KR" altLang="en-US" sz="2000" dirty="0">
              <a:solidFill>
                <a:schemeClr val="bg1">
                  <a:lumMod val="85000"/>
                </a:schemeClr>
              </a:solidFill>
            </a:endParaRPr>
          </a:p>
        </p:txBody>
      </p:sp>
      <p:sp>
        <p:nvSpPr>
          <p:cNvPr id="73" name="직사각형 72">
            <a:extLst>
              <a:ext uri="{FF2B5EF4-FFF2-40B4-BE49-F238E27FC236}">
                <a16:creationId xmlns:a16="http://schemas.microsoft.com/office/drawing/2014/main" id="{0A30D98C-4555-43FD-A80D-B5EF97C79123}"/>
              </a:ext>
            </a:extLst>
          </p:cNvPr>
          <p:cNvSpPr/>
          <p:nvPr/>
        </p:nvSpPr>
        <p:spPr>
          <a:xfrm>
            <a:off x="8897231" y="1116820"/>
            <a:ext cx="2735999" cy="2489515"/>
          </a:xfrm>
          <a:prstGeom prst="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74" name="직선 연결선 73">
            <a:extLst>
              <a:ext uri="{FF2B5EF4-FFF2-40B4-BE49-F238E27FC236}">
                <a16:creationId xmlns:a16="http://schemas.microsoft.com/office/drawing/2014/main" id="{F6BC21AC-5701-4116-B997-D09FAB06F7D4}"/>
              </a:ext>
            </a:extLst>
          </p:cNvPr>
          <p:cNvCxnSpPr>
            <a:cxnSpLocks/>
          </p:cNvCxnSpPr>
          <p:nvPr/>
        </p:nvCxnSpPr>
        <p:spPr>
          <a:xfrm flipV="1">
            <a:off x="7456200" y="1678553"/>
            <a:ext cx="1412421" cy="1"/>
          </a:xfrm>
          <a:prstGeom prst="line">
            <a:avLst/>
          </a:prstGeom>
          <a:ln w="38100">
            <a:solidFill>
              <a:schemeClr val="bg1">
                <a:lumMod val="85000"/>
              </a:schemeClr>
            </a:solidFill>
            <a:headEnd type="triangle"/>
          </a:ln>
        </p:spPr>
        <p:style>
          <a:lnRef idx="1">
            <a:schemeClr val="accent1"/>
          </a:lnRef>
          <a:fillRef idx="0">
            <a:schemeClr val="accent1"/>
          </a:fillRef>
          <a:effectRef idx="0">
            <a:schemeClr val="accent1"/>
          </a:effectRef>
          <a:fontRef idx="minor">
            <a:schemeClr val="tx1"/>
          </a:fontRef>
        </p:style>
      </p:cxnSp>
      <p:cxnSp>
        <p:nvCxnSpPr>
          <p:cNvPr id="75" name="직선 연결선 74">
            <a:extLst>
              <a:ext uri="{FF2B5EF4-FFF2-40B4-BE49-F238E27FC236}">
                <a16:creationId xmlns:a16="http://schemas.microsoft.com/office/drawing/2014/main" id="{CFDD2EC5-B63F-49AA-BB91-2769A262D992}"/>
              </a:ext>
            </a:extLst>
          </p:cNvPr>
          <p:cNvCxnSpPr>
            <a:cxnSpLocks/>
          </p:cNvCxnSpPr>
          <p:nvPr/>
        </p:nvCxnSpPr>
        <p:spPr>
          <a:xfrm flipV="1">
            <a:off x="11669407" y="1676716"/>
            <a:ext cx="1412421" cy="1"/>
          </a:xfrm>
          <a:prstGeom prst="line">
            <a:avLst/>
          </a:prstGeom>
          <a:ln w="38100">
            <a:solidFill>
              <a:schemeClr val="bg1">
                <a:lumMod val="85000"/>
              </a:schemeClr>
            </a:solidFill>
            <a:headEnd type="triangle"/>
          </a:ln>
        </p:spPr>
        <p:style>
          <a:lnRef idx="1">
            <a:schemeClr val="accent1"/>
          </a:lnRef>
          <a:fillRef idx="0">
            <a:schemeClr val="accent1"/>
          </a:fillRef>
          <a:effectRef idx="0">
            <a:schemeClr val="accent1"/>
          </a:effectRef>
          <a:fontRef idx="minor">
            <a:schemeClr val="tx1"/>
          </a:fontRef>
        </p:style>
      </p:cxnSp>
      <p:cxnSp>
        <p:nvCxnSpPr>
          <p:cNvPr id="76" name="직선 연결선 75">
            <a:extLst>
              <a:ext uri="{FF2B5EF4-FFF2-40B4-BE49-F238E27FC236}">
                <a16:creationId xmlns:a16="http://schemas.microsoft.com/office/drawing/2014/main" id="{E7B3DA93-304C-415E-ABAC-290F1BA05270}"/>
              </a:ext>
            </a:extLst>
          </p:cNvPr>
          <p:cNvCxnSpPr>
            <a:cxnSpLocks/>
          </p:cNvCxnSpPr>
          <p:nvPr/>
        </p:nvCxnSpPr>
        <p:spPr>
          <a:xfrm>
            <a:off x="241300" y="1676716"/>
            <a:ext cx="262939" cy="0"/>
          </a:xfrm>
          <a:prstGeom prst="line">
            <a:avLst/>
          </a:prstGeom>
          <a:ln w="38100">
            <a:solidFill>
              <a:schemeClr val="bg1">
                <a:lumMod val="85000"/>
              </a:schemeClr>
            </a:solidFill>
            <a:head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9680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7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7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7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7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P spid="50" grpId="0" animBg="1"/>
      <p:bldP spid="56" grpId="0" animBg="1"/>
      <p:bldP spid="57" grpId="0" animBg="1"/>
      <p:bldP spid="58" grpId="0" animBg="1"/>
      <p:bldP spid="60" grpId="0" animBg="1"/>
      <p:bldP spid="61" grpId="0"/>
      <p:bldP spid="63" grpId="0"/>
      <p:bldP spid="65" grpId="0"/>
      <p:bldP spid="66" grpId="0" animBg="1"/>
      <p:bldP spid="71" grpId="0" animBg="1"/>
      <p:bldP spid="72" grpId="0"/>
      <p:bldP spid="73" grpId="0" animBg="1"/>
    </p:bld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A39447AA-A337-4176-924B-2B2303278C21}"/>
              </a:ext>
            </a:extLst>
          </p:cNvPr>
          <p:cNvSpPr>
            <a:spLocks noGrp="1"/>
          </p:cNvSpPr>
          <p:nvPr>
            <p:ph type="title"/>
          </p:nvPr>
        </p:nvSpPr>
        <p:spPr/>
        <p:txBody>
          <a:bodyPr/>
          <a:lstStyle/>
          <a:p>
            <a:r>
              <a:rPr lang="ko-KR" altLang="en-US" dirty="0"/>
              <a:t>스마트 계약 </a:t>
            </a:r>
            <a:r>
              <a:rPr lang="en-US" altLang="ko-KR" dirty="0"/>
              <a:t>(Smart Contract)</a:t>
            </a:r>
            <a:endParaRPr lang="ko-KR" altLang="en-US" dirty="0"/>
          </a:p>
        </p:txBody>
      </p:sp>
      <p:sp>
        <p:nvSpPr>
          <p:cNvPr id="4" name="TextBox 3">
            <a:extLst>
              <a:ext uri="{FF2B5EF4-FFF2-40B4-BE49-F238E27FC236}">
                <a16:creationId xmlns:a16="http://schemas.microsoft.com/office/drawing/2014/main" id="{5F56FAFF-67E8-420F-A792-E782E4757EB4}"/>
              </a:ext>
            </a:extLst>
          </p:cNvPr>
          <p:cNvSpPr txBox="1"/>
          <p:nvPr/>
        </p:nvSpPr>
        <p:spPr>
          <a:xfrm>
            <a:off x="2554004" y="1579830"/>
            <a:ext cx="7083992" cy="1323439"/>
          </a:xfrm>
          <a:prstGeom prst="rect">
            <a:avLst/>
          </a:prstGeom>
          <a:noFill/>
        </p:spPr>
        <p:txBody>
          <a:bodyPr wrap="none" rtlCol="0">
            <a:spAutoFit/>
          </a:bodyPr>
          <a:lstStyle/>
          <a:p>
            <a:pPr algn="ctr"/>
            <a:r>
              <a:rPr lang="en-US" altLang="ko-KR" sz="8000" dirty="0">
                <a:solidFill>
                  <a:schemeClr val="bg1">
                    <a:lumMod val="85000"/>
                  </a:schemeClr>
                </a:solidFill>
                <a:latin typeface="Arial" panose="020B0604020202020204" pitchFamily="34" charset="0"/>
              </a:rPr>
              <a:t>Smart Contract</a:t>
            </a:r>
            <a:endParaRPr lang="ko-KR" altLang="en-US" sz="8000" dirty="0">
              <a:solidFill>
                <a:schemeClr val="bg1">
                  <a:lumMod val="85000"/>
                </a:schemeClr>
              </a:solidFill>
              <a:latin typeface="Arial" panose="020B0604020202020204" pitchFamily="34" charset="0"/>
            </a:endParaRPr>
          </a:p>
        </p:txBody>
      </p:sp>
      <p:sp>
        <p:nvSpPr>
          <p:cNvPr id="5" name="TextBox 4">
            <a:extLst>
              <a:ext uri="{FF2B5EF4-FFF2-40B4-BE49-F238E27FC236}">
                <a16:creationId xmlns:a16="http://schemas.microsoft.com/office/drawing/2014/main" id="{75C76591-7B86-4347-975F-9492DC4197E9}"/>
              </a:ext>
            </a:extLst>
          </p:cNvPr>
          <p:cNvSpPr txBox="1"/>
          <p:nvPr/>
        </p:nvSpPr>
        <p:spPr>
          <a:xfrm>
            <a:off x="1942459" y="3691394"/>
            <a:ext cx="8307082" cy="707886"/>
          </a:xfrm>
          <a:prstGeom prst="rect">
            <a:avLst/>
          </a:prstGeom>
          <a:noFill/>
        </p:spPr>
        <p:txBody>
          <a:bodyPr wrap="none" rtlCol="0">
            <a:spAutoFit/>
          </a:bodyPr>
          <a:lstStyle/>
          <a:p>
            <a:pPr algn="ctr"/>
            <a:r>
              <a:rPr lang="ko-KR" altLang="en-US" sz="4000" dirty="0">
                <a:solidFill>
                  <a:schemeClr val="bg1">
                    <a:lumMod val="85000"/>
                  </a:schemeClr>
                </a:solidFill>
                <a:latin typeface="Arial" panose="020B0604020202020204" pitchFamily="34" charset="0"/>
              </a:rPr>
              <a:t>블록체인 상에서 동작하는 프로그램</a:t>
            </a:r>
          </a:p>
        </p:txBody>
      </p:sp>
    </p:spTree>
    <p:extLst>
      <p:ext uri="{BB962C8B-B14F-4D97-AF65-F5344CB8AC3E}">
        <p14:creationId xmlns:p14="http://schemas.microsoft.com/office/powerpoint/2010/main" val="217976599"/>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C471B0FB-3BE9-48CC-9713-C078E0DF4AAA}"/>
              </a:ext>
            </a:extLst>
          </p:cNvPr>
          <p:cNvSpPr>
            <a:spLocks noGrp="1"/>
          </p:cNvSpPr>
          <p:nvPr>
            <p:ph idx="1"/>
          </p:nvPr>
        </p:nvSpPr>
        <p:spPr>
          <a:xfrm>
            <a:off x="241299" y="674860"/>
            <a:ext cx="11683999" cy="5922790"/>
          </a:xfrm>
        </p:spPr>
        <p:txBody>
          <a:bodyPr>
            <a:normAutofit lnSpcReduction="10000"/>
          </a:bodyPr>
          <a:lstStyle/>
          <a:p>
            <a:pPr marL="144000"/>
            <a:r>
              <a:rPr lang="ko-KR" altLang="en-US" dirty="0"/>
              <a:t>블록체인 상에서 동작하는 프로그램</a:t>
            </a:r>
            <a:endParaRPr lang="en-US" altLang="ko-KR" dirty="0"/>
          </a:p>
          <a:p>
            <a:pPr marL="144000"/>
            <a:r>
              <a:rPr lang="en-US" altLang="ko-KR" dirty="0"/>
              <a:t>1994</a:t>
            </a:r>
            <a:r>
              <a:rPr lang="ko-KR" altLang="en-US" dirty="0"/>
              <a:t>년 닉 재보</a:t>
            </a:r>
            <a:r>
              <a:rPr lang="en-US" altLang="ko-KR" dirty="0"/>
              <a:t>(Nick Szabo)</a:t>
            </a:r>
            <a:r>
              <a:rPr lang="ko-KR" altLang="en-US" dirty="0"/>
              <a:t>가</a:t>
            </a:r>
            <a:r>
              <a:rPr lang="en-US" altLang="ko-KR" dirty="0"/>
              <a:t> </a:t>
            </a:r>
            <a:r>
              <a:rPr lang="ko-KR" altLang="en-US" dirty="0"/>
              <a:t>처음 고안한 개념</a:t>
            </a:r>
            <a:endParaRPr lang="en-US" altLang="ko-KR" dirty="0"/>
          </a:p>
          <a:p>
            <a:pPr marL="504000" lvl="1"/>
            <a:r>
              <a:rPr lang="ko-KR" altLang="en-US" dirty="0">
                <a:solidFill>
                  <a:srgbClr val="00C8EB"/>
                </a:solidFill>
              </a:rPr>
              <a:t>계약에 필요한 요소를 코드를 통해 스스로 실행되게 하는 전산화된 거래 약속</a:t>
            </a:r>
            <a:r>
              <a:rPr lang="en-US" altLang="ko-KR" dirty="0">
                <a:solidFill>
                  <a:srgbClr val="00C8EB"/>
                </a:solidFill>
              </a:rPr>
              <a:t> </a:t>
            </a:r>
            <a:br>
              <a:rPr lang="en-US" altLang="ko-KR" dirty="0"/>
            </a:br>
            <a:r>
              <a:rPr lang="en-US" altLang="ko-KR" dirty="0"/>
              <a:t>    </a:t>
            </a:r>
            <a:r>
              <a:rPr lang="ko-KR" altLang="en-US" dirty="0"/>
              <a:t>일정한 조건이 충족되는 자동으로 계약이 실행</a:t>
            </a:r>
            <a:br>
              <a:rPr lang="en-US" altLang="ko-KR" dirty="0"/>
            </a:br>
            <a:r>
              <a:rPr lang="en-US" altLang="ko-KR" dirty="0"/>
              <a:t>    </a:t>
            </a:r>
            <a:r>
              <a:rPr lang="ko-KR" altLang="en-US" dirty="0"/>
              <a:t>예</a:t>
            </a:r>
            <a:r>
              <a:rPr lang="en-US" altLang="ko-KR" dirty="0"/>
              <a:t>) </a:t>
            </a:r>
            <a:r>
              <a:rPr lang="ko-KR" altLang="en-US" dirty="0"/>
              <a:t>자동 판매기 </a:t>
            </a:r>
            <a:r>
              <a:rPr lang="en-US" altLang="ko-KR" dirty="0"/>
              <a:t>: </a:t>
            </a:r>
            <a:r>
              <a:rPr lang="ko-KR" altLang="en-US" dirty="0"/>
              <a:t>미리 정해진 액수 이상의 돈을 투입 ➡ 자동으로 원하는 상품을 구매</a:t>
            </a:r>
            <a:endParaRPr lang="en-US" altLang="ko-KR" dirty="0"/>
          </a:p>
          <a:p>
            <a:pPr marL="504000" lvl="1"/>
            <a:endParaRPr lang="en-US" altLang="ko-KR" sz="900" dirty="0"/>
          </a:p>
          <a:p>
            <a:pPr marL="504000" lvl="1"/>
            <a:r>
              <a:rPr lang="ko-KR" altLang="en-US" dirty="0">
                <a:solidFill>
                  <a:srgbClr val="DBAC7D"/>
                </a:solidFill>
              </a:rPr>
              <a:t>계약 조건을 실행하는 </a:t>
            </a:r>
            <a:r>
              <a:rPr lang="ko-KR" altLang="en-US" dirty="0" err="1">
                <a:solidFill>
                  <a:srgbClr val="DBAC7D"/>
                </a:solidFill>
              </a:rPr>
              <a:t>컴퓨터화된</a:t>
            </a:r>
            <a:r>
              <a:rPr lang="ko-KR" altLang="en-US" dirty="0">
                <a:solidFill>
                  <a:srgbClr val="DBAC7D"/>
                </a:solidFill>
              </a:rPr>
              <a:t> 거래 프로토콜</a:t>
            </a:r>
            <a:r>
              <a:rPr lang="ko-KR" altLang="en-US" dirty="0"/>
              <a:t> </a:t>
            </a:r>
            <a:r>
              <a:rPr lang="en-US" altLang="ko-KR" sz="1400" dirty="0"/>
              <a:t>(</a:t>
            </a:r>
            <a:r>
              <a:rPr lang="en-US" altLang="ko-KR" sz="1400" dirty="0">
                <a:hlinkClick r:id="rId3"/>
              </a:rPr>
              <a:t>Smart Contracts</a:t>
            </a:r>
            <a:r>
              <a:rPr lang="en-US" altLang="ko-KR" sz="1400" dirty="0"/>
              <a:t>, 1994)</a:t>
            </a:r>
            <a:br>
              <a:rPr lang="en-US" altLang="ko-KR" sz="1400" dirty="0"/>
            </a:br>
            <a:r>
              <a:rPr lang="en-US" altLang="ko-KR" sz="1400" dirty="0"/>
              <a:t>a computerized transaction protocol that executes the terms of a contract</a:t>
            </a:r>
          </a:p>
          <a:p>
            <a:pPr marL="504000" lvl="1"/>
            <a:endParaRPr lang="en-US" altLang="ko-KR" sz="900" dirty="0"/>
          </a:p>
          <a:p>
            <a:pPr marL="504000" lvl="1"/>
            <a:r>
              <a:rPr lang="ko-KR" altLang="en-US" dirty="0">
                <a:solidFill>
                  <a:srgbClr val="DBAC7D"/>
                </a:solidFill>
              </a:rPr>
              <a:t>프로토콜을 포함하는 약속 집합</a:t>
            </a:r>
            <a:r>
              <a:rPr lang="en-US" altLang="ko-KR" dirty="0">
                <a:solidFill>
                  <a:srgbClr val="DBAC7D"/>
                </a:solidFill>
              </a:rPr>
              <a:t>, </a:t>
            </a:r>
            <a:r>
              <a:rPr lang="ko-KR" altLang="en-US" dirty="0">
                <a:solidFill>
                  <a:srgbClr val="DBAC7D"/>
                </a:solidFill>
              </a:rPr>
              <a:t>프로그램으로 구현된 계약은 종이 기반 계약보다 </a:t>
            </a:r>
            <a:r>
              <a:rPr lang="en-US" altLang="ko-KR" dirty="0">
                <a:solidFill>
                  <a:srgbClr val="00C8EB"/>
                </a:solidFill>
              </a:rPr>
              <a:t>"</a:t>
            </a:r>
            <a:r>
              <a:rPr lang="ko-KR" altLang="en-US" dirty="0">
                <a:solidFill>
                  <a:srgbClr val="00C8EB"/>
                </a:solidFill>
              </a:rPr>
              <a:t>스마트</a:t>
            </a:r>
            <a:r>
              <a:rPr lang="en-US" altLang="ko-KR" dirty="0">
                <a:solidFill>
                  <a:srgbClr val="00C8EB"/>
                </a:solidFill>
              </a:rPr>
              <a:t>"</a:t>
            </a:r>
            <a:r>
              <a:rPr lang="en-US" altLang="ko-KR" dirty="0"/>
              <a:t> </a:t>
            </a:r>
            <a:r>
              <a:rPr lang="en-US" altLang="ko-KR" sz="1400" dirty="0"/>
              <a:t>(</a:t>
            </a:r>
            <a:r>
              <a:rPr lang="en-US" altLang="ko-KR" sz="1400" dirty="0">
                <a:hlinkClick r:id="rId4"/>
              </a:rPr>
              <a:t>Smart Contracts Glossary</a:t>
            </a:r>
            <a:r>
              <a:rPr lang="en-US" altLang="ko-KR" sz="1400" dirty="0"/>
              <a:t>, 1995)</a:t>
            </a:r>
            <a:br>
              <a:rPr lang="en-US" altLang="ko-KR" dirty="0"/>
            </a:br>
            <a:r>
              <a:rPr lang="en-US" altLang="ko-KR" sz="1400" dirty="0"/>
              <a:t>A set of promises, including protocols within which the parties perform on the other promises. The protocols are usually implemented with programs on a computer network, or in other forms of digital electronics, thus these contracts are "smarter" than their paper-based ancestors. No use of artificial intelligence is implied.</a:t>
            </a:r>
            <a:br>
              <a:rPr lang="en-US" altLang="ko-KR" sz="1400" dirty="0"/>
            </a:br>
            <a:r>
              <a:rPr lang="en-US" altLang="ko-KR" sz="1400" dirty="0"/>
              <a:t>Protocol: A sequence of messages between multiple agents.</a:t>
            </a:r>
            <a:br>
              <a:rPr lang="en-US" altLang="ko-KR" sz="1400" dirty="0"/>
            </a:br>
            <a:endParaRPr lang="en-US" altLang="ko-KR" sz="1400" dirty="0"/>
          </a:p>
          <a:p>
            <a:pPr marL="144000"/>
            <a:r>
              <a:rPr lang="ko-KR" altLang="en-US" dirty="0"/>
              <a:t>스마트 계약 </a:t>
            </a:r>
            <a:r>
              <a:rPr lang="ko-KR" altLang="en-US" dirty="0">
                <a:solidFill>
                  <a:srgbClr val="00C8EB"/>
                </a:solidFill>
              </a:rPr>
              <a:t>설계의 기본 원칙</a:t>
            </a:r>
            <a:r>
              <a:rPr lang="en-US" altLang="ko-KR" dirty="0"/>
              <a:t>(Some Basic Principals of Contract Design)</a:t>
            </a:r>
            <a:br>
              <a:rPr lang="en-US" altLang="ko-KR" dirty="0"/>
            </a:br>
            <a:r>
              <a:rPr lang="en-US" altLang="ko-KR" sz="1600" dirty="0"/>
              <a:t>(</a:t>
            </a:r>
            <a:r>
              <a:rPr lang="en-US" altLang="ko-KR" sz="1600" dirty="0">
                <a:hlinkClick r:id="rId5"/>
              </a:rPr>
              <a:t>Smart Contracts: Building Blocks for Digital Markets</a:t>
            </a:r>
            <a:r>
              <a:rPr lang="en-US" altLang="ko-KR" sz="1600" dirty="0"/>
              <a:t>, Nick Szabo, 1996)</a:t>
            </a:r>
          </a:p>
          <a:p>
            <a:pPr marL="504000" lvl="1"/>
            <a:r>
              <a:rPr lang="ko-KR" altLang="en-US" dirty="0">
                <a:solidFill>
                  <a:srgbClr val="DBAC7D"/>
                </a:solidFill>
              </a:rPr>
              <a:t>관측 가능성</a:t>
            </a:r>
            <a:r>
              <a:rPr lang="en-US" altLang="ko-KR" dirty="0"/>
              <a:t>(observability) : </a:t>
            </a:r>
            <a:r>
              <a:rPr lang="ko-KR" altLang="en-US" dirty="0"/>
              <a:t>서로의 계약 이행 가능성을 관찰하거나 성과를 입증할 수 있어야 한다</a:t>
            </a:r>
            <a:r>
              <a:rPr lang="en-US" altLang="ko-KR" dirty="0"/>
              <a:t>.</a:t>
            </a:r>
          </a:p>
          <a:p>
            <a:pPr marL="504000" lvl="1"/>
            <a:r>
              <a:rPr lang="ko-KR" altLang="en-US" dirty="0">
                <a:solidFill>
                  <a:srgbClr val="DBAC7D"/>
                </a:solidFill>
              </a:rPr>
              <a:t>검증 가능성</a:t>
            </a:r>
            <a:r>
              <a:rPr lang="en-US" altLang="ko-KR" dirty="0"/>
              <a:t>(verifiability) : </a:t>
            </a:r>
            <a:r>
              <a:rPr lang="ko-KR" altLang="en-US" dirty="0"/>
              <a:t>계약을 이행 또는 위반했을 때 이를 알 수 있어야 한다</a:t>
            </a:r>
            <a:r>
              <a:rPr lang="en-US" altLang="ko-KR" dirty="0"/>
              <a:t>.</a:t>
            </a:r>
          </a:p>
          <a:p>
            <a:pPr marL="504000" lvl="1"/>
            <a:r>
              <a:rPr lang="ko-KR" altLang="en-US" dirty="0">
                <a:solidFill>
                  <a:srgbClr val="DBAC7D"/>
                </a:solidFill>
              </a:rPr>
              <a:t>사생활 보호</a:t>
            </a:r>
            <a:r>
              <a:rPr lang="en-US" altLang="ko-KR" dirty="0"/>
              <a:t>(privacy) : </a:t>
            </a:r>
            <a:r>
              <a:rPr lang="ko-KR" altLang="en-US" dirty="0"/>
              <a:t>계약 내용은 계약에 관련된 당사자들에게만 알려져야 한다</a:t>
            </a:r>
            <a:r>
              <a:rPr lang="en-US" altLang="ko-KR" dirty="0"/>
              <a:t>.</a:t>
            </a:r>
          </a:p>
          <a:p>
            <a:pPr marL="504000" lvl="1"/>
            <a:r>
              <a:rPr lang="ko-KR" altLang="en-US" dirty="0">
                <a:solidFill>
                  <a:srgbClr val="DBAC7D"/>
                </a:solidFill>
              </a:rPr>
              <a:t>강제 가능성</a:t>
            </a:r>
            <a:r>
              <a:rPr lang="en-US" altLang="ko-KR" dirty="0"/>
              <a:t>(enforceability) : </a:t>
            </a:r>
            <a:r>
              <a:rPr lang="ko-KR" altLang="en-US" dirty="0"/>
              <a:t>계약을 강제로 이행할 수 있는 구속력이 있어야 한다</a:t>
            </a:r>
            <a:r>
              <a:rPr lang="en-US" altLang="ko-KR" dirty="0"/>
              <a:t>. </a:t>
            </a:r>
            <a:r>
              <a:rPr lang="ko-KR" altLang="en-US" dirty="0"/>
              <a:t>단</a:t>
            </a:r>
            <a:r>
              <a:rPr lang="en-US" altLang="ko-KR" dirty="0"/>
              <a:t>, </a:t>
            </a:r>
            <a:r>
              <a:rPr lang="ko-KR" altLang="en-US" dirty="0"/>
              <a:t>강제 가능성은 최소화해야 한다</a:t>
            </a:r>
            <a:r>
              <a:rPr lang="en-US" altLang="ko-KR" dirty="0"/>
              <a:t>.</a:t>
            </a:r>
          </a:p>
        </p:txBody>
      </p:sp>
      <p:sp>
        <p:nvSpPr>
          <p:cNvPr id="3" name="제목 2">
            <a:extLst>
              <a:ext uri="{FF2B5EF4-FFF2-40B4-BE49-F238E27FC236}">
                <a16:creationId xmlns:a16="http://schemas.microsoft.com/office/drawing/2014/main" id="{0EDA2E9F-9E80-4A1C-A1D6-EF5F93D5E3E0}"/>
              </a:ext>
            </a:extLst>
          </p:cNvPr>
          <p:cNvSpPr>
            <a:spLocks noGrp="1"/>
          </p:cNvSpPr>
          <p:nvPr>
            <p:ph type="title"/>
          </p:nvPr>
        </p:nvSpPr>
        <p:spPr/>
        <p:txBody>
          <a:bodyPr/>
          <a:lstStyle/>
          <a:p>
            <a:r>
              <a:rPr lang="en-US" altLang="ko-KR" dirty="0"/>
              <a:t>Smart Contract (</a:t>
            </a:r>
            <a:r>
              <a:rPr lang="ko-KR" altLang="en-US" dirty="0"/>
              <a:t>스마트 계약</a:t>
            </a:r>
            <a:r>
              <a:rPr lang="en-US" altLang="ko-KR" dirty="0"/>
              <a:t>)</a:t>
            </a:r>
            <a:endParaRPr lang="ko-KR" altLang="en-US" dirty="0"/>
          </a:p>
        </p:txBody>
      </p:sp>
    </p:spTree>
    <p:extLst>
      <p:ext uri="{BB962C8B-B14F-4D97-AF65-F5344CB8AC3E}">
        <p14:creationId xmlns:p14="http://schemas.microsoft.com/office/powerpoint/2010/main" val="314248927"/>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95AFA9BC-313C-4DB8-9941-A31BABBE780B}"/>
              </a:ext>
            </a:extLst>
          </p:cNvPr>
          <p:cNvSpPr>
            <a:spLocks noGrp="1"/>
          </p:cNvSpPr>
          <p:nvPr>
            <p:ph idx="1"/>
          </p:nvPr>
        </p:nvSpPr>
        <p:spPr>
          <a:xfrm>
            <a:off x="241299" y="674860"/>
            <a:ext cx="11683999" cy="478079"/>
          </a:xfrm>
        </p:spPr>
        <p:txBody>
          <a:bodyPr/>
          <a:lstStyle/>
          <a:p>
            <a:pPr indent="0">
              <a:buNone/>
            </a:pPr>
            <a:r>
              <a:rPr lang="en-US" altLang="ko-KR" dirty="0"/>
              <a:t>2 + 3 </a:t>
            </a:r>
            <a:r>
              <a:rPr lang="ko-KR" altLang="en-US" dirty="0"/>
              <a:t>을 컴퓨터가 계산하는 방법</a:t>
            </a:r>
            <a:r>
              <a:rPr lang="en-US" altLang="ko-KR" dirty="0"/>
              <a:t>?</a:t>
            </a:r>
            <a:endParaRPr lang="ko-KR" altLang="en-US" dirty="0"/>
          </a:p>
        </p:txBody>
      </p:sp>
      <p:sp>
        <p:nvSpPr>
          <p:cNvPr id="3" name="제목 2">
            <a:extLst>
              <a:ext uri="{FF2B5EF4-FFF2-40B4-BE49-F238E27FC236}">
                <a16:creationId xmlns:a16="http://schemas.microsoft.com/office/drawing/2014/main" id="{A7C3A316-043C-40C9-AE25-BDF44BCA7829}"/>
              </a:ext>
            </a:extLst>
          </p:cNvPr>
          <p:cNvSpPr>
            <a:spLocks noGrp="1"/>
          </p:cNvSpPr>
          <p:nvPr>
            <p:ph type="title"/>
          </p:nvPr>
        </p:nvSpPr>
        <p:spPr/>
        <p:txBody>
          <a:bodyPr/>
          <a:lstStyle/>
          <a:p>
            <a:r>
              <a:rPr lang="en-US" altLang="ko-KR" dirty="0"/>
              <a:t>Smart Contract [ Stack Machine ]</a:t>
            </a:r>
            <a:endParaRPr lang="ko-KR" altLang="en-US" dirty="0"/>
          </a:p>
        </p:txBody>
      </p:sp>
      <p:sp>
        <p:nvSpPr>
          <p:cNvPr id="4" name="내용 개체 틀 1">
            <a:extLst>
              <a:ext uri="{FF2B5EF4-FFF2-40B4-BE49-F238E27FC236}">
                <a16:creationId xmlns:a16="http://schemas.microsoft.com/office/drawing/2014/main" id="{0EFA9AF5-3ECC-43D8-8D21-81B3C3A34DE5}"/>
              </a:ext>
            </a:extLst>
          </p:cNvPr>
          <p:cNvSpPr txBox="1">
            <a:spLocks/>
          </p:cNvSpPr>
          <p:nvPr/>
        </p:nvSpPr>
        <p:spPr>
          <a:xfrm>
            <a:off x="241299" y="1781356"/>
            <a:ext cx="5854701" cy="917156"/>
          </a:xfrm>
          <a:prstGeom prst="rect">
            <a:avLst/>
          </a:prstGeom>
        </p:spPr>
        <p:txBody>
          <a:bodyPr vert="horz" lIns="91440" tIns="45720" rIns="91440" bIns="45720" rtlCol="0">
            <a:normAutofit/>
          </a:bodyPr>
          <a:lstStyle>
            <a:lvl1pPr marL="0" indent="-144000" algn="l" defTabSz="914400" rtl="0" eaLnBrk="1" latinLnBrk="1" hangingPunct="1">
              <a:lnSpc>
                <a:spcPct val="105000"/>
              </a:lnSpc>
              <a:spcBef>
                <a:spcPts val="1000"/>
              </a:spcBef>
              <a:buFont typeface="Arial" panose="020B0604020202020204" pitchFamily="34" charset="0"/>
              <a:buChar char="•"/>
              <a:defRPr sz="1800" kern="1200" spc="-90" baseline="0">
                <a:solidFill>
                  <a:schemeClr val="bg1">
                    <a:lumMod val="85000"/>
                  </a:schemeClr>
                </a:solidFill>
                <a:latin typeface="Arial" panose="020B0604020202020204" pitchFamily="34" charset="0"/>
                <a:ea typeface="맑은 고딕" panose="020B0503020000020004" pitchFamily="50" charset="-127"/>
                <a:cs typeface="+mn-cs"/>
              </a:defRPr>
            </a:lvl1pPr>
            <a:lvl2pPr marL="360000" indent="-144000" algn="l" defTabSz="914400" rtl="0" eaLnBrk="1" latinLnBrk="1" hangingPunct="1">
              <a:lnSpc>
                <a:spcPct val="105000"/>
              </a:lnSpc>
              <a:spcBef>
                <a:spcPts val="500"/>
              </a:spcBef>
              <a:buFont typeface="Arial" panose="020B0604020202020204" pitchFamily="34" charset="0"/>
              <a:buChar char="•"/>
              <a:defRPr sz="1600" kern="1200" spc="-90" baseline="0">
                <a:solidFill>
                  <a:schemeClr val="bg1">
                    <a:lumMod val="85000"/>
                  </a:schemeClr>
                </a:solidFill>
                <a:latin typeface="Arial" panose="020B0604020202020204" pitchFamily="34" charset="0"/>
                <a:ea typeface="맑은 고딕" panose="020B0503020000020004" pitchFamily="50" charset="-127"/>
                <a:cs typeface="+mn-cs"/>
              </a:defRPr>
            </a:lvl2pPr>
            <a:lvl3pPr marL="540000" indent="-144000" algn="l" defTabSz="914400" rtl="0" eaLnBrk="1" latinLnBrk="1" hangingPunct="1">
              <a:lnSpc>
                <a:spcPct val="105000"/>
              </a:lnSpc>
              <a:spcBef>
                <a:spcPts val="500"/>
              </a:spcBef>
              <a:buFont typeface="Arial" panose="020B0604020202020204" pitchFamily="34" charset="0"/>
              <a:buChar char="•"/>
              <a:defRPr sz="1400" kern="1200" spc="-90" baseline="0">
                <a:solidFill>
                  <a:schemeClr val="bg1">
                    <a:lumMod val="85000"/>
                  </a:schemeClr>
                </a:solidFill>
                <a:latin typeface="Arial" panose="020B0604020202020204" pitchFamily="34" charset="0"/>
                <a:ea typeface="맑은 고딕" panose="020B0503020000020004" pitchFamily="50" charset="-127"/>
                <a:cs typeface="+mn-cs"/>
              </a:defRPr>
            </a:lvl3pPr>
            <a:lvl4pPr marL="720000" indent="-144000" algn="l" defTabSz="914400" rtl="0" eaLnBrk="1" latinLnBrk="1" hangingPunct="1">
              <a:lnSpc>
                <a:spcPct val="105000"/>
              </a:lnSpc>
              <a:spcBef>
                <a:spcPts val="500"/>
              </a:spcBef>
              <a:buFont typeface="Arial" panose="020B0604020202020204" pitchFamily="34" charset="0"/>
              <a:buChar char="•"/>
              <a:defRPr sz="1300" kern="1200" spc="-90" baseline="0">
                <a:solidFill>
                  <a:schemeClr val="bg1">
                    <a:lumMod val="85000"/>
                  </a:schemeClr>
                </a:solidFill>
                <a:latin typeface="Arial" panose="020B0604020202020204" pitchFamily="34" charset="0"/>
                <a:ea typeface="맑은 고딕" panose="020B0503020000020004" pitchFamily="50" charset="-127"/>
                <a:cs typeface="+mn-cs"/>
              </a:defRPr>
            </a:lvl4pPr>
            <a:lvl5pPr marL="900000" indent="-144000" algn="l" defTabSz="914400" rtl="0" eaLnBrk="1" latinLnBrk="1" hangingPunct="1">
              <a:lnSpc>
                <a:spcPct val="105000"/>
              </a:lnSpc>
              <a:spcBef>
                <a:spcPts val="500"/>
              </a:spcBef>
              <a:buFont typeface="Arial" panose="020B0604020202020204" pitchFamily="34" charset="0"/>
              <a:buChar char="•"/>
              <a:defRPr sz="1200" kern="1200" spc="-90" baseline="0">
                <a:solidFill>
                  <a:schemeClr val="bg1">
                    <a:lumMod val="85000"/>
                  </a:schemeClr>
                </a:solidFill>
                <a:latin typeface="Arial" panose="020B0604020202020204" pitchFamily="34" charset="0"/>
                <a:ea typeface="맑은 고딕" panose="020B0503020000020004"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buFont typeface="Arial" panose="020B0604020202020204" pitchFamily="34" charset="0"/>
              <a:buNone/>
            </a:pPr>
            <a:r>
              <a:rPr lang="en-US" altLang="ko-KR" dirty="0"/>
              <a:t>Stack</a:t>
            </a:r>
            <a:r>
              <a:rPr lang="ko-KR" altLang="en-US" dirty="0"/>
              <a:t> </a:t>
            </a:r>
            <a:r>
              <a:rPr lang="en-US" altLang="ko-KR" dirty="0"/>
              <a:t>Machine</a:t>
            </a:r>
            <a:r>
              <a:rPr lang="ko-KR" altLang="en-US" dirty="0"/>
              <a:t>을 이용하는 방법</a:t>
            </a:r>
            <a:endParaRPr lang="en-US" altLang="ko-KR" dirty="0"/>
          </a:p>
          <a:p>
            <a:pPr marL="285750" indent="-285750"/>
            <a:r>
              <a:rPr lang="en-US" altLang="ko-KR" dirty="0"/>
              <a:t>Stack (LIFO : Last-in First-out) : Push(item), Pop()</a:t>
            </a:r>
          </a:p>
        </p:txBody>
      </p:sp>
      <p:sp>
        <p:nvSpPr>
          <p:cNvPr id="5" name="내용 개체 틀 1">
            <a:extLst>
              <a:ext uri="{FF2B5EF4-FFF2-40B4-BE49-F238E27FC236}">
                <a16:creationId xmlns:a16="http://schemas.microsoft.com/office/drawing/2014/main" id="{DF4E2A0B-4785-464D-BF6E-B153F7D7B0F0}"/>
              </a:ext>
            </a:extLst>
          </p:cNvPr>
          <p:cNvSpPr txBox="1">
            <a:spLocks/>
          </p:cNvSpPr>
          <p:nvPr/>
        </p:nvSpPr>
        <p:spPr>
          <a:xfrm>
            <a:off x="6096000" y="2239935"/>
            <a:ext cx="6008914" cy="1402084"/>
          </a:xfrm>
          <a:prstGeom prst="rect">
            <a:avLst/>
          </a:prstGeom>
        </p:spPr>
        <p:txBody>
          <a:bodyPr vert="horz" lIns="91440" tIns="45720" rIns="91440" bIns="45720" rtlCol="0">
            <a:normAutofit/>
          </a:bodyPr>
          <a:lstStyle>
            <a:lvl1pPr marL="0" indent="-144000" algn="l" defTabSz="914400" rtl="0" eaLnBrk="1" latinLnBrk="1" hangingPunct="1">
              <a:lnSpc>
                <a:spcPct val="105000"/>
              </a:lnSpc>
              <a:spcBef>
                <a:spcPts val="1000"/>
              </a:spcBef>
              <a:buFont typeface="Arial" panose="020B0604020202020204" pitchFamily="34" charset="0"/>
              <a:buChar char="•"/>
              <a:defRPr sz="1800" kern="1200" spc="-90" baseline="0">
                <a:solidFill>
                  <a:schemeClr val="bg1">
                    <a:lumMod val="85000"/>
                  </a:schemeClr>
                </a:solidFill>
                <a:latin typeface="Arial" panose="020B0604020202020204" pitchFamily="34" charset="0"/>
                <a:ea typeface="맑은 고딕" panose="020B0503020000020004" pitchFamily="50" charset="-127"/>
                <a:cs typeface="+mn-cs"/>
              </a:defRPr>
            </a:lvl1pPr>
            <a:lvl2pPr marL="360000" indent="-144000" algn="l" defTabSz="914400" rtl="0" eaLnBrk="1" latinLnBrk="1" hangingPunct="1">
              <a:lnSpc>
                <a:spcPct val="105000"/>
              </a:lnSpc>
              <a:spcBef>
                <a:spcPts val="500"/>
              </a:spcBef>
              <a:buFont typeface="Arial" panose="020B0604020202020204" pitchFamily="34" charset="0"/>
              <a:buChar char="•"/>
              <a:defRPr sz="1600" kern="1200" spc="-90" baseline="0">
                <a:solidFill>
                  <a:schemeClr val="bg1">
                    <a:lumMod val="85000"/>
                  </a:schemeClr>
                </a:solidFill>
                <a:latin typeface="Arial" panose="020B0604020202020204" pitchFamily="34" charset="0"/>
                <a:ea typeface="맑은 고딕" panose="020B0503020000020004" pitchFamily="50" charset="-127"/>
                <a:cs typeface="+mn-cs"/>
              </a:defRPr>
            </a:lvl2pPr>
            <a:lvl3pPr marL="540000" indent="-144000" algn="l" defTabSz="914400" rtl="0" eaLnBrk="1" latinLnBrk="1" hangingPunct="1">
              <a:lnSpc>
                <a:spcPct val="105000"/>
              </a:lnSpc>
              <a:spcBef>
                <a:spcPts val="500"/>
              </a:spcBef>
              <a:buFont typeface="Arial" panose="020B0604020202020204" pitchFamily="34" charset="0"/>
              <a:buChar char="•"/>
              <a:defRPr sz="1400" kern="1200" spc="-90" baseline="0">
                <a:solidFill>
                  <a:schemeClr val="bg1">
                    <a:lumMod val="85000"/>
                  </a:schemeClr>
                </a:solidFill>
                <a:latin typeface="Arial" panose="020B0604020202020204" pitchFamily="34" charset="0"/>
                <a:ea typeface="맑은 고딕" panose="020B0503020000020004" pitchFamily="50" charset="-127"/>
                <a:cs typeface="+mn-cs"/>
              </a:defRPr>
            </a:lvl3pPr>
            <a:lvl4pPr marL="720000" indent="-144000" algn="l" defTabSz="914400" rtl="0" eaLnBrk="1" latinLnBrk="1" hangingPunct="1">
              <a:lnSpc>
                <a:spcPct val="105000"/>
              </a:lnSpc>
              <a:spcBef>
                <a:spcPts val="500"/>
              </a:spcBef>
              <a:buFont typeface="Arial" panose="020B0604020202020204" pitchFamily="34" charset="0"/>
              <a:buChar char="•"/>
              <a:defRPr sz="1300" kern="1200" spc="-90" baseline="0">
                <a:solidFill>
                  <a:schemeClr val="bg1">
                    <a:lumMod val="85000"/>
                  </a:schemeClr>
                </a:solidFill>
                <a:latin typeface="Arial" panose="020B0604020202020204" pitchFamily="34" charset="0"/>
                <a:ea typeface="맑은 고딕" panose="020B0503020000020004" pitchFamily="50" charset="-127"/>
                <a:cs typeface="+mn-cs"/>
              </a:defRPr>
            </a:lvl4pPr>
            <a:lvl5pPr marL="900000" indent="-144000" algn="l" defTabSz="914400" rtl="0" eaLnBrk="1" latinLnBrk="1" hangingPunct="1">
              <a:lnSpc>
                <a:spcPct val="105000"/>
              </a:lnSpc>
              <a:spcBef>
                <a:spcPts val="500"/>
              </a:spcBef>
              <a:buFont typeface="Arial" panose="020B0604020202020204" pitchFamily="34" charset="0"/>
              <a:buChar char="•"/>
              <a:defRPr sz="1200" kern="1200" spc="-90" baseline="0">
                <a:solidFill>
                  <a:schemeClr val="bg1">
                    <a:lumMod val="85000"/>
                  </a:schemeClr>
                </a:solidFill>
                <a:latin typeface="Arial" panose="020B0604020202020204" pitchFamily="34" charset="0"/>
                <a:ea typeface="맑은 고딕" panose="020B0503020000020004"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r>
              <a:rPr lang="en-US" altLang="ko-KR" dirty="0"/>
              <a:t>2 </a:t>
            </a:r>
            <a:r>
              <a:rPr lang="en-US" altLang="ko-KR" dirty="0">
                <a:solidFill>
                  <a:srgbClr val="00C8EB"/>
                </a:solidFill>
              </a:rPr>
              <a:t>+</a:t>
            </a:r>
            <a:r>
              <a:rPr lang="en-US" altLang="ko-KR" dirty="0"/>
              <a:t> 3 : </a:t>
            </a:r>
            <a:r>
              <a:rPr lang="ko-KR" altLang="en-US" dirty="0" err="1"/>
              <a:t>중위법</a:t>
            </a:r>
            <a:r>
              <a:rPr lang="ko-KR" altLang="en-US" dirty="0"/>
              <a:t> ➡ </a:t>
            </a:r>
            <a:r>
              <a:rPr lang="en-US" altLang="ko-KR" dirty="0"/>
              <a:t>2 3 </a:t>
            </a:r>
            <a:r>
              <a:rPr lang="en-US" altLang="ko-KR" dirty="0">
                <a:solidFill>
                  <a:srgbClr val="00C8EB"/>
                </a:solidFill>
              </a:rPr>
              <a:t>+</a:t>
            </a:r>
            <a:r>
              <a:rPr lang="en-US" altLang="ko-KR" dirty="0"/>
              <a:t> : </a:t>
            </a:r>
            <a:r>
              <a:rPr lang="ko-KR" altLang="en-US" dirty="0" err="1"/>
              <a:t>후위법</a:t>
            </a:r>
            <a:endParaRPr lang="en-US" altLang="ko-KR" dirty="0"/>
          </a:p>
          <a:p>
            <a:pPr marL="285750" indent="-285750"/>
            <a:r>
              <a:rPr lang="en-US" altLang="ko-KR" dirty="0"/>
              <a:t>PUSH 2</a:t>
            </a:r>
            <a:br>
              <a:rPr lang="en-US" altLang="ko-KR" dirty="0"/>
            </a:br>
            <a:r>
              <a:rPr lang="en-US" altLang="ko-KR" dirty="0"/>
              <a:t>PUSH 3</a:t>
            </a:r>
            <a:br>
              <a:rPr lang="en-US" altLang="ko-KR" dirty="0"/>
            </a:br>
            <a:r>
              <a:rPr lang="en-US" altLang="ko-KR" dirty="0">
                <a:solidFill>
                  <a:srgbClr val="00C8EB"/>
                </a:solidFill>
              </a:rPr>
              <a:t>ADD</a:t>
            </a:r>
          </a:p>
        </p:txBody>
      </p:sp>
      <p:grpSp>
        <p:nvGrpSpPr>
          <p:cNvPr id="14" name="그룹 13">
            <a:extLst>
              <a:ext uri="{FF2B5EF4-FFF2-40B4-BE49-F238E27FC236}">
                <a16:creationId xmlns:a16="http://schemas.microsoft.com/office/drawing/2014/main" id="{3B50B59E-ACA3-4695-8682-1C46BBE6B534}"/>
              </a:ext>
            </a:extLst>
          </p:cNvPr>
          <p:cNvGrpSpPr/>
          <p:nvPr/>
        </p:nvGrpSpPr>
        <p:grpSpPr>
          <a:xfrm>
            <a:off x="1140458" y="4712282"/>
            <a:ext cx="876206" cy="1080000"/>
            <a:chOff x="723331" y="3681413"/>
            <a:chExt cx="876206" cy="1080000"/>
          </a:xfrm>
        </p:grpSpPr>
        <p:cxnSp>
          <p:nvCxnSpPr>
            <p:cNvPr id="8" name="직선 연결선 7">
              <a:extLst>
                <a:ext uri="{FF2B5EF4-FFF2-40B4-BE49-F238E27FC236}">
                  <a16:creationId xmlns:a16="http://schemas.microsoft.com/office/drawing/2014/main" id="{87A9C063-CA07-402F-8DD5-62F87F2CDA87}"/>
                </a:ext>
              </a:extLst>
            </p:cNvPr>
            <p:cNvCxnSpPr/>
            <p:nvPr/>
          </p:nvCxnSpPr>
          <p:spPr>
            <a:xfrm>
              <a:off x="744058" y="3681413"/>
              <a:ext cx="0" cy="108000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 name="직선 연결선 8">
              <a:extLst>
                <a:ext uri="{FF2B5EF4-FFF2-40B4-BE49-F238E27FC236}">
                  <a16:creationId xmlns:a16="http://schemas.microsoft.com/office/drawing/2014/main" id="{907CA8DA-60FD-4948-887F-285FAA75518D}"/>
                </a:ext>
              </a:extLst>
            </p:cNvPr>
            <p:cNvCxnSpPr/>
            <p:nvPr/>
          </p:nvCxnSpPr>
          <p:spPr>
            <a:xfrm>
              <a:off x="1581341" y="3681413"/>
              <a:ext cx="0" cy="108000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직선 연결선 9">
              <a:extLst>
                <a:ext uri="{FF2B5EF4-FFF2-40B4-BE49-F238E27FC236}">
                  <a16:creationId xmlns:a16="http://schemas.microsoft.com/office/drawing/2014/main" id="{7958F41F-013D-4016-BCBA-10600CE212E6}"/>
                </a:ext>
              </a:extLst>
            </p:cNvPr>
            <p:cNvCxnSpPr>
              <a:cxnSpLocks/>
            </p:cNvCxnSpPr>
            <p:nvPr/>
          </p:nvCxnSpPr>
          <p:spPr>
            <a:xfrm>
              <a:off x="723331" y="4747467"/>
              <a:ext cx="876206" cy="4597"/>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36" name="그룹 35">
            <a:extLst>
              <a:ext uri="{FF2B5EF4-FFF2-40B4-BE49-F238E27FC236}">
                <a16:creationId xmlns:a16="http://schemas.microsoft.com/office/drawing/2014/main" id="{D645DF20-516F-4718-8BEE-06A38EF9BC92}"/>
              </a:ext>
            </a:extLst>
          </p:cNvPr>
          <p:cNvGrpSpPr/>
          <p:nvPr/>
        </p:nvGrpSpPr>
        <p:grpSpPr>
          <a:xfrm>
            <a:off x="2172910" y="4220731"/>
            <a:ext cx="1056700" cy="1571551"/>
            <a:chOff x="1498146" y="3427828"/>
            <a:chExt cx="1056700" cy="1571551"/>
          </a:xfrm>
        </p:grpSpPr>
        <p:sp>
          <p:nvSpPr>
            <p:cNvPr id="15" name="TextBox 14">
              <a:extLst>
                <a:ext uri="{FF2B5EF4-FFF2-40B4-BE49-F238E27FC236}">
                  <a16:creationId xmlns:a16="http://schemas.microsoft.com/office/drawing/2014/main" id="{C7580C20-AB52-467F-A6CD-E700B26BB9AB}"/>
                </a:ext>
              </a:extLst>
            </p:cNvPr>
            <p:cNvSpPr txBox="1"/>
            <p:nvPr/>
          </p:nvSpPr>
          <p:spPr>
            <a:xfrm>
              <a:off x="1498146" y="3427828"/>
              <a:ext cx="1056700" cy="369332"/>
            </a:xfrm>
            <a:prstGeom prst="rect">
              <a:avLst/>
            </a:prstGeom>
            <a:noFill/>
          </p:spPr>
          <p:txBody>
            <a:bodyPr wrap="none" rtlCol="0">
              <a:spAutoFit/>
            </a:bodyPr>
            <a:lstStyle/>
            <a:p>
              <a:pPr algn="ctr"/>
              <a:r>
                <a:rPr lang="en-US" altLang="ko-KR" dirty="0">
                  <a:solidFill>
                    <a:schemeClr val="bg1">
                      <a:lumMod val="85000"/>
                    </a:schemeClr>
                  </a:solidFill>
                  <a:latin typeface="Arial" panose="020B0604020202020204" pitchFamily="34" charset="0"/>
                </a:rPr>
                <a:t>Push (2)</a:t>
              </a:r>
              <a:endParaRPr lang="ko-KR" altLang="en-US" dirty="0">
                <a:solidFill>
                  <a:schemeClr val="bg1">
                    <a:lumMod val="85000"/>
                  </a:schemeClr>
                </a:solidFill>
                <a:latin typeface="Arial" panose="020B0604020202020204" pitchFamily="34" charset="0"/>
              </a:endParaRPr>
            </a:p>
          </p:txBody>
        </p:sp>
        <p:grpSp>
          <p:nvGrpSpPr>
            <p:cNvPr id="16" name="그룹 15">
              <a:extLst>
                <a:ext uri="{FF2B5EF4-FFF2-40B4-BE49-F238E27FC236}">
                  <a16:creationId xmlns:a16="http://schemas.microsoft.com/office/drawing/2014/main" id="{F0CFFE26-46E9-4759-B93D-A2AA218EDFCE}"/>
                </a:ext>
              </a:extLst>
            </p:cNvPr>
            <p:cNvGrpSpPr/>
            <p:nvPr/>
          </p:nvGrpSpPr>
          <p:grpSpPr>
            <a:xfrm>
              <a:off x="1588393" y="3919379"/>
              <a:ext cx="876206" cy="1080000"/>
              <a:chOff x="723331" y="3681413"/>
              <a:chExt cx="876206" cy="1080000"/>
            </a:xfrm>
          </p:grpSpPr>
          <p:cxnSp>
            <p:nvCxnSpPr>
              <p:cNvPr id="17" name="직선 연결선 16">
                <a:extLst>
                  <a:ext uri="{FF2B5EF4-FFF2-40B4-BE49-F238E27FC236}">
                    <a16:creationId xmlns:a16="http://schemas.microsoft.com/office/drawing/2014/main" id="{D5A43BAE-8557-464F-A1BC-9BC0D815B26A}"/>
                  </a:ext>
                </a:extLst>
              </p:cNvPr>
              <p:cNvCxnSpPr/>
              <p:nvPr/>
            </p:nvCxnSpPr>
            <p:spPr>
              <a:xfrm>
                <a:off x="744058" y="3681413"/>
                <a:ext cx="0" cy="108000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직선 연결선 17">
                <a:extLst>
                  <a:ext uri="{FF2B5EF4-FFF2-40B4-BE49-F238E27FC236}">
                    <a16:creationId xmlns:a16="http://schemas.microsoft.com/office/drawing/2014/main" id="{DF060736-48D2-4575-B5A2-23CA695CA088}"/>
                  </a:ext>
                </a:extLst>
              </p:cNvPr>
              <p:cNvCxnSpPr/>
              <p:nvPr/>
            </p:nvCxnSpPr>
            <p:spPr>
              <a:xfrm>
                <a:off x="1581341" y="3681413"/>
                <a:ext cx="0" cy="108000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직선 연결선 18">
                <a:extLst>
                  <a:ext uri="{FF2B5EF4-FFF2-40B4-BE49-F238E27FC236}">
                    <a16:creationId xmlns:a16="http://schemas.microsoft.com/office/drawing/2014/main" id="{8BB4CE89-927A-467C-84A4-71DB8FA37E5F}"/>
                  </a:ext>
                </a:extLst>
              </p:cNvPr>
              <p:cNvCxnSpPr>
                <a:cxnSpLocks/>
              </p:cNvCxnSpPr>
              <p:nvPr/>
            </p:nvCxnSpPr>
            <p:spPr>
              <a:xfrm>
                <a:off x="723331" y="4747467"/>
                <a:ext cx="876206" cy="4597"/>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20" name="직사각형 19">
              <a:extLst>
                <a:ext uri="{FF2B5EF4-FFF2-40B4-BE49-F238E27FC236}">
                  <a16:creationId xmlns:a16="http://schemas.microsoft.com/office/drawing/2014/main" id="{60831106-5134-4433-A659-03E93437ABC9}"/>
                </a:ext>
              </a:extLst>
            </p:cNvPr>
            <p:cNvSpPr/>
            <p:nvPr/>
          </p:nvSpPr>
          <p:spPr>
            <a:xfrm>
              <a:off x="1666496" y="3933325"/>
              <a:ext cx="720000" cy="310343"/>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latin typeface="Arial" panose="020B0604020202020204" pitchFamily="34" charset="0"/>
                </a:rPr>
                <a:t>2</a:t>
              </a:r>
              <a:endParaRPr lang="ko-KR" altLang="en-US" dirty="0">
                <a:latin typeface="Arial" panose="020B0604020202020204" pitchFamily="34" charset="0"/>
              </a:endParaRPr>
            </a:p>
          </p:txBody>
        </p:sp>
      </p:grpSp>
      <p:grpSp>
        <p:nvGrpSpPr>
          <p:cNvPr id="35" name="그룹 34">
            <a:extLst>
              <a:ext uri="{FF2B5EF4-FFF2-40B4-BE49-F238E27FC236}">
                <a16:creationId xmlns:a16="http://schemas.microsoft.com/office/drawing/2014/main" id="{DFD6A4C7-9E44-4AE0-8B54-AC74E2C6E315}"/>
              </a:ext>
            </a:extLst>
          </p:cNvPr>
          <p:cNvGrpSpPr/>
          <p:nvPr/>
        </p:nvGrpSpPr>
        <p:grpSpPr>
          <a:xfrm>
            <a:off x="3281348" y="4220731"/>
            <a:ext cx="1056700" cy="1571551"/>
            <a:chOff x="2619876" y="3429000"/>
            <a:chExt cx="1056700" cy="1571551"/>
          </a:xfrm>
        </p:grpSpPr>
        <p:sp>
          <p:nvSpPr>
            <p:cNvPr id="21" name="TextBox 20">
              <a:extLst>
                <a:ext uri="{FF2B5EF4-FFF2-40B4-BE49-F238E27FC236}">
                  <a16:creationId xmlns:a16="http://schemas.microsoft.com/office/drawing/2014/main" id="{7D9E840A-C272-4307-B352-84BD47F46E10}"/>
                </a:ext>
              </a:extLst>
            </p:cNvPr>
            <p:cNvSpPr txBox="1"/>
            <p:nvPr/>
          </p:nvSpPr>
          <p:spPr>
            <a:xfrm>
              <a:off x="2619876" y="3429000"/>
              <a:ext cx="1056700" cy="369332"/>
            </a:xfrm>
            <a:prstGeom prst="rect">
              <a:avLst/>
            </a:prstGeom>
            <a:noFill/>
          </p:spPr>
          <p:txBody>
            <a:bodyPr wrap="none" rtlCol="0">
              <a:spAutoFit/>
            </a:bodyPr>
            <a:lstStyle/>
            <a:p>
              <a:pPr algn="ctr"/>
              <a:r>
                <a:rPr lang="en-US" altLang="ko-KR" dirty="0">
                  <a:solidFill>
                    <a:schemeClr val="bg1">
                      <a:lumMod val="85000"/>
                    </a:schemeClr>
                  </a:solidFill>
                  <a:latin typeface="Arial" panose="020B0604020202020204" pitchFamily="34" charset="0"/>
                </a:rPr>
                <a:t>Push (3)</a:t>
              </a:r>
              <a:endParaRPr lang="ko-KR" altLang="en-US" dirty="0">
                <a:solidFill>
                  <a:schemeClr val="bg1">
                    <a:lumMod val="85000"/>
                  </a:schemeClr>
                </a:solidFill>
                <a:latin typeface="Arial" panose="020B0604020202020204" pitchFamily="34" charset="0"/>
              </a:endParaRPr>
            </a:p>
          </p:txBody>
        </p:sp>
        <p:grpSp>
          <p:nvGrpSpPr>
            <p:cNvPr id="22" name="그룹 21">
              <a:extLst>
                <a:ext uri="{FF2B5EF4-FFF2-40B4-BE49-F238E27FC236}">
                  <a16:creationId xmlns:a16="http://schemas.microsoft.com/office/drawing/2014/main" id="{46EA9C64-D52D-4725-A4F6-4D641FDDF862}"/>
                </a:ext>
              </a:extLst>
            </p:cNvPr>
            <p:cNvGrpSpPr/>
            <p:nvPr/>
          </p:nvGrpSpPr>
          <p:grpSpPr>
            <a:xfrm>
              <a:off x="2710123" y="3920551"/>
              <a:ext cx="876206" cy="1080000"/>
              <a:chOff x="723331" y="3681413"/>
              <a:chExt cx="876206" cy="1080000"/>
            </a:xfrm>
          </p:grpSpPr>
          <p:cxnSp>
            <p:nvCxnSpPr>
              <p:cNvPr id="23" name="직선 연결선 22">
                <a:extLst>
                  <a:ext uri="{FF2B5EF4-FFF2-40B4-BE49-F238E27FC236}">
                    <a16:creationId xmlns:a16="http://schemas.microsoft.com/office/drawing/2014/main" id="{468E500D-D5E3-4E89-AC53-3F6645C9BE25}"/>
                  </a:ext>
                </a:extLst>
              </p:cNvPr>
              <p:cNvCxnSpPr/>
              <p:nvPr/>
            </p:nvCxnSpPr>
            <p:spPr>
              <a:xfrm>
                <a:off x="744058" y="3681413"/>
                <a:ext cx="0" cy="108000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직선 연결선 23">
                <a:extLst>
                  <a:ext uri="{FF2B5EF4-FFF2-40B4-BE49-F238E27FC236}">
                    <a16:creationId xmlns:a16="http://schemas.microsoft.com/office/drawing/2014/main" id="{D8DC0292-897F-4235-A5E6-8E437D92BA40}"/>
                  </a:ext>
                </a:extLst>
              </p:cNvPr>
              <p:cNvCxnSpPr/>
              <p:nvPr/>
            </p:nvCxnSpPr>
            <p:spPr>
              <a:xfrm>
                <a:off x="1581341" y="3681413"/>
                <a:ext cx="0" cy="108000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직선 연결선 24">
                <a:extLst>
                  <a:ext uri="{FF2B5EF4-FFF2-40B4-BE49-F238E27FC236}">
                    <a16:creationId xmlns:a16="http://schemas.microsoft.com/office/drawing/2014/main" id="{2B3DD93A-8EE9-4D04-A61C-F1AFDBAFBAE9}"/>
                  </a:ext>
                </a:extLst>
              </p:cNvPr>
              <p:cNvCxnSpPr>
                <a:cxnSpLocks/>
              </p:cNvCxnSpPr>
              <p:nvPr/>
            </p:nvCxnSpPr>
            <p:spPr>
              <a:xfrm>
                <a:off x="723331" y="4747467"/>
                <a:ext cx="876206" cy="4597"/>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26" name="직사각형 25">
              <a:extLst>
                <a:ext uri="{FF2B5EF4-FFF2-40B4-BE49-F238E27FC236}">
                  <a16:creationId xmlns:a16="http://schemas.microsoft.com/office/drawing/2014/main" id="{62CEC5CC-1E68-42A3-8BA0-DA6A2A800DE4}"/>
                </a:ext>
              </a:extLst>
            </p:cNvPr>
            <p:cNvSpPr/>
            <p:nvPr/>
          </p:nvSpPr>
          <p:spPr>
            <a:xfrm>
              <a:off x="2788226" y="3934497"/>
              <a:ext cx="720000" cy="310343"/>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latin typeface="Arial" panose="020B0604020202020204" pitchFamily="34" charset="0"/>
                </a:rPr>
                <a:t>3</a:t>
              </a:r>
              <a:endParaRPr lang="ko-KR" altLang="en-US" dirty="0">
                <a:latin typeface="Arial" panose="020B0604020202020204" pitchFamily="34" charset="0"/>
              </a:endParaRPr>
            </a:p>
          </p:txBody>
        </p:sp>
        <p:sp>
          <p:nvSpPr>
            <p:cNvPr id="27" name="직사각형 26">
              <a:extLst>
                <a:ext uri="{FF2B5EF4-FFF2-40B4-BE49-F238E27FC236}">
                  <a16:creationId xmlns:a16="http://schemas.microsoft.com/office/drawing/2014/main" id="{B1A38675-15EB-47AA-A6BB-58E462651BEF}"/>
                </a:ext>
              </a:extLst>
            </p:cNvPr>
            <p:cNvSpPr/>
            <p:nvPr/>
          </p:nvSpPr>
          <p:spPr>
            <a:xfrm>
              <a:off x="2788226" y="4295908"/>
              <a:ext cx="720000" cy="310343"/>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latin typeface="Arial" panose="020B0604020202020204" pitchFamily="34" charset="0"/>
                </a:rPr>
                <a:t>2</a:t>
              </a:r>
              <a:endParaRPr lang="ko-KR" altLang="en-US" dirty="0">
                <a:latin typeface="Arial" panose="020B0604020202020204" pitchFamily="34" charset="0"/>
              </a:endParaRPr>
            </a:p>
          </p:txBody>
        </p:sp>
      </p:grpSp>
      <p:grpSp>
        <p:nvGrpSpPr>
          <p:cNvPr id="34" name="그룹 33">
            <a:extLst>
              <a:ext uri="{FF2B5EF4-FFF2-40B4-BE49-F238E27FC236}">
                <a16:creationId xmlns:a16="http://schemas.microsoft.com/office/drawing/2014/main" id="{EFEF0BDA-36E8-460E-A146-3B4E2DE9B564}"/>
              </a:ext>
            </a:extLst>
          </p:cNvPr>
          <p:cNvGrpSpPr/>
          <p:nvPr/>
        </p:nvGrpSpPr>
        <p:grpSpPr>
          <a:xfrm>
            <a:off x="4389786" y="4220731"/>
            <a:ext cx="1069525" cy="1571551"/>
            <a:chOff x="3806392" y="3413882"/>
            <a:chExt cx="1069525" cy="1571551"/>
          </a:xfrm>
        </p:grpSpPr>
        <p:sp>
          <p:nvSpPr>
            <p:cNvPr id="28" name="TextBox 27">
              <a:extLst>
                <a:ext uri="{FF2B5EF4-FFF2-40B4-BE49-F238E27FC236}">
                  <a16:creationId xmlns:a16="http://schemas.microsoft.com/office/drawing/2014/main" id="{06100087-442A-4080-9DD1-10388F81C3A2}"/>
                </a:ext>
              </a:extLst>
            </p:cNvPr>
            <p:cNvSpPr txBox="1"/>
            <p:nvPr/>
          </p:nvSpPr>
          <p:spPr>
            <a:xfrm>
              <a:off x="3806392" y="3413882"/>
              <a:ext cx="1069525" cy="369332"/>
            </a:xfrm>
            <a:prstGeom prst="rect">
              <a:avLst/>
            </a:prstGeom>
            <a:noFill/>
          </p:spPr>
          <p:txBody>
            <a:bodyPr wrap="none" rtlCol="0">
              <a:spAutoFit/>
            </a:bodyPr>
            <a:lstStyle/>
            <a:p>
              <a:pPr algn="ctr"/>
              <a:r>
                <a:rPr lang="en-US" altLang="ko-KR" dirty="0">
                  <a:solidFill>
                    <a:schemeClr val="bg1">
                      <a:lumMod val="85000"/>
                    </a:schemeClr>
                  </a:solidFill>
                  <a:latin typeface="Arial" panose="020B0604020202020204" pitchFamily="34" charset="0"/>
                </a:rPr>
                <a:t>Pop() : 3</a:t>
              </a:r>
              <a:endParaRPr lang="ko-KR" altLang="en-US" dirty="0">
                <a:solidFill>
                  <a:schemeClr val="bg1">
                    <a:lumMod val="85000"/>
                  </a:schemeClr>
                </a:solidFill>
                <a:latin typeface="Arial" panose="020B0604020202020204" pitchFamily="34" charset="0"/>
              </a:endParaRPr>
            </a:p>
          </p:txBody>
        </p:sp>
        <p:grpSp>
          <p:nvGrpSpPr>
            <p:cNvPr id="29" name="그룹 28">
              <a:extLst>
                <a:ext uri="{FF2B5EF4-FFF2-40B4-BE49-F238E27FC236}">
                  <a16:creationId xmlns:a16="http://schemas.microsoft.com/office/drawing/2014/main" id="{FEA5C542-26F3-45CF-8DC2-0FF5A7698335}"/>
                </a:ext>
              </a:extLst>
            </p:cNvPr>
            <p:cNvGrpSpPr/>
            <p:nvPr/>
          </p:nvGrpSpPr>
          <p:grpSpPr>
            <a:xfrm>
              <a:off x="3903051" y="3905433"/>
              <a:ext cx="876206" cy="1080000"/>
              <a:chOff x="723331" y="3681413"/>
              <a:chExt cx="876206" cy="1080000"/>
            </a:xfrm>
          </p:grpSpPr>
          <p:cxnSp>
            <p:nvCxnSpPr>
              <p:cNvPr id="30" name="직선 연결선 29">
                <a:extLst>
                  <a:ext uri="{FF2B5EF4-FFF2-40B4-BE49-F238E27FC236}">
                    <a16:creationId xmlns:a16="http://schemas.microsoft.com/office/drawing/2014/main" id="{19C570A5-C628-4602-A5FE-0FB1EC68A936}"/>
                  </a:ext>
                </a:extLst>
              </p:cNvPr>
              <p:cNvCxnSpPr/>
              <p:nvPr/>
            </p:nvCxnSpPr>
            <p:spPr>
              <a:xfrm>
                <a:off x="744058" y="3681413"/>
                <a:ext cx="0" cy="108000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 name="직선 연결선 30">
                <a:extLst>
                  <a:ext uri="{FF2B5EF4-FFF2-40B4-BE49-F238E27FC236}">
                    <a16:creationId xmlns:a16="http://schemas.microsoft.com/office/drawing/2014/main" id="{E02887D5-490C-420F-84B1-4F7C1ADC4568}"/>
                  </a:ext>
                </a:extLst>
              </p:cNvPr>
              <p:cNvCxnSpPr/>
              <p:nvPr/>
            </p:nvCxnSpPr>
            <p:spPr>
              <a:xfrm>
                <a:off x="1581341" y="3681413"/>
                <a:ext cx="0" cy="108000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2" name="직선 연결선 31">
                <a:extLst>
                  <a:ext uri="{FF2B5EF4-FFF2-40B4-BE49-F238E27FC236}">
                    <a16:creationId xmlns:a16="http://schemas.microsoft.com/office/drawing/2014/main" id="{353A28E4-D235-4869-BCE2-C263B7BAE1C3}"/>
                  </a:ext>
                </a:extLst>
              </p:cNvPr>
              <p:cNvCxnSpPr>
                <a:cxnSpLocks/>
              </p:cNvCxnSpPr>
              <p:nvPr/>
            </p:nvCxnSpPr>
            <p:spPr>
              <a:xfrm>
                <a:off x="723331" y="4747467"/>
                <a:ext cx="876206" cy="4597"/>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33" name="직사각형 32">
              <a:extLst>
                <a:ext uri="{FF2B5EF4-FFF2-40B4-BE49-F238E27FC236}">
                  <a16:creationId xmlns:a16="http://schemas.microsoft.com/office/drawing/2014/main" id="{D4D972E8-945E-4AB9-852C-788AFA3714D4}"/>
                </a:ext>
              </a:extLst>
            </p:cNvPr>
            <p:cNvSpPr/>
            <p:nvPr/>
          </p:nvSpPr>
          <p:spPr>
            <a:xfrm>
              <a:off x="3981154" y="3919379"/>
              <a:ext cx="720000" cy="310343"/>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latin typeface="Arial" panose="020B0604020202020204" pitchFamily="34" charset="0"/>
                </a:rPr>
                <a:t>2</a:t>
              </a:r>
              <a:endParaRPr lang="ko-KR" altLang="en-US" dirty="0">
                <a:latin typeface="Arial" panose="020B0604020202020204" pitchFamily="34" charset="0"/>
              </a:endParaRPr>
            </a:p>
          </p:txBody>
        </p:sp>
      </p:grpSp>
      <p:sp>
        <p:nvSpPr>
          <p:cNvPr id="37" name="TextBox 36">
            <a:extLst>
              <a:ext uri="{FF2B5EF4-FFF2-40B4-BE49-F238E27FC236}">
                <a16:creationId xmlns:a16="http://schemas.microsoft.com/office/drawing/2014/main" id="{1D81D5FE-10C9-494E-89FC-46DA26AF033C}"/>
              </a:ext>
            </a:extLst>
          </p:cNvPr>
          <p:cNvSpPr txBox="1"/>
          <p:nvPr/>
        </p:nvSpPr>
        <p:spPr>
          <a:xfrm>
            <a:off x="574604" y="4670750"/>
            <a:ext cx="556627" cy="369332"/>
          </a:xfrm>
          <a:prstGeom prst="rect">
            <a:avLst/>
          </a:prstGeom>
          <a:noFill/>
        </p:spPr>
        <p:txBody>
          <a:bodyPr wrap="none" rtlCol="0">
            <a:spAutoFit/>
          </a:bodyPr>
          <a:lstStyle/>
          <a:p>
            <a:pPr algn="r"/>
            <a:r>
              <a:rPr lang="en-US" altLang="ko-KR" dirty="0">
                <a:solidFill>
                  <a:schemeClr val="bg1">
                    <a:lumMod val="85000"/>
                  </a:schemeClr>
                </a:solidFill>
                <a:latin typeface="Arial" panose="020B0604020202020204" pitchFamily="34" charset="0"/>
              </a:rPr>
              <a:t>Top</a:t>
            </a:r>
            <a:endParaRPr lang="ko-KR" altLang="en-US" dirty="0">
              <a:solidFill>
                <a:schemeClr val="bg1">
                  <a:lumMod val="85000"/>
                </a:schemeClr>
              </a:solidFill>
              <a:latin typeface="Arial" panose="020B0604020202020204" pitchFamily="34" charset="0"/>
            </a:endParaRPr>
          </a:p>
        </p:txBody>
      </p:sp>
      <p:grpSp>
        <p:nvGrpSpPr>
          <p:cNvPr id="39" name="그룹 38">
            <a:extLst>
              <a:ext uri="{FF2B5EF4-FFF2-40B4-BE49-F238E27FC236}">
                <a16:creationId xmlns:a16="http://schemas.microsoft.com/office/drawing/2014/main" id="{BE210ED3-A457-4745-85E1-2F5ACDC67ABE}"/>
              </a:ext>
            </a:extLst>
          </p:cNvPr>
          <p:cNvGrpSpPr/>
          <p:nvPr/>
        </p:nvGrpSpPr>
        <p:grpSpPr>
          <a:xfrm>
            <a:off x="6600256" y="4694178"/>
            <a:ext cx="876206" cy="1080000"/>
            <a:chOff x="723331" y="3681413"/>
            <a:chExt cx="876206" cy="1080000"/>
          </a:xfrm>
        </p:grpSpPr>
        <p:cxnSp>
          <p:nvCxnSpPr>
            <p:cNvPr id="40" name="직선 연결선 39">
              <a:extLst>
                <a:ext uri="{FF2B5EF4-FFF2-40B4-BE49-F238E27FC236}">
                  <a16:creationId xmlns:a16="http://schemas.microsoft.com/office/drawing/2014/main" id="{C6E10414-C06A-4B96-8B13-DB643074F254}"/>
                </a:ext>
              </a:extLst>
            </p:cNvPr>
            <p:cNvCxnSpPr/>
            <p:nvPr/>
          </p:nvCxnSpPr>
          <p:spPr>
            <a:xfrm>
              <a:off x="735349" y="3681413"/>
              <a:ext cx="0" cy="108000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1" name="직선 연결선 40">
              <a:extLst>
                <a:ext uri="{FF2B5EF4-FFF2-40B4-BE49-F238E27FC236}">
                  <a16:creationId xmlns:a16="http://schemas.microsoft.com/office/drawing/2014/main" id="{976BCDDF-2E8E-4FAF-9681-4DA0B0BEDD48}"/>
                </a:ext>
              </a:extLst>
            </p:cNvPr>
            <p:cNvCxnSpPr/>
            <p:nvPr/>
          </p:nvCxnSpPr>
          <p:spPr>
            <a:xfrm>
              <a:off x="1581341" y="3681413"/>
              <a:ext cx="0" cy="108000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2" name="직선 연결선 41">
              <a:extLst>
                <a:ext uri="{FF2B5EF4-FFF2-40B4-BE49-F238E27FC236}">
                  <a16:creationId xmlns:a16="http://schemas.microsoft.com/office/drawing/2014/main" id="{301225C7-D917-413C-9FCB-8F586EAB7039}"/>
                </a:ext>
              </a:extLst>
            </p:cNvPr>
            <p:cNvCxnSpPr>
              <a:cxnSpLocks/>
            </p:cNvCxnSpPr>
            <p:nvPr/>
          </p:nvCxnSpPr>
          <p:spPr>
            <a:xfrm>
              <a:off x="723331" y="4747467"/>
              <a:ext cx="876206" cy="4597"/>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43" name="그룹 42">
            <a:extLst>
              <a:ext uri="{FF2B5EF4-FFF2-40B4-BE49-F238E27FC236}">
                <a16:creationId xmlns:a16="http://schemas.microsoft.com/office/drawing/2014/main" id="{8B21155F-F25C-4703-BE20-6D468CA2C340}"/>
              </a:ext>
            </a:extLst>
          </p:cNvPr>
          <p:cNvGrpSpPr/>
          <p:nvPr/>
        </p:nvGrpSpPr>
        <p:grpSpPr>
          <a:xfrm>
            <a:off x="7632708" y="4202627"/>
            <a:ext cx="1056700" cy="1571551"/>
            <a:chOff x="1498146" y="3427828"/>
            <a:chExt cx="1056700" cy="1571551"/>
          </a:xfrm>
        </p:grpSpPr>
        <p:sp>
          <p:nvSpPr>
            <p:cNvPr id="44" name="TextBox 43">
              <a:extLst>
                <a:ext uri="{FF2B5EF4-FFF2-40B4-BE49-F238E27FC236}">
                  <a16:creationId xmlns:a16="http://schemas.microsoft.com/office/drawing/2014/main" id="{20F2FD74-3693-4145-9553-9E055AF16042}"/>
                </a:ext>
              </a:extLst>
            </p:cNvPr>
            <p:cNvSpPr txBox="1"/>
            <p:nvPr/>
          </p:nvSpPr>
          <p:spPr>
            <a:xfrm>
              <a:off x="1498146" y="3427828"/>
              <a:ext cx="1056700" cy="369332"/>
            </a:xfrm>
            <a:prstGeom prst="rect">
              <a:avLst/>
            </a:prstGeom>
            <a:noFill/>
          </p:spPr>
          <p:txBody>
            <a:bodyPr wrap="none" rtlCol="0">
              <a:spAutoFit/>
            </a:bodyPr>
            <a:lstStyle/>
            <a:p>
              <a:pPr algn="ctr"/>
              <a:r>
                <a:rPr lang="en-US" altLang="ko-KR" dirty="0">
                  <a:solidFill>
                    <a:schemeClr val="bg1">
                      <a:lumMod val="85000"/>
                    </a:schemeClr>
                  </a:solidFill>
                  <a:latin typeface="Arial" panose="020B0604020202020204" pitchFamily="34" charset="0"/>
                </a:rPr>
                <a:t>Push (2)</a:t>
              </a:r>
              <a:endParaRPr lang="ko-KR" altLang="en-US" dirty="0">
                <a:solidFill>
                  <a:schemeClr val="bg1">
                    <a:lumMod val="85000"/>
                  </a:schemeClr>
                </a:solidFill>
                <a:latin typeface="Arial" panose="020B0604020202020204" pitchFamily="34" charset="0"/>
              </a:endParaRPr>
            </a:p>
          </p:txBody>
        </p:sp>
        <p:grpSp>
          <p:nvGrpSpPr>
            <p:cNvPr id="45" name="그룹 44">
              <a:extLst>
                <a:ext uri="{FF2B5EF4-FFF2-40B4-BE49-F238E27FC236}">
                  <a16:creationId xmlns:a16="http://schemas.microsoft.com/office/drawing/2014/main" id="{4A6B4938-2979-4FE6-8D62-FBCAF891291E}"/>
                </a:ext>
              </a:extLst>
            </p:cNvPr>
            <p:cNvGrpSpPr/>
            <p:nvPr/>
          </p:nvGrpSpPr>
          <p:grpSpPr>
            <a:xfrm>
              <a:off x="1588393" y="3919379"/>
              <a:ext cx="876206" cy="1080000"/>
              <a:chOff x="723331" y="3681413"/>
              <a:chExt cx="876206" cy="1080000"/>
            </a:xfrm>
          </p:grpSpPr>
          <p:cxnSp>
            <p:nvCxnSpPr>
              <p:cNvPr id="47" name="직선 연결선 46">
                <a:extLst>
                  <a:ext uri="{FF2B5EF4-FFF2-40B4-BE49-F238E27FC236}">
                    <a16:creationId xmlns:a16="http://schemas.microsoft.com/office/drawing/2014/main" id="{EC79A531-162D-4CD2-9C23-45DE2C6D745A}"/>
                  </a:ext>
                </a:extLst>
              </p:cNvPr>
              <p:cNvCxnSpPr/>
              <p:nvPr/>
            </p:nvCxnSpPr>
            <p:spPr>
              <a:xfrm>
                <a:off x="735349" y="3681413"/>
                <a:ext cx="0" cy="108000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8" name="직선 연결선 47">
                <a:extLst>
                  <a:ext uri="{FF2B5EF4-FFF2-40B4-BE49-F238E27FC236}">
                    <a16:creationId xmlns:a16="http://schemas.microsoft.com/office/drawing/2014/main" id="{4F3CD703-2B5D-4425-87C4-6DA48BC631F1}"/>
                  </a:ext>
                </a:extLst>
              </p:cNvPr>
              <p:cNvCxnSpPr/>
              <p:nvPr/>
            </p:nvCxnSpPr>
            <p:spPr>
              <a:xfrm>
                <a:off x="1581341" y="3681413"/>
                <a:ext cx="0" cy="108000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9" name="직선 연결선 48">
                <a:extLst>
                  <a:ext uri="{FF2B5EF4-FFF2-40B4-BE49-F238E27FC236}">
                    <a16:creationId xmlns:a16="http://schemas.microsoft.com/office/drawing/2014/main" id="{9A2E2B7B-BEBB-4063-9E8C-423AD697B75D}"/>
                  </a:ext>
                </a:extLst>
              </p:cNvPr>
              <p:cNvCxnSpPr>
                <a:cxnSpLocks/>
              </p:cNvCxnSpPr>
              <p:nvPr/>
            </p:nvCxnSpPr>
            <p:spPr>
              <a:xfrm>
                <a:off x="723331" y="4747467"/>
                <a:ext cx="876206" cy="4597"/>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46" name="직사각형 45">
              <a:extLst>
                <a:ext uri="{FF2B5EF4-FFF2-40B4-BE49-F238E27FC236}">
                  <a16:creationId xmlns:a16="http://schemas.microsoft.com/office/drawing/2014/main" id="{60327D5B-F74D-4BE9-9D8B-15E9560DA54A}"/>
                </a:ext>
              </a:extLst>
            </p:cNvPr>
            <p:cNvSpPr/>
            <p:nvPr/>
          </p:nvSpPr>
          <p:spPr>
            <a:xfrm>
              <a:off x="1666496" y="3933325"/>
              <a:ext cx="720000" cy="310343"/>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latin typeface="Arial" panose="020B0604020202020204" pitchFamily="34" charset="0"/>
                </a:rPr>
                <a:t>2</a:t>
              </a:r>
              <a:endParaRPr lang="ko-KR" altLang="en-US" dirty="0">
                <a:latin typeface="Arial" panose="020B0604020202020204" pitchFamily="34" charset="0"/>
              </a:endParaRPr>
            </a:p>
          </p:txBody>
        </p:sp>
      </p:grpSp>
      <p:grpSp>
        <p:nvGrpSpPr>
          <p:cNvPr id="50" name="그룹 49">
            <a:extLst>
              <a:ext uri="{FF2B5EF4-FFF2-40B4-BE49-F238E27FC236}">
                <a16:creationId xmlns:a16="http://schemas.microsoft.com/office/drawing/2014/main" id="{B0594574-67B7-4E41-AB5F-B2E59FBED3A7}"/>
              </a:ext>
            </a:extLst>
          </p:cNvPr>
          <p:cNvGrpSpPr/>
          <p:nvPr/>
        </p:nvGrpSpPr>
        <p:grpSpPr>
          <a:xfrm>
            <a:off x="8741146" y="4202627"/>
            <a:ext cx="1056700" cy="1571551"/>
            <a:chOff x="2619876" y="3429000"/>
            <a:chExt cx="1056700" cy="1571551"/>
          </a:xfrm>
        </p:grpSpPr>
        <p:sp>
          <p:nvSpPr>
            <p:cNvPr id="51" name="TextBox 50">
              <a:extLst>
                <a:ext uri="{FF2B5EF4-FFF2-40B4-BE49-F238E27FC236}">
                  <a16:creationId xmlns:a16="http://schemas.microsoft.com/office/drawing/2014/main" id="{6C947589-682D-4314-8A8E-7C4AECDBFB96}"/>
                </a:ext>
              </a:extLst>
            </p:cNvPr>
            <p:cNvSpPr txBox="1"/>
            <p:nvPr/>
          </p:nvSpPr>
          <p:spPr>
            <a:xfrm>
              <a:off x="2619876" y="3429000"/>
              <a:ext cx="1056700" cy="369332"/>
            </a:xfrm>
            <a:prstGeom prst="rect">
              <a:avLst/>
            </a:prstGeom>
            <a:noFill/>
          </p:spPr>
          <p:txBody>
            <a:bodyPr wrap="none" rtlCol="0">
              <a:spAutoFit/>
            </a:bodyPr>
            <a:lstStyle/>
            <a:p>
              <a:pPr algn="ctr"/>
              <a:r>
                <a:rPr lang="en-US" altLang="ko-KR" dirty="0">
                  <a:solidFill>
                    <a:schemeClr val="bg1">
                      <a:lumMod val="85000"/>
                    </a:schemeClr>
                  </a:solidFill>
                  <a:latin typeface="Arial" panose="020B0604020202020204" pitchFamily="34" charset="0"/>
                </a:rPr>
                <a:t>Push (3)</a:t>
              </a:r>
              <a:endParaRPr lang="ko-KR" altLang="en-US" dirty="0">
                <a:solidFill>
                  <a:schemeClr val="bg1">
                    <a:lumMod val="85000"/>
                  </a:schemeClr>
                </a:solidFill>
                <a:latin typeface="Arial" panose="020B0604020202020204" pitchFamily="34" charset="0"/>
              </a:endParaRPr>
            </a:p>
          </p:txBody>
        </p:sp>
        <p:grpSp>
          <p:nvGrpSpPr>
            <p:cNvPr id="52" name="그룹 51">
              <a:extLst>
                <a:ext uri="{FF2B5EF4-FFF2-40B4-BE49-F238E27FC236}">
                  <a16:creationId xmlns:a16="http://schemas.microsoft.com/office/drawing/2014/main" id="{1B4CA0C2-58CA-4258-8BBF-436F54536182}"/>
                </a:ext>
              </a:extLst>
            </p:cNvPr>
            <p:cNvGrpSpPr/>
            <p:nvPr/>
          </p:nvGrpSpPr>
          <p:grpSpPr>
            <a:xfrm>
              <a:off x="2710123" y="3920551"/>
              <a:ext cx="876206" cy="1080000"/>
              <a:chOff x="723331" y="3681413"/>
              <a:chExt cx="876206" cy="1080000"/>
            </a:xfrm>
          </p:grpSpPr>
          <p:cxnSp>
            <p:nvCxnSpPr>
              <p:cNvPr id="55" name="직선 연결선 54">
                <a:extLst>
                  <a:ext uri="{FF2B5EF4-FFF2-40B4-BE49-F238E27FC236}">
                    <a16:creationId xmlns:a16="http://schemas.microsoft.com/office/drawing/2014/main" id="{4814B822-066E-443B-B711-F18422FEAF2E}"/>
                  </a:ext>
                </a:extLst>
              </p:cNvPr>
              <p:cNvCxnSpPr/>
              <p:nvPr/>
            </p:nvCxnSpPr>
            <p:spPr>
              <a:xfrm>
                <a:off x="744058" y="3681413"/>
                <a:ext cx="0" cy="108000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6" name="직선 연결선 55">
                <a:extLst>
                  <a:ext uri="{FF2B5EF4-FFF2-40B4-BE49-F238E27FC236}">
                    <a16:creationId xmlns:a16="http://schemas.microsoft.com/office/drawing/2014/main" id="{1F48F5CA-C6F0-4683-8A8B-2043640B7750}"/>
                  </a:ext>
                </a:extLst>
              </p:cNvPr>
              <p:cNvCxnSpPr/>
              <p:nvPr/>
            </p:nvCxnSpPr>
            <p:spPr>
              <a:xfrm>
                <a:off x="1581341" y="3681413"/>
                <a:ext cx="0" cy="108000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7" name="직선 연결선 56">
                <a:extLst>
                  <a:ext uri="{FF2B5EF4-FFF2-40B4-BE49-F238E27FC236}">
                    <a16:creationId xmlns:a16="http://schemas.microsoft.com/office/drawing/2014/main" id="{F6E350F4-6BA3-46CA-BC7E-26D53EF01635}"/>
                  </a:ext>
                </a:extLst>
              </p:cNvPr>
              <p:cNvCxnSpPr>
                <a:cxnSpLocks/>
              </p:cNvCxnSpPr>
              <p:nvPr/>
            </p:nvCxnSpPr>
            <p:spPr>
              <a:xfrm>
                <a:off x="723331" y="4747467"/>
                <a:ext cx="876206" cy="4597"/>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53" name="직사각형 52">
              <a:extLst>
                <a:ext uri="{FF2B5EF4-FFF2-40B4-BE49-F238E27FC236}">
                  <a16:creationId xmlns:a16="http://schemas.microsoft.com/office/drawing/2014/main" id="{360150CB-6805-4D42-BC81-5B4ABDCE7161}"/>
                </a:ext>
              </a:extLst>
            </p:cNvPr>
            <p:cNvSpPr/>
            <p:nvPr/>
          </p:nvSpPr>
          <p:spPr>
            <a:xfrm>
              <a:off x="2788226" y="3934497"/>
              <a:ext cx="720000" cy="310343"/>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latin typeface="Arial" panose="020B0604020202020204" pitchFamily="34" charset="0"/>
                </a:rPr>
                <a:t>3</a:t>
              </a:r>
              <a:endParaRPr lang="ko-KR" altLang="en-US" dirty="0">
                <a:latin typeface="Arial" panose="020B0604020202020204" pitchFamily="34" charset="0"/>
              </a:endParaRPr>
            </a:p>
          </p:txBody>
        </p:sp>
        <p:sp>
          <p:nvSpPr>
            <p:cNvPr id="54" name="직사각형 53">
              <a:extLst>
                <a:ext uri="{FF2B5EF4-FFF2-40B4-BE49-F238E27FC236}">
                  <a16:creationId xmlns:a16="http://schemas.microsoft.com/office/drawing/2014/main" id="{02B501D0-B693-4756-9194-2BE7880A62F7}"/>
                </a:ext>
              </a:extLst>
            </p:cNvPr>
            <p:cNvSpPr/>
            <p:nvPr/>
          </p:nvSpPr>
          <p:spPr>
            <a:xfrm>
              <a:off x="2788226" y="4295908"/>
              <a:ext cx="720000" cy="310343"/>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latin typeface="Arial" panose="020B0604020202020204" pitchFamily="34" charset="0"/>
                </a:rPr>
                <a:t>2</a:t>
              </a:r>
              <a:endParaRPr lang="ko-KR" altLang="en-US" dirty="0">
                <a:latin typeface="Arial" panose="020B0604020202020204" pitchFamily="34" charset="0"/>
              </a:endParaRPr>
            </a:p>
          </p:txBody>
        </p:sp>
      </p:grpSp>
      <p:grpSp>
        <p:nvGrpSpPr>
          <p:cNvPr id="58" name="그룹 57">
            <a:extLst>
              <a:ext uri="{FF2B5EF4-FFF2-40B4-BE49-F238E27FC236}">
                <a16:creationId xmlns:a16="http://schemas.microsoft.com/office/drawing/2014/main" id="{9B01F337-CA28-4054-BEDE-008BF2932880}"/>
              </a:ext>
            </a:extLst>
          </p:cNvPr>
          <p:cNvGrpSpPr/>
          <p:nvPr/>
        </p:nvGrpSpPr>
        <p:grpSpPr>
          <a:xfrm>
            <a:off x="9946243" y="4202627"/>
            <a:ext cx="876206" cy="1571551"/>
            <a:chOff x="3903051" y="3413882"/>
            <a:chExt cx="876206" cy="1571551"/>
          </a:xfrm>
        </p:grpSpPr>
        <p:sp>
          <p:nvSpPr>
            <p:cNvPr id="59" name="TextBox 58">
              <a:extLst>
                <a:ext uri="{FF2B5EF4-FFF2-40B4-BE49-F238E27FC236}">
                  <a16:creationId xmlns:a16="http://schemas.microsoft.com/office/drawing/2014/main" id="{3D2B9192-6792-4F3A-A424-303423BDCBF2}"/>
                </a:ext>
              </a:extLst>
            </p:cNvPr>
            <p:cNvSpPr txBox="1"/>
            <p:nvPr/>
          </p:nvSpPr>
          <p:spPr>
            <a:xfrm>
              <a:off x="4005166" y="3413882"/>
              <a:ext cx="671979" cy="369332"/>
            </a:xfrm>
            <a:prstGeom prst="rect">
              <a:avLst/>
            </a:prstGeom>
            <a:noFill/>
          </p:spPr>
          <p:txBody>
            <a:bodyPr wrap="none" rtlCol="0">
              <a:spAutoFit/>
            </a:bodyPr>
            <a:lstStyle/>
            <a:p>
              <a:pPr algn="ctr"/>
              <a:r>
                <a:rPr lang="en-US" altLang="ko-KR" dirty="0">
                  <a:solidFill>
                    <a:schemeClr val="bg1">
                      <a:lumMod val="85000"/>
                    </a:schemeClr>
                  </a:solidFill>
                  <a:latin typeface="Arial" panose="020B0604020202020204" pitchFamily="34" charset="0"/>
                </a:rPr>
                <a:t>ADD</a:t>
              </a:r>
              <a:endParaRPr lang="ko-KR" altLang="en-US" dirty="0">
                <a:solidFill>
                  <a:schemeClr val="bg1">
                    <a:lumMod val="85000"/>
                  </a:schemeClr>
                </a:solidFill>
                <a:latin typeface="Arial" panose="020B0604020202020204" pitchFamily="34" charset="0"/>
              </a:endParaRPr>
            </a:p>
          </p:txBody>
        </p:sp>
        <p:grpSp>
          <p:nvGrpSpPr>
            <p:cNvPr id="60" name="그룹 59">
              <a:extLst>
                <a:ext uri="{FF2B5EF4-FFF2-40B4-BE49-F238E27FC236}">
                  <a16:creationId xmlns:a16="http://schemas.microsoft.com/office/drawing/2014/main" id="{60F044A7-729E-4995-853B-91B3F2BBC142}"/>
                </a:ext>
              </a:extLst>
            </p:cNvPr>
            <p:cNvGrpSpPr/>
            <p:nvPr/>
          </p:nvGrpSpPr>
          <p:grpSpPr>
            <a:xfrm>
              <a:off x="3903051" y="3905433"/>
              <a:ext cx="876206" cy="1080000"/>
              <a:chOff x="723331" y="3681413"/>
              <a:chExt cx="876206" cy="1080000"/>
            </a:xfrm>
          </p:grpSpPr>
          <p:cxnSp>
            <p:nvCxnSpPr>
              <p:cNvPr id="62" name="직선 연결선 61">
                <a:extLst>
                  <a:ext uri="{FF2B5EF4-FFF2-40B4-BE49-F238E27FC236}">
                    <a16:creationId xmlns:a16="http://schemas.microsoft.com/office/drawing/2014/main" id="{A6AE91C5-1DAC-4512-8F85-2C79793A30F3}"/>
                  </a:ext>
                </a:extLst>
              </p:cNvPr>
              <p:cNvCxnSpPr/>
              <p:nvPr/>
            </p:nvCxnSpPr>
            <p:spPr>
              <a:xfrm>
                <a:off x="735349" y="3681413"/>
                <a:ext cx="0" cy="108000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3" name="직선 연결선 62">
                <a:extLst>
                  <a:ext uri="{FF2B5EF4-FFF2-40B4-BE49-F238E27FC236}">
                    <a16:creationId xmlns:a16="http://schemas.microsoft.com/office/drawing/2014/main" id="{ED1BAC37-5214-4130-AFEC-2150020D7713}"/>
                  </a:ext>
                </a:extLst>
              </p:cNvPr>
              <p:cNvCxnSpPr/>
              <p:nvPr/>
            </p:nvCxnSpPr>
            <p:spPr>
              <a:xfrm>
                <a:off x="1581341" y="3681413"/>
                <a:ext cx="0" cy="108000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4" name="직선 연결선 63">
                <a:extLst>
                  <a:ext uri="{FF2B5EF4-FFF2-40B4-BE49-F238E27FC236}">
                    <a16:creationId xmlns:a16="http://schemas.microsoft.com/office/drawing/2014/main" id="{BAA8E93C-9128-43B4-986A-5C39B2763E4C}"/>
                  </a:ext>
                </a:extLst>
              </p:cNvPr>
              <p:cNvCxnSpPr>
                <a:cxnSpLocks/>
              </p:cNvCxnSpPr>
              <p:nvPr/>
            </p:nvCxnSpPr>
            <p:spPr>
              <a:xfrm>
                <a:off x="723331" y="4747467"/>
                <a:ext cx="876206" cy="4597"/>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61" name="직사각형 60">
              <a:extLst>
                <a:ext uri="{FF2B5EF4-FFF2-40B4-BE49-F238E27FC236}">
                  <a16:creationId xmlns:a16="http://schemas.microsoft.com/office/drawing/2014/main" id="{C0AB004E-ABD8-4204-9587-DEB418F1F222}"/>
                </a:ext>
              </a:extLst>
            </p:cNvPr>
            <p:cNvSpPr/>
            <p:nvPr/>
          </p:nvSpPr>
          <p:spPr>
            <a:xfrm>
              <a:off x="3981154" y="3919379"/>
              <a:ext cx="720000" cy="310343"/>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rgbClr val="00C8EB"/>
                  </a:solidFill>
                  <a:latin typeface="Arial" panose="020B0604020202020204" pitchFamily="34" charset="0"/>
                </a:rPr>
                <a:t>5</a:t>
              </a:r>
              <a:endParaRPr lang="ko-KR" altLang="en-US" dirty="0">
                <a:solidFill>
                  <a:srgbClr val="00C8EB"/>
                </a:solidFill>
                <a:latin typeface="Arial" panose="020B0604020202020204" pitchFamily="34" charset="0"/>
              </a:endParaRPr>
            </a:p>
          </p:txBody>
        </p:sp>
      </p:grpSp>
      <p:sp>
        <p:nvSpPr>
          <p:cNvPr id="66" name="내용 개체 틀 1">
            <a:extLst>
              <a:ext uri="{FF2B5EF4-FFF2-40B4-BE49-F238E27FC236}">
                <a16:creationId xmlns:a16="http://schemas.microsoft.com/office/drawing/2014/main" id="{350D87A8-73A5-4306-9A67-B46AC74AA97E}"/>
              </a:ext>
            </a:extLst>
          </p:cNvPr>
          <p:cNvSpPr txBox="1">
            <a:spLocks/>
          </p:cNvSpPr>
          <p:nvPr/>
        </p:nvSpPr>
        <p:spPr>
          <a:xfrm>
            <a:off x="7239426" y="2661777"/>
            <a:ext cx="3467561" cy="979471"/>
          </a:xfrm>
          <a:prstGeom prst="rect">
            <a:avLst/>
          </a:prstGeom>
        </p:spPr>
        <p:txBody>
          <a:bodyPr vert="horz" lIns="91440" tIns="45720" rIns="91440" bIns="45720" rtlCol="0">
            <a:normAutofit/>
          </a:bodyPr>
          <a:lstStyle>
            <a:lvl1pPr marL="0" indent="-144000" algn="l" defTabSz="914400" rtl="0" eaLnBrk="1" latinLnBrk="1" hangingPunct="1">
              <a:lnSpc>
                <a:spcPct val="105000"/>
              </a:lnSpc>
              <a:spcBef>
                <a:spcPts val="1000"/>
              </a:spcBef>
              <a:buFont typeface="Arial" panose="020B0604020202020204" pitchFamily="34" charset="0"/>
              <a:buChar char="•"/>
              <a:defRPr sz="1800" kern="1200" spc="-90" baseline="0">
                <a:solidFill>
                  <a:schemeClr val="bg1">
                    <a:lumMod val="85000"/>
                  </a:schemeClr>
                </a:solidFill>
                <a:latin typeface="Arial" panose="020B0604020202020204" pitchFamily="34" charset="0"/>
                <a:ea typeface="맑은 고딕" panose="020B0503020000020004" pitchFamily="50" charset="-127"/>
                <a:cs typeface="+mn-cs"/>
              </a:defRPr>
            </a:lvl1pPr>
            <a:lvl2pPr marL="360000" indent="-144000" algn="l" defTabSz="914400" rtl="0" eaLnBrk="1" latinLnBrk="1" hangingPunct="1">
              <a:lnSpc>
                <a:spcPct val="105000"/>
              </a:lnSpc>
              <a:spcBef>
                <a:spcPts val="500"/>
              </a:spcBef>
              <a:buFont typeface="Arial" panose="020B0604020202020204" pitchFamily="34" charset="0"/>
              <a:buChar char="•"/>
              <a:defRPr sz="1600" kern="1200" spc="-90" baseline="0">
                <a:solidFill>
                  <a:schemeClr val="bg1">
                    <a:lumMod val="85000"/>
                  </a:schemeClr>
                </a:solidFill>
                <a:latin typeface="Arial" panose="020B0604020202020204" pitchFamily="34" charset="0"/>
                <a:ea typeface="맑은 고딕" panose="020B0503020000020004" pitchFamily="50" charset="-127"/>
                <a:cs typeface="+mn-cs"/>
              </a:defRPr>
            </a:lvl2pPr>
            <a:lvl3pPr marL="540000" indent="-144000" algn="l" defTabSz="914400" rtl="0" eaLnBrk="1" latinLnBrk="1" hangingPunct="1">
              <a:lnSpc>
                <a:spcPct val="105000"/>
              </a:lnSpc>
              <a:spcBef>
                <a:spcPts val="500"/>
              </a:spcBef>
              <a:buFont typeface="Arial" panose="020B0604020202020204" pitchFamily="34" charset="0"/>
              <a:buChar char="•"/>
              <a:defRPr sz="1400" kern="1200" spc="-90" baseline="0">
                <a:solidFill>
                  <a:schemeClr val="bg1">
                    <a:lumMod val="85000"/>
                  </a:schemeClr>
                </a:solidFill>
                <a:latin typeface="Arial" panose="020B0604020202020204" pitchFamily="34" charset="0"/>
                <a:ea typeface="맑은 고딕" panose="020B0503020000020004" pitchFamily="50" charset="-127"/>
                <a:cs typeface="+mn-cs"/>
              </a:defRPr>
            </a:lvl3pPr>
            <a:lvl4pPr marL="720000" indent="-144000" algn="l" defTabSz="914400" rtl="0" eaLnBrk="1" latinLnBrk="1" hangingPunct="1">
              <a:lnSpc>
                <a:spcPct val="105000"/>
              </a:lnSpc>
              <a:spcBef>
                <a:spcPts val="500"/>
              </a:spcBef>
              <a:buFont typeface="Arial" panose="020B0604020202020204" pitchFamily="34" charset="0"/>
              <a:buChar char="•"/>
              <a:defRPr sz="1300" kern="1200" spc="-90" baseline="0">
                <a:solidFill>
                  <a:schemeClr val="bg1">
                    <a:lumMod val="85000"/>
                  </a:schemeClr>
                </a:solidFill>
                <a:latin typeface="Arial" panose="020B0604020202020204" pitchFamily="34" charset="0"/>
                <a:ea typeface="맑은 고딕" panose="020B0503020000020004" pitchFamily="50" charset="-127"/>
                <a:cs typeface="+mn-cs"/>
              </a:defRPr>
            </a:lvl4pPr>
            <a:lvl5pPr marL="900000" indent="-144000" algn="l" defTabSz="914400" rtl="0" eaLnBrk="1" latinLnBrk="1" hangingPunct="1">
              <a:lnSpc>
                <a:spcPct val="105000"/>
              </a:lnSpc>
              <a:spcBef>
                <a:spcPts val="500"/>
              </a:spcBef>
              <a:buFont typeface="Arial" panose="020B0604020202020204" pitchFamily="34" charset="0"/>
              <a:buChar char="•"/>
              <a:defRPr sz="1200" kern="1200" spc="-90" baseline="0">
                <a:solidFill>
                  <a:schemeClr val="bg1">
                    <a:lumMod val="85000"/>
                  </a:schemeClr>
                </a:solidFill>
                <a:latin typeface="Arial" panose="020B0604020202020204" pitchFamily="34" charset="0"/>
                <a:ea typeface="맑은 고딕" panose="020B0503020000020004"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buNone/>
            </a:pPr>
            <a:r>
              <a:rPr lang="en-US" altLang="ko-KR" dirty="0"/>
              <a:t>: 2</a:t>
            </a:r>
            <a:r>
              <a:rPr lang="ko-KR" altLang="en-US" dirty="0"/>
              <a:t>를</a:t>
            </a:r>
            <a:r>
              <a:rPr lang="en-US" altLang="ko-KR" dirty="0"/>
              <a:t> PUSH </a:t>
            </a:r>
            <a:r>
              <a:rPr lang="ko-KR" altLang="en-US" dirty="0"/>
              <a:t>해라</a:t>
            </a:r>
            <a:br>
              <a:rPr lang="en-US" altLang="ko-KR" dirty="0"/>
            </a:br>
            <a:r>
              <a:rPr lang="en-US" altLang="ko-KR" dirty="0"/>
              <a:t>: 3</a:t>
            </a:r>
            <a:r>
              <a:rPr lang="ko-KR" altLang="en-US" dirty="0"/>
              <a:t>을 </a:t>
            </a:r>
            <a:r>
              <a:rPr lang="en-US" altLang="ko-KR" dirty="0"/>
              <a:t>PUSH </a:t>
            </a:r>
            <a:r>
              <a:rPr lang="ko-KR" altLang="en-US" dirty="0"/>
              <a:t>해라</a:t>
            </a:r>
            <a:br>
              <a:rPr lang="en-US" altLang="ko-KR" dirty="0"/>
            </a:br>
            <a:r>
              <a:rPr lang="en-US" altLang="ko-KR" dirty="0"/>
              <a:t>: 2</a:t>
            </a:r>
            <a:r>
              <a:rPr lang="ko-KR" altLang="en-US" dirty="0"/>
              <a:t>개를 </a:t>
            </a:r>
            <a:r>
              <a:rPr lang="en-US" altLang="ko-KR" dirty="0"/>
              <a:t>POP </a:t>
            </a:r>
            <a:r>
              <a:rPr lang="ko-KR" altLang="en-US" dirty="0"/>
              <a:t>후 더하고 </a:t>
            </a:r>
            <a:r>
              <a:rPr lang="en-US" altLang="ko-KR" dirty="0"/>
              <a:t>PUSH </a:t>
            </a:r>
            <a:r>
              <a:rPr lang="ko-KR" altLang="en-US" dirty="0"/>
              <a:t>해라</a:t>
            </a:r>
            <a:endParaRPr lang="en-US" altLang="ko-KR" dirty="0">
              <a:solidFill>
                <a:srgbClr val="00C8EB"/>
              </a:solidFill>
            </a:endParaRPr>
          </a:p>
        </p:txBody>
      </p:sp>
      <p:grpSp>
        <p:nvGrpSpPr>
          <p:cNvPr id="91" name="그룹 90">
            <a:extLst>
              <a:ext uri="{FF2B5EF4-FFF2-40B4-BE49-F238E27FC236}">
                <a16:creationId xmlns:a16="http://schemas.microsoft.com/office/drawing/2014/main" id="{301B14EC-C5EC-44AB-AF8F-0E91F8D33683}"/>
              </a:ext>
            </a:extLst>
          </p:cNvPr>
          <p:cNvGrpSpPr/>
          <p:nvPr/>
        </p:nvGrpSpPr>
        <p:grpSpPr>
          <a:xfrm>
            <a:off x="8181479" y="948355"/>
            <a:ext cx="1341281" cy="1094399"/>
            <a:chOff x="8142393" y="721414"/>
            <a:chExt cx="1341281" cy="1094399"/>
          </a:xfrm>
        </p:grpSpPr>
        <p:sp>
          <p:nvSpPr>
            <p:cNvPr id="68" name="타원 67">
              <a:extLst>
                <a:ext uri="{FF2B5EF4-FFF2-40B4-BE49-F238E27FC236}">
                  <a16:creationId xmlns:a16="http://schemas.microsoft.com/office/drawing/2014/main" id="{5A268FB4-3B89-4195-9CBE-044B3AB2BC8C}"/>
                </a:ext>
              </a:extLst>
            </p:cNvPr>
            <p:cNvSpPr/>
            <p:nvPr/>
          </p:nvSpPr>
          <p:spPr>
            <a:xfrm>
              <a:off x="8674309" y="721414"/>
              <a:ext cx="355621" cy="355621"/>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latin typeface="Arial" panose="020B0604020202020204" pitchFamily="34" charset="0"/>
                </a:rPr>
                <a:t>+</a:t>
              </a:r>
              <a:endParaRPr lang="ko-KR" altLang="en-US" dirty="0">
                <a:latin typeface="Arial" panose="020B0604020202020204" pitchFamily="34" charset="0"/>
              </a:endParaRPr>
            </a:p>
          </p:txBody>
        </p:sp>
        <p:sp>
          <p:nvSpPr>
            <p:cNvPr id="69" name="타원 68">
              <a:extLst>
                <a:ext uri="{FF2B5EF4-FFF2-40B4-BE49-F238E27FC236}">
                  <a16:creationId xmlns:a16="http://schemas.microsoft.com/office/drawing/2014/main" id="{D441AF38-B494-4DB7-9675-584E81D3C4FF}"/>
                </a:ext>
              </a:extLst>
            </p:cNvPr>
            <p:cNvSpPr/>
            <p:nvPr/>
          </p:nvSpPr>
          <p:spPr>
            <a:xfrm>
              <a:off x="8333787" y="1237955"/>
              <a:ext cx="355621" cy="355621"/>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latin typeface="Arial" panose="020B0604020202020204" pitchFamily="34" charset="0"/>
                </a:rPr>
                <a:t>2</a:t>
              </a:r>
              <a:endParaRPr lang="ko-KR" altLang="en-US" dirty="0">
                <a:latin typeface="Arial" panose="020B0604020202020204" pitchFamily="34" charset="0"/>
              </a:endParaRPr>
            </a:p>
          </p:txBody>
        </p:sp>
        <p:sp>
          <p:nvSpPr>
            <p:cNvPr id="70" name="타원 69">
              <a:extLst>
                <a:ext uri="{FF2B5EF4-FFF2-40B4-BE49-F238E27FC236}">
                  <a16:creationId xmlns:a16="http://schemas.microsoft.com/office/drawing/2014/main" id="{9DE50C49-757B-4053-A86C-DD31CC25EFCC}"/>
                </a:ext>
              </a:extLst>
            </p:cNvPr>
            <p:cNvSpPr/>
            <p:nvPr/>
          </p:nvSpPr>
          <p:spPr>
            <a:xfrm>
              <a:off x="8994199" y="1229226"/>
              <a:ext cx="355621" cy="355621"/>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latin typeface="Arial" panose="020B0604020202020204" pitchFamily="34" charset="0"/>
                </a:rPr>
                <a:t>3</a:t>
              </a:r>
              <a:endParaRPr lang="ko-KR" altLang="en-US" dirty="0">
                <a:latin typeface="Arial" panose="020B0604020202020204" pitchFamily="34" charset="0"/>
              </a:endParaRPr>
            </a:p>
          </p:txBody>
        </p:sp>
        <p:cxnSp>
          <p:nvCxnSpPr>
            <p:cNvPr id="72" name="직선 연결선 71">
              <a:extLst>
                <a:ext uri="{FF2B5EF4-FFF2-40B4-BE49-F238E27FC236}">
                  <a16:creationId xmlns:a16="http://schemas.microsoft.com/office/drawing/2014/main" id="{5BC5689A-A9D8-40D9-AF10-3BACC1AD367A}"/>
                </a:ext>
              </a:extLst>
            </p:cNvPr>
            <p:cNvCxnSpPr>
              <a:stCxn id="68" idx="3"/>
              <a:endCxn id="69" idx="0"/>
            </p:cNvCxnSpPr>
            <p:nvPr/>
          </p:nvCxnSpPr>
          <p:spPr>
            <a:xfrm flipH="1">
              <a:off x="8511598" y="1024956"/>
              <a:ext cx="214790" cy="212999"/>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3" name="직선 연결선 72">
              <a:extLst>
                <a:ext uri="{FF2B5EF4-FFF2-40B4-BE49-F238E27FC236}">
                  <a16:creationId xmlns:a16="http://schemas.microsoft.com/office/drawing/2014/main" id="{8A278A13-FD7B-4957-AF8A-D3440ED7FBFF}"/>
                </a:ext>
              </a:extLst>
            </p:cNvPr>
            <p:cNvCxnSpPr>
              <a:cxnSpLocks/>
              <a:stCxn id="68" idx="5"/>
              <a:endCxn id="70" idx="0"/>
            </p:cNvCxnSpPr>
            <p:nvPr/>
          </p:nvCxnSpPr>
          <p:spPr>
            <a:xfrm>
              <a:off x="8977851" y="1024956"/>
              <a:ext cx="194159" cy="20427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85" name="자유형: 도형 84">
              <a:extLst>
                <a:ext uri="{FF2B5EF4-FFF2-40B4-BE49-F238E27FC236}">
                  <a16:creationId xmlns:a16="http://schemas.microsoft.com/office/drawing/2014/main" id="{200F7B43-9D88-4ACC-942F-3BA50709963D}"/>
                </a:ext>
              </a:extLst>
            </p:cNvPr>
            <p:cNvSpPr/>
            <p:nvPr/>
          </p:nvSpPr>
          <p:spPr>
            <a:xfrm>
              <a:off x="8142393" y="827314"/>
              <a:ext cx="1341281" cy="988499"/>
            </a:xfrm>
            <a:custGeom>
              <a:avLst/>
              <a:gdLst>
                <a:gd name="connsiteX0" fmla="*/ 400716 w 1341281"/>
                <a:gd name="connsiteY0" fmla="*/ 34835 h 988499"/>
                <a:gd name="connsiteX1" fmla="*/ 121 w 1341281"/>
                <a:gd name="connsiteY1" fmla="*/ 618309 h 988499"/>
                <a:gd name="connsiteX2" fmla="*/ 435550 w 1341281"/>
                <a:gd name="connsiteY2" fmla="*/ 984069 h 988499"/>
                <a:gd name="connsiteX3" fmla="*/ 688098 w 1341281"/>
                <a:gd name="connsiteY3" fmla="*/ 374469 h 988499"/>
                <a:gd name="connsiteX4" fmla="*/ 958064 w 1341281"/>
                <a:gd name="connsiteY4" fmla="*/ 940526 h 988499"/>
                <a:gd name="connsiteX5" fmla="*/ 1341241 w 1341281"/>
                <a:gd name="connsiteY5" fmla="*/ 566057 h 988499"/>
                <a:gd name="connsiteX6" fmla="*/ 984190 w 1341281"/>
                <a:gd name="connsiteY6" fmla="*/ 0 h 988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1281" h="988499">
                  <a:moveTo>
                    <a:pt x="400716" y="34835"/>
                  </a:moveTo>
                  <a:cubicBezTo>
                    <a:pt x="197515" y="247469"/>
                    <a:pt x="-5685" y="460104"/>
                    <a:pt x="121" y="618309"/>
                  </a:cubicBezTo>
                  <a:cubicBezTo>
                    <a:pt x="5927" y="776514"/>
                    <a:pt x="320887" y="1024709"/>
                    <a:pt x="435550" y="984069"/>
                  </a:cubicBezTo>
                  <a:cubicBezTo>
                    <a:pt x="550213" y="943429"/>
                    <a:pt x="601012" y="381726"/>
                    <a:pt x="688098" y="374469"/>
                  </a:cubicBezTo>
                  <a:cubicBezTo>
                    <a:pt x="775184" y="367212"/>
                    <a:pt x="849207" y="908595"/>
                    <a:pt x="958064" y="940526"/>
                  </a:cubicBezTo>
                  <a:cubicBezTo>
                    <a:pt x="1066921" y="972457"/>
                    <a:pt x="1336887" y="722811"/>
                    <a:pt x="1341241" y="566057"/>
                  </a:cubicBezTo>
                  <a:cubicBezTo>
                    <a:pt x="1345595" y="409303"/>
                    <a:pt x="1001607" y="98697"/>
                    <a:pt x="984190" y="0"/>
                  </a:cubicBezTo>
                </a:path>
              </a:pathLst>
            </a:custGeom>
            <a:noFill/>
            <a:ln>
              <a:solidFill>
                <a:schemeClr val="bg1">
                  <a:lumMod val="85000"/>
                </a:schemeClr>
              </a:solidFill>
              <a:prstDash val="sysDot"/>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90" name="그룹 89">
            <a:extLst>
              <a:ext uri="{FF2B5EF4-FFF2-40B4-BE49-F238E27FC236}">
                <a16:creationId xmlns:a16="http://schemas.microsoft.com/office/drawing/2014/main" id="{9F781628-6D74-4BDA-AABF-D913D5BD3011}"/>
              </a:ext>
            </a:extLst>
          </p:cNvPr>
          <p:cNvGrpSpPr/>
          <p:nvPr/>
        </p:nvGrpSpPr>
        <p:grpSpPr>
          <a:xfrm>
            <a:off x="6081807" y="997964"/>
            <a:ext cx="1921862" cy="955886"/>
            <a:chOff x="5888352" y="855074"/>
            <a:chExt cx="1921862" cy="955886"/>
          </a:xfrm>
        </p:grpSpPr>
        <p:sp>
          <p:nvSpPr>
            <p:cNvPr id="86" name="타원 85">
              <a:extLst>
                <a:ext uri="{FF2B5EF4-FFF2-40B4-BE49-F238E27FC236}">
                  <a16:creationId xmlns:a16="http://schemas.microsoft.com/office/drawing/2014/main" id="{A0492CF7-A776-4D9A-BE62-B84C0DEC4B29}"/>
                </a:ext>
              </a:extLst>
            </p:cNvPr>
            <p:cNvSpPr/>
            <p:nvPr/>
          </p:nvSpPr>
          <p:spPr>
            <a:xfrm>
              <a:off x="6640225" y="938874"/>
              <a:ext cx="355621" cy="355621"/>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Arial" panose="020B0604020202020204" pitchFamily="34" charset="0"/>
              </a:endParaRPr>
            </a:p>
          </p:txBody>
        </p:sp>
        <p:sp>
          <p:nvSpPr>
            <p:cNvPr id="87" name="TextBox 86">
              <a:extLst>
                <a:ext uri="{FF2B5EF4-FFF2-40B4-BE49-F238E27FC236}">
                  <a16:creationId xmlns:a16="http://schemas.microsoft.com/office/drawing/2014/main" id="{EDBEF53C-0567-46DF-9C24-69F8B9C639F0}"/>
                </a:ext>
              </a:extLst>
            </p:cNvPr>
            <p:cNvSpPr txBox="1"/>
            <p:nvPr/>
          </p:nvSpPr>
          <p:spPr>
            <a:xfrm>
              <a:off x="5888352" y="855074"/>
              <a:ext cx="740907" cy="523220"/>
            </a:xfrm>
            <a:prstGeom prst="rect">
              <a:avLst/>
            </a:prstGeom>
            <a:noFill/>
          </p:spPr>
          <p:txBody>
            <a:bodyPr wrap="none" rtlCol="0">
              <a:spAutoFit/>
            </a:bodyPr>
            <a:lstStyle/>
            <a:p>
              <a:pPr algn="ctr"/>
              <a:r>
                <a:rPr lang="ko-KR" altLang="en-US" sz="1400" dirty="0">
                  <a:solidFill>
                    <a:schemeClr val="bg1">
                      <a:lumMod val="85000"/>
                    </a:schemeClr>
                  </a:solidFill>
                  <a:latin typeface="Arial" panose="020B0604020202020204" pitchFamily="34" charset="0"/>
                </a:rPr>
                <a:t>전위</a:t>
              </a:r>
              <a:endParaRPr lang="en-US" altLang="ko-KR" sz="1400" dirty="0">
                <a:solidFill>
                  <a:schemeClr val="bg1">
                    <a:lumMod val="85000"/>
                  </a:schemeClr>
                </a:solidFill>
                <a:latin typeface="Arial" panose="020B0604020202020204" pitchFamily="34" charset="0"/>
              </a:endParaRPr>
            </a:p>
            <a:p>
              <a:pPr algn="ctr"/>
              <a:r>
                <a:rPr lang="en-US" altLang="ko-KR" sz="1400" dirty="0">
                  <a:solidFill>
                    <a:schemeClr val="bg1">
                      <a:lumMod val="85000"/>
                    </a:schemeClr>
                  </a:solidFill>
                  <a:latin typeface="Arial" panose="020B0604020202020204" pitchFamily="34" charset="0"/>
                </a:rPr>
                <a:t>(prefix)</a:t>
              </a:r>
              <a:endParaRPr lang="ko-KR" altLang="en-US" sz="1400" dirty="0">
                <a:solidFill>
                  <a:schemeClr val="bg1">
                    <a:lumMod val="85000"/>
                  </a:schemeClr>
                </a:solidFill>
                <a:latin typeface="Arial" panose="020B0604020202020204" pitchFamily="34" charset="0"/>
              </a:endParaRPr>
            </a:p>
          </p:txBody>
        </p:sp>
        <p:sp>
          <p:nvSpPr>
            <p:cNvPr id="88" name="TextBox 87">
              <a:extLst>
                <a:ext uri="{FF2B5EF4-FFF2-40B4-BE49-F238E27FC236}">
                  <a16:creationId xmlns:a16="http://schemas.microsoft.com/office/drawing/2014/main" id="{986B2FD2-802D-419F-ABB0-988EA447BD9C}"/>
                </a:ext>
              </a:extLst>
            </p:cNvPr>
            <p:cNvSpPr txBox="1"/>
            <p:nvPr/>
          </p:nvSpPr>
          <p:spPr>
            <a:xfrm>
              <a:off x="6989156" y="855074"/>
              <a:ext cx="821058" cy="523220"/>
            </a:xfrm>
            <a:prstGeom prst="rect">
              <a:avLst/>
            </a:prstGeom>
            <a:noFill/>
          </p:spPr>
          <p:txBody>
            <a:bodyPr wrap="none" rtlCol="0">
              <a:spAutoFit/>
            </a:bodyPr>
            <a:lstStyle/>
            <a:p>
              <a:pPr algn="ctr"/>
              <a:r>
                <a:rPr lang="ko-KR" altLang="en-US" sz="1400" dirty="0">
                  <a:solidFill>
                    <a:schemeClr val="bg1">
                      <a:lumMod val="85000"/>
                    </a:schemeClr>
                  </a:solidFill>
                  <a:latin typeface="Arial" panose="020B0604020202020204" pitchFamily="34" charset="0"/>
                </a:rPr>
                <a:t>후위</a:t>
              </a:r>
              <a:br>
                <a:rPr lang="en-US" altLang="ko-KR" sz="1400" dirty="0">
                  <a:solidFill>
                    <a:schemeClr val="bg1">
                      <a:lumMod val="85000"/>
                    </a:schemeClr>
                  </a:solidFill>
                  <a:latin typeface="Arial" panose="020B0604020202020204" pitchFamily="34" charset="0"/>
                </a:rPr>
              </a:br>
              <a:r>
                <a:rPr lang="en-US" altLang="ko-KR" sz="1400" dirty="0">
                  <a:solidFill>
                    <a:schemeClr val="bg1">
                      <a:lumMod val="85000"/>
                    </a:schemeClr>
                  </a:solidFill>
                  <a:latin typeface="Arial" panose="020B0604020202020204" pitchFamily="34" charset="0"/>
                </a:rPr>
                <a:t>(postfix)</a:t>
              </a:r>
              <a:endParaRPr lang="ko-KR" altLang="en-US" sz="1400" dirty="0">
                <a:solidFill>
                  <a:schemeClr val="bg1">
                    <a:lumMod val="85000"/>
                  </a:schemeClr>
                </a:solidFill>
                <a:latin typeface="Arial" panose="020B0604020202020204" pitchFamily="34" charset="0"/>
              </a:endParaRPr>
            </a:p>
          </p:txBody>
        </p:sp>
        <p:sp>
          <p:nvSpPr>
            <p:cNvPr id="89" name="TextBox 88">
              <a:extLst>
                <a:ext uri="{FF2B5EF4-FFF2-40B4-BE49-F238E27FC236}">
                  <a16:creationId xmlns:a16="http://schemas.microsoft.com/office/drawing/2014/main" id="{5598837C-68DC-4F0A-978C-F15CCA3E2133}"/>
                </a:ext>
              </a:extLst>
            </p:cNvPr>
            <p:cNvSpPr txBox="1"/>
            <p:nvPr/>
          </p:nvSpPr>
          <p:spPr>
            <a:xfrm>
              <a:off x="6506891" y="1287740"/>
              <a:ext cx="622286" cy="523220"/>
            </a:xfrm>
            <a:prstGeom prst="rect">
              <a:avLst/>
            </a:prstGeom>
            <a:noFill/>
          </p:spPr>
          <p:txBody>
            <a:bodyPr wrap="none" rtlCol="0">
              <a:spAutoFit/>
            </a:bodyPr>
            <a:lstStyle/>
            <a:p>
              <a:pPr algn="ctr"/>
              <a:r>
                <a:rPr lang="ko-KR" altLang="en-US" sz="1400" dirty="0">
                  <a:solidFill>
                    <a:schemeClr val="bg1">
                      <a:lumMod val="85000"/>
                    </a:schemeClr>
                  </a:solidFill>
                  <a:latin typeface="Arial" panose="020B0604020202020204" pitchFamily="34" charset="0"/>
                </a:rPr>
                <a:t>중위</a:t>
              </a:r>
              <a:endParaRPr lang="en-US" altLang="ko-KR" sz="1400" dirty="0">
                <a:solidFill>
                  <a:schemeClr val="bg1">
                    <a:lumMod val="85000"/>
                  </a:schemeClr>
                </a:solidFill>
                <a:latin typeface="Arial" panose="020B0604020202020204" pitchFamily="34" charset="0"/>
              </a:endParaRPr>
            </a:p>
            <a:p>
              <a:pPr algn="ctr"/>
              <a:r>
                <a:rPr lang="en-US" altLang="ko-KR" sz="1400" dirty="0">
                  <a:solidFill>
                    <a:schemeClr val="bg1">
                      <a:lumMod val="85000"/>
                    </a:schemeClr>
                  </a:solidFill>
                  <a:latin typeface="Arial" panose="020B0604020202020204" pitchFamily="34" charset="0"/>
                </a:rPr>
                <a:t>(infix)</a:t>
              </a:r>
              <a:endParaRPr lang="ko-KR" altLang="en-US" sz="1400" dirty="0">
                <a:solidFill>
                  <a:schemeClr val="bg1">
                    <a:lumMod val="85000"/>
                  </a:schemeClr>
                </a:solidFill>
                <a:latin typeface="Arial" panose="020B0604020202020204" pitchFamily="34" charset="0"/>
              </a:endParaRPr>
            </a:p>
          </p:txBody>
        </p:sp>
      </p:grpSp>
    </p:spTree>
    <p:extLst>
      <p:ext uri="{BB962C8B-B14F-4D97-AF65-F5344CB8AC3E}">
        <p14:creationId xmlns:p14="http://schemas.microsoft.com/office/powerpoint/2010/main" val="2237301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9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9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0"/>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37" grpId="0"/>
      <p:bldP spid="66" grpId="0"/>
    </p:bld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A39447AA-A337-4176-924B-2B2303278C21}"/>
              </a:ext>
            </a:extLst>
          </p:cNvPr>
          <p:cNvSpPr>
            <a:spLocks noGrp="1"/>
          </p:cNvSpPr>
          <p:nvPr>
            <p:ph type="title"/>
          </p:nvPr>
        </p:nvSpPr>
        <p:spPr/>
        <p:txBody>
          <a:bodyPr/>
          <a:lstStyle/>
          <a:p>
            <a:r>
              <a:rPr lang="en-US" altLang="ko-KR" dirty="0"/>
              <a:t>Bitcoin</a:t>
            </a:r>
            <a:r>
              <a:rPr lang="ko-KR" altLang="en-US" dirty="0"/>
              <a:t> </a:t>
            </a:r>
            <a:r>
              <a:rPr lang="en-US" altLang="ko-KR" dirty="0"/>
              <a:t>Script</a:t>
            </a:r>
            <a:endParaRPr lang="ko-KR" altLang="en-US" dirty="0"/>
          </a:p>
        </p:txBody>
      </p:sp>
      <p:sp>
        <p:nvSpPr>
          <p:cNvPr id="4" name="TextBox 3">
            <a:extLst>
              <a:ext uri="{FF2B5EF4-FFF2-40B4-BE49-F238E27FC236}">
                <a16:creationId xmlns:a16="http://schemas.microsoft.com/office/drawing/2014/main" id="{5F56FAFF-67E8-420F-A792-E782E4757EB4}"/>
              </a:ext>
            </a:extLst>
          </p:cNvPr>
          <p:cNvSpPr txBox="1"/>
          <p:nvPr/>
        </p:nvSpPr>
        <p:spPr>
          <a:xfrm>
            <a:off x="3010062" y="1579830"/>
            <a:ext cx="6171882" cy="1323439"/>
          </a:xfrm>
          <a:prstGeom prst="rect">
            <a:avLst/>
          </a:prstGeom>
          <a:noFill/>
        </p:spPr>
        <p:txBody>
          <a:bodyPr wrap="none" rtlCol="0">
            <a:spAutoFit/>
          </a:bodyPr>
          <a:lstStyle/>
          <a:p>
            <a:pPr algn="ctr"/>
            <a:r>
              <a:rPr lang="en-US" altLang="ko-KR" sz="8000" dirty="0">
                <a:solidFill>
                  <a:schemeClr val="bg1">
                    <a:lumMod val="85000"/>
                  </a:schemeClr>
                </a:solidFill>
                <a:latin typeface="Arial" panose="020B0604020202020204" pitchFamily="34" charset="0"/>
              </a:rPr>
              <a:t>Bitcoin Script</a:t>
            </a:r>
            <a:endParaRPr lang="ko-KR" altLang="en-US" sz="8000" dirty="0">
              <a:solidFill>
                <a:schemeClr val="bg1">
                  <a:lumMod val="85000"/>
                </a:schemeClr>
              </a:solidFill>
              <a:latin typeface="Arial" panose="020B0604020202020204" pitchFamily="34" charset="0"/>
            </a:endParaRPr>
          </a:p>
        </p:txBody>
      </p:sp>
      <p:sp>
        <p:nvSpPr>
          <p:cNvPr id="5" name="TextBox 4">
            <a:extLst>
              <a:ext uri="{FF2B5EF4-FFF2-40B4-BE49-F238E27FC236}">
                <a16:creationId xmlns:a16="http://schemas.microsoft.com/office/drawing/2014/main" id="{75C76591-7B86-4347-975F-9492DC4197E9}"/>
              </a:ext>
            </a:extLst>
          </p:cNvPr>
          <p:cNvSpPr txBox="1"/>
          <p:nvPr/>
        </p:nvSpPr>
        <p:spPr>
          <a:xfrm>
            <a:off x="4322117" y="3691394"/>
            <a:ext cx="3547767" cy="707886"/>
          </a:xfrm>
          <a:prstGeom prst="rect">
            <a:avLst/>
          </a:prstGeom>
          <a:noFill/>
        </p:spPr>
        <p:txBody>
          <a:bodyPr wrap="none" rtlCol="0">
            <a:spAutoFit/>
          </a:bodyPr>
          <a:lstStyle/>
          <a:p>
            <a:pPr algn="ctr"/>
            <a:r>
              <a:rPr lang="ko-KR" altLang="en-US" sz="4000" dirty="0">
                <a:solidFill>
                  <a:schemeClr val="bg1">
                    <a:lumMod val="85000"/>
                  </a:schemeClr>
                </a:solidFill>
                <a:latin typeface="Arial" panose="020B0604020202020204" pitchFamily="34" charset="0"/>
              </a:rPr>
              <a:t>전자 화폐 기능</a:t>
            </a:r>
          </a:p>
        </p:txBody>
      </p:sp>
    </p:spTree>
    <p:extLst>
      <p:ext uri="{BB962C8B-B14F-4D97-AF65-F5344CB8AC3E}">
        <p14:creationId xmlns:p14="http://schemas.microsoft.com/office/powerpoint/2010/main" val="1376147455"/>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9C5E271D-42A5-409A-9587-C961942DDC54}"/>
              </a:ext>
            </a:extLst>
          </p:cNvPr>
          <p:cNvSpPr>
            <a:spLocks noGrp="1"/>
          </p:cNvSpPr>
          <p:nvPr>
            <p:ph idx="1"/>
          </p:nvPr>
        </p:nvSpPr>
        <p:spPr/>
        <p:txBody>
          <a:bodyPr/>
          <a:lstStyle/>
          <a:p>
            <a:r>
              <a:rPr lang="ko-KR" altLang="en-US" dirty="0" err="1"/>
              <a:t>비트코인</a:t>
            </a:r>
            <a:r>
              <a:rPr lang="ko-KR" altLang="en-US" dirty="0"/>
              <a:t> </a:t>
            </a:r>
            <a:r>
              <a:rPr lang="en-US" altLang="ko-KR" dirty="0"/>
              <a:t>: </a:t>
            </a:r>
            <a:r>
              <a:rPr lang="ko-KR" altLang="en-US" dirty="0"/>
              <a:t>전자화폐 기능 제공</a:t>
            </a:r>
            <a:r>
              <a:rPr lang="en-US" altLang="ko-KR" dirty="0"/>
              <a:t>, </a:t>
            </a:r>
            <a:r>
              <a:rPr lang="ko-KR" altLang="en-US" dirty="0" err="1"/>
              <a:t>비트코인</a:t>
            </a:r>
            <a:r>
              <a:rPr lang="ko-KR" altLang="en-US" dirty="0"/>
              <a:t> 스크립트로 구현</a:t>
            </a:r>
          </a:p>
        </p:txBody>
      </p:sp>
      <p:sp>
        <p:nvSpPr>
          <p:cNvPr id="3" name="제목 2">
            <a:extLst>
              <a:ext uri="{FF2B5EF4-FFF2-40B4-BE49-F238E27FC236}">
                <a16:creationId xmlns:a16="http://schemas.microsoft.com/office/drawing/2014/main" id="{FAE367AC-C283-40DC-8D0F-CB6D708BAD4B}"/>
              </a:ext>
            </a:extLst>
          </p:cNvPr>
          <p:cNvSpPr>
            <a:spLocks noGrp="1"/>
          </p:cNvSpPr>
          <p:nvPr>
            <p:ph type="title"/>
          </p:nvPr>
        </p:nvSpPr>
        <p:spPr/>
        <p:txBody>
          <a:bodyPr/>
          <a:lstStyle/>
          <a:p>
            <a:r>
              <a:rPr lang="en-US" altLang="ko-KR" dirty="0"/>
              <a:t>Smart Contract</a:t>
            </a:r>
            <a:r>
              <a:rPr lang="ko-KR" altLang="en-US" dirty="0"/>
              <a:t> </a:t>
            </a:r>
            <a:r>
              <a:rPr lang="en-US" altLang="ko-KR" dirty="0"/>
              <a:t>[ UTXO, </a:t>
            </a:r>
            <a:r>
              <a:rPr lang="ko-KR" altLang="en-US" dirty="0" err="1"/>
              <a:t>비트코인</a:t>
            </a:r>
            <a:r>
              <a:rPr lang="ko-KR" altLang="en-US" dirty="0"/>
              <a:t> 스크립트 </a:t>
            </a:r>
            <a:r>
              <a:rPr lang="en-US" altLang="ko-KR" dirty="0"/>
              <a:t>]</a:t>
            </a:r>
            <a:endParaRPr lang="ko-KR" altLang="en-US" dirty="0"/>
          </a:p>
        </p:txBody>
      </p:sp>
      <p:grpSp>
        <p:nvGrpSpPr>
          <p:cNvPr id="28" name="그룹 27">
            <a:extLst>
              <a:ext uri="{FF2B5EF4-FFF2-40B4-BE49-F238E27FC236}">
                <a16:creationId xmlns:a16="http://schemas.microsoft.com/office/drawing/2014/main" id="{C154EBC9-0783-4833-A19C-202A3C0E3FEE}"/>
              </a:ext>
            </a:extLst>
          </p:cNvPr>
          <p:cNvGrpSpPr/>
          <p:nvPr/>
        </p:nvGrpSpPr>
        <p:grpSpPr>
          <a:xfrm>
            <a:off x="1716294" y="2828012"/>
            <a:ext cx="3315465" cy="1123362"/>
            <a:chOff x="4419389" y="1885334"/>
            <a:chExt cx="3315465" cy="1123362"/>
          </a:xfrm>
        </p:grpSpPr>
        <p:sp>
          <p:nvSpPr>
            <p:cNvPr id="29" name="TextBox 28">
              <a:extLst>
                <a:ext uri="{FF2B5EF4-FFF2-40B4-BE49-F238E27FC236}">
                  <a16:creationId xmlns:a16="http://schemas.microsoft.com/office/drawing/2014/main" id="{592BB13B-F3F5-4329-89A2-2ACB32DCA410}"/>
                </a:ext>
              </a:extLst>
            </p:cNvPr>
            <p:cNvSpPr txBox="1"/>
            <p:nvPr/>
          </p:nvSpPr>
          <p:spPr>
            <a:xfrm>
              <a:off x="4419389" y="1885334"/>
              <a:ext cx="3311999" cy="369332"/>
            </a:xfrm>
            <a:prstGeom prst="rect">
              <a:avLst/>
            </a:prstGeom>
            <a:noFill/>
          </p:spPr>
          <p:txBody>
            <a:bodyPr wrap="square" lIns="0" rtlCol="0">
              <a:spAutoFit/>
            </a:bodyPr>
            <a:lstStyle/>
            <a:p>
              <a:r>
                <a:rPr lang="en-US" altLang="ko-KR" dirty="0">
                  <a:solidFill>
                    <a:schemeClr val="bg1">
                      <a:lumMod val="85000"/>
                    </a:schemeClr>
                  </a:solidFill>
                  <a:latin typeface="Arial" panose="020B0604020202020204" pitchFamily="34" charset="0"/>
                </a:rPr>
                <a:t>Block #99811, Transaction #13</a:t>
              </a:r>
              <a:endParaRPr lang="ko-KR" altLang="en-US" dirty="0">
                <a:solidFill>
                  <a:srgbClr val="00C8EB"/>
                </a:solidFill>
                <a:latin typeface="Arial" panose="020B0604020202020204" pitchFamily="34" charset="0"/>
              </a:endParaRPr>
            </a:p>
          </p:txBody>
        </p:sp>
        <p:sp>
          <p:nvSpPr>
            <p:cNvPr id="30" name="직사각형 29">
              <a:extLst>
                <a:ext uri="{FF2B5EF4-FFF2-40B4-BE49-F238E27FC236}">
                  <a16:creationId xmlns:a16="http://schemas.microsoft.com/office/drawing/2014/main" id="{E6ED1B4B-D94A-4487-9B72-047F2EBA78B6}"/>
                </a:ext>
              </a:extLst>
            </p:cNvPr>
            <p:cNvSpPr/>
            <p:nvPr/>
          </p:nvSpPr>
          <p:spPr>
            <a:xfrm>
              <a:off x="4422854" y="2253992"/>
              <a:ext cx="3312000" cy="754704"/>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endParaRPr lang="en-US" altLang="ko-KR" sz="1400" dirty="0">
                <a:latin typeface="Arial" panose="020B0604020202020204" pitchFamily="34" charset="0"/>
              </a:endParaRPr>
            </a:p>
            <a:p>
              <a:br>
                <a:rPr lang="en-US" altLang="ko-KR" sz="1400" dirty="0">
                  <a:latin typeface="Arial" panose="020B0604020202020204" pitchFamily="34" charset="0"/>
                </a:rPr>
              </a:br>
              <a:r>
                <a:rPr lang="en-US" altLang="ko-KR" sz="1400" dirty="0">
                  <a:latin typeface="Arial" panose="020B0604020202020204" pitchFamily="34" charset="0"/>
                </a:rPr>
                <a:t>  </a:t>
              </a:r>
              <a:endParaRPr lang="ko-KR" altLang="en-US" sz="1400" dirty="0">
                <a:latin typeface="Arial" panose="020B0604020202020204" pitchFamily="34" charset="0"/>
              </a:endParaRPr>
            </a:p>
          </p:txBody>
        </p:sp>
        <p:sp>
          <p:nvSpPr>
            <p:cNvPr id="31" name="TextBox 30">
              <a:extLst>
                <a:ext uri="{FF2B5EF4-FFF2-40B4-BE49-F238E27FC236}">
                  <a16:creationId xmlns:a16="http://schemas.microsoft.com/office/drawing/2014/main" id="{E199393B-E9E9-42EA-8FBB-AD41B07E9769}"/>
                </a:ext>
              </a:extLst>
            </p:cNvPr>
            <p:cNvSpPr txBox="1"/>
            <p:nvPr/>
          </p:nvSpPr>
          <p:spPr>
            <a:xfrm>
              <a:off x="4566971" y="2230139"/>
              <a:ext cx="1306946" cy="323165"/>
            </a:xfrm>
            <a:prstGeom prst="rect">
              <a:avLst/>
            </a:prstGeom>
            <a:noFill/>
          </p:spPr>
          <p:txBody>
            <a:bodyPr wrap="square" lIns="0" rtlCol="0">
              <a:spAutoFit/>
            </a:bodyPr>
            <a:lstStyle/>
            <a:p>
              <a:r>
                <a:rPr lang="en-US" altLang="ko-KR" sz="1500" dirty="0">
                  <a:solidFill>
                    <a:schemeClr val="bg1">
                      <a:lumMod val="85000"/>
                    </a:schemeClr>
                  </a:solidFill>
                  <a:latin typeface="Arial" panose="020B0604020202020204" pitchFamily="34" charset="0"/>
                </a:rPr>
                <a:t>inputs</a:t>
              </a:r>
              <a:endParaRPr lang="ko-KR" altLang="en-US" sz="1500" dirty="0">
                <a:solidFill>
                  <a:srgbClr val="00C8EB"/>
                </a:solidFill>
                <a:latin typeface="Arial" panose="020B0604020202020204" pitchFamily="34" charset="0"/>
              </a:endParaRPr>
            </a:p>
          </p:txBody>
        </p:sp>
        <p:sp>
          <p:nvSpPr>
            <p:cNvPr id="32" name="TextBox 31">
              <a:extLst>
                <a:ext uri="{FF2B5EF4-FFF2-40B4-BE49-F238E27FC236}">
                  <a16:creationId xmlns:a16="http://schemas.microsoft.com/office/drawing/2014/main" id="{8ADEF71A-0BFB-4D55-9F75-D7CD4BEDB980}"/>
                </a:ext>
              </a:extLst>
            </p:cNvPr>
            <p:cNvSpPr txBox="1"/>
            <p:nvPr/>
          </p:nvSpPr>
          <p:spPr>
            <a:xfrm>
              <a:off x="4566971" y="2538596"/>
              <a:ext cx="1458000" cy="307777"/>
            </a:xfrm>
            <a:prstGeom prst="rect">
              <a:avLst/>
            </a:prstGeom>
            <a:noFill/>
            <a:ln w="6350">
              <a:solidFill>
                <a:schemeClr val="bg1">
                  <a:lumMod val="85000"/>
                </a:schemeClr>
              </a:solidFill>
            </a:ln>
          </p:spPr>
          <p:txBody>
            <a:bodyPr wrap="square" lIns="54000" rIns="54000" rtlCol="0">
              <a:spAutoFit/>
            </a:bodyPr>
            <a:lstStyle/>
            <a:p>
              <a:pPr algn="ctr"/>
              <a:r>
                <a:rPr lang="en-US" altLang="ko-KR" sz="1400" dirty="0">
                  <a:solidFill>
                    <a:schemeClr val="bg1">
                      <a:lumMod val="85000"/>
                    </a:schemeClr>
                  </a:solidFill>
                  <a:latin typeface="Arial" panose="020B0604020202020204" pitchFamily="34" charset="0"/>
                </a:rPr>
                <a:t>0: input 0</a:t>
              </a:r>
              <a:endParaRPr lang="ko-KR" altLang="en-US" sz="1400" dirty="0">
                <a:solidFill>
                  <a:srgbClr val="00C8EB"/>
                </a:solidFill>
                <a:latin typeface="Arial" panose="020B0604020202020204" pitchFamily="34" charset="0"/>
              </a:endParaRPr>
            </a:p>
          </p:txBody>
        </p:sp>
        <p:sp>
          <p:nvSpPr>
            <p:cNvPr id="33" name="TextBox 32">
              <a:extLst>
                <a:ext uri="{FF2B5EF4-FFF2-40B4-BE49-F238E27FC236}">
                  <a16:creationId xmlns:a16="http://schemas.microsoft.com/office/drawing/2014/main" id="{6BDD8491-D90B-4428-9872-A3902D922F9E}"/>
                </a:ext>
              </a:extLst>
            </p:cNvPr>
            <p:cNvSpPr txBox="1"/>
            <p:nvPr/>
          </p:nvSpPr>
          <p:spPr>
            <a:xfrm>
              <a:off x="6166504" y="2230139"/>
              <a:ext cx="1306946" cy="323165"/>
            </a:xfrm>
            <a:prstGeom prst="rect">
              <a:avLst/>
            </a:prstGeom>
            <a:noFill/>
          </p:spPr>
          <p:txBody>
            <a:bodyPr wrap="square" lIns="0" rtlCol="0">
              <a:spAutoFit/>
            </a:bodyPr>
            <a:lstStyle/>
            <a:p>
              <a:r>
                <a:rPr lang="en-US" altLang="ko-KR" sz="1500" dirty="0">
                  <a:solidFill>
                    <a:schemeClr val="bg1">
                      <a:lumMod val="85000"/>
                    </a:schemeClr>
                  </a:solidFill>
                  <a:latin typeface="Arial" panose="020B0604020202020204" pitchFamily="34" charset="0"/>
                </a:rPr>
                <a:t>outputs</a:t>
              </a:r>
              <a:endParaRPr lang="ko-KR" altLang="en-US" sz="1500" dirty="0">
                <a:solidFill>
                  <a:srgbClr val="00C8EB"/>
                </a:solidFill>
                <a:latin typeface="Arial" panose="020B0604020202020204" pitchFamily="34" charset="0"/>
              </a:endParaRPr>
            </a:p>
          </p:txBody>
        </p:sp>
        <p:sp>
          <p:nvSpPr>
            <p:cNvPr id="34" name="TextBox 33">
              <a:extLst>
                <a:ext uri="{FF2B5EF4-FFF2-40B4-BE49-F238E27FC236}">
                  <a16:creationId xmlns:a16="http://schemas.microsoft.com/office/drawing/2014/main" id="{C7F2E1AE-A704-431F-BC7B-F91DA7318FA7}"/>
                </a:ext>
              </a:extLst>
            </p:cNvPr>
            <p:cNvSpPr txBox="1"/>
            <p:nvPr/>
          </p:nvSpPr>
          <p:spPr>
            <a:xfrm>
              <a:off x="6166504" y="2538596"/>
              <a:ext cx="1458000" cy="307777"/>
            </a:xfrm>
            <a:prstGeom prst="rect">
              <a:avLst/>
            </a:prstGeom>
            <a:solidFill>
              <a:srgbClr val="EF296B"/>
            </a:solidFill>
            <a:ln w="6350">
              <a:solidFill>
                <a:srgbClr val="3F3F3F"/>
              </a:solidFill>
            </a:ln>
          </p:spPr>
          <p:txBody>
            <a:bodyPr wrap="square" lIns="46800" rIns="46800" rtlCol="0">
              <a:spAutoFit/>
            </a:bodyPr>
            <a:lstStyle/>
            <a:p>
              <a:pPr algn="ctr"/>
              <a:r>
                <a:rPr lang="en-US" altLang="ko-KR" sz="1400" dirty="0">
                  <a:solidFill>
                    <a:schemeClr val="bg1">
                      <a:lumMod val="85000"/>
                    </a:schemeClr>
                  </a:solidFill>
                  <a:latin typeface="Arial" panose="020B0604020202020204" pitchFamily="34" charset="0"/>
                </a:rPr>
                <a:t>0: Lock Script</a:t>
              </a:r>
              <a:endParaRPr lang="ko-KR" altLang="en-US" sz="1400" dirty="0">
                <a:solidFill>
                  <a:schemeClr val="bg1">
                    <a:lumMod val="85000"/>
                  </a:schemeClr>
                </a:solidFill>
                <a:latin typeface="Arial" panose="020B0604020202020204" pitchFamily="34" charset="0"/>
              </a:endParaRPr>
            </a:p>
          </p:txBody>
        </p:sp>
      </p:grpSp>
      <p:cxnSp>
        <p:nvCxnSpPr>
          <p:cNvPr id="36" name="직선 화살표 연결선 35">
            <a:extLst>
              <a:ext uri="{FF2B5EF4-FFF2-40B4-BE49-F238E27FC236}">
                <a16:creationId xmlns:a16="http://schemas.microsoft.com/office/drawing/2014/main" id="{C1A371A6-BD48-429B-927D-4A16327392CD}"/>
              </a:ext>
            </a:extLst>
          </p:cNvPr>
          <p:cNvCxnSpPr>
            <a:cxnSpLocks/>
            <a:stCxn id="34" idx="3"/>
            <a:endCxn id="42" idx="1"/>
          </p:cNvCxnSpPr>
          <p:nvPr/>
        </p:nvCxnSpPr>
        <p:spPr>
          <a:xfrm>
            <a:off x="4921409" y="3635163"/>
            <a:ext cx="2141986" cy="0"/>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38" name="그룹 37">
            <a:extLst>
              <a:ext uri="{FF2B5EF4-FFF2-40B4-BE49-F238E27FC236}">
                <a16:creationId xmlns:a16="http://schemas.microsoft.com/office/drawing/2014/main" id="{287B8007-B808-4648-A747-AB2A6EEDABDD}"/>
              </a:ext>
            </a:extLst>
          </p:cNvPr>
          <p:cNvGrpSpPr/>
          <p:nvPr/>
        </p:nvGrpSpPr>
        <p:grpSpPr>
          <a:xfrm>
            <a:off x="6915813" y="2828012"/>
            <a:ext cx="3315465" cy="1123362"/>
            <a:chOff x="4419389" y="1885334"/>
            <a:chExt cx="3315465" cy="1123362"/>
          </a:xfrm>
        </p:grpSpPr>
        <p:sp>
          <p:nvSpPr>
            <p:cNvPr id="39" name="TextBox 38">
              <a:extLst>
                <a:ext uri="{FF2B5EF4-FFF2-40B4-BE49-F238E27FC236}">
                  <a16:creationId xmlns:a16="http://schemas.microsoft.com/office/drawing/2014/main" id="{2EB41743-51F8-4A6A-BDAC-8CAC764D6D62}"/>
                </a:ext>
              </a:extLst>
            </p:cNvPr>
            <p:cNvSpPr txBox="1"/>
            <p:nvPr/>
          </p:nvSpPr>
          <p:spPr>
            <a:xfrm>
              <a:off x="4419389" y="1885334"/>
              <a:ext cx="3311999" cy="369332"/>
            </a:xfrm>
            <a:prstGeom prst="rect">
              <a:avLst/>
            </a:prstGeom>
            <a:noFill/>
          </p:spPr>
          <p:txBody>
            <a:bodyPr wrap="square" lIns="0" rtlCol="0">
              <a:spAutoFit/>
            </a:bodyPr>
            <a:lstStyle/>
            <a:p>
              <a:r>
                <a:rPr lang="en-US" altLang="ko-KR" dirty="0">
                  <a:solidFill>
                    <a:schemeClr val="bg1">
                      <a:lumMod val="85000"/>
                    </a:schemeClr>
                  </a:solidFill>
                  <a:latin typeface="Arial" panose="020B0604020202020204" pitchFamily="34" charset="0"/>
                </a:rPr>
                <a:t>Block #100000, Transaction #3</a:t>
              </a:r>
              <a:endParaRPr lang="ko-KR" altLang="en-US" dirty="0">
                <a:solidFill>
                  <a:srgbClr val="00C8EB"/>
                </a:solidFill>
                <a:latin typeface="Arial" panose="020B0604020202020204" pitchFamily="34" charset="0"/>
              </a:endParaRPr>
            </a:p>
          </p:txBody>
        </p:sp>
        <p:sp>
          <p:nvSpPr>
            <p:cNvPr id="40" name="직사각형 39">
              <a:extLst>
                <a:ext uri="{FF2B5EF4-FFF2-40B4-BE49-F238E27FC236}">
                  <a16:creationId xmlns:a16="http://schemas.microsoft.com/office/drawing/2014/main" id="{1EA1B176-90A7-4A85-856C-80662F4656FA}"/>
                </a:ext>
              </a:extLst>
            </p:cNvPr>
            <p:cNvSpPr/>
            <p:nvPr/>
          </p:nvSpPr>
          <p:spPr>
            <a:xfrm>
              <a:off x="4422854" y="2253992"/>
              <a:ext cx="3312000" cy="754704"/>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endParaRPr lang="en-US" altLang="ko-KR" sz="1400" dirty="0">
                <a:latin typeface="Arial" panose="020B0604020202020204" pitchFamily="34" charset="0"/>
              </a:endParaRPr>
            </a:p>
            <a:p>
              <a:br>
                <a:rPr lang="en-US" altLang="ko-KR" sz="1400" dirty="0">
                  <a:latin typeface="Arial" panose="020B0604020202020204" pitchFamily="34" charset="0"/>
                </a:rPr>
              </a:br>
              <a:r>
                <a:rPr lang="en-US" altLang="ko-KR" sz="1400" dirty="0">
                  <a:latin typeface="Arial" panose="020B0604020202020204" pitchFamily="34" charset="0"/>
                </a:rPr>
                <a:t>  </a:t>
              </a:r>
              <a:endParaRPr lang="ko-KR" altLang="en-US" sz="1400" dirty="0">
                <a:latin typeface="Arial" panose="020B0604020202020204" pitchFamily="34" charset="0"/>
              </a:endParaRPr>
            </a:p>
          </p:txBody>
        </p:sp>
        <p:sp>
          <p:nvSpPr>
            <p:cNvPr id="41" name="TextBox 40">
              <a:extLst>
                <a:ext uri="{FF2B5EF4-FFF2-40B4-BE49-F238E27FC236}">
                  <a16:creationId xmlns:a16="http://schemas.microsoft.com/office/drawing/2014/main" id="{7C8500DA-56C4-40AD-8FE8-D074140B194B}"/>
                </a:ext>
              </a:extLst>
            </p:cNvPr>
            <p:cNvSpPr txBox="1"/>
            <p:nvPr/>
          </p:nvSpPr>
          <p:spPr>
            <a:xfrm>
              <a:off x="4566971" y="2230139"/>
              <a:ext cx="1306946" cy="323165"/>
            </a:xfrm>
            <a:prstGeom prst="rect">
              <a:avLst/>
            </a:prstGeom>
            <a:noFill/>
          </p:spPr>
          <p:txBody>
            <a:bodyPr wrap="square" lIns="0" rtlCol="0">
              <a:spAutoFit/>
            </a:bodyPr>
            <a:lstStyle/>
            <a:p>
              <a:r>
                <a:rPr lang="en-US" altLang="ko-KR" sz="1500" dirty="0">
                  <a:solidFill>
                    <a:schemeClr val="bg1">
                      <a:lumMod val="85000"/>
                    </a:schemeClr>
                  </a:solidFill>
                  <a:latin typeface="Arial" panose="020B0604020202020204" pitchFamily="34" charset="0"/>
                </a:rPr>
                <a:t>inputs</a:t>
              </a:r>
              <a:endParaRPr lang="ko-KR" altLang="en-US" sz="1500" dirty="0">
                <a:solidFill>
                  <a:srgbClr val="00C8EB"/>
                </a:solidFill>
                <a:latin typeface="Arial" panose="020B0604020202020204" pitchFamily="34" charset="0"/>
              </a:endParaRPr>
            </a:p>
          </p:txBody>
        </p:sp>
        <p:sp>
          <p:nvSpPr>
            <p:cNvPr id="42" name="TextBox 41">
              <a:extLst>
                <a:ext uri="{FF2B5EF4-FFF2-40B4-BE49-F238E27FC236}">
                  <a16:creationId xmlns:a16="http://schemas.microsoft.com/office/drawing/2014/main" id="{EF7BBBE6-8B25-43FA-92FC-95E1EC9A3063}"/>
                </a:ext>
              </a:extLst>
            </p:cNvPr>
            <p:cNvSpPr txBox="1"/>
            <p:nvPr/>
          </p:nvSpPr>
          <p:spPr>
            <a:xfrm>
              <a:off x="4566971" y="2538596"/>
              <a:ext cx="1458000" cy="307777"/>
            </a:xfrm>
            <a:prstGeom prst="rect">
              <a:avLst/>
            </a:prstGeom>
            <a:solidFill>
              <a:srgbClr val="00D35A"/>
            </a:solidFill>
            <a:ln w="6350">
              <a:solidFill>
                <a:srgbClr val="3F3F3F"/>
              </a:solidFill>
            </a:ln>
          </p:spPr>
          <p:txBody>
            <a:bodyPr wrap="square" lIns="54000" rIns="54000" rtlCol="0">
              <a:spAutoFit/>
            </a:bodyPr>
            <a:lstStyle/>
            <a:p>
              <a:pPr algn="ctr"/>
              <a:r>
                <a:rPr lang="en-US" altLang="ko-KR" sz="1400" dirty="0">
                  <a:solidFill>
                    <a:srgbClr val="3F3F3F"/>
                  </a:solidFill>
                  <a:latin typeface="Arial" panose="020B0604020202020204" pitchFamily="34" charset="0"/>
                </a:rPr>
                <a:t>0: Unlock Script</a:t>
              </a:r>
              <a:endParaRPr lang="ko-KR" altLang="en-US" sz="1400" dirty="0">
                <a:solidFill>
                  <a:srgbClr val="3F3F3F"/>
                </a:solidFill>
                <a:latin typeface="Arial" panose="020B0604020202020204" pitchFamily="34" charset="0"/>
              </a:endParaRPr>
            </a:p>
          </p:txBody>
        </p:sp>
        <p:sp>
          <p:nvSpPr>
            <p:cNvPr id="43" name="TextBox 42">
              <a:extLst>
                <a:ext uri="{FF2B5EF4-FFF2-40B4-BE49-F238E27FC236}">
                  <a16:creationId xmlns:a16="http://schemas.microsoft.com/office/drawing/2014/main" id="{0A9A679A-2789-412F-B81C-56B47622EE87}"/>
                </a:ext>
              </a:extLst>
            </p:cNvPr>
            <p:cNvSpPr txBox="1"/>
            <p:nvPr/>
          </p:nvSpPr>
          <p:spPr>
            <a:xfrm>
              <a:off x="6166504" y="2230139"/>
              <a:ext cx="1306946" cy="323165"/>
            </a:xfrm>
            <a:prstGeom prst="rect">
              <a:avLst/>
            </a:prstGeom>
            <a:noFill/>
          </p:spPr>
          <p:txBody>
            <a:bodyPr wrap="square" lIns="0" rtlCol="0">
              <a:spAutoFit/>
            </a:bodyPr>
            <a:lstStyle/>
            <a:p>
              <a:r>
                <a:rPr lang="en-US" altLang="ko-KR" sz="1500" dirty="0">
                  <a:solidFill>
                    <a:schemeClr val="bg1">
                      <a:lumMod val="85000"/>
                    </a:schemeClr>
                  </a:solidFill>
                  <a:latin typeface="Arial" panose="020B0604020202020204" pitchFamily="34" charset="0"/>
                </a:rPr>
                <a:t>outputs</a:t>
              </a:r>
              <a:endParaRPr lang="ko-KR" altLang="en-US" sz="1500" dirty="0">
                <a:solidFill>
                  <a:srgbClr val="00C8EB"/>
                </a:solidFill>
                <a:latin typeface="Arial" panose="020B0604020202020204" pitchFamily="34" charset="0"/>
              </a:endParaRPr>
            </a:p>
          </p:txBody>
        </p:sp>
        <p:sp>
          <p:nvSpPr>
            <p:cNvPr id="44" name="TextBox 43">
              <a:extLst>
                <a:ext uri="{FF2B5EF4-FFF2-40B4-BE49-F238E27FC236}">
                  <a16:creationId xmlns:a16="http://schemas.microsoft.com/office/drawing/2014/main" id="{76E8B418-2517-4697-8DB3-67A65BEF4934}"/>
                </a:ext>
              </a:extLst>
            </p:cNvPr>
            <p:cNvSpPr txBox="1"/>
            <p:nvPr/>
          </p:nvSpPr>
          <p:spPr>
            <a:xfrm>
              <a:off x="6166504" y="2538596"/>
              <a:ext cx="1458000" cy="307777"/>
            </a:xfrm>
            <a:prstGeom prst="rect">
              <a:avLst/>
            </a:prstGeom>
            <a:noFill/>
            <a:ln w="6350">
              <a:solidFill>
                <a:schemeClr val="bg1">
                  <a:lumMod val="85000"/>
                </a:schemeClr>
              </a:solidFill>
            </a:ln>
          </p:spPr>
          <p:txBody>
            <a:bodyPr wrap="square" lIns="46800" rIns="46800" rtlCol="0">
              <a:spAutoFit/>
            </a:bodyPr>
            <a:lstStyle/>
            <a:p>
              <a:pPr algn="ctr"/>
              <a:r>
                <a:rPr lang="en-US" altLang="ko-KR" sz="1400" dirty="0">
                  <a:solidFill>
                    <a:schemeClr val="bg1">
                      <a:lumMod val="85000"/>
                    </a:schemeClr>
                  </a:solidFill>
                  <a:latin typeface="Arial" panose="020B0604020202020204" pitchFamily="34" charset="0"/>
                </a:rPr>
                <a:t>0: Lock Script</a:t>
              </a:r>
              <a:endParaRPr lang="ko-KR" altLang="en-US" sz="1400" dirty="0">
                <a:solidFill>
                  <a:schemeClr val="bg1">
                    <a:lumMod val="85000"/>
                  </a:schemeClr>
                </a:solidFill>
                <a:latin typeface="Arial" panose="020B0604020202020204" pitchFamily="34" charset="0"/>
              </a:endParaRPr>
            </a:p>
          </p:txBody>
        </p:sp>
      </p:grpSp>
      <p:sp>
        <p:nvSpPr>
          <p:cNvPr id="74" name="TextBox 73">
            <a:extLst>
              <a:ext uri="{FF2B5EF4-FFF2-40B4-BE49-F238E27FC236}">
                <a16:creationId xmlns:a16="http://schemas.microsoft.com/office/drawing/2014/main" id="{31C7F98A-0B71-4488-883B-ABB4F95A03DA}"/>
              </a:ext>
            </a:extLst>
          </p:cNvPr>
          <p:cNvSpPr txBox="1"/>
          <p:nvPr/>
        </p:nvSpPr>
        <p:spPr>
          <a:xfrm>
            <a:off x="5058703" y="2134896"/>
            <a:ext cx="2157962" cy="646331"/>
          </a:xfrm>
          <a:prstGeom prst="rect">
            <a:avLst/>
          </a:prstGeom>
          <a:noFill/>
        </p:spPr>
        <p:txBody>
          <a:bodyPr wrap="none" rtlCol="0">
            <a:spAutoFit/>
          </a:bodyPr>
          <a:lstStyle/>
          <a:p>
            <a:pPr algn="ctr"/>
            <a:r>
              <a:rPr lang="en-US" altLang="ko-KR" sz="2000" dirty="0">
                <a:solidFill>
                  <a:srgbClr val="EF296B"/>
                </a:solidFill>
                <a:latin typeface="Arial" panose="020B0604020202020204" pitchFamily="34" charset="0"/>
              </a:rPr>
              <a:t>Lock Script</a:t>
            </a:r>
          </a:p>
          <a:p>
            <a:pPr algn="ctr"/>
            <a:r>
              <a:rPr lang="en-US" altLang="ko-KR" sz="1600" dirty="0">
                <a:solidFill>
                  <a:srgbClr val="EF296B"/>
                </a:solidFill>
                <a:latin typeface="Arial" panose="020B0604020202020204" pitchFamily="34" charset="0"/>
              </a:rPr>
              <a:t>(</a:t>
            </a:r>
            <a:r>
              <a:rPr lang="en-US" altLang="ko-KR" sz="1600" dirty="0" err="1">
                <a:solidFill>
                  <a:srgbClr val="EF296B"/>
                </a:solidFill>
                <a:latin typeface="Arial" panose="020B0604020202020204" pitchFamily="34" charset="0"/>
              </a:rPr>
              <a:t>output.scriptPubKey</a:t>
            </a:r>
            <a:r>
              <a:rPr lang="en-US" altLang="ko-KR" sz="1600" dirty="0">
                <a:solidFill>
                  <a:srgbClr val="EF296B"/>
                </a:solidFill>
                <a:latin typeface="Arial" panose="020B0604020202020204" pitchFamily="34" charset="0"/>
              </a:rPr>
              <a:t>)</a:t>
            </a:r>
            <a:endParaRPr lang="ko-KR" altLang="en-US" sz="1600" dirty="0">
              <a:solidFill>
                <a:srgbClr val="EF296B"/>
              </a:solidFill>
              <a:latin typeface="Arial" panose="020B0604020202020204" pitchFamily="34" charset="0"/>
            </a:endParaRPr>
          </a:p>
        </p:txBody>
      </p:sp>
      <p:sp>
        <p:nvSpPr>
          <p:cNvPr id="75" name="TextBox 74">
            <a:extLst>
              <a:ext uri="{FF2B5EF4-FFF2-40B4-BE49-F238E27FC236}">
                <a16:creationId xmlns:a16="http://schemas.microsoft.com/office/drawing/2014/main" id="{CD210E55-2CE1-46E4-98FE-F028A4DFE8C2}"/>
              </a:ext>
            </a:extLst>
          </p:cNvPr>
          <p:cNvSpPr txBox="1"/>
          <p:nvPr/>
        </p:nvSpPr>
        <p:spPr>
          <a:xfrm>
            <a:off x="794354" y="2134896"/>
            <a:ext cx="1696298" cy="646331"/>
          </a:xfrm>
          <a:prstGeom prst="rect">
            <a:avLst/>
          </a:prstGeom>
          <a:noFill/>
        </p:spPr>
        <p:txBody>
          <a:bodyPr wrap="none" rtlCol="0">
            <a:spAutoFit/>
          </a:bodyPr>
          <a:lstStyle/>
          <a:p>
            <a:pPr algn="ctr"/>
            <a:r>
              <a:rPr lang="en-US" altLang="ko-KR" sz="2000" dirty="0">
                <a:solidFill>
                  <a:srgbClr val="00D35A"/>
                </a:solidFill>
                <a:latin typeface="Arial" panose="020B0604020202020204" pitchFamily="34" charset="0"/>
              </a:rPr>
              <a:t>Unlock Script</a:t>
            </a:r>
          </a:p>
          <a:p>
            <a:pPr algn="ctr"/>
            <a:r>
              <a:rPr lang="en-US" altLang="ko-KR" sz="1600" dirty="0">
                <a:solidFill>
                  <a:srgbClr val="00D35A"/>
                </a:solidFill>
                <a:latin typeface="Arial" panose="020B0604020202020204" pitchFamily="34" charset="0"/>
              </a:rPr>
              <a:t>(</a:t>
            </a:r>
            <a:r>
              <a:rPr lang="en-US" altLang="ko-KR" sz="1600" dirty="0" err="1">
                <a:solidFill>
                  <a:srgbClr val="00D35A"/>
                </a:solidFill>
                <a:latin typeface="Arial" panose="020B0604020202020204" pitchFamily="34" charset="0"/>
              </a:rPr>
              <a:t>input.scriptSig</a:t>
            </a:r>
            <a:r>
              <a:rPr lang="en-US" altLang="ko-KR" sz="1600" dirty="0">
                <a:solidFill>
                  <a:srgbClr val="00D35A"/>
                </a:solidFill>
                <a:latin typeface="Arial" panose="020B0604020202020204" pitchFamily="34" charset="0"/>
              </a:rPr>
              <a:t>)</a:t>
            </a:r>
            <a:endParaRPr lang="ko-KR" altLang="en-US" sz="1600" dirty="0">
              <a:solidFill>
                <a:srgbClr val="00D35A"/>
              </a:solidFill>
              <a:latin typeface="Arial" panose="020B0604020202020204" pitchFamily="34" charset="0"/>
            </a:endParaRPr>
          </a:p>
        </p:txBody>
      </p:sp>
      <p:cxnSp>
        <p:nvCxnSpPr>
          <p:cNvPr id="90" name="연결선: 꺾임 89">
            <a:extLst>
              <a:ext uri="{FF2B5EF4-FFF2-40B4-BE49-F238E27FC236}">
                <a16:creationId xmlns:a16="http://schemas.microsoft.com/office/drawing/2014/main" id="{4B31895F-27A4-4F35-8895-9F0668E389E0}"/>
              </a:ext>
            </a:extLst>
          </p:cNvPr>
          <p:cNvCxnSpPr>
            <a:cxnSpLocks/>
            <a:stCxn id="34" idx="2"/>
            <a:endCxn id="74" idx="2"/>
          </p:cNvCxnSpPr>
          <p:nvPr/>
        </p:nvCxnSpPr>
        <p:spPr>
          <a:xfrm rot="5400000" flipH="1" flipV="1">
            <a:off x="4661134" y="2312501"/>
            <a:ext cx="1007824" cy="1945275"/>
          </a:xfrm>
          <a:prstGeom prst="bentConnector3">
            <a:avLst>
              <a:gd name="adj1" fmla="val -34288"/>
            </a:avLst>
          </a:prstGeom>
          <a:ln w="12700">
            <a:solidFill>
              <a:srgbClr val="EF296B"/>
            </a:solidFill>
            <a:tailEnd type="triangle"/>
          </a:ln>
        </p:spPr>
        <p:style>
          <a:lnRef idx="1">
            <a:schemeClr val="accent1"/>
          </a:lnRef>
          <a:fillRef idx="0">
            <a:schemeClr val="accent1"/>
          </a:fillRef>
          <a:effectRef idx="0">
            <a:schemeClr val="accent1"/>
          </a:effectRef>
          <a:fontRef idx="minor">
            <a:schemeClr val="tx1"/>
          </a:fontRef>
        </p:style>
      </p:cxnSp>
      <p:cxnSp>
        <p:nvCxnSpPr>
          <p:cNvPr id="92" name="연결선: 꺾임 91">
            <a:extLst>
              <a:ext uri="{FF2B5EF4-FFF2-40B4-BE49-F238E27FC236}">
                <a16:creationId xmlns:a16="http://schemas.microsoft.com/office/drawing/2014/main" id="{D1281305-DED8-4A4C-96A2-9D3B256B6559}"/>
              </a:ext>
            </a:extLst>
          </p:cNvPr>
          <p:cNvCxnSpPr>
            <a:cxnSpLocks/>
            <a:stCxn id="42" idx="2"/>
            <a:endCxn id="75" idx="1"/>
          </p:cNvCxnSpPr>
          <p:nvPr/>
        </p:nvCxnSpPr>
        <p:spPr>
          <a:xfrm rot="5400000" flipH="1">
            <a:off x="3627880" y="-375463"/>
            <a:ext cx="1330989" cy="6998041"/>
          </a:xfrm>
          <a:prstGeom prst="bentConnector4">
            <a:avLst>
              <a:gd name="adj1" fmla="val -43537"/>
              <a:gd name="adj2" fmla="val 103267"/>
            </a:avLst>
          </a:prstGeom>
          <a:ln w="12700">
            <a:solidFill>
              <a:srgbClr val="00D35A"/>
            </a:solidFill>
            <a:tailEnd type="triangle"/>
          </a:ln>
        </p:spPr>
        <p:style>
          <a:lnRef idx="1">
            <a:schemeClr val="accent1"/>
          </a:lnRef>
          <a:fillRef idx="0">
            <a:schemeClr val="accent1"/>
          </a:fillRef>
          <a:effectRef idx="0">
            <a:schemeClr val="accent1"/>
          </a:effectRef>
          <a:fontRef idx="minor">
            <a:schemeClr val="tx1"/>
          </a:fontRef>
        </p:style>
      </p:cxnSp>
      <p:sp>
        <p:nvSpPr>
          <p:cNvPr id="149" name="TextBox 148">
            <a:extLst>
              <a:ext uri="{FF2B5EF4-FFF2-40B4-BE49-F238E27FC236}">
                <a16:creationId xmlns:a16="http://schemas.microsoft.com/office/drawing/2014/main" id="{87078F4C-4350-4698-B4A6-307BB1A617C8}"/>
              </a:ext>
            </a:extLst>
          </p:cNvPr>
          <p:cNvSpPr txBox="1"/>
          <p:nvPr/>
        </p:nvSpPr>
        <p:spPr>
          <a:xfrm>
            <a:off x="713459" y="1622285"/>
            <a:ext cx="10765063" cy="400110"/>
          </a:xfrm>
          <a:prstGeom prst="rect">
            <a:avLst/>
          </a:prstGeom>
          <a:noFill/>
        </p:spPr>
        <p:txBody>
          <a:bodyPr wrap="none" rtlCol="0">
            <a:spAutoFit/>
          </a:bodyPr>
          <a:lstStyle/>
          <a:p>
            <a:r>
              <a:rPr lang="en-US" altLang="ko-KR" sz="2000" dirty="0">
                <a:solidFill>
                  <a:srgbClr val="DBAC7D"/>
                </a:solidFill>
                <a:latin typeface="Arial" panose="020B0604020202020204" pitchFamily="34" charset="0"/>
              </a:rPr>
              <a:t>{</a:t>
            </a:r>
            <a:r>
              <a:rPr lang="en-US" altLang="ko-KR" sz="2000" dirty="0">
                <a:solidFill>
                  <a:schemeClr val="bg1">
                    <a:lumMod val="85000"/>
                  </a:schemeClr>
                </a:solidFill>
                <a:latin typeface="Arial" panose="020B0604020202020204" pitchFamily="34" charset="0"/>
              </a:rPr>
              <a:t>Sig</a:t>
            </a:r>
            <a:r>
              <a:rPr lang="en-US" altLang="ko-KR" sz="2000" dirty="0">
                <a:solidFill>
                  <a:srgbClr val="DBAC7D"/>
                </a:solidFill>
                <a:latin typeface="Arial" panose="020B0604020202020204" pitchFamily="34" charset="0"/>
              </a:rPr>
              <a:t>}</a:t>
            </a:r>
            <a:r>
              <a:rPr lang="en-US" altLang="ko-KR" sz="2000" dirty="0">
                <a:solidFill>
                  <a:schemeClr val="bg1">
                    <a:lumMod val="85000"/>
                  </a:schemeClr>
                </a:solidFill>
                <a:latin typeface="Arial" panose="020B0604020202020204" pitchFamily="34" charset="0"/>
              </a:rPr>
              <a:t> </a:t>
            </a:r>
            <a:r>
              <a:rPr lang="en-US" altLang="ko-KR" sz="2000" dirty="0">
                <a:solidFill>
                  <a:srgbClr val="DBAC7D"/>
                </a:solidFill>
                <a:latin typeface="Arial" panose="020B0604020202020204" pitchFamily="34" charset="0"/>
              </a:rPr>
              <a:t>{</a:t>
            </a:r>
            <a:r>
              <a:rPr lang="en-US" altLang="ko-KR" sz="2000" dirty="0" err="1">
                <a:solidFill>
                  <a:schemeClr val="bg1">
                    <a:lumMod val="65000"/>
                  </a:schemeClr>
                </a:solidFill>
                <a:latin typeface="Arial" panose="020B0604020202020204" pitchFamily="34" charset="0"/>
              </a:rPr>
              <a:t>PubKey</a:t>
            </a:r>
            <a:r>
              <a:rPr lang="en-US" altLang="ko-KR" sz="2000" dirty="0">
                <a:solidFill>
                  <a:srgbClr val="DBAC7D"/>
                </a:solidFill>
                <a:latin typeface="Arial" panose="020B0604020202020204" pitchFamily="34" charset="0"/>
              </a:rPr>
              <a:t>}</a:t>
            </a:r>
            <a:r>
              <a:rPr lang="en-US" altLang="ko-KR" sz="2000" dirty="0">
                <a:solidFill>
                  <a:schemeClr val="bg1">
                    <a:lumMod val="85000"/>
                  </a:schemeClr>
                </a:solidFill>
                <a:latin typeface="Arial" panose="020B0604020202020204" pitchFamily="34" charset="0"/>
              </a:rPr>
              <a:t>  OP_DUP </a:t>
            </a:r>
            <a:r>
              <a:rPr lang="en-US" altLang="ko-KR" sz="2000" dirty="0">
                <a:solidFill>
                  <a:schemeClr val="bg1">
                    <a:lumMod val="65000"/>
                  </a:schemeClr>
                </a:solidFill>
                <a:latin typeface="Arial" panose="020B0604020202020204" pitchFamily="34" charset="0"/>
              </a:rPr>
              <a:t>OP_HASH160</a:t>
            </a:r>
            <a:r>
              <a:rPr lang="en-US" altLang="ko-KR" sz="2000" dirty="0">
                <a:solidFill>
                  <a:schemeClr val="bg1">
                    <a:lumMod val="85000"/>
                  </a:schemeClr>
                </a:solidFill>
                <a:latin typeface="Arial" panose="020B0604020202020204" pitchFamily="34" charset="0"/>
              </a:rPr>
              <a:t> </a:t>
            </a:r>
            <a:r>
              <a:rPr lang="en-US" altLang="ko-KR" sz="2000" dirty="0">
                <a:solidFill>
                  <a:srgbClr val="DBAC7D"/>
                </a:solidFill>
                <a:latin typeface="Arial" panose="020B0604020202020204" pitchFamily="34" charset="0"/>
              </a:rPr>
              <a:t>{</a:t>
            </a:r>
            <a:r>
              <a:rPr lang="en-US" altLang="ko-KR" sz="2000" dirty="0" err="1">
                <a:solidFill>
                  <a:schemeClr val="bg1">
                    <a:lumMod val="85000"/>
                  </a:schemeClr>
                </a:solidFill>
                <a:latin typeface="Arial" panose="020B0604020202020204" pitchFamily="34" charset="0"/>
              </a:rPr>
              <a:t>PubKeyHash</a:t>
            </a:r>
            <a:r>
              <a:rPr lang="en-US" altLang="ko-KR" sz="2000" dirty="0">
                <a:solidFill>
                  <a:srgbClr val="DBAC7D"/>
                </a:solidFill>
                <a:latin typeface="Arial" panose="020B0604020202020204" pitchFamily="34" charset="0"/>
              </a:rPr>
              <a:t>}</a:t>
            </a:r>
            <a:r>
              <a:rPr lang="en-US" altLang="ko-KR" sz="2000" dirty="0">
                <a:solidFill>
                  <a:schemeClr val="bg1">
                    <a:lumMod val="85000"/>
                  </a:schemeClr>
                </a:solidFill>
                <a:latin typeface="Arial" panose="020B0604020202020204" pitchFamily="34" charset="0"/>
              </a:rPr>
              <a:t> </a:t>
            </a:r>
            <a:r>
              <a:rPr lang="en-US" altLang="ko-KR" sz="2000" dirty="0">
                <a:solidFill>
                  <a:schemeClr val="bg1">
                    <a:lumMod val="65000"/>
                  </a:schemeClr>
                </a:solidFill>
                <a:latin typeface="Arial" panose="020B0604020202020204" pitchFamily="34" charset="0"/>
              </a:rPr>
              <a:t>OP_EQUALVERIFY</a:t>
            </a:r>
            <a:r>
              <a:rPr lang="en-US" altLang="ko-KR" sz="2000" dirty="0">
                <a:solidFill>
                  <a:schemeClr val="bg1">
                    <a:lumMod val="85000"/>
                  </a:schemeClr>
                </a:solidFill>
                <a:latin typeface="Arial" panose="020B0604020202020204" pitchFamily="34" charset="0"/>
              </a:rPr>
              <a:t> OP_CHECKSIG</a:t>
            </a:r>
            <a:endParaRPr lang="ko-KR" altLang="en-US" sz="2000" dirty="0">
              <a:solidFill>
                <a:schemeClr val="bg1">
                  <a:lumMod val="85000"/>
                </a:schemeClr>
              </a:solidFill>
              <a:latin typeface="Arial" panose="020B0604020202020204" pitchFamily="34" charset="0"/>
            </a:endParaRPr>
          </a:p>
        </p:txBody>
      </p:sp>
      <p:sp>
        <p:nvSpPr>
          <p:cNvPr id="150" name="TextBox 149">
            <a:extLst>
              <a:ext uri="{FF2B5EF4-FFF2-40B4-BE49-F238E27FC236}">
                <a16:creationId xmlns:a16="http://schemas.microsoft.com/office/drawing/2014/main" id="{0FF014D1-31FE-47E6-B42E-83C85D4C5CF5}"/>
              </a:ext>
            </a:extLst>
          </p:cNvPr>
          <p:cNvSpPr txBox="1"/>
          <p:nvPr/>
        </p:nvSpPr>
        <p:spPr>
          <a:xfrm>
            <a:off x="3762675" y="1015849"/>
            <a:ext cx="4666662" cy="461665"/>
          </a:xfrm>
          <a:prstGeom prst="rect">
            <a:avLst/>
          </a:prstGeom>
          <a:noFill/>
        </p:spPr>
        <p:txBody>
          <a:bodyPr wrap="none" rtlCol="0">
            <a:spAutoFit/>
          </a:bodyPr>
          <a:lstStyle/>
          <a:p>
            <a:r>
              <a:rPr lang="en-US" altLang="ko-KR" sz="2400" dirty="0">
                <a:solidFill>
                  <a:schemeClr val="bg1">
                    <a:lumMod val="85000"/>
                  </a:schemeClr>
                </a:solidFill>
                <a:latin typeface="Arial" panose="020B0604020202020204" pitchFamily="34" charset="0"/>
              </a:rPr>
              <a:t>P2PKH : Pay to Public Key Hash</a:t>
            </a:r>
            <a:endParaRPr lang="ko-KR" altLang="en-US" sz="2400" dirty="0">
              <a:solidFill>
                <a:schemeClr val="bg1">
                  <a:lumMod val="85000"/>
                </a:schemeClr>
              </a:solidFill>
              <a:latin typeface="Arial" panose="020B0604020202020204" pitchFamily="34" charset="0"/>
            </a:endParaRPr>
          </a:p>
        </p:txBody>
      </p:sp>
      <p:cxnSp>
        <p:nvCxnSpPr>
          <p:cNvPr id="151" name="직선 연결선 150">
            <a:extLst>
              <a:ext uri="{FF2B5EF4-FFF2-40B4-BE49-F238E27FC236}">
                <a16:creationId xmlns:a16="http://schemas.microsoft.com/office/drawing/2014/main" id="{309EDAB3-6CD0-487D-8CB3-54DCCE401CC9}"/>
              </a:ext>
            </a:extLst>
          </p:cNvPr>
          <p:cNvCxnSpPr>
            <a:cxnSpLocks/>
          </p:cNvCxnSpPr>
          <p:nvPr/>
        </p:nvCxnSpPr>
        <p:spPr>
          <a:xfrm>
            <a:off x="783771" y="2141701"/>
            <a:ext cx="1706880" cy="0"/>
          </a:xfrm>
          <a:prstGeom prst="line">
            <a:avLst/>
          </a:prstGeom>
          <a:ln w="25400">
            <a:solidFill>
              <a:srgbClr val="00D35A"/>
            </a:solidFill>
          </a:ln>
        </p:spPr>
        <p:style>
          <a:lnRef idx="1">
            <a:schemeClr val="accent1"/>
          </a:lnRef>
          <a:fillRef idx="0">
            <a:schemeClr val="accent1"/>
          </a:fillRef>
          <a:effectRef idx="0">
            <a:schemeClr val="accent1"/>
          </a:effectRef>
          <a:fontRef idx="minor">
            <a:schemeClr val="tx1"/>
          </a:fontRef>
        </p:style>
      </p:cxnSp>
      <p:cxnSp>
        <p:nvCxnSpPr>
          <p:cNvPr id="152" name="직선 연결선 151">
            <a:extLst>
              <a:ext uri="{FF2B5EF4-FFF2-40B4-BE49-F238E27FC236}">
                <a16:creationId xmlns:a16="http://schemas.microsoft.com/office/drawing/2014/main" id="{6D926CEE-7AD6-4F22-8C50-AFAF8C824F9F}"/>
              </a:ext>
            </a:extLst>
          </p:cNvPr>
          <p:cNvCxnSpPr>
            <a:cxnSpLocks/>
          </p:cNvCxnSpPr>
          <p:nvPr/>
        </p:nvCxnSpPr>
        <p:spPr>
          <a:xfrm>
            <a:off x="2582091" y="2141701"/>
            <a:ext cx="8737579" cy="0"/>
          </a:xfrm>
          <a:prstGeom prst="line">
            <a:avLst/>
          </a:prstGeom>
          <a:ln w="25400">
            <a:solidFill>
              <a:srgbClr val="EF296B"/>
            </a:solidFill>
          </a:ln>
        </p:spPr>
        <p:style>
          <a:lnRef idx="1">
            <a:schemeClr val="accent1"/>
          </a:lnRef>
          <a:fillRef idx="0">
            <a:schemeClr val="accent1"/>
          </a:fillRef>
          <a:effectRef idx="0">
            <a:schemeClr val="accent1"/>
          </a:effectRef>
          <a:fontRef idx="minor">
            <a:schemeClr val="tx1"/>
          </a:fontRef>
        </p:style>
      </p:cxnSp>
      <p:sp>
        <p:nvSpPr>
          <p:cNvPr id="164" name="TextBox 163">
            <a:extLst>
              <a:ext uri="{FF2B5EF4-FFF2-40B4-BE49-F238E27FC236}">
                <a16:creationId xmlns:a16="http://schemas.microsoft.com/office/drawing/2014/main" id="{5DCF6B12-D037-4735-9D23-6CE8ECF589A9}"/>
              </a:ext>
            </a:extLst>
          </p:cNvPr>
          <p:cNvSpPr txBox="1"/>
          <p:nvPr/>
        </p:nvSpPr>
        <p:spPr>
          <a:xfrm>
            <a:off x="4911988" y="5994400"/>
            <a:ext cx="1638590" cy="707886"/>
          </a:xfrm>
          <a:prstGeom prst="rect">
            <a:avLst/>
          </a:prstGeom>
          <a:noFill/>
        </p:spPr>
        <p:txBody>
          <a:bodyPr wrap="none" rtlCol="0">
            <a:spAutoFit/>
          </a:bodyPr>
          <a:lstStyle/>
          <a:p>
            <a:pPr algn="ctr"/>
            <a:r>
              <a:rPr lang="en-US" altLang="ko-KR" sz="2000" dirty="0">
                <a:solidFill>
                  <a:schemeClr val="bg1">
                    <a:lumMod val="85000"/>
                  </a:schemeClr>
                </a:solidFill>
                <a:latin typeface="Arial" panose="020B0604020202020204" pitchFamily="34" charset="0"/>
              </a:rPr>
              <a:t>Tx Signature</a:t>
            </a:r>
          </a:p>
          <a:p>
            <a:pPr algn="ctr"/>
            <a:r>
              <a:rPr lang="en-US" altLang="ko-KR" sz="2000" dirty="0">
                <a:solidFill>
                  <a:schemeClr val="bg1">
                    <a:lumMod val="85000"/>
                  </a:schemeClr>
                </a:solidFill>
                <a:latin typeface="Arial" panose="020B0604020202020204" pitchFamily="34" charset="0"/>
              </a:rPr>
              <a:t>{Sig}</a:t>
            </a:r>
            <a:endParaRPr lang="ko-KR" altLang="en-US" sz="2000" dirty="0">
              <a:solidFill>
                <a:schemeClr val="bg1">
                  <a:lumMod val="85000"/>
                </a:schemeClr>
              </a:solidFill>
              <a:latin typeface="Arial" panose="020B0604020202020204" pitchFamily="34" charset="0"/>
            </a:endParaRPr>
          </a:p>
        </p:txBody>
      </p:sp>
      <p:sp>
        <p:nvSpPr>
          <p:cNvPr id="165" name="TextBox 164">
            <a:extLst>
              <a:ext uri="{FF2B5EF4-FFF2-40B4-BE49-F238E27FC236}">
                <a16:creationId xmlns:a16="http://schemas.microsoft.com/office/drawing/2014/main" id="{153EE1D9-2B66-454A-B1F8-FC50AE83B5A6}"/>
              </a:ext>
            </a:extLst>
          </p:cNvPr>
          <p:cNvSpPr txBox="1"/>
          <p:nvPr/>
        </p:nvSpPr>
        <p:spPr>
          <a:xfrm>
            <a:off x="5028293" y="4818397"/>
            <a:ext cx="1398140" cy="707886"/>
          </a:xfrm>
          <a:prstGeom prst="rect">
            <a:avLst/>
          </a:prstGeom>
          <a:noFill/>
        </p:spPr>
        <p:txBody>
          <a:bodyPr wrap="none" rtlCol="0">
            <a:spAutoFit/>
          </a:bodyPr>
          <a:lstStyle/>
          <a:p>
            <a:pPr algn="ctr"/>
            <a:r>
              <a:rPr lang="en-US" altLang="ko-KR" sz="2000" dirty="0">
                <a:solidFill>
                  <a:schemeClr val="bg1">
                    <a:lumMod val="85000"/>
                  </a:schemeClr>
                </a:solidFill>
                <a:latin typeface="Arial" panose="020B0604020202020204" pitchFamily="34" charset="0"/>
              </a:rPr>
              <a:t>Public Key</a:t>
            </a:r>
            <a:br>
              <a:rPr lang="en-US" altLang="ko-KR" sz="2000" dirty="0">
                <a:solidFill>
                  <a:schemeClr val="bg1">
                    <a:lumMod val="85000"/>
                  </a:schemeClr>
                </a:solidFill>
                <a:latin typeface="Arial" panose="020B0604020202020204" pitchFamily="34" charset="0"/>
              </a:rPr>
            </a:br>
            <a:r>
              <a:rPr lang="en-US" altLang="ko-KR" sz="2000" dirty="0">
                <a:solidFill>
                  <a:schemeClr val="bg1">
                    <a:lumMod val="85000"/>
                  </a:schemeClr>
                </a:solidFill>
                <a:latin typeface="Arial" panose="020B0604020202020204" pitchFamily="34" charset="0"/>
              </a:rPr>
              <a:t>{</a:t>
            </a:r>
            <a:r>
              <a:rPr lang="en-US" altLang="ko-KR" sz="2000" dirty="0" err="1">
                <a:solidFill>
                  <a:schemeClr val="bg1">
                    <a:lumMod val="85000"/>
                  </a:schemeClr>
                </a:solidFill>
                <a:latin typeface="Arial" panose="020B0604020202020204" pitchFamily="34" charset="0"/>
              </a:rPr>
              <a:t>PubKey</a:t>
            </a:r>
            <a:r>
              <a:rPr lang="en-US" altLang="ko-KR" sz="2000" dirty="0">
                <a:solidFill>
                  <a:schemeClr val="bg1">
                    <a:lumMod val="85000"/>
                  </a:schemeClr>
                </a:solidFill>
                <a:latin typeface="Arial" panose="020B0604020202020204" pitchFamily="34" charset="0"/>
              </a:rPr>
              <a:t>}</a:t>
            </a:r>
            <a:endParaRPr lang="ko-KR" altLang="en-US" sz="2000" dirty="0">
              <a:solidFill>
                <a:schemeClr val="bg1">
                  <a:lumMod val="85000"/>
                </a:schemeClr>
              </a:solidFill>
              <a:latin typeface="Arial" panose="020B0604020202020204" pitchFamily="34" charset="0"/>
            </a:endParaRPr>
          </a:p>
        </p:txBody>
      </p:sp>
      <p:sp>
        <p:nvSpPr>
          <p:cNvPr id="166" name="TextBox 165">
            <a:extLst>
              <a:ext uri="{FF2B5EF4-FFF2-40B4-BE49-F238E27FC236}">
                <a16:creationId xmlns:a16="http://schemas.microsoft.com/office/drawing/2014/main" id="{113FD1A7-F009-4AA0-8456-8A5916851929}"/>
              </a:ext>
            </a:extLst>
          </p:cNvPr>
          <p:cNvSpPr txBox="1"/>
          <p:nvPr/>
        </p:nvSpPr>
        <p:spPr>
          <a:xfrm>
            <a:off x="321154" y="4818397"/>
            <a:ext cx="2068195" cy="707886"/>
          </a:xfrm>
          <a:prstGeom prst="rect">
            <a:avLst/>
          </a:prstGeom>
          <a:noFill/>
        </p:spPr>
        <p:txBody>
          <a:bodyPr wrap="none" rtlCol="0">
            <a:spAutoFit/>
          </a:bodyPr>
          <a:lstStyle/>
          <a:p>
            <a:pPr algn="ctr"/>
            <a:r>
              <a:rPr lang="en-US" altLang="ko-KR" sz="2000" dirty="0">
                <a:solidFill>
                  <a:schemeClr val="bg1">
                    <a:lumMod val="85000"/>
                  </a:schemeClr>
                </a:solidFill>
                <a:latin typeface="Arial" panose="020B0604020202020204" pitchFamily="34" charset="0"/>
              </a:rPr>
              <a:t>Public Key Hash</a:t>
            </a:r>
          </a:p>
          <a:p>
            <a:pPr algn="ctr"/>
            <a:r>
              <a:rPr lang="en-US" altLang="ko-KR" sz="2000" dirty="0">
                <a:solidFill>
                  <a:schemeClr val="bg1">
                    <a:lumMod val="85000"/>
                  </a:schemeClr>
                </a:solidFill>
                <a:latin typeface="Arial" panose="020B0604020202020204" pitchFamily="34" charset="0"/>
              </a:rPr>
              <a:t>{</a:t>
            </a:r>
            <a:r>
              <a:rPr lang="en-US" altLang="ko-KR" sz="2000" dirty="0" err="1">
                <a:solidFill>
                  <a:schemeClr val="bg1">
                    <a:lumMod val="85000"/>
                  </a:schemeClr>
                </a:solidFill>
                <a:latin typeface="Arial" panose="020B0604020202020204" pitchFamily="34" charset="0"/>
              </a:rPr>
              <a:t>PubKeyHash</a:t>
            </a:r>
            <a:r>
              <a:rPr lang="en-US" altLang="ko-KR" sz="2000" dirty="0">
                <a:solidFill>
                  <a:schemeClr val="bg1">
                    <a:lumMod val="85000"/>
                  </a:schemeClr>
                </a:solidFill>
                <a:latin typeface="Arial" panose="020B0604020202020204" pitchFamily="34" charset="0"/>
              </a:rPr>
              <a:t>}</a:t>
            </a:r>
            <a:endParaRPr lang="ko-KR" altLang="en-US" sz="2000" dirty="0">
              <a:solidFill>
                <a:schemeClr val="bg1">
                  <a:lumMod val="85000"/>
                </a:schemeClr>
              </a:solidFill>
              <a:latin typeface="Arial" panose="020B0604020202020204" pitchFamily="34" charset="0"/>
            </a:endParaRPr>
          </a:p>
        </p:txBody>
      </p:sp>
      <p:sp>
        <p:nvSpPr>
          <p:cNvPr id="167" name="TextBox 166">
            <a:extLst>
              <a:ext uri="{FF2B5EF4-FFF2-40B4-BE49-F238E27FC236}">
                <a16:creationId xmlns:a16="http://schemas.microsoft.com/office/drawing/2014/main" id="{78291E62-2183-497F-A148-6F08FB92BF6C}"/>
              </a:ext>
            </a:extLst>
          </p:cNvPr>
          <p:cNvSpPr txBox="1"/>
          <p:nvPr/>
        </p:nvSpPr>
        <p:spPr>
          <a:xfrm>
            <a:off x="8473727" y="3688666"/>
            <a:ext cx="255198" cy="400110"/>
          </a:xfrm>
          <a:prstGeom prst="rect">
            <a:avLst/>
          </a:prstGeom>
          <a:noFill/>
        </p:spPr>
        <p:txBody>
          <a:bodyPr wrap="none" rtlCol="0">
            <a:spAutoFit/>
          </a:bodyPr>
          <a:lstStyle/>
          <a:p>
            <a:r>
              <a:rPr lang="en-US" altLang="ko-KR" sz="2000" dirty="0">
                <a:solidFill>
                  <a:schemeClr val="bg1">
                    <a:lumMod val="85000"/>
                  </a:schemeClr>
                </a:solidFill>
                <a:latin typeface="Arial" panose="020B0604020202020204" pitchFamily="34" charset="0"/>
              </a:rPr>
              <a:t> </a:t>
            </a:r>
            <a:endParaRPr lang="ko-KR" altLang="en-US" sz="2000" dirty="0">
              <a:solidFill>
                <a:schemeClr val="bg1">
                  <a:lumMod val="85000"/>
                </a:schemeClr>
              </a:solidFill>
              <a:latin typeface="Arial" panose="020B0604020202020204" pitchFamily="34" charset="0"/>
            </a:endParaRPr>
          </a:p>
        </p:txBody>
      </p:sp>
      <p:sp>
        <p:nvSpPr>
          <p:cNvPr id="168" name="TextBox 167">
            <a:extLst>
              <a:ext uri="{FF2B5EF4-FFF2-40B4-BE49-F238E27FC236}">
                <a16:creationId xmlns:a16="http://schemas.microsoft.com/office/drawing/2014/main" id="{C6E14F7A-3099-4A32-A26F-537473F8BC0B}"/>
              </a:ext>
            </a:extLst>
          </p:cNvPr>
          <p:cNvSpPr txBox="1"/>
          <p:nvPr/>
        </p:nvSpPr>
        <p:spPr>
          <a:xfrm>
            <a:off x="6933415" y="4972285"/>
            <a:ext cx="1495922" cy="400110"/>
          </a:xfrm>
          <a:prstGeom prst="rect">
            <a:avLst/>
          </a:prstGeom>
          <a:noFill/>
        </p:spPr>
        <p:txBody>
          <a:bodyPr wrap="none" rtlCol="0">
            <a:spAutoFit/>
          </a:bodyPr>
          <a:lstStyle/>
          <a:p>
            <a:pPr algn="ctr"/>
            <a:r>
              <a:rPr lang="en-US" altLang="ko-KR" sz="2000" dirty="0">
                <a:solidFill>
                  <a:schemeClr val="bg1">
                    <a:lumMod val="85000"/>
                  </a:schemeClr>
                </a:solidFill>
                <a:latin typeface="Arial" panose="020B0604020202020204" pitchFamily="34" charset="0"/>
              </a:rPr>
              <a:t>Private Key</a:t>
            </a:r>
            <a:endParaRPr lang="ko-KR" altLang="en-US" sz="2000" dirty="0">
              <a:solidFill>
                <a:schemeClr val="bg1">
                  <a:lumMod val="85000"/>
                </a:schemeClr>
              </a:solidFill>
              <a:latin typeface="Arial" panose="020B0604020202020204" pitchFamily="34" charset="0"/>
            </a:endParaRPr>
          </a:p>
        </p:txBody>
      </p:sp>
      <p:cxnSp>
        <p:nvCxnSpPr>
          <p:cNvPr id="170" name="연결선: 꺾임 169">
            <a:extLst>
              <a:ext uri="{FF2B5EF4-FFF2-40B4-BE49-F238E27FC236}">
                <a16:creationId xmlns:a16="http://schemas.microsoft.com/office/drawing/2014/main" id="{1D10BBF1-9740-42B1-905C-A8811F8B87E8}"/>
              </a:ext>
            </a:extLst>
          </p:cNvPr>
          <p:cNvCxnSpPr>
            <a:stCxn id="167" idx="2"/>
            <a:endCxn id="164" idx="3"/>
          </p:cNvCxnSpPr>
          <p:nvPr/>
        </p:nvCxnSpPr>
        <p:spPr>
          <a:xfrm rot="5400000">
            <a:off x="6446169" y="4193185"/>
            <a:ext cx="2259567" cy="2050748"/>
          </a:xfrm>
          <a:prstGeom prst="bentConnector2">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5" name="직선 화살표 연결선 174">
            <a:extLst>
              <a:ext uri="{FF2B5EF4-FFF2-40B4-BE49-F238E27FC236}">
                <a16:creationId xmlns:a16="http://schemas.microsoft.com/office/drawing/2014/main" id="{E7AB2F4B-22BA-47B4-B7C0-10CAAE82EAED}"/>
              </a:ext>
            </a:extLst>
          </p:cNvPr>
          <p:cNvCxnSpPr>
            <a:stCxn id="168" idx="1"/>
            <a:endCxn id="165" idx="3"/>
          </p:cNvCxnSpPr>
          <p:nvPr/>
        </p:nvCxnSpPr>
        <p:spPr>
          <a:xfrm flipH="1">
            <a:off x="6426433" y="5172340"/>
            <a:ext cx="506982" cy="0"/>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6" name="TextBox 175">
            <a:extLst>
              <a:ext uri="{FF2B5EF4-FFF2-40B4-BE49-F238E27FC236}">
                <a16:creationId xmlns:a16="http://schemas.microsoft.com/office/drawing/2014/main" id="{CDA8CC87-FA8D-4630-8691-F9D1FD458DB0}"/>
              </a:ext>
            </a:extLst>
          </p:cNvPr>
          <p:cNvSpPr txBox="1"/>
          <p:nvPr/>
        </p:nvSpPr>
        <p:spPr>
          <a:xfrm>
            <a:off x="6890711" y="5880100"/>
            <a:ext cx="1581330" cy="461665"/>
          </a:xfrm>
          <a:prstGeom prst="rect">
            <a:avLst/>
          </a:prstGeom>
          <a:noFill/>
        </p:spPr>
        <p:txBody>
          <a:bodyPr wrap="none" rtlCol="0">
            <a:spAutoFit/>
          </a:bodyPr>
          <a:lstStyle/>
          <a:p>
            <a:pPr algn="ctr"/>
            <a:r>
              <a:rPr lang="en-US" altLang="ko-KR" sz="1200" dirty="0">
                <a:solidFill>
                  <a:schemeClr val="bg1">
                    <a:lumMod val="85000"/>
                  </a:schemeClr>
                </a:solidFill>
                <a:latin typeface="Arial" panose="020B0604020202020204" pitchFamily="34" charset="0"/>
              </a:rPr>
              <a:t>ECDSA Sign</a:t>
            </a:r>
          </a:p>
          <a:p>
            <a:pPr algn="ctr"/>
            <a:r>
              <a:rPr lang="en-US" altLang="ko-KR" sz="1200" dirty="0">
                <a:solidFill>
                  <a:schemeClr val="bg1">
                    <a:lumMod val="85000"/>
                  </a:schemeClr>
                </a:solidFill>
                <a:latin typeface="Arial" panose="020B0604020202020204" pitchFamily="34" charset="0"/>
              </a:rPr>
              <a:t>Block #10000, Tx #3</a:t>
            </a:r>
            <a:endParaRPr lang="ko-KR" altLang="en-US" sz="1200" dirty="0">
              <a:solidFill>
                <a:schemeClr val="bg1">
                  <a:lumMod val="85000"/>
                </a:schemeClr>
              </a:solidFill>
              <a:latin typeface="Arial" panose="020B0604020202020204" pitchFamily="34" charset="0"/>
            </a:endParaRPr>
          </a:p>
        </p:txBody>
      </p:sp>
      <p:cxnSp>
        <p:nvCxnSpPr>
          <p:cNvPr id="177" name="직선 화살표 연결선 176">
            <a:extLst>
              <a:ext uri="{FF2B5EF4-FFF2-40B4-BE49-F238E27FC236}">
                <a16:creationId xmlns:a16="http://schemas.microsoft.com/office/drawing/2014/main" id="{957E0816-2127-4CF2-8D56-F986668C9E78}"/>
              </a:ext>
            </a:extLst>
          </p:cNvPr>
          <p:cNvCxnSpPr>
            <a:cxnSpLocks/>
            <a:stCxn id="168" idx="2"/>
            <a:endCxn id="176" idx="0"/>
          </p:cNvCxnSpPr>
          <p:nvPr/>
        </p:nvCxnSpPr>
        <p:spPr>
          <a:xfrm>
            <a:off x="7681376" y="5372395"/>
            <a:ext cx="0" cy="507705"/>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3" name="직선 화살표 연결선 182">
            <a:extLst>
              <a:ext uri="{FF2B5EF4-FFF2-40B4-BE49-F238E27FC236}">
                <a16:creationId xmlns:a16="http://schemas.microsoft.com/office/drawing/2014/main" id="{43EABE74-E529-4475-B419-6FF0BB2A1104}"/>
              </a:ext>
            </a:extLst>
          </p:cNvPr>
          <p:cNvCxnSpPr>
            <a:cxnSpLocks/>
            <a:stCxn id="165" idx="1"/>
            <a:endCxn id="166" idx="3"/>
          </p:cNvCxnSpPr>
          <p:nvPr/>
        </p:nvCxnSpPr>
        <p:spPr>
          <a:xfrm flipH="1">
            <a:off x="2389349" y="5172340"/>
            <a:ext cx="2638944" cy="0"/>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8" name="TextBox 187">
            <a:extLst>
              <a:ext uri="{FF2B5EF4-FFF2-40B4-BE49-F238E27FC236}">
                <a16:creationId xmlns:a16="http://schemas.microsoft.com/office/drawing/2014/main" id="{0CE9CBF1-F9CD-418B-A2D1-21B91DCB0CED}"/>
              </a:ext>
            </a:extLst>
          </p:cNvPr>
          <p:cNvSpPr txBox="1"/>
          <p:nvPr/>
        </p:nvSpPr>
        <p:spPr>
          <a:xfrm>
            <a:off x="2395699" y="4894503"/>
            <a:ext cx="2632451" cy="276999"/>
          </a:xfrm>
          <a:prstGeom prst="rect">
            <a:avLst/>
          </a:prstGeom>
          <a:noFill/>
        </p:spPr>
        <p:txBody>
          <a:bodyPr wrap="none" rtlCol="0">
            <a:spAutoFit/>
          </a:bodyPr>
          <a:lstStyle/>
          <a:p>
            <a:pPr algn="ctr"/>
            <a:r>
              <a:rPr lang="en-US" altLang="ko-KR" sz="1200" b="0" baseline="0" dirty="0">
                <a:solidFill>
                  <a:schemeClr val="bg1">
                    <a:lumMod val="85000"/>
                  </a:schemeClr>
                </a:solidFill>
                <a:latin typeface="Arial" panose="020B0604020202020204" pitchFamily="34" charset="0"/>
              </a:rPr>
              <a:t>RIPEMD160(SHA-256(Public Key ))</a:t>
            </a:r>
            <a:endParaRPr lang="ko-KR" altLang="en-US" sz="1200" dirty="0">
              <a:solidFill>
                <a:schemeClr val="bg1">
                  <a:lumMod val="85000"/>
                </a:schemeClr>
              </a:solidFill>
              <a:latin typeface="Arial" panose="020B0604020202020204" pitchFamily="34" charset="0"/>
            </a:endParaRPr>
          </a:p>
        </p:txBody>
      </p:sp>
      <p:cxnSp>
        <p:nvCxnSpPr>
          <p:cNvPr id="193" name="직선 화살표 연결선 192">
            <a:extLst>
              <a:ext uri="{FF2B5EF4-FFF2-40B4-BE49-F238E27FC236}">
                <a16:creationId xmlns:a16="http://schemas.microsoft.com/office/drawing/2014/main" id="{9A0CF09C-0104-4D07-BCA9-4408B7E6872F}"/>
              </a:ext>
            </a:extLst>
          </p:cNvPr>
          <p:cNvCxnSpPr>
            <a:cxnSpLocks/>
            <a:stCxn id="165" idx="2"/>
            <a:endCxn id="164" idx="0"/>
          </p:cNvCxnSpPr>
          <p:nvPr/>
        </p:nvCxnSpPr>
        <p:spPr>
          <a:xfrm>
            <a:off x="5727363" y="5526283"/>
            <a:ext cx="3920" cy="468117"/>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6" name="TextBox 195">
            <a:extLst>
              <a:ext uri="{FF2B5EF4-FFF2-40B4-BE49-F238E27FC236}">
                <a16:creationId xmlns:a16="http://schemas.microsoft.com/office/drawing/2014/main" id="{E3209442-15E5-4708-B532-E67559CED946}"/>
              </a:ext>
            </a:extLst>
          </p:cNvPr>
          <p:cNvSpPr txBox="1"/>
          <p:nvPr/>
        </p:nvSpPr>
        <p:spPr>
          <a:xfrm>
            <a:off x="4141226" y="5554667"/>
            <a:ext cx="1581330" cy="461665"/>
          </a:xfrm>
          <a:prstGeom prst="rect">
            <a:avLst/>
          </a:prstGeom>
          <a:noFill/>
        </p:spPr>
        <p:txBody>
          <a:bodyPr wrap="none" rtlCol="0">
            <a:spAutoFit/>
          </a:bodyPr>
          <a:lstStyle/>
          <a:p>
            <a:pPr algn="r"/>
            <a:r>
              <a:rPr lang="en-US" altLang="ko-KR" sz="1200" dirty="0">
                <a:solidFill>
                  <a:schemeClr val="bg1">
                    <a:lumMod val="85000"/>
                  </a:schemeClr>
                </a:solidFill>
                <a:latin typeface="Arial" panose="020B0604020202020204" pitchFamily="34" charset="0"/>
              </a:rPr>
              <a:t>ECDSA Verify</a:t>
            </a:r>
            <a:br>
              <a:rPr lang="en-US" altLang="ko-KR" sz="1200" dirty="0">
                <a:solidFill>
                  <a:schemeClr val="bg1">
                    <a:lumMod val="85000"/>
                  </a:schemeClr>
                </a:solidFill>
                <a:latin typeface="Arial" panose="020B0604020202020204" pitchFamily="34" charset="0"/>
              </a:rPr>
            </a:br>
            <a:r>
              <a:rPr lang="en-US" altLang="ko-KR" sz="1200" dirty="0">
                <a:solidFill>
                  <a:schemeClr val="bg1">
                    <a:lumMod val="85000"/>
                  </a:schemeClr>
                </a:solidFill>
                <a:latin typeface="Arial" panose="020B0604020202020204" pitchFamily="34" charset="0"/>
              </a:rPr>
              <a:t>Block #10000, Tx #3</a:t>
            </a:r>
            <a:endParaRPr lang="ko-KR" altLang="en-US" sz="1200" dirty="0">
              <a:solidFill>
                <a:schemeClr val="bg1">
                  <a:lumMod val="85000"/>
                </a:schemeClr>
              </a:solidFill>
              <a:latin typeface="Arial" panose="020B0604020202020204" pitchFamily="34" charset="0"/>
            </a:endParaRPr>
          </a:p>
        </p:txBody>
      </p:sp>
    </p:spTree>
    <p:extLst>
      <p:ext uri="{BB962C8B-B14F-4D97-AF65-F5344CB8AC3E}">
        <p14:creationId xmlns:p14="http://schemas.microsoft.com/office/powerpoint/2010/main" val="3491446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9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6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9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6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6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6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68"/>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75"/>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83"/>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88"/>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70"/>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77"/>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76"/>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96"/>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9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p:bldP spid="75" grpId="0"/>
      <p:bldP spid="149" grpId="0"/>
      <p:bldP spid="150" grpId="0"/>
      <p:bldP spid="164" grpId="0"/>
      <p:bldP spid="165" grpId="0"/>
      <p:bldP spid="166" grpId="0"/>
      <p:bldP spid="167" grpId="0"/>
      <p:bldP spid="168" grpId="0"/>
      <p:bldP spid="176" grpId="0"/>
      <p:bldP spid="188" grpId="0"/>
      <p:bldP spid="196" grpId="0"/>
    </p:bld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FAE367AC-C283-40DC-8D0F-CB6D708BAD4B}"/>
              </a:ext>
            </a:extLst>
          </p:cNvPr>
          <p:cNvSpPr>
            <a:spLocks noGrp="1"/>
          </p:cNvSpPr>
          <p:nvPr>
            <p:ph type="title"/>
          </p:nvPr>
        </p:nvSpPr>
        <p:spPr/>
        <p:txBody>
          <a:bodyPr/>
          <a:lstStyle/>
          <a:p>
            <a:r>
              <a:rPr lang="en-US" altLang="ko-KR" dirty="0"/>
              <a:t>Smart Contract</a:t>
            </a:r>
            <a:r>
              <a:rPr lang="ko-KR" altLang="en-US" dirty="0"/>
              <a:t> </a:t>
            </a:r>
            <a:r>
              <a:rPr lang="en-US" altLang="ko-KR" dirty="0"/>
              <a:t>[ UTXO, </a:t>
            </a:r>
            <a:r>
              <a:rPr lang="ko-KR" altLang="en-US" dirty="0" err="1"/>
              <a:t>비트코인</a:t>
            </a:r>
            <a:r>
              <a:rPr lang="ko-KR" altLang="en-US" dirty="0"/>
              <a:t> 스크립트 </a:t>
            </a:r>
            <a:r>
              <a:rPr lang="en-US" altLang="ko-KR" dirty="0"/>
              <a:t>]</a:t>
            </a:r>
            <a:endParaRPr lang="ko-KR" altLang="en-US" dirty="0"/>
          </a:p>
        </p:txBody>
      </p:sp>
      <p:sp>
        <p:nvSpPr>
          <p:cNvPr id="72" name="TextBox 71">
            <a:extLst>
              <a:ext uri="{FF2B5EF4-FFF2-40B4-BE49-F238E27FC236}">
                <a16:creationId xmlns:a16="http://schemas.microsoft.com/office/drawing/2014/main" id="{8196B22F-2385-4667-AF20-FD3A71A00DDB}"/>
              </a:ext>
            </a:extLst>
          </p:cNvPr>
          <p:cNvSpPr txBox="1"/>
          <p:nvPr/>
        </p:nvSpPr>
        <p:spPr>
          <a:xfrm>
            <a:off x="713459" y="1622285"/>
            <a:ext cx="10765063" cy="400110"/>
          </a:xfrm>
          <a:prstGeom prst="rect">
            <a:avLst/>
          </a:prstGeom>
          <a:noFill/>
        </p:spPr>
        <p:txBody>
          <a:bodyPr wrap="none" rtlCol="0">
            <a:spAutoFit/>
          </a:bodyPr>
          <a:lstStyle/>
          <a:p>
            <a:r>
              <a:rPr lang="en-US" altLang="ko-KR" sz="2000" dirty="0">
                <a:solidFill>
                  <a:schemeClr val="bg1">
                    <a:lumMod val="85000"/>
                  </a:schemeClr>
                </a:solidFill>
                <a:latin typeface="Arial" panose="020B0604020202020204" pitchFamily="34" charset="0"/>
              </a:rPr>
              <a:t>{Sig} </a:t>
            </a:r>
            <a:r>
              <a:rPr lang="en-US" altLang="ko-KR" sz="2000" dirty="0">
                <a:solidFill>
                  <a:schemeClr val="bg1">
                    <a:lumMod val="65000"/>
                  </a:schemeClr>
                </a:solidFill>
                <a:latin typeface="Arial" panose="020B0604020202020204" pitchFamily="34" charset="0"/>
              </a:rPr>
              <a:t>{</a:t>
            </a:r>
            <a:r>
              <a:rPr lang="en-US" altLang="ko-KR" sz="2000" dirty="0" err="1">
                <a:solidFill>
                  <a:schemeClr val="bg1">
                    <a:lumMod val="65000"/>
                  </a:schemeClr>
                </a:solidFill>
                <a:latin typeface="Arial" panose="020B0604020202020204" pitchFamily="34" charset="0"/>
              </a:rPr>
              <a:t>PubKey</a:t>
            </a:r>
            <a:r>
              <a:rPr lang="en-US" altLang="ko-KR" sz="2000" dirty="0">
                <a:solidFill>
                  <a:schemeClr val="bg1">
                    <a:lumMod val="65000"/>
                  </a:schemeClr>
                </a:solidFill>
                <a:latin typeface="Arial" panose="020B0604020202020204" pitchFamily="34" charset="0"/>
              </a:rPr>
              <a:t>}</a:t>
            </a:r>
            <a:r>
              <a:rPr lang="en-US" altLang="ko-KR" sz="2000" dirty="0">
                <a:solidFill>
                  <a:schemeClr val="bg1">
                    <a:lumMod val="85000"/>
                  </a:schemeClr>
                </a:solidFill>
                <a:latin typeface="Arial" panose="020B0604020202020204" pitchFamily="34" charset="0"/>
              </a:rPr>
              <a:t>  OP_DUP </a:t>
            </a:r>
            <a:r>
              <a:rPr lang="en-US" altLang="ko-KR" sz="2000" dirty="0">
                <a:solidFill>
                  <a:schemeClr val="bg1">
                    <a:lumMod val="65000"/>
                  </a:schemeClr>
                </a:solidFill>
                <a:latin typeface="Arial" panose="020B0604020202020204" pitchFamily="34" charset="0"/>
              </a:rPr>
              <a:t>OP_HASH160</a:t>
            </a:r>
            <a:r>
              <a:rPr lang="en-US" altLang="ko-KR" sz="2000" dirty="0">
                <a:solidFill>
                  <a:schemeClr val="bg1">
                    <a:lumMod val="85000"/>
                  </a:schemeClr>
                </a:solidFill>
                <a:latin typeface="Arial" panose="020B0604020202020204" pitchFamily="34" charset="0"/>
              </a:rPr>
              <a:t> {</a:t>
            </a:r>
            <a:r>
              <a:rPr lang="en-US" altLang="ko-KR" sz="2000" dirty="0" err="1">
                <a:solidFill>
                  <a:schemeClr val="bg1">
                    <a:lumMod val="85000"/>
                  </a:schemeClr>
                </a:solidFill>
                <a:latin typeface="Arial" panose="020B0604020202020204" pitchFamily="34" charset="0"/>
              </a:rPr>
              <a:t>PubKeyHash</a:t>
            </a:r>
            <a:r>
              <a:rPr lang="en-US" altLang="ko-KR" sz="2000" dirty="0">
                <a:solidFill>
                  <a:schemeClr val="bg1">
                    <a:lumMod val="85000"/>
                  </a:schemeClr>
                </a:solidFill>
                <a:latin typeface="Arial" panose="020B0604020202020204" pitchFamily="34" charset="0"/>
              </a:rPr>
              <a:t>} </a:t>
            </a:r>
            <a:r>
              <a:rPr lang="en-US" altLang="ko-KR" sz="2000" dirty="0">
                <a:solidFill>
                  <a:schemeClr val="bg1">
                    <a:lumMod val="65000"/>
                  </a:schemeClr>
                </a:solidFill>
                <a:latin typeface="Arial" panose="020B0604020202020204" pitchFamily="34" charset="0"/>
              </a:rPr>
              <a:t>OP_EQUALVERIFY</a:t>
            </a:r>
            <a:r>
              <a:rPr lang="en-US" altLang="ko-KR" sz="2000" dirty="0">
                <a:solidFill>
                  <a:schemeClr val="bg1">
                    <a:lumMod val="85000"/>
                  </a:schemeClr>
                </a:solidFill>
                <a:latin typeface="Arial" panose="020B0604020202020204" pitchFamily="34" charset="0"/>
              </a:rPr>
              <a:t> OP_CHECKSIG</a:t>
            </a:r>
            <a:endParaRPr lang="ko-KR" altLang="en-US" sz="2000" dirty="0">
              <a:solidFill>
                <a:schemeClr val="bg1">
                  <a:lumMod val="85000"/>
                </a:schemeClr>
              </a:solidFill>
              <a:latin typeface="Arial" panose="020B0604020202020204" pitchFamily="34" charset="0"/>
            </a:endParaRPr>
          </a:p>
        </p:txBody>
      </p:sp>
      <p:sp>
        <p:nvSpPr>
          <p:cNvPr id="73" name="TextBox 72">
            <a:extLst>
              <a:ext uri="{FF2B5EF4-FFF2-40B4-BE49-F238E27FC236}">
                <a16:creationId xmlns:a16="http://schemas.microsoft.com/office/drawing/2014/main" id="{903CF2FE-6C0D-44AA-A3CC-3B2AEF3D73CD}"/>
              </a:ext>
            </a:extLst>
          </p:cNvPr>
          <p:cNvSpPr txBox="1"/>
          <p:nvPr/>
        </p:nvSpPr>
        <p:spPr>
          <a:xfrm>
            <a:off x="3762675" y="1015849"/>
            <a:ext cx="4666662" cy="461665"/>
          </a:xfrm>
          <a:prstGeom prst="rect">
            <a:avLst/>
          </a:prstGeom>
          <a:noFill/>
        </p:spPr>
        <p:txBody>
          <a:bodyPr wrap="none" rtlCol="0">
            <a:spAutoFit/>
          </a:bodyPr>
          <a:lstStyle/>
          <a:p>
            <a:r>
              <a:rPr lang="en-US" altLang="ko-KR" sz="2400" dirty="0">
                <a:solidFill>
                  <a:schemeClr val="bg1">
                    <a:lumMod val="85000"/>
                  </a:schemeClr>
                </a:solidFill>
                <a:latin typeface="Arial" panose="020B0604020202020204" pitchFamily="34" charset="0"/>
              </a:rPr>
              <a:t>P2PKH : Pay to Public Key Hash</a:t>
            </a:r>
            <a:endParaRPr lang="ko-KR" altLang="en-US" sz="2400" dirty="0">
              <a:solidFill>
                <a:schemeClr val="bg1">
                  <a:lumMod val="85000"/>
                </a:schemeClr>
              </a:solidFill>
              <a:latin typeface="Arial" panose="020B0604020202020204" pitchFamily="34" charset="0"/>
            </a:endParaRPr>
          </a:p>
        </p:txBody>
      </p:sp>
      <p:cxnSp>
        <p:nvCxnSpPr>
          <p:cNvPr id="77" name="직선 연결선 76">
            <a:extLst>
              <a:ext uri="{FF2B5EF4-FFF2-40B4-BE49-F238E27FC236}">
                <a16:creationId xmlns:a16="http://schemas.microsoft.com/office/drawing/2014/main" id="{7687667B-B40D-4F39-87DC-2C844254436B}"/>
              </a:ext>
            </a:extLst>
          </p:cNvPr>
          <p:cNvCxnSpPr>
            <a:cxnSpLocks/>
          </p:cNvCxnSpPr>
          <p:nvPr/>
        </p:nvCxnSpPr>
        <p:spPr>
          <a:xfrm>
            <a:off x="783771" y="2141701"/>
            <a:ext cx="1706880" cy="0"/>
          </a:xfrm>
          <a:prstGeom prst="line">
            <a:avLst/>
          </a:prstGeom>
          <a:ln w="25400">
            <a:solidFill>
              <a:srgbClr val="00D35A"/>
            </a:solidFill>
          </a:ln>
        </p:spPr>
        <p:style>
          <a:lnRef idx="1">
            <a:schemeClr val="accent1"/>
          </a:lnRef>
          <a:fillRef idx="0">
            <a:schemeClr val="accent1"/>
          </a:fillRef>
          <a:effectRef idx="0">
            <a:schemeClr val="accent1"/>
          </a:effectRef>
          <a:fontRef idx="minor">
            <a:schemeClr val="tx1"/>
          </a:fontRef>
        </p:style>
      </p:cxnSp>
      <p:cxnSp>
        <p:nvCxnSpPr>
          <p:cNvPr id="78" name="직선 연결선 77">
            <a:extLst>
              <a:ext uri="{FF2B5EF4-FFF2-40B4-BE49-F238E27FC236}">
                <a16:creationId xmlns:a16="http://schemas.microsoft.com/office/drawing/2014/main" id="{C5623CEF-D365-479F-86EF-0C9B2CFD7D21}"/>
              </a:ext>
            </a:extLst>
          </p:cNvPr>
          <p:cNvCxnSpPr>
            <a:cxnSpLocks/>
          </p:cNvCxnSpPr>
          <p:nvPr/>
        </p:nvCxnSpPr>
        <p:spPr>
          <a:xfrm>
            <a:off x="2582091" y="2141701"/>
            <a:ext cx="8737579" cy="0"/>
          </a:xfrm>
          <a:prstGeom prst="line">
            <a:avLst/>
          </a:prstGeom>
          <a:ln w="25400">
            <a:solidFill>
              <a:srgbClr val="EF296B"/>
            </a:solidFill>
          </a:ln>
        </p:spPr>
        <p:style>
          <a:lnRef idx="1">
            <a:schemeClr val="accent1"/>
          </a:lnRef>
          <a:fillRef idx="0">
            <a:schemeClr val="accent1"/>
          </a:fillRef>
          <a:effectRef idx="0">
            <a:schemeClr val="accent1"/>
          </a:effectRef>
          <a:fontRef idx="minor">
            <a:schemeClr val="tx1"/>
          </a:fontRef>
        </p:style>
      </p:cxnSp>
      <p:graphicFrame>
        <p:nvGraphicFramePr>
          <p:cNvPr id="134" name="표 134">
            <a:extLst>
              <a:ext uri="{FF2B5EF4-FFF2-40B4-BE49-F238E27FC236}">
                <a16:creationId xmlns:a16="http://schemas.microsoft.com/office/drawing/2014/main" id="{8F4141E6-E3CA-4C00-9F7E-ACA757DC1470}"/>
              </a:ext>
            </a:extLst>
          </p:cNvPr>
          <p:cNvGraphicFramePr>
            <a:graphicFrameLocks noGrp="1"/>
          </p:cNvGraphicFramePr>
          <p:nvPr>
            <p:extLst>
              <p:ext uri="{D42A27DB-BD31-4B8C-83A1-F6EECF244321}">
                <p14:modId xmlns:p14="http://schemas.microsoft.com/office/powerpoint/2010/main" val="356876079"/>
              </p:ext>
            </p:extLst>
          </p:nvPr>
        </p:nvGraphicFramePr>
        <p:xfrm>
          <a:off x="241299" y="5261690"/>
          <a:ext cx="11683999" cy="1259840"/>
        </p:xfrm>
        <a:graphic>
          <a:graphicData uri="http://schemas.openxmlformats.org/drawingml/2006/table">
            <a:tbl>
              <a:tblPr firstRow="1" bandRow="1">
                <a:tableStyleId>{5C22544A-7EE6-4342-B048-85BDC9FD1C3A}</a:tableStyleId>
              </a:tblPr>
              <a:tblGrid>
                <a:gridCol w="1672561">
                  <a:extLst>
                    <a:ext uri="{9D8B030D-6E8A-4147-A177-3AD203B41FA5}">
                      <a16:colId xmlns:a16="http://schemas.microsoft.com/office/drawing/2014/main" val="3469572103"/>
                    </a:ext>
                  </a:extLst>
                </a:gridCol>
                <a:gridCol w="10011438">
                  <a:extLst>
                    <a:ext uri="{9D8B030D-6E8A-4147-A177-3AD203B41FA5}">
                      <a16:colId xmlns:a16="http://schemas.microsoft.com/office/drawing/2014/main" val="3470867701"/>
                    </a:ext>
                  </a:extLst>
                </a:gridCol>
              </a:tblGrid>
              <a:tr h="370840">
                <a:tc>
                  <a:txBody>
                    <a:bodyPr/>
                    <a:lstStyle/>
                    <a:p>
                      <a:pPr latinLnBrk="1"/>
                      <a:r>
                        <a:rPr lang="en-US" altLang="ko-KR" sz="1400" b="0" baseline="0" dirty="0">
                          <a:solidFill>
                            <a:srgbClr val="3F3F3F"/>
                          </a:solidFill>
                          <a:latin typeface="Arial" panose="020B0604020202020204" pitchFamily="34" charset="0"/>
                        </a:rPr>
                        <a:t>{Sig}</a:t>
                      </a:r>
                      <a:endParaRPr lang="ko-KR" altLang="en-US" sz="1400" b="0" baseline="0" dirty="0">
                        <a:solidFill>
                          <a:srgbClr val="3F3F3F"/>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latinLnBrk="1"/>
                      <a:r>
                        <a:rPr lang="en-US" altLang="ko-KR" sz="1400" b="0" baseline="0" dirty="0">
                          <a:solidFill>
                            <a:schemeClr val="bg1">
                              <a:lumMod val="85000"/>
                            </a:schemeClr>
                          </a:solidFill>
                          <a:latin typeface="Arial" panose="020B0604020202020204" pitchFamily="34" charset="0"/>
                        </a:rPr>
                        <a:t>output</a:t>
                      </a:r>
                      <a:r>
                        <a:rPr lang="ko-KR" altLang="en-US" sz="1400" b="0" baseline="0" dirty="0">
                          <a:solidFill>
                            <a:schemeClr val="bg1">
                              <a:lumMod val="85000"/>
                            </a:schemeClr>
                          </a:solidFill>
                          <a:latin typeface="Arial" panose="020B0604020202020204" pitchFamily="34" charset="0"/>
                        </a:rPr>
                        <a:t>을 사용하는 트랜잭션 서명</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700810296"/>
                  </a:ext>
                </a:extLst>
              </a:tr>
              <a:tr h="370840">
                <a:tc>
                  <a:txBody>
                    <a:bodyPr/>
                    <a:lstStyle/>
                    <a:p>
                      <a:pPr latinLnBrk="1"/>
                      <a:r>
                        <a:rPr lang="en-US" altLang="ko-KR" sz="1400" b="0" baseline="0" dirty="0">
                          <a:solidFill>
                            <a:srgbClr val="3F3F3F"/>
                          </a:solidFill>
                          <a:latin typeface="Arial" panose="020B0604020202020204" pitchFamily="34" charset="0"/>
                        </a:rPr>
                        <a:t>{</a:t>
                      </a:r>
                      <a:r>
                        <a:rPr lang="en-US" altLang="ko-KR" sz="1400" b="0" baseline="0" dirty="0" err="1">
                          <a:solidFill>
                            <a:srgbClr val="3F3F3F"/>
                          </a:solidFill>
                          <a:latin typeface="Arial" panose="020B0604020202020204" pitchFamily="34" charset="0"/>
                        </a:rPr>
                        <a:t>PubKey</a:t>
                      </a:r>
                      <a:r>
                        <a:rPr lang="en-US" altLang="ko-KR" sz="1400" b="0" baseline="0" dirty="0">
                          <a:solidFill>
                            <a:srgbClr val="3F3F3F"/>
                          </a:solidFill>
                          <a:latin typeface="Arial" panose="020B0604020202020204" pitchFamily="34" charset="0"/>
                        </a:rPr>
                        <a:t>}</a:t>
                      </a:r>
                      <a:endParaRPr lang="ko-KR" altLang="en-US" sz="1400" b="0" baseline="0" dirty="0">
                        <a:solidFill>
                          <a:srgbClr val="3F3F3F"/>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latinLnBrk="1"/>
                      <a:r>
                        <a:rPr lang="en-US" altLang="ko-KR" sz="1400" b="0" baseline="0" dirty="0">
                          <a:solidFill>
                            <a:schemeClr val="bg1">
                              <a:lumMod val="85000"/>
                            </a:schemeClr>
                          </a:solidFill>
                          <a:latin typeface="Arial" panose="020B0604020202020204" pitchFamily="34" charset="0"/>
                        </a:rPr>
                        <a:t>output</a:t>
                      </a:r>
                      <a:r>
                        <a:rPr lang="ko-KR" altLang="en-US" sz="1400" b="0" baseline="0" dirty="0">
                          <a:solidFill>
                            <a:schemeClr val="bg1">
                              <a:lumMod val="85000"/>
                            </a:schemeClr>
                          </a:solidFill>
                          <a:latin typeface="Arial" panose="020B0604020202020204" pitchFamily="34" charset="0"/>
                        </a:rPr>
                        <a:t>을 사용하는 트랜잭션 서명 증명 및 </a:t>
                      </a:r>
                      <a:r>
                        <a:rPr lang="en-US" altLang="ko-KR" sz="1400" b="0" baseline="0" dirty="0">
                          <a:solidFill>
                            <a:schemeClr val="bg1">
                              <a:lumMod val="85000"/>
                            </a:schemeClr>
                          </a:solidFill>
                          <a:latin typeface="Arial" panose="020B0604020202020204" pitchFamily="34" charset="0"/>
                        </a:rPr>
                        <a:t>{</a:t>
                      </a:r>
                      <a:r>
                        <a:rPr lang="en-US" altLang="ko-KR" sz="1400" b="0" baseline="0" dirty="0" err="1">
                          <a:solidFill>
                            <a:schemeClr val="bg1">
                              <a:lumMod val="85000"/>
                            </a:schemeClr>
                          </a:solidFill>
                          <a:latin typeface="Arial" panose="020B0604020202020204" pitchFamily="34" charset="0"/>
                        </a:rPr>
                        <a:t>PubKeyHash</a:t>
                      </a:r>
                      <a:r>
                        <a:rPr lang="en-US" altLang="ko-KR" sz="1400" b="0" baseline="0" dirty="0">
                          <a:solidFill>
                            <a:schemeClr val="bg1">
                              <a:lumMod val="85000"/>
                            </a:schemeClr>
                          </a:solidFill>
                          <a:latin typeface="Arial" panose="020B0604020202020204" pitchFamily="34" charset="0"/>
                        </a:rPr>
                        <a:t>}</a:t>
                      </a:r>
                      <a:r>
                        <a:rPr lang="ko-KR" altLang="en-US" sz="1400" b="0" baseline="0" dirty="0">
                          <a:solidFill>
                            <a:schemeClr val="bg1">
                              <a:lumMod val="85000"/>
                            </a:schemeClr>
                          </a:solidFill>
                          <a:latin typeface="Arial" panose="020B0604020202020204" pitchFamily="34" charset="0"/>
                        </a:rPr>
                        <a:t>를 생성할 수 있는 공개 키</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759297380"/>
                  </a:ext>
                </a:extLst>
              </a:tr>
              <a:tr h="370840">
                <a:tc>
                  <a:txBody>
                    <a:bodyPr/>
                    <a:lstStyle/>
                    <a:p>
                      <a:pPr latinLnBrk="1"/>
                      <a:r>
                        <a:rPr lang="en-US" altLang="ko-KR" sz="1400" b="0" baseline="0" dirty="0">
                          <a:solidFill>
                            <a:srgbClr val="3F3F3F"/>
                          </a:solidFill>
                          <a:latin typeface="Arial" panose="020B0604020202020204" pitchFamily="34" charset="0"/>
                        </a:rPr>
                        <a:t>{</a:t>
                      </a:r>
                      <a:r>
                        <a:rPr lang="en-US" altLang="ko-KR" sz="1400" b="0" baseline="0" dirty="0" err="1">
                          <a:solidFill>
                            <a:srgbClr val="3F3F3F"/>
                          </a:solidFill>
                          <a:latin typeface="Arial" panose="020B0604020202020204" pitchFamily="34" charset="0"/>
                        </a:rPr>
                        <a:t>PubKeyHash</a:t>
                      </a:r>
                      <a:r>
                        <a:rPr lang="en-US" altLang="ko-KR" sz="1400" b="0" baseline="0" dirty="0">
                          <a:solidFill>
                            <a:srgbClr val="3F3F3F"/>
                          </a:solidFill>
                          <a:latin typeface="Arial" panose="020B0604020202020204" pitchFamily="34" charset="0"/>
                        </a:rPr>
                        <a:t>}</a:t>
                      </a:r>
                      <a:endParaRPr lang="ko-KR" altLang="en-US" sz="1400" b="0" baseline="0" dirty="0">
                        <a:solidFill>
                          <a:srgbClr val="3F3F3F"/>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latinLnBrk="1"/>
                      <a:r>
                        <a:rPr lang="ko-KR" altLang="en-US" sz="1400" b="0" baseline="0" dirty="0">
                          <a:solidFill>
                            <a:schemeClr val="bg1">
                              <a:lumMod val="85000"/>
                            </a:schemeClr>
                          </a:solidFill>
                          <a:latin typeface="Arial" panose="020B0604020202020204" pitchFamily="34" charset="0"/>
                        </a:rPr>
                        <a:t>수신자 공개키 </a:t>
                      </a:r>
                      <a:r>
                        <a:rPr lang="en-US" altLang="ko-KR" sz="1400" b="0" baseline="0" dirty="0">
                          <a:solidFill>
                            <a:schemeClr val="bg1">
                              <a:lumMod val="85000"/>
                            </a:schemeClr>
                          </a:solidFill>
                          <a:latin typeface="Arial" panose="020B0604020202020204" pitchFamily="34" charset="0"/>
                        </a:rPr>
                        <a:t>Hash (</a:t>
                      </a:r>
                      <a:r>
                        <a:rPr lang="ko-KR" altLang="en-US" sz="1400" b="0" baseline="0" dirty="0">
                          <a:solidFill>
                            <a:schemeClr val="bg1">
                              <a:lumMod val="85000"/>
                            </a:schemeClr>
                          </a:solidFill>
                          <a:latin typeface="Arial" panose="020B0604020202020204" pitchFamily="34" charset="0"/>
                        </a:rPr>
                        <a:t>주소 생성 과정의 </a:t>
                      </a:r>
                      <a:r>
                        <a:rPr lang="en-US" altLang="ko-KR" sz="1400" b="0" baseline="0" dirty="0">
                          <a:solidFill>
                            <a:schemeClr val="bg1">
                              <a:lumMod val="85000"/>
                            </a:schemeClr>
                          </a:solidFill>
                          <a:latin typeface="Arial" panose="020B0604020202020204" pitchFamily="34" charset="0"/>
                        </a:rPr>
                        <a:t>Hash </a:t>
                      </a:r>
                      <a:r>
                        <a:rPr lang="ko-KR" altLang="en-US" sz="1400" b="0" baseline="0" dirty="0">
                          <a:solidFill>
                            <a:schemeClr val="bg1">
                              <a:lumMod val="85000"/>
                            </a:schemeClr>
                          </a:solidFill>
                          <a:latin typeface="Arial" panose="020B0604020202020204" pitchFamily="34" charset="0"/>
                        </a:rPr>
                        <a:t>값과 동일</a:t>
                      </a:r>
                      <a:br>
                        <a:rPr lang="en-US" altLang="ko-KR" sz="1400" b="0" baseline="0" dirty="0">
                          <a:solidFill>
                            <a:schemeClr val="bg1">
                              <a:lumMod val="85000"/>
                            </a:schemeClr>
                          </a:solidFill>
                          <a:latin typeface="Arial" panose="020B0604020202020204" pitchFamily="34" charset="0"/>
                        </a:rPr>
                      </a:br>
                      <a:r>
                        <a:rPr lang="en-US" altLang="ko-KR" sz="1400" b="0" baseline="0" dirty="0">
                          <a:solidFill>
                            <a:schemeClr val="bg1">
                              <a:lumMod val="85000"/>
                            </a:schemeClr>
                          </a:solidFill>
                          <a:latin typeface="Arial" panose="020B0604020202020204" pitchFamily="34" charset="0"/>
                        </a:rPr>
                        <a:t>Hash = RIPEMD160( SHA-256( Public Key ) )</a:t>
                      </a:r>
                      <a:endParaRPr lang="ko-KR" altLang="en-US" sz="14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254244213"/>
                  </a:ext>
                </a:extLst>
              </a:tr>
            </a:tbl>
          </a:graphicData>
        </a:graphic>
      </p:graphicFrame>
      <p:graphicFrame>
        <p:nvGraphicFramePr>
          <p:cNvPr id="45" name="표 44">
            <a:extLst>
              <a:ext uri="{FF2B5EF4-FFF2-40B4-BE49-F238E27FC236}">
                <a16:creationId xmlns:a16="http://schemas.microsoft.com/office/drawing/2014/main" id="{311B26E0-C6F8-4363-BA16-535EE54BE07D}"/>
              </a:ext>
            </a:extLst>
          </p:cNvPr>
          <p:cNvGraphicFramePr>
            <a:graphicFrameLocks noGrp="1"/>
          </p:cNvGraphicFramePr>
          <p:nvPr>
            <p:extLst>
              <p:ext uri="{D42A27DB-BD31-4B8C-83A1-F6EECF244321}">
                <p14:modId xmlns:p14="http://schemas.microsoft.com/office/powerpoint/2010/main" val="590310024"/>
              </p:ext>
            </p:extLst>
          </p:nvPr>
        </p:nvGraphicFramePr>
        <p:xfrm>
          <a:off x="241300" y="2629809"/>
          <a:ext cx="11666989" cy="2346960"/>
        </p:xfrm>
        <a:graphic>
          <a:graphicData uri="http://schemas.openxmlformats.org/drawingml/2006/table">
            <a:tbl>
              <a:tblPr firstRow="1" bandRow="1">
                <a:tableStyleId>{5C22544A-7EE6-4342-B048-85BDC9FD1C3A}</a:tableStyleId>
              </a:tblPr>
              <a:tblGrid>
                <a:gridCol w="1820672">
                  <a:extLst>
                    <a:ext uri="{9D8B030D-6E8A-4147-A177-3AD203B41FA5}">
                      <a16:colId xmlns:a16="http://schemas.microsoft.com/office/drawing/2014/main" val="4023154550"/>
                    </a:ext>
                  </a:extLst>
                </a:gridCol>
                <a:gridCol w="852805">
                  <a:extLst>
                    <a:ext uri="{9D8B030D-6E8A-4147-A177-3AD203B41FA5}">
                      <a16:colId xmlns:a16="http://schemas.microsoft.com/office/drawing/2014/main" val="1394795339"/>
                    </a:ext>
                  </a:extLst>
                </a:gridCol>
                <a:gridCol w="616268">
                  <a:extLst>
                    <a:ext uri="{9D8B030D-6E8A-4147-A177-3AD203B41FA5}">
                      <a16:colId xmlns:a16="http://schemas.microsoft.com/office/drawing/2014/main" val="2196950349"/>
                    </a:ext>
                  </a:extLst>
                </a:gridCol>
                <a:gridCol w="1111314">
                  <a:extLst>
                    <a:ext uri="{9D8B030D-6E8A-4147-A177-3AD203B41FA5}">
                      <a16:colId xmlns:a16="http://schemas.microsoft.com/office/drawing/2014/main" val="1704791786"/>
                    </a:ext>
                  </a:extLst>
                </a:gridCol>
                <a:gridCol w="1217930">
                  <a:extLst>
                    <a:ext uri="{9D8B030D-6E8A-4147-A177-3AD203B41FA5}">
                      <a16:colId xmlns:a16="http://schemas.microsoft.com/office/drawing/2014/main" val="1403788944"/>
                    </a:ext>
                  </a:extLst>
                </a:gridCol>
                <a:gridCol w="6048000">
                  <a:extLst>
                    <a:ext uri="{9D8B030D-6E8A-4147-A177-3AD203B41FA5}">
                      <a16:colId xmlns:a16="http://schemas.microsoft.com/office/drawing/2014/main" val="1497418848"/>
                    </a:ext>
                  </a:extLst>
                </a:gridCol>
              </a:tblGrid>
              <a:tr h="0">
                <a:tc>
                  <a:txBody>
                    <a:bodyPr/>
                    <a:lstStyle/>
                    <a:p>
                      <a:pPr algn="ctr" latinLnBrk="1"/>
                      <a:r>
                        <a:rPr lang="ko-KR" altLang="en-US" sz="1400" b="0" baseline="0" dirty="0">
                          <a:solidFill>
                            <a:srgbClr val="3F3F3F"/>
                          </a:solidFill>
                          <a:latin typeface="Arial" panose="020B0604020202020204" pitchFamily="34" charset="0"/>
                        </a:rPr>
                        <a:t>연산자</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400" b="0" baseline="0" dirty="0">
                          <a:solidFill>
                            <a:srgbClr val="3F3F3F"/>
                          </a:solidFill>
                          <a:latin typeface="Arial" panose="020B0604020202020204" pitchFamily="34" charset="0"/>
                        </a:rPr>
                        <a:t>Opcode</a:t>
                      </a:r>
                      <a:endParaRPr lang="ko-KR" altLang="en-US" sz="1400" b="0" baseline="0" dirty="0">
                        <a:solidFill>
                          <a:srgbClr val="3F3F3F"/>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400" b="0" baseline="0" dirty="0">
                          <a:solidFill>
                            <a:srgbClr val="3F3F3F"/>
                          </a:solidFill>
                          <a:latin typeface="Arial" panose="020B0604020202020204" pitchFamily="34" charset="0"/>
                        </a:rPr>
                        <a:t>Hex</a:t>
                      </a:r>
                      <a:endParaRPr lang="ko-KR" altLang="en-US" sz="1400" b="0" baseline="0" dirty="0">
                        <a:solidFill>
                          <a:srgbClr val="3F3F3F"/>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400" b="0" baseline="0" dirty="0">
                          <a:solidFill>
                            <a:srgbClr val="3F3F3F"/>
                          </a:solidFill>
                          <a:latin typeface="Arial" panose="020B0604020202020204" pitchFamily="34" charset="0"/>
                        </a:rPr>
                        <a:t>Input</a:t>
                      </a:r>
                      <a:endParaRPr lang="ko-KR" altLang="en-US" sz="1400" b="0" baseline="0" dirty="0">
                        <a:solidFill>
                          <a:srgbClr val="3F3F3F"/>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400" b="0" baseline="0" dirty="0">
                          <a:solidFill>
                            <a:srgbClr val="3F3F3F"/>
                          </a:solidFill>
                          <a:latin typeface="Arial" panose="020B0604020202020204" pitchFamily="34" charset="0"/>
                        </a:rPr>
                        <a:t>Output</a:t>
                      </a:r>
                      <a:endParaRPr lang="ko-KR" altLang="en-US" sz="1400" b="0" baseline="0" dirty="0">
                        <a:solidFill>
                          <a:srgbClr val="3F3F3F"/>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ko-KR" altLang="en-US" sz="1400" b="0" baseline="0" dirty="0">
                          <a:solidFill>
                            <a:srgbClr val="3F3F3F"/>
                          </a:solidFill>
                          <a:latin typeface="Arial" panose="020B0604020202020204" pitchFamily="34" charset="0"/>
                        </a:rPr>
                        <a:t>설명</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960779115"/>
                  </a:ext>
                </a:extLst>
              </a:tr>
              <a:tr h="0">
                <a:tc>
                  <a:txBody>
                    <a:bodyPr/>
                    <a:lstStyle/>
                    <a:p>
                      <a:pPr latinLnBrk="1"/>
                      <a:r>
                        <a:rPr lang="en-US" altLang="ko-KR" sz="1400" b="0" baseline="0" dirty="0">
                          <a:solidFill>
                            <a:schemeClr val="bg1">
                              <a:lumMod val="85000"/>
                            </a:schemeClr>
                          </a:solidFill>
                          <a:latin typeface="Arial" panose="020B0604020202020204" pitchFamily="34" charset="0"/>
                        </a:rPr>
                        <a:t>OP_DUP</a:t>
                      </a:r>
                      <a:endParaRPr lang="ko-KR" altLang="en-US" sz="14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400" b="0" baseline="0" dirty="0">
                          <a:solidFill>
                            <a:schemeClr val="bg1">
                              <a:lumMod val="85000"/>
                            </a:schemeClr>
                          </a:solidFill>
                          <a:latin typeface="Arial" panose="020B0604020202020204" pitchFamily="34" charset="0"/>
                        </a:rPr>
                        <a:t>118</a:t>
                      </a:r>
                      <a:endParaRPr lang="ko-KR" altLang="en-US" sz="14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400" b="0" baseline="0" dirty="0">
                          <a:solidFill>
                            <a:schemeClr val="bg1">
                              <a:lumMod val="85000"/>
                            </a:schemeClr>
                          </a:solidFill>
                          <a:latin typeface="Arial" panose="020B0604020202020204" pitchFamily="34" charset="0"/>
                        </a:rPr>
                        <a:t>0x76</a:t>
                      </a:r>
                      <a:endParaRPr lang="ko-KR" altLang="en-US" sz="14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400" b="0" baseline="0" dirty="0">
                          <a:solidFill>
                            <a:schemeClr val="bg1">
                              <a:lumMod val="85000"/>
                            </a:schemeClr>
                          </a:solidFill>
                          <a:latin typeface="Arial" panose="020B0604020202020204" pitchFamily="34" charset="0"/>
                        </a:rPr>
                        <a:t>x</a:t>
                      </a:r>
                      <a:endParaRPr lang="ko-KR" altLang="en-US" sz="14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400" b="0" baseline="0" dirty="0">
                          <a:solidFill>
                            <a:schemeClr val="bg1">
                              <a:lumMod val="85000"/>
                            </a:schemeClr>
                          </a:solidFill>
                          <a:latin typeface="Arial" panose="020B0604020202020204" pitchFamily="34" charset="0"/>
                        </a:rPr>
                        <a:t>x </a:t>
                      </a:r>
                      <a:r>
                        <a:rPr lang="en-US" altLang="ko-KR" sz="1400" b="0" baseline="0" dirty="0" err="1">
                          <a:solidFill>
                            <a:schemeClr val="bg1">
                              <a:lumMod val="85000"/>
                            </a:schemeClr>
                          </a:solidFill>
                          <a:latin typeface="Arial" panose="020B0604020202020204" pitchFamily="34" charset="0"/>
                        </a:rPr>
                        <a:t>x</a:t>
                      </a:r>
                      <a:endParaRPr lang="ko-KR" altLang="en-US" sz="14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400" b="0" baseline="0" dirty="0">
                          <a:solidFill>
                            <a:schemeClr val="bg1">
                              <a:lumMod val="85000"/>
                            </a:schemeClr>
                          </a:solidFill>
                          <a:latin typeface="Arial" panose="020B0604020202020204" pitchFamily="34" charset="0"/>
                        </a:rPr>
                        <a:t>Top </a:t>
                      </a:r>
                      <a:r>
                        <a:rPr lang="ko-KR" altLang="en-US" sz="1400" b="0" baseline="0" dirty="0">
                          <a:solidFill>
                            <a:schemeClr val="bg1">
                              <a:lumMod val="85000"/>
                            </a:schemeClr>
                          </a:solidFill>
                          <a:latin typeface="Arial" panose="020B0604020202020204" pitchFamily="34" charset="0"/>
                        </a:rPr>
                        <a:t>스택 아이템을 복사</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67749397"/>
                  </a:ext>
                </a:extLst>
              </a:tr>
              <a:tr h="0">
                <a:tc>
                  <a:txBody>
                    <a:bodyPr/>
                    <a:lstStyle/>
                    <a:p>
                      <a:pPr latinLnBrk="1"/>
                      <a:r>
                        <a:rPr lang="en-US" altLang="ko-KR" sz="1400" b="0" baseline="0" dirty="0">
                          <a:solidFill>
                            <a:schemeClr val="bg1">
                              <a:lumMod val="85000"/>
                            </a:schemeClr>
                          </a:solidFill>
                          <a:latin typeface="Arial" panose="020B0604020202020204" pitchFamily="34" charset="0"/>
                        </a:rPr>
                        <a:t>OP_HASH160</a:t>
                      </a:r>
                      <a:endParaRPr lang="ko-KR" altLang="en-US" sz="14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400" b="0" baseline="0" dirty="0">
                          <a:solidFill>
                            <a:schemeClr val="bg1">
                              <a:lumMod val="85000"/>
                            </a:schemeClr>
                          </a:solidFill>
                          <a:latin typeface="Arial" panose="020B0604020202020204" pitchFamily="34" charset="0"/>
                        </a:rPr>
                        <a:t>1690</a:t>
                      </a:r>
                      <a:endParaRPr lang="ko-KR" altLang="en-US" sz="14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400" b="0" baseline="0" dirty="0">
                          <a:solidFill>
                            <a:schemeClr val="bg1">
                              <a:lumMod val="85000"/>
                            </a:schemeClr>
                          </a:solidFill>
                          <a:latin typeface="Arial" panose="020B0604020202020204" pitchFamily="34" charset="0"/>
                        </a:rPr>
                        <a:t>0xa9</a:t>
                      </a:r>
                      <a:endParaRPr lang="ko-KR" altLang="en-US" sz="14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400" b="0" baseline="0" dirty="0">
                          <a:solidFill>
                            <a:schemeClr val="bg1">
                              <a:lumMod val="85000"/>
                            </a:schemeClr>
                          </a:solidFill>
                          <a:latin typeface="Arial" panose="020B0604020202020204" pitchFamily="34" charset="0"/>
                        </a:rPr>
                        <a:t>in</a:t>
                      </a:r>
                      <a:endParaRPr lang="ko-KR" altLang="en-US" sz="14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400" b="0" baseline="0" dirty="0">
                          <a:solidFill>
                            <a:schemeClr val="bg1">
                              <a:lumMod val="85000"/>
                            </a:schemeClr>
                          </a:solidFill>
                          <a:latin typeface="Arial" panose="020B0604020202020204" pitchFamily="34" charset="0"/>
                        </a:rPr>
                        <a:t>hash</a:t>
                      </a:r>
                      <a:endParaRPr lang="ko-KR" altLang="en-US" sz="14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400" b="0" baseline="0" dirty="0">
                          <a:solidFill>
                            <a:schemeClr val="bg1">
                              <a:lumMod val="85000"/>
                            </a:schemeClr>
                          </a:solidFill>
                          <a:latin typeface="Arial" panose="020B0604020202020204" pitchFamily="34" charset="0"/>
                        </a:rPr>
                        <a:t>RIPEMD-160 ( SHA-256 ( in ) ) , pop()</a:t>
                      </a:r>
                      <a:r>
                        <a:rPr lang="ko-KR" altLang="en-US" sz="1400" b="0" baseline="0" dirty="0">
                          <a:solidFill>
                            <a:schemeClr val="bg1">
                              <a:lumMod val="85000"/>
                            </a:schemeClr>
                          </a:solidFill>
                          <a:latin typeface="Arial" panose="020B0604020202020204" pitchFamily="34" charset="0"/>
                        </a:rPr>
                        <a:t>한 </a:t>
                      </a:r>
                      <a:r>
                        <a:rPr lang="en-US" altLang="ko-KR" sz="1400" b="0" baseline="0" dirty="0">
                          <a:solidFill>
                            <a:schemeClr val="bg1">
                              <a:lumMod val="85000"/>
                            </a:schemeClr>
                          </a:solidFill>
                          <a:latin typeface="Arial" panose="020B0604020202020204" pitchFamily="34" charset="0"/>
                        </a:rPr>
                        <a:t>in </a:t>
                      </a:r>
                      <a:r>
                        <a:rPr lang="ko-KR" altLang="en-US" sz="1400" b="0" baseline="0" dirty="0">
                          <a:solidFill>
                            <a:schemeClr val="bg1">
                              <a:lumMod val="85000"/>
                            </a:schemeClr>
                          </a:solidFill>
                          <a:latin typeface="Arial" panose="020B0604020202020204" pitchFamily="34" charset="0"/>
                        </a:rPr>
                        <a:t>값을 </a:t>
                      </a:r>
                      <a:r>
                        <a:rPr lang="en-US" altLang="ko-KR" sz="1400" b="0" baseline="0" dirty="0">
                          <a:solidFill>
                            <a:schemeClr val="bg1">
                              <a:lumMod val="85000"/>
                            </a:schemeClr>
                          </a:solidFill>
                          <a:latin typeface="Arial" panose="020B0604020202020204" pitchFamily="34" charset="0"/>
                        </a:rPr>
                        <a:t>hash </a:t>
                      </a:r>
                      <a:r>
                        <a:rPr lang="ko-KR" altLang="en-US" sz="1400" b="0" baseline="0" dirty="0">
                          <a:solidFill>
                            <a:schemeClr val="bg1">
                              <a:lumMod val="85000"/>
                            </a:schemeClr>
                          </a:solidFill>
                          <a:latin typeface="Arial" panose="020B0604020202020204" pitchFamily="34" charset="0"/>
                        </a:rPr>
                        <a:t>계산 후 </a:t>
                      </a:r>
                      <a:r>
                        <a:rPr lang="en-US" altLang="ko-KR" sz="1400" b="0" baseline="0" dirty="0">
                          <a:solidFill>
                            <a:schemeClr val="bg1">
                              <a:lumMod val="85000"/>
                            </a:schemeClr>
                          </a:solidFill>
                          <a:latin typeface="Arial" panose="020B0604020202020204" pitchFamily="34" charset="0"/>
                        </a:rPr>
                        <a:t>push</a:t>
                      </a:r>
                      <a:r>
                        <a:rPr lang="ko-KR" altLang="en-US" sz="1400" b="0" baseline="0" dirty="0">
                          <a:solidFill>
                            <a:schemeClr val="bg1">
                              <a:lumMod val="85000"/>
                            </a:schemeClr>
                          </a:solidFill>
                          <a:latin typeface="Arial" panose="020B0604020202020204" pitchFamily="34" charset="0"/>
                        </a:rPr>
                        <a:t>한다</a:t>
                      </a:r>
                      <a:r>
                        <a:rPr lang="en-US" altLang="ko-KR" sz="1400" b="0" baseline="0" dirty="0">
                          <a:solidFill>
                            <a:schemeClr val="bg1">
                              <a:lumMod val="85000"/>
                            </a:schemeClr>
                          </a:solidFill>
                          <a:latin typeface="Arial" panose="020B0604020202020204" pitchFamily="34" charset="0"/>
                        </a:rPr>
                        <a:t>.</a:t>
                      </a:r>
                      <a:endParaRPr lang="ko-KR" altLang="en-US" sz="14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547713804"/>
                  </a:ext>
                </a:extLst>
              </a:tr>
              <a:tr h="0">
                <a:tc>
                  <a:txBody>
                    <a:bodyPr/>
                    <a:lstStyle/>
                    <a:p>
                      <a:pPr latinLnBrk="1"/>
                      <a:r>
                        <a:rPr lang="en-US" altLang="ko-KR" sz="1400" b="0" baseline="0" dirty="0">
                          <a:solidFill>
                            <a:schemeClr val="bg1">
                              <a:lumMod val="85000"/>
                            </a:schemeClr>
                          </a:solidFill>
                          <a:latin typeface="Arial" panose="020B0604020202020204" pitchFamily="34" charset="0"/>
                        </a:rPr>
                        <a:t>OP_EQUAL</a:t>
                      </a:r>
                      <a:endParaRPr lang="ko-KR" altLang="en-US" sz="14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400" b="0" baseline="0" dirty="0">
                          <a:solidFill>
                            <a:schemeClr val="bg1">
                              <a:lumMod val="85000"/>
                            </a:schemeClr>
                          </a:solidFill>
                          <a:latin typeface="Arial" panose="020B0604020202020204" pitchFamily="34" charset="0"/>
                        </a:rPr>
                        <a:t>135</a:t>
                      </a:r>
                      <a:endParaRPr lang="ko-KR" altLang="en-US" sz="14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400" b="0" baseline="0" dirty="0">
                          <a:solidFill>
                            <a:schemeClr val="bg1">
                              <a:lumMod val="85000"/>
                            </a:schemeClr>
                          </a:solidFill>
                          <a:latin typeface="Arial" panose="020B0604020202020204" pitchFamily="34" charset="0"/>
                        </a:rPr>
                        <a:t>0x87</a:t>
                      </a:r>
                      <a:endParaRPr lang="ko-KR" altLang="en-US" sz="14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400" b="0" baseline="0" dirty="0">
                          <a:solidFill>
                            <a:schemeClr val="bg1">
                              <a:lumMod val="85000"/>
                            </a:schemeClr>
                          </a:solidFill>
                          <a:latin typeface="Arial" panose="020B0604020202020204" pitchFamily="34" charset="0"/>
                        </a:rPr>
                        <a:t>x1 x2</a:t>
                      </a:r>
                      <a:endParaRPr lang="ko-KR" altLang="en-US" sz="14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400" b="0" baseline="0" dirty="0">
                          <a:solidFill>
                            <a:schemeClr val="bg1">
                              <a:lumMod val="85000"/>
                            </a:schemeClr>
                          </a:solidFill>
                          <a:latin typeface="Arial" panose="020B0604020202020204" pitchFamily="34" charset="0"/>
                        </a:rPr>
                        <a:t>True / false</a:t>
                      </a:r>
                      <a:endParaRPr lang="ko-KR" altLang="en-US" sz="14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ko-KR" altLang="en-US" sz="1400" b="0" baseline="0" dirty="0">
                          <a:solidFill>
                            <a:schemeClr val="bg1">
                              <a:lumMod val="85000"/>
                            </a:schemeClr>
                          </a:solidFill>
                          <a:latin typeface="Arial" panose="020B0604020202020204" pitchFamily="34" charset="0"/>
                        </a:rPr>
                        <a:t>두 값이 같으면 </a:t>
                      </a:r>
                      <a:r>
                        <a:rPr lang="en-US" altLang="ko-KR" sz="1400" b="0" baseline="0" dirty="0">
                          <a:solidFill>
                            <a:schemeClr val="bg1">
                              <a:lumMod val="85000"/>
                            </a:schemeClr>
                          </a:solidFill>
                          <a:latin typeface="Arial" panose="020B0604020202020204" pitchFamily="34" charset="0"/>
                        </a:rPr>
                        <a:t>True(1), </a:t>
                      </a:r>
                      <a:r>
                        <a:rPr lang="ko-KR" altLang="en-US" sz="1400" b="0" baseline="0" dirty="0">
                          <a:solidFill>
                            <a:schemeClr val="bg1">
                              <a:lumMod val="85000"/>
                            </a:schemeClr>
                          </a:solidFill>
                          <a:latin typeface="Arial" panose="020B0604020202020204" pitchFamily="34" charset="0"/>
                        </a:rPr>
                        <a:t>아니면 </a:t>
                      </a:r>
                      <a:r>
                        <a:rPr lang="en-US" altLang="ko-KR" sz="1400" b="0" baseline="0" dirty="0">
                          <a:solidFill>
                            <a:schemeClr val="bg1">
                              <a:lumMod val="85000"/>
                            </a:schemeClr>
                          </a:solidFill>
                          <a:latin typeface="Arial" panose="020B0604020202020204" pitchFamily="34" charset="0"/>
                        </a:rPr>
                        <a:t>false(0)</a:t>
                      </a:r>
                      <a:endParaRPr lang="ko-KR" altLang="en-US" sz="14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997802801"/>
                  </a:ext>
                </a:extLst>
              </a:tr>
              <a:tr h="0">
                <a:tc>
                  <a:txBody>
                    <a:bodyPr/>
                    <a:lstStyle/>
                    <a:p>
                      <a:pPr latinLnBrk="1"/>
                      <a:r>
                        <a:rPr lang="en-US" altLang="ko-KR" sz="1400" b="0" baseline="0" dirty="0">
                          <a:solidFill>
                            <a:schemeClr val="bg1">
                              <a:lumMod val="85000"/>
                            </a:schemeClr>
                          </a:solidFill>
                          <a:latin typeface="Arial" panose="020B0604020202020204" pitchFamily="34" charset="0"/>
                        </a:rPr>
                        <a:t>OP_VERIFY</a:t>
                      </a:r>
                      <a:endParaRPr lang="ko-KR" altLang="en-US" sz="14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400" b="0" baseline="0" dirty="0">
                          <a:solidFill>
                            <a:schemeClr val="bg1">
                              <a:lumMod val="85000"/>
                            </a:schemeClr>
                          </a:solidFill>
                          <a:latin typeface="Arial" panose="020B0604020202020204" pitchFamily="34" charset="0"/>
                        </a:rPr>
                        <a:t>105</a:t>
                      </a:r>
                      <a:endParaRPr lang="ko-KR" altLang="en-US" sz="14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400" b="0" baseline="0" dirty="0">
                          <a:solidFill>
                            <a:schemeClr val="bg1">
                              <a:lumMod val="85000"/>
                            </a:schemeClr>
                          </a:solidFill>
                          <a:latin typeface="Arial" panose="020B0604020202020204" pitchFamily="34" charset="0"/>
                        </a:rPr>
                        <a:t>0x69</a:t>
                      </a:r>
                      <a:endParaRPr lang="ko-KR" altLang="en-US" sz="14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400" b="0" baseline="0" dirty="0">
                          <a:solidFill>
                            <a:schemeClr val="bg1">
                              <a:lumMod val="85000"/>
                            </a:schemeClr>
                          </a:solidFill>
                          <a:latin typeface="Arial" panose="020B0604020202020204" pitchFamily="34" charset="0"/>
                        </a:rPr>
                        <a:t>True / false</a:t>
                      </a:r>
                      <a:endParaRPr lang="ko-KR" altLang="en-US" sz="14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400" b="0" baseline="0" dirty="0">
                          <a:solidFill>
                            <a:schemeClr val="bg1">
                              <a:lumMod val="85000"/>
                            </a:schemeClr>
                          </a:solidFill>
                          <a:latin typeface="Arial" panose="020B0604020202020204" pitchFamily="34" charset="0"/>
                        </a:rPr>
                        <a:t>Nothing / fail</a:t>
                      </a:r>
                      <a:endParaRPr lang="ko-KR" altLang="en-US" sz="14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400" b="0" baseline="0" dirty="0">
                          <a:solidFill>
                            <a:schemeClr val="bg1">
                              <a:lumMod val="85000"/>
                            </a:schemeClr>
                          </a:solidFill>
                          <a:latin typeface="Arial" panose="020B0604020202020204" pitchFamily="34" charset="0"/>
                        </a:rPr>
                        <a:t>Top </a:t>
                      </a:r>
                      <a:r>
                        <a:rPr lang="ko-KR" altLang="en-US" sz="1400" b="0" baseline="0" dirty="0">
                          <a:solidFill>
                            <a:schemeClr val="bg1">
                              <a:lumMod val="85000"/>
                            </a:schemeClr>
                          </a:solidFill>
                          <a:latin typeface="Arial" panose="020B0604020202020204" pitchFamily="34" charset="0"/>
                        </a:rPr>
                        <a:t>스택 아이템이 </a:t>
                      </a:r>
                      <a:r>
                        <a:rPr lang="en-US" altLang="ko-KR" sz="1400" b="0" baseline="0" dirty="0">
                          <a:solidFill>
                            <a:schemeClr val="bg1">
                              <a:lumMod val="85000"/>
                            </a:schemeClr>
                          </a:solidFill>
                          <a:latin typeface="Arial" panose="020B0604020202020204" pitchFamily="34" charset="0"/>
                        </a:rPr>
                        <a:t>True(1)</a:t>
                      </a:r>
                      <a:r>
                        <a:rPr lang="ko-KR" altLang="en-US" sz="1400" b="0" baseline="0" dirty="0">
                          <a:solidFill>
                            <a:schemeClr val="bg1">
                              <a:lumMod val="85000"/>
                            </a:schemeClr>
                          </a:solidFill>
                          <a:latin typeface="Arial" panose="020B0604020202020204" pitchFamily="34" charset="0"/>
                        </a:rPr>
                        <a:t>가 아니면 트랜잭션은 </a:t>
                      </a:r>
                      <a:r>
                        <a:rPr lang="ko-KR" altLang="en-US" sz="1400" b="0" baseline="0" dirty="0" err="1">
                          <a:solidFill>
                            <a:schemeClr val="bg1">
                              <a:lumMod val="85000"/>
                            </a:schemeClr>
                          </a:solidFill>
                          <a:latin typeface="Arial" panose="020B0604020202020204" pitchFamily="34" charset="0"/>
                        </a:rPr>
                        <a:t>비유효</a:t>
                      </a:r>
                      <a:r>
                        <a:rPr lang="en-US" altLang="ko-KR" sz="1400" b="0" baseline="0" dirty="0">
                          <a:solidFill>
                            <a:schemeClr val="bg1">
                              <a:lumMod val="85000"/>
                            </a:schemeClr>
                          </a:solidFill>
                          <a:latin typeface="Arial" panose="020B0604020202020204" pitchFamily="34" charset="0"/>
                        </a:rPr>
                        <a:t>(fail)</a:t>
                      </a:r>
                    </a:p>
                    <a:p>
                      <a:pPr latinLnBrk="1"/>
                      <a:r>
                        <a:rPr lang="ko-KR" altLang="en-US" sz="1400" b="0" baseline="0" dirty="0">
                          <a:solidFill>
                            <a:schemeClr val="bg1">
                              <a:lumMod val="85000"/>
                            </a:schemeClr>
                          </a:solidFill>
                          <a:latin typeface="Arial" panose="020B0604020202020204" pitchFamily="34" charset="0"/>
                        </a:rPr>
                        <a:t>탑 스택 아이템은 제거한다</a:t>
                      </a:r>
                      <a:r>
                        <a:rPr lang="en-US" altLang="ko-KR" sz="1400" b="0" baseline="0" dirty="0">
                          <a:solidFill>
                            <a:schemeClr val="bg1">
                              <a:lumMod val="85000"/>
                            </a:schemeClr>
                          </a:solidFill>
                          <a:latin typeface="Arial" panose="020B0604020202020204" pitchFamily="34" charset="0"/>
                        </a:rPr>
                        <a:t>.</a:t>
                      </a:r>
                      <a:endParaRPr lang="ko-KR" altLang="en-US" sz="14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92159722"/>
                  </a:ext>
                </a:extLst>
              </a:tr>
              <a:tr h="0">
                <a:tc>
                  <a:txBody>
                    <a:bodyPr/>
                    <a:lstStyle/>
                    <a:p>
                      <a:pPr latinLnBrk="1"/>
                      <a:r>
                        <a:rPr lang="en-US" altLang="ko-KR" sz="1400" b="0" baseline="0" dirty="0">
                          <a:solidFill>
                            <a:schemeClr val="bg1">
                              <a:lumMod val="85000"/>
                            </a:schemeClr>
                          </a:solidFill>
                          <a:latin typeface="Arial" panose="020B0604020202020204" pitchFamily="34" charset="0"/>
                        </a:rPr>
                        <a:t>OP_EQUALVERIFY</a:t>
                      </a:r>
                      <a:endParaRPr lang="ko-KR" altLang="en-US" sz="14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400" b="0" baseline="0" dirty="0">
                          <a:solidFill>
                            <a:schemeClr val="bg1">
                              <a:lumMod val="85000"/>
                            </a:schemeClr>
                          </a:solidFill>
                          <a:latin typeface="Arial" panose="020B0604020202020204" pitchFamily="34" charset="0"/>
                        </a:rPr>
                        <a:t>136</a:t>
                      </a:r>
                      <a:endParaRPr lang="ko-KR" altLang="en-US" sz="14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400" b="0" baseline="0" dirty="0">
                          <a:solidFill>
                            <a:schemeClr val="bg1">
                              <a:lumMod val="85000"/>
                            </a:schemeClr>
                          </a:solidFill>
                          <a:latin typeface="Arial" panose="020B0604020202020204" pitchFamily="34" charset="0"/>
                        </a:rPr>
                        <a:t>0x88</a:t>
                      </a:r>
                      <a:endParaRPr lang="ko-KR" altLang="en-US" sz="14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400" b="0" baseline="0" dirty="0">
                          <a:solidFill>
                            <a:schemeClr val="bg1">
                              <a:lumMod val="85000"/>
                            </a:schemeClr>
                          </a:solidFill>
                          <a:latin typeface="Arial" panose="020B0604020202020204" pitchFamily="34" charset="0"/>
                        </a:rPr>
                        <a:t>x1 x2</a:t>
                      </a:r>
                      <a:endParaRPr lang="ko-KR" altLang="en-US" sz="14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400" b="0" baseline="0" dirty="0">
                          <a:solidFill>
                            <a:schemeClr val="bg1">
                              <a:lumMod val="85000"/>
                            </a:schemeClr>
                          </a:solidFill>
                          <a:latin typeface="Arial" panose="020B0604020202020204" pitchFamily="34" charset="0"/>
                        </a:rPr>
                        <a:t>Nothing / fail</a:t>
                      </a:r>
                      <a:endParaRPr lang="ko-KR" altLang="en-US" sz="14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400" b="0" baseline="0" dirty="0">
                          <a:solidFill>
                            <a:schemeClr val="bg1">
                              <a:lumMod val="85000"/>
                            </a:schemeClr>
                          </a:solidFill>
                          <a:latin typeface="Arial" panose="020B0604020202020204" pitchFamily="34" charset="0"/>
                        </a:rPr>
                        <a:t>OP_EQUAL, OP_VERIFY</a:t>
                      </a:r>
                      <a:r>
                        <a:rPr lang="ko-KR" altLang="en-US" sz="1400" b="0" baseline="0" dirty="0">
                          <a:solidFill>
                            <a:schemeClr val="bg1">
                              <a:lumMod val="85000"/>
                            </a:schemeClr>
                          </a:solidFill>
                          <a:latin typeface="Arial" panose="020B0604020202020204" pitchFamily="34" charset="0"/>
                        </a:rPr>
                        <a:t>를 순서대로 실행</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4253555139"/>
                  </a:ext>
                </a:extLst>
              </a:tr>
              <a:tr h="0">
                <a:tc>
                  <a:txBody>
                    <a:bodyPr/>
                    <a:lstStyle/>
                    <a:p>
                      <a:pPr latinLnBrk="1"/>
                      <a:r>
                        <a:rPr lang="en-US" altLang="ko-KR" sz="1400" b="0" baseline="0" dirty="0">
                          <a:solidFill>
                            <a:schemeClr val="bg1">
                              <a:lumMod val="85000"/>
                            </a:schemeClr>
                          </a:solidFill>
                          <a:latin typeface="Arial" panose="020B0604020202020204" pitchFamily="34" charset="0"/>
                        </a:rPr>
                        <a:t>OP_CHECKSIG</a:t>
                      </a:r>
                      <a:endParaRPr lang="ko-KR" altLang="en-US" sz="14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400" b="0" baseline="0" dirty="0">
                          <a:solidFill>
                            <a:schemeClr val="bg1">
                              <a:lumMod val="85000"/>
                            </a:schemeClr>
                          </a:solidFill>
                          <a:latin typeface="Arial" panose="020B0604020202020204" pitchFamily="34" charset="0"/>
                        </a:rPr>
                        <a:t>172</a:t>
                      </a:r>
                      <a:endParaRPr lang="ko-KR" altLang="en-US" sz="14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400" b="0" baseline="0" dirty="0">
                          <a:solidFill>
                            <a:schemeClr val="bg1">
                              <a:lumMod val="85000"/>
                            </a:schemeClr>
                          </a:solidFill>
                          <a:latin typeface="Arial" panose="020B0604020202020204" pitchFamily="34" charset="0"/>
                        </a:rPr>
                        <a:t>0xac</a:t>
                      </a:r>
                      <a:endParaRPr lang="ko-KR" altLang="en-US" sz="14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400" b="0" baseline="0" dirty="0">
                          <a:solidFill>
                            <a:schemeClr val="bg1">
                              <a:lumMod val="85000"/>
                            </a:schemeClr>
                          </a:solidFill>
                          <a:latin typeface="Arial" panose="020B0604020202020204" pitchFamily="34" charset="0"/>
                        </a:rPr>
                        <a:t>sig </a:t>
                      </a:r>
                      <a:r>
                        <a:rPr lang="en-US" altLang="ko-KR" sz="1400" b="0" baseline="0" dirty="0" err="1">
                          <a:solidFill>
                            <a:schemeClr val="bg1">
                              <a:lumMod val="85000"/>
                            </a:schemeClr>
                          </a:solidFill>
                          <a:latin typeface="Arial" panose="020B0604020202020204" pitchFamily="34" charset="0"/>
                        </a:rPr>
                        <a:t>pubkey</a:t>
                      </a:r>
                      <a:endParaRPr lang="ko-KR" altLang="en-US" sz="14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400" b="0" baseline="0" dirty="0">
                          <a:solidFill>
                            <a:schemeClr val="bg1">
                              <a:lumMod val="85000"/>
                            </a:schemeClr>
                          </a:solidFill>
                          <a:latin typeface="Arial" panose="020B0604020202020204" pitchFamily="34" charset="0"/>
                        </a:rPr>
                        <a:t>True / false</a:t>
                      </a:r>
                      <a:endParaRPr lang="ko-KR" altLang="en-US" sz="14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400" b="0" baseline="0" dirty="0">
                          <a:solidFill>
                            <a:schemeClr val="bg1">
                              <a:lumMod val="85000"/>
                            </a:schemeClr>
                          </a:solidFill>
                          <a:latin typeface="Arial" panose="020B0604020202020204" pitchFamily="34" charset="0"/>
                        </a:rPr>
                        <a:t>sig</a:t>
                      </a:r>
                      <a:r>
                        <a:rPr lang="ko-KR" altLang="en-US" sz="1400" b="0" baseline="0" dirty="0">
                          <a:solidFill>
                            <a:schemeClr val="bg1">
                              <a:lumMod val="85000"/>
                            </a:schemeClr>
                          </a:solidFill>
                          <a:latin typeface="Arial" panose="020B0604020202020204" pitchFamily="34" charset="0"/>
                        </a:rPr>
                        <a:t>가 </a:t>
                      </a:r>
                      <a:r>
                        <a:rPr lang="en-US" altLang="ko-KR" sz="1400" b="0" baseline="0" dirty="0">
                          <a:solidFill>
                            <a:schemeClr val="bg1">
                              <a:lumMod val="85000"/>
                            </a:schemeClr>
                          </a:solidFill>
                          <a:latin typeface="Arial" panose="020B0604020202020204" pitchFamily="34" charset="0"/>
                        </a:rPr>
                        <a:t>Tx</a:t>
                      </a:r>
                      <a:r>
                        <a:rPr lang="ko-KR" altLang="en-US" sz="1400" b="0" baseline="0" dirty="0">
                          <a:solidFill>
                            <a:schemeClr val="bg1">
                              <a:lumMod val="85000"/>
                            </a:schemeClr>
                          </a:solidFill>
                          <a:latin typeface="Arial" panose="020B0604020202020204" pitchFamily="34" charset="0"/>
                        </a:rPr>
                        <a:t>의 </a:t>
                      </a:r>
                      <a:r>
                        <a:rPr lang="en-US" altLang="ko-KR" sz="1400" b="0" baseline="0" dirty="0">
                          <a:solidFill>
                            <a:schemeClr val="bg1">
                              <a:lumMod val="85000"/>
                            </a:schemeClr>
                          </a:solidFill>
                          <a:latin typeface="Arial" panose="020B0604020202020204" pitchFamily="34" charset="0"/>
                        </a:rPr>
                        <a:t>hash</a:t>
                      </a:r>
                      <a:r>
                        <a:rPr lang="ko-KR" altLang="en-US" sz="1400" b="0" baseline="0" dirty="0">
                          <a:solidFill>
                            <a:schemeClr val="bg1">
                              <a:lumMod val="85000"/>
                            </a:schemeClr>
                          </a:solidFill>
                          <a:latin typeface="Arial" panose="020B0604020202020204" pitchFamily="34" charset="0"/>
                        </a:rPr>
                        <a:t>와 </a:t>
                      </a:r>
                      <a:r>
                        <a:rPr lang="en-US" altLang="ko-KR" sz="1400" b="0" baseline="0" dirty="0" err="1">
                          <a:solidFill>
                            <a:schemeClr val="bg1">
                              <a:lumMod val="85000"/>
                            </a:schemeClr>
                          </a:solidFill>
                          <a:latin typeface="Arial" panose="020B0604020202020204" pitchFamily="34" charset="0"/>
                        </a:rPr>
                        <a:t>pubkey</a:t>
                      </a:r>
                      <a:r>
                        <a:rPr lang="ko-KR" altLang="en-US" sz="1400" b="0" baseline="0" dirty="0">
                          <a:solidFill>
                            <a:schemeClr val="bg1">
                              <a:lumMod val="85000"/>
                            </a:schemeClr>
                          </a:solidFill>
                          <a:latin typeface="Arial" panose="020B0604020202020204" pitchFamily="34" charset="0"/>
                        </a:rPr>
                        <a:t>에 유효하면 </a:t>
                      </a:r>
                      <a:r>
                        <a:rPr lang="en-US" altLang="ko-KR" sz="1400" b="0" baseline="0" dirty="0">
                          <a:solidFill>
                            <a:schemeClr val="bg1">
                              <a:lumMod val="85000"/>
                            </a:schemeClr>
                          </a:solidFill>
                          <a:latin typeface="Arial" panose="020B0604020202020204" pitchFamily="34" charset="0"/>
                        </a:rPr>
                        <a:t>True(1), </a:t>
                      </a:r>
                      <a:r>
                        <a:rPr lang="ko-KR" altLang="en-US" sz="1400" b="0" baseline="0" dirty="0">
                          <a:solidFill>
                            <a:schemeClr val="bg1">
                              <a:lumMod val="85000"/>
                            </a:schemeClr>
                          </a:solidFill>
                          <a:latin typeface="Arial" panose="020B0604020202020204" pitchFamily="34" charset="0"/>
                        </a:rPr>
                        <a:t>아니면 </a:t>
                      </a:r>
                      <a:r>
                        <a:rPr lang="en-US" altLang="ko-KR" sz="1400" b="0" baseline="0" dirty="0">
                          <a:solidFill>
                            <a:schemeClr val="bg1">
                              <a:lumMod val="85000"/>
                            </a:schemeClr>
                          </a:solidFill>
                          <a:latin typeface="Arial" panose="020B0604020202020204" pitchFamily="34" charset="0"/>
                        </a:rPr>
                        <a:t>false(0)</a:t>
                      </a:r>
                      <a:endParaRPr lang="ko-KR" altLang="en-US" sz="14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390680300"/>
                  </a:ext>
                </a:extLst>
              </a:tr>
            </a:tbl>
          </a:graphicData>
        </a:graphic>
      </p:graphicFrame>
      <p:sp>
        <p:nvSpPr>
          <p:cNvPr id="46" name="TextBox 45">
            <a:extLst>
              <a:ext uri="{FF2B5EF4-FFF2-40B4-BE49-F238E27FC236}">
                <a16:creationId xmlns:a16="http://schemas.microsoft.com/office/drawing/2014/main" id="{E68C349B-30BA-4AA6-9A32-F77B226C2B66}"/>
              </a:ext>
            </a:extLst>
          </p:cNvPr>
          <p:cNvSpPr txBox="1"/>
          <p:nvPr/>
        </p:nvSpPr>
        <p:spPr>
          <a:xfrm>
            <a:off x="241300" y="2257887"/>
            <a:ext cx="6096000" cy="369332"/>
          </a:xfrm>
          <a:prstGeom prst="rect">
            <a:avLst/>
          </a:prstGeom>
          <a:noFill/>
        </p:spPr>
        <p:txBody>
          <a:bodyPr wrap="square" lIns="0">
            <a:spAutoFit/>
          </a:bodyPr>
          <a:lstStyle/>
          <a:p>
            <a:r>
              <a:rPr lang="en-US" altLang="ko-KR" dirty="0">
                <a:solidFill>
                  <a:schemeClr val="bg1">
                    <a:lumMod val="85000"/>
                  </a:schemeClr>
                </a:solidFill>
                <a:latin typeface="Arail"/>
              </a:rPr>
              <a:t>Bitcoin Script </a:t>
            </a:r>
            <a:r>
              <a:rPr lang="en-US" altLang="ko-KR" sz="1400" dirty="0">
                <a:solidFill>
                  <a:schemeClr val="bg1">
                    <a:lumMod val="85000"/>
                  </a:schemeClr>
                </a:solidFill>
                <a:latin typeface="Arail"/>
              </a:rPr>
              <a:t>(</a:t>
            </a:r>
            <a:r>
              <a:rPr lang="ko-KR" altLang="en-US" sz="1400" dirty="0">
                <a:solidFill>
                  <a:schemeClr val="bg1">
                    <a:lumMod val="85000"/>
                  </a:schemeClr>
                </a:solidFill>
                <a:latin typeface="Arail"/>
                <a:hlinkClick r:id="rId3"/>
              </a:rPr>
              <a:t>https://en.bitcoin.it/wiki/Script</a:t>
            </a:r>
            <a:r>
              <a:rPr lang="en-US" altLang="ko-KR" sz="1400" dirty="0">
                <a:solidFill>
                  <a:schemeClr val="bg1">
                    <a:lumMod val="85000"/>
                  </a:schemeClr>
                </a:solidFill>
                <a:latin typeface="Arail"/>
              </a:rPr>
              <a:t>)</a:t>
            </a:r>
            <a:endParaRPr lang="ko-KR" altLang="en-US" sz="1400" dirty="0">
              <a:solidFill>
                <a:schemeClr val="bg1">
                  <a:lumMod val="85000"/>
                </a:schemeClr>
              </a:solidFill>
              <a:latin typeface="Arail"/>
            </a:endParaRPr>
          </a:p>
        </p:txBody>
      </p:sp>
    </p:spTree>
    <p:extLst>
      <p:ext uri="{BB962C8B-B14F-4D97-AF65-F5344CB8AC3E}">
        <p14:creationId xmlns:p14="http://schemas.microsoft.com/office/powerpoint/2010/main" val="38700397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E4C146C7-3A40-47DD-A4CB-32EDC2EEE8F3}"/>
              </a:ext>
            </a:extLst>
          </p:cNvPr>
          <p:cNvSpPr>
            <a:spLocks noGrp="1"/>
          </p:cNvSpPr>
          <p:nvPr>
            <p:ph idx="1"/>
          </p:nvPr>
        </p:nvSpPr>
        <p:spPr>
          <a:xfrm>
            <a:off x="241299" y="657225"/>
            <a:ext cx="11683999" cy="6048374"/>
          </a:xfrm>
        </p:spPr>
        <p:txBody>
          <a:bodyPr anchor="ctr" anchorCtr="1">
            <a:normAutofit/>
          </a:bodyPr>
          <a:lstStyle/>
          <a:p>
            <a:pPr indent="0" algn="ctr">
              <a:buNone/>
            </a:pPr>
            <a:r>
              <a:rPr lang="ko-KR" altLang="en-US" sz="3000" b="1" dirty="0"/>
              <a:t>해시</a:t>
            </a:r>
            <a:r>
              <a:rPr lang="en-US" altLang="ko-KR" sz="3000" b="1" dirty="0"/>
              <a:t>(Hash) </a:t>
            </a:r>
            <a:r>
              <a:rPr lang="ko-KR" altLang="en-US" sz="3000" b="1" dirty="0"/>
              <a:t>함수</a:t>
            </a:r>
            <a:endParaRPr lang="en-US" altLang="ko-KR" sz="3000" b="1" dirty="0"/>
          </a:p>
        </p:txBody>
      </p:sp>
      <p:sp>
        <p:nvSpPr>
          <p:cNvPr id="3" name="제목 2">
            <a:extLst>
              <a:ext uri="{FF2B5EF4-FFF2-40B4-BE49-F238E27FC236}">
                <a16:creationId xmlns:a16="http://schemas.microsoft.com/office/drawing/2014/main" id="{A2A3CBA3-B6E3-4663-989D-064A65E300BA}"/>
              </a:ext>
            </a:extLst>
          </p:cNvPr>
          <p:cNvSpPr>
            <a:spLocks noGrp="1"/>
          </p:cNvSpPr>
          <p:nvPr>
            <p:ph type="title"/>
          </p:nvPr>
        </p:nvSpPr>
        <p:spPr/>
        <p:txBody>
          <a:bodyPr/>
          <a:lstStyle/>
          <a:p>
            <a:r>
              <a:rPr lang="ko-KR" altLang="en-US" dirty="0" err="1"/>
              <a:t>암호학</a:t>
            </a:r>
            <a:r>
              <a:rPr lang="ko-KR" altLang="en-US" dirty="0"/>
              <a:t> </a:t>
            </a:r>
            <a:r>
              <a:rPr lang="en-US" altLang="ko-KR" dirty="0"/>
              <a:t>[ </a:t>
            </a:r>
            <a:r>
              <a:rPr lang="ko-KR" altLang="en-US" dirty="0"/>
              <a:t>해시</a:t>
            </a:r>
            <a:r>
              <a:rPr lang="en-US" altLang="ko-KR" dirty="0"/>
              <a:t>(Hash) </a:t>
            </a:r>
            <a:r>
              <a:rPr lang="ko-KR" altLang="en-US" dirty="0"/>
              <a:t>함수 </a:t>
            </a:r>
            <a:r>
              <a:rPr lang="en-US" altLang="ko-KR" dirty="0"/>
              <a:t>]</a:t>
            </a:r>
            <a:endParaRPr lang="ko-KR" altLang="en-US" dirty="0"/>
          </a:p>
        </p:txBody>
      </p:sp>
    </p:spTree>
    <p:extLst>
      <p:ext uri="{BB962C8B-B14F-4D97-AF65-F5344CB8AC3E}">
        <p14:creationId xmlns:p14="http://schemas.microsoft.com/office/powerpoint/2010/main" val="3874776420"/>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2E03BCF4-379E-44AE-86CE-621FD5960FB6}"/>
              </a:ext>
            </a:extLst>
          </p:cNvPr>
          <p:cNvSpPr>
            <a:spLocks noGrp="1"/>
          </p:cNvSpPr>
          <p:nvPr>
            <p:ph type="title"/>
          </p:nvPr>
        </p:nvSpPr>
        <p:spPr/>
        <p:txBody>
          <a:bodyPr/>
          <a:lstStyle/>
          <a:p>
            <a:r>
              <a:rPr lang="en-US" altLang="ko-KR" dirty="0"/>
              <a:t>Unlock Script [ Bitcoin Block #99811, Transaction #13 ]</a:t>
            </a:r>
            <a:endParaRPr lang="ko-KR" altLang="en-US" dirty="0"/>
          </a:p>
        </p:txBody>
      </p:sp>
      <p:sp>
        <p:nvSpPr>
          <p:cNvPr id="4" name="Rectangle 1">
            <a:extLst>
              <a:ext uri="{FF2B5EF4-FFF2-40B4-BE49-F238E27FC236}">
                <a16:creationId xmlns:a16="http://schemas.microsoft.com/office/drawing/2014/main" id="{EEA261A1-8AA2-423D-A8E5-7A5CCA574067}"/>
              </a:ext>
            </a:extLst>
          </p:cNvPr>
          <p:cNvSpPr>
            <a:spLocks noChangeArrowheads="1"/>
          </p:cNvSpPr>
          <p:nvPr/>
        </p:nvSpPr>
        <p:spPr bwMode="auto">
          <a:xfrm>
            <a:off x="230143" y="515868"/>
            <a:ext cx="11737975" cy="6186309"/>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txid</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"f4515fed3dc4a19b90a317b9840c243bac26114cf637522373a7d486b372600b"</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hash</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"f4515fed3dc4a19b90a317b9840c243bac26114cf637522373a7d486b372600b"</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version</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6897BB"/>
                </a:solidFill>
                <a:effectLst/>
                <a:latin typeface="Consolas" panose="020B0609020204030204" pitchFamily="49" charset="0"/>
                <a:ea typeface="Bitstream Vera Sans Mono" panose="020B0609030804020204" pitchFamily="49" charset="-127"/>
              </a:rPr>
              <a:t>1</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size</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6897BB"/>
                </a:solidFill>
                <a:effectLst/>
                <a:latin typeface="Consolas" panose="020B0609020204030204" pitchFamily="49" charset="0"/>
                <a:ea typeface="Bitstream Vera Sans Mono" panose="020B0609030804020204" pitchFamily="49" charset="-127"/>
              </a:rPr>
              <a:t>224</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vsize</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6897BB"/>
                </a:solidFill>
                <a:effectLst/>
                <a:latin typeface="Consolas" panose="020B0609020204030204" pitchFamily="49" charset="0"/>
                <a:ea typeface="Bitstream Vera Sans Mono" panose="020B0609030804020204" pitchFamily="49" charset="-127"/>
              </a:rPr>
              <a:t>224</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weight</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6897BB"/>
                </a:solidFill>
                <a:effectLst/>
                <a:latin typeface="Consolas" panose="020B0609020204030204" pitchFamily="49" charset="0"/>
                <a:ea typeface="Bitstream Vera Sans Mono" panose="020B0609030804020204" pitchFamily="49" charset="-127"/>
              </a:rPr>
              <a:t>896</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locktime</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6897BB"/>
                </a:solidFill>
                <a:effectLst/>
                <a:latin typeface="Consolas" panose="020B0609020204030204" pitchFamily="49" charset="0"/>
                <a:ea typeface="Bitstream Vera Sans Mono" panose="020B0609030804020204" pitchFamily="49" charset="-127"/>
              </a:rPr>
              <a:t>0</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vin</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b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txid</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"c691e521b77f7e59425d9f51b98c9897f2f40bb6165bc595156fb8e69ef3fce7"</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vout</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6897BB"/>
                </a:solidFill>
                <a:effectLst/>
                <a:latin typeface="Consolas" panose="020B0609020204030204" pitchFamily="49" charset="0"/>
                <a:ea typeface="Bitstream Vera Sans Mono" panose="020B0609030804020204" pitchFamily="49" charset="-127"/>
              </a:rPr>
              <a:t>1</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scriptSig</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asm</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"3045022100ac572b43e78089851202cfd9386750b08afc175318c537f04eb364bf5a0070d402203f0e829d4baea982feaf987cb9f14c85097d2fbe89fba3f283f6925b3214a97e[ALL] 048922fa4dc891f9bb39f315635c03e60e019ff9ec1559c8b581324b4c3b7589a57550f9b0b80bc72d0f959fddf6ca65f07223c37a8499076bd7027ae5c325fac5"</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hex</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483045022100ac572b43e78089851202cfd9386750b08afc175318c537f04eb364bf5a0070d402203f0e829d4baea982feaf987cb9f14c85097d2fbe89fba3f283f6925b3214a97e0141048922fa4dc891f9bb39f315635c03e60e019ff9ec1559c8b581324b4c3b7589a57550f9b0b80bc72d0f959fddf6ca65f07223c37a8499076bd7027ae5c325fac5"</a:t>
            </a:r>
            <a:b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sequence</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6897BB"/>
                </a:solidFill>
                <a:effectLst/>
                <a:latin typeface="Consolas" panose="020B0609020204030204" pitchFamily="49" charset="0"/>
                <a:ea typeface="Bitstream Vera Sans Mono" panose="020B0609030804020204" pitchFamily="49" charset="-127"/>
              </a:rPr>
              <a:t>4294967295</a:t>
            </a:r>
            <a:br>
              <a:rPr kumimoji="0" lang="ko-KR" altLang="ko-KR" sz="900" b="0" i="0" u="none" strike="noStrike" cap="none" normalizeH="0" dirty="0">
                <a:ln>
                  <a:noFill/>
                </a:ln>
                <a:solidFill>
                  <a:srgbClr val="6897BB"/>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6897BB"/>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vout</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b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value</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6897BB"/>
                </a:solidFill>
                <a:effectLst/>
                <a:latin typeface="Consolas" panose="020B0609020204030204" pitchFamily="49" charset="0"/>
                <a:ea typeface="Bitstream Vera Sans Mono" panose="020B0609030804020204" pitchFamily="49" charset="-127"/>
              </a:rPr>
              <a:t>0.01</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n</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6897BB"/>
                </a:solidFill>
                <a:effectLst/>
                <a:latin typeface="Consolas" panose="020B0609020204030204" pitchFamily="49" charset="0"/>
                <a:ea typeface="Bitstream Vera Sans Mono" panose="020B0609030804020204" pitchFamily="49" charset="-127"/>
              </a:rPr>
              <a:t>0</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scriptPubKey</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asm</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"OP_DUP OP_HASH160 c4eb47ecfdcf609a1848ee79acc2fa49d3caad70 OP_EQUALVERIFY OP_CHECKSIG"</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desc</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75AA5F"/>
                </a:solidFill>
                <a:effectLst/>
                <a:latin typeface="Consolas" panose="020B0609020204030204" pitchFamily="49" charset="0"/>
                <a:ea typeface="Bitstream Vera Sans Mono" panose="020B0609030804020204" pitchFamily="49" charset="-127"/>
              </a:rPr>
              <a:t>addr</a:t>
            </a: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(1JxDJCyWNakZ5kECKdCU9Zka6mh34mZ7B2)#pk74vhp9"</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hex</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"76a914c4eb47ecfdcf609a1848ee79acc2fa49d3caad7088ac"</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address</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"1JxDJCyWNakZ5kECKdCU9Zka6mh34mZ7B2"</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type</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75AA5F"/>
                </a:solidFill>
                <a:effectLst/>
                <a:latin typeface="Consolas" panose="020B0609020204030204" pitchFamily="49" charset="0"/>
                <a:ea typeface="Bitstream Vera Sans Mono" panose="020B0609030804020204" pitchFamily="49" charset="-127"/>
              </a:rPr>
              <a:t>pubkeyhash</a:t>
            </a: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b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hex</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0100000001e7fcf39ee6b86f1595c55b16b60bf4f297988cb9519f5d42597e7fb721e591c6010000008b483045022100ac572b43e78089851202cfd9386750b08afc175318c537f04eb364bf5a0070d402203f0e829d4baea982feaf987cb9f14c85097d2fbe89fba3f283f6925b3214a97e0141048922fa4dc891f9bb39f315635c03e60e019ff9ec1559c8b581324b4c3b7589a57550f9b0b80bc72d0f959fddf6ca65f07223c37a8499076bd7027ae5c325fac5ffffffff0140420f00000000001976a914c4eb47ecfdcf609a1848ee79acc2fa49d3caad7088ac00000000"</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blockhash</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"0000000000004273d89d3f220a9d3dbd45a4fd1c028b51e170f478da11352187"</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confirmations</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6897BB"/>
                </a:solidFill>
                <a:effectLst/>
                <a:latin typeface="Consolas" panose="020B0609020204030204" pitchFamily="49" charset="0"/>
                <a:ea typeface="Bitstream Vera Sans Mono" panose="020B0609030804020204" pitchFamily="49" charset="-127"/>
              </a:rPr>
              <a:t>636544</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time</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6897BB"/>
                </a:solidFill>
                <a:effectLst/>
                <a:latin typeface="Consolas" panose="020B0609020204030204" pitchFamily="49" charset="0"/>
                <a:ea typeface="Bitstream Vera Sans Mono" panose="020B0609030804020204" pitchFamily="49" charset="-127"/>
              </a:rPr>
              <a:t>1293528528</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blocktime</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6897BB"/>
                </a:solidFill>
                <a:effectLst/>
                <a:latin typeface="Consolas" panose="020B0609020204030204" pitchFamily="49" charset="0"/>
                <a:ea typeface="Bitstream Vera Sans Mono" panose="020B0609030804020204" pitchFamily="49" charset="-127"/>
              </a:rPr>
              <a:t>1293528528</a:t>
            </a:r>
            <a:br>
              <a:rPr kumimoji="0" lang="ko-KR" altLang="ko-KR" sz="900" b="0" i="0" u="none" strike="noStrike" cap="none" normalizeH="0" dirty="0">
                <a:ln>
                  <a:noFill/>
                </a:ln>
                <a:solidFill>
                  <a:srgbClr val="6897BB"/>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endParaRPr kumimoji="0" lang="ko-KR" altLang="ko-KR" sz="1800" b="0" i="0" u="none" strike="noStrike" cap="none" normalizeH="0" dirty="0">
              <a:ln>
                <a:noFill/>
              </a:ln>
              <a:solidFill>
                <a:schemeClr val="tx1"/>
              </a:solidFill>
              <a:effectLst/>
              <a:latin typeface="Consolas" panose="020B0609020204030204" pitchFamily="49" charset="0"/>
            </a:endParaRPr>
          </a:p>
        </p:txBody>
      </p:sp>
      <p:sp>
        <p:nvSpPr>
          <p:cNvPr id="5" name="TextBox 4">
            <a:extLst>
              <a:ext uri="{FF2B5EF4-FFF2-40B4-BE49-F238E27FC236}">
                <a16:creationId xmlns:a16="http://schemas.microsoft.com/office/drawing/2014/main" id="{ECDC071A-4B37-424E-8C40-826E7982F1D2}"/>
              </a:ext>
            </a:extLst>
          </p:cNvPr>
          <p:cNvSpPr txBox="1"/>
          <p:nvPr/>
        </p:nvSpPr>
        <p:spPr>
          <a:xfrm>
            <a:off x="6359945" y="294586"/>
            <a:ext cx="5615640" cy="230832"/>
          </a:xfrm>
          <a:prstGeom prst="rect">
            <a:avLst/>
          </a:prstGeom>
          <a:noFill/>
        </p:spPr>
        <p:txBody>
          <a:bodyPr wrap="none" rtlCol="0">
            <a:spAutoFit/>
          </a:bodyPr>
          <a:lstStyle/>
          <a:p>
            <a:pPr algn="r"/>
            <a:r>
              <a:rPr lang="en-US" altLang="ko-KR" sz="900" dirty="0">
                <a:solidFill>
                  <a:schemeClr val="bg1">
                    <a:lumMod val="50000"/>
                  </a:schemeClr>
                </a:solidFill>
                <a:latin typeface="Arial" panose="020B0604020202020204" pitchFamily="34" charset="0"/>
                <a:cs typeface="Arial" panose="020B0604020202020204" pitchFamily="34" charset="0"/>
                <a:hlinkClick r:id="rId2">
                  <a:extLst>
                    <a:ext uri="{A12FA001-AC4F-418D-AE19-62706E023703}">
                      <ahyp:hlinkClr xmlns:ahyp="http://schemas.microsoft.com/office/drawing/2018/hyperlinkcolor" val="tx"/>
                    </a:ext>
                  </a:extLst>
                </a:hlinkClick>
              </a:rPr>
              <a:t>https://bitcoinexplorer.org/tx/f4515fed3dc4a19b90a317b9840c243bac26114cf637522373a7d486b372600b</a:t>
            </a:r>
            <a:endParaRPr lang="en-US" altLang="ko-KR" sz="900" dirty="0">
              <a:solidFill>
                <a:schemeClr val="bg1">
                  <a:lumMod val="50000"/>
                </a:schemeClr>
              </a:solidFill>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1E48413E-BCA8-4DCA-B92A-FD7C84075C42}"/>
              </a:ext>
            </a:extLst>
          </p:cNvPr>
          <p:cNvSpPr txBox="1"/>
          <p:nvPr/>
        </p:nvSpPr>
        <p:spPr>
          <a:xfrm>
            <a:off x="5625523" y="1610545"/>
            <a:ext cx="460630" cy="206477"/>
          </a:xfrm>
          <a:prstGeom prst="rect">
            <a:avLst/>
          </a:prstGeom>
          <a:solidFill>
            <a:schemeClr val="bg1">
              <a:lumMod val="85000"/>
            </a:schemeClr>
          </a:solidFill>
        </p:spPr>
        <p:txBody>
          <a:bodyPr wrap="none" lIns="36000" tIns="10800" rIns="36000" bIns="10800" rtlCol="0">
            <a:spAutoFit/>
          </a:bodyPr>
          <a:lstStyle/>
          <a:p>
            <a:pPr algn="r"/>
            <a:r>
              <a:rPr lang="en-US" altLang="ko-KR" sz="1200" dirty="0">
                <a:solidFill>
                  <a:srgbClr val="3F3F3F"/>
                </a:solidFill>
                <a:latin typeface="Arail"/>
              </a:rPr>
              <a:t>inputs</a:t>
            </a:r>
            <a:endParaRPr lang="ko-KR" altLang="en-US" sz="1200" dirty="0">
              <a:solidFill>
                <a:srgbClr val="3F3F3F"/>
              </a:solidFill>
              <a:latin typeface="Arail"/>
            </a:endParaRPr>
          </a:p>
        </p:txBody>
      </p:sp>
      <p:sp>
        <p:nvSpPr>
          <p:cNvPr id="7" name="TextBox 6">
            <a:extLst>
              <a:ext uri="{FF2B5EF4-FFF2-40B4-BE49-F238E27FC236}">
                <a16:creationId xmlns:a16="http://schemas.microsoft.com/office/drawing/2014/main" id="{0A5700BF-CE98-4BFD-B3E1-BC483277EBD8}"/>
              </a:ext>
            </a:extLst>
          </p:cNvPr>
          <p:cNvSpPr txBox="1"/>
          <p:nvPr/>
        </p:nvSpPr>
        <p:spPr>
          <a:xfrm>
            <a:off x="5572624" y="1886694"/>
            <a:ext cx="513529" cy="206477"/>
          </a:xfrm>
          <a:prstGeom prst="rect">
            <a:avLst/>
          </a:prstGeom>
          <a:solidFill>
            <a:schemeClr val="bg1">
              <a:lumMod val="85000"/>
            </a:schemeClr>
          </a:solidFill>
        </p:spPr>
        <p:txBody>
          <a:bodyPr wrap="none" lIns="36000" tIns="10800" rIns="36000" bIns="10800" rtlCol="0">
            <a:spAutoFit/>
          </a:bodyPr>
          <a:lstStyle/>
          <a:p>
            <a:pPr algn="r"/>
            <a:r>
              <a:rPr lang="en-US" altLang="ko-KR" sz="1200" dirty="0">
                <a:solidFill>
                  <a:srgbClr val="3F3F3F"/>
                </a:solidFill>
                <a:latin typeface="Arail"/>
              </a:rPr>
              <a:t>input 0</a:t>
            </a:r>
            <a:endParaRPr lang="ko-KR" altLang="en-US" sz="1200" dirty="0">
              <a:solidFill>
                <a:srgbClr val="3F3F3F"/>
              </a:solidFill>
              <a:latin typeface="Arail"/>
            </a:endParaRPr>
          </a:p>
        </p:txBody>
      </p:sp>
      <p:sp>
        <p:nvSpPr>
          <p:cNvPr id="8" name="TextBox 7">
            <a:extLst>
              <a:ext uri="{FF2B5EF4-FFF2-40B4-BE49-F238E27FC236}">
                <a16:creationId xmlns:a16="http://schemas.microsoft.com/office/drawing/2014/main" id="{E2E34D1F-71D0-452A-9869-BB164D8B7081}"/>
              </a:ext>
            </a:extLst>
          </p:cNvPr>
          <p:cNvSpPr txBox="1"/>
          <p:nvPr/>
        </p:nvSpPr>
        <p:spPr>
          <a:xfrm>
            <a:off x="5527739" y="3568198"/>
            <a:ext cx="558414" cy="206477"/>
          </a:xfrm>
          <a:prstGeom prst="rect">
            <a:avLst/>
          </a:prstGeom>
          <a:solidFill>
            <a:schemeClr val="bg1">
              <a:lumMod val="85000"/>
            </a:schemeClr>
          </a:solidFill>
        </p:spPr>
        <p:txBody>
          <a:bodyPr wrap="none" lIns="36000" tIns="10800" rIns="36000" bIns="10800" rtlCol="0">
            <a:spAutoFit/>
          </a:bodyPr>
          <a:lstStyle/>
          <a:p>
            <a:pPr algn="r"/>
            <a:r>
              <a:rPr lang="en-US" altLang="ko-KR" sz="1200" dirty="0">
                <a:solidFill>
                  <a:srgbClr val="3F3F3F"/>
                </a:solidFill>
                <a:latin typeface="Arail"/>
              </a:rPr>
              <a:t>outputs</a:t>
            </a:r>
            <a:endParaRPr lang="ko-KR" altLang="en-US" sz="1200" dirty="0">
              <a:solidFill>
                <a:srgbClr val="3F3F3F"/>
              </a:solidFill>
              <a:latin typeface="Arail"/>
            </a:endParaRPr>
          </a:p>
        </p:txBody>
      </p:sp>
      <p:sp>
        <p:nvSpPr>
          <p:cNvPr id="9" name="TextBox 8">
            <a:extLst>
              <a:ext uri="{FF2B5EF4-FFF2-40B4-BE49-F238E27FC236}">
                <a16:creationId xmlns:a16="http://schemas.microsoft.com/office/drawing/2014/main" id="{2C2FA448-EDEF-418A-926B-AA6EB18A369F}"/>
              </a:ext>
            </a:extLst>
          </p:cNvPr>
          <p:cNvSpPr txBox="1"/>
          <p:nvPr/>
        </p:nvSpPr>
        <p:spPr>
          <a:xfrm>
            <a:off x="5474840" y="3817308"/>
            <a:ext cx="611313" cy="206477"/>
          </a:xfrm>
          <a:prstGeom prst="rect">
            <a:avLst/>
          </a:prstGeom>
          <a:solidFill>
            <a:schemeClr val="bg1">
              <a:lumMod val="85000"/>
            </a:schemeClr>
          </a:solidFill>
        </p:spPr>
        <p:txBody>
          <a:bodyPr wrap="none" lIns="36000" tIns="10800" rIns="36000" bIns="10800" rtlCol="0">
            <a:spAutoFit/>
          </a:bodyPr>
          <a:lstStyle/>
          <a:p>
            <a:pPr algn="r"/>
            <a:r>
              <a:rPr lang="en-US" altLang="ko-KR" sz="1200" dirty="0">
                <a:solidFill>
                  <a:srgbClr val="3F3F3F"/>
                </a:solidFill>
                <a:latin typeface="Arail"/>
              </a:rPr>
              <a:t>output 0</a:t>
            </a:r>
            <a:endParaRPr lang="ko-KR" altLang="en-US" sz="1200" dirty="0">
              <a:solidFill>
                <a:srgbClr val="3F3F3F"/>
              </a:solidFill>
              <a:latin typeface="Arail"/>
            </a:endParaRPr>
          </a:p>
        </p:txBody>
      </p:sp>
      <p:sp>
        <p:nvSpPr>
          <p:cNvPr id="10" name="TextBox 9">
            <a:extLst>
              <a:ext uri="{FF2B5EF4-FFF2-40B4-BE49-F238E27FC236}">
                <a16:creationId xmlns:a16="http://schemas.microsoft.com/office/drawing/2014/main" id="{FD50DE6E-0070-4025-8987-F2ED3D692FFA}"/>
              </a:ext>
            </a:extLst>
          </p:cNvPr>
          <p:cNvSpPr txBox="1"/>
          <p:nvPr/>
        </p:nvSpPr>
        <p:spPr>
          <a:xfrm>
            <a:off x="5350511" y="2162843"/>
            <a:ext cx="735642" cy="206477"/>
          </a:xfrm>
          <a:prstGeom prst="rect">
            <a:avLst/>
          </a:prstGeom>
          <a:solidFill>
            <a:schemeClr val="bg1">
              <a:lumMod val="85000"/>
            </a:schemeClr>
          </a:solidFill>
        </p:spPr>
        <p:txBody>
          <a:bodyPr wrap="none" lIns="36000" tIns="10800" rIns="36000" bIns="10800" rtlCol="0">
            <a:spAutoFit/>
          </a:bodyPr>
          <a:lstStyle/>
          <a:p>
            <a:pPr algn="r"/>
            <a:r>
              <a:rPr lang="en-US" altLang="ko-KR" sz="1200" dirty="0">
                <a:solidFill>
                  <a:srgbClr val="3F3F3F"/>
                </a:solidFill>
                <a:latin typeface="Arail"/>
              </a:rPr>
              <a:t>Lock script</a:t>
            </a:r>
            <a:endParaRPr lang="ko-KR" altLang="en-US" sz="1200" dirty="0">
              <a:solidFill>
                <a:srgbClr val="3F3F3F"/>
              </a:solidFill>
              <a:latin typeface="Arail"/>
            </a:endParaRPr>
          </a:p>
        </p:txBody>
      </p:sp>
      <p:sp>
        <p:nvSpPr>
          <p:cNvPr id="11" name="TextBox 10">
            <a:extLst>
              <a:ext uri="{FF2B5EF4-FFF2-40B4-BE49-F238E27FC236}">
                <a16:creationId xmlns:a16="http://schemas.microsoft.com/office/drawing/2014/main" id="{8CFE024E-E253-44AD-B8E2-795FCDAF031F}"/>
              </a:ext>
            </a:extLst>
          </p:cNvPr>
          <p:cNvSpPr txBox="1"/>
          <p:nvPr/>
        </p:nvSpPr>
        <p:spPr>
          <a:xfrm>
            <a:off x="5350512" y="4066418"/>
            <a:ext cx="735641" cy="206477"/>
          </a:xfrm>
          <a:prstGeom prst="rect">
            <a:avLst/>
          </a:prstGeom>
          <a:solidFill>
            <a:srgbClr val="EF296B"/>
          </a:solidFill>
        </p:spPr>
        <p:txBody>
          <a:bodyPr wrap="none" lIns="36000" tIns="10800" rIns="36000" bIns="10800" rtlCol="0">
            <a:spAutoFit/>
          </a:bodyPr>
          <a:lstStyle/>
          <a:p>
            <a:pPr algn="r"/>
            <a:r>
              <a:rPr lang="en-US" altLang="ko-KR" sz="1200" dirty="0">
                <a:solidFill>
                  <a:srgbClr val="3F3F3F"/>
                </a:solidFill>
                <a:latin typeface="Arail"/>
              </a:rPr>
              <a:t>Lock script</a:t>
            </a:r>
            <a:endParaRPr lang="ko-KR" altLang="en-US" sz="1200" dirty="0">
              <a:solidFill>
                <a:srgbClr val="3F3F3F"/>
              </a:solidFill>
              <a:latin typeface="Arail"/>
            </a:endParaRPr>
          </a:p>
        </p:txBody>
      </p:sp>
      <p:grpSp>
        <p:nvGrpSpPr>
          <p:cNvPr id="26" name="그룹 25">
            <a:extLst>
              <a:ext uri="{FF2B5EF4-FFF2-40B4-BE49-F238E27FC236}">
                <a16:creationId xmlns:a16="http://schemas.microsoft.com/office/drawing/2014/main" id="{33D76208-1947-494F-8B1F-9CD1A42FA6E8}"/>
              </a:ext>
            </a:extLst>
          </p:cNvPr>
          <p:cNvGrpSpPr/>
          <p:nvPr/>
        </p:nvGrpSpPr>
        <p:grpSpPr>
          <a:xfrm>
            <a:off x="6592991" y="730909"/>
            <a:ext cx="5306310" cy="930620"/>
            <a:chOff x="6650402" y="347308"/>
            <a:chExt cx="5306310" cy="930620"/>
          </a:xfrm>
        </p:grpSpPr>
        <p:sp>
          <p:nvSpPr>
            <p:cNvPr id="27" name="TextBox 26">
              <a:extLst>
                <a:ext uri="{FF2B5EF4-FFF2-40B4-BE49-F238E27FC236}">
                  <a16:creationId xmlns:a16="http://schemas.microsoft.com/office/drawing/2014/main" id="{1DF9FF09-D4D9-4089-80A3-D6600B311238}"/>
                </a:ext>
              </a:extLst>
            </p:cNvPr>
            <p:cNvSpPr txBox="1"/>
            <p:nvPr/>
          </p:nvSpPr>
          <p:spPr>
            <a:xfrm>
              <a:off x="6650402" y="347308"/>
              <a:ext cx="2221109" cy="276999"/>
            </a:xfrm>
            <a:prstGeom prst="rect">
              <a:avLst/>
            </a:prstGeom>
            <a:noFill/>
          </p:spPr>
          <p:txBody>
            <a:bodyPr wrap="square" lIns="0" rtlCol="0">
              <a:spAutoFit/>
            </a:bodyPr>
            <a:lstStyle/>
            <a:p>
              <a:r>
                <a:rPr lang="en-US" altLang="ko-KR" sz="1200" dirty="0">
                  <a:solidFill>
                    <a:schemeClr val="bg1">
                      <a:lumMod val="85000"/>
                    </a:schemeClr>
                  </a:solidFill>
                  <a:latin typeface="Arial" panose="020B0604020202020204" pitchFamily="34" charset="0"/>
                </a:rPr>
                <a:t>Block #99811, Transaction #13</a:t>
              </a:r>
              <a:endParaRPr lang="ko-KR" altLang="en-US" sz="1200" dirty="0">
                <a:solidFill>
                  <a:srgbClr val="00C8EB"/>
                </a:solidFill>
                <a:latin typeface="Arial" panose="020B0604020202020204" pitchFamily="34" charset="0"/>
              </a:endParaRPr>
            </a:p>
          </p:txBody>
        </p:sp>
        <p:sp>
          <p:nvSpPr>
            <p:cNvPr id="28" name="직사각형 27">
              <a:extLst>
                <a:ext uri="{FF2B5EF4-FFF2-40B4-BE49-F238E27FC236}">
                  <a16:creationId xmlns:a16="http://schemas.microsoft.com/office/drawing/2014/main" id="{338E8A70-AAF0-48C5-9B37-C13DC8B07691}"/>
                </a:ext>
              </a:extLst>
            </p:cNvPr>
            <p:cNvSpPr/>
            <p:nvPr/>
          </p:nvSpPr>
          <p:spPr>
            <a:xfrm>
              <a:off x="6653272" y="652713"/>
              <a:ext cx="2473474" cy="625215"/>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endParaRPr lang="en-US" altLang="ko-KR" sz="1400" dirty="0">
                <a:latin typeface="Arial" panose="020B0604020202020204" pitchFamily="34" charset="0"/>
              </a:endParaRPr>
            </a:p>
            <a:p>
              <a:br>
                <a:rPr lang="en-US" altLang="ko-KR" sz="1400" dirty="0">
                  <a:latin typeface="Arial" panose="020B0604020202020204" pitchFamily="34" charset="0"/>
                </a:rPr>
              </a:br>
              <a:r>
                <a:rPr lang="en-US" altLang="ko-KR" sz="1400" dirty="0">
                  <a:latin typeface="Arial" panose="020B0604020202020204" pitchFamily="34" charset="0"/>
                </a:rPr>
                <a:t>  </a:t>
              </a:r>
              <a:endParaRPr lang="ko-KR" altLang="en-US" sz="1400" dirty="0">
                <a:latin typeface="Arial" panose="020B0604020202020204" pitchFamily="34" charset="0"/>
              </a:endParaRPr>
            </a:p>
          </p:txBody>
        </p:sp>
        <p:sp>
          <p:nvSpPr>
            <p:cNvPr id="29" name="TextBox 28">
              <a:extLst>
                <a:ext uri="{FF2B5EF4-FFF2-40B4-BE49-F238E27FC236}">
                  <a16:creationId xmlns:a16="http://schemas.microsoft.com/office/drawing/2014/main" id="{B8401FA8-70BC-4D43-BC11-1F77DA55A95A}"/>
                </a:ext>
              </a:extLst>
            </p:cNvPr>
            <p:cNvSpPr txBox="1"/>
            <p:nvPr/>
          </p:nvSpPr>
          <p:spPr>
            <a:xfrm>
              <a:off x="6772662" y="632953"/>
              <a:ext cx="1082705" cy="267718"/>
            </a:xfrm>
            <a:prstGeom prst="rect">
              <a:avLst/>
            </a:prstGeom>
            <a:noFill/>
          </p:spPr>
          <p:txBody>
            <a:bodyPr wrap="square" lIns="0" rtlCol="0">
              <a:spAutoFit/>
            </a:bodyPr>
            <a:lstStyle/>
            <a:p>
              <a:r>
                <a:rPr lang="en-US" altLang="ko-KR" sz="1100" dirty="0">
                  <a:solidFill>
                    <a:schemeClr val="bg1">
                      <a:lumMod val="85000"/>
                    </a:schemeClr>
                  </a:solidFill>
                  <a:latin typeface="Arial" panose="020B0604020202020204" pitchFamily="34" charset="0"/>
                </a:rPr>
                <a:t>inputs</a:t>
              </a:r>
              <a:endParaRPr lang="ko-KR" altLang="en-US" sz="1100" dirty="0">
                <a:solidFill>
                  <a:srgbClr val="00C8EB"/>
                </a:solidFill>
                <a:latin typeface="Arial" panose="020B0604020202020204" pitchFamily="34" charset="0"/>
              </a:endParaRPr>
            </a:p>
          </p:txBody>
        </p:sp>
        <p:sp>
          <p:nvSpPr>
            <p:cNvPr id="30" name="TextBox 29">
              <a:extLst>
                <a:ext uri="{FF2B5EF4-FFF2-40B4-BE49-F238E27FC236}">
                  <a16:creationId xmlns:a16="http://schemas.microsoft.com/office/drawing/2014/main" id="{E574674B-1D3C-4A69-B1F3-6423A2DDBF69}"/>
                </a:ext>
              </a:extLst>
            </p:cNvPr>
            <p:cNvSpPr txBox="1"/>
            <p:nvPr/>
          </p:nvSpPr>
          <p:spPr>
            <a:xfrm>
              <a:off x="6772662" y="888486"/>
              <a:ext cx="1080000" cy="254970"/>
            </a:xfrm>
            <a:prstGeom prst="rect">
              <a:avLst/>
            </a:prstGeom>
            <a:noFill/>
            <a:ln w="6350">
              <a:solidFill>
                <a:schemeClr val="bg1">
                  <a:lumMod val="85000"/>
                </a:schemeClr>
              </a:solidFill>
            </a:ln>
          </p:spPr>
          <p:txBody>
            <a:bodyPr wrap="square" lIns="54000" rIns="54000" rtlCol="0">
              <a:spAutoFit/>
            </a:bodyPr>
            <a:lstStyle/>
            <a:p>
              <a:pPr algn="ctr"/>
              <a:r>
                <a:rPr lang="en-US" altLang="ko-KR" sz="1000" dirty="0">
                  <a:solidFill>
                    <a:schemeClr val="bg1">
                      <a:lumMod val="85000"/>
                    </a:schemeClr>
                  </a:solidFill>
                  <a:latin typeface="Arial" panose="020B0604020202020204" pitchFamily="34" charset="0"/>
                </a:rPr>
                <a:t>0: input 0</a:t>
              </a:r>
              <a:endParaRPr lang="ko-KR" altLang="en-US" sz="1000" dirty="0">
                <a:solidFill>
                  <a:srgbClr val="00C8EB"/>
                </a:solidFill>
                <a:latin typeface="Arial" panose="020B0604020202020204" pitchFamily="34" charset="0"/>
              </a:endParaRPr>
            </a:p>
          </p:txBody>
        </p:sp>
        <p:sp>
          <p:nvSpPr>
            <p:cNvPr id="31" name="TextBox 30">
              <a:extLst>
                <a:ext uri="{FF2B5EF4-FFF2-40B4-BE49-F238E27FC236}">
                  <a16:creationId xmlns:a16="http://schemas.microsoft.com/office/drawing/2014/main" id="{B25E5824-2F7A-4773-B14A-A73A7F35D2C1}"/>
                </a:ext>
              </a:extLst>
            </p:cNvPr>
            <p:cNvSpPr txBox="1"/>
            <p:nvPr/>
          </p:nvSpPr>
          <p:spPr>
            <a:xfrm>
              <a:off x="7949704" y="632953"/>
              <a:ext cx="1082705" cy="267718"/>
            </a:xfrm>
            <a:prstGeom prst="rect">
              <a:avLst/>
            </a:prstGeom>
            <a:noFill/>
          </p:spPr>
          <p:txBody>
            <a:bodyPr wrap="square" lIns="0" rtlCol="0">
              <a:spAutoFit/>
            </a:bodyPr>
            <a:lstStyle/>
            <a:p>
              <a:r>
                <a:rPr lang="en-US" altLang="ko-KR" sz="1100" dirty="0">
                  <a:solidFill>
                    <a:schemeClr val="bg1">
                      <a:lumMod val="85000"/>
                    </a:schemeClr>
                  </a:solidFill>
                  <a:latin typeface="Arial" panose="020B0604020202020204" pitchFamily="34" charset="0"/>
                </a:rPr>
                <a:t>outputs</a:t>
              </a:r>
              <a:endParaRPr lang="ko-KR" altLang="en-US" sz="1100" dirty="0">
                <a:solidFill>
                  <a:srgbClr val="00C8EB"/>
                </a:solidFill>
                <a:latin typeface="Arial" panose="020B0604020202020204" pitchFamily="34" charset="0"/>
              </a:endParaRPr>
            </a:p>
          </p:txBody>
        </p:sp>
        <p:sp>
          <p:nvSpPr>
            <p:cNvPr id="32" name="TextBox 31">
              <a:extLst>
                <a:ext uri="{FF2B5EF4-FFF2-40B4-BE49-F238E27FC236}">
                  <a16:creationId xmlns:a16="http://schemas.microsoft.com/office/drawing/2014/main" id="{9A53C15D-C674-4C1C-AB0B-62C02260F21C}"/>
                </a:ext>
              </a:extLst>
            </p:cNvPr>
            <p:cNvSpPr txBox="1"/>
            <p:nvPr/>
          </p:nvSpPr>
          <p:spPr>
            <a:xfrm>
              <a:off x="7949704" y="888486"/>
              <a:ext cx="1080000" cy="254970"/>
            </a:xfrm>
            <a:prstGeom prst="rect">
              <a:avLst/>
            </a:prstGeom>
            <a:solidFill>
              <a:srgbClr val="EF296B"/>
            </a:solidFill>
            <a:ln w="6350">
              <a:solidFill>
                <a:srgbClr val="3F3F3F"/>
              </a:solidFill>
            </a:ln>
          </p:spPr>
          <p:txBody>
            <a:bodyPr wrap="square" lIns="46800" rIns="46800" rtlCol="0">
              <a:spAutoFit/>
            </a:bodyPr>
            <a:lstStyle/>
            <a:p>
              <a:pPr algn="ctr"/>
              <a:r>
                <a:rPr lang="en-US" altLang="ko-KR" sz="1000" dirty="0">
                  <a:solidFill>
                    <a:schemeClr val="bg1">
                      <a:lumMod val="85000"/>
                    </a:schemeClr>
                  </a:solidFill>
                  <a:latin typeface="Arial" panose="020B0604020202020204" pitchFamily="34" charset="0"/>
                </a:rPr>
                <a:t>0: Lock Script</a:t>
              </a:r>
              <a:endParaRPr lang="ko-KR" altLang="en-US" sz="1000" dirty="0">
                <a:solidFill>
                  <a:schemeClr val="bg1">
                    <a:lumMod val="85000"/>
                  </a:schemeClr>
                </a:solidFill>
                <a:latin typeface="Arial" panose="020B0604020202020204" pitchFamily="34" charset="0"/>
              </a:endParaRPr>
            </a:p>
          </p:txBody>
        </p:sp>
        <p:cxnSp>
          <p:nvCxnSpPr>
            <p:cNvPr id="33" name="직선 화살표 연결선 32">
              <a:extLst>
                <a:ext uri="{FF2B5EF4-FFF2-40B4-BE49-F238E27FC236}">
                  <a16:creationId xmlns:a16="http://schemas.microsoft.com/office/drawing/2014/main" id="{AD642CA3-2458-4816-8E82-71F0232A1D0B}"/>
                </a:ext>
              </a:extLst>
            </p:cNvPr>
            <p:cNvCxnSpPr>
              <a:cxnSpLocks/>
              <a:stCxn id="32" idx="3"/>
              <a:endCxn id="37" idx="1"/>
            </p:cNvCxnSpPr>
            <p:nvPr/>
          </p:nvCxnSpPr>
          <p:spPr>
            <a:xfrm>
              <a:off x="9029704" y="1015971"/>
              <a:ext cx="572924" cy="3320"/>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E86BD9DD-6945-4871-A49E-4A9FBFFBAAE0}"/>
                </a:ext>
              </a:extLst>
            </p:cNvPr>
            <p:cNvSpPr txBox="1"/>
            <p:nvPr/>
          </p:nvSpPr>
          <p:spPr>
            <a:xfrm>
              <a:off x="9480368" y="347308"/>
              <a:ext cx="2221109" cy="276999"/>
            </a:xfrm>
            <a:prstGeom prst="rect">
              <a:avLst/>
            </a:prstGeom>
            <a:noFill/>
          </p:spPr>
          <p:txBody>
            <a:bodyPr wrap="square" lIns="0" rtlCol="0">
              <a:spAutoFit/>
            </a:bodyPr>
            <a:lstStyle/>
            <a:p>
              <a:r>
                <a:rPr lang="en-US" altLang="ko-KR" sz="1200" dirty="0">
                  <a:solidFill>
                    <a:schemeClr val="bg1">
                      <a:lumMod val="85000"/>
                    </a:schemeClr>
                  </a:solidFill>
                  <a:latin typeface="Arial" panose="020B0604020202020204" pitchFamily="34" charset="0"/>
                </a:rPr>
                <a:t>Block #100000, Transaction #3</a:t>
              </a:r>
              <a:endParaRPr lang="ko-KR" altLang="en-US" sz="1200" dirty="0">
                <a:solidFill>
                  <a:srgbClr val="00C8EB"/>
                </a:solidFill>
                <a:latin typeface="Arial" panose="020B0604020202020204" pitchFamily="34" charset="0"/>
              </a:endParaRPr>
            </a:p>
          </p:txBody>
        </p:sp>
        <p:sp>
          <p:nvSpPr>
            <p:cNvPr id="35" name="직사각형 34">
              <a:extLst>
                <a:ext uri="{FF2B5EF4-FFF2-40B4-BE49-F238E27FC236}">
                  <a16:creationId xmlns:a16="http://schemas.microsoft.com/office/drawing/2014/main" id="{030EB875-7FC2-4FE6-8CE6-7E1FF738DF2E}"/>
                </a:ext>
              </a:extLst>
            </p:cNvPr>
            <p:cNvSpPr/>
            <p:nvPr/>
          </p:nvSpPr>
          <p:spPr>
            <a:xfrm>
              <a:off x="9483238" y="652713"/>
              <a:ext cx="2473474" cy="625215"/>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endParaRPr lang="en-US" altLang="ko-KR" sz="1400" dirty="0">
                <a:latin typeface="Arial" panose="020B0604020202020204" pitchFamily="34" charset="0"/>
              </a:endParaRPr>
            </a:p>
            <a:p>
              <a:br>
                <a:rPr lang="en-US" altLang="ko-KR" sz="1400" dirty="0">
                  <a:latin typeface="Arial" panose="020B0604020202020204" pitchFamily="34" charset="0"/>
                </a:rPr>
              </a:br>
              <a:r>
                <a:rPr lang="en-US" altLang="ko-KR" sz="1400" dirty="0">
                  <a:latin typeface="Arial" panose="020B0604020202020204" pitchFamily="34" charset="0"/>
                </a:rPr>
                <a:t>  </a:t>
              </a:r>
              <a:endParaRPr lang="ko-KR" altLang="en-US" sz="1400" dirty="0">
                <a:latin typeface="Arial" panose="020B0604020202020204" pitchFamily="34" charset="0"/>
              </a:endParaRPr>
            </a:p>
          </p:txBody>
        </p:sp>
        <p:sp>
          <p:nvSpPr>
            <p:cNvPr id="36" name="TextBox 35">
              <a:extLst>
                <a:ext uri="{FF2B5EF4-FFF2-40B4-BE49-F238E27FC236}">
                  <a16:creationId xmlns:a16="http://schemas.microsoft.com/office/drawing/2014/main" id="{35D252A3-9FCE-436D-B61E-945FE68C010A}"/>
                </a:ext>
              </a:extLst>
            </p:cNvPr>
            <p:cNvSpPr txBox="1"/>
            <p:nvPr/>
          </p:nvSpPr>
          <p:spPr>
            <a:xfrm>
              <a:off x="9602628" y="632953"/>
              <a:ext cx="1082705" cy="267718"/>
            </a:xfrm>
            <a:prstGeom prst="rect">
              <a:avLst/>
            </a:prstGeom>
            <a:noFill/>
          </p:spPr>
          <p:txBody>
            <a:bodyPr wrap="square" lIns="0" rtlCol="0">
              <a:spAutoFit/>
            </a:bodyPr>
            <a:lstStyle/>
            <a:p>
              <a:r>
                <a:rPr lang="en-US" altLang="ko-KR" sz="1100" dirty="0">
                  <a:solidFill>
                    <a:schemeClr val="bg1">
                      <a:lumMod val="85000"/>
                    </a:schemeClr>
                  </a:solidFill>
                  <a:latin typeface="Arial" panose="020B0604020202020204" pitchFamily="34" charset="0"/>
                </a:rPr>
                <a:t>inputs</a:t>
              </a:r>
              <a:endParaRPr lang="ko-KR" altLang="en-US" sz="1100" dirty="0">
                <a:solidFill>
                  <a:srgbClr val="00C8EB"/>
                </a:solidFill>
                <a:latin typeface="Arial" panose="020B0604020202020204" pitchFamily="34" charset="0"/>
              </a:endParaRPr>
            </a:p>
          </p:txBody>
        </p:sp>
        <p:sp>
          <p:nvSpPr>
            <p:cNvPr id="37" name="TextBox 36">
              <a:extLst>
                <a:ext uri="{FF2B5EF4-FFF2-40B4-BE49-F238E27FC236}">
                  <a16:creationId xmlns:a16="http://schemas.microsoft.com/office/drawing/2014/main" id="{17756206-2FEC-4F08-A00C-0BAD201D15DD}"/>
                </a:ext>
              </a:extLst>
            </p:cNvPr>
            <p:cNvSpPr txBox="1"/>
            <p:nvPr/>
          </p:nvSpPr>
          <p:spPr>
            <a:xfrm>
              <a:off x="9602628" y="888486"/>
              <a:ext cx="1080000" cy="261610"/>
            </a:xfrm>
            <a:prstGeom prst="rect">
              <a:avLst/>
            </a:prstGeom>
            <a:noFill/>
            <a:ln w="6350">
              <a:solidFill>
                <a:schemeClr val="bg1">
                  <a:lumMod val="85000"/>
                </a:schemeClr>
              </a:solidFill>
            </a:ln>
          </p:spPr>
          <p:txBody>
            <a:bodyPr wrap="square" lIns="54000" rIns="54000" rtlCol="0">
              <a:spAutoFit/>
            </a:bodyPr>
            <a:lstStyle/>
            <a:p>
              <a:pPr algn="ctr"/>
              <a:r>
                <a:rPr lang="en-US" altLang="ko-KR" sz="1100" dirty="0">
                  <a:solidFill>
                    <a:schemeClr val="bg1">
                      <a:lumMod val="85000"/>
                    </a:schemeClr>
                  </a:solidFill>
                  <a:latin typeface="Arial" panose="020B0604020202020204" pitchFamily="34" charset="0"/>
                </a:rPr>
                <a:t>0:Unlock Script</a:t>
              </a:r>
              <a:endParaRPr lang="ko-KR" altLang="en-US" sz="1100" dirty="0">
                <a:solidFill>
                  <a:schemeClr val="bg1">
                    <a:lumMod val="85000"/>
                  </a:schemeClr>
                </a:solidFill>
                <a:latin typeface="Arial" panose="020B0604020202020204" pitchFamily="34" charset="0"/>
              </a:endParaRPr>
            </a:p>
          </p:txBody>
        </p:sp>
        <p:sp>
          <p:nvSpPr>
            <p:cNvPr id="38" name="TextBox 37">
              <a:extLst>
                <a:ext uri="{FF2B5EF4-FFF2-40B4-BE49-F238E27FC236}">
                  <a16:creationId xmlns:a16="http://schemas.microsoft.com/office/drawing/2014/main" id="{5289C2F6-9721-4510-8B50-21959AAE1F11}"/>
                </a:ext>
              </a:extLst>
            </p:cNvPr>
            <p:cNvSpPr txBox="1"/>
            <p:nvPr/>
          </p:nvSpPr>
          <p:spPr>
            <a:xfrm>
              <a:off x="10779670" y="632953"/>
              <a:ext cx="1082705" cy="267718"/>
            </a:xfrm>
            <a:prstGeom prst="rect">
              <a:avLst/>
            </a:prstGeom>
            <a:noFill/>
          </p:spPr>
          <p:txBody>
            <a:bodyPr wrap="square" lIns="0" rtlCol="0">
              <a:spAutoFit/>
            </a:bodyPr>
            <a:lstStyle/>
            <a:p>
              <a:r>
                <a:rPr lang="en-US" altLang="ko-KR" sz="1100" dirty="0">
                  <a:solidFill>
                    <a:schemeClr val="bg1">
                      <a:lumMod val="85000"/>
                    </a:schemeClr>
                  </a:solidFill>
                  <a:latin typeface="Arial" panose="020B0604020202020204" pitchFamily="34" charset="0"/>
                </a:rPr>
                <a:t>outputs</a:t>
              </a:r>
              <a:endParaRPr lang="ko-KR" altLang="en-US" sz="1100" dirty="0">
                <a:solidFill>
                  <a:srgbClr val="00C8EB"/>
                </a:solidFill>
                <a:latin typeface="Arial" panose="020B0604020202020204" pitchFamily="34" charset="0"/>
              </a:endParaRPr>
            </a:p>
          </p:txBody>
        </p:sp>
        <p:sp>
          <p:nvSpPr>
            <p:cNvPr id="39" name="TextBox 38">
              <a:extLst>
                <a:ext uri="{FF2B5EF4-FFF2-40B4-BE49-F238E27FC236}">
                  <a16:creationId xmlns:a16="http://schemas.microsoft.com/office/drawing/2014/main" id="{5DF269F6-D897-45E0-971B-47986AC938EC}"/>
                </a:ext>
              </a:extLst>
            </p:cNvPr>
            <p:cNvSpPr txBox="1"/>
            <p:nvPr/>
          </p:nvSpPr>
          <p:spPr>
            <a:xfrm>
              <a:off x="10779670" y="888486"/>
              <a:ext cx="1080000" cy="261610"/>
            </a:xfrm>
            <a:prstGeom prst="rect">
              <a:avLst/>
            </a:prstGeom>
            <a:noFill/>
            <a:ln w="6350">
              <a:solidFill>
                <a:schemeClr val="bg1">
                  <a:lumMod val="85000"/>
                </a:schemeClr>
              </a:solidFill>
            </a:ln>
          </p:spPr>
          <p:txBody>
            <a:bodyPr wrap="square" lIns="46800" rIns="46800" rtlCol="0">
              <a:spAutoFit/>
            </a:bodyPr>
            <a:lstStyle/>
            <a:p>
              <a:pPr algn="ctr"/>
              <a:r>
                <a:rPr lang="en-US" altLang="ko-KR" sz="1100" dirty="0">
                  <a:solidFill>
                    <a:schemeClr val="bg1">
                      <a:lumMod val="85000"/>
                    </a:schemeClr>
                  </a:solidFill>
                  <a:latin typeface="Arial" panose="020B0604020202020204" pitchFamily="34" charset="0"/>
                </a:rPr>
                <a:t>0: Lock Script</a:t>
              </a:r>
              <a:endParaRPr lang="ko-KR" altLang="en-US" sz="1100" dirty="0">
                <a:solidFill>
                  <a:schemeClr val="bg1">
                    <a:lumMod val="85000"/>
                  </a:schemeClr>
                </a:solidFill>
                <a:latin typeface="Arial" panose="020B0604020202020204" pitchFamily="34" charset="0"/>
              </a:endParaRPr>
            </a:p>
          </p:txBody>
        </p:sp>
      </p:grpSp>
    </p:spTree>
    <p:extLst>
      <p:ext uri="{BB962C8B-B14F-4D97-AF65-F5344CB8AC3E}">
        <p14:creationId xmlns:p14="http://schemas.microsoft.com/office/powerpoint/2010/main" val="86020387"/>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B7E5FF31-269C-4D87-8092-D21AA5D6B32B}"/>
              </a:ext>
            </a:extLst>
          </p:cNvPr>
          <p:cNvSpPr>
            <a:spLocks noGrp="1"/>
          </p:cNvSpPr>
          <p:nvPr>
            <p:ph type="title"/>
          </p:nvPr>
        </p:nvSpPr>
        <p:spPr/>
        <p:txBody>
          <a:bodyPr/>
          <a:lstStyle/>
          <a:p>
            <a:r>
              <a:rPr lang="en-US" altLang="ko-KR" dirty="0"/>
              <a:t>Unlock Script [ Bitcoin Block #99811, Transaction #13 ]</a:t>
            </a:r>
            <a:endParaRPr lang="ko-KR" altLang="en-US" dirty="0"/>
          </a:p>
        </p:txBody>
      </p:sp>
      <p:sp>
        <p:nvSpPr>
          <p:cNvPr id="5" name="TextBox 4">
            <a:extLst>
              <a:ext uri="{FF2B5EF4-FFF2-40B4-BE49-F238E27FC236}">
                <a16:creationId xmlns:a16="http://schemas.microsoft.com/office/drawing/2014/main" id="{6A38AB98-EA7B-4345-B673-2AC0E2D17C64}"/>
              </a:ext>
            </a:extLst>
          </p:cNvPr>
          <p:cNvSpPr txBox="1"/>
          <p:nvPr/>
        </p:nvSpPr>
        <p:spPr>
          <a:xfrm>
            <a:off x="227013" y="824038"/>
            <a:ext cx="11737975" cy="3293209"/>
          </a:xfrm>
          <a:prstGeom prst="rect">
            <a:avLst/>
          </a:prstGeom>
          <a:noFill/>
        </p:spPr>
        <p:txBody>
          <a:bodyPr wrap="square">
            <a:spAutoFit/>
          </a:bodyPr>
          <a:lstStyle/>
          <a:p>
            <a: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16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vout</a:t>
            </a:r>
            <a:r>
              <a:rPr kumimoji="0" lang="ko-KR" altLang="ko-KR" sz="16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16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16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br>
              <a:rPr kumimoji="0" lang="ko-KR" altLang="ko-KR" sz="16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16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16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value</a:t>
            </a:r>
            <a:r>
              <a:rPr kumimoji="0" lang="ko-KR" altLang="ko-KR" sz="16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600" b="1" i="0" u="none" strike="noStrike" cap="none" normalizeH="0" dirty="0">
                <a:ln>
                  <a:noFill/>
                </a:ln>
                <a:solidFill>
                  <a:srgbClr val="6897BB"/>
                </a:solidFill>
                <a:effectLst/>
                <a:latin typeface="Consolas" panose="020B0609020204030204" pitchFamily="49" charset="0"/>
                <a:ea typeface="Bitstream Vera Sans Mono" panose="020B0609030804020204" pitchFamily="49" charset="-127"/>
              </a:rPr>
              <a:t>0.01</a:t>
            </a:r>
            <a: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r>
              <a:rPr kumimoji="0" lang="en-US"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전송할</a:t>
            </a:r>
            <a:r>
              <a:rPr kumimoji="0" lang="en-US" altLang="ko-KR" sz="16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bitcoin</a:t>
            </a:r>
            <a:b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16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n</a:t>
            </a:r>
            <a:r>
              <a:rPr kumimoji="0" lang="ko-KR" altLang="ko-KR" sz="16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dirty="0">
                <a:ln>
                  <a:noFill/>
                </a:ln>
                <a:solidFill>
                  <a:srgbClr val="6897BB"/>
                </a:solidFill>
                <a:effectLst/>
                <a:latin typeface="Consolas" panose="020B0609020204030204" pitchFamily="49" charset="0"/>
                <a:ea typeface="Bitstream Vera Sans Mono" panose="020B0609030804020204" pitchFamily="49" charset="-127"/>
              </a:rPr>
              <a:t>0</a:t>
            </a:r>
            <a: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r>
              <a:rPr kumimoji="0" lang="ko-KR" altLang="ko-KR" sz="16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en-US" altLang="ko-KR" sz="16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16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en-US" altLang="ko-KR" sz="16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output index</a:t>
            </a:r>
            <a:b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16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scriptPubKey</a:t>
            </a:r>
            <a:r>
              <a:rPr kumimoji="0" lang="ko-KR" altLang="ko-KR" sz="16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r>
              <a:rPr kumimoji="0" lang="en-US" altLang="ko-KR" sz="16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en-US" altLang="ko-KR" sz="16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lock script</a:t>
            </a:r>
            <a:br>
              <a:rPr kumimoji="0" lang="ko-KR" altLang="ko-KR" sz="16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16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16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asm</a:t>
            </a:r>
            <a:r>
              <a:rPr kumimoji="0" lang="ko-KR" altLang="ko-KR" sz="16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dirty="0">
                <a:ln>
                  <a:noFill/>
                </a:ln>
                <a:solidFill>
                  <a:srgbClr val="EF296B"/>
                </a:solidFill>
                <a:effectLst/>
                <a:latin typeface="Consolas" panose="020B0609020204030204" pitchFamily="49" charset="0"/>
                <a:ea typeface="Bitstream Vera Sans Mono" panose="020B0609030804020204" pitchFamily="49" charset="-127"/>
              </a:rPr>
              <a:t>"OP_DUP OP_HASH160 c4eb47ecfdcf609a1848ee79acc2fa49d3caad70 OP_EQUALVERIFY OP_CHECKSIG"</a:t>
            </a:r>
            <a: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16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desc</a:t>
            </a:r>
            <a:r>
              <a:rPr kumimoji="0" lang="ko-KR" altLang="ko-KR" sz="16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a:t>
            </a:r>
            <a:r>
              <a:rPr kumimoji="0" lang="ko-KR" altLang="ko-KR" sz="1600" b="0" i="0" u="none" strike="noStrike" cap="none" normalizeH="0" dirty="0" err="1">
                <a:ln>
                  <a:noFill/>
                </a:ln>
                <a:solidFill>
                  <a:srgbClr val="75AA5F"/>
                </a:solidFill>
                <a:effectLst/>
                <a:latin typeface="Consolas" panose="020B0609020204030204" pitchFamily="49" charset="0"/>
                <a:ea typeface="Bitstream Vera Sans Mono" panose="020B0609030804020204" pitchFamily="49" charset="-127"/>
              </a:rPr>
              <a:t>addr</a:t>
            </a:r>
            <a:r>
              <a:rPr kumimoji="0" lang="ko-KR" altLang="ko-KR" sz="16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(1JxDJCyWNakZ5kECKdCU9Zka6mh34mZ7B2)#pk74vhp9"</a:t>
            </a:r>
            <a: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16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hex</a:t>
            </a:r>
            <a:r>
              <a:rPr kumimoji="0" lang="ko-KR" altLang="ko-KR" sz="16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"76a914c4eb47ecfdcf609a1848ee79acc2fa49d3caad7088ac"</a:t>
            </a:r>
            <a: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16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address</a:t>
            </a:r>
            <a:r>
              <a:rPr kumimoji="0" lang="ko-KR" altLang="ko-KR" sz="16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"1JxDJCyWNakZ5kECKdCU9Zka6mh34mZ7B2"</a:t>
            </a:r>
            <a: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16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type</a:t>
            </a:r>
            <a:r>
              <a:rPr kumimoji="0" lang="ko-KR" altLang="ko-KR" sz="16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a:t>
            </a:r>
            <a:r>
              <a:rPr kumimoji="0" lang="ko-KR" altLang="ko-KR" sz="1600" b="0" i="0" u="none" strike="noStrike" cap="none" normalizeH="0" dirty="0" err="1">
                <a:ln>
                  <a:noFill/>
                </a:ln>
                <a:solidFill>
                  <a:srgbClr val="75AA5F"/>
                </a:solidFill>
                <a:effectLst/>
                <a:latin typeface="Consolas" panose="020B0609020204030204" pitchFamily="49" charset="0"/>
                <a:ea typeface="Bitstream Vera Sans Mono" panose="020B0609030804020204" pitchFamily="49" charset="-127"/>
              </a:rPr>
              <a:t>pubkeyhash</a:t>
            </a:r>
            <a:r>
              <a:rPr kumimoji="0" lang="ko-KR" altLang="ko-KR" sz="16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a:t>
            </a:r>
            <a:br>
              <a:rPr kumimoji="0" lang="ko-KR" altLang="ko-KR" sz="16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br>
            <a:r>
              <a:rPr kumimoji="0" lang="ko-KR" altLang="ko-KR" sz="16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16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16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br>
              <a:rPr kumimoji="0" lang="ko-KR" altLang="ko-KR" sz="16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16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endParaRPr lang="ko-KR" altLang="en-US" sz="1600" dirty="0"/>
          </a:p>
        </p:txBody>
      </p:sp>
      <p:sp>
        <p:nvSpPr>
          <p:cNvPr id="7" name="TextBox 6">
            <a:extLst>
              <a:ext uri="{FF2B5EF4-FFF2-40B4-BE49-F238E27FC236}">
                <a16:creationId xmlns:a16="http://schemas.microsoft.com/office/drawing/2014/main" id="{3790EFAF-DC37-4FA3-887C-14C10C4488CF}"/>
              </a:ext>
            </a:extLst>
          </p:cNvPr>
          <p:cNvSpPr txBox="1"/>
          <p:nvPr/>
        </p:nvSpPr>
        <p:spPr>
          <a:xfrm>
            <a:off x="227012" y="5717545"/>
            <a:ext cx="11737976" cy="384721"/>
          </a:xfrm>
          <a:prstGeom prst="rect">
            <a:avLst/>
          </a:prstGeom>
          <a:noFill/>
        </p:spPr>
        <p:txBody>
          <a:bodyPr wrap="square" rtlCol="0">
            <a:spAutoFit/>
          </a:bodyPr>
          <a:lstStyle/>
          <a:p>
            <a:pPr algn="ctr"/>
            <a:r>
              <a:rPr kumimoji="0" lang="ko-KR" altLang="ko-KR" sz="1900" b="0" i="0" u="none" strike="noStrike" cap="none" normalizeH="0" dirty="0">
                <a:ln>
                  <a:noFill/>
                </a:ln>
                <a:solidFill>
                  <a:srgbClr val="EF296B"/>
                </a:solidFill>
                <a:effectLst/>
                <a:latin typeface="Consolas" panose="020B0609020204030204" pitchFamily="49" charset="0"/>
                <a:ea typeface="Bitstream Vera Sans Mono" panose="020B0609030804020204" pitchFamily="49" charset="-127"/>
              </a:rPr>
              <a:t>OP_DUP OP_HASH160 c4eb47ecfdcf609a1848ee79acc2fa49d3caad70 OP_EQUALVERIFY OP_CHECKSIG</a:t>
            </a:r>
            <a:endParaRPr lang="ko-KR" altLang="en-US" sz="1900" dirty="0">
              <a:solidFill>
                <a:srgbClr val="EF296B"/>
              </a:solidFill>
              <a:latin typeface="Arial" panose="020B0604020202020204" pitchFamily="34" charset="0"/>
            </a:endParaRPr>
          </a:p>
        </p:txBody>
      </p:sp>
      <p:sp>
        <p:nvSpPr>
          <p:cNvPr id="8" name="TextBox 7">
            <a:extLst>
              <a:ext uri="{FF2B5EF4-FFF2-40B4-BE49-F238E27FC236}">
                <a16:creationId xmlns:a16="http://schemas.microsoft.com/office/drawing/2014/main" id="{EDF454D2-BB16-48C8-878F-D1D08945A2EE}"/>
              </a:ext>
            </a:extLst>
          </p:cNvPr>
          <p:cNvSpPr txBox="1"/>
          <p:nvPr/>
        </p:nvSpPr>
        <p:spPr>
          <a:xfrm>
            <a:off x="3974702" y="5108115"/>
            <a:ext cx="4256293" cy="461665"/>
          </a:xfrm>
          <a:prstGeom prst="rect">
            <a:avLst/>
          </a:prstGeom>
          <a:noFill/>
        </p:spPr>
        <p:txBody>
          <a:bodyPr wrap="none" rtlCol="0">
            <a:spAutoFit/>
          </a:bodyPr>
          <a:lstStyle/>
          <a:p>
            <a:pPr algn="ctr"/>
            <a:r>
              <a:rPr lang="en-US" altLang="ko-KR" sz="2400" dirty="0">
                <a:solidFill>
                  <a:srgbClr val="EF296B"/>
                </a:solidFill>
                <a:latin typeface="Arial" panose="020B0604020202020204" pitchFamily="34" charset="0"/>
              </a:rPr>
              <a:t>Lock Script </a:t>
            </a:r>
            <a:r>
              <a:rPr lang="en-US" altLang="ko-KR" sz="2000" dirty="0">
                <a:solidFill>
                  <a:srgbClr val="EF296B"/>
                </a:solidFill>
                <a:latin typeface="Arial" panose="020B0604020202020204" pitchFamily="34" charset="0"/>
              </a:rPr>
              <a:t>(</a:t>
            </a:r>
            <a:r>
              <a:rPr lang="en-US" altLang="ko-KR" sz="2000" dirty="0" err="1">
                <a:solidFill>
                  <a:srgbClr val="EF296B"/>
                </a:solidFill>
                <a:latin typeface="Arial" panose="020B0604020202020204" pitchFamily="34" charset="0"/>
              </a:rPr>
              <a:t>ouput.script.PubKey</a:t>
            </a:r>
            <a:r>
              <a:rPr lang="en-US" altLang="ko-KR" sz="2000" dirty="0">
                <a:solidFill>
                  <a:srgbClr val="EF296B"/>
                </a:solidFill>
                <a:latin typeface="Arial" panose="020B0604020202020204" pitchFamily="34" charset="0"/>
              </a:rPr>
              <a:t>)</a:t>
            </a:r>
            <a:endParaRPr lang="ko-KR" altLang="en-US" sz="2000" dirty="0">
              <a:solidFill>
                <a:srgbClr val="EF296B"/>
              </a:solidFill>
              <a:latin typeface="Arial" panose="020B0604020202020204" pitchFamily="34" charset="0"/>
            </a:endParaRPr>
          </a:p>
        </p:txBody>
      </p:sp>
      <p:sp>
        <p:nvSpPr>
          <p:cNvPr id="9" name="TextBox 8">
            <a:extLst>
              <a:ext uri="{FF2B5EF4-FFF2-40B4-BE49-F238E27FC236}">
                <a16:creationId xmlns:a16="http://schemas.microsoft.com/office/drawing/2014/main" id="{41CBA2B4-C4C9-4C83-BA2B-258F2B75DFF7}"/>
              </a:ext>
            </a:extLst>
          </p:cNvPr>
          <p:cNvSpPr txBox="1"/>
          <p:nvPr/>
        </p:nvSpPr>
        <p:spPr>
          <a:xfrm>
            <a:off x="6359945" y="294586"/>
            <a:ext cx="5615640" cy="230832"/>
          </a:xfrm>
          <a:prstGeom prst="rect">
            <a:avLst/>
          </a:prstGeom>
          <a:noFill/>
        </p:spPr>
        <p:txBody>
          <a:bodyPr wrap="none" rtlCol="0">
            <a:spAutoFit/>
          </a:bodyPr>
          <a:lstStyle/>
          <a:p>
            <a:pPr algn="r"/>
            <a:r>
              <a:rPr lang="en-US" altLang="ko-KR" sz="900" dirty="0">
                <a:solidFill>
                  <a:schemeClr val="bg1">
                    <a:lumMod val="50000"/>
                  </a:schemeClr>
                </a:solidFill>
                <a:latin typeface="Arial" panose="020B0604020202020204" pitchFamily="34" charset="0"/>
                <a:cs typeface="Arial" panose="020B0604020202020204" pitchFamily="34" charset="0"/>
                <a:hlinkClick r:id="rId2">
                  <a:extLst>
                    <a:ext uri="{A12FA001-AC4F-418D-AE19-62706E023703}">
                      <ahyp:hlinkClr xmlns:ahyp="http://schemas.microsoft.com/office/drawing/2018/hyperlinkcolor" val="tx"/>
                    </a:ext>
                  </a:extLst>
                </a:hlinkClick>
              </a:rPr>
              <a:t>https://bitcoinexplorer.org/tx/f4515fed3dc4a19b90a317b9840c243bac26114cf637522373a7d486b372600b</a:t>
            </a:r>
            <a:endParaRPr lang="en-US" altLang="ko-KR" sz="900" dirty="0">
              <a:solidFill>
                <a:schemeClr val="bg1">
                  <a:lumMod val="50000"/>
                </a:schemeClr>
              </a:solidFill>
              <a:latin typeface="Arial" panose="020B0604020202020204" pitchFamily="34" charset="0"/>
              <a:cs typeface="Arial" panose="020B0604020202020204" pitchFamily="34" charset="0"/>
            </a:endParaRPr>
          </a:p>
        </p:txBody>
      </p:sp>
      <p:grpSp>
        <p:nvGrpSpPr>
          <p:cNvPr id="39" name="그룹 38">
            <a:extLst>
              <a:ext uri="{FF2B5EF4-FFF2-40B4-BE49-F238E27FC236}">
                <a16:creationId xmlns:a16="http://schemas.microsoft.com/office/drawing/2014/main" id="{99E03CFB-80D4-4E9D-B490-CB73EB7BC99A}"/>
              </a:ext>
            </a:extLst>
          </p:cNvPr>
          <p:cNvGrpSpPr/>
          <p:nvPr/>
        </p:nvGrpSpPr>
        <p:grpSpPr>
          <a:xfrm>
            <a:off x="6592991" y="730909"/>
            <a:ext cx="5306310" cy="930620"/>
            <a:chOff x="6650402" y="347308"/>
            <a:chExt cx="5306310" cy="930620"/>
          </a:xfrm>
        </p:grpSpPr>
        <p:sp>
          <p:nvSpPr>
            <p:cNvPr id="40" name="TextBox 39">
              <a:extLst>
                <a:ext uri="{FF2B5EF4-FFF2-40B4-BE49-F238E27FC236}">
                  <a16:creationId xmlns:a16="http://schemas.microsoft.com/office/drawing/2014/main" id="{D287F94A-F9E2-4AC8-8536-1E10E8A2FD1A}"/>
                </a:ext>
              </a:extLst>
            </p:cNvPr>
            <p:cNvSpPr txBox="1"/>
            <p:nvPr/>
          </p:nvSpPr>
          <p:spPr>
            <a:xfrm>
              <a:off x="6650402" y="347308"/>
              <a:ext cx="2221109" cy="276999"/>
            </a:xfrm>
            <a:prstGeom prst="rect">
              <a:avLst/>
            </a:prstGeom>
            <a:noFill/>
          </p:spPr>
          <p:txBody>
            <a:bodyPr wrap="square" lIns="0" rtlCol="0">
              <a:spAutoFit/>
            </a:bodyPr>
            <a:lstStyle/>
            <a:p>
              <a:r>
                <a:rPr lang="en-US" altLang="ko-KR" sz="1200" dirty="0">
                  <a:solidFill>
                    <a:schemeClr val="bg1">
                      <a:lumMod val="85000"/>
                    </a:schemeClr>
                  </a:solidFill>
                  <a:latin typeface="Arial" panose="020B0604020202020204" pitchFamily="34" charset="0"/>
                </a:rPr>
                <a:t>Block #99811, Transaction #13</a:t>
              </a:r>
              <a:endParaRPr lang="ko-KR" altLang="en-US" sz="1200" dirty="0">
                <a:solidFill>
                  <a:srgbClr val="00C8EB"/>
                </a:solidFill>
                <a:latin typeface="Arial" panose="020B0604020202020204" pitchFamily="34" charset="0"/>
              </a:endParaRPr>
            </a:p>
          </p:txBody>
        </p:sp>
        <p:sp>
          <p:nvSpPr>
            <p:cNvPr id="41" name="직사각형 40">
              <a:extLst>
                <a:ext uri="{FF2B5EF4-FFF2-40B4-BE49-F238E27FC236}">
                  <a16:creationId xmlns:a16="http://schemas.microsoft.com/office/drawing/2014/main" id="{F5BD3A05-5E32-4D64-A85F-1869FBAB7C3B}"/>
                </a:ext>
              </a:extLst>
            </p:cNvPr>
            <p:cNvSpPr/>
            <p:nvPr/>
          </p:nvSpPr>
          <p:spPr>
            <a:xfrm>
              <a:off x="6653272" y="652713"/>
              <a:ext cx="2473474" cy="625215"/>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endParaRPr lang="en-US" altLang="ko-KR" sz="1400" dirty="0">
                <a:latin typeface="Arial" panose="020B0604020202020204" pitchFamily="34" charset="0"/>
              </a:endParaRPr>
            </a:p>
            <a:p>
              <a:br>
                <a:rPr lang="en-US" altLang="ko-KR" sz="1400" dirty="0">
                  <a:latin typeface="Arial" panose="020B0604020202020204" pitchFamily="34" charset="0"/>
                </a:rPr>
              </a:br>
              <a:r>
                <a:rPr lang="en-US" altLang="ko-KR" sz="1400" dirty="0">
                  <a:latin typeface="Arial" panose="020B0604020202020204" pitchFamily="34" charset="0"/>
                </a:rPr>
                <a:t>  </a:t>
              </a:r>
              <a:endParaRPr lang="ko-KR" altLang="en-US" sz="1400" dirty="0">
                <a:latin typeface="Arial" panose="020B0604020202020204" pitchFamily="34" charset="0"/>
              </a:endParaRPr>
            </a:p>
          </p:txBody>
        </p:sp>
        <p:sp>
          <p:nvSpPr>
            <p:cNvPr id="42" name="TextBox 41">
              <a:extLst>
                <a:ext uri="{FF2B5EF4-FFF2-40B4-BE49-F238E27FC236}">
                  <a16:creationId xmlns:a16="http://schemas.microsoft.com/office/drawing/2014/main" id="{EFF2025B-64EA-4672-807D-0368957FCD1E}"/>
                </a:ext>
              </a:extLst>
            </p:cNvPr>
            <p:cNvSpPr txBox="1"/>
            <p:nvPr/>
          </p:nvSpPr>
          <p:spPr>
            <a:xfrm>
              <a:off x="6772662" y="632953"/>
              <a:ext cx="1082705" cy="267718"/>
            </a:xfrm>
            <a:prstGeom prst="rect">
              <a:avLst/>
            </a:prstGeom>
            <a:noFill/>
          </p:spPr>
          <p:txBody>
            <a:bodyPr wrap="square" lIns="0" rtlCol="0">
              <a:spAutoFit/>
            </a:bodyPr>
            <a:lstStyle/>
            <a:p>
              <a:r>
                <a:rPr lang="en-US" altLang="ko-KR" sz="1100" dirty="0">
                  <a:solidFill>
                    <a:schemeClr val="bg1">
                      <a:lumMod val="85000"/>
                    </a:schemeClr>
                  </a:solidFill>
                  <a:latin typeface="Arial" panose="020B0604020202020204" pitchFamily="34" charset="0"/>
                </a:rPr>
                <a:t>inputs</a:t>
              </a:r>
              <a:endParaRPr lang="ko-KR" altLang="en-US" sz="1100" dirty="0">
                <a:solidFill>
                  <a:srgbClr val="00C8EB"/>
                </a:solidFill>
                <a:latin typeface="Arial" panose="020B0604020202020204" pitchFamily="34" charset="0"/>
              </a:endParaRPr>
            </a:p>
          </p:txBody>
        </p:sp>
        <p:sp>
          <p:nvSpPr>
            <p:cNvPr id="43" name="TextBox 42">
              <a:extLst>
                <a:ext uri="{FF2B5EF4-FFF2-40B4-BE49-F238E27FC236}">
                  <a16:creationId xmlns:a16="http://schemas.microsoft.com/office/drawing/2014/main" id="{D16B37E1-2837-431E-90B7-B4415D3A5E7A}"/>
                </a:ext>
              </a:extLst>
            </p:cNvPr>
            <p:cNvSpPr txBox="1"/>
            <p:nvPr/>
          </p:nvSpPr>
          <p:spPr>
            <a:xfrm>
              <a:off x="6772662" y="888486"/>
              <a:ext cx="1080000" cy="254970"/>
            </a:xfrm>
            <a:prstGeom prst="rect">
              <a:avLst/>
            </a:prstGeom>
            <a:noFill/>
            <a:ln w="6350">
              <a:solidFill>
                <a:schemeClr val="bg1">
                  <a:lumMod val="85000"/>
                </a:schemeClr>
              </a:solidFill>
            </a:ln>
          </p:spPr>
          <p:txBody>
            <a:bodyPr wrap="square" lIns="54000" rIns="54000" rtlCol="0">
              <a:spAutoFit/>
            </a:bodyPr>
            <a:lstStyle/>
            <a:p>
              <a:pPr algn="ctr"/>
              <a:r>
                <a:rPr lang="en-US" altLang="ko-KR" sz="1000" dirty="0">
                  <a:solidFill>
                    <a:schemeClr val="bg1">
                      <a:lumMod val="85000"/>
                    </a:schemeClr>
                  </a:solidFill>
                  <a:latin typeface="Arial" panose="020B0604020202020204" pitchFamily="34" charset="0"/>
                </a:rPr>
                <a:t>0: input 0</a:t>
              </a:r>
              <a:endParaRPr lang="ko-KR" altLang="en-US" sz="1000" dirty="0">
                <a:solidFill>
                  <a:srgbClr val="00C8EB"/>
                </a:solidFill>
                <a:latin typeface="Arial" panose="020B0604020202020204" pitchFamily="34" charset="0"/>
              </a:endParaRPr>
            </a:p>
          </p:txBody>
        </p:sp>
        <p:sp>
          <p:nvSpPr>
            <p:cNvPr id="44" name="TextBox 43">
              <a:extLst>
                <a:ext uri="{FF2B5EF4-FFF2-40B4-BE49-F238E27FC236}">
                  <a16:creationId xmlns:a16="http://schemas.microsoft.com/office/drawing/2014/main" id="{0C76B715-459B-4AE1-A427-0B7ACF5BF587}"/>
                </a:ext>
              </a:extLst>
            </p:cNvPr>
            <p:cNvSpPr txBox="1"/>
            <p:nvPr/>
          </p:nvSpPr>
          <p:spPr>
            <a:xfrm>
              <a:off x="7949704" y="632953"/>
              <a:ext cx="1082705" cy="267718"/>
            </a:xfrm>
            <a:prstGeom prst="rect">
              <a:avLst/>
            </a:prstGeom>
            <a:noFill/>
          </p:spPr>
          <p:txBody>
            <a:bodyPr wrap="square" lIns="0" rtlCol="0">
              <a:spAutoFit/>
            </a:bodyPr>
            <a:lstStyle/>
            <a:p>
              <a:r>
                <a:rPr lang="en-US" altLang="ko-KR" sz="1100" dirty="0">
                  <a:solidFill>
                    <a:schemeClr val="bg1">
                      <a:lumMod val="85000"/>
                    </a:schemeClr>
                  </a:solidFill>
                  <a:latin typeface="Arial" panose="020B0604020202020204" pitchFamily="34" charset="0"/>
                </a:rPr>
                <a:t>outputs</a:t>
              </a:r>
              <a:endParaRPr lang="ko-KR" altLang="en-US" sz="1100" dirty="0">
                <a:solidFill>
                  <a:srgbClr val="00C8EB"/>
                </a:solidFill>
                <a:latin typeface="Arial" panose="020B0604020202020204" pitchFamily="34" charset="0"/>
              </a:endParaRPr>
            </a:p>
          </p:txBody>
        </p:sp>
        <p:sp>
          <p:nvSpPr>
            <p:cNvPr id="45" name="TextBox 44">
              <a:extLst>
                <a:ext uri="{FF2B5EF4-FFF2-40B4-BE49-F238E27FC236}">
                  <a16:creationId xmlns:a16="http://schemas.microsoft.com/office/drawing/2014/main" id="{F26D0E3F-E4CA-49A9-ABE6-64ACF20C4E78}"/>
                </a:ext>
              </a:extLst>
            </p:cNvPr>
            <p:cNvSpPr txBox="1"/>
            <p:nvPr/>
          </p:nvSpPr>
          <p:spPr>
            <a:xfrm>
              <a:off x="7949704" y="888486"/>
              <a:ext cx="1080000" cy="254970"/>
            </a:xfrm>
            <a:prstGeom prst="rect">
              <a:avLst/>
            </a:prstGeom>
            <a:solidFill>
              <a:srgbClr val="EF296B"/>
            </a:solidFill>
            <a:ln w="6350">
              <a:solidFill>
                <a:srgbClr val="3F3F3F"/>
              </a:solidFill>
            </a:ln>
          </p:spPr>
          <p:txBody>
            <a:bodyPr wrap="square" lIns="46800" rIns="46800" rtlCol="0">
              <a:spAutoFit/>
            </a:bodyPr>
            <a:lstStyle/>
            <a:p>
              <a:pPr algn="ctr"/>
              <a:r>
                <a:rPr lang="en-US" altLang="ko-KR" sz="1000" dirty="0">
                  <a:solidFill>
                    <a:schemeClr val="bg1">
                      <a:lumMod val="85000"/>
                    </a:schemeClr>
                  </a:solidFill>
                  <a:latin typeface="Arial" panose="020B0604020202020204" pitchFamily="34" charset="0"/>
                </a:rPr>
                <a:t>0: Lock Script</a:t>
              </a:r>
              <a:endParaRPr lang="ko-KR" altLang="en-US" sz="1000" dirty="0">
                <a:solidFill>
                  <a:schemeClr val="bg1">
                    <a:lumMod val="85000"/>
                  </a:schemeClr>
                </a:solidFill>
                <a:latin typeface="Arial" panose="020B0604020202020204" pitchFamily="34" charset="0"/>
              </a:endParaRPr>
            </a:p>
          </p:txBody>
        </p:sp>
        <p:cxnSp>
          <p:nvCxnSpPr>
            <p:cNvPr id="46" name="직선 화살표 연결선 45">
              <a:extLst>
                <a:ext uri="{FF2B5EF4-FFF2-40B4-BE49-F238E27FC236}">
                  <a16:creationId xmlns:a16="http://schemas.microsoft.com/office/drawing/2014/main" id="{2876B07A-7D94-4B21-9E3F-426EFF0BF6B1}"/>
                </a:ext>
              </a:extLst>
            </p:cNvPr>
            <p:cNvCxnSpPr>
              <a:cxnSpLocks/>
              <a:stCxn id="45" idx="3"/>
              <a:endCxn id="50" idx="1"/>
            </p:cNvCxnSpPr>
            <p:nvPr/>
          </p:nvCxnSpPr>
          <p:spPr>
            <a:xfrm>
              <a:off x="9029704" y="1015971"/>
              <a:ext cx="572924" cy="3320"/>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3FEAA086-B775-4452-A776-A5B66300EBD4}"/>
                </a:ext>
              </a:extLst>
            </p:cNvPr>
            <p:cNvSpPr txBox="1"/>
            <p:nvPr/>
          </p:nvSpPr>
          <p:spPr>
            <a:xfrm>
              <a:off x="9480368" y="347308"/>
              <a:ext cx="2221109" cy="276999"/>
            </a:xfrm>
            <a:prstGeom prst="rect">
              <a:avLst/>
            </a:prstGeom>
            <a:noFill/>
          </p:spPr>
          <p:txBody>
            <a:bodyPr wrap="square" lIns="0" rtlCol="0">
              <a:spAutoFit/>
            </a:bodyPr>
            <a:lstStyle/>
            <a:p>
              <a:r>
                <a:rPr lang="en-US" altLang="ko-KR" sz="1200" dirty="0">
                  <a:solidFill>
                    <a:schemeClr val="bg1">
                      <a:lumMod val="85000"/>
                    </a:schemeClr>
                  </a:solidFill>
                  <a:latin typeface="Arial" panose="020B0604020202020204" pitchFamily="34" charset="0"/>
                </a:rPr>
                <a:t>Block #100000, Transaction #3</a:t>
              </a:r>
              <a:endParaRPr lang="ko-KR" altLang="en-US" sz="1200" dirty="0">
                <a:solidFill>
                  <a:srgbClr val="00C8EB"/>
                </a:solidFill>
                <a:latin typeface="Arial" panose="020B0604020202020204" pitchFamily="34" charset="0"/>
              </a:endParaRPr>
            </a:p>
          </p:txBody>
        </p:sp>
        <p:sp>
          <p:nvSpPr>
            <p:cNvPr id="48" name="직사각형 47">
              <a:extLst>
                <a:ext uri="{FF2B5EF4-FFF2-40B4-BE49-F238E27FC236}">
                  <a16:creationId xmlns:a16="http://schemas.microsoft.com/office/drawing/2014/main" id="{2C8712B2-A4A7-4849-A57D-9309D1C90F3E}"/>
                </a:ext>
              </a:extLst>
            </p:cNvPr>
            <p:cNvSpPr/>
            <p:nvPr/>
          </p:nvSpPr>
          <p:spPr>
            <a:xfrm>
              <a:off x="9483238" y="652713"/>
              <a:ext cx="2473474" cy="625215"/>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endParaRPr lang="en-US" altLang="ko-KR" sz="1400" dirty="0">
                <a:latin typeface="Arial" panose="020B0604020202020204" pitchFamily="34" charset="0"/>
              </a:endParaRPr>
            </a:p>
            <a:p>
              <a:br>
                <a:rPr lang="en-US" altLang="ko-KR" sz="1400" dirty="0">
                  <a:latin typeface="Arial" panose="020B0604020202020204" pitchFamily="34" charset="0"/>
                </a:rPr>
              </a:br>
              <a:r>
                <a:rPr lang="en-US" altLang="ko-KR" sz="1400" dirty="0">
                  <a:latin typeface="Arial" panose="020B0604020202020204" pitchFamily="34" charset="0"/>
                </a:rPr>
                <a:t>  </a:t>
              </a:r>
              <a:endParaRPr lang="ko-KR" altLang="en-US" sz="1400" dirty="0">
                <a:latin typeface="Arial" panose="020B0604020202020204" pitchFamily="34" charset="0"/>
              </a:endParaRPr>
            </a:p>
          </p:txBody>
        </p:sp>
        <p:sp>
          <p:nvSpPr>
            <p:cNvPr id="49" name="TextBox 48">
              <a:extLst>
                <a:ext uri="{FF2B5EF4-FFF2-40B4-BE49-F238E27FC236}">
                  <a16:creationId xmlns:a16="http://schemas.microsoft.com/office/drawing/2014/main" id="{218EEA96-03C7-448D-841E-F6C501AFD96F}"/>
                </a:ext>
              </a:extLst>
            </p:cNvPr>
            <p:cNvSpPr txBox="1"/>
            <p:nvPr/>
          </p:nvSpPr>
          <p:spPr>
            <a:xfrm>
              <a:off x="9602628" y="632953"/>
              <a:ext cx="1082705" cy="267718"/>
            </a:xfrm>
            <a:prstGeom prst="rect">
              <a:avLst/>
            </a:prstGeom>
            <a:noFill/>
          </p:spPr>
          <p:txBody>
            <a:bodyPr wrap="square" lIns="0" rtlCol="0">
              <a:spAutoFit/>
            </a:bodyPr>
            <a:lstStyle/>
            <a:p>
              <a:r>
                <a:rPr lang="en-US" altLang="ko-KR" sz="1100" dirty="0">
                  <a:solidFill>
                    <a:schemeClr val="bg1">
                      <a:lumMod val="85000"/>
                    </a:schemeClr>
                  </a:solidFill>
                  <a:latin typeface="Arial" panose="020B0604020202020204" pitchFamily="34" charset="0"/>
                </a:rPr>
                <a:t>inputs</a:t>
              </a:r>
              <a:endParaRPr lang="ko-KR" altLang="en-US" sz="1100" dirty="0">
                <a:solidFill>
                  <a:srgbClr val="00C8EB"/>
                </a:solidFill>
                <a:latin typeface="Arial" panose="020B0604020202020204" pitchFamily="34" charset="0"/>
              </a:endParaRPr>
            </a:p>
          </p:txBody>
        </p:sp>
        <p:sp>
          <p:nvSpPr>
            <p:cNvPr id="50" name="TextBox 49">
              <a:extLst>
                <a:ext uri="{FF2B5EF4-FFF2-40B4-BE49-F238E27FC236}">
                  <a16:creationId xmlns:a16="http://schemas.microsoft.com/office/drawing/2014/main" id="{9AFEA877-FE84-4ED7-AD6F-1D4A476E1B10}"/>
                </a:ext>
              </a:extLst>
            </p:cNvPr>
            <p:cNvSpPr txBox="1"/>
            <p:nvPr/>
          </p:nvSpPr>
          <p:spPr>
            <a:xfrm>
              <a:off x="9602628" y="888486"/>
              <a:ext cx="1080000" cy="261610"/>
            </a:xfrm>
            <a:prstGeom prst="rect">
              <a:avLst/>
            </a:prstGeom>
            <a:noFill/>
            <a:ln w="6350">
              <a:solidFill>
                <a:schemeClr val="bg1">
                  <a:lumMod val="85000"/>
                </a:schemeClr>
              </a:solidFill>
            </a:ln>
          </p:spPr>
          <p:txBody>
            <a:bodyPr wrap="square" lIns="54000" rIns="54000" rtlCol="0">
              <a:spAutoFit/>
            </a:bodyPr>
            <a:lstStyle/>
            <a:p>
              <a:pPr algn="ctr"/>
              <a:r>
                <a:rPr lang="en-US" altLang="ko-KR" sz="1100" dirty="0">
                  <a:solidFill>
                    <a:schemeClr val="bg1">
                      <a:lumMod val="85000"/>
                    </a:schemeClr>
                  </a:solidFill>
                  <a:latin typeface="Arial" panose="020B0604020202020204" pitchFamily="34" charset="0"/>
                </a:rPr>
                <a:t>0:Unlock Script</a:t>
              </a:r>
              <a:endParaRPr lang="ko-KR" altLang="en-US" sz="1100" dirty="0">
                <a:solidFill>
                  <a:schemeClr val="bg1">
                    <a:lumMod val="85000"/>
                  </a:schemeClr>
                </a:solidFill>
                <a:latin typeface="Arial" panose="020B0604020202020204" pitchFamily="34" charset="0"/>
              </a:endParaRPr>
            </a:p>
          </p:txBody>
        </p:sp>
        <p:sp>
          <p:nvSpPr>
            <p:cNvPr id="51" name="TextBox 50">
              <a:extLst>
                <a:ext uri="{FF2B5EF4-FFF2-40B4-BE49-F238E27FC236}">
                  <a16:creationId xmlns:a16="http://schemas.microsoft.com/office/drawing/2014/main" id="{6EF81D12-1468-41C6-88F9-56551890559C}"/>
                </a:ext>
              </a:extLst>
            </p:cNvPr>
            <p:cNvSpPr txBox="1"/>
            <p:nvPr/>
          </p:nvSpPr>
          <p:spPr>
            <a:xfrm>
              <a:off x="10779670" y="632953"/>
              <a:ext cx="1082705" cy="267718"/>
            </a:xfrm>
            <a:prstGeom prst="rect">
              <a:avLst/>
            </a:prstGeom>
            <a:noFill/>
          </p:spPr>
          <p:txBody>
            <a:bodyPr wrap="square" lIns="0" rtlCol="0">
              <a:spAutoFit/>
            </a:bodyPr>
            <a:lstStyle/>
            <a:p>
              <a:r>
                <a:rPr lang="en-US" altLang="ko-KR" sz="1100" dirty="0">
                  <a:solidFill>
                    <a:schemeClr val="bg1">
                      <a:lumMod val="85000"/>
                    </a:schemeClr>
                  </a:solidFill>
                  <a:latin typeface="Arial" panose="020B0604020202020204" pitchFamily="34" charset="0"/>
                </a:rPr>
                <a:t>outputs</a:t>
              </a:r>
              <a:endParaRPr lang="ko-KR" altLang="en-US" sz="1100" dirty="0">
                <a:solidFill>
                  <a:srgbClr val="00C8EB"/>
                </a:solidFill>
                <a:latin typeface="Arial" panose="020B0604020202020204" pitchFamily="34" charset="0"/>
              </a:endParaRPr>
            </a:p>
          </p:txBody>
        </p:sp>
        <p:sp>
          <p:nvSpPr>
            <p:cNvPr id="52" name="TextBox 51">
              <a:extLst>
                <a:ext uri="{FF2B5EF4-FFF2-40B4-BE49-F238E27FC236}">
                  <a16:creationId xmlns:a16="http://schemas.microsoft.com/office/drawing/2014/main" id="{5B690B2B-62C6-4177-9F72-6CC0F9B438A7}"/>
                </a:ext>
              </a:extLst>
            </p:cNvPr>
            <p:cNvSpPr txBox="1"/>
            <p:nvPr/>
          </p:nvSpPr>
          <p:spPr>
            <a:xfrm>
              <a:off x="10779670" y="888486"/>
              <a:ext cx="1080000" cy="261610"/>
            </a:xfrm>
            <a:prstGeom prst="rect">
              <a:avLst/>
            </a:prstGeom>
            <a:noFill/>
            <a:ln w="6350">
              <a:solidFill>
                <a:schemeClr val="bg1">
                  <a:lumMod val="85000"/>
                </a:schemeClr>
              </a:solidFill>
            </a:ln>
          </p:spPr>
          <p:txBody>
            <a:bodyPr wrap="square" lIns="46800" rIns="46800" rtlCol="0">
              <a:spAutoFit/>
            </a:bodyPr>
            <a:lstStyle/>
            <a:p>
              <a:pPr algn="ctr"/>
              <a:r>
                <a:rPr lang="en-US" altLang="ko-KR" sz="1100" dirty="0">
                  <a:solidFill>
                    <a:schemeClr val="bg1">
                      <a:lumMod val="85000"/>
                    </a:schemeClr>
                  </a:solidFill>
                  <a:latin typeface="Arial" panose="020B0604020202020204" pitchFamily="34" charset="0"/>
                </a:rPr>
                <a:t>0: Lock Script</a:t>
              </a:r>
              <a:endParaRPr lang="ko-KR" altLang="en-US" sz="1100" dirty="0">
                <a:solidFill>
                  <a:schemeClr val="bg1">
                    <a:lumMod val="85000"/>
                  </a:schemeClr>
                </a:solidFill>
                <a:latin typeface="Arial" panose="020B0604020202020204" pitchFamily="34" charset="0"/>
              </a:endParaRPr>
            </a:p>
          </p:txBody>
        </p:sp>
      </p:grpSp>
    </p:spTree>
    <p:extLst>
      <p:ext uri="{BB962C8B-B14F-4D97-AF65-F5344CB8AC3E}">
        <p14:creationId xmlns:p14="http://schemas.microsoft.com/office/powerpoint/2010/main" val="3893062855"/>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FAE367AC-C283-40DC-8D0F-CB6D708BAD4B}"/>
              </a:ext>
            </a:extLst>
          </p:cNvPr>
          <p:cNvSpPr>
            <a:spLocks noGrp="1"/>
          </p:cNvSpPr>
          <p:nvPr>
            <p:ph type="title"/>
          </p:nvPr>
        </p:nvSpPr>
        <p:spPr/>
        <p:txBody>
          <a:bodyPr>
            <a:normAutofit/>
          </a:bodyPr>
          <a:lstStyle/>
          <a:p>
            <a:r>
              <a:rPr lang="en-US" altLang="ko-KR" dirty="0"/>
              <a:t>Lock Script [ Bitcoin Block #100000, Transaction #3 ]</a:t>
            </a:r>
            <a:endParaRPr lang="ko-KR" altLang="en-US" dirty="0"/>
          </a:p>
        </p:txBody>
      </p:sp>
      <p:sp>
        <p:nvSpPr>
          <p:cNvPr id="6" name="Rectangle 1">
            <a:extLst>
              <a:ext uri="{FF2B5EF4-FFF2-40B4-BE49-F238E27FC236}">
                <a16:creationId xmlns:a16="http://schemas.microsoft.com/office/drawing/2014/main" id="{CC83D0A3-302A-4390-8754-AD92EC8A6C14}"/>
              </a:ext>
            </a:extLst>
          </p:cNvPr>
          <p:cNvSpPr>
            <a:spLocks noChangeArrowheads="1"/>
          </p:cNvSpPr>
          <p:nvPr/>
        </p:nvSpPr>
        <p:spPr bwMode="auto">
          <a:xfrm>
            <a:off x="247741" y="515868"/>
            <a:ext cx="11680734" cy="6324808"/>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in_active_chain</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err="1">
                <a:ln>
                  <a:noFill/>
                </a:ln>
                <a:solidFill>
                  <a:srgbClr val="CC844F"/>
                </a:solidFill>
                <a:effectLst/>
                <a:latin typeface="Consolas" panose="020B0609020204030204" pitchFamily="49" charset="0"/>
                <a:ea typeface="Bitstream Vera Sans Mono" panose="020B0609030804020204" pitchFamily="49" charset="-127"/>
              </a:rPr>
              <a:t>true</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txid</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"e9a66845e05d5abc0ad04ec80f774a7e585c6e8db975962d069a522137b80c1d"</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hash</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"e9a66845e05d5abc0ad04ec80f774a7e585c6e8db975962d069a522137b80c1d"</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version</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6897BB"/>
                </a:solidFill>
                <a:effectLst/>
                <a:latin typeface="Consolas" panose="020B0609020204030204" pitchFamily="49" charset="0"/>
                <a:ea typeface="Bitstream Vera Sans Mono" panose="020B0609030804020204" pitchFamily="49" charset="-127"/>
              </a:rPr>
              <a:t>1</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size</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6897BB"/>
                </a:solidFill>
                <a:effectLst/>
                <a:latin typeface="Consolas" panose="020B0609020204030204" pitchFamily="49" charset="0"/>
                <a:ea typeface="Bitstream Vera Sans Mono" panose="020B0609030804020204" pitchFamily="49" charset="-127"/>
              </a:rPr>
              <a:t>225</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vsize</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6897BB"/>
                </a:solidFill>
                <a:effectLst/>
                <a:latin typeface="Consolas" panose="020B0609020204030204" pitchFamily="49" charset="0"/>
                <a:ea typeface="Bitstream Vera Sans Mono" panose="020B0609030804020204" pitchFamily="49" charset="-127"/>
              </a:rPr>
              <a:t>225</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weight</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6897BB"/>
                </a:solidFill>
                <a:effectLst/>
                <a:latin typeface="Consolas" panose="020B0609020204030204" pitchFamily="49" charset="0"/>
                <a:ea typeface="Bitstream Vera Sans Mono" panose="020B0609030804020204" pitchFamily="49" charset="-127"/>
              </a:rPr>
              <a:t>900</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locktime</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6897BB"/>
                </a:solidFill>
                <a:effectLst/>
                <a:latin typeface="Consolas" panose="020B0609020204030204" pitchFamily="49" charset="0"/>
                <a:ea typeface="Bitstream Vera Sans Mono" panose="020B0609030804020204" pitchFamily="49" charset="-127"/>
              </a:rPr>
              <a:t>0</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vin</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b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txid</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"f4515fed3dc4a19b90a317b9840c243bac26114cf637522373a7d486b372600b"</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vout</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6897BB"/>
                </a:solidFill>
                <a:effectLst/>
                <a:latin typeface="Consolas" panose="020B0609020204030204" pitchFamily="49" charset="0"/>
                <a:ea typeface="Bitstream Vera Sans Mono" panose="020B0609030804020204" pitchFamily="49" charset="-127"/>
              </a:rPr>
              <a:t>0</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scriptSig</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asm</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"3046022100bb1ad26df930a51cce110cf44f7a48c3c561fd977500b1ae5d6b6fd13d0b3f4a022100c5b42951acedff14abba2736fd574bdb465f3e6f8da12e2c5303954aca7f78f3[ALL] 04a7135bfe824c97ecc01ec7d7e336185c81e2aa2c41ab175407c09484ce9694b44953fcb751206564a9c24dd094d42fdbfdd5aad3e063ce6af4cfaaea4ea14fbb"</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hex</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493046022100bb1ad26df930a51cce110cf44f7a48c3c561fd977500b1ae5d6b6fd13d0b3f4a022100c5b42951acedff14abba2736fd574bdb465f3e6f8da12e2c5303954aca7f78f3014104a7135bfe824c97ecc01ec7d7e336185c81e2aa2c41ab175407c09484ce9694b44953fcb751206564a9c24dd094d42fdbfdd5aad3e063ce6af4cfaaea4ea14fbb"</a:t>
            </a:r>
            <a:b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sequence</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6897BB"/>
                </a:solidFill>
                <a:effectLst/>
                <a:latin typeface="Consolas" panose="020B0609020204030204" pitchFamily="49" charset="0"/>
                <a:ea typeface="Bitstream Vera Sans Mono" panose="020B0609030804020204" pitchFamily="49" charset="-127"/>
              </a:rPr>
              <a:t>4294967295</a:t>
            </a:r>
            <a:br>
              <a:rPr kumimoji="0" lang="ko-KR" altLang="ko-KR" sz="900" b="0" i="0" u="none" strike="noStrike" cap="none" normalizeH="0" dirty="0">
                <a:ln>
                  <a:noFill/>
                </a:ln>
                <a:solidFill>
                  <a:srgbClr val="6897BB"/>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6897BB"/>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vout</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b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value</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6897BB"/>
                </a:solidFill>
                <a:effectLst/>
                <a:latin typeface="Consolas" panose="020B0609020204030204" pitchFamily="49" charset="0"/>
                <a:ea typeface="Bitstream Vera Sans Mono" panose="020B0609030804020204" pitchFamily="49" charset="-127"/>
              </a:rPr>
              <a:t>0.01</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n</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6897BB"/>
                </a:solidFill>
                <a:effectLst/>
                <a:latin typeface="Consolas" panose="020B0609020204030204" pitchFamily="49" charset="0"/>
                <a:ea typeface="Bitstream Vera Sans Mono" panose="020B0609030804020204" pitchFamily="49" charset="-127"/>
              </a:rPr>
              <a:t>0</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scriptPubKey</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asm</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"OP_DUP OP_HASH160 39aa3d569e06a1d7926dc4be1193c99bf2eb9ee0 OP_EQUALVERIFY OP_CHECKSIG"</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desc</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75AA5F"/>
                </a:solidFill>
                <a:effectLst/>
                <a:latin typeface="Consolas" panose="020B0609020204030204" pitchFamily="49" charset="0"/>
                <a:ea typeface="Bitstream Vera Sans Mono" panose="020B0609030804020204" pitchFamily="49" charset="-127"/>
              </a:rPr>
              <a:t>addr</a:t>
            </a: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(16FuTPaeRSPVxxCnwQmdyx2PQWxX6HWzhQ)#r33agg0y"</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hex</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"76a91439aa3d569e06a1d7926dc4be1193c99bf2eb9ee088ac"</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address</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"16FuTPaeRSPVxxCnwQmdyx2PQWxX6HWzhQ"</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type</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75AA5F"/>
                </a:solidFill>
                <a:effectLst/>
                <a:latin typeface="Consolas" panose="020B0609020204030204" pitchFamily="49" charset="0"/>
                <a:ea typeface="Bitstream Vera Sans Mono" panose="020B0609030804020204" pitchFamily="49" charset="-127"/>
              </a:rPr>
              <a:t>pubkeyhash</a:t>
            </a: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b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hex</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01000000010b6072b386d4a773235237f64c1126ac3b240c84b917a3909ba1c43ded5f51f4000000008c493046022100bb1ad26df930a51cce110cf44f7a48c3c561fd977500b1ae5d6b6fd13d0b3f4a022100c5b42951acedff14abba2736fd574bdb465f3e6f8da12e2c5303954aca7f78f3014104a7135bfe824c97ecc01ec7d7e336185c81e2aa2c41ab175407c09484ce9694b44953fcb751206564a9c24dd094d42fdbfdd5aad3e063ce6af4cfaaea4ea14fbbffffffff0140420f00000000001976a91439aa3d569e06a1d7926dc4be1193c99bf2eb9ee088ac00000000"</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blockhash</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"000000000003ba27aa200b1cecaad478d2b00432346c3f1f3986da1afd33e506"</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confirmations</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6897BB"/>
                </a:solidFill>
                <a:effectLst/>
                <a:latin typeface="Consolas" panose="020B0609020204030204" pitchFamily="49" charset="0"/>
                <a:ea typeface="Bitstream Vera Sans Mono" panose="020B0609030804020204" pitchFamily="49" charset="-127"/>
              </a:rPr>
              <a:t>636355</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time</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6897BB"/>
                </a:solidFill>
                <a:effectLst/>
                <a:latin typeface="Consolas" panose="020B0609020204030204" pitchFamily="49" charset="0"/>
                <a:ea typeface="Bitstream Vera Sans Mono" panose="020B0609030804020204" pitchFamily="49" charset="-127"/>
              </a:rPr>
              <a:t>1293623863</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blocktime</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6897BB"/>
                </a:solidFill>
                <a:effectLst/>
                <a:latin typeface="Consolas" panose="020B0609020204030204" pitchFamily="49" charset="0"/>
                <a:ea typeface="Bitstream Vera Sans Mono" panose="020B0609030804020204" pitchFamily="49" charset="-127"/>
              </a:rPr>
              <a:t>1293623863</a:t>
            </a:r>
            <a:br>
              <a:rPr kumimoji="0" lang="ko-KR" altLang="ko-KR" sz="900" b="0" i="0" u="none" strike="noStrike" cap="none" normalizeH="0" dirty="0">
                <a:ln>
                  <a:noFill/>
                </a:ln>
                <a:solidFill>
                  <a:srgbClr val="6897BB"/>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endParaRPr kumimoji="0" lang="ko-KR" altLang="ko-KR" sz="1800" b="0" i="0" u="none" strike="noStrike" cap="none" normalizeH="0" dirty="0">
              <a:ln>
                <a:noFill/>
              </a:ln>
              <a:solidFill>
                <a:schemeClr val="tx1"/>
              </a:solidFill>
              <a:effectLst/>
              <a:latin typeface="Consolas" panose="020B0609020204030204" pitchFamily="49" charset="0"/>
            </a:endParaRPr>
          </a:p>
        </p:txBody>
      </p:sp>
      <p:sp>
        <p:nvSpPr>
          <p:cNvPr id="35" name="TextBox 34">
            <a:extLst>
              <a:ext uri="{FF2B5EF4-FFF2-40B4-BE49-F238E27FC236}">
                <a16:creationId xmlns:a16="http://schemas.microsoft.com/office/drawing/2014/main" id="{24ACA08A-5B8A-4F5B-BA6A-D78BFD56CE15}"/>
              </a:ext>
            </a:extLst>
          </p:cNvPr>
          <p:cNvSpPr txBox="1"/>
          <p:nvPr/>
        </p:nvSpPr>
        <p:spPr>
          <a:xfrm>
            <a:off x="5625523" y="1749885"/>
            <a:ext cx="460630" cy="206477"/>
          </a:xfrm>
          <a:prstGeom prst="rect">
            <a:avLst/>
          </a:prstGeom>
          <a:solidFill>
            <a:schemeClr val="bg1">
              <a:lumMod val="85000"/>
            </a:schemeClr>
          </a:solidFill>
        </p:spPr>
        <p:txBody>
          <a:bodyPr wrap="none" lIns="36000" tIns="10800" rIns="36000" bIns="10800" rtlCol="0">
            <a:spAutoFit/>
          </a:bodyPr>
          <a:lstStyle/>
          <a:p>
            <a:pPr algn="r"/>
            <a:r>
              <a:rPr lang="en-US" altLang="ko-KR" sz="1200" dirty="0">
                <a:solidFill>
                  <a:srgbClr val="3F3F3F"/>
                </a:solidFill>
                <a:latin typeface="Arail"/>
              </a:rPr>
              <a:t>inputs</a:t>
            </a:r>
            <a:endParaRPr lang="ko-KR" altLang="en-US" sz="1200" dirty="0">
              <a:solidFill>
                <a:srgbClr val="3F3F3F"/>
              </a:solidFill>
              <a:latin typeface="Arail"/>
            </a:endParaRPr>
          </a:p>
        </p:txBody>
      </p:sp>
      <p:sp>
        <p:nvSpPr>
          <p:cNvPr id="37" name="TextBox 36">
            <a:extLst>
              <a:ext uri="{FF2B5EF4-FFF2-40B4-BE49-F238E27FC236}">
                <a16:creationId xmlns:a16="http://schemas.microsoft.com/office/drawing/2014/main" id="{0D323602-78EF-48FB-8FA4-D5878D395A81}"/>
              </a:ext>
            </a:extLst>
          </p:cNvPr>
          <p:cNvSpPr txBox="1"/>
          <p:nvPr/>
        </p:nvSpPr>
        <p:spPr>
          <a:xfrm>
            <a:off x="5572624" y="2026034"/>
            <a:ext cx="513529" cy="206477"/>
          </a:xfrm>
          <a:prstGeom prst="rect">
            <a:avLst/>
          </a:prstGeom>
          <a:solidFill>
            <a:schemeClr val="bg1">
              <a:lumMod val="85000"/>
            </a:schemeClr>
          </a:solidFill>
        </p:spPr>
        <p:txBody>
          <a:bodyPr wrap="none" lIns="36000" tIns="10800" rIns="36000" bIns="10800" rtlCol="0">
            <a:spAutoFit/>
          </a:bodyPr>
          <a:lstStyle/>
          <a:p>
            <a:pPr algn="r"/>
            <a:r>
              <a:rPr lang="en-US" altLang="ko-KR" sz="1200" dirty="0">
                <a:solidFill>
                  <a:srgbClr val="3F3F3F"/>
                </a:solidFill>
                <a:latin typeface="Arail"/>
              </a:rPr>
              <a:t>input 0</a:t>
            </a:r>
            <a:endParaRPr lang="ko-KR" altLang="en-US" sz="1200" dirty="0">
              <a:solidFill>
                <a:srgbClr val="3F3F3F"/>
              </a:solidFill>
              <a:latin typeface="Arail"/>
            </a:endParaRPr>
          </a:p>
        </p:txBody>
      </p:sp>
      <p:sp>
        <p:nvSpPr>
          <p:cNvPr id="46" name="TextBox 45">
            <a:extLst>
              <a:ext uri="{FF2B5EF4-FFF2-40B4-BE49-F238E27FC236}">
                <a16:creationId xmlns:a16="http://schemas.microsoft.com/office/drawing/2014/main" id="{4D7419F2-5B2A-4FB8-8E55-2BB051666AB5}"/>
              </a:ext>
            </a:extLst>
          </p:cNvPr>
          <p:cNvSpPr txBox="1"/>
          <p:nvPr/>
        </p:nvSpPr>
        <p:spPr>
          <a:xfrm>
            <a:off x="5527739" y="3716245"/>
            <a:ext cx="558414" cy="206477"/>
          </a:xfrm>
          <a:prstGeom prst="rect">
            <a:avLst/>
          </a:prstGeom>
          <a:solidFill>
            <a:schemeClr val="bg1">
              <a:lumMod val="85000"/>
            </a:schemeClr>
          </a:solidFill>
        </p:spPr>
        <p:txBody>
          <a:bodyPr wrap="none" lIns="36000" tIns="10800" rIns="36000" bIns="10800" rtlCol="0">
            <a:spAutoFit/>
          </a:bodyPr>
          <a:lstStyle/>
          <a:p>
            <a:pPr algn="r"/>
            <a:r>
              <a:rPr lang="en-US" altLang="ko-KR" sz="1200" dirty="0">
                <a:solidFill>
                  <a:srgbClr val="3F3F3F"/>
                </a:solidFill>
                <a:latin typeface="Arail"/>
              </a:rPr>
              <a:t>outputs</a:t>
            </a:r>
            <a:endParaRPr lang="ko-KR" altLang="en-US" sz="1200" dirty="0">
              <a:solidFill>
                <a:srgbClr val="3F3F3F"/>
              </a:solidFill>
              <a:latin typeface="Arail"/>
            </a:endParaRPr>
          </a:p>
        </p:txBody>
      </p:sp>
      <p:sp>
        <p:nvSpPr>
          <p:cNvPr id="47" name="TextBox 46">
            <a:extLst>
              <a:ext uri="{FF2B5EF4-FFF2-40B4-BE49-F238E27FC236}">
                <a16:creationId xmlns:a16="http://schemas.microsoft.com/office/drawing/2014/main" id="{D45CCBDB-4DE1-4933-B32E-F29AEB1F64B6}"/>
              </a:ext>
            </a:extLst>
          </p:cNvPr>
          <p:cNvSpPr txBox="1"/>
          <p:nvPr/>
        </p:nvSpPr>
        <p:spPr>
          <a:xfrm>
            <a:off x="5474840" y="3965355"/>
            <a:ext cx="611313" cy="206477"/>
          </a:xfrm>
          <a:prstGeom prst="rect">
            <a:avLst/>
          </a:prstGeom>
          <a:solidFill>
            <a:schemeClr val="bg1">
              <a:lumMod val="85000"/>
            </a:schemeClr>
          </a:solidFill>
        </p:spPr>
        <p:txBody>
          <a:bodyPr wrap="none" lIns="36000" tIns="10800" rIns="36000" bIns="10800" rtlCol="0">
            <a:spAutoFit/>
          </a:bodyPr>
          <a:lstStyle/>
          <a:p>
            <a:pPr algn="r"/>
            <a:r>
              <a:rPr lang="en-US" altLang="ko-KR" sz="1200" dirty="0">
                <a:solidFill>
                  <a:srgbClr val="3F3F3F"/>
                </a:solidFill>
                <a:latin typeface="Arail"/>
              </a:rPr>
              <a:t>output 0</a:t>
            </a:r>
            <a:endParaRPr lang="ko-KR" altLang="en-US" sz="1200" dirty="0">
              <a:solidFill>
                <a:srgbClr val="3F3F3F"/>
              </a:solidFill>
              <a:latin typeface="Arail"/>
            </a:endParaRPr>
          </a:p>
        </p:txBody>
      </p:sp>
      <p:sp>
        <p:nvSpPr>
          <p:cNvPr id="48" name="TextBox 47">
            <a:extLst>
              <a:ext uri="{FF2B5EF4-FFF2-40B4-BE49-F238E27FC236}">
                <a16:creationId xmlns:a16="http://schemas.microsoft.com/office/drawing/2014/main" id="{0D9CEB53-7898-4495-B834-AF3AA3F45105}"/>
              </a:ext>
            </a:extLst>
          </p:cNvPr>
          <p:cNvSpPr txBox="1"/>
          <p:nvPr/>
        </p:nvSpPr>
        <p:spPr>
          <a:xfrm>
            <a:off x="5199829" y="2302183"/>
            <a:ext cx="886324" cy="206477"/>
          </a:xfrm>
          <a:prstGeom prst="rect">
            <a:avLst/>
          </a:prstGeom>
          <a:solidFill>
            <a:srgbClr val="00D35A"/>
          </a:solidFill>
        </p:spPr>
        <p:txBody>
          <a:bodyPr wrap="none" lIns="36000" tIns="10800" rIns="36000" bIns="10800" rtlCol="0">
            <a:spAutoFit/>
          </a:bodyPr>
          <a:lstStyle/>
          <a:p>
            <a:pPr algn="r"/>
            <a:r>
              <a:rPr lang="en-US" altLang="ko-KR" sz="1200" dirty="0">
                <a:solidFill>
                  <a:srgbClr val="3F3F3F"/>
                </a:solidFill>
                <a:latin typeface="Arail"/>
              </a:rPr>
              <a:t>Unlock script</a:t>
            </a:r>
            <a:endParaRPr lang="ko-KR" altLang="en-US" sz="1200" dirty="0">
              <a:solidFill>
                <a:srgbClr val="3F3F3F"/>
              </a:solidFill>
              <a:latin typeface="Arail"/>
            </a:endParaRPr>
          </a:p>
        </p:txBody>
      </p:sp>
      <p:sp>
        <p:nvSpPr>
          <p:cNvPr id="49" name="TextBox 48">
            <a:extLst>
              <a:ext uri="{FF2B5EF4-FFF2-40B4-BE49-F238E27FC236}">
                <a16:creationId xmlns:a16="http://schemas.microsoft.com/office/drawing/2014/main" id="{8240CF2A-7729-4BFC-9AE7-31B94315464E}"/>
              </a:ext>
            </a:extLst>
          </p:cNvPr>
          <p:cNvSpPr txBox="1"/>
          <p:nvPr/>
        </p:nvSpPr>
        <p:spPr>
          <a:xfrm>
            <a:off x="5350512" y="4214465"/>
            <a:ext cx="735641" cy="206477"/>
          </a:xfrm>
          <a:prstGeom prst="rect">
            <a:avLst/>
          </a:prstGeom>
          <a:solidFill>
            <a:schemeClr val="bg1">
              <a:lumMod val="85000"/>
            </a:schemeClr>
          </a:solidFill>
        </p:spPr>
        <p:txBody>
          <a:bodyPr wrap="none" lIns="36000" tIns="10800" rIns="36000" bIns="10800" rtlCol="0">
            <a:spAutoFit/>
          </a:bodyPr>
          <a:lstStyle/>
          <a:p>
            <a:pPr algn="r"/>
            <a:r>
              <a:rPr lang="en-US" altLang="ko-KR" sz="1200" dirty="0">
                <a:solidFill>
                  <a:srgbClr val="3F3F3F"/>
                </a:solidFill>
                <a:latin typeface="Arail"/>
              </a:rPr>
              <a:t>Lock script</a:t>
            </a:r>
            <a:endParaRPr lang="ko-KR" altLang="en-US" sz="1200" dirty="0">
              <a:solidFill>
                <a:srgbClr val="3F3F3F"/>
              </a:solidFill>
              <a:latin typeface="Arail"/>
            </a:endParaRPr>
          </a:p>
        </p:txBody>
      </p:sp>
      <p:sp>
        <p:nvSpPr>
          <p:cNvPr id="50" name="TextBox 49">
            <a:extLst>
              <a:ext uri="{FF2B5EF4-FFF2-40B4-BE49-F238E27FC236}">
                <a16:creationId xmlns:a16="http://schemas.microsoft.com/office/drawing/2014/main" id="{1AFF40B9-F9C0-48B5-943C-50ED1439F477}"/>
              </a:ext>
            </a:extLst>
          </p:cNvPr>
          <p:cNvSpPr txBox="1"/>
          <p:nvPr/>
        </p:nvSpPr>
        <p:spPr>
          <a:xfrm>
            <a:off x="6295825" y="294586"/>
            <a:ext cx="5679760" cy="230832"/>
          </a:xfrm>
          <a:prstGeom prst="rect">
            <a:avLst/>
          </a:prstGeom>
          <a:noFill/>
        </p:spPr>
        <p:txBody>
          <a:bodyPr wrap="none" rtlCol="0">
            <a:spAutoFit/>
          </a:bodyPr>
          <a:lstStyle/>
          <a:p>
            <a:pPr algn="r"/>
            <a:r>
              <a:rPr lang="en-US" altLang="ko-KR" sz="900" dirty="0">
                <a:solidFill>
                  <a:schemeClr val="bg1">
                    <a:lumMod val="50000"/>
                  </a:schemeClr>
                </a:solidFill>
                <a:latin typeface="Arial" panose="020B0604020202020204" pitchFamily="34" charset="0"/>
                <a:cs typeface="Arial" panose="020B0604020202020204" pitchFamily="34" charset="0"/>
                <a:hlinkClick r:id="rId3">
                  <a:extLst>
                    <a:ext uri="{A12FA001-AC4F-418D-AE19-62706E023703}">
                      <ahyp:hlinkClr xmlns:ahyp="http://schemas.microsoft.com/office/drawing/2018/hyperlinkcolor" val="tx"/>
                    </a:ext>
                  </a:extLst>
                </a:hlinkClick>
              </a:rPr>
              <a:t>https://bitcoinexplorer.org/tx/e9a66845e05d5abc0ad04ec80f774a7e585c6e8db975962d069a522137b80c1d</a:t>
            </a:r>
            <a:endParaRPr lang="en-US" altLang="ko-KR" sz="900" dirty="0">
              <a:solidFill>
                <a:schemeClr val="bg1">
                  <a:lumMod val="50000"/>
                </a:schemeClr>
              </a:solidFill>
              <a:latin typeface="Arial" panose="020B0604020202020204" pitchFamily="34" charset="0"/>
              <a:cs typeface="Arial" panose="020B0604020202020204" pitchFamily="34" charset="0"/>
            </a:endParaRPr>
          </a:p>
        </p:txBody>
      </p:sp>
      <p:grpSp>
        <p:nvGrpSpPr>
          <p:cNvPr id="51" name="그룹 50">
            <a:extLst>
              <a:ext uri="{FF2B5EF4-FFF2-40B4-BE49-F238E27FC236}">
                <a16:creationId xmlns:a16="http://schemas.microsoft.com/office/drawing/2014/main" id="{C2E2B02F-3BD3-4F3C-BF7D-7D0B9A9F892B}"/>
              </a:ext>
            </a:extLst>
          </p:cNvPr>
          <p:cNvGrpSpPr/>
          <p:nvPr/>
        </p:nvGrpSpPr>
        <p:grpSpPr>
          <a:xfrm>
            <a:off x="6592991" y="730909"/>
            <a:ext cx="5306310" cy="930620"/>
            <a:chOff x="6650402" y="347308"/>
            <a:chExt cx="5306310" cy="930620"/>
          </a:xfrm>
        </p:grpSpPr>
        <p:sp>
          <p:nvSpPr>
            <p:cNvPr id="52" name="TextBox 51">
              <a:extLst>
                <a:ext uri="{FF2B5EF4-FFF2-40B4-BE49-F238E27FC236}">
                  <a16:creationId xmlns:a16="http://schemas.microsoft.com/office/drawing/2014/main" id="{B36EAC96-F065-4794-A88A-B33824567668}"/>
                </a:ext>
              </a:extLst>
            </p:cNvPr>
            <p:cNvSpPr txBox="1"/>
            <p:nvPr/>
          </p:nvSpPr>
          <p:spPr>
            <a:xfrm>
              <a:off x="6650402" y="347308"/>
              <a:ext cx="2221109" cy="276999"/>
            </a:xfrm>
            <a:prstGeom prst="rect">
              <a:avLst/>
            </a:prstGeom>
            <a:noFill/>
          </p:spPr>
          <p:txBody>
            <a:bodyPr wrap="square" lIns="0" rtlCol="0">
              <a:spAutoFit/>
            </a:bodyPr>
            <a:lstStyle/>
            <a:p>
              <a:r>
                <a:rPr lang="en-US" altLang="ko-KR" sz="1200" dirty="0">
                  <a:solidFill>
                    <a:schemeClr val="bg1">
                      <a:lumMod val="85000"/>
                    </a:schemeClr>
                  </a:solidFill>
                  <a:latin typeface="Arial" panose="020B0604020202020204" pitchFamily="34" charset="0"/>
                </a:rPr>
                <a:t>Block #99811, Transaction #13</a:t>
              </a:r>
              <a:endParaRPr lang="ko-KR" altLang="en-US" sz="1200" dirty="0">
                <a:solidFill>
                  <a:srgbClr val="00C8EB"/>
                </a:solidFill>
                <a:latin typeface="Arial" panose="020B0604020202020204" pitchFamily="34" charset="0"/>
              </a:endParaRPr>
            </a:p>
          </p:txBody>
        </p:sp>
        <p:sp>
          <p:nvSpPr>
            <p:cNvPr id="53" name="직사각형 52">
              <a:extLst>
                <a:ext uri="{FF2B5EF4-FFF2-40B4-BE49-F238E27FC236}">
                  <a16:creationId xmlns:a16="http://schemas.microsoft.com/office/drawing/2014/main" id="{1631C40B-4F80-4B6E-A747-523DDE4E3FA7}"/>
                </a:ext>
              </a:extLst>
            </p:cNvPr>
            <p:cNvSpPr/>
            <p:nvPr/>
          </p:nvSpPr>
          <p:spPr>
            <a:xfrm>
              <a:off x="6653272" y="652713"/>
              <a:ext cx="2473474" cy="625215"/>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endParaRPr lang="en-US" altLang="ko-KR" sz="1400" dirty="0">
                <a:latin typeface="Arial" panose="020B0604020202020204" pitchFamily="34" charset="0"/>
              </a:endParaRPr>
            </a:p>
            <a:p>
              <a:br>
                <a:rPr lang="en-US" altLang="ko-KR" sz="1400" dirty="0">
                  <a:latin typeface="Arial" panose="020B0604020202020204" pitchFamily="34" charset="0"/>
                </a:rPr>
              </a:br>
              <a:r>
                <a:rPr lang="en-US" altLang="ko-KR" sz="1400" dirty="0">
                  <a:latin typeface="Arial" panose="020B0604020202020204" pitchFamily="34" charset="0"/>
                </a:rPr>
                <a:t>  </a:t>
              </a:r>
              <a:endParaRPr lang="ko-KR" altLang="en-US" sz="1400" dirty="0">
                <a:latin typeface="Arial" panose="020B0604020202020204" pitchFamily="34" charset="0"/>
              </a:endParaRPr>
            </a:p>
          </p:txBody>
        </p:sp>
        <p:sp>
          <p:nvSpPr>
            <p:cNvPr id="54" name="TextBox 53">
              <a:extLst>
                <a:ext uri="{FF2B5EF4-FFF2-40B4-BE49-F238E27FC236}">
                  <a16:creationId xmlns:a16="http://schemas.microsoft.com/office/drawing/2014/main" id="{4AFF33FC-B584-4662-99F7-B924D3EAE875}"/>
                </a:ext>
              </a:extLst>
            </p:cNvPr>
            <p:cNvSpPr txBox="1"/>
            <p:nvPr/>
          </p:nvSpPr>
          <p:spPr>
            <a:xfrm>
              <a:off x="6772662" y="632953"/>
              <a:ext cx="1082705" cy="267718"/>
            </a:xfrm>
            <a:prstGeom prst="rect">
              <a:avLst/>
            </a:prstGeom>
            <a:noFill/>
          </p:spPr>
          <p:txBody>
            <a:bodyPr wrap="square" lIns="0" rtlCol="0">
              <a:spAutoFit/>
            </a:bodyPr>
            <a:lstStyle/>
            <a:p>
              <a:r>
                <a:rPr lang="en-US" altLang="ko-KR" sz="1100" dirty="0">
                  <a:solidFill>
                    <a:schemeClr val="bg1">
                      <a:lumMod val="85000"/>
                    </a:schemeClr>
                  </a:solidFill>
                  <a:latin typeface="Arial" panose="020B0604020202020204" pitchFamily="34" charset="0"/>
                </a:rPr>
                <a:t>inputs</a:t>
              </a:r>
              <a:endParaRPr lang="ko-KR" altLang="en-US" sz="1100" dirty="0">
                <a:solidFill>
                  <a:srgbClr val="00C8EB"/>
                </a:solidFill>
                <a:latin typeface="Arial" panose="020B0604020202020204" pitchFamily="34" charset="0"/>
              </a:endParaRPr>
            </a:p>
          </p:txBody>
        </p:sp>
        <p:sp>
          <p:nvSpPr>
            <p:cNvPr id="55" name="TextBox 54">
              <a:extLst>
                <a:ext uri="{FF2B5EF4-FFF2-40B4-BE49-F238E27FC236}">
                  <a16:creationId xmlns:a16="http://schemas.microsoft.com/office/drawing/2014/main" id="{4A31FB5F-101C-4D31-AED1-1498DF26DA4D}"/>
                </a:ext>
              </a:extLst>
            </p:cNvPr>
            <p:cNvSpPr txBox="1"/>
            <p:nvPr/>
          </p:nvSpPr>
          <p:spPr>
            <a:xfrm>
              <a:off x="6772662" y="888486"/>
              <a:ext cx="1080000" cy="254970"/>
            </a:xfrm>
            <a:prstGeom prst="rect">
              <a:avLst/>
            </a:prstGeom>
            <a:noFill/>
            <a:ln w="6350">
              <a:solidFill>
                <a:schemeClr val="bg1">
                  <a:lumMod val="85000"/>
                </a:schemeClr>
              </a:solidFill>
            </a:ln>
          </p:spPr>
          <p:txBody>
            <a:bodyPr wrap="square" lIns="54000" rIns="54000" rtlCol="0">
              <a:spAutoFit/>
            </a:bodyPr>
            <a:lstStyle/>
            <a:p>
              <a:pPr algn="ctr"/>
              <a:r>
                <a:rPr lang="en-US" altLang="ko-KR" sz="1000" dirty="0">
                  <a:solidFill>
                    <a:schemeClr val="bg1">
                      <a:lumMod val="85000"/>
                    </a:schemeClr>
                  </a:solidFill>
                  <a:latin typeface="Arial" panose="020B0604020202020204" pitchFamily="34" charset="0"/>
                </a:rPr>
                <a:t>0: input 0</a:t>
              </a:r>
              <a:endParaRPr lang="ko-KR" altLang="en-US" sz="1000" dirty="0">
                <a:solidFill>
                  <a:srgbClr val="00C8EB"/>
                </a:solidFill>
                <a:latin typeface="Arial" panose="020B0604020202020204" pitchFamily="34" charset="0"/>
              </a:endParaRPr>
            </a:p>
          </p:txBody>
        </p:sp>
        <p:sp>
          <p:nvSpPr>
            <p:cNvPr id="57" name="TextBox 56">
              <a:extLst>
                <a:ext uri="{FF2B5EF4-FFF2-40B4-BE49-F238E27FC236}">
                  <a16:creationId xmlns:a16="http://schemas.microsoft.com/office/drawing/2014/main" id="{8CA4877B-3801-4BFD-97D1-AB193A78B76F}"/>
                </a:ext>
              </a:extLst>
            </p:cNvPr>
            <p:cNvSpPr txBox="1"/>
            <p:nvPr/>
          </p:nvSpPr>
          <p:spPr>
            <a:xfrm>
              <a:off x="7949704" y="632953"/>
              <a:ext cx="1082705" cy="267718"/>
            </a:xfrm>
            <a:prstGeom prst="rect">
              <a:avLst/>
            </a:prstGeom>
            <a:noFill/>
          </p:spPr>
          <p:txBody>
            <a:bodyPr wrap="square" lIns="0" rtlCol="0">
              <a:spAutoFit/>
            </a:bodyPr>
            <a:lstStyle/>
            <a:p>
              <a:r>
                <a:rPr lang="en-US" altLang="ko-KR" sz="1100" dirty="0">
                  <a:solidFill>
                    <a:schemeClr val="bg1">
                      <a:lumMod val="85000"/>
                    </a:schemeClr>
                  </a:solidFill>
                  <a:latin typeface="Arial" panose="020B0604020202020204" pitchFamily="34" charset="0"/>
                </a:rPr>
                <a:t>outputs</a:t>
              </a:r>
              <a:endParaRPr lang="ko-KR" altLang="en-US" sz="1100" dirty="0">
                <a:solidFill>
                  <a:srgbClr val="00C8EB"/>
                </a:solidFill>
                <a:latin typeface="Arial" panose="020B0604020202020204" pitchFamily="34" charset="0"/>
              </a:endParaRPr>
            </a:p>
          </p:txBody>
        </p:sp>
        <p:sp>
          <p:nvSpPr>
            <p:cNvPr id="58" name="TextBox 57">
              <a:extLst>
                <a:ext uri="{FF2B5EF4-FFF2-40B4-BE49-F238E27FC236}">
                  <a16:creationId xmlns:a16="http://schemas.microsoft.com/office/drawing/2014/main" id="{72054D06-DB41-45F6-AA02-99A65BFA8348}"/>
                </a:ext>
              </a:extLst>
            </p:cNvPr>
            <p:cNvSpPr txBox="1"/>
            <p:nvPr/>
          </p:nvSpPr>
          <p:spPr>
            <a:xfrm>
              <a:off x="7949704" y="888486"/>
              <a:ext cx="1080000" cy="254970"/>
            </a:xfrm>
            <a:prstGeom prst="rect">
              <a:avLst/>
            </a:prstGeom>
            <a:noFill/>
            <a:ln w="6350">
              <a:solidFill>
                <a:schemeClr val="bg1">
                  <a:lumMod val="85000"/>
                </a:schemeClr>
              </a:solidFill>
            </a:ln>
          </p:spPr>
          <p:txBody>
            <a:bodyPr wrap="square" lIns="46800" rIns="46800" rtlCol="0">
              <a:spAutoFit/>
            </a:bodyPr>
            <a:lstStyle/>
            <a:p>
              <a:pPr algn="ctr"/>
              <a:r>
                <a:rPr lang="en-US" altLang="ko-KR" sz="1000" dirty="0">
                  <a:solidFill>
                    <a:schemeClr val="bg1">
                      <a:lumMod val="85000"/>
                    </a:schemeClr>
                  </a:solidFill>
                  <a:latin typeface="Arial" panose="020B0604020202020204" pitchFamily="34" charset="0"/>
                </a:rPr>
                <a:t>0: Lock Script</a:t>
              </a:r>
              <a:endParaRPr lang="ko-KR" altLang="en-US" sz="1000" dirty="0">
                <a:solidFill>
                  <a:schemeClr val="bg1">
                    <a:lumMod val="85000"/>
                  </a:schemeClr>
                </a:solidFill>
                <a:latin typeface="Arial" panose="020B0604020202020204" pitchFamily="34" charset="0"/>
              </a:endParaRPr>
            </a:p>
          </p:txBody>
        </p:sp>
        <p:cxnSp>
          <p:nvCxnSpPr>
            <p:cNvPr id="59" name="직선 화살표 연결선 58">
              <a:extLst>
                <a:ext uri="{FF2B5EF4-FFF2-40B4-BE49-F238E27FC236}">
                  <a16:creationId xmlns:a16="http://schemas.microsoft.com/office/drawing/2014/main" id="{C91B3198-6E3E-4312-8E22-0EFBD8253634}"/>
                </a:ext>
              </a:extLst>
            </p:cNvPr>
            <p:cNvCxnSpPr>
              <a:cxnSpLocks/>
              <a:stCxn id="58" idx="3"/>
              <a:endCxn id="63" idx="1"/>
            </p:cNvCxnSpPr>
            <p:nvPr/>
          </p:nvCxnSpPr>
          <p:spPr>
            <a:xfrm>
              <a:off x="9029704" y="1015971"/>
              <a:ext cx="572924" cy="3320"/>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658E3B8D-9D6C-43C9-BB10-9AC484A99EBE}"/>
                </a:ext>
              </a:extLst>
            </p:cNvPr>
            <p:cNvSpPr txBox="1"/>
            <p:nvPr/>
          </p:nvSpPr>
          <p:spPr>
            <a:xfrm>
              <a:off x="9480368" y="347308"/>
              <a:ext cx="2221109" cy="276999"/>
            </a:xfrm>
            <a:prstGeom prst="rect">
              <a:avLst/>
            </a:prstGeom>
            <a:noFill/>
          </p:spPr>
          <p:txBody>
            <a:bodyPr wrap="square" lIns="0" rtlCol="0">
              <a:spAutoFit/>
            </a:bodyPr>
            <a:lstStyle/>
            <a:p>
              <a:r>
                <a:rPr lang="en-US" altLang="ko-KR" sz="1200" dirty="0">
                  <a:solidFill>
                    <a:schemeClr val="bg1">
                      <a:lumMod val="85000"/>
                    </a:schemeClr>
                  </a:solidFill>
                  <a:latin typeface="Arial" panose="020B0604020202020204" pitchFamily="34" charset="0"/>
                </a:rPr>
                <a:t>Block #100000, Transaction #3</a:t>
              </a:r>
              <a:endParaRPr lang="ko-KR" altLang="en-US" sz="1200" dirty="0">
                <a:solidFill>
                  <a:srgbClr val="00C8EB"/>
                </a:solidFill>
                <a:latin typeface="Arial" panose="020B0604020202020204" pitchFamily="34" charset="0"/>
              </a:endParaRPr>
            </a:p>
          </p:txBody>
        </p:sp>
        <p:sp>
          <p:nvSpPr>
            <p:cNvPr id="61" name="직사각형 60">
              <a:extLst>
                <a:ext uri="{FF2B5EF4-FFF2-40B4-BE49-F238E27FC236}">
                  <a16:creationId xmlns:a16="http://schemas.microsoft.com/office/drawing/2014/main" id="{7DDC7F88-197D-40F1-B651-A83705E47F1B}"/>
                </a:ext>
              </a:extLst>
            </p:cNvPr>
            <p:cNvSpPr/>
            <p:nvPr/>
          </p:nvSpPr>
          <p:spPr>
            <a:xfrm>
              <a:off x="9483238" y="652713"/>
              <a:ext cx="2473474" cy="625215"/>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endParaRPr lang="en-US" altLang="ko-KR" sz="1400" dirty="0">
                <a:latin typeface="Arial" panose="020B0604020202020204" pitchFamily="34" charset="0"/>
              </a:endParaRPr>
            </a:p>
            <a:p>
              <a:br>
                <a:rPr lang="en-US" altLang="ko-KR" sz="1400" dirty="0">
                  <a:latin typeface="Arial" panose="020B0604020202020204" pitchFamily="34" charset="0"/>
                </a:rPr>
              </a:br>
              <a:r>
                <a:rPr lang="en-US" altLang="ko-KR" sz="1400" dirty="0">
                  <a:latin typeface="Arial" panose="020B0604020202020204" pitchFamily="34" charset="0"/>
                </a:rPr>
                <a:t>  </a:t>
              </a:r>
              <a:endParaRPr lang="ko-KR" altLang="en-US" sz="1400" dirty="0">
                <a:latin typeface="Arial" panose="020B0604020202020204" pitchFamily="34" charset="0"/>
              </a:endParaRPr>
            </a:p>
          </p:txBody>
        </p:sp>
        <p:sp>
          <p:nvSpPr>
            <p:cNvPr id="62" name="TextBox 61">
              <a:extLst>
                <a:ext uri="{FF2B5EF4-FFF2-40B4-BE49-F238E27FC236}">
                  <a16:creationId xmlns:a16="http://schemas.microsoft.com/office/drawing/2014/main" id="{A9B01136-8A5C-4FAC-9BB1-7E557C84C66C}"/>
                </a:ext>
              </a:extLst>
            </p:cNvPr>
            <p:cNvSpPr txBox="1"/>
            <p:nvPr/>
          </p:nvSpPr>
          <p:spPr>
            <a:xfrm>
              <a:off x="9602628" y="632953"/>
              <a:ext cx="1082705" cy="267718"/>
            </a:xfrm>
            <a:prstGeom prst="rect">
              <a:avLst/>
            </a:prstGeom>
            <a:noFill/>
          </p:spPr>
          <p:txBody>
            <a:bodyPr wrap="square" lIns="0" rtlCol="0">
              <a:spAutoFit/>
            </a:bodyPr>
            <a:lstStyle/>
            <a:p>
              <a:r>
                <a:rPr lang="en-US" altLang="ko-KR" sz="1100" dirty="0">
                  <a:solidFill>
                    <a:schemeClr val="bg1">
                      <a:lumMod val="85000"/>
                    </a:schemeClr>
                  </a:solidFill>
                  <a:latin typeface="Arial" panose="020B0604020202020204" pitchFamily="34" charset="0"/>
                </a:rPr>
                <a:t>inputs</a:t>
              </a:r>
              <a:endParaRPr lang="ko-KR" altLang="en-US" sz="1100" dirty="0">
                <a:solidFill>
                  <a:srgbClr val="00C8EB"/>
                </a:solidFill>
                <a:latin typeface="Arial" panose="020B0604020202020204" pitchFamily="34" charset="0"/>
              </a:endParaRPr>
            </a:p>
          </p:txBody>
        </p:sp>
        <p:sp>
          <p:nvSpPr>
            <p:cNvPr id="63" name="TextBox 62">
              <a:extLst>
                <a:ext uri="{FF2B5EF4-FFF2-40B4-BE49-F238E27FC236}">
                  <a16:creationId xmlns:a16="http://schemas.microsoft.com/office/drawing/2014/main" id="{5446C6DC-A6BA-4A93-9FEA-60833FDF7516}"/>
                </a:ext>
              </a:extLst>
            </p:cNvPr>
            <p:cNvSpPr txBox="1"/>
            <p:nvPr/>
          </p:nvSpPr>
          <p:spPr>
            <a:xfrm>
              <a:off x="9602628" y="888486"/>
              <a:ext cx="1080000" cy="261610"/>
            </a:xfrm>
            <a:prstGeom prst="rect">
              <a:avLst/>
            </a:prstGeom>
            <a:solidFill>
              <a:srgbClr val="00D35A"/>
            </a:solidFill>
            <a:ln w="6350">
              <a:solidFill>
                <a:schemeClr val="bg1">
                  <a:lumMod val="85000"/>
                </a:schemeClr>
              </a:solidFill>
            </a:ln>
          </p:spPr>
          <p:txBody>
            <a:bodyPr wrap="square" lIns="54000" rIns="54000" rtlCol="0">
              <a:spAutoFit/>
            </a:bodyPr>
            <a:lstStyle/>
            <a:p>
              <a:pPr algn="ctr"/>
              <a:r>
                <a:rPr lang="en-US" altLang="ko-KR" sz="1100" dirty="0">
                  <a:solidFill>
                    <a:srgbClr val="3F3F3F"/>
                  </a:solidFill>
                  <a:latin typeface="Arial" panose="020B0604020202020204" pitchFamily="34" charset="0"/>
                </a:rPr>
                <a:t>0:Unlock Script</a:t>
              </a:r>
              <a:endParaRPr lang="ko-KR" altLang="en-US" sz="1100" dirty="0">
                <a:solidFill>
                  <a:srgbClr val="3F3F3F"/>
                </a:solidFill>
                <a:latin typeface="Arial" panose="020B0604020202020204" pitchFamily="34" charset="0"/>
              </a:endParaRPr>
            </a:p>
          </p:txBody>
        </p:sp>
        <p:sp>
          <p:nvSpPr>
            <p:cNvPr id="64" name="TextBox 63">
              <a:extLst>
                <a:ext uri="{FF2B5EF4-FFF2-40B4-BE49-F238E27FC236}">
                  <a16:creationId xmlns:a16="http://schemas.microsoft.com/office/drawing/2014/main" id="{1FE48636-A6B7-4F7E-B06E-207041623135}"/>
                </a:ext>
              </a:extLst>
            </p:cNvPr>
            <p:cNvSpPr txBox="1"/>
            <p:nvPr/>
          </p:nvSpPr>
          <p:spPr>
            <a:xfrm>
              <a:off x="10779670" y="632953"/>
              <a:ext cx="1082705" cy="267718"/>
            </a:xfrm>
            <a:prstGeom prst="rect">
              <a:avLst/>
            </a:prstGeom>
            <a:noFill/>
          </p:spPr>
          <p:txBody>
            <a:bodyPr wrap="square" lIns="0" rtlCol="0">
              <a:spAutoFit/>
            </a:bodyPr>
            <a:lstStyle/>
            <a:p>
              <a:r>
                <a:rPr lang="en-US" altLang="ko-KR" sz="1100" dirty="0">
                  <a:solidFill>
                    <a:schemeClr val="bg1">
                      <a:lumMod val="85000"/>
                    </a:schemeClr>
                  </a:solidFill>
                  <a:latin typeface="Arial" panose="020B0604020202020204" pitchFamily="34" charset="0"/>
                </a:rPr>
                <a:t>outputs</a:t>
              </a:r>
              <a:endParaRPr lang="ko-KR" altLang="en-US" sz="1100" dirty="0">
                <a:solidFill>
                  <a:srgbClr val="00C8EB"/>
                </a:solidFill>
                <a:latin typeface="Arial" panose="020B0604020202020204" pitchFamily="34" charset="0"/>
              </a:endParaRPr>
            </a:p>
          </p:txBody>
        </p:sp>
        <p:sp>
          <p:nvSpPr>
            <p:cNvPr id="65" name="TextBox 64">
              <a:extLst>
                <a:ext uri="{FF2B5EF4-FFF2-40B4-BE49-F238E27FC236}">
                  <a16:creationId xmlns:a16="http://schemas.microsoft.com/office/drawing/2014/main" id="{701CFAA0-18C6-4575-B4C9-04414CF3E8D3}"/>
                </a:ext>
              </a:extLst>
            </p:cNvPr>
            <p:cNvSpPr txBox="1"/>
            <p:nvPr/>
          </p:nvSpPr>
          <p:spPr>
            <a:xfrm>
              <a:off x="10779670" y="888486"/>
              <a:ext cx="1080000" cy="261610"/>
            </a:xfrm>
            <a:prstGeom prst="rect">
              <a:avLst/>
            </a:prstGeom>
            <a:noFill/>
            <a:ln w="6350">
              <a:solidFill>
                <a:schemeClr val="bg1">
                  <a:lumMod val="85000"/>
                </a:schemeClr>
              </a:solidFill>
            </a:ln>
          </p:spPr>
          <p:txBody>
            <a:bodyPr wrap="square" lIns="46800" rIns="46800" rtlCol="0">
              <a:spAutoFit/>
            </a:bodyPr>
            <a:lstStyle/>
            <a:p>
              <a:pPr algn="ctr"/>
              <a:r>
                <a:rPr lang="en-US" altLang="ko-KR" sz="1100" dirty="0">
                  <a:solidFill>
                    <a:schemeClr val="bg1">
                      <a:lumMod val="85000"/>
                    </a:schemeClr>
                  </a:solidFill>
                  <a:latin typeface="Arial" panose="020B0604020202020204" pitchFamily="34" charset="0"/>
                </a:rPr>
                <a:t>0: Lock Script</a:t>
              </a:r>
              <a:endParaRPr lang="ko-KR" altLang="en-US" sz="1100" dirty="0">
                <a:solidFill>
                  <a:schemeClr val="bg1">
                    <a:lumMod val="85000"/>
                  </a:schemeClr>
                </a:solidFill>
                <a:latin typeface="Arial" panose="020B0604020202020204" pitchFamily="34" charset="0"/>
              </a:endParaRPr>
            </a:p>
          </p:txBody>
        </p:sp>
      </p:grpSp>
    </p:spTree>
    <p:extLst>
      <p:ext uri="{BB962C8B-B14F-4D97-AF65-F5344CB8AC3E}">
        <p14:creationId xmlns:p14="http://schemas.microsoft.com/office/powerpoint/2010/main" val="1442803463"/>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C82CEE55-E323-4A18-BE8F-51E143B82CA3}"/>
              </a:ext>
            </a:extLst>
          </p:cNvPr>
          <p:cNvSpPr>
            <a:spLocks noGrp="1"/>
          </p:cNvSpPr>
          <p:nvPr>
            <p:ph type="title"/>
          </p:nvPr>
        </p:nvSpPr>
        <p:spPr/>
        <p:txBody>
          <a:bodyPr/>
          <a:lstStyle/>
          <a:p>
            <a:r>
              <a:rPr lang="en-US" altLang="ko-KR" dirty="0"/>
              <a:t>Lock Script [ Bitcoin Block #100000, Transaction #3 ]</a:t>
            </a:r>
            <a:endParaRPr lang="ko-KR" altLang="en-US" dirty="0"/>
          </a:p>
        </p:txBody>
      </p:sp>
      <p:sp>
        <p:nvSpPr>
          <p:cNvPr id="5" name="TextBox 4">
            <a:extLst>
              <a:ext uri="{FF2B5EF4-FFF2-40B4-BE49-F238E27FC236}">
                <a16:creationId xmlns:a16="http://schemas.microsoft.com/office/drawing/2014/main" id="{402F7890-E4FA-4DA9-AA79-7A4E6FD7A3DE}"/>
              </a:ext>
            </a:extLst>
          </p:cNvPr>
          <p:cNvSpPr txBox="1"/>
          <p:nvPr/>
        </p:nvSpPr>
        <p:spPr>
          <a:xfrm>
            <a:off x="227013" y="657225"/>
            <a:ext cx="11723687" cy="4278094"/>
          </a:xfrm>
          <a:prstGeom prst="rect">
            <a:avLst/>
          </a:prstGeom>
          <a:noFill/>
        </p:spPr>
        <p:txBody>
          <a:bodyPr wrap="square">
            <a:spAutoFit/>
          </a:bodyPr>
          <a:lstStyle/>
          <a:p>
            <a: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16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vin</a:t>
            </a:r>
            <a:r>
              <a:rPr kumimoji="0" lang="ko-KR" altLang="ko-KR" sz="16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16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16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br>
              <a:rPr kumimoji="0" lang="ko-KR" altLang="ko-KR" sz="16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16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16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txid</a:t>
            </a:r>
            <a:r>
              <a:rPr kumimoji="0" lang="ko-KR" altLang="ko-KR" sz="16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"f4515fed3dc4a19b90a317b9840c243bac26114cf637522373a7d486b372600b"</a:t>
            </a:r>
            <a: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r>
              <a:rPr kumimoji="0" lang="en-US"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en-US" altLang="ko-KR" sz="16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output </a:t>
            </a:r>
            <a:r>
              <a:rPr kumimoji="0" lang="en-US" altLang="ko-KR" sz="16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tx</a:t>
            </a:r>
            <a:r>
              <a:rPr kumimoji="0" lang="en-US" altLang="ko-KR" sz="16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hash</a:t>
            </a:r>
            <a:b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16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vout</a:t>
            </a:r>
            <a:r>
              <a:rPr kumimoji="0" lang="ko-KR" altLang="ko-KR" sz="16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dirty="0">
                <a:ln>
                  <a:noFill/>
                </a:ln>
                <a:solidFill>
                  <a:srgbClr val="6897BB"/>
                </a:solidFill>
                <a:effectLst/>
                <a:latin typeface="Consolas" panose="020B0609020204030204" pitchFamily="49" charset="0"/>
                <a:ea typeface="Bitstream Vera Sans Mono" panose="020B0609030804020204" pitchFamily="49" charset="-127"/>
              </a:rPr>
              <a:t>0</a:t>
            </a:r>
            <a: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r>
              <a:rPr kumimoji="0" lang="en-US"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a:t>
            </a:r>
            <a:r>
              <a:rPr kumimoji="0" lang="en-US" altLang="ko-KR" sz="16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output index</a:t>
            </a:r>
            <a:b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16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scriptSig</a:t>
            </a:r>
            <a:r>
              <a:rPr kumimoji="0" lang="ko-KR" altLang="ko-KR" sz="16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r>
              <a:rPr kumimoji="0" lang="en-US" altLang="ko-KR" sz="16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a:t>
            </a:r>
            <a:r>
              <a:rPr kumimoji="0" lang="en-US" altLang="ko-KR" sz="16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unlock script</a:t>
            </a:r>
            <a:r>
              <a:rPr kumimoji="0" lang="en-US" altLang="ko-KR" sz="16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br>
              <a:rPr kumimoji="0" lang="ko-KR" altLang="ko-KR" sz="16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16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16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asm</a:t>
            </a:r>
            <a:r>
              <a:rPr kumimoji="0" lang="ko-KR" altLang="ko-KR" sz="16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dirty="0">
                <a:ln>
                  <a:noFill/>
                </a:ln>
                <a:solidFill>
                  <a:srgbClr val="00D35A"/>
                </a:solidFill>
                <a:effectLst/>
                <a:latin typeface="Consolas" panose="020B0609020204030204" pitchFamily="49" charset="0"/>
                <a:ea typeface="Bitstream Vera Sans Mono" panose="020B0609030804020204" pitchFamily="49" charset="-127"/>
              </a:rPr>
              <a:t>"3046022100bb1ad26df930a51cce110cf44f7a48c3c561fd977500b1ae5d6b6fd13d0b3f4a022100c5b4295</a:t>
            </a:r>
            <a:endParaRPr kumimoji="0" lang="en-US" altLang="ko-KR" sz="1600" b="0" i="0" u="none" strike="noStrike" cap="none" normalizeH="0" dirty="0">
              <a:ln>
                <a:noFill/>
              </a:ln>
              <a:solidFill>
                <a:srgbClr val="00D35A"/>
              </a:solidFill>
              <a:effectLst/>
              <a:latin typeface="Consolas" panose="020B0609020204030204" pitchFamily="49" charset="0"/>
              <a:ea typeface="Bitstream Vera Sans Mono" panose="020B0609030804020204" pitchFamily="49" charset="-127"/>
            </a:endParaRPr>
          </a:p>
          <a:p>
            <a:r>
              <a:rPr lang="en-US" altLang="ko-KR" sz="1600" dirty="0">
                <a:solidFill>
                  <a:srgbClr val="00D35A"/>
                </a:solidFill>
                <a:latin typeface="Consolas" panose="020B0609020204030204" pitchFamily="49" charset="0"/>
                <a:ea typeface="Bitstream Vera Sans Mono" panose="020B0609030804020204" pitchFamily="49" charset="-127"/>
              </a:rPr>
              <a:t>                </a:t>
            </a:r>
            <a:r>
              <a:rPr kumimoji="0" lang="ko-KR" altLang="ko-KR" sz="1600" b="0" i="0" u="none" strike="noStrike" cap="none" normalizeH="0" dirty="0">
                <a:ln>
                  <a:noFill/>
                </a:ln>
                <a:solidFill>
                  <a:srgbClr val="00D35A"/>
                </a:solidFill>
                <a:effectLst/>
                <a:latin typeface="Consolas" panose="020B0609020204030204" pitchFamily="49" charset="0"/>
                <a:ea typeface="Bitstream Vera Sans Mono" panose="020B0609030804020204" pitchFamily="49" charset="-127"/>
              </a:rPr>
              <a:t>1acedff14abba2736fd574bdb465f3e6f8da12e2c5303954aca7f78f3[ALL] </a:t>
            </a:r>
            <a:endParaRPr kumimoji="0" lang="en-US" altLang="ko-KR" sz="1600" b="0" i="0" u="none" strike="noStrike" cap="none" normalizeH="0" dirty="0">
              <a:ln>
                <a:noFill/>
              </a:ln>
              <a:solidFill>
                <a:srgbClr val="00D35A"/>
              </a:solidFill>
              <a:effectLst/>
              <a:latin typeface="Consolas" panose="020B0609020204030204" pitchFamily="49" charset="0"/>
              <a:ea typeface="Bitstream Vera Sans Mono" panose="020B0609030804020204" pitchFamily="49" charset="-127"/>
            </a:endParaRPr>
          </a:p>
          <a:p>
            <a:r>
              <a:rPr kumimoji="0" lang="en-US" altLang="ko-KR" sz="1600" b="0" i="0" u="none" strike="noStrike" cap="none" normalizeH="0" dirty="0">
                <a:ln>
                  <a:noFill/>
                </a:ln>
                <a:solidFill>
                  <a:srgbClr val="00D35A"/>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dirty="0">
                <a:ln>
                  <a:noFill/>
                </a:ln>
                <a:solidFill>
                  <a:srgbClr val="00D35A"/>
                </a:solidFill>
                <a:effectLst/>
                <a:latin typeface="Consolas" panose="020B0609020204030204" pitchFamily="49" charset="0"/>
                <a:ea typeface="Bitstream Vera Sans Mono" panose="020B0609030804020204" pitchFamily="49" charset="-127"/>
              </a:rPr>
              <a:t>04a7135bfe824c97ecc01ec7d7e336185c81e2aa2c41ab175407c09484ce9694b44953fcb751206564a9c24</a:t>
            </a:r>
            <a:endParaRPr kumimoji="0" lang="en-US" altLang="ko-KR" sz="1600" b="0" i="0" u="none" strike="noStrike" cap="none" normalizeH="0" dirty="0">
              <a:ln>
                <a:noFill/>
              </a:ln>
              <a:solidFill>
                <a:srgbClr val="00D35A"/>
              </a:solidFill>
              <a:effectLst/>
              <a:latin typeface="Consolas" panose="020B0609020204030204" pitchFamily="49" charset="0"/>
              <a:ea typeface="Bitstream Vera Sans Mono" panose="020B0609030804020204" pitchFamily="49" charset="-127"/>
            </a:endParaRPr>
          </a:p>
          <a:p>
            <a:r>
              <a:rPr kumimoji="0" lang="en-US" altLang="ko-KR" sz="1600" b="0" i="0" u="none" strike="noStrike" cap="none" normalizeH="0" dirty="0">
                <a:ln>
                  <a:noFill/>
                </a:ln>
                <a:solidFill>
                  <a:srgbClr val="00D35A"/>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dirty="0">
                <a:ln>
                  <a:noFill/>
                </a:ln>
                <a:solidFill>
                  <a:srgbClr val="00D35A"/>
                </a:solidFill>
                <a:effectLst/>
                <a:latin typeface="Consolas" panose="020B0609020204030204" pitchFamily="49" charset="0"/>
                <a:ea typeface="Bitstream Vera Sans Mono" panose="020B0609030804020204" pitchFamily="49" charset="-127"/>
              </a:rPr>
              <a:t>dd094d42fdbfdd5aad3e063ce6af4cfaaea4ea14fbb"</a:t>
            </a:r>
            <a: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16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hex</a:t>
            </a:r>
            <a:r>
              <a:rPr kumimoji="0" lang="ko-KR" altLang="ko-KR" sz="16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"493046022100bb1ad26df930a51cce110cf44f7a48c3c561fd977500b1ae5d6b6fd13d0b3f4a022100c5b42</a:t>
            </a:r>
            <a:endParaRPr kumimoji="0" lang="en-US" altLang="ko-KR" sz="16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endParaRPr>
          </a:p>
          <a:p>
            <a:r>
              <a:rPr kumimoji="0" lang="en-US" altLang="ko-KR" sz="16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951acedff14abba2736fd574bdb465f3e6f8da12e2c5303954aca7f78f3014104a7135bfe824c97ecc01ec7</a:t>
            </a:r>
            <a:endParaRPr kumimoji="0" lang="en-US" altLang="ko-KR" sz="16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endParaRPr>
          </a:p>
          <a:p>
            <a:r>
              <a:rPr kumimoji="0" lang="en-US" altLang="ko-KR" sz="16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d7e336185c81e2aa2c41ab175407c09484ce9694b44953fcb751206564a9c24dd094d42fdbfdd5aad3e063c</a:t>
            </a:r>
            <a:endParaRPr kumimoji="0" lang="en-US" altLang="ko-KR" sz="16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endParaRPr>
          </a:p>
          <a:p>
            <a:r>
              <a:rPr lang="en-US" altLang="ko-KR" sz="1600" dirty="0">
                <a:solidFill>
                  <a:srgbClr val="75AA5F"/>
                </a:solidFill>
                <a:latin typeface="Consolas" panose="020B0609020204030204" pitchFamily="49" charset="0"/>
                <a:ea typeface="Bitstream Vera Sans Mono" panose="020B0609030804020204" pitchFamily="49" charset="-127"/>
              </a:rPr>
              <a:t>                </a:t>
            </a:r>
            <a:r>
              <a:rPr kumimoji="0" lang="ko-KR" altLang="ko-KR" sz="16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e6af4cfaaea4ea14fbb"</a:t>
            </a:r>
            <a:br>
              <a:rPr kumimoji="0" lang="ko-KR" altLang="ko-KR" sz="16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br>
            <a:r>
              <a:rPr kumimoji="0" lang="ko-KR" altLang="ko-KR" sz="16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16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sequence</a:t>
            </a:r>
            <a:r>
              <a:rPr kumimoji="0" lang="ko-KR" altLang="ko-KR" sz="16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dirty="0">
                <a:ln>
                  <a:noFill/>
                </a:ln>
                <a:solidFill>
                  <a:srgbClr val="6897BB"/>
                </a:solidFill>
                <a:effectLst/>
                <a:latin typeface="Consolas" panose="020B0609020204030204" pitchFamily="49" charset="0"/>
                <a:ea typeface="Bitstream Vera Sans Mono" panose="020B0609030804020204" pitchFamily="49" charset="-127"/>
              </a:rPr>
              <a:t>4294967295</a:t>
            </a:r>
            <a:br>
              <a:rPr kumimoji="0" lang="ko-KR" altLang="ko-KR" sz="1600" b="0" i="0" u="none" strike="noStrike" cap="none" normalizeH="0" dirty="0">
                <a:ln>
                  <a:noFill/>
                </a:ln>
                <a:solidFill>
                  <a:srgbClr val="6897BB"/>
                </a:solidFill>
                <a:effectLst/>
                <a:latin typeface="Consolas" panose="020B0609020204030204" pitchFamily="49" charset="0"/>
                <a:ea typeface="Bitstream Vera Sans Mono" panose="020B0609030804020204" pitchFamily="49" charset="-127"/>
              </a:rPr>
            </a:br>
            <a:r>
              <a:rPr kumimoji="0" lang="ko-KR" altLang="ko-KR" sz="1600" b="0" i="0" u="none" strike="noStrike" cap="none" normalizeH="0" dirty="0">
                <a:ln>
                  <a:noFill/>
                </a:ln>
                <a:solidFill>
                  <a:srgbClr val="6897BB"/>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16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16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endParaRPr lang="ko-KR" altLang="en-US" sz="1600" dirty="0"/>
          </a:p>
        </p:txBody>
      </p:sp>
      <p:sp>
        <p:nvSpPr>
          <p:cNvPr id="7" name="TextBox 6">
            <a:extLst>
              <a:ext uri="{FF2B5EF4-FFF2-40B4-BE49-F238E27FC236}">
                <a16:creationId xmlns:a16="http://schemas.microsoft.com/office/drawing/2014/main" id="{2D440057-BA52-46F7-B8EE-D31672B882B3}"/>
              </a:ext>
            </a:extLst>
          </p:cNvPr>
          <p:cNvSpPr txBox="1"/>
          <p:nvPr/>
        </p:nvSpPr>
        <p:spPr>
          <a:xfrm>
            <a:off x="6295825" y="294586"/>
            <a:ext cx="5679760" cy="230832"/>
          </a:xfrm>
          <a:prstGeom prst="rect">
            <a:avLst/>
          </a:prstGeom>
          <a:noFill/>
        </p:spPr>
        <p:txBody>
          <a:bodyPr wrap="none" rtlCol="0">
            <a:spAutoFit/>
          </a:bodyPr>
          <a:lstStyle/>
          <a:p>
            <a:pPr algn="r"/>
            <a:r>
              <a:rPr lang="en-US" altLang="ko-KR" sz="900" dirty="0">
                <a:solidFill>
                  <a:schemeClr val="bg1">
                    <a:lumMod val="50000"/>
                  </a:schemeClr>
                </a:solidFill>
                <a:latin typeface="Arial" panose="020B0604020202020204" pitchFamily="34" charset="0"/>
                <a:cs typeface="Arial" panose="020B0604020202020204" pitchFamily="34" charset="0"/>
                <a:hlinkClick r:id="rId2">
                  <a:extLst>
                    <a:ext uri="{A12FA001-AC4F-418D-AE19-62706E023703}">
                      <ahyp:hlinkClr xmlns:ahyp="http://schemas.microsoft.com/office/drawing/2018/hyperlinkcolor" val="tx"/>
                    </a:ext>
                  </a:extLst>
                </a:hlinkClick>
              </a:rPr>
              <a:t>https://bitcoinexplorer.org/tx/e9a66845e05d5abc0ad04ec80f774a7e585c6e8db975962d069a522137b80c1d</a:t>
            </a:r>
            <a:endParaRPr lang="en-US" altLang="ko-KR" sz="900" dirty="0">
              <a:solidFill>
                <a:schemeClr val="bg1">
                  <a:lumMod val="50000"/>
                </a:schemeClr>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AD31F34C-1225-4DE3-8C2B-AE550A72F877}"/>
              </a:ext>
            </a:extLst>
          </p:cNvPr>
          <p:cNvSpPr txBox="1"/>
          <p:nvPr/>
        </p:nvSpPr>
        <p:spPr>
          <a:xfrm>
            <a:off x="227012" y="5717545"/>
            <a:ext cx="11737976" cy="481670"/>
          </a:xfrm>
          <a:prstGeom prst="rect">
            <a:avLst/>
          </a:prstGeom>
          <a:noFill/>
        </p:spPr>
        <p:txBody>
          <a:bodyPr wrap="square" rtlCol="0">
            <a:spAutoFit/>
          </a:bodyPr>
          <a:lstStyle/>
          <a:p>
            <a:pPr algn="ctr"/>
            <a:r>
              <a:rPr kumimoji="0" lang="en-US" altLang="ko-KR" sz="1130" b="0" i="0" u="none" strike="noStrike" cap="none" normalizeH="0" dirty="0">
                <a:ln>
                  <a:noFill/>
                </a:ln>
                <a:solidFill>
                  <a:srgbClr val="00D35A"/>
                </a:solidFill>
                <a:effectLst/>
                <a:latin typeface="Consolas" panose="020B0609020204030204" pitchFamily="49" charset="0"/>
                <a:ea typeface="Bitstream Vera Sans Mono" panose="020B0609030804020204" pitchFamily="49" charset="-127"/>
              </a:rPr>
              <a:t>3046022100bb1ad26df930a51cce110cf44f7a48c3c561fd977500b1ae5d6b6fd13d0b3f4a022100c5b42951acedff14abba2736fd574bdb465f3e6f8da12e2c5303954aca7f78f3</a:t>
            </a:r>
            <a:br>
              <a:rPr lang="en-US" altLang="ko-KR" sz="1400" dirty="0">
                <a:solidFill>
                  <a:srgbClr val="00D35A"/>
                </a:solidFill>
                <a:latin typeface="Consolas" panose="020B0609020204030204" pitchFamily="49" charset="0"/>
                <a:ea typeface="Bitstream Vera Sans Mono" panose="020B0609030804020204" pitchFamily="49" charset="-127"/>
              </a:rPr>
            </a:br>
            <a:r>
              <a:rPr kumimoji="0" lang="en-US" altLang="ko-KR" sz="1400" b="0" i="0" u="none" strike="noStrike" cap="none" normalizeH="0" dirty="0">
                <a:ln>
                  <a:noFill/>
                </a:ln>
                <a:solidFill>
                  <a:srgbClr val="00D35A"/>
                </a:solidFill>
                <a:effectLst/>
                <a:latin typeface="Consolas" panose="020B0609020204030204" pitchFamily="49" charset="0"/>
                <a:ea typeface="Bitstream Vera Sans Mono" panose="020B0609030804020204" pitchFamily="49" charset="-127"/>
              </a:rPr>
              <a:t>04a7135bfe824c97ecc01ec7d7e336185c81e2aa2c41ab175407c09484ce9694b44953fcb751206564a9c24dd094d42fdbfdd5aad3e06</a:t>
            </a:r>
            <a:endParaRPr lang="ko-KR" altLang="en-US" sz="1400" dirty="0">
              <a:solidFill>
                <a:srgbClr val="00D35A"/>
              </a:solidFill>
              <a:latin typeface="Arial" panose="020B0604020202020204" pitchFamily="34" charset="0"/>
            </a:endParaRPr>
          </a:p>
        </p:txBody>
      </p:sp>
      <p:sp>
        <p:nvSpPr>
          <p:cNvPr id="9" name="TextBox 8">
            <a:extLst>
              <a:ext uri="{FF2B5EF4-FFF2-40B4-BE49-F238E27FC236}">
                <a16:creationId xmlns:a16="http://schemas.microsoft.com/office/drawing/2014/main" id="{086ECA5C-1615-4F8C-A51A-AAD86D374980}"/>
              </a:ext>
            </a:extLst>
          </p:cNvPr>
          <p:cNvSpPr txBox="1"/>
          <p:nvPr/>
        </p:nvSpPr>
        <p:spPr>
          <a:xfrm>
            <a:off x="4170270" y="5108115"/>
            <a:ext cx="3865161" cy="461665"/>
          </a:xfrm>
          <a:prstGeom prst="rect">
            <a:avLst/>
          </a:prstGeom>
          <a:noFill/>
        </p:spPr>
        <p:txBody>
          <a:bodyPr wrap="none" rtlCol="0">
            <a:spAutoFit/>
          </a:bodyPr>
          <a:lstStyle/>
          <a:p>
            <a:pPr algn="ctr"/>
            <a:r>
              <a:rPr lang="en-US" altLang="ko-KR" sz="2400" dirty="0">
                <a:solidFill>
                  <a:srgbClr val="00D35A"/>
                </a:solidFill>
                <a:latin typeface="Arial" panose="020B0604020202020204" pitchFamily="34" charset="0"/>
              </a:rPr>
              <a:t>Unlock Script </a:t>
            </a:r>
            <a:r>
              <a:rPr lang="en-US" altLang="ko-KR" sz="2000" dirty="0">
                <a:solidFill>
                  <a:srgbClr val="00D35A"/>
                </a:solidFill>
                <a:latin typeface="Arial" panose="020B0604020202020204" pitchFamily="34" charset="0"/>
              </a:rPr>
              <a:t>(</a:t>
            </a:r>
            <a:r>
              <a:rPr lang="en-US" altLang="ko-KR" sz="2000" dirty="0" err="1">
                <a:solidFill>
                  <a:srgbClr val="00D35A"/>
                </a:solidFill>
                <a:latin typeface="Arial" panose="020B0604020202020204" pitchFamily="34" charset="0"/>
              </a:rPr>
              <a:t>input.scriptSig</a:t>
            </a:r>
            <a:r>
              <a:rPr lang="en-US" altLang="ko-KR" sz="2000" dirty="0">
                <a:solidFill>
                  <a:srgbClr val="00D35A"/>
                </a:solidFill>
                <a:latin typeface="Arial" panose="020B0604020202020204" pitchFamily="34" charset="0"/>
              </a:rPr>
              <a:t>)</a:t>
            </a:r>
            <a:endParaRPr lang="ko-KR" altLang="en-US" sz="2000" dirty="0">
              <a:solidFill>
                <a:srgbClr val="00D35A"/>
              </a:solidFill>
              <a:latin typeface="Arial" panose="020B0604020202020204" pitchFamily="34" charset="0"/>
            </a:endParaRPr>
          </a:p>
        </p:txBody>
      </p:sp>
      <p:grpSp>
        <p:nvGrpSpPr>
          <p:cNvPr id="10" name="그룹 9">
            <a:extLst>
              <a:ext uri="{FF2B5EF4-FFF2-40B4-BE49-F238E27FC236}">
                <a16:creationId xmlns:a16="http://schemas.microsoft.com/office/drawing/2014/main" id="{3720DF05-C3C1-42F5-B714-FF1AFD0C0A0B}"/>
              </a:ext>
            </a:extLst>
          </p:cNvPr>
          <p:cNvGrpSpPr/>
          <p:nvPr/>
        </p:nvGrpSpPr>
        <p:grpSpPr>
          <a:xfrm>
            <a:off x="6567343" y="3771009"/>
            <a:ext cx="5306310" cy="930620"/>
            <a:chOff x="6650402" y="347308"/>
            <a:chExt cx="5306310" cy="930620"/>
          </a:xfrm>
        </p:grpSpPr>
        <p:sp>
          <p:nvSpPr>
            <p:cNvPr id="11" name="TextBox 10">
              <a:extLst>
                <a:ext uri="{FF2B5EF4-FFF2-40B4-BE49-F238E27FC236}">
                  <a16:creationId xmlns:a16="http://schemas.microsoft.com/office/drawing/2014/main" id="{F8991EF2-079F-4F5E-8F17-45225C138BDD}"/>
                </a:ext>
              </a:extLst>
            </p:cNvPr>
            <p:cNvSpPr txBox="1"/>
            <p:nvPr/>
          </p:nvSpPr>
          <p:spPr>
            <a:xfrm>
              <a:off x="6650402" y="347308"/>
              <a:ext cx="2221109" cy="276999"/>
            </a:xfrm>
            <a:prstGeom prst="rect">
              <a:avLst/>
            </a:prstGeom>
            <a:noFill/>
          </p:spPr>
          <p:txBody>
            <a:bodyPr wrap="square" lIns="0" rtlCol="0">
              <a:spAutoFit/>
            </a:bodyPr>
            <a:lstStyle/>
            <a:p>
              <a:r>
                <a:rPr lang="en-US" altLang="ko-KR" sz="1200" dirty="0">
                  <a:solidFill>
                    <a:schemeClr val="bg1">
                      <a:lumMod val="85000"/>
                    </a:schemeClr>
                  </a:solidFill>
                  <a:latin typeface="Arial" panose="020B0604020202020204" pitchFamily="34" charset="0"/>
                </a:rPr>
                <a:t>Block #99811, Transaction #13</a:t>
              </a:r>
              <a:endParaRPr lang="ko-KR" altLang="en-US" sz="1200" dirty="0">
                <a:solidFill>
                  <a:srgbClr val="00C8EB"/>
                </a:solidFill>
                <a:latin typeface="Arial" panose="020B0604020202020204" pitchFamily="34" charset="0"/>
              </a:endParaRPr>
            </a:p>
          </p:txBody>
        </p:sp>
        <p:sp>
          <p:nvSpPr>
            <p:cNvPr id="12" name="직사각형 11">
              <a:extLst>
                <a:ext uri="{FF2B5EF4-FFF2-40B4-BE49-F238E27FC236}">
                  <a16:creationId xmlns:a16="http://schemas.microsoft.com/office/drawing/2014/main" id="{5AB93775-2D4D-48ED-8767-4D8CC40B6D73}"/>
                </a:ext>
              </a:extLst>
            </p:cNvPr>
            <p:cNvSpPr/>
            <p:nvPr/>
          </p:nvSpPr>
          <p:spPr>
            <a:xfrm>
              <a:off x="6653272" y="652713"/>
              <a:ext cx="2473474" cy="625215"/>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endParaRPr lang="en-US" altLang="ko-KR" sz="1400" dirty="0">
                <a:latin typeface="Arial" panose="020B0604020202020204" pitchFamily="34" charset="0"/>
              </a:endParaRPr>
            </a:p>
            <a:p>
              <a:br>
                <a:rPr lang="en-US" altLang="ko-KR" sz="1400" dirty="0">
                  <a:latin typeface="Arial" panose="020B0604020202020204" pitchFamily="34" charset="0"/>
                </a:rPr>
              </a:br>
              <a:r>
                <a:rPr lang="en-US" altLang="ko-KR" sz="1400" dirty="0">
                  <a:latin typeface="Arial" panose="020B0604020202020204" pitchFamily="34" charset="0"/>
                </a:rPr>
                <a:t>  </a:t>
              </a:r>
              <a:endParaRPr lang="ko-KR" altLang="en-US" sz="1400" dirty="0">
                <a:latin typeface="Arial" panose="020B0604020202020204" pitchFamily="34" charset="0"/>
              </a:endParaRPr>
            </a:p>
          </p:txBody>
        </p:sp>
        <p:sp>
          <p:nvSpPr>
            <p:cNvPr id="13" name="TextBox 12">
              <a:extLst>
                <a:ext uri="{FF2B5EF4-FFF2-40B4-BE49-F238E27FC236}">
                  <a16:creationId xmlns:a16="http://schemas.microsoft.com/office/drawing/2014/main" id="{E378B3D0-2CAE-4D84-BEF7-74DE6A63A193}"/>
                </a:ext>
              </a:extLst>
            </p:cNvPr>
            <p:cNvSpPr txBox="1"/>
            <p:nvPr/>
          </p:nvSpPr>
          <p:spPr>
            <a:xfrm>
              <a:off x="6772662" y="632953"/>
              <a:ext cx="1082705" cy="267718"/>
            </a:xfrm>
            <a:prstGeom prst="rect">
              <a:avLst/>
            </a:prstGeom>
            <a:noFill/>
          </p:spPr>
          <p:txBody>
            <a:bodyPr wrap="square" lIns="0" rtlCol="0">
              <a:spAutoFit/>
            </a:bodyPr>
            <a:lstStyle/>
            <a:p>
              <a:r>
                <a:rPr lang="en-US" altLang="ko-KR" sz="1100" dirty="0">
                  <a:solidFill>
                    <a:schemeClr val="bg1">
                      <a:lumMod val="85000"/>
                    </a:schemeClr>
                  </a:solidFill>
                  <a:latin typeface="Arial" panose="020B0604020202020204" pitchFamily="34" charset="0"/>
                </a:rPr>
                <a:t>inputs</a:t>
              </a:r>
              <a:endParaRPr lang="ko-KR" altLang="en-US" sz="1100" dirty="0">
                <a:solidFill>
                  <a:srgbClr val="00C8EB"/>
                </a:solidFill>
                <a:latin typeface="Arial" panose="020B0604020202020204" pitchFamily="34" charset="0"/>
              </a:endParaRPr>
            </a:p>
          </p:txBody>
        </p:sp>
        <p:sp>
          <p:nvSpPr>
            <p:cNvPr id="14" name="TextBox 13">
              <a:extLst>
                <a:ext uri="{FF2B5EF4-FFF2-40B4-BE49-F238E27FC236}">
                  <a16:creationId xmlns:a16="http://schemas.microsoft.com/office/drawing/2014/main" id="{671C792B-FE07-4078-9945-577421CF0026}"/>
                </a:ext>
              </a:extLst>
            </p:cNvPr>
            <p:cNvSpPr txBox="1"/>
            <p:nvPr/>
          </p:nvSpPr>
          <p:spPr>
            <a:xfrm>
              <a:off x="6772662" y="888486"/>
              <a:ext cx="1080000" cy="254970"/>
            </a:xfrm>
            <a:prstGeom prst="rect">
              <a:avLst/>
            </a:prstGeom>
            <a:noFill/>
            <a:ln w="6350">
              <a:solidFill>
                <a:schemeClr val="bg1">
                  <a:lumMod val="85000"/>
                </a:schemeClr>
              </a:solidFill>
            </a:ln>
          </p:spPr>
          <p:txBody>
            <a:bodyPr wrap="square" lIns="54000" rIns="54000" rtlCol="0">
              <a:spAutoFit/>
            </a:bodyPr>
            <a:lstStyle/>
            <a:p>
              <a:pPr algn="ctr"/>
              <a:r>
                <a:rPr lang="en-US" altLang="ko-KR" sz="1000" dirty="0">
                  <a:solidFill>
                    <a:schemeClr val="bg1">
                      <a:lumMod val="85000"/>
                    </a:schemeClr>
                  </a:solidFill>
                  <a:latin typeface="Arial" panose="020B0604020202020204" pitchFamily="34" charset="0"/>
                </a:rPr>
                <a:t>0: input 0</a:t>
              </a:r>
              <a:endParaRPr lang="ko-KR" altLang="en-US" sz="1000" dirty="0">
                <a:solidFill>
                  <a:srgbClr val="00C8EB"/>
                </a:solidFill>
                <a:latin typeface="Arial" panose="020B0604020202020204" pitchFamily="34" charset="0"/>
              </a:endParaRPr>
            </a:p>
          </p:txBody>
        </p:sp>
        <p:sp>
          <p:nvSpPr>
            <p:cNvPr id="15" name="TextBox 14">
              <a:extLst>
                <a:ext uri="{FF2B5EF4-FFF2-40B4-BE49-F238E27FC236}">
                  <a16:creationId xmlns:a16="http://schemas.microsoft.com/office/drawing/2014/main" id="{F927F0D8-80D2-464C-B015-05143D8DCC6E}"/>
                </a:ext>
              </a:extLst>
            </p:cNvPr>
            <p:cNvSpPr txBox="1"/>
            <p:nvPr/>
          </p:nvSpPr>
          <p:spPr>
            <a:xfrm>
              <a:off x="7949704" y="632953"/>
              <a:ext cx="1082705" cy="267718"/>
            </a:xfrm>
            <a:prstGeom prst="rect">
              <a:avLst/>
            </a:prstGeom>
            <a:noFill/>
          </p:spPr>
          <p:txBody>
            <a:bodyPr wrap="square" lIns="0" rtlCol="0">
              <a:spAutoFit/>
            </a:bodyPr>
            <a:lstStyle/>
            <a:p>
              <a:r>
                <a:rPr lang="en-US" altLang="ko-KR" sz="1100" dirty="0">
                  <a:solidFill>
                    <a:schemeClr val="bg1">
                      <a:lumMod val="85000"/>
                    </a:schemeClr>
                  </a:solidFill>
                  <a:latin typeface="Arial" panose="020B0604020202020204" pitchFamily="34" charset="0"/>
                </a:rPr>
                <a:t>outputs</a:t>
              </a:r>
              <a:endParaRPr lang="ko-KR" altLang="en-US" sz="1100" dirty="0">
                <a:solidFill>
                  <a:srgbClr val="00C8EB"/>
                </a:solidFill>
                <a:latin typeface="Arial" panose="020B0604020202020204" pitchFamily="34" charset="0"/>
              </a:endParaRPr>
            </a:p>
          </p:txBody>
        </p:sp>
        <p:sp>
          <p:nvSpPr>
            <p:cNvPr id="16" name="TextBox 15">
              <a:extLst>
                <a:ext uri="{FF2B5EF4-FFF2-40B4-BE49-F238E27FC236}">
                  <a16:creationId xmlns:a16="http://schemas.microsoft.com/office/drawing/2014/main" id="{63E9224C-5F2D-4B31-8CBC-79268AED133C}"/>
                </a:ext>
              </a:extLst>
            </p:cNvPr>
            <p:cNvSpPr txBox="1"/>
            <p:nvPr/>
          </p:nvSpPr>
          <p:spPr>
            <a:xfrm>
              <a:off x="7949704" y="888486"/>
              <a:ext cx="1080000" cy="254970"/>
            </a:xfrm>
            <a:prstGeom prst="rect">
              <a:avLst/>
            </a:prstGeom>
            <a:noFill/>
            <a:ln w="6350">
              <a:solidFill>
                <a:schemeClr val="bg1">
                  <a:lumMod val="85000"/>
                </a:schemeClr>
              </a:solidFill>
            </a:ln>
          </p:spPr>
          <p:txBody>
            <a:bodyPr wrap="square" lIns="46800" rIns="46800" rtlCol="0">
              <a:spAutoFit/>
            </a:bodyPr>
            <a:lstStyle/>
            <a:p>
              <a:pPr algn="ctr"/>
              <a:r>
                <a:rPr lang="en-US" altLang="ko-KR" sz="1000" dirty="0">
                  <a:solidFill>
                    <a:schemeClr val="bg1">
                      <a:lumMod val="85000"/>
                    </a:schemeClr>
                  </a:solidFill>
                  <a:latin typeface="Arial" panose="020B0604020202020204" pitchFamily="34" charset="0"/>
                </a:rPr>
                <a:t>0: Lock Script</a:t>
              </a:r>
              <a:endParaRPr lang="ko-KR" altLang="en-US" sz="1000" dirty="0">
                <a:solidFill>
                  <a:schemeClr val="bg1">
                    <a:lumMod val="85000"/>
                  </a:schemeClr>
                </a:solidFill>
                <a:latin typeface="Arial" panose="020B0604020202020204" pitchFamily="34" charset="0"/>
              </a:endParaRPr>
            </a:p>
          </p:txBody>
        </p:sp>
        <p:cxnSp>
          <p:nvCxnSpPr>
            <p:cNvPr id="17" name="직선 화살표 연결선 16">
              <a:extLst>
                <a:ext uri="{FF2B5EF4-FFF2-40B4-BE49-F238E27FC236}">
                  <a16:creationId xmlns:a16="http://schemas.microsoft.com/office/drawing/2014/main" id="{B0C99757-43E3-4B83-9F7F-75400B5548E9}"/>
                </a:ext>
              </a:extLst>
            </p:cNvPr>
            <p:cNvCxnSpPr>
              <a:cxnSpLocks/>
              <a:stCxn id="16" idx="3"/>
              <a:endCxn id="21" idx="1"/>
            </p:cNvCxnSpPr>
            <p:nvPr/>
          </p:nvCxnSpPr>
          <p:spPr>
            <a:xfrm>
              <a:off x="9029704" y="1015971"/>
              <a:ext cx="572924" cy="3320"/>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433D5303-BB04-48CA-AD7A-AA0F99AF01D3}"/>
                </a:ext>
              </a:extLst>
            </p:cNvPr>
            <p:cNvSpPr txBox="1"/>
            <p:nvPr/>
          </p:nvSpPr>
          <p:spPr>
            <a:xfrm>
              <a:off x="9480368" y="347308"/>
              <a:ext cx="2221109" cy="276999"/>
            </a:xfrm>
            <a:prstGeom prst="rect">
              <a:avLst/>
            </a:prstGeom>
            <a:noFill/>
          </p:spPr>
          <p:txBody>
            <a:bodyPr wrap="square" lIns="0" rtlCol="0">
              <a:spAutoFit/>
            </a:bodyPr>
            <a:lstStyle/>
            <a:p>
              <a:r>
                <a:rPr lang="en-US" altLang="ko-KR" sz="1200" dirty="0">
                  <a:solidFill>
                    <a:schemeClr val="bg1">
                      <a:lumMod val="85000"/>
                    </a:schemeClr>
                  </a:solidFill>
                  <a:latin typeface="Arial" panose="020B0604020202020204" pitchFamily="34" charset="0"/>
                </a:rPr>
                <a:t>Block #100000, Transaction #3</a:t>
              </a:r>
              <a:endParaRPr lang="ko-KR" altLang="en-US" sz="1200" dirty="0">
                <a:solidFill>
                  <a:srgbClr val="00C8EB"/>
                </a:solidFill>
                <a:latin typeface="Arial" panose="020B0604020202020204" pitchFamily="34" charset="0"/>
              </a:endParaRPr>
            </a:p>
          </p:txBody>
        </p:sp>
        <p:sp>
          <p:nvSpPr>
            <p:cNvPr id="19" name="직사각형 18">
              <a:extLst>
                <a:ext uri="{FF2B5EF4-FFF2-40B4-BE49-F238E27FC236}">
                  <a16:creationId xmlns:a16="http://schemas.microsoft.com/office/drawing/2014/main" id="{6332A72F-3F86-416E-BDAA-8478EA14BFBC}"/>
                </a:ext>
              </a:extLst>
            </p:cNvPr>
            <p:cNvSpPr/>
            <p:nvPr/>
          </p:nvSpPr>
          <p:spPr>
            <a:xfrm>
              <a:off x="9483238" y="652713"/>
              <a:ext cx="2473474" cy="625215"/>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endParaRPr lang="en-US" altLang="ko-KR" sz="1400" dirty="0">
                <a:latin typeface="Arial" panose="020B0604020202020204" pitchFamily="34" charset="0"/>
              </a:endParaRPr>
            </a:p>
            <a:p>
              <a:br>
                <a:rPr lang="en-US" altLang="ko-KR" sz="1400" dirty="0">
                  <a:latin typeface="Arial" panose="020B0604020202020204" pitchFamily="34" charset="0"/>
                </a:rPr>
              </a:br>
              <a:r>
                <a:rPr lang="en-US" altLang="ko-KR" sz="1400" dirty="0">
                  <a:latin typeface="Arial" panose="020B0604020202020204" pitchFamily="34" charset="0"/>
                </a:rPr>
                <a:t>  </a:t>
              </a:r>
              <a:endParaRPr lang="ko-KR" altLang="en-US" sz="1400" dirty="0">
                <a:latin typeface="Arial" panose="020B0604020202020204" pitchFamily="34" charset="0"/>
              </a:endParaRPr>
            </a:p>
          </p:txBody>
        </p:sp>
        <p:sp>
          <p:nvSpPr>
            <p:cNvPr id="20" name="TextBox 19">
              <a:extLst>
                <a:ext uri="{FF2B5EF4-FFF2-40B4-BE49-F238E27FC236}">
                  <a16:creationId xmlns:a16="http://schemas.microsoft.com/office/drawing/2014/main" id="{00C91512-C8C5-4FDD-BA91-021EE0A997C4}"/>
                </a:ext>
              </a:extLst>
            </p:cNvPr>
            <p:cNvSpPr txBox="1"/>
            <p:nvPr/>
          </p:nvSpPr>
          <p:spPr>
            <a:xfrm>
              <a:off x="9602628" y="632953"/>
              <a:ext cx="1082705" cy="267718"/>
            </a:xfrm>
            <a:prstGeom prst="rect">
              <a:avLst/>
            </a:prstGeom>
            <a:noFill/>
          </p:spPr>
          <p:txBody>
            <a:bodyPr wrap="square" lIns="0" rtlCol="0">
              <a:spAutoFit/>
            </a:bodyPr>
            <a:lstStyle/>
            <a:p>
              <a:r>
                <a:rPr lang="en-US" altLang="ko-KR" sz="1100" dirty="0">
                  <a:solidFill>
                    <a:schemeClr val="bg1">
                      <a:lumMod val="85000"/>
                    </a:schemeClr>
                  </a:solidFill>
                  <a:latin typeface="Arial" panose="020B0604020202020204" pitchFamily="34" charset="0"/>
                </a:rPr>
                <a:t>inputs</a:t>
              </a:r>
              <a:endParaRPr lang="ko-KR" altLang="en-US" sz="1100" dirty="0">
                <a:solidFill>
                  <a:srgbClr val="00C8EB"/>
                </a:solidFill>
                <a:latin typeface="Arial" panose="020B0604020202020204" pitchFamily="34" charset="0"/>
              </a:endParaRPr>
            </a:p>
          </p:txBody>
        </p:sp>
        <p:sp>
          <p:nvSpPr>
            <p:cNvPr id="21" name="TextBox 20">
              <a:extLst>
                <a:ext uri="{FF2B5EF4-FFF2-40B4-BE49-F238E27FC236}">
                  <a16:creationId xmlns:a16="http://schemas.microsoft.com/office/drawing/2014/main" id="{9D8B13E3-6F28-4F78-A813-CD14AA40D4D5}"/>
                </a:ext>
              </a:extLst>
            </p:cNvPr>
            <p:cNvSpPr txBox="1"/>
            <p:nvPr/>
          </p:nvSpPr>
          <p:spPr>
            <a:xfrm>
              <a:off x="9602628" y="888486"/>
              <a:ext cx="1080000" cy="261610"/>
            </a:xfrm>
            <a:prstGeom prst="rect">
              <a:avLst/>
            </a:prstGeom>
            <a:solidFill>
              <a:srgbClr val="00D35A"/>
            </a:solidFill>
            <a:ln w="6350">
              <a:solidFill>
                <a:schemeClr val="bg1">
                  <a:lumMod val="85000"/>
                </a:schemeClr>
              </a:solidFill>
            </a:ln>
          </p:spPr>
          <p:txBody>
            <a:bodyPr wrap="square" lIns="54000" rIns="54000" rtlCol="0">
              <a:spAutoFit/>
            </a:bodyPr>
            <a:lstStyle/>
            <a:p>
              <a:pPr algn="ctr"/>
              <a:r>
                <a:rPr lang="en-US" altLang="ko-KR" sz="1100" dirty="0">
                  <a:solidFill>
                    <a:srgbClr val="3F3F3F"/>
                  </a:solidFill>
                  <a:latin typeface="Arial" panose="020B0604020202020204" pitchFamily="34" charset="0"/>
                </a:rPr>
                <a:t>0:Unlock Script</a:t>
              </a:r>
              <a:endParaRPr lang="ko-KR" altLang="en-US" sz="1100" dirty="0">
                <a:solidFill>
                  <a:srgbClr val="3F3F3F"/>
                </a:solidFill>
                <a:latin typeface="Arial" panose="020B0604020202020204" pitchFamily="34" charset="0"/>
              </a:endParaRPr>
            </a:p>
          </p:txBody>
        </p:sp>
        <p:sp>
          <p:nvSpPr>
            <p:cNvPr id="22" name="TextBox 21">
              <a:extLst>
                <a:ext uri="{FF2B5EF4-FFF2-40B4-BE49-F238E27FC236}">
                  <a16:creationId xmlns:a16="http://schemas.microsoft.com/office/drawing/2014/main" id="{D591F139-F312-453B-BE07-4DCEFBB8E520}"/>
                </a:ext>
              </a:extLst>
            </p:cNvPr>
            <p:cNvSpPr txBox="1"/>
            <p:nvPr/>
          </p:nvSpPr>
          <p:spPr>
            <a:xfrm>
              <a:off x="10779670" y="632953"/>
              <a:ext cx="1082705" cy="267718"/>
            </a:xfrm>
            <a:prstGeom prst="rect">
              <a:avLst/>
            </a:prstGeom>
            <a:noFill/>
          </p:spPr>
          <p:txBody>
            <a:bodyPr wrap="square" lIns="0" rtlCol="0">
              <a:spAutoFit/>
            </a:bodyPr>
            <a:lstStyle/>
            <a:p>
              <a:r>
                <a:rPr lang="en-US" altLang="ko-KR" sz="1100" dirty="0">
                  <a:solidFill>
                    <a:schemeClr val="bg1">
                      <a:lumMod val="85000"/>
                    </a:schemeClr>
                  </a:solidFill>
                  <a:latin typeface="Arial" panose="020B0604020202020204" pitchFamily="34" charset="0"/>
                </a:rPr>
                <a:t>outputs</a:t>
              </a:r>
              <a:endParaRPr lang="ko-KR" altLang="en-US" sz="1100" dirty="0">
                <a:solidFill>
                  <a:srgbClr val="00C8EB"/>
                </a:solidFill>
                <a:latin typeface="Arial" panose="020B0604020202020204" pitchFamily="34" charset="0"/>
              </a:endParaRPr>
            </a:p>
          </p:txBody>
        </p:sp>
        <p:sp>
          <p:nvSpPr>
            <p:cNvPr id="23" name="TextBox 22">
              <a:extLst>
                <a:ext uri="{FF2B5EF4-FFF2-40B4-BE49-F238E27FC236}">
                  <a16:creationId xmlns:a16="http://schemas.microsoft.com/office/drawing/2014/main" id="{4CEE3A89-AC3A-4C57-9DD7-F374F6D76B5B}"/>
                </a:ext>
              </a:extLst>
            </p:cNvPr>
            <p:cNvSpPr txBox="1"/>
            <p:nvPr/>
          </p:nvSpPr>
          <p:spPr>
            <a:xfrm>
              <a:off x="10779670" y="888486"/>
              <a:ext cx="1080000" cy="261610"/>
            </a:xfrm>
            <a:prstGeom prst="rect">
              <a:avLst/>
            </a:prstGeom>
            <a:noFill/>
            <a:ln w="6350">
              <a:solidFill>
                <a:schemeClr val="bg1">
                  <a:lumMod val="85000"/>
                </a:schemeClr>
              </a:solidFill>
            </a:ln>
          </p:spPr>
          <p:txBody>
            <a:bodyPr wrap="square" lIns="46800" rIns="46800" rtlCol="0">
              <a:spAutoFit/>
            </a:bodyPr>
            <a:lstStyle/>
            <a:p>
              <a:pPr algn="ctr"/>
              <a:r>
                <a:rPr lang="en-US" altLang="ko-KR" sz="1100" dirty="0">
                  <a:solidFill>
                    <a:schemeClr val="bg1">
                      <a:lumMod val="85000"/>
                    </a:schemeClr>
                  </a:solidFill>
                  <a:latin typeface="Arial" panose="020B0604020202020204" pitchFamily="34" charset="0"/>
                </a:rPr>
                <a:t>0: Lock Script</a:t>
              </a:r>
              <a:endParaRPr lang="ko-KR" altLang="en-US" sz="1100" dirty="0">
                <a:solidFill>
                  <a:schemeClr val="bg1">
                    <a:lumMod val="85000"/>
                  </a:schemeClr>
                </a:solidFill>
                <a:latin typeface="Arial" panose="020B0604020202020204" pitchFamily="34" charset="0"/>
              </a:endParaRPr>
            </a:p>
          </p:txBody>
        </p:sp>
      </p:grpSp>
    </p:spTree>
    <p:extLst>
      <p:ext uri="{BB962C8B-B14F-4D97-AF65-F5344CB8AC3E}">
        <p14:creationId xmlns:p14="http://schemas.microsoft.com/office/powerpoint/2010/main" val="1856834724"/>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205BBBBD-22D5-4B7D-B49F-2637DE697692}"/>
              </a:ext>
            </a:extLst>
          </p:cNvPr>
          <p:cNvSpPr>
            <a:spLocks noGrp="1"/>
          </p:cNvSpPr>
          <p:nvPr>
            <p:ph type="title"/>
          </p:nvPr>
        </p:nvSpPr>
        <p:spPr/>
        <p:txBody>
          <a:bodyPr/>
          <a:lstStyle/>
          <a:p>
            <a:endParaRPr lang="ko-KR" altLang="en-US"/>
          </a:p>
        </p:txBody>
      </p:sp>
      <p:graphicFrame>
        <p:nvGraphicFramePr>
          <p:cNvPr id="13" name="표 13">
            <a:extLst>
              <a:ext uri="{FF2B5EF4-FFF2-40B4-BE49-F238E27FC236}">
                <a16:creationId xmlns:a16="http://schemas.microsoft.com/office/drawing/2014/main" id="{0B76C996-75FB-4EB2-ADE9-73788C488E05}"/>
              </a:ext>
            </a:extLst>
          </p:cNvPr>
          <p:cNvGraphicFramePr>
            <a:graphicFrameLocks noGrp="1"/>
          </p:cNvGraphicFramePr>
          <p:nvPr>
            <p:extLst>
              <p:ext uri="{D42A27DB-BD31-4B8C-83A1-F6EECF244321}">
                <p14:modId xmlns:p14="http://schemas.microsoft.com/office/powerpoint/2010/main" val="362328559"/>
              </p:ext>
            </p:extLst>
          </p:nvPr>
        </p:nvGraphicFramePr>
        <p:xfrm>
          <a:off x="211880" y="3054350"/>
          <a:ext cx="11738820" cy="1066800"/>
        </p:xfrm>
        <a:graphic>
          <a:graphicData uri="http://schemas.openxmlformats.org/drawingml/2006/table">
            <a:tbl>
              <a:tblPr firstRow="1" bandRow="1">
                <a:tableStyleId>{5C22544A-7EE6-4342-B048-85BDC9FD1C3A}</a:tableStyleId>
              </a:tblPr>
              <a:tblGrid>
                <a:gridCol w="1226820">
                  <a:extLst>
                    <a:ext uri="{9D8B030D-6E8A-4147-A177-3AD203B41FA5}">
                      <a16:colId xmlns:a16="http://schemas.microsoft.com/office/drawing/2014/main" val="4023154550"/>
                    </a:ext>
                  </a:extLst>
                </a:gridCol>
                <a:gridCol w="10512000">
                  <a:extLst>
                    <a:ext uri="{9D8B030D-6E8A-4147-A177-3AD203B41FA5}">
                      <a16:colId xmlns:a16="http://schemas.microsoft.com/office/drawing/2014/main" val="1497418848"/>
                    </a:ext>
                  </a:extLst>
                </a:gridCol>
              </a:tblGrid>
              <a:tr h="0">
                <a:tc>
                  <a:txBody>
                    <a:bodyPr/>
                    <a:lstStyle/>
                    <a:p>
                      <a:pPr latinLnBrk="1"/>
                      <a:r>
                        <a:rPr lang="en-US" altLang="ko-KR" sz="1300" b="0" dirty="0">
                          <a:solidFill>
                            <a:srgbClr val="3F3F3F"/>
                          </a:solidFill>
                        </a:rPr>
                        <a:t>Sig</a:t>
                      </a:r>
                      <a:endParaRPr lang="ko-KR" altLang="en-US" sz="1300" b="0" dirty="0">
                        <a:solidFill>
                          <a:srgbClr val="3F3F3F"/>
                        </a:solidFill>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latinLnBrk="1"/>
                      <a:r>
                        <a:rPr lang="en-US" altLang="ko-KR" sz="1300" b="0" dirty="0">
                          <a:solidFill>
                            <a:schemeClr val="bg1">
                              <a:lumMod val="85000"/>
                            </a:schemeClr>
                          </a:solidFill>
                        </a:rPr>
                        <a:t>3046022100bb1ad26df930a51cce110cf44f7a48c3c561fd977500b1ae5d6b6fd13d0b3f4a022100c5b42951acedff14abba2736fd574bdb465f3e6f8da12e2c5303954aca7f78f3</a:t>
                      </a:r>
                      <a:endParaRPr lang="ko-KR" altLang="en-US" sz="1300" b="0" dirty="0">
                        <a:solidFill>
                          <a:schemeClr val="bg1">
                            <a:lumMod val="85000"/>
                          </a:schemeClr>
                        </a:solidFill>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67749397"/>
                  </a:ext>
                </a:extLst>
              </a:tr>
              <a:tr h="0">
                <a:tc>
                  <a:txBody>
                    <a:bodyPr/>
                    <a:lstStyle/>
                    <a:p>
                      <a:pPr latinLnBrk="1"/>
                      <a:r>
                        <a:rPr lang="en-US" altLang="ko-KR" sz="1300" b="0" dirty="0" err="1">
                          <a:solidFill>
                            <a:srgbClr val="3F3F3F"/>
                          </a:solidFill>
                        </a:rPr>
                        <a:t>PubKey</a:t>
                      </a:r>
                      <a:endParaRPr lang="ko-KR" altLang="en-US" sz="1300" b="0" dirty="0">
                        <a:solidFill>
                          <a:srgbClr val="3F3F3F"/>
                        </a:solidFill>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latinLnBrk="1"/>
                      <a:r>
                        <a:rPr lang="en-US" altLang="ko-KR" sz="1300" b="0" dirty="0">
                          <a:solidFill>
                            <a:schemeClr val="bg1">
                              <a:lumMod val="85000"/>
                            </a:schemeClr>
                          </a:solidFill>
                        </a:rPr>
                        <a:t>04a7135bfe824c97ecc01ec7d7e336185c81e2aa2c41ab175407c09484ce9694b44953fcb751206564a9c24dd094d42fdbfdd5aad3e06</a:t>
                      </a:r>
                      <a:endParaRPr lang="ko-KR" altLang="en-US" sz="1300" b="0" dirty="0">
                        <a:solidFill>
                          <a:schemeClr val="bg1">
                            <a:lumMod val="85000"/>
                          </a:schemeClr>
                        </a:solidFill>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547713804"/>
                  </a:ext>
                </a:extLst>
              </a:tr>
              <a:tr h="0">
                <a:tc>
                  <a:txBody>
                    <a:bodyPr/>
                    <a:lstStyle/>
                    <a:p>
                      <a:pPr latinLnBrk="1"/>
                      <a:r>
                        <a:rPr lang="en-US" altLang="ko-KR" sz="1300" b="0" dirty="0" err="1">
                          <a:solidFill>
                            <a:srgbClr val="3F3F3F"/>
                          </a:solidFill>
                        </a:rPr>
                        <a:t>PubkeyHash</a:t>
                      </a:r>
                      <a:endParaRPr lang="ko-KR" altLang="en-US" sz="1300" b="0" dirty="0">
                        <a:solidFill>
                          <a:srgbClr val="3F3F3F"/>
                        </a:solidFill>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latinLnBrk="1"/>
                      <a:r>
                        <a:rPr lang="en-US" altLang="ko-KR" sz="1300" b="0" dirty="0">
                          <a:solidFill>
                            <a:schemeClr val="bg1">
                              <a:lumMod val="85000"/>
                            </a:schemeClr>
                          </a:solidFill>
                        </a:rPr>
                        <a:t>c4eb47ecfdcf609a1848ee79acc2fa49d3caad70</a:t>
                      </a:r>
                      <a:endParaRPr lang="ko-KR" altLang="en-US" sz="1300" b="0" dirty="0">
                        <a:solidFill>
                          <a:schemeClr val="bg1">
                            <a:lumMod val="85000"/>
                          </a:schemeClr>
                        </a:solidFill>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4253555139"/>
                  </a:ext>
                </a:extLst>
              </a:tr>
            </a:tbl>
          </a:graphicData>
        </a:graphic>
      </p:graphicFrame>
      <p:graphicFrame>
        <p:nvGraphicFramePr>
          <p:cNvPr id="17" name="표 16">
            <a:extLst>
              <a:ext uri="{FF2B5EF4-FFF2-40B4-BE49-F238E27FC236}">
                <a16:creationId xmlns:a16="http://schemas.microsoft.com/office/drawing/2014/main" id="{250EF1CE-4061-4637-8D6A-FB92963EBFA6}"/>
              </a:ext>
            </a:extLst>
          </p:cNvPr>
          <p:cNvGraphicFramePr>
            <a:graphicFrameLocks noGrp="1"/>
          </p:cNvGraphicFramePr>
          <p:nvPr>
            <p:extLst>
              <p:ext uri="{D42A27DB-BD31-4B8C-83A1-F6EECF244321}">
                <p14:modId xmlns:p14="http://schemas.microsoft.com/office/powerpoint/2010/main" val="65958859"/>
              </p:ext>
            </p:extLst>
          </p:nvPr>
        </p:nvGraphicFramePr>
        <p:xfrm>
          <a:off x="227287" y="4494037"/>
          <a:ext cx="11734046" cy="2225040"/>
        </p:xfrm>
        <a:graphic>
          <a:graphicData uri="http://schemas.openxmlformats.org/drawingml/2006/table">
            <a:tbl>
              <a:tblPr firstRow="1" bandRow="1">
                <a:tableStyleId>{5C22544A-7EE6-4342-B048-85BDC9FD1C3A}</a:tableStyleId>
              </a:tblPr>
              <a:tblGrid>
                <a:gridCol w="1700975">
                  <a:extLst>
                    <a:ext uri="{9D8B030D-6E8A-4147-A177-3AD203B41FA5}">
                      <a16:colId xmlns:a16="http://schemas.microsoft.com/office/drawing/2014/main" val="4023154550"/>
                    </a:ext>
                  </a:extLst>
                </a:gridCol>
                <a:gridCol w="881380">
                  <a:extLst>
                    <a:ext uri="{9D8B030D-6E8A-4147-A177-3AD203B41FA5}">
                      <a16:colId xmlns:a16="http://schemas.microsoft.com/office/drawing/2014/main" val="1394795339"/>
                    </a:ext>
                  </a:extLst>
                </a:gridCol>
                <a:gridCol w="622618">
                  <a:extLst>
                    <a:ext uri="{9D8B030D-6E8A-4147-A177-3AD203B41FA5}">
                      <a16:colId xmlns:a16="http://schemas.microsoft.com/office/drawing/2014/main" val="2196950349"/>
                    </a:ext>
                  </a:extLst>
                </a:gridCol>
                <a:gridCol w="1144080">
                  <a:extLst>
                    <a:ext uri="{9D8B030D-6E8A-4147-A177-3AD203B41FA5}">
                      <a16:colId xmlns:a16="http://schemas.microsoft.com/office/drawing/2014/main" val="1704791786"/>
                    </a:ext>
                  </a:extLst>
                </a:gridCol>
                <a:gridCol w="1336993">
                  <a:extLst>
                    <a:ext uri="{9D8B030D-6E8A-4147-A177-3AD203B41FA5}">
                      <a16:colId xmlns:a16="http://schemas.microsoft.com/office/drawing/2014/main" val="1403788944"/>
                    </a:ext>
                  </a:extLst>
                </a:gridCol>
                <a:gridCol w="6048000">
                  <a:extLst>
                    <a:ext uri="{9D8B030D-6E8A-4147-A177-3AD203B41FA5}">
                      <a16:colId xmlns:a16="http://schemas.microsoft.com/office/drawing/2014/main" val="1497418848"/>
                    </a:ext>
                  </a:extLst>
                </a:gridCol>
              </a:tblGrid>
              <a:tr h="0">
                <a:tc>
                  <a:txBody>
                    <a:bodyPr/>
                    <a:lstStyle/>
                    <a:p>
                      <a:pPr algn="ctr" latinLnBrk="1"/>
                      <a:r>
                        <a:rPr lang="ko-KR" altLang="en-US" sz="1300" b="0" baseline="0" dirty="0">
                          <a:solidFill>
                            <a:srgbClr val="3F3F3F"/>
                          </a:solidFill>
                          <a:latin typeface="Arial" panose="020B0604020202020204" pitchFamily="34" charset="0"/>
                        </a:rPr>
                        <a:t>연산자</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300" b="0" baseline="0" dirty="0">
                          <a:solidFill>
                            <a:srgbClr val="3F3F3F"/>
                          </a:solidFill>
                          <a:latin typeface="Arial" panose="020B0604020202020204" pitchFamily="34" charset="0"/>
                        </a:rPr>
                        <a:t>Opcode</a:t>
                      </a:r>
                      <a:endParaRPr lang="ko-KR" altLang="en-US" sz="1300" b="0" baseline="0" dirty="0">
                        <a:solidFill>
                          <a:srgbClr val="3F3F3F"/>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300" b="0" baseline="0" dirty="0">
                          <a:solidFill>
                            <a:srgbClr val="3F3F3F"/>
                          </a:solidFill>
                          <a:latin typeface="Arial" panose="020B0604020202020204" pitchFamily="34" charset="0"/>
                        </a:rPr>
                        <a:t>Hex</a:t>
                      </a:r>
                      <a:endParaRPr lang="ko-KR" altLang="en-US" sz="1300" b="0" baseline="0" dirty="0">
                        <a:solidFill>
                          <a:srgbClr val="3F3F3F"/>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300" b="0" baseline="0" dirty="0">
                          <a:solidFill>
                            <a:srgbClr val="3F3F3F"/>
                          </a:solidFill>
                          <a:latin typeface="Arial" panose="020B0604020202020204" pitchFamily="34" charset="0"/>
                        </a:rPr>
                        <a:t>Input</a:t>
                      </a:r>
                      <a:endParaRPr lang="ko-KR" altLang="en-US" sz="1300" b="0" baseline="0" dirty="0">
                        <a:solidFill>
                          <a:srgbClr val="3F3F3F"/>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300" b="0" baseline="0" dirty="0">
                          <a:solidFill>
                            <a:srgbClr val="3F3F3F"/>
                          </a:solidFill>
                          <a:latin typeface="Arial" panose="020B0604020202020204" pitchFamily="34" charset="0"/>
                        </a:rPr>
                        <a:t>Output</a:t>
                      </a:r>
                      <a:endParaRPr lang="ko-KR" altLang="en-US" sz="1300" b="0" baseline="0" dirty="0">
                        <a:solidFill>
                          <a:srgbClr val="3F3F3F"/>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ko-KR" altLang="en-US" sz="1300" b="0" baseline="0" dirty="0">
                          <a:solidFill>
                            <a:srgbClr val="3F3F3F"/>
                          </a:solidFill>
                          <a:latin typeface="Arial" panose="020B0604020202020204" pitchFamily="34" charset="0"/>
                        </a:rPr>
                        <a:t>설명</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960779115"/>
                  </a:ext>
                </a:extLst>
              </a:tr>
              <a:tr h="0">
                <a:tc>
                  <a:txBody>
                    <a:bodyPr/>
                    <a:lstStyle/>
                    <a:p>
                      <a:pPr latinLnBrk="1"/>
                      <a:r>
                        <a:rPr lang="en-US" altLang="ko-KR" sz="1300" b="0" baseline="0" dirty="0">
                          <a:solidFill>
                            <a:schemeClr val="bg1">
                              <a:lumMod val="85000"/>
                            </a:schemeClr>
                          </a:solidFill>
                          <a:latin typeface="Arial" panose="020B0604020202020204" pitchFamily="34" charset="0"/>
                        </a:rPr>
                        <a:t>OP_DUP</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118</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0x76</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x</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x </a:t>
                      </a:r>
                      <a:r>
                        <a:rPr lang="en-US" altLang="ko-KR" sz="1300" b="0" baseline="0" dirty="0" err="1">
                          <a:solidFill>
                            <a:schemeClr val="bg1">
                              <a:lumMod val="85000"/>
                            </a:schemeClr>
                          </a:solidFill>
                          <a:latin typeface="Arial" panose="020B0604020202020204" pitchFamily="34" charset="0"/>
                        </a:rPr>
                        <a:t>x</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Top </a:t>
                      </a:r>
                      <a:r>
                        <a:rPr lang="ko-KR" altLang="en-US" sz="1300" b="0" baseline="0" dirty="0">
                          <a:solidFill>
                            <a:schemeClr val="bg1">
                              <a:lumMod val="85000"/>
                            </a:schemeClr>
                          </a:solidFill>
                          <a:latin typeface="Arial" panose="020B0604020202020204" pitchFamily="34" charset="0"/>
                        </a:rPr>
                        <a:t>스택 아이템을 복사</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67749397"/>
                  </a:ext>
                </a:extLst>
              </a:tr>
              <a:tr h="0">
                <a:tc>
                  <a:txBody>
                    <a:bodyPr/>
                    <a:lstStyle/>
                    <a:p>
                      <a:pPr latinLnBrk="1"/>
                      <a:r>
                        <a:rPr lang="en-US" altLang="ko-KR" sz="1300" b="0" baseline="0" dirty="0">
                          <a:solidFill>
                            <a:schemeClr val="bg1">
                              <a:lumMod val="85000"/>
                            </a:schemeClr>
                          </a:solidFill>
                          <a:latin typeface="Arial" panose="020B0604020202020204" pitchFamily="34" charset="0"/>
                        </a:rPr>
                        <a:t>OP_HASH160</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1690</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0xa9</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in</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hash</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RIPEMD-160 ( SHA-256 ( in ) ) , pop()</a:t>
                      </a:r>
                      <a:r>
                        <a:rPr lang="ko-KR" altLang="en-US" sz="1300" b="0" baseline="0" dirty="0">
                          <a:solidFill>
                            <a:schemeClr val="bg1">
                              <a:lumMod val="85000"/>
                            </a:schemeClr>
                          </a:solidFill>
                          <a:latin typeface="Arial" panose="020B0604020202020204" pitchFamily="34" charset="0"/>
                        </a:rPr>
                        <a:t>한 </a:t>
                      </a:r>
                      <a:r>
                        <a:rPr lang="en-US" altLang="ko-KR" sz="1300" b="0" baseline="0" dirty="0">
                          <a:solidFill>
                            <a:schemeClr val="bg1">
                              <a:lumMod val="85000"/>
                            </a:schemeClr>
                          </a:solidFill>
                          <a:latin typeface="Arial" panose="020B0604020202020204" pitchFamily="34" charset="0"/>
                        </a:rPr>
                        <a:t>in </a:t>
                      </a:r>
                      <a:r>
                        <a:rPr lang="ko-KR" altLang="en-US" sz="1300" b="0" baseline="0" dirty="0">
                          <a:solidFill>
                            <a:schemeClr val="bg1">
                              <a:lumMod val="85000"/>
                            </a:schemeClr>
                          </a:solidFill>
                          <a:latin typeface="Arial" panose="020B0604020202020204" pitchFamily="34" charset="0"/>
                        </a:rPr>
                        <a:t>값을 </a:t>
                      </a:r>
                      <a:r>
                        <a:rPr lang="en-US" altLang="ko-KR" sz="1300" b="0" baseline="0" dirty="0">
                          <a:solidFill>
                            <a:schemeClr val="bg1">
                              <a:lumMod val="85000"/>
                            </a:schemeClr>
                          </a:solidFill>
                          <a:latin typeface="Arial" panose="020B0604020202020204" pitchFamily="34" charset="0"/>
                        </a:rPr>
                        <a:t>hash </a:t>
                      </a:r>
                      <a:r>
                        <a:rPr lang="ko-KR" altLang="en-US" sz="1300" b="0" baseline="0" dirty="0">
                          <a:solidFill>
                            <a:schemeClr val="bg1">
                              <a:lumMod val="85000"/>
                            </a:schemeClr>
                          </a:solidFill>
                          <a:latin typeface="Arial" panose="020B0604020202020204" pitchFamily="34" charset="0"/>
                        </a:rPr>
                        <a:t>계산 후 </a:t>
                      </a:r>
                      <a:r>
                        <a:rPr lang="en-US" altLang="ko-KR" sz="1300" b="0" baseline="0" dirty="0">
                          <a:solidFill>
                            <a:schemeClr val="bg1">
                              <a:lumMod val="85000"/>
                            </a:schemeClr>
                          </a:solidFill>
                          <a:latin typeface="Arial" panose="020B0604020202020204" pitchFamily="34" charset="0"/>
                        </a:rPr>
                        <a:t>push</a:t>
                      </a:r>
                      <a:r>
                        <a:rPr lang="ko-KR" altLang="en-US" sz="1300" b="0" baseline="0" dirty="0">
                          <a:solidFill>
                            <a:schemeClr val="bg1">
                              <a:lumMod val="85000"/>
                            </a:schemeClr>
                          </a:solidFill>
                          <a:latin typeface="Arial" panose="020B0604020202020204" pitchFamily="34" charset="0"/>
                        </a:rPr>
                        <a:t>한다</a:t>
                      </a:r>
                      <a:r>
                        <a:rPr lang="en-US" altLang="ko-KR" sz="1300" b="0" baseline="0" dirty="0">
                          <a:solidFill>
                            <a:schemeClr val="bg1">
                              <a:lumMod val="85000"/>
                            </a:schemeClr>
                          </a:solidFill>
                          <a:latin typeface="Arial" panose="020B0604020202020204" pitchFamily="34" charset="0"/>
                        </a:rPr>
                        <a:t>.</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547713804"/>
                  </a:ext>
                </a:extLst>
              </a:tr>
              <a:tr h="0">
                <a:tc>
                  <a:txBody>
                    <a:bodyPr/>
                    <a:lstStyle/>
                    <a:p>
                      <a:pPr latinLnBrk="1"/>
                      <a:r>
                        <a:rPr lang="en-US" altLang="ko-KR" sz="1300" b="0" baseline="0" dirty="0">
                          <a:solidFill>
                            <a:schemeClr val="bg1">
                              <a:lumMod val="85000"/>
                            </a:schemeClr>
                          </a:solidFill>
                          <a:latin typeface="Arial" panose="020B0604020202020204" pitchFamily="34" charset="0"/>
                        </a:rPr>
                        <a:t>OP_EQUAL</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135</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0x87</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x1 x2</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True / false</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ko-KR" altLang="en-US" sz="1300" b="0" baseline="0" dirty="0">
                          <a:solidFill>
                            <a:schemeClr val="bg1">
                              <a:lumMod val="85000"/>
                            </a:schemeClr>
                          </a:solidFill>
                          <a:latin typeface="Arial" panose="020B0604020202020204" pitchFamily="34" charset="0"/>
                        </a:rPr>
                        <a:t>두 값이 같으면 </a:t>
                      </a:r>
                      <a:r>
                        <a:rPr lang="en-US" altLang="ko-KR" sz="1300" b="0" baseline="0" dirty="0">
                          <a:solidFill>
                            <a:schemeClr val="bg1">
                              <a:lumMod val="85000"/>
                            </a:schemeClr>
                          </a:solidFill>
                          <a:latin typeface="Arial" panose="020B0604020202020204" pitchFamily="34" charset="0"/>
                        </a:rPr>
                        <a:t>True(1), </a:t>
                      </a:r>
                      <a:r>
                        <a:rPr lang="ko-KR" altLang="en-US" sz="1300" b="0" baseline="0" dirty="0">
                          <a:solidFill>
                            <a:schemeClr val="bg1">
                              <a:lumMod val="85000"/>
                            </a:schemeClr>
                          </a:solidFill>
                          <a:latin typeface="Arial" panose="020B0604020202020204" pitchFamily="34" charset="0"/>
                        </a:rPr>
                        <a:t>아니면 </a:t>
                      </a:r>
                      <a:r>
                        <a:rPr lang="en-US" altLang="ko-KR" sz="1300" b="0" baseline="0" dirty="0">
                          <a:solidFill>
                            <a:schemeClr val="bg1">
                              <a:lumMod val="85000"/>
                            </a:schemeClr>
                          </a:solidFill>
                          <a:latin typeface="Arial" panose="020B0604020202020204" pitchFamily="34" charset="0"/>
                        </a:rPr>
                        <a:t>false(0)</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997802801"/>
                  </a:ext>
                </a:extLst>
              </a:tr>
              <a:tr h="0">
                <a:tc>
                  <a:txBody>
                    <a:bodyPr/>
                    <a:lstStyle/>
                    <a:p>
                      <a:pPr latinLnBrk="1"/>
                      <a:r>
                        <a:rPr lang="en-US" altLang="ko-KR" sz="1300" b="0" baseline="0" dirty="0">
                          <a:solidFill>
                            <a:schemeClr val="bg1">
                              <a:lumMod val="85000"/>
                            </a:schemeClr>
                          </a:solidFill>
                          <a:latin typeface="Arial" panose="020B0604020202020204" pitchFamily="34" charset="0"/>
                        </a:rPr>
                        <a:t>OP_VERIFY</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105</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0x69</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True / false</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Nothing / fail</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Top </a:t>
                      </a:r>
                      <a:r>
                        <a:rPr lang="ko-KR" altLang="en-US" sz="1300" b="0" baseline="0" dirty="0">
                          <a:solidFill>
                            <a:schemeClr val="bg1">
                              <a:lumMod val="85000"/>
                            </a:schemeClr>
                          </a:solidFill>
                          <a:latin typeface="Arial" panose="020B0604020202020204" pitchFamily="34" charset="0"/>
                        </a:rPr>
                        <a:t>스택 아이템이 </a:t>
                      </a:r>
                      <a:r>
                        <a:rPr lang="en-US" altLang="ko-KR" sz="1300" b="0" baseline="0" dirty="0">
                          <a:solidFill>
                            <a:schemeClr val="bg1">
                              <a:lumMod val="85000"/>
                            </a:schemeClr>
                          </a:solidFill>
                          <a:latin typeface="Arial" panose="020B0604020202020204" pitchFamily="34" charset="0"/>
                        </a:rPr>
                        <a:t>True(1)</a:t>
                      </a:r>
                      <a:r>
                        <a:rPr lang="ko-KR" altLang="en-US" sz="1300" b="0" baseline="0" dirty="0">
                          <a:solidFill>
                            <a:schemeClr val="bg1">
                              <a:lumMod val="85000"/>
                            </a:schemeClr>
                          </a:solidFill>
                          <a:latin typeface="Arial" panose="020B0604020202020204" pitchFamily="34" charset="0"/>
                        </a:rPr>
                        <a:t>가 아니면 트랜잭션은 </a:t>
                      </a:r>
                      <a:r>
                        <a:rPr lang="ko-KR" altLang="en-US" sz="1300" b="0" baseline="0" dirty="0" err="1">
                          <a:solidFill>
                            <a:schemeClr val="bg1">
                              <a:lumMod val="85000"/>
                            </a:schemeClr>
                          </a:solidFill>
                          <a:latin typeface="Arial" panose="020B0604020202020204" pitchFamily="34" charset="0"/>
                        </a:rPr>
                        <a:t>비유효</a:t>
                      </a:r>
                      <a:r>
                        <a:rPr lang="en-US" altLang="ko-KR" sz="1300" b="0" baseline="0" dirty="0">
                          <a:solidFill>
                            <a:schemeClr val="bg1">
                              <a:lumMod val="85000"/>
                            </a:schemeClr>
                          </a:solidFill>
                          <a:latin typeface="Arial" panose="020B0604020202020204" pitchFamily="34" charset="0"/>
                        </a:rPr>
                        <a:t>(fail)</a:t>
                      </a:r>
                    </a:p>
                    <a:p>
                      <a:pPr latinLnBrk="1"/>
                      <a:r>
                        <a:rPr lang="ko-KR" altLang="en-US" sz="1300" b="0" baseline="0" dirty="0">
                          <a:solidFill>
                            <a:schemeClr val="bg1">
                              <a:lumMod val="85000"/>
                            </a:schemeClr>
                          </a:solidFill>
                          <a:latin typeface="Arial" panose="020B0604020202020204" pitchFamily="34" charset="0"/>
                        </a:rPr>
                        <a:t>탑 스택 아이템은 제거한다</a:t>
                      </a:r>
                      <a:r>
                        <a:rPr lang="en-US" altLang="ko-KR" sz="1300" b="0" baseline="0" dirty="0">
                          <a:solidFill>
                            <a:schemeClr val="bg1">
                              <a:lumMod val="85000"/>
                            </a:schemeClr>
                          </a:solidFill>
                          <a:latin typeface="Arial" panose="020B0604020202020204" pitchFamily="34" charset="0"/>
                        </a:rPr>
                        <a:t>.</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92159722"/>
                  </a:ext>
                </a:extLst>
              </a:tr>
              <a:tr h="0">
                <a:tc>
                  <a:txBody>
                    <a:bodyPr/>
                    <a:lstStyle/>
                    <a:p>
                      <a:pPr latinLnBrk="1"/>
                      <a:r>
                        <a:rPr lang="en-US" altLang="ko-KR" sz="1300" b="0" baseline="0" dirty="0">
                          <a:solidFill>
                            <a:schemeClr val="bg1">
                              <a:lumMod val="85000"/>
                            </a:schemeClr>
                          </a:solidFill>
                          <a:latin typeface="Arial" panose="020B0604020202020204" pitchFamily="34" charset="0"/>
                        </a:rPr>
                        <a:t>OP_EQUALVERIFY</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136</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0x88</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x1 x2</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Nothing / fail</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OP_EQUAL, OP_VERIFY</a:t>
                      </a:r>
                      <a:r>
                        <a:rPr lang="ko-KR" altLang="en-US" sz="1300" b="0" baseline="0" dirty="0">
                          <a:solidFill>
                            <a:schemeClr val="bg1">
                              <a:lumMod val="85000"/>
                            </a:schemeClr>
                          </a:solidFill>
                          <a:latin typeface="Arial" panose="020B0604020202020204" pitchFamily="34" charset="0"/>
                        </a:rPr>
                        <a:t>를 순서대로 실행</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4253555139"/>
                  </a:ext>
                </a:extLst>
              </a:tr>
              <a:tr h="0">
                <a:tc>
                  <a:txBody>
                    <a:bodyPr/>
                    <a:lstStyle/>
                    <a:p>
                      <a:pPr latinLnBrk="1"/>
                      <a:r>
                        <a:rPr lang="en-US" altLang="ko-KR" sz="1300" b="0" baseline="0" dirty="0">
                          <a:solidFill>
                            <a:schemeClr val="bg1">
                              <a:lumMod val="85000"/>
                            </a:schemeClr>
                          </a:solidFill>
                          <a:latin typeface="Arial" panose="020B0604020202020204" pitchFamily="34" charset="0"/>
                        </a:rPr>
                        <a:t>OP_CHECKSIG</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172</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0xac</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sig </a:t>
                      </a:r>
                      <a:r>
                        <a:rPr lang="en-US" altLang="ko-KR" sz="1300" b="0" baseline="0" dirty="0" err="1">
                          <a:solidFill>
                            <a:schemeClr val="bg1">
                              <a:lumMod val="85000"/>
                            </a:schemeClr>
                          </a:solidFill>
                          <a:latin typeface="Arial" panose="020B0604020202020204" pitchFamily="34" charset="0"/>
                        </a:rPr>
                        <a:t>pubkey</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True / false</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sig</a:t>
                      </a:r>
                      <a:r>
                        <a:rPr lang="ko-KR" altLang="en-US" sz="1300" b="0" baseline="0" dirty="0">
                          <a:solidFill>
                            <a:schemeClr val="bg1">
                              <a:lumMod val="85000"/>
                            </a:schemeClr>
                          </a:solidFill>
                          <a:latin typeface="Arial" panose="020B0604020202020204" pitchFamily="34" charset="0"/>
                        </a:rPr>
                        <a:t>가 </a:t>
                      </a:r>
                      <a:r>
                        <a:rPr lang="en-US" altLang="ko-KR" sz="1300" b="0" baseline="0" dirty="0">
                          <a:solidFill>
                            <a:schemeClr val="bg1">
                              <a:lumMod val="85000"/>
                            </a:schemeClr>
                          </a:solidFill>
                          <a:latin typeface="Arial" panose="020B0604020202020204" pitchFamily="34" charset="0"/>
                        </a:rPr>
                        <a:t>Tx</a:t>
                      </a:r>
                      <a:r>
                        <a:rPr lang="ko-KR" altLang="en-US" sz="1300" b="0" baseline="0" dirty="0">
                          <a:solidFill>
                            <a:schemeClr val="bg1">
                              <a:lumMod val="85000"/>
                            </a:schemeClr>
                          </a:solidFill>
                          <a:latin typeface="Arial" panose="020B0604020202020204" pitchFamily="34" charset="0"/>
                        </a:rPr>
                        <a:t>의 </a:t>
                      </a:r>
                      <a:r>
                        <a:rPr lang="en-US" altLang="ko-KR" sz="1300" b="0" baseline="0" dirty="0">
                          <a:solidFill>
                            <a:schemeClr val="bg1">
                              <a:lumMod val="85000"/>
                            </a:schemeClr>
                          </a:solidFill>
                          <a:latin typeface="Arial" panose="020B0604020202020204" pitchFamily="34" charset="0"/>
                        </a:rPr>
                        <a:t>hash</a:t>
                      </a:r>
                      <a:r>
                        <a:rPr lang="ko-KR" altLang="en-US" sz="1300" b="0" baseline="0" dirty="0">
                          <a:solidFill>
                            <a:schemeClr val="bg1">
                              <a:lumMod val="85000"/>
                            </a:schemeClr>
                          </a:solidFill>
                          <a:latin typeface="Arial" panose="020B0604020202020204" pitchFamily="34" charset="0"/>
                        </a:rPr>
                        <a:t>와 </a:t>
                      </a:r>
                      <a:r>
                        <a:rPr lang="en-US" altLang="ko-KR" sz="1300" b="0" baseline="0" dirty="0" err="1">
                          <a:solidFill>
                            <a:schemeClr val="bg1">
                              <a:lumMod val="85000"/>
                            </a:schemeClr>
                          </a:solidFill>
                          <a:latin typeface="Arial" panose="020B0604020202020204" pitchFamily="34" charset="0"/>
                        </a:rPr>
                        <a:t>pubkey</a:t>
                      </a:r>
                      <a:r>
                        <a:rPr lang="ko-KR" altLang="en-US" sz="1300" b="0" baseline="0" dirty="0">
                          <a:solidFill>
                            <a:schemeClr val="bg1">
                              <a:lumMod val="85000"/>
                            </a:schemeClr>
                          </a:solidFill>
                          <a:latin typeface="Arial" panose="020B0604020202020204" pitchFamily="34" charset="0"/>
                        </a:rPr>
                        <a:t>에 유효하면 </a:t>
                      </a:r>
                      <a:r>
                        <a:rPr lang="en-US" altLang="ko-KR" sz="1300" b="0" baseline="0" dirty="0">
                          <a:solidFill>
                            <a:schemeClr val="bg1">
                              <a:lumMod val="85000"/>
                            </a:schemeClr>
                          </a:solidFill>
                          <a:latin typeface="Arial" panose="020B0604020202020204" pitchFamily="34" charset="0"/>
                        </a:rPr>
                        <a:t>True(1), </a:t>
                      </a:r>
                      <a:r>
                        <a:rPr lang="ko-KR" altLang="en-US" sz="1300" b="0" baseline="0" dirty="0">
                          <a:solidFill>
                            <a:schemeClr val="bg1">
                              <a:lumMod val="85000"/>
                            </a:schemeClr>
                          </a:solidFill>
                          <a:latin typeface="Arial" panose="020B0604020202020204" pitchFamily="34" charset="0"/>
                        </a:rPr>
                        <a:t>아니면 </a:t>
                      </a:r>
                      <a:r>
                        <a:rPr lang="en-US" altLang="ko-KR" sz="1300" b="0" baseline="0" dirty="0">
                          <a:solidFill>
                            <a:schemeClr val="bg1">
                              <a:lumMod val="85000"/>
                            </a:schemeClr>
                          </a:solidFill>
                          <a:latin typeface="Arial" panose="020B0604020202020204" pitchFamily="34" charset="0"/>
                        </a:rPr>
                        <a:t>false(0)</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390680300"/>
                  </a:ext>
                </a:extLst>
              </a:tr>
            </a:tbl>
          </a:graphicData>
        </a:graphic>
      </p:graphicFrame>
      <p:sp>
        <p:nvSpPr>
          <p:cNvPr id="18" name="TextBox 17">
            <a:extLst>
              <a:ext uri="{FF2B5EF4-FFF2-40B4-BE49-F238E27FC236}">
                <a16:creationId xmlns:a16="http://schemas.microsoft.com/office/drawing/2014/main" id="{6221BFB2-C481-423B-8234-E28790DAC2B7}"/>
              </a:ext>
            </a:extLst>
          </p:cNvPr>
          <p:cNvSpPr txBox="1"/>
          <p:nvPr/>
        </p:nvSpPr>
        <p:spPr>
          <a:xfrm>
            <a:off x="5058703" y="2134896"/>
            <a:ext cx="2157962" cy="646331"/>
          </a:xfrm>
          <a:prstGeom prst="rect">
            <a:avLst/>
          </a:prstGeom>
          <a:noFill/>
        </p:spPr>
        <p:txBody>
          <a:bodyPr wrap="none" rtlCol="0">
            <a:spAutoFit/>
          </a:bodyPr>
          <a:lstStyle/>
          <a:p>
            <a:pPr algn="ctr"/>
            <a:r>
              <a:rPr lang="en-US" altLang="ko-KR" sz="2000" dirty="0">
                <a:solidFill>
                  <a:srgbClr val="EF296B"/>
                </a:solidFill>
                <a:latin typeface="Arial" panose="020B0604020202020204" pitchFamily="34" charset="0"/>
              </a:rPr>
              <a:t>Lock Script</a:t>
            </a:r>
          </a:p>
          <a:p>
            <a:pPr algn="ctr"/>
            <a:r>
              <a:rPr lang="en-US" altLang="ko-KR" sz="1600" dirty="0">
                <a:solidFill>
                  <a:srgbClr val="EF296B"/>
                </a:solidFill>
                <a:latin typeface="Arial" panose="020B0604020202020204" pitchFamily="34" charset="0"/>
              </a:rPr>
              <a:t>(</a:t>
            </a:r>
            <a:r>
              <a:rPr lang="en-US" altLang="ko-KR" sz="1600" dirty="0" err="1">
                <a:solidFill>
                  <a:srgbClr val="EF296B"/>
                </a:solidFill>
                <a:latin typeface="Arial" panose="020B0604020202020204" pitchFamily="34" charset="0"/>
              </a:rPr>
              <a:t>output.scriptPubKey</a:t>
            </a:r>
            <a:r>
              <a:rPr lang="en-US" altLang="ko-KR" sz="1600" dirty="0">
                <a:solidFill>
                  <a:srgbClr val="EF296B"/>
                </a:solidFill>
                <a:latin typeface="Arial" panose="020B0604020202020204" pitchFamily="34" charset="0"/>
              </a:rPr>
              <a:t>)</a:t>
            </a:r>
            <a:endParaRPr lang="ko-KR" altLang="en-US" sz="1600" dirty="0">
              <a:solidFill>
                <a:srgbClr val="EF296B"/>
              </a:solidFill>
              <a:latin typeface="Arial" panose="020B0604020202020204" pitchFamily="34" charset="0"/>
            </a:endParaRPr>
          </a:p>
        </p:txBody>
      </p:sp>
      <p:sp>
        <p:nvSpPr>
          <p:cNvPr id="19" name="TextBox 18">
            <a:extLst>
              <a:ext uri="{FF2B5EF4-FFF2-40B4-BE49-F238E27FC236}">
                <a16:creationId xmlns:a16="http://schemas.microsoft.com/office/drawing/2014/main" id="{586E741A-17B6-44C6-8690-CC8213E28F46}"/>
              </a:ext>
            </a:extLst>
          </p:cNvPr>
          <p:cNvSpPr txBox="1"/>
          <p:nvPr/>
        </p:nvSpPr>
        <p:spPr>
          <a:xfrm>
            <a:off x="794354" y="2134896"/>
            <a:ext cx="1696298" cy="646331"/>
          </a:xfrm>
          <a:prstGeom prst="rect">
            <a:avLst/>
          </a:prstGeom>
          <a:noFill/>
        </p:spPr>
        <p:txBody>
          <a:bodyPr wrap="none" rtlCol="0">
            <a:spAutoFit/>
          </a:bodyPr>
          <a:lstStyle/>
          <a:p>
            <a:pPr algn="ctr"/>
            <a:r>
              <a:rPr lang="en-US" altLang="ko-KR" sz="2000" dirty="0">
                <a:solidFill>
                  <a:srgbClr val="00D35A"/>
                </a:solidFill>
                <a:latin typeface="Arial" panose="020B0604020202020204" pitchFamily="34" charset="0"/>
              </a:rPr>
              <a:t>Unlock Script</a:t>
            </a:r>
          </a:p>
          <a:p>
            <a:pPr algn="ctr"/>
            <a:r>
              <a:rPr lang="en-US" altLang="ko-KR" sz="1600" dirty="0">
                <a:solidFill>
                  <a:srgbClr val="00D35A"/>
                </a:solidFill>
                <a:latin typeface="Arial" panose="020B0604020202020204" pitchFamily="34" charset="0"/>
              </a:rPr>
              <a:t>(</a:t>
            </a:r>
            <a:r>
              <a:rPr lang="en-US" altLang="ko-KR" sz="1600" dirty="0" err="1">
                <a:solidFill>
                  <a:srgbClr val="00D35A"/>
                </a:solidFill>
                <a:latin typeface="Arial" panose="020B0604020202020204" pitchFamily="34" charset="0"/>
              </a:rPr>
              <a:t>input.scriptSig</a:t>
            </a:r>
            <a:r>
              <a:rPr lang="en-US" altLang="ko-KR" sz="1600" dirty="0">
                <a:solidFill>
                  <a:srgbClr val="00D35A"/>
                </a:solidFill>
                <a:latin typeface="Arial" panose="020B0604020202020204" pitchFamily="34" charset="0"/>
              </a:rPr>
              <a:t>)</a:t>
            </a:r>
            <a:endParaRPr lang="ko-KR" altLang="en-US" sz="1600" dirty="0">
              <a:solidFill>
                <a:srgbClr val="00D35A"/>
              </a:solidFill>
              <a:latin typeface="Arial" panose="020B0604020202020204" pitchFamily="34" charset="0"/>
            </a:endParaRPr>
          </a:p>
        </p:txBody>
      </p:sp>
      <p:sp>
        <p:nvSpPr>
          <p:cNvPr id="20" name="TextBox 19">
            <a:extLst>
              <a:ext uri="{FF2B5EF4-FFF2-40B4-BE49-F238E27FC236}">
                <a16:creationId xmlns:a16="http://schemas.microsoft.com/office/drawing/2014/main" id="{4C6B8DDB-8C74-4232-9CF8-5A06C84298B2}"/>
              </a:ext>
            </a:extLst>
          </p:cNvPr>
          <p:cNvSpPr txBox="1"/>
          <p:nvPr/>
        </p:nvSpPr>
        <p:spPr>
          <a:xfrm>
            <a:off x="713459" y="1622285"/>
            <a:ext cx="10765063" cy="400110"/>
          </a:xfrm>
          <a:prstGeom prst="rect">
            <a:avLst/>
          </a:prstGeom>
          <a:noFill/>
        </p:spPr>
        <p:txBody>
          <a:bodyPr wrap="none" rtlCol="0">
            <a:spAutoFit/>
          </a:bodyPr>
          <a:lstStyle/>
          <a:p>
            <a:r>
              <a:rPr lang="en-US" altLang="ko-KR" sz="2000" dirty="0">
                <a:solidFill>
                  <a:schemeClr val="bg1">
                    <a:lumMod val="85000"/>
                  </a:schemeClr>
                </a:solidFill>
                <a:latin typeface="Arial" panose="020B0604020202020204" pitchFamily="34" charset="0"/>
              </a:rPr>
              <a:t>{Sig} </a:t>
            </a:r>
            <a:r>
              <a:rPr lang="en-US" altLang="ko-KR" sz="2000" dirty="0">
                <a:solidFill>
                  <a:schemeClr val="bg1">
                    <a:lumMod val="65000"/>
                  </a:schemeClr>
                </a:solidFill>
                <a:latin typeface="Arial" panose="020B0604020202020204" pitchFamily="34" charset="0"/>
              </a:rPr>
              <a:t>{</a:t>
            </a:r>
            <a:r>
              <a:rPr lang="en-US" altLang="ko-KR" sz="2000" dirty="0" err="1">
                <a:solidFill>
                  <a:schemeClr val="bg1">
                    <a:lumMod val="65000"/>
                  </a:schemeClr>
                </a:solidFill>
                <a:latin typeface="Arial" panose="020B0604020202020204" pitchFamily="34" charset="0"/>
              </a:rPr>
              <a:t>PubKey</a:t>
            </a:r>
            <a:r>
              <a:rPr lang="en-US" altLang="ko-KR" sz="2000" dirty="0">
                <a:solidFill>
                  <a:schemeClr val="bg1">
                    <a:lumMod val="65000"/>
                  </a:schemeClr>
                </a:solidFill>
                <a:latin typeface="Arial" panose="020B0604020202020204" pitchFamily="34" charset="0"/>
              </a:rPr>
              <a:t>}</a:t>
            </a:r>
            <a:r>
              <a:rPr lang="en-US" altLang="ko-KR" sz="2000" dirty="0">
                <a:solidFill>
                  <a:schemeClr val="bg1">
                    <a:lumMod val="85000"/>
                  </a:schemeClr>
                </a:solidFill>
                <a:latin typeface="Arial" panose="020B0604020202020204" pitchFamily="34" charset="0"/>
              </a:rPr>
              <a:t>  OP_DUP </a:t>
            </a:r>
            <a:r>
              <a:rPr lang="en-US" altLang="ko-KR" sz="2000" dirty="0">
                <a:solidFill>
                  <a:schemeClr val="bg1">
                    <a:lumMod val="65000"/>
                  </a:schemeClr>
                </a:solidFill>
                <a:latin typeface="Arial" panose="020B0604020202020204" pitchFamily="34" charset="0"/>
              </a:rPr>
              <a:t>OP_HASH160</a:t>
            </a:r>
            <a:r>
              <a:rPr lang="en-US" altLang="ko-KR" sz="2000" dirty="0">
                <a:solidFill>
                  <a:schemeClr val="bg1">
                    <a:lumMod val="85000"/>
                  </a:schemeClr>
                </a:solidFill>
                <a:latin typeface="Arial" panose="020B0604020202020204" pitchFamily="34" charset="0"/>
              </a:rPr>
              <a:t> {</a:t>
            </a:r>
            <a:r>
              <a:rPr lang="en-US" altLang="ko-KR" sz="2000" dirty="0" err="1">
                <a:solidFill>
                  <a:schemeClr val="bg1">
                    <a:lumMod val="85000"/>
                  </a:schemeClr>
                </a:solidFill>
                <a:latin typeface="Arial" panose="020B0604020202020204" pitchFamily="34" charset="0"/>
              </a:rPr>
              <a:t>PubKeyHash</a:t>
            </a:r>
            <a:r>
              <a:rPr lang="en-US" altLang="ko-KR" sz="2000" dirty="0">
                <a:solidFill>
                  <a:schemeClr val="bg1">
                    <a:lumMod val="85000"/>
                  </a:schemeClr>
                </a:solidFill>
                <a:latin typeface="Arial" panose="020B0604020202020204" pitchFamily="34" charset="0"/>
              </a:rPr>
              <a:t>} </a:t>
            </a:r>
            <a:r>
              <a:rPr lang="en-US" altLang="ko-KR" sz="2000" dirty="0">
                <a:solidFill>
                  <a:schemeClr val="bg1">
                    <a:lumMod val="65000"/>
                  </a:schemeClr>
                </a:solidFill>
                <a:latin typeface="Arial" panose="020B0604020202020204" pitchFamily="34" charset="0"/>
              </a:rPr>
              <a:t>OP_EQUALVERIFY</a:t>
            </a:r>
            <a:r>
              <a:rPr lang="en-US" altLang="ko-KR" sz="2000" dirty="0">
                <a:solidFill>
                  <a:schemeClr val="bg1">
                    <a:lumMod val="85000"/>
                  </a:schemeClr>
                </a:solidFill>
                <a:latin typeface="Arial" panose="020B0604020202020204" pitchFamily="34" charset="0"/>
              </a:rPr>
              <a:t> OP_CHECKSIG</a:t>
            </a:r>
            <a:endParaRPr lang="ko-KR" altLang="en-US" sz="2000" dirty="0">
              <a:solidFill>
                <a:schemeClr val="bg1">
                  <a:lumMod val="85000"/>
                </a:schemeClr>
              </a:solidFill>
              <a:latin typeface="Arial" panose="020B0604020202020204" pitchFamily="34" charset="0"/>
            </a:endParaRPr>
          </a:p>
        </p:txBody>
      </p:sp>
      <p:sp>
        <p:nvSpPr>
          <p:cNvPr id="21" name="TextBox 20">
            <a:extLst>
              <a:ext uri="{FF2B5EF4-FFF2-40B4-BE49-F238E27FC236}">
                <a16:creationId xmlns:a16="http://schemas.microsoft.com/office/drawing/2014/main" id="{4CB3AD99-DEE8-46CF-ACBE-E3A8BB2E1B35}"/>
              </a:ext>
            </a:extLst>
          </p:cNvPr>
          <p:cNvSpPr txBox="1"/>
          <p:nvPr/>
        </p:nvSpPr>
        <p:spPr>
          <a:xfrm>
            <a:off x="3762675" y="1015849"/>
            <a:ext cx="4666662" cy="461665"/>
          </a:xfrm>
          <a:prstGeom prst="rect">
            <a:avLst/>
          </a:prstGeom>
          <a:noFill/>
        </p:spPr>
        <p:txBody>
          <a:bodyPr wrap="none" rtlCol="0">
            <a:spAutoFit/>
          </a:bodyPr>
          <a:lstStyle/>
          <a:p>
            <a:r>
              <a:rPr lang="en-US" altLang="ko-KR" sz="2400" dirty="0">
                <a:solidFill>
                  <a:schemeClr val="bg1">
                    <a:lumMod val="85000"/>
                  </a:schemeClr>
                </a:solidFill>
                <a:latin typeface="Arial" panose="020B0604020202020204" pitchFamily="34" charset="0"/>
              </a:rPr>
              <a:t>P2PKH : Pay to Public Key Hash</a:t>
            </a:r>
            <a:endParaRPr lang="ko-KR" altLang="en-US" sz="2400" dirty="0">
              <a:solidFill>
                <a:schemeClr val="bg1">
                  <a:lumMod val="85000"/>
                </a:schemeClr>
              </a:solidFill>
              <a:latin typeface="Arial" panose="020B0604020202020204" pitchFamily="34" charset="0"/>
            </a:endParaRPr>
          </a:p>
        </p:txBody>
      </p:sp>
      <p:cxnSp>
        <p:nvCxnSpPr>
          <p:cNvPr id="22" name="직선 연결선 21">
            <a:extLst>
              <a:ext uri="{FF2B5EF4-FFF2-40B4-BE49-F238E27FC236}">
                <a16:creationId xmlns:a16="http://schemas.microsoft.com/office/drawing/2014/main" id="{34EF4171-DA57-4079-B078-008C1F5B9498}"/>
              </a:ext>
            </a:extLst>
          </p:cNvPr>
          <p:cNvCxnSpPr>
            <a:cxnSpLocks/>
          </p:cNvCxnSpPr>
          <p:nvPr/>
        </p:nvCxnSpPr>
        <p:spPr>
          <a:xfrm>
            <a:off x="783771" y="2141701"/>
            <a:ext cx="1706880" cy="0"/>
          </a:xfrm>
          <a:prstGeom prst="line">
            <a:avLst/>
          </a:prstGeom>
          <a:ln w="25400">
            <a:solidFill>
              <a:srgbClr val="00D35A"/>
            </a:solidFill>
          </a:ln>
        </p:spPr>
        <p:style>
          <a:lnRef idx="1">
            <a:schemeClr val="accent1"/>
          </a:lnRef>
          <a:fillRef idx="0">
            <a:schemeClr val="accent1"/>
          </a:fillRef>
          <a:effectRef idx="0">
            <a:schemeClr val="accent1"/>
          </a:effectRef>
          <a:fontRef idx="minor">
            <a:schemeClr val="tx1"/>
          </a:fontRef>
        </p:style>
      </p:cxnSp>
      <p:cxnSp>
        <p:nvCxnSpPr>
          <p:cNvPr id="23" name="직선 연결선 22">
            <a:extLst>
              <a:ext uri="{FF2B5EF4-FFF2-40B4-BE49-F238E27FC236}">
                <a16:creationId xmlns:a16="http://schemas.microsoft.com/office/drawing/2014/main" id="{7B1E0337-86D8-4B93-BEF9-D5A4CA98A14B}"/>
              </a:ext>
            </a:extLst>
          </p:cNvPr>
          <p:cNvCxnSpPr>
            <a:cxnSpLocks/>
          </p:cNvCxnSpPr>
          <p:nvPr/>
        </p:nvCxnSpPr>
        <p:spPr>
          <a:xfrm>
            <a:off x="2582091" y="2141701"/>
            <a:ext cx="8737579" cy="0"/>
          </a:xfrm>
          <a:prstGeom prst="line">
            <a:avLst/>
          </a:prstGeom>
          <a:ln w="25400">
            <a:solidFill>
              <a:srgbClr val="EF296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67888544"/>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9" name="표 138">
            <a:extLst>
              <a:ext uri="{FF2B5EF4-FFF2-40B4-BE49-F238E27FC236}">
                <a16:creationId xmlns:a16="http://schemas.microsoft.com/office/drawing/2014/main" id="{3F426793-57A8-448A-B5C1-B91222183EA5}"/>
              </a:ext>
            </a:extLst>
          </p:cNvPr>
          <p:cNvGraphicFramePr>
            <a:graphicFrameLocks noGrp="1"/>
          </p:cNvGraphicFramePr>
          <p:nvPr>
            <p:extLst>
              <p:ext uri="{D42A27DB-BD31-4B8C-83A1-F6EECF244321}">
                <p14:modId xmlns:p14="http://schemas.microsoft.com/office/powerpoint/2010/main" val="1378337659"/>
              </p:ext>
            </p:extLst>
          </p:nvPr>
        </p:nvGraphicFramePr>
        <p:xfrm>
          <a:off x="227287" y="4494037"/>
          <a:ext cx="11734046" cy="2225040"/>
        </p:xfrm>
        <a:graphic>
          <a:graphicData uri="http://schemas.openxmlformats.org/drawingml/2006/table">
            <a:tbl>
              <a:tblPr firstRow="1" bandRow="1">
                <a:tableStyleId>{5C22544A-7EE6-4342-B048-85BDC9FD1C3A}</a:tableStyleId>
              </a:tblPr>
              <a:tblGrid>
                <a:gridCol w="1700975">
                  <a:extLst>
                    <a:ext uri="{9D8B030D-6E8A-4147-A177-3AD203B41FA5}">
                      <a16:colId xmlns:a16="http://schemas.microsoft.com/office/drawing/2014/main" val="4023154550"/>
                    </a:ext>
                  </a:extLst>
                </a:gridCol>
                <a:gridCol w="881380">
                  <a:extLst>
                    <a:ext uri="{9D8B030D-6E8A-4147-A177-3AD203B41FA5}">
                      <a16:colId xmlns:a16="http://schemas.microsoft.com/office/drawing/2014/main" val="1394795339"/>
                    </a:ext>
                  </a:extLst>
                </a:gridCol>
                <a:gridCol w="622618">
                  <a:extLst>
                    <a:ext uri="{9D8B030D-6E8A-4147-A177-3AD203B41FA5}">
                      <a16:colId xmlns:a16="http://schemas.microsoft.com/office/drawing/2014/main" val="2196950349"/>
                    </a:ext>
                  </a:extLst>
                </a:gridCol>
                <a:gridCol w="1144080">
                  <a:extLst>
                    <a:ext uri="{9D8B030D-6E8A-4147-A177-3AD203B41FA5}">
                      <a16:colId xmlns:a16="http://schemas.microsoft.com/office/drawing/2014/main" val="1704791786"/>
                    </a:ext>
                  </a:extLst>
                </a:gridCol>
                <a:gridCol w="1336993">
                  <a:extLst>
                    <a:ext uri="{9D8B030D-6E8A-4147-A177-3AD203B41FA5}">
                      <a16:colId xmlns:a16="http://schemas.microsoft.com/office/drawing/2014/main" val="1403788944"/>
                    </a:ext>
                  </a:extLst>
                </a:gridCol>
                <a:gridCol w="6048000">
                  <a:extLst>
                    <a:ext uri="{9D8B030D-6E8A-4147-A177-3AD203B41FA5}">
                      <a16:colId xmlns:a16="http://schemas.microsoft.com/office/drawing/2014/main" val="1497418848"/>
                    </a:ext>
                  </a:extLst>
                </a:gridCol>
              </a:tblGrid>
              <a:tr h="0">
                <a:tc>
                  <a:txBody>
                    <a:bodyPr/>
                    <a:lstStyle/>
                    <a:p>
                      <a:pPr algn="ctr" latinLnBrk="1"/>
                      <a:r>
                        <a:rPr lang="ko-KR" altLang="en-US" sz="1300" b="0" baseline="0" dirty="0">
                          <a:solidFill>
                            <a:srgbClr val="3F3F3F"/>
                          </a:solidFill>
                          <a:latin typeface="Arial" panose="020B0604020202020204" pitchFamily="34" charset="0"/>
                        </a:rPr>
                        <a:t>연산자</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300" b="0" baseline="0" dirty="0">
                          <a:solidFill>
                            <a:srgbClr val="3F3F3F"/>
                          </a:solidFill>
                          <a:latin typeface="Arial" panose="020B0604020202020204" pitchFamily="34" charset="0"/>
                        </a:rPr>
                        <a:t>Opcode</a:t>
                      </a:r>
                      <a:endParaRPr lang="ko-KR" altLang="en-US" sz="1300" b="0" baseline="0" dirty="0">
                        <a:solidFill>
                          <a:srgbClr val="3F3F3F"/>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300" b="0" baseline="0" dirty="0">
                          <a:solidFill>
                            <a:srgbClr val="3F3F3F"/>
                          </a:solidFill>
                          <a:latin typeface="Arial" panose="020B0604020202020204" pitchFamily="34" charset="0"/>
                        </a:rPr>
                        <a:t>Hex</a:t>
                      </a:r>
                      <a:endParaRPr lang="ko-KR" altLang="en-US" sz="1300" b="0" baseline="0" dirty="0">
                        <a:solidFill>
                          <a:srgbClr val="3F3F3F"/>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300" b="0" baseline="0" dirty="0">
                          <a:solidFill>
                            <a:srgbClr val="3F3F3F"/>
                          </a:solidFill>
                          <a:latin typeface="Arial" panose="020B0604020202020204" pitchFamily="34" charset="0"/>
                        </a:rPr>
                        <a:t>Input</a:t>
                      </a:r>
                      <a:endParaRPr lang="ko-KR" altLang="en-US" sz="1300" b="0" baseline="0" dirty="0">
                        <a:solidFill>
                          <a:srgbClr val="3F3F3F"/>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300" b="0" baseline="0" dirty="0">
                          <a:solidFill>
                            <a:srgbClr val="3F3F3F"/>
                          </a:solidFill>
                          <a:latin typeface="Arial" panose="020B0604020202020204" pitchFamily="34" charset="0"/>
                        </a:rPr>
                        <a:t>Output</a:t>
                      </a:r>
                      <a:endParaRPr lang="ko-KR" altLang="en-US" sz="1300" b="0" baseline="0" dirty="0">
                        <a:solidFill>
                          <a:srgbClr val="3F3F3F"/>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ko-KR" altLang="en-US" sz="1300" b="0" baseline="0" dirty="0">
                          <a:solidFill>
                            <a:srgbClr val="3F3F3F"/>
                          </a:solidFill>
                          <a:latin typeface="Arial" panose="020B0604020202020204" pitchFamily="34" charset="0"/>
                        </a:rPr>
                        <a:t>설명</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960779115"/>
                  </a:ext>
                </a:extLst>
              </a:tr>
              <a:tr h="0">
                <a:tc>
                  <a:txBody>
                    <a:bodyPr/>
                    <a:lstStyle/>
                    <a:p>
                      <a:pPr latinLnBrk="1"/>
                      <a:r>
                        <a:rPr lang="en-US" altLang="ko-KR" sz="1300" b="0" baseline="0" dirty="0">
                          <a:solidFill>
                            <a:schemeClr val="bg1">
                              <a:lumMod val="85000"/>
                            </a:schemeClr>
                          </a:solidFill>
                          <a:latin typeface="Arial" panose="020B0604020202020204" pitchFamily="34" charset="0"/>
                        </a:rPr>
                        <a:t>OP_DUP</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118</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0x76</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x</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x </a:t>
                      </a:r>
                      <a:r>
                        <a:rPr lang="en-US" altLang="ko-KR" sz="1300" b="0" baseline="0" dirty="0" err="1">
                          <a:solidFill>
                            <a:schemeClr val="bg1">
                              <a:lumMod val="85000"/>
                            </a:schemeClr>
                          </a:solidFill>
                          <a:latin typeface="Arial" panose="020B0604020202020204" pitchFamily="34" charset="0"/>
                        </a:rPr>
                        <a:t>x</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Top </a:t>
                      </a:r>
                      <a:r>
                        <a:rPr lang="ko-KR" altLang="en-US" sz="1300" b="0" baseline="0" dirty="0">
                          <a:solidFill>
                            <a:schemeClr val="bg1">
                              <a:lumMod val="85000"/>
                            </a:schemeClr>
                          </a:solidFill>
                          <a:latin typeface="Arial" panose="020B0604020202020204" pitchFamily="34" charset="0"/>
                        </a:rPr>
                        <a:t>스택 아이템을 복사</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67749397"/>
                  </a:ext>
                </a:extLst>
              </a:tr>
              <a:tr h="0">
                <a:tc>
                  <a:txBody>
                    <a:bodyPr/>
                    <a:lstStyle/>
                    <a:p>
                      <a:pPr latinLnBrk="1"/>
                      <a:r>
                        <a:rPr lang="en-US" altLang="ko-KR" sz="1300" b="0" baseline="0" dirty="0">
                          <a:solidFill>
                            <a:schemeClr val="bg1">
                              <a:lumMod val="85000"/>
                            </a:schemeClr>
                          </a:solidFill>
                          <a:latin typeface="Arial" panose="020B0604020202020204" pitchFamily="34" charset="0"/>
                        </a:rPr>
                        <a:t>OP_HASH160</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1690</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0xa9</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in</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hash</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RIPEMD-160 ( SHA-256 ( in ) ) , pop()</a:t>
                      </a:r>
                      <a:r>
                        <a:rPr lang="ko-KR" altLang="en-US" sz="1300" b="0" baseline="0" dirty="0">
                          <a:solidFill>
                            <a:schemeClr val="bg1">
                              <a:lumMod val="85000"/>
                            </a:schemeClr>
                          </a:solidFill>
                          <a:latin typeface="Arial" panose="020B0604020202020204" pitchFamily="34" charset="0"/>
                        </a:rPr>
                        <a:t>한 </a:t>
                      </a:r>
                      <a:r>
                        <a:rPr lang="en-US" altLang="ko-KR" sz="1300" b="0" baseline="0" dirty="0">
                          <a:solidFill>
                            <a:schemeClr val="bg1">
                              <a:lumMod val="85000"/>
                            </a:schemeClr>
                          </a:solidFill>
                          <a:latin typeface="Arial" panose="020B0604020202020204" pitchFamily="34" charset="0"/>
                        </a:rPr>
                        <a:t>in </a:t>
                      </a:r>
                      <a:r>
                        <a:rPr lang="ko-KR" altLang="en-US" sz="1300" b="0" baseline="0" dirty="0">
                          <a:solidFill>
                            <a:schemeClr val="bg1">
                              <a:lumMod val="85000"/>
                            </a:schemeClr>
                          </a:solidFill>
                          <a:latin typeface="Arial" panose="020B0604020202020204" pitchFamily="34" charset="0"/>
                        </a:rPr>
                        <a:t>값을 </a:t>
                      </a:r>
                      <a:r>
                        <a:rPr lang="en-US" altLang="ko-KR" sz="1300" b="0" baseline="0" dirty="0">
                          <a:solidFill>
                            <a:schemeClr val="bg1">
                              <a:lumMod val="85000"/>
                            </a:schemeClr>
                          </a:solidFill>
                          <a:latin typeface="Arial" panose="020B0604020202020204" pitchFamily="34" charset="0"/>
                        </a:rPr>
                        <a:t>hash </a:t>
                      </a:r>
                      <a:r>
                        <a:rPr lang="ko-KR" altLang="en-US" sz="1300" b="0" baseline="0" dirty="0">
                          <a:solidFill>
                            <a:schemeClr val="bg1">
                              <a:lumMod val="85000"/>
                            </a:schemeClr>
                          </a:solidFill>
                          <a:latin typeface="Arial" panose="020B0604020202020204" pitchFamily="34" charset="0"/>
                        </a:rPr>
                        <a:t>계산 후 </a:t>
                      </a:r>
                      <a:r>
                        <a:rPr lang="en-US" altLang="ko-KR" sz="1300" b="0" baseline="0" dirty="0">
                          <a:solidFill>
                            <a:schemeClr val="bg1">
                              <a:lumMod val="85000"/>
                            </a:schemeClr>
                          </a:solidFill>
                          <a:latin typeface="Arial" panose="020B0604020202020204" pitchFamily="34" charset="0"/>
                        </a:rPr>
                        <a:t>push</a:t>
                      </a:r>
                      <a:r>
                        <a:rPr lang="ko-KR" altLang="en-US" sz="1300" b="0" baseline="0" dirty="0">
                          <a:solidFill>
                            <a:schemeClr val="bg1">
                              <a:lumMod val="85000"/>
                            </a:schemeClr>
                          </a:solidFill>
                          <a:latin typeface="Arial" panose="020B0604020202020204" pitchFamily="34" charset="0"/>
                        </a:rPr>
                        <a:t>한다</a:t>
                      </a:r>
                      <a:r>
                        <a:rPr lang="en-US" altLang="ko-KR" sz="1300" b="0" baseline="0" dirty="0">
                          <a:solidFill>
                            <a:schemeClr val="bg1">
                              <a:lumMod val="85000"/>
                            </a:schemeClr>
                          </a:solidFill>
                          <a:latin typeface="Arial" panose="020B0604020202020204" pitchFamily="34" charset="0"/>
                        </a:rPr>
                        <a:t>.</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547713804"/>
                  </a:ext>
                </a:extLst>
              </a:tr>
              <a:tr h="0">
                <a:tc>
                  <a:txBody>
                    <a:bodyPr/>
                    <a:lstStyle/>
                    <a:p>
                      <a:pPr latinLnBrk="1"/>
                      <a:r>
                        <a:rPr lang="en-US" altLang="ko-KR" sz="1300" b="0" baseline="0" dirty="0">
                          <a:solidFill>
                            <a:schemeClr val="bg1">
                              <a:lumMod val="85000"/>
                            </a:schemeClr>
                          </a:solidFill>
                          <a:latin typeface="Arial" panose="020B0604020202020204" pitchFamily="34" charset="0"/>
                        </a:rPr>
                        <a:t>OP_EQUAL</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135</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0x87</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x1 x2</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True / false</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ko-KR" altLang="en-US" sz="1300" b="0" baseline="0" dirty="0">
                          <a:solidFill>
                            <a:schemeClr val="bg1">
                              <a:lumMod val="85000"/>
                            </a:schemeClr>
                          </a:solidFill>
                          <a:latin typeface="Arial" panose="020B0604020202020204" pitchFamily="34" charset="0"/>
                        </a:rPr>
                        <a:t>두 값이 같으면 </a:t>
                      </a:r>
                      <a:r>
                        <a:rPr lang="en-US" altLang="ko-KR" sz="1300" b="0" baseline="0" dirty="0">
                          <a:solidFill>
                            <a:schemeClr val="bg1">
                              <a:lumMod val="85000"/>
                            </a:schemeClr>
                          </a:solidFill>
                          <a:latin typeface="Arial" panose="020B0604020202020204" pitchFamily="34" charset="0"/>
                        </a:rPr>
                        <a:t>True(1), </a:t>
                      </a:r>
                      <a:r>
                        <a:rPr lang="ko-KR" altLang="en-US" sz="1300" b="0" baseline="0" dirty="0">
                          <a:solidFill>
                            <a:schemeClr val="bg1">
                              <a:lumMod val="85000"/>
                            </a:schemeClr>
                          </a:solidFill>
                          <a:latin typeface="Arial" panose="020B0604020202020204" pitchFamily="34" charset="0"/>
                        </a:rPr>
                        <a:t>아니면 </a:t>
                      </a:r>
                      <a:r>
                        <a:rPr lang="en-US" altLang="ko-KR" sz="1300" b="0" baseline="0" dirty="0">
                          <a:solidFill>
                            <a:schemeClr val="bg1">
                              <a:lumMod val="85000"/>
                            </a:schemeClr>
                          </a:solidFill>
                          <a:latin typeface="Arial" panose="020B0604020202020204" pitchFamily="34" charset="0"/>
                        </a:rPr>
                        <a:t>false(0)</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997802801"/>
                  </a:ext>
                </a:extLst>
              </a:tr>
              <a:tr h="0">
                <a:tc>
                  <a:txBody>
                    <a:bodyPr/>
                    <a:lstStyle/>
                    <a:p>
                      <a:pPr latinLnBrk="1"/>
                      <a:r>
                        <a:rPr lang="en-US" altLang="ko-KR" sz="1300" b="0" baseline="0" dirty="0">
                          <a:solidFill>
                            <a:schemeClr val="bg1">
                              <a:lumMod val="85000"/>
                            </a:schemeClr>
                          </a:solidFill>
                          <a:latin typeface="Arial" panose="020B0604020202020204" pitchFamily="34" charset="0"/>
                        </a:rPr>
                        <a:t>OP_VERIFY</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105</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0x69</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True / false</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Nothing / fail</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Top </a:t>
                      </a:r>
                      <a:r>
                        <a:rPr lang="ko-KR" altLang="en-US" sz="1300" b="0" baseline="0" dirty="0">
                          <a:solidFill>
                            <a:schemeClr val="bg1">
                              <a:lumMod val="85000"/>
                            </a:schemeClr>
                          </a:solidFill>
                          <a:latin typeface="Arial" panose="020B0604020202020204" pitchFamily="34" charset="0"/>
                        </a:rPr>
                        <a:t>스택 아이템이 </a:t>
                      </a:r>
                      <a:r>
                        <a:rPr lang="en-US" altLang="ko-KR" sz="1300" b="0" baseline="0" dirty="0">
                          <a:solidFill>
                            <a:schemeClr val="bg1">
                              <a:lumMod val="85000"/>
                            </a:schemeClr>
                          </a:solidFill>
                          <a:latin typeface="Arial" panose="020B0604020202020204" pitchFamily="34" charset="0"/>
                        </a:rPr>
                        <a:t>True(1)</a:t>
                      </a:r>
                      <a:r>
                        <a:rPr lang="ko-KR" altLang="en-US" sz="1300" b="0" baseline="0" dirty="0">
                          <a:solidFill>
                            <a:schemeClr val="bg1">
                              <a:lumMod val="85000"/>
                            </a:schemeClr>
                          </a:solidFill>
                          <a:latin typeface="Arial" panose="020B0604020202020204" pitchFamily="34" charset="0"/>
                        </a:rPr>
                        <a:t>가 아니면 트랜잭션은 </a:t>
                      </a:r>
                      <a:r>
                        <a:rPr lang="ko-KR" altLang="en-US" sz="1300" b="0" baseline="0" dirty="0" err="1">
                          <a:solidFill>
                            <a:schemeClr val="bg1">
                              <a:lumMod val="85000"/>
                            </a:schemeClr>
                          </a:solidFill>
                          <a:latin typeface="Arial" panose="020B0604020202020204" pitchFamily="34" charset="0"/>
                        </a:rPr>
                        <a:t>비유효</a:t>
                      </a:r>
                      <a:r>
                        <a:rPr lang="en-US" altLang="ko-KR" sz="1300" b="0" baseline="0" dirty="0">
                          <a:solidFill>
                            <a:schemeClr val="bg1">
                              <a:lumMod val="85000"/>
                            </a:schemeClr>
                          </a:solidFill>
                          <a:latin typeface="Arial" panose="020B0604020202020204" pitchFamily="34" charset="0"/>
                        </a:rPr>
                        <a:t>(fail)</a:t>
                      </a:r>
                    </a:p>
                    <a:p>
                      <a:pPr latinLnBrk="1"/>
                      <a:r>
                        <a:rPr lang="ko-KR" altLang="en-US" sz="1300" b="0" baseline="0" dirty="0">
                          <a:solidFill>
                            <a:schemeClr val="bg1">
                              <a:lumMod val="85000"/>
                            </a:schemeClr>
                          </a:solidFill>
                          <a:latin typeface="Arial" panose="020B0604020202020204" pitchFamily="34" charset="0"/>
                        </a:rPr>
                        <a:t>탑 스택 아이템은 제거한다</a:t>
                      </a:r>
                      <a:r>
                        <a:rPr lang="en-US" altLang="ko-KR" sz="1300" b="0" baseline="0" dirty="0">
                          <a:solidFill>
                            <a:schemeClr val="bg1">
                              <a:lumMod val="85000"/>
                            </a:schemeClr>
                          </a:solidFill>
                          <a:latin typeface="Arial" panose="020B0604020202020204" pitchFamily="34" charset="0"/>
                        </a:rPr>
                        <a:t>.</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92159722"/>
                  </a:ext>
                </a:extLst>
              </a:tr>
              <a:tr h="0">
                <a:tc>
                  <a:txBody>
                    <a:bodyPr/>
                    <a:lstStyle/>
                    <a:p>
                      <a:pPr latinLnBrk="1"/>
                      <a:r>
                        <a:rPr lang="en-US" altLang="ko-KR" sz="1300" b="0" baseline="0" dirty="0">
                          <a:solidFill>
                            <a:schemeClr val="bg1">
                              <a:lumMod val="85000"/>
                            </a:schemeClr>
                          </a:solidFill>
                          <a:latin typeface="Arial" panose="020B0604020202020204" pitchFamily="34" charset="0"/>
                        </a:rPr>
                        <a:t>OP_EQUALVERIFY</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136</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0x88</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x1 x2</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Nothing / fail</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OP_EQUAL, OP_VERIFY</a:t>
                      </a:r>
                      <a:r>
                        <a:rPr lang="ko-KR" altLang="en-US" sz="1300" b="0" baseline="0" dirty="0">
                          <a:solidFill>
                            <a:schemeClr val="bg1">
                              <a:lumMod val="85000"/>
                            </a:schemeClr>
                          </a:solidFill>
                          <a:latin typeface="Arial" panose="020B0604020202020204" pitchFamily="34" charset="0"/>
                        </a:rPr>
                        <a:t>를 순서대로 실행</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4253555139"/>
                  </a:ext>
                </a:extLst>
              </a:tr>
              <a:tr h="0">
                <a:tc>
                  <a:txBody>
                    <a:bodyPr/>
                    <a:lstStyle/>
                    <a:p>
                      <a:pPr latinLnBrk="1"/>
                      <a:r>
                        <a:rPr lang="en-US" altLang="ko-KR" sz="1300" b="0" baseline="0" dirty="0">
                          <a:solidFill>
                            <a:schemeClr val="bg1">
                              <a:lumMod val="85000"/>
                            </a:schemeClr>
                          </a:solidFill>
                          <a:latin typeface="Arial" panose="020B0604020202020204" pitchFamily="34" charset="0"/>
                        </a:rPr>
                        <a:t>OP_CHECKSIG</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172</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0xac</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sig </a:t>
                      </a:r>
                      <a:r>
                        <a:rPr lang="en-US" altLang="ko-KR" sz="1300" b="0" baseline="0" dirty="0" err="1">
                          <a:solidFill>
                            <a:schemeClr val="bg1">
                              <a:lumMod val="85000"/>
                            </a:schemeClr>
                          </a:solidFill>
                          <a:latin typeface="Arial" panose="020B0604020202020204" pitchFamily="34" charset="0"/>
                        </a:rPr>
                        <a:t>pubkey</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True / false</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sig</a:t>
                      </a:r>
                      <a:r>
                        <a:rPr lang="ko-KR" altLang="en-US" sz="1300" b="0" baseline="0" dirty="0">
                          <a:solidFill>
                            <a:schemeClr val="bg1">
                              <a:lumMod val="85000"/>
                            </a:schemeClr>
                          </a:solidFill>
                          <a:latin typeface="Arial" panose="020B0604020202020204" pitchFamily="34" charset="0"/>
                        </a:rPr>
                        <a:t>가 </a:t>
                      </a:r>
                      <a:r>
                        <a:rPr lang="en-US" altLang="ko-KR" sz="1300" b="0" baseline="0" dirty="0">
                          <a:solidFill>
                            <a:schemeClr val="bg1">
                              <a:lumMod val="85000"/>
                            </a:schemeClr>
                          </a:solidFill>
                          <a:latin typeface="Arial" panose="020B0604020202020204" pitchFamily="34" charset="0"/>
                        </a:rPr>
                        <a:t>Tx</a:t>
                      </a:r>
                      <a:r>
                        <a:rPr lang="ko-KR" altLang="en-US" sz="1300" b="0" baseline="0" dirty="0">
                          <a:solidFill>
                            <a:schemeClr val="bg1">
                              <a:lumMod val="85000"/>
                            </a:schemeClr>
                          </a:solidFill>
                          <a:latin typeface="Arial" panose="020B0604020202020204" pitchFamily="34" charset="0"/>
                        </a:rPr>
                        <a:t>의 </a:t>
                      </a:r>
                      <a:r>
                        <a:rPr lang="en-US" altLang="ko-KR" sz="1300" b="0" baseline="0" dirty="0">
                          <a:solidFill>
                            <a:schemeClr val="bg1">
                              <a:lumMod val="85000"/>
                            </a:schemeClr>
                          </a:solidFill>
                          <a:latin typeface="Arial" panose="020B0604020202020204" pitchFamily="34" charset="0"/>
                        </a:rPr>
                        <a:t>hash</a:t>
                      </a:r>
                      <a:r>
                        <a:rPr lang="ko-KR" altLang="en-US" sz="1300" b="0" baseline="0" dirty="0">
                          <a:solidFill>
                            <a:schemeClr val="bg1">
                              <a:lumMod val="85000"/>
                            </a:schemeClr>
                          </a:solidFill>
                          <a:latin typeface="Arial" panose="020B0604020202020204" pitchFamily="34" charset="0"/>
                        </a:rPr>
                        <a:t>와 </a:t>
                      </a:r>
                      <a:r>
                        <a:rPr lang="en-US" altLang="ko-KR" sz="1300" b="0" baseline="0" dirty="0" err="1">
                          <a:solidFill>
                            <a:schemeClr val="bg1">
                              <a:lumMod val="85000"/>
                            </a:schemeClr>
                          </a:solidFill>
                          <a:latin typeface="Arial" panose="020B0604020202020204" pitchFamily="34" charset="0"/>
                        </a:rPr>
                        <a:t>pubkey</a:t>
                      </a:r>
                      <a:r>
                        <a:rPr lang="ko-KR" altLang="en-US" sz="1300" b="0" baseline="0" dirty="0">
                          <a:solidFill>
                            <a:schemeClr val="bg1">
                              <a:lumMod val="85000"/>
                            </a:schemeClr>
                          </a:solidFill>
                          <a:latin typeface="Arial" panose="020B0604020202020204" pitchFamily="34" charset="0"/>
                        </a:rPr>
                        <a:t>에 유효하면 </a:t>
                      </a:r>
                      <a:r>
                        <a:rPr lang="en-US" altLang="ko-KR" sz="1300" b="0" baseline="0" dirty="0">
                          <a:solidFill>
                            <a:schemeClr val="bg1">
                              <a:lumMod val="85000"/>
                            </a:schemeClr>
                          </a:solidFill>
                          <a:latin typeface="Arial" panose="020B0604020202020204" pitchFamily="34" charset="0"/>
                        </a:rPr>
                        <a:t>True(1), </a:t>
                      </a:r>
                      <a:r>
                        <a:rPr lang="ko-KR" altLang="en-US" sz="1300" b="0" baseline="0" dirty="0">
                          <a:solidFill>
                            <a:schemeClr val="bg1">
                              <a:lumMod val="85000"/>
                            </a:schemeClr>
                          </a:solidFill>
                          <a:latin typeface="Arial" panose="020B0604020202020204" pitchFamily="34" charset="0"/>
                        </a:rPr>
                        <a:t>아니면 </a:t>
                      </a:r>
                      <a:r>
                        <a:rPr lang="en-US" altLang="ko-KR" sz="1300" b="0" baseline="0" dirty="0">
                          <a:solidFill>
                            <a:schemeClr val="bg1">
                              <a:lumMod val="85000"/>
                            </a:schemeClr>
                          </a:solidFill>
                          <a:latin typeface="Arial" panose="020B0604020202020204" pitchFamily="34" charset="0"/>
                        </a:rPr>
                        <a:t>false(0)</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390680300"/>
                  </a:ext>
                </a:extLst>
              </a:tr>
            </a:tbl>
          </a:graphicData>
        </a:graphic>
      </p:graphicFrame>
      <p:sp>
        <p:nvSpPr>
          <p:cNvPr id="3" name="제목 2">
            <a:extLst>
              <a:ext uri="{FF2B5EF4-FFF2-40B4-BE49-F238E27FC236}">
                <a16:creationId xmlns:a16="http://schemas.microsoft.com/office/drawing/2014/main" id="{95B48ED6-1527-4D63-892A-FF28A2B2892C}"/>
              </a:ext>
            </a:extLst>
          </p:cNvPr>
          <p:cNvSpPr>
            <a:spLocks noGrp="1"/>
          </p:cNvSpPr>
          <p:nvPr>
            <p:ph type="title"/>
          </p:nvPr>
        </p:nvSpPr>
        <p:spPr/>
        <p:txBody>
          <a:bodyPr/>
          <a:lstStyle/>
          <a:p>
            <a:endParaRPr lang="ko-KR" altLang="en-US"/>
          </a:p>
        </p:txBody>
      </p:sp>
      <p:grpSp>
        <p:nvGrpSpPr>
          <p:cNvPr id="48" name="그룹 47">
            <a:extLst>
              <a:ext uri="{FF2B5EF4-FFF2-40B4-BE49-F238E27FC236}">
                <a16:creationId xmlns:a16="http://schemas.microsoft.com/office/drawing/2014/main" id="{B95468F1-31BD-427F-B863-1A49D5245B2A}"/>
              </a:ext>
            </a:extLst>
          </p:cNvPr>
          <p:cNvGrpSpPr/>
          <p:nvPr/>
        </p:nvGrpSpPr>
        <p:grpSpPr>
          <a:xfrm>
            <a:off x="10001183" y="2347759"/>
            <a:ext cx="1483099" cy="1929147"/>
            <a:chOff x="9598434" y="4159909"/>
            <a:chExt cx="1483099" cy="1929147"/>
          </a:xfrm>
        </p:grpSpPr>
        <p:sp>
          <p:nvSpPr>
            <p:cNvPr id="7" name="TextBox 6">
              <a:extLst>
                <a:ext uri="{FF2B5EF4-FFF2-40B4-BE49-F238E27FC236}">
                  <a16:creationId xmlns:a16="http://schemas.microsoft.com/office/drawing/2014/main" id="{365D3F96-9640-42F5-8FFB-2966830F8F25}"/>
                </a:ext>
              </a:extLst>
            </p:cNvPr>
            <p:cNvSpPr txBox="1"/>
            <p:nvPr/>
          </p:nvSpPr>
          <p:spPr>
            <a:xfrm>
              <a:off x="9598434" y="4159909"/>
              <a:ext cx="1483099" cy="307777"/>
            </a:xfrm>
            <a:prstGeom prst="rect">
              <a:avLst/>
            </a:prstGeom>
            <a:noFill/>
          </p:spPr>
          <p:txBody>
            <a:bodyPr wrap="none" rtlCol="0" anchor="b" anchorCtr="0">
              <a:spAutoFit/>
            </a:bodyPr>
            <a:lstStyle/>
            <a:p>
              <a:pPr algn="ctr"/>
              <a:r>
                <a:rPr lang="en-US" altLang="ko-KR" sz="1400" dirty="0">
                  <a:solidFill>
                    <a:schemeClr val="bg1">
                      <a:lumMod val="85000"/>
                    </a:schemeClr>
                  </a:solidFill>
                  <a:latin typeface="Arial" panose="020B0604020202020204" pitchFamily="34" charset="0"/>
                </a:rPr>
                <a:t>OP_CHECKSIG</a:t>
              </a:r>
              <a:endParaRPr lang="ko-KR" altLang="en-US" sz="1400" dirty="0">
                <a:solidFill>
                  <a:schemeClr val="bg1">
                    <a:lumMod val="85000"/>
                  </a:schemeClr>
                </a:solidFill>
                <a:latin typeface="Arial" panose="020B0604020202020204" pitchFamily="34" charset="0"/>
              </a:endParaRPr>
            </a:p>
          </p:txBody>
        </p:sp>
        <p:cxnSp>
          <p:nvCxnSpPr>
            <p:cNvPr id="11" name="직선 연결선 10">
              <a:extLst>
                <a:ext uri="{FF2B5EF4-FFF2-40B4-BE49-F238E27FC236}">
                  <a16:creationId xmlns:a16="http://schemas.microsoft.com/office/drawing/2014/main" id="{94279366-CF1A-4191-98B5-5B0A86EB90D3}"/>
                </a:ext>
              </a:extLst>
            </p:cNvPr>
            <p:cNvCxnSpPr>
              <a:cxnSpLocks/>
            </p:cNvCxnSpPr>
            <p:nvPr/>
          </p:nvCxnSpPr>
          <p:spPr>
            <a:xfrm>
              <a:off x="9647674" y="4469056"/>
              <a:ext cx="0" cy="162000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2" name="직선 연결선 11">
              <a:extLst>
                <a:ext uri="{FF2B5EF4-FFF2-40B4-BE49-F238E27FC236}">
                  <a16:creationId xmlns:a16="http://schemas.microsoft.com/office/drawing/2014/main" id="{7EA9A6F4-3E9B-4006-9749-72BFA1FD9E08}"/>
                </a:ext>
              </a:extLst>
            </p:cNvPr>
            <p:cNvCxnSpPr>
              <a:cxnSpLocks/>
            </p:cNvCxnSpPr>
            <p:nvPr/>
          </p:nvCxnSpPr>
          <p:spPr>
            <a:xfrm>
              <a:off x="11032287" y="4469056"/>
              <a:ext cx="0" cy="162000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3" name="직선 연결선 12">
              <a:extLst>
                <a:ext uri="{FF2B5EF4-FFF2-40B4-BE49-F238E27FC236}">
                  <a16:creationId xmlns:a16="http://schemas.microsoft.com/office/drawing/2014/main" id="{A90BC8AA-4DCD-472C-8B35-0DB053A9E49A}"/>
                </a:ext>
              </a:extLst>
            </p:cNvPr>
            <p:cNvCxnSpPr>
              <a:cxnSpLocks/>
            </p:cNvCxnSpPr>
            <p:nvPr/>
          </p:nvCxnSpPr>
          <p:spPr>
            <a:xfrm>
              <a:off x="9630155" y="6089056"/>
              <a:ext cx="1421226" cy="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9" name="직사각형 8">
              <a:extLst>
                <a:ext uri="{FF2B5EF4-FFF2-40B4-BE49-F238E27FC236}">
                  <a16:creationId xmlns:a16="http://schemas.microsoft.com/office/drawing/2014/main" id="{D5E1D5B4-C8F8-490A-8F3C-938A2EE6F10C}"/>
                </a:ext>
              </a:extLst>
            </p:cNvPr>
            <p:cNvSpPr/>
            <p:nvPr/>
          </p:nvSpPr>
          <p:spPr>
            <a:xfrm>
              <a:off x="9709981" y="4483002"/>
              <a:ext cx="1260000" cy="288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54000" tIns="36000" rIns="54000" bIns="54000" rtlCol="0" anchor="ctr" anchorCtr="1"/>
            <a:lstStyle/>
            <a:p>
              <a:pPr algn="ctr"/>
              <a:r>
                <a:rPr lang="en-US" altLang="ko-KR" sz="1400" dirty="0">
                  <a:latin typeface="Arial" panose="020B0604020202020204" pitchFamily="34" charset="0"/>
                </a:rPr>
                <a:t>True(1)</a:t>
              </a:r>
              <a:endParaRPr lang="ko-KR" altLang="en-US" sz="1400" dirty="0">
                <a:latin typeface="Arial" panose="020B0604020202020204" pitchFamily="34" charset="0"/>
              </a:endParaRPr>
            </a:p>
          </p:txBody>
        </p:sp>
      </p:grpSp>
      <p:sp>
        <p:nvSpPr>
          <p:cNvPr id="40" name="TextBox 39">
            <a:extLst>
              <a:ext uri="{FF2B5EF4-FFF2-40B4-BE49-F238E27FC236}">
                <a16:creationId xmlns:a16="http://schemas.microsoft.com/office/drawing/2014/main" id="{FC5F21A3-34D3-4C76-8613-74E1ED394AF5}"/>
              </a:ext>
            </a:extLst>
          </p:cNvPr>
          <p:cNvSpPr txBox="1"/>
          <p:nvPr/>
        </p:nvSpPr>
        <p:spPr>
          <a:xfrm>
            <a:off x="649661" y="1266855"/>
            <a:ext cx="10893303" cy="400110"/>
          </a:xfrm>
          <a:prstGeom prst="rect">
            <a:avLst/>
          </a:prstGeom>
          <a:noFill/>
        </p:spPr>
        <p:txBody>
          <a:bodyPr wrap="none" rtlCol="0">
            <a:spAutoFit/>
          </a:bodyPr>
          <a:lstStyle/>
          <a:p>
            <a:r>
              <a:rPr lang="en-US" altLang="ko-KR" sz="2000" dirty="0">
                <a:solidFill>
                  <a:schemeClr val="bg1">
                    <a:lumMod val="85000"/>
                  </a:schemeClr>
                </a:solidFill>
                <a:latin typeface="Arial" panose="020B0604020202020204" pitchFamily="34" charset="0"/>
              </a:rPr>
              <a:t>{Sig} </a:t>
            </a:r>
            <a:r>
              <a:rPr lang="en-US" altLang="ko-KR" sz="2000" dirty="0">
                <a:solidFill>
                  <a:schemeClr val="bg1">
                    <a:lumMod val="65000"/>
                  </a:schemeClr>
                </a:solidFill>
                <a:latin typeface="Arial" panose="020B0604020202020204" pitchFamily="34" charset="0"/>
              </a:rPr>
              <a:t>{</a:t>
            </a:r>
            <a:r>
              <a:rPr lang="en-US" altLang="ko-KR" sz="2000" dirty="0" err="1">
                <a:solidFill>
                  <a:schemeClr val="bg1">
                    <a:lumMod val="65000"/>
                  </a:schemeClr>
                </a:solidFill>
                <a:latin typeface="Arial" panose="020B0604020202020204" pitchFamily="34" charset="0"/>
              </a:rPr>
              <a:t>PubKey</a:t>
            </a:r>
            <a:r>
              <a:rPr lang="en-US" altLang="ko-KR" sz="2000" dirty="0">
                <a:solidFill>
                  <a:schemeClr val="bg1">
                    <a:lumMod val="65000"/>
                  </a:schemeClr>
                </a:solidFill>
                <a:latin typeface="Arial" panose="020B0604020202020204" pitchFamily="34" charset="0"/>
              </a:rPr>
              <a:t>}</a:t>
            </a:r>
            <a:r>
              <a:rPr lang="en-US" altLang="ko-KR" sz="2000" dirty="0">
                <a:solidFill>
                  <a:schemeClr val="bg1">
                    <a:lumMod val="85000"/>
                  </a:schemeClr>
                </a:solidFill>
                <a:latin typeface="Arial" panose="020B0604020202020204" pitchFamily="34" charset="0"/>
              </a:rPr>
              <a:t>  OP_DUP </a:t>
            </a:r>
            <a:r>
              <a:rPr lang="en-US" altLang="ko-KR" sz="2000" dirty="0">
                <a:solidFill>
                  <a:schemeClr val="bg1">
                    <a:lumMod val="65000"/>
                  </a:schemeClr>
                </a:solidFill>
                <a:latin typeface="Arial" panose="020B0604020202020204" pitchFamily="34" charset="0"/>
              </a:rPr>
              <a:t>OP_HASH160</a:t>
            </a:r>
            <a:r>
              <a:rPr lang="en-US" altLang="ko-KR" sz="2000" dirty="0">
                <a:solidFill>
                  <a:schemeClr val="bg1">
                    <a:lumMod val="85000"/>
                  </a:schemeClr>
                </a:solidFill>
                <a:latin typeface="Arial" panose="020B0604020202020204" pitchFamily="34" charset="0"/>
              </a:rPr>
              <a:t> {</a:t>
            </a:r>
            <a:r>
              <a:rPr lang="en-US" altLang="ko-KR" sz="2000" dirty="0" err="1">
                <a:solidFill>
                  <a:schemeClr val="bg1">
                    <a:lumMod val="85000"/>
                  </a:schemeClr>
                </a:solidFill>
                <a:latin typeface="Arial" panose="020B0604020202020204" pitchFamily="34" charset="0"/>
              </a:rPr>
              <a:t>PubKeyHash</a:t>
            </a:r>
            <a:r>
              <a:rPr lang="en-US" altLang="ko-KR" sz="2000" dirty="0">
                <a:solidFill>
                  <a:schemeClr val="bg1">
                    <a:lumMod val="85000"/>
                  </a:schemeClr>
                </a:solidFill>
                <a:latin typeface="Arial" panose="020B0604020202020204" pitchFamily="34" charset="0"/>
              </a:rPr>
              <a:t>} </a:t>
            </a:r>
            <a:r>
              <a:rPr lang="en-US" altLang="ko-KR" sz="2000" dirty="0">
                <a:solidFill>
                  <a:schemeClr val="bg1">
                    <a:lumMod val="65000"/>
                  </a:schemeClr>
                </a:solidFill>
                <a:latin typeface="Arial" panose="020B0604020202020204" pitchFamily="34" charset="0"/>
              </a:rPr>
              <a:t>OP_EQUALVERIFY</a:t>
            </a:r>
            <a:r>
              <a:rPr lang="en-US" altLang="ko-KR" sz="2000" dirty="0">
                <a:solidFill>
                  <a:schemeClr val="bg1">
                    <a:lumMod val="85000"/>
                  </a:schemeClr>
                </a:solidFill>
                <a:latin typeface="Arial" panose="020B0604020202020204" pitchFamily="34" charset="0"/>
              </a:rPr>
              <a:t> OP_CHECKSIG</a:t>
            </a:r>
            <a:endParaRPr lang="ko-KR" altLang="en-US" sz="2000" dirty="0">
              <a:solidFill>
                <a:schemeClr val="bg1">
                  <a:lumMod val="85000"/>
                </a:schemeClr>
              </a:solidFill>
              <a:latin typeface="Arial" panose="020B0604020202020204" pitchFamily="34" charset="0"/>
            </a:endParaRPr>
          </a:p>
        </p:txBody>
      </p:sp>
      <p:sp>
        <p:nvSpPr>
          <p:cNvPr id="41" name="TextBox 40">
            <a:extLst>
              <a:ext uri="{FF2B5EF4-FFF2-40B4-BE49-F238E27FC236}">
                <a16:creationId xmlns:a16="http://schemas.microsoft.com/office/drawing/2014/main" id="{90EBD34E-BAE4-4002-B4FD-0A0EBBF34498}"/>
              </a:ext>
            </a:extLst>
          </p:cNvPr>
          <p:cNvSpPr txBox="1"/>
          <p:nvPr/>
        </p:nvSpPr>
        <p:spPr>
          <a:xfrm>
            <a:off x="3762675" y="660419"/>
            <a:ext cx="4666662" cy="461665"/>
          </a:xfrm>
          <a:prstGeom prst="rect">
            <a:avLst/>
          </a:prstGeom>
          <a:noFill/>
        </p:spPr>
        <p:txBody>
          <a:bodyPr wrap="none" rtlCol="0">
            <a:spAutoFit/>
          </a:bodyPr>
          <a:lstStyle/>
          <a:p>
            <a:r>
              <a:rPr lang="en-US" altLang="ko-KR" sz="2400" dirty="0">
                <a:solidFill>
                  <a:schemeClr val="bg1">
                    <a:lumMod val="85000"/>
                  </a:schemeClr>
                </a:solidFill>
                <a:latin typeface="Arial" panose="020B0604020202020204" pitchFamily="34" charset="0"/>
              </a:rPr>
              <a:t>P2PKH : Pay to Public Key Hash</a:t>
            </a:r>
            <a:endParaRPr lang="ko-KR" altLang="en-US" sz="2400" dirty="0">
              <a:solidFill>
                <a:schemeClr val="bg1">
                  <a:lumMod val="85000"/>
                </a:schemeClr>
              </a:solidFill>
              <a:latin typeface="Arial" panose="020B0604020202020204" pitchFamily="34" charset="0"/>
            </a:endParaRPr>
          </a:p>
        </p:txBody>
      </p:sp>
      <p:cxnSp>
        <p:nvCxnSpPr>
          <p:cNvPr id="44" name="직선 연결선 43">
            <a:extLst>
              <a:ext uri="{FF2B5EF4-FFF2-40B4-BE49-F238E27FC236}">
                <a16:creationId xmlns:a16="http://schemas.microsoft.com/office/drawing/2014/main" id="{349253F0-87F6-4B52-B7DB-1D0A8481FC77}"/>
              </a:ext>
            </a:extLst>
          </p:cNvPr>
          <p:cNvCxnSpPr/>
          <p:nvPr/>
        </p:nvCxnSpPr>
        <p:spPr>
          <a:xfrm>
            <a:off x="783771" y="1787944"/>
            <a:ext cx="1706880" cy="0"/>
          </a:xfrm>
          <a:prstGeom prst="line">
            <a:avLst/>
          </a:prstGeom>
          <a:ln w="25400">
            <a:solidFill>
              <a:srgbClr val="00D35A"/>
            </a:solidFill>
          </a:ln>
        </p:spPr>
        <p:style>
          <a:lnRef idx="1">
            <a:schemeClr val="accent1"/>
          </a:lnRef>
          <a:fillRef idx="0">
            <a:schemeClr val="accent1"/>
          </a:fillRef>
          <a:effectRef idx="0">
            <a:schemeClr val="accent1"/>
          </a:effectRef>
          <a:fontRef idx="minor">
            <a:schemeClr val="tx1"/>
          </a:fontRef>
        </p:style>
      </p:cxnSp>
      <p:cxnSp>
        <p:nvCxnSpPr>
          <p:cNvPr id="45" name="직선 연결선 44">
            <a:extLst>
              <a:ext uri="{FF2B5EF4-FFF2-40B4-BE49-F238E27FC236}">
                <a16:creationId xmlns:a16="http://schemas.microsoft.com/office/drawing/2014/main" id="{0A500509-8762-4E39-AF97-F056E8115E87}"/>
              </a:ext>
            </a:extLst>
          </p:cNvPr>
          <p:cNvCxnSpPr>
            <a:cxnSpLocks/>
          </p:cNvCxnSpPr>
          <p:nvPr/>
        </p:nvCxnSpPr>
        <p:spPr>
          <a:xfrm>
            <a:off x="2582091" y="1786271"/>
            <a:ext cx="8737579" cy="0"/>
          </a:xfrm>
          <a:prstGeom prst="line">
            <a:avLst/>
          </a:prstGeom>
          <a:ln w="25400">
            <a:solidFill>
              <a:srgbClr val="EF296B"/>
            </a:solidFill>
          </a:ln>
        </p:spPr>
        <p:style>
          <a:lnRef idx="1">
            <a:schemeClr val="accent1"/>
          </a:lnRef>
          <a:fillRef idx="0">
            <a:schemeClr val="accent1"/>
          </a:fillRef>
          <a:effectRef idx="0">
            <a:schemeClr val="accent1"/>
          </a:effectRef>
          <a:fontRef idx="minor">
            <a:schemeClr val="tx1"/>
          </a:fontRef>
        </p:style>
      </p:cxnSp>
      <p:grpSp>
        <p:nvGrpSpPr>
          <p:cNvPr id="49" name="그룹 48">
            <a:extLst>
              <a:ext uri="{FF2B5EF4-FFF2-40B4-BE49-F238E27FC236}">
                <a16:creationId xmlns:a16="http://schemas.microsoft.com/office/drawing/2014/main" id="{449DE832-BAA5-49BC-A643-27AF64BA9389}"/>
              </a:ext>
            </a:extLst>
          </p:cNvPr>
          <p:cNvGrpSpPr/>
          <p:nvPr/>
        </p:nvGrpSpPr>
        <p:grpSpPr>
          <a:xfrm>
            <a:off x="782627" y="2132316"/>
            <a:ext cx="1581573" cy="2144590"/>
            <a:chOff x="9630155" y="3944466"/>
            <a:chExt cx="1581573" cy="2144590"/>
          </a:xfrm>
        </p:grpSpPr>
        <p:sp>
          <p:nvSpPr>
            <p:cNvPr id="50" name="TextBox 49">
              <a:extLst>
                <a:ext uri="{FF2B5EF4-FFF2-40B4-BE49-F238E27FC236}">
                  <a16:creationId xmlns:a16="http://schemas.microsoft.com/office/drawing/2014/main" id="{28F0E604-EDD3-4648-9E4D-3D7DFEAF6E41}"/>
                </a:ext>
              </a:extLst>
            </p:cNvPr>
            <p:cNvSpPr txBox="1"/>
            <p:nvPr/>
          </p:nvSpPr>
          <p:spPr>
            <a:xfrm>
              <a:off x="9678228" y="3944466"/>
              <a:ext cx="1533500" cy="523220"/>
            </a:xfrm>
            <a:prstGeom prst="rect">
              <a:avLst/>
            </a:prstGeom>
            <a:noFill/>
          </p:spPr>
          <p:txBody>
            <a:bodyPr wrap="square" rtlCol="0" anchor="b" anchorCtr="0">
              <a:spAutoFit/>
            </a:bodyPr>
            <a:lstStyle/>
            <a:p>
              <a:pPr algn="ctr"/>
              <a:r>
                <a:rPr lang="en-US" altLang="ko-KR" sz="1400" dirty="0">
                  <a:solidFill>
                    <a:schemeClr val="bg1">
                      <a:lumMod val="85000"/>
                    </a:schemeClr>
                  </a:solidFill>
                  <a:latin typeface="Arial" panose="020B0604020202020204" pitchFamily="34" charset="0"/>
                </a:rPr>
                <a:t>PUSH {Sig}</a:t>
              </a:r>
            </a:p>
            <a:p>
              <a:pPr algn="ctr"/>
              <a:r>
                <a:rPr lang="en-US" altLang="ko-KR" sz="1400" dirty="0">
                  <a:solidFill>
                    <a:schemeClr val="bg1">
                      <a:lumMod val="85000"/>
                    </a:schemeClr>
                  </a:solidFill>
                  <a:latin typeface="Arial" panose="020B0604020202020204" pitchFamily="34" charset="0"/>
                </a:rPr>
                <a:t>PUSH {</a:t>
              </a:r>
              <a:r>
                <a:rPr lang="en-US" altLang="ko-KR" sz="1400" dirty="0" err="1">
                  <a:solidFill>
                    <a:schemeClr val="bg1">
                      <a:lumMod val="85000"/>
                    </a:schemeClr>
                  </a:solidFill>
                  <a:latin typeface="Arial" panose="020B0604020202020204" pitchFamily="34" charset="0"/>
                </a:rPr>
                <a:t>PubKey</a:t>
              </a:r>
              <a:r>
                <a:rPr lang="en-US" altLang="ko-KR" sz="1400" dirty="0">
                  <a:solidFill>
                    <a:schemeClr val="bg1">
                      <a:lumMod val="85000"/>
                    </a:schemeClr>
                  </a:solidFill>
                  <a:latin typeface="Arial" panose="020B0604020202020204" pitchFamily="34" charset="0"/>
                </a:rPr>
                <a:t>}</a:t>
              </a:r>
              <a:endParaRPr lang="ko-KR" altLang="en-US" sz="1400" dirty="0">
                <a:solidFill>
                  <a:schemeClr val="bg1">
                    <a:lumMod val="85000"/>
                  </a:schemeClr>
                </a:solidFill>
                <a:latin typeface="Arial" panose="020B0604020202020204" pitchFamily="34" charset="0"/>
              </a:endParaRPr>
            </a:p>
          </p:txBody>
        </p:sp>
        <p:cxnSp>
          <p:nvCxnSpPr>
            <p:cNvPr id="51" name="직선 연결선 50">
              <a:extLst>
                <a:ext uri="{FF2B5EF4-FFF2-40B4-BE49-F238E27FC236}">
                  <a16:creationId xmlns:a16="http://schemas.microsoft.com/office/drawing/2014/main" id="{9ADF4A1B-DCBC-4E5F-8102-40E92C564167}"/>
                </a:ext>
              </a:extLst>
            </p:cNvPr>
            <p:cNvCxnSpPr>
              <a:cxnSpLocks/>
            </p:cNvCxnSpPr>
            <p:nvPr/>
          </p:nvCxnSpPr>
          <p:spPr>
            <a:xfrm>
              <a:off x="9647674" y="4469056"/>
              <a:ext cx="0" cy="162000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2" name="직선 연결선 51">
              <a:extLst>
                <a:ext uri="{FF2B5EF4-FFF2-40B4-BE49-F238E27FC236}">
                  <a16:creationId xmlns:a16="http://schemas.microsoft.com/office/drawing/2014/main" id="{69339A5F-9CA6-49D0-BA77-F0F90BC2C1B4}"/>
                </a:ext>
              </a:extLst>
            </p:cNvPr>
            <p:cNvCxnSpPr>
              <a:cxnSpLocks/>
            </p:cNvCxnSpPr>
            <p:nvPr/>
          </p:nvCxnSpPr>
          <p:spPr>
            <a:xfrm>
              <a:off x="11032287" y="4469056"/>
              <a:ext cx="0" cy="162000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3" name="직선 연결선 52">
              <a:extLst>
                <a:ext uri="{FF2B5EF4-FFF2-40B4-BE49-F238E27FC236}">
                  <a16:creationId xmlns:a16="http://schemas.microsoft.com/office/drawing/2014/main" id="{9DCE2CA8-F4B0-48A3-B29C-039604446A05}"/>
                </a:ext>
              </a:extLst>
            </p:cNvPr>
            <p:cNvCxnSpPr>
              <a:cxnSpLocks/>
            </p:cNvCxnSpPr>
            <p:nvPr/>
          </p:nvCxnSpPr>
          <p:spPr>
            <a:xfrm>
              <a:off x="9630155" y="6089056"/>
              <a:ext cx="1421226" cy="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54" name="그룹 53">
              <a:extLst>
                <a:ext uri="{FF2B5EF4-FFF2-40B4-BE49-F238E27FC236}">
                  <a16:creationId xmlns:a16="http://schemas.microsoft.com/office/drawing/2014/main" id="{AF604C37-81F7-4813-B06D-DF900296758E}"/>
                </a:ext>
              </a:extLst>
            </p:cNvPr>
            <p:cNvGrpSpPr/>
            <p:nvPr/>
          </p:nvGrpSpPr>
          <p:grpSpPr>
            <a:xfrm>
              <a:off x="9709981" y="4483002"/>
              <a:ext cx="1260000" cy="606630"/>
              <a:chOff x="9698822" y="4483002"/>
              <a:chExt cx="1260000" cy="606630"/>
            </a:xfrm>
          </p:grpSpPr>
          <p:sp>
            <p:nvSpPr>
              <p:cNvPr id="55" name="직사각형 54">
                <a:extLst>
                  <a:ext uri="{FF2B5EF4-FFF2-40B4-BE49-F238E27FC236}">
                    <a16:creationId xmlns:a16="http://schemas.microsoft.com/office/drawing/2014/main" id="{23D367DA-F956-41AF-A3D9-11C7E780D028}"/>
                  </a:ext>
                </a:extLst>
              </p:cNvPr>
              <p:cNvSpPr/>
              <p:nvPr/>
            </p:nvSpPr>
            <p:spPr>
              <a:xfrm>
                <a:off x="9698822" y="4483002"/>
                <a:ext cx="1260000" cy="288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54000" tIns="36000" rIns="54000" bIns="54000" rtlCol="0" anchor="ctr" anchorCtr="1"/>
              <a:lstStyle/>
              <a:p>
                <a:pPr algn="ctr"/>
                <a:r>
                  <a:rPr lang="en-US" altLang="ko-KR" sz="1400" dirty="0">
                    <a:latin typeface="Arial" panose="020B0604020202020204" pitchFamily="34" charset="0"/>
                  </a:rPr>
                  <a:t>{</a:t>
                </a:r>
                <a:r>
                  <a:rPr lang="en-US" altLang="ko-KR" sz="1400" dirty="0" err="1">
                    <a:latin typeface="Arial" panose="020B0604020202020204" pitchFamily="34" charset="0"/>
                  </a:rPr>
                  <a:t>PubKey</a:t>
                </a:r>
                <a:r>
                  <a:rPr lang="en-US" altLang="ko-KR" sz="1400" dirty="0">
                    <a:latin typeface="Arial" panose="020B0604020202020204" pitchFamily="34" charset="0"/>
                  </a:rPr>
                  <a:t>}</a:t>
                </a:r>
                <a:endParaRPr lang="ko-KR" altLang="en-US" sz="1400" dirty="0">
                  <a:latin typeface="Arial" panose="020B0604020202020204" pitchFamily="34" charset="0"/>
                </a:endParaRPr>
              </a:p>
            </p:txBody>
          </p:sp>
          <p:sp>
            <p:nvSpPr>
              <p:cNvPr id="56" name="직사각형 55">
                <a:extLst>
                  <a:ext uri="{FF2B5EF4-FFF2-40B4-BE49-F238E27FC236}">
                    <a16:creationId xmlns:a16="http://schemas.microsoft.com/office/drawing/2014/main" id="{4CE880D8-2A36-4D84-A6A8-EE9D80DCE01F}"/>
                  </a:ext>
                </a:extLst>
              </p:cNvPr>
              <p:cNvSpPr/>
              <p:nvPr/>
            </p:nvSpPr>
            <p:spPr>
              <a:xfrm>
                <a:off x="9698822" y="4801632"/>
                <a:ext cx="1260000" cy="288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54000" tIns="36000" rIns="54000" bIns="54000" rtlCol="0" anchor="ctr" anchorCtr="1"/>
              <a:lstStyle/>
              <a:p>
                <a:pPr algn="ctr"/>
                <a:r>
                  <a:rPr lang="en-US" altLang="ko-KR" sz="1400" dirty="0">
                    <a:latin typeface="Arial" panose="020B0604020202020204" pitchFamily="34" charset="0"/>
                  </a:rPr>
                  <a:t>{Sig}</a:t>
                </a:r>
                <a:endParaRPr lang="ko-KR" altLang="en-US" sz="1400" dirty="0">
                  <a:latin typeface="Arial" panose="020B0604020202020204" pitchFamily="34" charset="0"/>
                </a:endParaRPr>
              </a:p>
            </p:txBody>
          </p:sp>
        </p:grpSp>
      </p:grpSp>
      <p:grpSp>
        <p:nvGrpSpPr>
          <p:cNvPr id="60" name="그룹 59">
            <a:extLst>
              <a:ext uri="{FF2B5EF4-FFF2-40B4-BE49-F238E27FC236}">
                <a16:creationId xmlns:a16="http://schemas.microsoft.com/office/drawing/2014/main" id="{5A4DE15B-1ACC-46B9-B719-524152ADDDA3}"/>
              </a:ext>
            </a:extLst>
          </p:cNvPr>
          <p:cNvGrpSpPr/>
          <p:nvPr/>
        </p:nvGrpSpPr>
        <p:grpSpPr>
          <a:xfrm>
            <a:off x="2426506" y="2347759"/>
            <a:ext cx="1421226" cy="1929147"/>
            <a:chOff x="9630155" y="4159909"/>
            <a:chExt cx="1421226" cy="1929147"/>
          </a:xfrm>
        </p:grpSpPr>
        <p:sp>
          <p:nvSpPr>
            <p:cNvPr id="61" name="TextBox 60">
              <a:extLst>
                <a:ext uri="{FF2B5EF4-FFF2-40B4-BE49-F238E27FC236}">
                  <a16:creationId xmlns:a16="http://schemas.microsoft.com/office/drawing/2014/main" id="{C4292D6B-BEB3-472A-94FD-23AECCBB510A}"/>
                </a:ext>
              </a:extLst>
            </p:cNvPr>
            <p:cNvSpPr txBox="1"/>
            <p:nvPr/>
          </p:nvSpPr>
          <p:spPr>
            <a:xfrm>
              <a:off x="9878156" y="4159909"/>
              <a:ext cx="923651" cy="307777"/>
            </a:xfrm>
            <a:prstGeom prst="rect">
              <a:avLst/>
            </a:prstGeom>
            <a:noFill/>
          </p:spPr>
          <p:txBody>
            <a:bodyPr wrap="none" rtlCol="0" anchor="b" anchorCtr="0">
              <a:spAutoFit/>
            </a:bodyPr>
            <a:lstStyle/>
            <a:p>
              <a:pPr algn="ctr"/>
              <a:r>
                <a:rPr lang="en-US" altLang="ko-KR" sz="1400" dirty="0">
                  <a:solidFill>
                    <a:schemeClr val="bg1">
                      <a:lumMod val="85000"/>
                    </a:schemeClr>
                  </a:solidFill>
                  <a:latin typeface="Arial" panose="020B0604020202020204" pitchFamily="34" charset="0"/>
                </a:rPr>
                <a:t>OP_DUP</a:t>
              </a:r>
              <a:endParaRPr lang="ko-KR" altLang="en-US" sz="1400" dirty="0">
                <a:solidFill>
                  <a:schemeClr val="bg1">
                    <a:lumMod val="85000"/>
                  </a:schemeClr>
                </a:solidFill>
                <a:latin typeface="Arial" panose="020B0604020202020204" pitchFamily="34" charset="0"/>
              </a:endParaRPr>
            </a:p>
          </p:txBody>
        </p:sp>
        <p:cxnSp>
          <p:nvCxnSpPr>
            <p:cNvPr id="62" name="직선 연결선 61">
              <a:extLst>
                <a:ext uri="{FF2B5EF4-FFF2-40B4-BE49-F238E27FC236}">
                  <a16:creationId xmlns:a16="http://schemas.microsoft.com/office/drawing/2014/main" id="{FA5EC348-6080-4E67-8344-8C9FC1FA7903}"/>
                </a:ext>
              </a:extLst>
            </p:cNvPr>
            <p:cNvCxnSpPr>
              <a:cxnSpLocks/>
            </p:cNvCxnSpPr>
            <p:nvPr/>
          </p:nvCxnSpPr>
          <p:spPr>
            <a:xfrm>
              <a:off x="9647674" y="4469056"/>
              <a:ext cx="0" cy="162000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3" name="직선 연결선 62">
              <a:extLst>
                <a:ext uri="{FF2B5EF4-FFF2-40B4-BE49-F238E27FC236}">
                  <a16:creationId xmlns:a16="http://schemas.microsoft.com/office/drawing/2014/main" id="{27D285DB-DA6D-4F69-BAE1-D5AAF4EE9530}"/>
                </a:ext>
              </a:extLst>
            </p:cNvPr>
            <p:cNvCxnSpPr>
              <a:cxnSpLocks/>
            </p:cNvCxnSpPr>
            <p:nvPr/>
          </p:nvCxnSpPr>
          <p:spPr>
            <a:xfrm>
              <a:off x="11032287" y="4469056"/>
              <a:ext cx="0" cy="162000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4" name="직선 연결선 63">
              <a:extLst>
                <a:ext uri="{FF2B5EF4-FFF2-40B4-BE49-F238E27FC236}">
                  <a16:creationId xmlns:a16="http://schemas.microsoft.com/office/drawing/2014/main" id="{9263EF20-B8A2-48A6-A8C6-1614F2C9AE9D}"/>
                </a:ext>
              </a:extLst>
            </p:cNvPr>
            <p:cNvCxnSpPr>
              <a:cxnSpLocks/>
            </p:cNvCxnSpPr>
            <p:nvPr/>
          </p:nvCxnSpPr>
          <p:spPr>
            <a:xfrm>
              <a:off x="9630155" y="6089056"/>
              <a:ext cx="1421226" cy="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65" name="그룹 64">
              <a:extLst>
                <a:ext uri="{FF2B5EF4-FFF2-40B4-BE49-F238E27FC236}">
                  <a16:creationId xmlns:a16="http://schemas.microsoft.com/office/drawing/2014/main" id="{C6549661-B077-41F8-94ED-B1C103B4377D}"/>
                </a:ext>
              </a:extLst>
            </p:cNvPr>
            <p:cNvGrpSpPr/>
            <p:nvPr/>
          </p:nvGrpSpPr>
          <p:grpSpPr>
            <a:xfrm>
              <a:off x="9709981" y="4483002"/>
              <a:ext cx="1260000" cy="925260"/>
              <a:chOff x="9698822" y="4483002"/>
              <a:chExt cx="1260000" cy="925260"/>
            </a:xfrm>
          </p:grpSpPr>
          <p:sp>
            <p:nvSpPr>
              <p:cNvPr id="66" name="직사각형 65">
                <a:extLst>
                  <a:ext uri="{FF2B5EF4-FFF2-40B4-BE49-F238E27FC236}">
                    <a16:creationId xmlns:a16="http://schemas.microsoft.com/office/drawing/2014/main" id="{C5D8ED49-7D4B-46A5-AA0A-CBAFF69E3F81}"/>
                  </a:ext>
                </a:extLst>
              </p:cNvPr>
              <p:cNvSpPr/>
              <p:nvPr/>
            </p:nvSpPr>
            <p:spPr>
              <a:xfrm>
                <a:off x="9698822" y="4483002"/>
                <a:ext cx="1260000" cy="288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54000" tIns="36000" rIns="54000" bIns="54000" rtlCol="0" anchor="ctr" anchorCtr="1"/>
              <a:lstStyle/>
              <a:p>
                <a:pPr algn="ctr"/>
                <a:r>
                  <a:rPr lang="en-US" altLang="ko-KR" sz="1400" dirty="0">
                    <a:latin typeface="Arial" panose="020B0604020202020204" pitchFamily="34" charset="0"/>
                  </a:rPr>
                  <a:t>{</a:t>
                </a:r>
                <a:r>
                  <a:rPr lang="en-US" altLang="ko-KR" sz="1400" dirty="0" err="1">
                    <a:latin typeface="Arial" panose="020B0604020202020204" pitchFamily="34" charset="0"/>
                  </a:rPr>
                  <a:t>PubKey</a:t>
                </a:r>
                <a:r>
                  <a:rPr lang="en-US" altLang="ko-KR" sz="1400" dirty="0">
                    <a:latin typeface="Arial" panose="020B0604020202020204" pitchFamily="34" charset="0"/>
                  </a:rPr>
                  <a:t>}</a:t>
                </a:r>
                <a:endParaRPr lang="ko-KR" altLang="en-US" sz="1400" dirty="0">
                  <a:latin typeface="Arial" panose="020B0604020202020204" pitchFamily="34" charset="0"/>
                </a:endParaRPr>
              </a:p>
            </p:txBody>
          </p:sp>
          <p:sp>
            <p:nvSpPr>
              <p:cNvPr id="67" name="직사각형 66">
                <a:extLst>
                  <a:ext uri="{FF2B5EF4-FFF2-40B4-BE49-F238E27FC236}">
                    <a16:creationId xmlns:a16="http://schemas.microsoft.com/office/drawing/2014/main" id="{28781AE7-636D-4DB8-9E8E-FD08A0A03DCA}"/>
                  </a:ext>
                </a:extLst>
              </p:cNvPr>
              <p:cNvSpPr/>
              <p:nvPr/>
            </p:nvSpPr>
            <p:spPr>
              <a:xfrm>
                <a:off x="9698822" y="4801632"/>
                <a:ext cx="1260000" cy="288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54000" tIns="36000" rIns="54000" bIns="54000" rtlCol="0" anchor="ctr" anchorCtr="1"/>
              <a:lstStyle/>
              <a:p>
                <a:pPr algn="ctr"/>
                <a:r>
                  <a:rPr lang="en-US" altLang="ko-KR" sz="1400" dirty="0">
                    <a:latin typeface="Arial" panose="020B0604020202020204" pitchFamily="34" charset="0"/>
                  </a:rPr>
                  <a:t>{</a:t>
                </a:r>
                <a:r>
                  <a:rPr lang="en-US" altLang="ko-KR" sz="1400" dirty="0" err="1">
                    <a:latin typeface="Arial" panose="020B0604020202020204" pitchFamily="34" charset="0"/>
                  </a:rPr>
                  <a:t>PubKey</a:t>
                </a:r>
                <a:r>
                  <a:rPr lang="en-US" altLang="ko-KR" sz="1400" dirty="0">
                    <a:latin typeface="Arial" panose="020B0604020202020204" pitchFamily="34" charset="0"/>
                  </a:rPr>
                  <a:t>}</a:t>
                </a:r>
                <a:endParaRPr lang="ko-KR" altLang="en-US" sz="1400" dirty="0">
                  <a:latin typeface="Arial" panose="020B0604020202020204" pitchFamily="34" charset="0"/>
                </a:endParaRPr>
              </a:p>
            </p:txBody>
          </p:sp>
          <p:sp>
            <p:nvSpPr>
              <p:cNvPr id="68" name="직사각형 67">
                <a:extLst>
                  <a:ext uri="{FF2B5EF4-FFF2-40B4-BE49-F238E27FC236}">
                    <a16:creationId xmlns:a16="http://schemas.microsoft.com/office/drawing/2014/main" id="{4901E20B-3408-44B8-BDA1-10CD372E6348}"/>
                  </a:ext>
                </a:extLst>
              </p:cNvPr>
              <p:cNvSpPr/>
              <p:nvPr/>
            </p:nvSpPr>
            <p:spPr>
              <a:xfrm>
                <a:off x="9698822" y="5120262"/>
                <a:ext cx="1260000" cy="288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54000" tIns="36000" rIns="54000" bIns="54000" rtlCol="0" anchor="ctr" anchorCtr="1"/>
              <a:lstStyle/>
              <a:p>
                <a:pPr algn="ctr"/>
                <a:r>
                  <a:rPr lang="en-US" altLang="ko-KR" sz="1400" dirty="0">
                    <a:latin typeface="Arial" panose="020B0604020202020204" pitchFamily="34" charset="0"/>
                  </a:rPr>
                  <a:t>{Sig}</a:t>
                </a:r>
                <a:endParaRPr lang="ko-KR" altLang="en-US" sz="1400" dirty="0">
                  <a:latin typeface="Arial" panose="020B0604020202020204" pitchFamily="34" charset="0"/>
                </a:endParaRPr>
              </a:p>
            </p:txBody>
          </p:sp>
        </p:grpSp>
      </p:grpSp>
      <p:grpSp>
        <p:nvGrpSpPr>
          <p:cNvPr id="71" name="그룹 70">
            <a:extLst>
              <a:ext uri="{FF2B5EF4-FFF2-40B4-BE49-F238E27FC236}">
                <a16:creationId xmlns:a16="http://schemas.microsoft.com/office/drawing/2014/main" id="{22D7F2F5-43DF-4DA1-A7F5-EE25BB97D675}"/>
              </a:ext>
            </a:extLst>
          </p:cNvPr>
          <p:cNvGrpSpPr/>
          <p:nvPr/>
        </p:nvGrpSpPr>
        <p:grpSpPr>
          <a:xfrm>
            <a:off x="3950199" y="2347759"/>
            <a:ext cx="1421226" cy="1929147"/>
            <a:chOff x="9630155" y="4159909"/>
            <a:chExt cx="1421226" cy="1929147"/>
          </a:xfrm>
        </p:grpSpPr>
        <p:sp>
          <p:nvSpPr>
            <p:cNvPr id="72" name="TextBox 71">
              <a:extLst>
                <a:ext uri="{FF2B5EF4-FFF2-40B4-BE49-F238E27FC236}">
                  <a16:creationId xmlns:a16="http://schemas.microsoft.com/office/drawing/2014/main" id="{217A6905-501B-41F5-ACEF-54BEC91DB943}"/>
                </a:ext>
              </a:extLst>
            </p:cNvPr>
            <p:cNvSpPr txBox="1"/>
            <p:nvPr/>
          </p:nvSpPr>
          <p:spPr>
            <a:xfrm>
              <a:off x="9668965" y="4159909"/>
              <a:ext cx="1342035" cy="307777"/>
            </a:xfrm>
            <a:prstGeom prst="rect">
              <a:avLst/>
            </a:prstGeom>
            <a:noFill/>
          </p:spPr>
          <p:txBody>
            <a:bodyPr wrap="none" rtlCol="0" anchor="b" anchorCtr="0">
              <a:spAutoFit/>
            </a:bodyPr>
            <a:lstStyle/>
            <a:p>
              <a:pPr algn="ctr"/>
              <a:r>
                <a:rPr lang="en-US" altLang="ko-KR" sz="1400" dirty="0">
                  <a:solidFill>
                    <a:schemeClr val="bg1">
                      <a:lumMod val="85000"/>
                    </a:schemeClr>
                  </a:solidFill>
                  <a:latin typeface="Arial" panose="020B0604020202020204" pitchFamily="34" charset="0"/>
                </a:rPr>
                <a:t>OP_HASH160</a:t>
              </a:r>
              <a:endParaRPr lang="ko-KR" altLang="en-US" sz="1400" dirty="0">
                <a:solidFill>
                  <a:schemeClr val="bg1">
                    <a:lumMod val="85000"/>
                  </a:schemeClr>
                </a:solidFill>
                <a:latin typeface="Arial" panose="020B0604020202020204" pitchFamily="34" charset="0"/>
              </a:endParaRPr>
            </a:p>
          </p:txBody>
        </p:sp>
        <p:cxnSp>
          <p:nvCxnSpPr>
            <p:cNvPr id="73" name="직선 연결선 72">
              <a:extLst>
                <a:ext uri="{FF2B5EF4-FFF2-40B4-BE49-F238E27FC236}">
                  <a16:creationId xmlns:a16="http://schemas.microsoft.com/office/drawing/2014/main" id="{2523F1BF-24FF-49E1-B0BC-8FE7C08D7401}"/>
                </a:ext>
              </a:extLst>
            </p:cNvPr>
            <p:cNvCxnSpPr>
              <a:cxnSpLocks/>
            </p:cNvCxnSpPr>
            <p:nvPr/>
          </p:nvCxnSpPr>
          <p:spPr>
            <a:xfrm>
              <a:off x="9647674" y="4469056"/>
              <a:ext cx="0" cy="162000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4" name="직선 연결선 73">
              <a:extLst>
                <a:ext uri="{FF2B5EF4-FFF2-40B4-BE49-F238E27FC236}">
                  <a16:creationId xmlns:a16="http://schemas.microsoft.com/office/drawing/2014/main" id="{99B170F2-CA82-4EEE-B6EC-F53B3220E806}"/>
                </a:ext>
              </a:extLst>
            </p:cNvPr>
            <p:cNvCxnSpPr>
              <a:cxnSpLocks/>
            </p:cNvCxnSpPr>
            <p:nvPr/>
          </p:nvCxnSpPr>
          <p:spPr>
            <a:xfrm>
              <a:off x="11032287" y="4469056"/>
              <a:ext cx="0" cy="162000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5" name="직선 연결선 74">
              <a:extLst>
                <a:ext uri="{FF2B5EF4-FFF2-40B4-BE49-F238E27FC236}">
                  <a16:creationId xmlns:a16="http://schemas.microsoft.com/office/drawing/2014/main" id="{7A9F5FE5-601D-40F6-8C4A-ED466C9E20C2}"/>
                </a:ext>
              </a:extLst>
            </p:cNvPr>
            <p:cNvCxnSpPr>
              <a:cxnSpLocks/>
            </p:cNvCxnSpPr>
            <p:nvPr/>
          </p:nvCxnSpPr>
          <p:spPr>
            <a:xfrm>
              <a:off x="9630155" y="6089056"/>
              <a:ext cx="1421226" cy="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76" name="그룹 75">
              <a:extLst>
                <a:ext uri="{FF2B5EF4-FFF2-40B4-BE49-F238E27FC236}">
                  <a16:creationId xmlns:a16="http://schemas.microsoft.com/office/drawing/2014/main" id="{72E60294-51D0-4964-9DA9-22EC7E747CB7}"/>
                </a:ext>
              </a:extLst>
            </p:cNvPr>
            <p:cNvGrpSpPr/>
            <p:nvPr/>
          </p:nvGrpSpPr>
          <p:grpSpPr>
            <a:xfrm>
              <a:off x="9709981" y="4483002"/>
              <a:ext cx="1260000" cy="925260"/>
              <a:chOff x="9698822" y="4483002"/>
              <a:chExt cx="1260000" cy="925260"/>
            </a:xfrm>
          </p:grpSpPr>
          <p:sp>
            <p:nvSpPr>
              <p:cNvPr id="77" name="직사각형 76">
                <a:extLst>
                  <a:ext uri="{FF2B5EF4-FFF2-40B4-BE49-F238E27FC236}">
                    <a16:creationId xmlns:a16="http://schemas.microsoft.com/office/drawing/2014/main" id="{0CFC9B32-50CE-4587-B189-2DE53E4426EC}"/>
                  </a:ext>
                </a:extLst>
              </p:cNvPr>
              <p:cNvSpPr/>
              <p:nvPr/>
            </p:nvSpPr>
            <p:spPr>
              <a:xfrm>
                <a:off x="9698822" y="4483002"/>
                <a:ext cx="1260000" cy="288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54000" tIns="36000" rIns="54000" bIns="54000" rtlCol="0" anchor="ctr" anchorCtr="1"/>
              <a:lstStyle/>
              <a:p>
                <a:pPr algn="ctr"/>
                <a:r>
                  <a:rPr lang="en-US" altLang="ko-KR" sz="1400" dirty="0">
                    <a:latin typeface="Arial" panose="020B0604020202020204" pitchFamily="34" charset="0"/>
                  </a:rPr>
                  <a:t>{</a:t>
                </a:r>
                <a:r>
                  <a:rPr lang="en-US" altLang="ko-KR" sz="1400" dirty="0" err="1">
                    <a:latin typeface="Arial" panose="020B0604020202020204" pitchFamily="34" charset="0"/>
                  </a:rPr>
                  <a:t>PubKeyHash</a:t>
                </a:r>
                <a:r>
                  <a:rPr lang="en-US" altLang="ko-KR" sz="1400" dirty="0">
                    <a:latin typeface="Arial" panose="020B0604020202020204" pitchFamily="34" charset="0"/>
                  </a:rPr>
                  <a:t>}</a:t>
                </a:r>
                <a:endParaRPr lang="ko-KR" altLang="en-US" sz="1400" dirty="0">
                  <a:latin typeface="Arial" panose="020B0604020202020204" pitchFamily="34" charset="0"/>
                </a:endParaRPr>
              </a:p>
            </p:txBody>
          </p:sp>
          <p:sp>
            <p:nvSpPr>
              <p:cNvPr id="78" name="직사각형 77">
                <a:extLst>
                  <a:ext uri="{FF2B5EF4-FFF2-40B4-BE49-F238E27FC236}">
                    <a16:creationId xmlns:a16="http://schemas.microsoft.com/office/drawing/2014/main" id="{F16DA74F-A6DC-4D66-8536-99ABC63AA85F}"/>
                  </a:ext>
                </a:extLst>
              </p:cNvPr>
              <p:cNvSpPr/>
              <p:nvPr/>
            </p:nvSpPr>
            <p:spPr>
              <a:xfrm>
                <a:off x="9698822" y="4801632"/>
                <a:ext cx="1260000" cy="288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54000" tIns="36000" rIns="54000" bIns="54000" rtlCol="0" anchor="ctr" anchorCtr="1"/>
              <a:lstStyle/>
              <a:p>
                <a:pPr algn="ctr"/>
                <a:r>
                  <a:rPr lang="en-US" altLang="ko-KR" sz="1400" dirty="0">
                    <a:latin typeface="Arial" panose="020B0604020202020204" pitchFamily="34" charset="0"/>
                  </a:rPr>
                  <a:t>{</a:t>
                </a:r>
                <a:r>
                  <a:rPr lang="en-US" altLang="ko-KR" sz="1400" dirty="0" err="1">
                    <a:latin typeface="Arial" panose="020B0604020202020204" pitchFamily="34" charset="0"/>
                  </a:rPr>
                  <a:t>PubKey</a:t>
                </a:r>
                <a:r>
                  <a:rPr lang="en-US" altLang="ko-KR" sz="1400" dirty="0">
                    <a:latin typeface="Arial" panose="020B0604020202020204" pitchFamily="34" charset="0"/>
                  </a:rPr>
                  <a:t>}</a:t>
                </a:r>
                <a:endParaRPr lang="ko-KR" altLang="en-US" sz="1400" dirty="0">
                  <a:latin typeface="Arial" panose="020B0604020202020204" pitchFamily="34" charset="0"/>
                </a:endParaRPr>
              </a:p>
            </p:txBody>
          </p:sp>
          <p:sp>
            <p:nvSpPr>
              <p:cNvPr id="79" name="직사각형 78">
                <a:extLst>
                  <a:ext uri="{FF2B5EF4-FFF2-40B4-BE49-F238E27FC236}">
                    <a16:creationId xmlns:a16="http://schemas.microsoft.com/office/drawing/2014/main" id="{0DFCDAEC-0284-46CE-8921-C367582ECD7D}"/>
                  </a:ext>
                </a:extLst>
              </p:cNvPr>
              <p:cNvSpPr/>
              <p:nvPr/>
            </p:nvSpPr>
            <p:spPr>
              <a:xfrm>
                <a:off x="9698822" y="5120262"/>
                <a:ext cx="1260000" cy="288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54000" tIns="36000" rIns="54000" bIns="54000" rtlCol="0" anchor="ctr" anchorCtr="1"/>
              <a:lstStyle/>
              <a:p>
                <a:pPr algn="ctr"/>
                <a:r>
                  <a:rPr lang="en-US" altLang="ko-KR" sz="1400" dirty="0">
                    <a:latin typeface="Arial" panose="020B0604020202020204" pitchFamily="34" charset="0"/>
                  </a:rPr>
                  <a:t>{Sig}</a:t>
                </a:r>
                <a:endParaRPr lang="ko-KR" altLang="en-US" sz="1400" dirty="0">
                  <a:latin typeface="Arial" panose="020B0604020202020204" pitchFamily="34" charset="0"/>
                </a:endParaRPr>
              </a:p>
            </p:txBody>
          </p:sp>
        </p:grpSp>
      </p:grpSp>
      <p:grpSp>
        <p:nvGrpSpPr>
          <p:cNvPr id="91" name="그룹 90">
            <a:extLst>
              <a:ext uri="{FF2B5EF4-FFF2-40B4-BE49-F238E27FC236}">
                <a16:creationId xmlns:a16="http://schemas.microsoft.com/office/drawing/2014/main" id="{192D63B9-F930-4B89-8D4F-3EF670F409E1}"/>
              </a:ext>
            </a:extLst>
          </p:cNvPr>
          <p:cNvGrpSpPr/>
          <p:nvPr/>
        </p:nvGrpSpPr>
        <p:grpSpPr>
          <a:xfrm>
            <a:off x="5232181" y="2347759"/>
            <a:ext cx="1899880" cy="1929147"/>
            <a:chOff x="9390043" y="4159909"/>
            <a:chExt cx="1899880" cy="1929147"/>
          </a:xfrm>
        </p:grpSpPr>
        <p:sp>
          <p:nvSpPr>
            <p:cNvPr id="92" name="TextBox 91">
              <a:extLst>
                <a:ext uri="{FF2B5EF4-FFF2-40B4-BE49-F238E27FC236}">
                  <a16:creationId xmlns:a16="http://schemas.microsoft.com/office/drawing/2014/main" id="{F1102C3D-9E5E-43B1-82EA-C98F20C93F69}"/>
                </a:ext>
              </a:extLst>
            </p:cNvPr>
            <p:cNvSpPr txBox="1"/>
            <p:nvPr/>
          </p:nvSpPr>
          <p:spPr>
            <a:xfrm>
              <a:off x="9390043" y="4159909"/>
              <a:ext cx="1899880" cy="307777"/>
            </a:xfrm>
            <a:prstGeom prst="rect">
              <a:avLst/>
            </a:prstGeom>
            <a:noFill/>
          </p:spPr>
          <p:txBody>
            <a:bodyPr wrap="none" rtlCol="0" anchor="b" anchorCtr="0">
              <a:spAutoFit/>
            </a:bodyPr>
            <a:lstStyle/>
            <a:p>
              <a:pPr algn="ctr"/>
              <a:r>
                <a:rPr lang="en-US" altLang="ko-KR" sz="1400" dirty="0">
                  <a:solidFill>
                    <a:schemeClr val="bg1">
                      <a:lumMod val="85000"/>
                    </a:schemeClr>
                  </a:solidFill>
                  <a:latin typeface="Arial" panose="020B0604020202020204" pitchFamily="34" charset="0"/>
                </a:rPr>
                <a:t>PUSH {</a:t>
              </a:r>
              <a:r>
                <a:rPr lang="en-US" altLang="ko-KR" sz="1400" dirty="0" err="1">
                  <a:solidFill>
                    <a:schemeClr val="bg1">
                      <a:lumMod val="85000"/>
                    </a:schemeClr>
                  </a:solidFill>
                  <a:latin typeface="Arial" panose="020B0604020202020204" pitchFamily="34" charset="0"/>
                </a:rPr>
                <a:t>PubKeyHash</a:t>
              </a:r>
              <a:r>
                <a:rPr lang="en-US" altLang="ko-KR" sz="1400" dirty="0">
                  <a:solidFill>
                    <a:schemeClr val="bg1">
                      <a:lumMod val="85000"/>
                    </a:schemeClr>
                  </a:solidFill>
                  <a:latin typeface="Arial" panose="020B0604020202020204" pitchFamily="34" charset="0"/>
                </a:rPr>
                <a:t>}</a:t>
              </a:r>
              <a:endParaRPr lang="ko-KR" altLang="en-US" sz="1400" dirty="0">
                <a:solidFill>
                  <a:schemeClr val="bg1">
                    <a:lumMod val="85000"/>
                  </a:schemeClr>
                </a:solidFill>
                <a:latin typeface="Arial" panose="020B0604020202020204" pitchFamily="34" charset="0"/>
              </a:endParaRPr>
            </a:p>
          </p:txBody>
        </p:sp>
        <p:cxnSp>
          <p:nvCxnSpPr>
            <p:cNvPr id="93" name="직선 연결선 92">
              <a:extLst>
                <a:ext uri="{FF2B5EF4-FFF2-40B4-BE49-F238E27FC236}">
                  <a16:creationId xmlns:a16="http://schemas.microsoft.com/office/drawing/2014/main" id="{9DBB4198-3E42-43F1-8980-C9EBA91B56DB}"/>
                </a:ext>
              </a:extLst>
            </p:cNvPr>
            <p:cNvCxnSpPr>
              <a:cxnSpLocks/>
            </p:cNvCxnSpPr>
            <p:nvPr/>
          </p:nvCxnSpPr>
          <p:spPr>
            <a:xfrm>
              <a:off x="9647674" y="4469056"/>
              <a:ext cx="0" cy="162000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4" name="직선 연결선 93">
              <a:extLst>
                <a:ext uri="{FF2B5EF4-FFF2-40B4-BE49-F238E27FC236}">
                  <a16:creationId xmlns:a16="http://schemas.microsoft.com/office/drawing/2014/main" id="{4F19894E-25D1-476A-AAB0-241FD86556D6}"/>
                </a:ext>
              </a:extLst>
            </p:cNvPr>
            <p:cNvCxnSpPr>
              <a:cxnSpLocks/>
            </p:cNvCxnSpPr>
            <p:nvPr/>
          </p:nvCxnSpPr>
          <p:spPr>
            <a:xfrm>
              <a:off x="11032287" y="4469056"/>
              <a:ext cx="0" cy="162000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5" name="직선 연결선 94">
              <a:extLst>
                <a:ext uri="{FF2B5EF4-FFF2-40B4-BE49-F238E27FC236}">
                  <a16:creationId xmlns:a16="http://schemas.microsoft.com/office/drawing/2014/main" id="{BD5BB661-B8BD-498C-98AB-FDEAF6AFBCF6}"/>
                </a:ext>
              </a:extLst>
            </p:cNvPr>
            <p:cNvCxnSpPr>
              <a:cxnSpLocks/>
            </p:cNvCxnSpPr>
            <p:nvPr/>
          </p:nvCxnSpPr>
          <p:spPr>
            <a:xfrm>
              <a:off x="9630155" y="6089056"/>
              <a:ext cx="1421226" cy="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96" name="그룹 95">
              <a:extLst>
                <a:ext uri="{FF2B5EF4-FFF2-40B4-BE49-F238E27FC236}">
                  <a16:creationId xmlns:a16="http://schemas.microsoft.com/office/drawing/2014/main" id="{D2C55221-3C43-417C-807D-D5D5A3A7DA14}"/>
                </a:ext>
              </a:extLst>
            </p:cNvPr>
            <p:cNvGrpSpPr/>
            <p:nvPr/>
          </p:nvGrpSpPr>
          <p:grpSpPr>
            <a:xfrm>
              <a:off x="9709981" y="4483002"/>
              <a:ext cx="1260000" cy="1243890"/>
              <a:chOff x="9698822" y="4483002"/>
              <a:chExt cx="1260000" cy="1243890"/>
            </a:xfrm>
          </p:grpSpPr>
          <p:sp>
            <p:nvSpPr>
              <p:cNvPr id="97" name="직사각형 96">
                <a:extLst>
                  <a:ext uri="{FF2B5EF4-FFF2-40B4-BE49-F238E27FC236}">
                    <a16:creationId xmlns:a16="http://schemas.microsoft.com/office/drawing/2014/main" id="{9A591D56-4A9B-4C5F-AC11-3B5C138D33D1}"/>
                  </a:ext>
                </a:extLst>
              </p:cNvPr>
              <p:cNvSpPr/>
              <p:nvPr/>
            </p:nvSpPr>
            <p:spPr>
              <a:xfrm>
                <a:off x="9698822" y="4483002"/>
                <a:ext cx="1260000" cy="288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54000" tIns="36000" rIns="54000" bIns="54000" rtlCol="0" anchor="ctr" anchorCtr="1"/>
              <a:lstStyle/>
              <a:p>
                <a:pPr algn="ctr"/>
                <a:r>
                  <a:rPr lang="en-US" altLang="ko-KR" sz="1400" dirty="0">
                    <a:latin typeface="Arial" panose="020B0604020202020204" pitchFamily="34" charset="0"/>
                  </a:rPr>
                  <a:t>{</a:t>
                </a:r>
                <a:r>
                  <a:rPr lang="en-US" altLang="ko-KR" sz="1400" dirty="0" err="1">
                    <a:latin typeface="Arial" panose="020B0604020202020204" pitchFamily="34" charset="0"/>
                  </a:rPr>
                  <a:t>PubKeyHash</a:t>
                </a:r>
                <a:r>
                  <a:rPr lang="en-US" altLang="ko-KR" sz="1400" dirty="0">
                    <a:latin typeface="Arial" panose="020B0604020202020204" pitchFamily="34" charset="0"/>
                  </a:rPr>
                  <a:t>}</a:t>
                </a:r>
                <a:endParaRPr lang="ko-KR" altLang="en-US" sz="1400" dirty="0">
                  <a:latin typeface="Arial" panose="020B0604020202020204" pitchFamily="34" charset="0"/>
                </a:endParaRPr>
              </a:p>
            </p:txBody>
          </p:sp>
          <p:sp>
            <p:nvSpPr>
              <p:cNvPr id="98" name="직사각형 97">
                <a:extLst>
                  <a:ext uri="{FF2B5EF4-FFF2-40B4-BE49-F238E27FC236}">
                    <a16:creationId xmlns:a16="http://schemas.microsoft.com/office/drawing/2014/main" id="{03155F8F-2FA7-4552-97E1-1F4D2561271C}"/>
                  </a:ext>
                </a:extLst>
              </p:cNvPr>
              <p:cNvSpPr/>
              <p:nvPr/>
            </p:nvSpPr>
            <p:spPr>
              <a:xfrm>
                <a:off x="9698822" y="4801632"/>
                <a:ext cx="1260000" cy="288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54000" tIns="36000" rIns="54000" bIns="54000" rtlCol="0" anchor="ctr" anchorCtr="1"/>
              <a:lstStyle/>
              <a:p>
                <a:pPr algn="ctr"/>
                <a:r>
                  <a:rPr lang="en-US" altLang="ko-KR" sz="1400" dirty="0">
                    <a:latin typeface="Arial" panose="020B0604020202020204" pitchFamily="34" charset="0"/>
                  </a:rPr>
                  <a:t>{</a:t>
                </a:r>
                <a:r>
                  <a:rPr lang="en-US" altLang="ko-KR" sz="1400" dirty="0" err="1">
                    <a:latin typeface="Arial" panose="020B0604020202020204" pitchFamily="34" charset="0"/>
                  </a:rPr>
                  <a:t>PubKeyHash</a:t>
                </a:r>
                <a:r>
                  <a:rPr lang="en-US" altLang="ko-KR" sz="1400" dirty="0">
                    <a:latin typeface="Arial" panose="020B0604020202020204" pitchFamily="34" charset="0"/>
                  </a:rPr>
                  <a:t>}</a:t>
                </a:r>
                <a:endParaRPr lang="ko-KR" altLang="en-US" sz="1400" dirty="0">
                  <a:latin typeface="Arial" panose="020B0604020202020204" pitchFamily="34" charset="0"/>
                </a:endParaRPr>
              </a:p>
            </p:txBody>
          </p:sp>
          <p:sp>
            <p:nvSpPr>
              <p:cNvPr id="99" name="직사각형 98">
                <a:extLst>
                  <a:ext uri="{FF2B5EF4-FFF2-40B4-BE49-F238E27FC236}">
                    <a16:creationId xmlns:a16="http://schemas.microsoft.com/office/drawing/2014/main" id="{05C9A613-0050-4C07-A368-EE58C3A19B4D}"/>
                  </a:ext>
                </a:extLst>
              </p:cNvPr>
              <p:cNvSpPr/>
              <p:nvPr/>
            </p:nvSpPr>
            <p:spPr>
              <a:xfrm>
                <a:off x="9698822" y="5120262"/>
                <a:ext cx="1260000" cy="288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54000" tIns="36000" rIns="54000" bIns="54000" rtlCol="0" anchor="ctr" anchorCtr="1"/>
              <a:lstStyle/>
              <a:p>
                <a:pPr algn="ctr"/>
                <a:r>
                  <a:rPr lang="en-US" altLang="ko-KR" sz="1400" dirty="0">
                    <a:latin typeface="Arial" panose="020B0604020202020204" pitchFamily="34" charset="0"/>
                  </a:rPr>
                  <a:t>{</a:t>
                </a:r>
                <a:r>
                  <a:rPr lang="en-US" altLang="ko-KR" sz="1400" dirty="0" err="1">
                    <a:latin typeface="Arial" panose="020B0604020202020204" pitchFamily="34" charset="0"/>
                  </a:rPr>
                  <a:t>PubKey</a:t>
                </a:r>
                <a:r>
                  <a:rPr lang="en-US" altLang="ko-KR" sz="1400" dirty="0">
                    <a:latin typeface="Arial" panose="020B0604020202020204" pitchFamily="34" charset="0"/>
                  </a:rPr>
                  <a:t>}</a:t>
                </a:r>
                <a:endParaRPr lang="ko-KR" altLang="en-US" sz="1400" dirty="0">
                  <a:latin typeface="Arial" panose="020B0604020202020204" pitchFamily="34" charset="0"/>
                </a:endParaRPr>
              </a:p>
            </p:txBody>
          </p:sp>
          <p:sp>
            <p:nvSpPr>
              <p:cNvPr id="100" name="직사각형 99">
                <a:extLst>
                  <a:ext uri="{FF2B5EF4-FFF2-40B4-BE49-F238E27FC236}">
                    <a16:creationId xmlns:a16="http://schemas.microsoft.com/office/drawing/2014/main" id="{351D7F6C-A072-403C-948D-6E035A76FB42}"/>
                  </a:ext>
                </a:extLst>
              </p:cNvPr>
              <p:cNvSpPr/>
              <p:nvPr/>
            </p:nvSpPr>
            <p:spPr>
              <a:xfrm>
                <a:off x="9698822" y="5438892"/>
                <a:ext cx="1260000" cy="288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54000" tIns="36000" rIns="54000" bIns="54000" rtlCol="0" anchor="ctr" anchorCtr="1"/>
              <a:lstStyle/>
              <a:p>
                <a:pPr algn="ctr"/>
                <a:r>
                  <a:rPr lang="en-US" altLang="ko-KR" sz="1400" dirty="0">
                    <a:latin typeface="Arial" panose="020B0604020202020204" pitchFamily="34" charset="0"/>
                  </a:rPr>
                  <a:t>{Sig}</a:t>
                </a:r>
                <a:endParaRPr lang="ko-KR" altLang="en-US" sz="1400" dirty="0">
                  <a:latin typeface="Arial" panose="020B0604020202020204" pitchFamily="34" charset="0"/>
                </a:endParaRPr>
              </a:p>
            </p:txBody>
          </p:sp>
        </p:grpSp>
      </p:grpSp>
      <p:grpSp>
        <p:nvGrpSpPr>
          <p:cNvPr id="102" name="그룹 101">
            <a:extLst>
              <a:ext uri="{FF2B5EF4-FFF2-40B4-BE49-F238E27FC236}">
                <a16:creationId xmlns:a16="http://schemas.microsoft.com/office/drawing/2014/main" id="{D8AC88BD-D4B3-4376-883D-DF45F2F162B6}"/>
              </a:ext>
            </a:extLst>
          </p:cNvPr>
          <p:cNvGrpSpPr/>
          <p:nvPr/>
        </p:nvGrpSpPr>
        <p:grpSpPr>
          <a:xfrm>
            <a:off x="7006583" y="2347759"/>
            <a:ext cx="1421226" cy="1929147"/>
            <a:chOff x="9630155" y="4159909"/>
            <a:chExt cx="1421226" cy="1929147"/>
          </a:xfrm>
        </p:grpSpPr>
        <p:sp>
          <p:nvSpPr>
            <p:cNvPr id="103" name="TextBox 102">
              <a:extLst>
                <a:ext uri="{FF2B5EF4-FFF2-40B4-BE49-F238E27FC236}">
                  <a16:creationId xmlns:a16="http://schemas.microsoft.com/office/drawing/2014/main" id="{C53ADF4D-4B9A-49DA-8B15-C8CA8308EA09}"/>
                </a:ext>
              </a:extLst>
            </p:cNvPr>
            <p:cNvSpPr txBox="1"/>
            <p:nvPr/>
          </p:nvSpPr>
          <p:spPr>
            <a:xfrm>
              <a:off x="9763543" y="4159909"/>
              <a:ext cx="1152880" cy="307777"/>
            </a:xfrm>
            <a:prstGeom prst="rect">
              <a:avLst/>
            </a:prstGeom>
            <a:noFill/>
          </p:spPr>
          <p:txBody>
            <a:bodyPr wrap="none" rtlCol="0" anchor="b" anchorCtr="0">
              <a:spAutoFit/>
            </a:bodyPr>
            <a:lstStyle/>
            <a:p>
              <a:pPr algn="ctr"/>
              <a:r>
                <a:rPr lang="en-US" altLang="ko-KR" sz="1400" dirty="0">
                  <a:solidFill>
                    <a:schemeClr val="bg1">
                      <a:lumMod val="85000"/>
                    </a:schemeClr>
                  </a:solidFill>
                  <a:latin typeface="Arial" panose="020B0604020202020204" pitchFamily="34" charset="0"/>
                </a:rPr>
                <a:t>OP_EQUAL</a:t>
              </a:r>
              <a:endParaRPr lang="ko-KR" altLang="en-US" sz="1400" dirty="0">
                <a:solidFill>
                  <a:schemeClr val="bg1">
                    <a:lumMod val="85000"/>
                  </a:schemeClr>
                </a:solidFill>
                <a:latin typeface="Arial" panose="020B0604020202020204" pitchFamily="34" charset="0"/>
              </a:endParaRPr>
            </a:p>
          </p:txBody>
        </p:sp>
        <p:cxnSp>
          <p:nvCxnSpPr>
            <p:cNvPr id="104" name="직선 연결선 103">
              <a:extLst>
                <a:ext uri="{FF2B5EF4-FFF2-40B4-BE49-F238E27FC236}">
                  <a16:creationId xmlns:a16="http://schemas.microsoft.com/office/drawing/2014/main" id="{736C5DE9-E344-44DC-AF8B-A2DDDB327251}"/>
                </a:ext>
              </a:extLst>
            </p:cNvPr>
            <p:cNvCxnSpPr>
              <a:cxnSpLocks/>
            </p:cNvCxnSpPr>
            <p:nvPr/>
          </p:nvCxnSpPr>
          <p:spPr>
            <a:xfrm>
              <a:off x="9647674" y="4469056"/>
              <a:ext cx="0" cy="162000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5" name="직선 연결선 104">
              <a:extLst>
                <a:ext uri="{FF2B5EF4-FFF2-40B4-BE49-F238E27FC236}">
                  <a16:creationId xmlns:a16="http://schemas.microsoft.com/office/drawing/2014/main" id="{599406FB-3076-42F5-B36B-EEDCB132A113}"/>
                </a:ext>
              </a:extLst>
            </p:cNvPr>
            <p:cNvCxnSpPr>
              <a:cxnSpLocks/>
            </p:cNvCxnSpPr>
            <p:nvPr/>
          </p:nvCxnSpPr>
          <p:spPr>
            <a:xfrm>
              <a:off x="11032287" y="4469056"/>
              <a:ext cx="0" cy="162000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6" name="직선 연결선 105">
              <a:extLst>
                <a:ext uri="{FF2B5EF4-FFF2-40B4-BE49-F238E27FC236}">
                  <a16:creationId xmlns:a16="http://schemas.microsoft.com/office/drawing/2014/main" id="{4F9A1DD1-463E-4481-8536-614562943B85}"/>
                </a:ext>
              </a:extLst>
            </p:cNvPr>
            <p:cNvCxnSpPr>
              <a:cxnSpLocks/>
            </p:cNvCxnSpPr>
            <p:nvPr/>
          </p:nvCxnSpPr>
          <p:spPr>
            <a:xfrm>
              <a:off x="9630155" y="6089056"/>
              <a:ext cx="1421226" cy="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107" name="그룹 106">
              <a:extLst>
                <a:ext uri="{FF2B5EF4-FFF2-40B4-BE49-F238E27FC236}">
                  <a16:creationId xmlns:a16="http://schemas.microsoft.com/office/drawing/2014/main" id="{0287D255-AA01-4C52-9F39-B7E12A877C1B}"/>
                </a:ext>
              </a:extLst>
            </p:cNvPr>
            <p:cNvGrpSpPr/>
            <p:nvPr/>
          </p:nvGrpSpPr>
          <p:grpSpPr>
            <a:xfrm>
              <a:off x="9709981" y="4483002"/>
              <a:ext cx="1260000" cy="925260"/>
              <a:chOff x="9698822" y="4483002"/>
              <a:chExt cx="1260000" cy="925260"/>
            </a:xfrm>
          </p:grpSpPr>
          <p:sp>
            <p:nvSpPr>
              <p:cNvPr id="108" name="직사각형 107">
                <a:extLst>
                  <a:ext uri="{FF2B5EF4-FFF2-40B4-BE49-F238E27FC236}">
                    <a16:creationId xmlns:a16="http://schemas.microsoft.com/office/drawing/2014/main" id="{48841F48-FA30-46C7-B624-3DF9B20069EA}"/>
                  </a:ext>
                </a:extLst>
              </p:cNvPr>
              <p:cNvSpPr/>
              <p:nvPr/>
            </p:nvSpPr>
            <p:spPr>
              <a:xfrm>
                <a:off x="9698822" y="4483002"/>
                <a:ext cx="1260000" cy="288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54000" tIns="36000" rIns="54000" bIns="54000" rtlCol="0" anchor="ctr" anchorCtr="1"/>
              <a:lstStyle/>
              <a:p>
                <a:pPr algn="ctr"/>
                <a:r>
                  <a:rPr lang="en-US" altLang="ko-KR" sz="1400" dirty="0">
                    <a:latin typeface="Arial" panose="020B0604020202020204" pitchFamily="34" charset="0"/>
                  </a:rPr>
                  <a:t>True(1)</a:t>
                </a:r>
                <a:endParaRPr lang="ko-KR" altLang="en-US" sz="1400" dirty="0">
                  <a:latin typeface="Arial" panose="020B0604020202020204" pitchFamily="34" charset="0"/>
                </a:endParaRPr>
              </a:p>
            </p:txBody>
          </p:sp>
          <p:sp>
            <p:nvSpPr>
              <p:cNvPr id="109" name="직사각형 108">
                <a:extLst>
                  <a:ext uri="{FF2B5EF4-FFF2-40B4-BE49-F238E27FC236}">
                    <a16:creationId xmlns:a16="http://schemas.microsoft.com/office/drawing/2014/main" id="{D3990B62-B70E-44F2-A4E3-B13C4E112FE5}"/>
                  </a:ext>
                </a:extLst>
              </p:cNvPr>
              <p:cNvSpPr/>
              <p:nvPr/>
            </p:nvSpPr>
            <p:spPr>
              <a:xfrm>
                <a:off x="9698822" y="4801632"/>
                <a:ext cx="1260000" cy="288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54000" tIns="36000" rIns="54000" bIns="54000" rtlCol="0" anchor="ctr" anchorCtr="1"/>
              <a:lstStyle/>
              <a:p>
                <a:pPr algn="ctr"/>
                <a:r>
                  <a:rPr lang="en-US" altLang="ko-KR" sz="1400" dirty="0">
                    <a:latin typeface="Arial" panose="020B0604020202020204" pitchFamily="34" charset="0"/>
                  </a:rPr>
                  <a:t>{</a:t>
                </a:r>
                <a:r>
                  <a:rPr lang="en-US" altLang="ko-KR" sz="1400" dirty="0" err="1">
                    <a:latin typeface="Arial" panose="020B0604020202020204" pitchFamily="34" charset="0"/>
                  </a:rPr>
                  <a:t>PubKey</a:t>
                </a:r>
                <a:r>
                  <a:rPr lang="en-US" altLang="ko-KR" sz="1400" dirty="0">
                    <a:latin typeface="Arial" panose="020B0604020202020204" pitchFamily="34" charset="0"/>
                  </a:rPr>
                  <a:t>}</a:t>
                </a:r>
                <a:endParaRPr lang="ko-KR" altLang="en-US" sz="1400" dirty="0">
                  <a:latin typeface="Arial" panose="020B0604020202020204" pitchFamily="34" charset="0"/>
                </a:endParaRPr>
              </a:p>
            </p:txBody>
          </p:sp>
          <p:sp>
            <p:nvSpPr>
              <p:cNvPr id="110" name="직사각형 109">
                <a:extLst>
                  <a:ext uri="{FF2B5EF4-FFF2-40B4-BE49-F238E27FC236}">
                    <a16:creationId xmlns:a16="http://schemas.microsoft.com/office/drawing/2014/main" id="{483E9F67-1295-448F-91F6-D52EA21FE48D}"/>
                  </a:ext>
                </a:extLst>
              </p:cNvPr>
              <p:cNvSpPr/>
              <p:nvPr/>
            </p:nvSpPr>
            <p:spPr>
              <a:xfrm>
                <a:off x="9698822" y="5120262"/>
                <a:ext cx="1260000" cy="288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54000" tIns="36000" rIns="54000" bIns="54000" rtlCol="0" anchor="ctr" anchorCtr="1"/>
              <a:lstStyle/>
              <a:p>
                <a:pPr algn="ctr"/>
                <a:r>
                  <a:rPr lang="en-US" altLang="ko-KR" sz="1400" dirty="0">
                    <a:latin typeface="Arial" panose="020B0604020202020204" pitchFamily="34" charset="0"/>
                  </a:rPr>
                  <a:t>{Sig}</a:t>
                </a:r>
                <a:endParaRPr lang="ko-KR" altLang="en-US" sz="1400" dirty="0">
                  <a:latin typeface="Arial" panose="020B0604020202020204" pitchFamily="34" charset="0"/>
                </a:endParaRPr>
              </a:p>
            </p:txBody>
          </p:sp>
        </p:grpSp>
      </p:grpSp>
      <p:grpSp>
        <p:nvGrpSpPr>
          <p:cNvPr id="113" name="그룹 112">
            <a:extLst>
              <a:ext uri="{FF2B5EF4-FFF2-40B4-BE49-F238E27FC236}">
                <a16:creationId xmlns:a16="http://schemas.microsoft.com/office/drawing/2014/main" id="{E121E2F5-2F09-41B4-99D7-F28F26AE790D}"/>
              </a:ext>
            </a:extLst>
          </p:cNvPr>
          <p:cNvGrpSpPr/>
          <p:nvPr/>
        </p:nvGrpSpPr>
        <p:grpSpPr>
          <a:xfrm>
            <a:off x="8498615" y="2347759"/>
            <a:ext cx="1421226" cy="1929147"/>
            <a:chOff x="9630155" y="4159909"/>
            <a:chExt cx="1421226" cy="1929147"/>
          </a:xfrm>
        </p:grpSpPr>
        <p:sp>
          <p:nvSpPr>
            <p:cNvPr id="114" name="TextBox 113">
              <a:extLst>
                <a:ext uri="{FF2B5EF4-FFF2-40B4-BE49-F238E27FC236}">
                  <a16:creationId xmlns:a16="http://schemas.microsoft.com/office/drawing/2014/main" id="{58F30BFD-EB9B-41F9-805B-28828F0B7B66}"/>
                </a:ext>
              </a:extLst>
            </p:cNvPr>
            <p:cNvSpPr txBox="1"/>
            <p:nvPr/>
          </p:nvSpPr>
          <p:spPr>
            <a:xfrm>
              <a:off x="9743507" y="4159909"/>
              <a:ext cx="1192955" cy="307777"/>
            </a:xfrm>
            <a:prstGeom prst="rect">
              <a:avLst/>
            </a:prstGeom>
            <a:noFill/>
          </p:spPr>
          <p:txBody>
            <a:bodyPr wrap="none" rtlCol="0" anchor="b" anchorCtr="0">
              <a:spAutoFit/>
            </a:bodyPr>
            <a:lstStyle/>
            <a:p>
              <a:pPr algn="ctr"/>
              <a:r>
                <a:rPr lang="en-US" altLang="ko-KR" sz="1400" dirty="0">
                  <a:solidFill>
                    <a:schemeClr val="bg1">
                      <a:lumMod val="85000"/>
                    </a:schemeClr>
                  </a:solidFill>
                  <a:latin typeface="Arial" panose="020B0604020202020204" pitchFamily="34" charset="0"/>
                </a:rPr>
                <a:t>OP_VERIFY</a:t>
              </a:r>
              <a:endParaRPr lang="ko-KR" altLang="en-US" sz="1400" dirty="0">
                <a:solidFill>
                  <a:schemeClr val="bg1">
                    <a:lumMod val="85000"/>
                  </a:schemeClr>
                </a:solidFill>
                <a:latin typeface="Arial" panose="020B0604020202020204" pitchFamily="34" charset="0"/>
              </a:endParaRPr>
            </a:p>
          </p:txBody>
        </p:sp>
        <p:cxnSp>
          <p:nvCxnSpPr>
            <p:cNvPr id="115" name="직선 연결선 114">
              <a:extLst>
                <a:ext uri="{FF2B5EF4-FFF2-40B4-BE49-F238E27FC236}">
                  <a16:creationId xmlns:a16="http://schemas.microsoft.com/office/drawing/2014/main" id="{3AA5EAF2-4EB2-4C86-B0BF-C4AF6CF1E500}"/>
                </a:ext>
              </a:extLst>
            </p:cNvPr>
            <p:cNvCxnSpPr>
              <a:cxnSpLocks/>
            </p:cNvCxnSpPr>
            <p:nvPr/>
          </p:nvCxnSpPr>
          <p:spPr>
            <a:xfrm>
              <a:off x="9647674" y="4469056"/>
              <a:ext cx="0" cy="162000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6" name="직선 연결선 115">
              <a:extLst>
                <a:ext uri="{FF2B5EF4-FFF2-40B4-BE49-F238E27FC236}">
                  <a16:creationId xmlns:a16="http://schemas.microsoft.com/office/drawing/2014/main" id="{8E3D83D5-C588-4F6F-BE08-78D3A86AA6A4}"/>
                </a:ext>
              </a:extLst>
            </p:cNvPr>
            <p:cNvCxnSpPr>
              <a:cxnSpLocks/>
            </p:cNvCxnSpPr>
            <p:nvPr/>
          </p:nvCxnSpPr>
          <p:spPr>
            <a:xfrm>
              <a:off x="11032287" y="4469056"/>
              <a:ext cx="0" cy="162000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7" name="직선 연결선 116">
              <a:extLst>
                <a:ext uri="{FF2B5EF4-FFF2-40B4-BE49-F238E27FC236}">
                  <a16:creationId xmlns:a16="http://schemas.microsoft.com/office/drawing/2014/main" id="{30D86D49-0D70-43FA-97FC-A0B12A621E3F}"/>
                </a:ext>
              </a:extLst>
            </p:cNvPr>
            <p:cNvCxnSpPr>
              <a:cxnSpLocks/>
            </p:cNvCxnSpPr>
            <p:nvPr/>
          </p:nvCxnSpPr>
          <p:spPr>
            <a:xfrm>
              <a:off x="9630155" y="6089056"/>
              <a:ext cx="1421226" cy="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118" name="그룹 117">
              <a:extLst>
                <a:ext uri="{FF2B5EF4-FFF2-40B4-BE49-F238E27FC236}">
                  <a16:creationId xmlns:a16="http://schemas.microsoft.com/office/drawing/2014/main" id="{19773382-6343-487F-9816-91F4885A866E}"/>
                </a:ext>
              </a:extLst>
            </p:cNvPr>
            <p:cNvGrpSpPr/>
            <p:nvPr/>
          </p:nvGrpSpPr>
          <p:grpSpPr>
            <a:xfrm>
              <a:off x="9709981" y="4483002"/>
              <a:ext cx="1260000" cy="606630"/>
              <a:chOff x="9698822" y="4483002"/>
              <a:chExt cx="1260000" cy="606630"/>
            </a:xfrm>
          </p:grpSpPr>
          <p:sp>
            <p:nvSpPr>
              <p:cNvPr id="119" name="직사각형 118">
                <a:extLst>
                  <a:ext uri="{FF2B5EF4-FFF2-40B4-BE49-F238E27FC236}">
                    <a16:creationId xmlns:a16="http://schemas.microsoft.com/office/drawing/2014/main" id="{B176A45D-EA88-452B-BC52-C446259DED21}"/>
                  </a:ext>
                </a:extLst>
              </p:cNvPr>
              <p:cNvSpPr/>
              <p:nvPr/>
            </p:nvSpPr>
            <p:spPr>
              <a:xfrm>
                <a:off x="9698822" y="4483002"/>
                <a:ext cx="1260000" cy="288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54000" tIns="36000" rIns="54000" bIns="54000" rtlCol="0" anchor="ctr" anchorCtr="1"/>
              <a:lstStyle/>
              <a:p>
                <a:pPr algn="ctr"/>
                <a:r>
                  <a:rPr lang="en-US" altLang="ko-KR" sz="1400" dirty="0">
                    <a:latin typeface="Arial" panose="020B0604020202020204" pitchFamily="34" charset="0"/>
                  </a:rPr>
                  <a:t>{</a:t>
                </a:r>
                <a:r>
                  <a:rPr lang="en-US" altLang="ko-KR" sz="1400" dirty="0" err="1">
                    <a:latin typeface="Arial" panose="020B0604020202020204" pitchFamily="34" charset="0"/>
                  </a:rPr>
                  <a:t>PubKey</a:t>
                </a:r>
                <a:r>
                  <a:rPr lang="en-US" altLang="ko-KR" sz="1400" dirty="0">
                    <a:latin typeface="Arial" panose="020B0604020202020204" pitchFamily="34" charset="0"/>
                  </a:rPr>
                  <a:t>}</a:t>
                </a:r>
                <a:endParaRPr lang="ko-KR" altLang="en-US" sz="1400" dirty="0">
                  <a:latin typeface="Arial" panose="020B0604020202020204" pitchFamily="34" charset="0"/>
                </a:endParaRPr>
              </a:p>
            </p:txBody>
          </p:sp>
          <p:sp>
            <p:nvSpPr>
              <p:cNvPr id="120" name="직사각형 119">
                <a:extLst>
                  <a:ext uri="{FF2B5EF4-FFF2-40B4-BE49-F238E27FC236}">
                    <a16:creationId xmlns:a16="http://schemas.microsoft.com/office/drawing/2014/main" id="{0B11DF8B-A6B1-404E-A8C8-B4C43C35CD26}"/>
                  </a:ext>
                </a:extLst>
              </p:cNvPr>
              <p:cNvSpPr/>
              <p:nvPr/>
            </p:nvSpPr>
            <p:spPr>
              <a:xfrm>
                <a:off x="9698822" y="4801632"/>
                <a:ext cx="1260000" cy="288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54000" tIns="36000" rIns="54000" bIns="54000" rtlCol="0" anchor="ctr" anchorCtr="1"/>
              <a:lstStyle/>
              <a:p>
                <a:pPr algn="ctr"/>
                <a:r>
                  <a:rPr lang="en-US" altLang="ko-KR" sz="1400" dirty="0">
                    <a:latin typeface="Arial" panose="020B0604020202020204" pitchFamily="34" charset="0"/>
                  </a:rPr>
                  <a:t>{Sig}</a:t>
                </a:r>
                <a:endParaRPr lang="ko-KR" altLang="en-US" sz="1400" dirty="0">
                  <a:latin typeface="Arial" panose="020B0604020202020204" pitchFamily="34" charset="0"/>
                </a:endParaRPr>
              </a:p>
            </p:txBody>
          </p:sp>
        </p:grpSp>
      </p:grpSp>
      <p:cxnSp>
        <p:nvCxnSpPr>
          <p:cNvPr id="126" name="직선 화살표 연결선 125">
            <a:extLst>
              <a:ext uri="{FF2B5EF4-FFF2-40B4-BE49-F238E27FC236}">
                <a16:creationId xmlns:a16="http://schemas.microsoft.com/office/drawing/2014/main" id="{78A5E49F-0252-499B-929A-DB6E531C3D26}"/>
              </a:ext>
            </a:extLst>
          </p:cNvPr>
          <p:cNvCxnSpPr>
            <a:cxnSpLocks/>
          </p:cNvCxnSpPr>
          <p:nvPr/>
        </p:nvCxnSpPr>
        <p:spPr>
          <a:xfrm>
            <a:off x="1597450" y="1827774"/>
            <a:ext cx="0" cy="360000"/>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직선 화살표 연결선 126">
            <a:extLst>
              <a:ext uri="{FF2B5EF4-FFF2-40B4-BE49-F238E27FC236}">
                <a16:creationId xmlns:a16="http://schemas.microsoft.com/office/drawing/2014/main" id="{3296D11E-0B1D-4576-B9B3-F957DA73AB0A}"/>
              </a:ext>
            </a:extLst>
          </p:cNvPr>
          <p:cNvCxnSpPr>
            <a:cxnSpLocks/>
          </p:cNvCxnSpPr>
          <p:nvPr/>
        </p:nvCxnSpPr>
        <p:spPr>
          <a:xfrm>
            <a:off x="3131810" y="1827774"/>
            <a:ext cx="0" cy="360000"/>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8" name="직선 화살표 연결선 127">
            <a:extLst>
              <a:ext uri="{FF2B5EF4-FFF2-40B4-BE49-F238E27FC236}">
                <a16:creationId xmlns:a16="http://schemas.microsoft.com/office/drawing/2014/main" id="{ED578934-7191-4926-A6FC-7DD19DD97177}"/>
              </a:ext>
            </a:extLst>
          </p:cNvPr>
          <p:cNvCxnSpPr>
            <a:cxnSpLocks/>
          </p:cNvCxnSpPr>
          <p:nvPr/>
        </p:nvCxnSpPr>
        <p:spPr>
          <a:xfrm>
            <a:off x="4660025" y="1827774"/>
            <a:ext cx="0" cy="360000"/>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9" name="직선 화살표 연결선 128">
            <a:extLst>
              <a:ext uri="{FF2B5EF4-FFF2-40B4-BE49-F238E27FC236}">
                <a16:creationId xmlns:a16="http://schemas.microsoft.com/office/drawing/2014/main" id="{857F911A-323C-4D74-A2E7-BCCFA83173A8}"/>
              </a:ext>
            </a:extLst>
          </p:cNvPr>
          <p:cNvCxnSpPr>
            <a:cxnSpLocks/>
          </p:cNvCxnSpPr>
          <p:nvPr/>
        </p:nvCxnSpPr>
        <p:spPr>
          <a:xfrm>
            <a:off x="6091877" y="1827774"/>
            <a:ext cx="0" cy="360000"/>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0" name="직선 화살표 연결선 129">
            <a:extLst>
              <a:ext uri="{FF2B5EF4-FFF2-40B4-BE49-F238E27FC236}">
                <a16:creationId xmlns:a16="http://schemas.microsoft.com/office/drawing/2014/main" id="{DA12DC66-A0A7-4BDA-8FFA-7492B39F1A66}"/>
              </a:ext>
            </a:extLst>
          </p:cNvPr>
          <p:cNvCxnSpPr>
            <a:cxnSpLocks/>
          </p:cNvCxnSpPr>
          <p:nvPr/>
        </p:nvCxnSpPr>
        <p:spPr>
          <a:xfrm flipH="1">
            <a:off x="7716546" y="1827774"/>
            <a:ext cx="353566" cy="360000"/>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2" name="직선 화살표 연결선 131">
            <a:extLst>
              <a:ext uri="{FF2B5EF4-FFF2-40B4-BE49-F238E27FC236}">
                <a16:creationId xmlns:a16="http://schemas.microsoft.com/office/drawing/2014/main" id="{860E8EE3-6ABD-42A4-8576-5AC04556B27D}"/>
              </a:ext>
            </a:extLst>
          </p:cNvPr>
          <p:cNvCxnSpPr>
            <a:cxnSpLocks/>
          </p:cNvCxnSpPr>
          <p:nvPr/>
        </p:nvCxnSpPr>
        <p:spPr>
          <a:xfrm>
            <a:off x="8292851" y="1827774"/>
            <a:ext cx="547849" cy="359627"/>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5" name="직선 화살표 연결선 134">
            <a:extLst>
              <a:ext uri="{FF2B5EF4-FFF2-40B4-BE49-F238E27FC236}">
                <a16:creationId xmlns:a16="http://schemas.microsoft.com/office/drawing/2014/main" id="{FAAC2C3D-5A9D-41ED-8D8E-1B9F58A0B4DB}"/>
              </a:ext>
            </a:extLst>
          </p:cNvPr>
          <p:cNvCxnSpPr>
            <a:cxnSpLocks/>
          </p:cNvCxnSpPr>
          <p:nvPr/>
        </p:nvCxnSpPr>
        <p:spPr>
          <a:xfrm>
            <a:off x="10377377" y="1827774"/>
            <a:ext cx="211300" cy="360000"/>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1949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9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2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3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0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3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1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3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A39447AA-A337-4176-924B-2B2303278C21}"/>
              </a:ext>
            </a:extLst>
          </p:cNvPr>
          <p:cNvSpPr>
            <a:spLocks noGrp="1"/>
          </p:cNvSpPr>
          <p:nvPr>
            <p:ph type="title"/>
          </p:nvPr>
        </p:nvSpPr>
        <p:spPr/>
        <p:txBody>
          <a:bodyPr/>
          <a:lstStyle/>
          <a:p>
            <a:r>
              <a:rPr lang="en-US" altLang="ko-KR" dirty="0"/>
              <a:t>Ethereum Smart Contract</a:t>
            </a:r>
            <a:endParaRPr lang="ko-KR" altLang="en-US" dirty="0"/>
          </a:p>
        </p:txBody>
      </p:sp>
      <p:sp>
        <p:nvSpPr>
          <p:cNvPr id="4" name="TextBox 3">
            <a:extLst>
              <a:ext uri="{FF2B5EF4-FFF2-40B4-BE49-F238E27FC236}">
                <a16:creationId xmlns:a16="http://schemas.microsoft.com/office/drawing/2014/main" id="{5F56FAFF-67E8-420F-A792-E782E4757EB4}"/>
              </a:ext>
            </a:extLst>
          </p:cNvPr>
          <p:cNvSpPr txBox="1"/>
          <p:nvPr/>
        </p:nvSpPr>
        <p:spPr>
          <a:xfrm>
            <a:off x="2554008" y="1579830"/>
            <a:ext cx="7083991" cy="2554545"/>
          </a:xfrm>
          <a:prstGeom prst="rect">
            <a:avLst/>
          </a:prstGeom>
          <a:noFill/>
        </p:spPr>
        <p:txBody>
          <a:bodyPr wrap="none" rtlCol="0">
            <a:spAutoFit/>
          </a:bodyPr>
          <a:lstStyle/>
          <a:p>
            <a:pPr algn="ctr"/>
            <a:r>
              <a:rPr lang="en-US" altLang="ko-KR" sz="8000" dirty="0" err="1">
                <a:solidFill>
                  <a:schemeClr val="bg1">
                    <a:lumMod val="85000"/>
                  </a:schemeClr>
                </a:solidFill>
                <a:latin typeface="Arial" panose="020B0604020202020204" pitchFamily="34" charset="0"/>
              </a:rPr>
              <a:t>Etheretum</a:t>
            </a:r>
            <a:br>
              <a:rPr lang="en-US" altLang="ko-KR" sz="8000" dirty="0">
                <a:solidFill>
                  <a:schemeClr val="bg1">
                    <a:lumMod val="85000"/>
                  </a:schemeClr>
                </a:solidFill>
                <a:latin typeface="Arial" panose="020B0604020202020204" pitchFamily="34" charset="0"/>
              </a:rPr>
            </a:br>
            <a:r>
              <a:rPr lang="en-US" altLang="ko-KR" sz="8000" dirty="0">
                <a:solidFill>
                  <a:schemeClr val="bg1">
                    <a:lumMod val="85000"/>
                  </a:schemeClr>
                </a:solidFill>
                <a:latin typeface="Arial" panose="020B0604020202020204" pitchFamily="34" charset="0"/>
              </a:rPr>
              <a:t>Smart Contract</a:t>
            </a:r>
            <a:endParaRPr lang="ko-KR" altLang="en-US" sz="8000" dirty="0">
              <a:solidFill>
                <a:schemeClr val="bg1">
                  <a:lumMod val="85000"/>
                </a:schemeClr>
              </a:solidFill>
              <a:latin typeface="Arial" panose="020B0604020202020204" pitchFamily="34" charset="0"/>
            </a:endParaRPr>
          </a:p>
        </p:txBody>
      </p:sp>
    </p:spTree>
    <p:extLst>
      <p:ext uri="{BB962C8B-B14F-4D97-AF65-F5344CB8AC3E}">
        <p14:creationId xmlns:p14="http://schemas.microsoft.com/office/powerpoint/2010/main" val="2298195114"/>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067FE353-9B23-41D6-89CE-EE76F7B73350}"/>
              </a:ext>
            </a:extLst>
          </p:cNvPr>
          <p:cNvSpPr>
            <a:spLocks noGrp="1"/>
          </p:cNvSpPr>
          <p:nvPr>
            <p:ph type="title"/>
          </p:nvPr>
        </p:nvSpPr>
        <p:spPr/>
        <p:txBody>
          <a:bodyPr/>
          <a:lstStyle/>
          <a:p>
            <a:r>
              <a:rPr lang="en-US" altLang="ko-KR" dirty="0"/>
              <a:t>Ethereum Smart Contract [ EVM ]</a:t>
            </a:r>
            <a:endParaRPr lang="ko-KR" altLang="en-US" dirty="0"/>
          </a:p>
        </p:txBody>
      </p:sp>
      <p:grpSp>
        <p:nvGrpSpPr>
          <p:cNvPr id="2" name="그룹 1">
            <a:extLst>
              <a:ext uri="{FF2B5EF4-FFF2-40B4-BE49-F238E27FC236}">
                <a16:creationId xmlns:a16="http://schemas.microsoft.com/office/drawing/2014/main" id="{F41C92C2-7EB9-4C33-BD61-EC316D5AA183}"/>
              </a:ext>
            </a:extLst>
          </p:cNvPr>
          <p:cNvGrpSpPr/>
          <p:nvPr/>
        </p:nvGrpSpPr>
        <p:grpSpPr>
          <a:xfrm>
            <a:off x="910362" y="2932664"/>
            <a:ext cx="1440000" cy="2512560"/>
            <a:chOff x="1144189" y="2214156"/>
            <a:chExt cx="1260000" cy="2512560"/>
          </a:xfrm>
        </p:grpSpPr>
        <p:sp>
          <p:nvSpPr>
            <p:cNvPr id="31" name="직사각형 30">
              <a:extLst>
                <a:ext uri="{FF2B5EF4-FFF2-40B4-BE49-F238E27FC236}">
                  <a16:creationId xmlns:a16="http://schemas.microsoft.com/office/drawing/2014/main" id="{D3C4CE79-0ED7-54EA-84A5-34C40EF6B87A}"/>
                </a:ext>
              </a:extLst>
            </p:cNvPr>
            <p:cNvSpPr/>
            <p:nvPr/>
          </p:nvSpPr>
          <p:spPr>
            <a:xfrm>
              <a:off x="1144189" y="2214156"/>
              <a:ext cx="1260000" cy="1080000"/>
            </a:xfrm>
            <a:prstGeom prst="rect">
              <a:avLst/>
            </a:prstGeom>
            <a:noFill/>
            <a:ln>
              <a:solidFill>
                <a:schemeClr val="bg1">
                  <a:lumMod val="8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en-US" altLang="ko-KR" dirty="0">
                  <a:ea typeface="맑은 고딕"/>
                </a:rPr>
                <a:t>Program</a:t>
              </a:r>
              <a:br>
                <a:rPr lang="en-US" altLang="ko-KR" dirty="0">
                  <a:ea typeface="맑은 고딕"/>
                </a:rPr>
              </a:br>
              <a:r>
                <a:rPr lang="en-US" altLang="ko-KR" dirty="0">
                  <a:ea typeface="맑은 고딕"/>
                </a:rPr>
                <a:t>Counter</a:t>
              </a:r>
              <a:br>
                <a:rPr lang="en-US" altLang="ko-KR" dirty="0">
                  <a:ea typeface="맑은 고딕"/>
                </a:rPr>
              </a:br>
              <a:r>
                <a:rPr lang="en-US" altLang="ko-KR" dirty="0">
                  <a:ea typeface="맑은 고딕"/>
                </a:rPr>
                <a:t>(</a:t>
              </a:r>
              <a:r>
                <a:rPr lang="en-US" altLang="ko-KR" b="1" dirty="0">
                  <a:ea typeface="맑은 고딕"/>
                </a:rPr>
                <a:t>PC</a:t>
              </a:r>
              <a:r>
                <a:rPr lang="en-US" altLang="ko-KR" dirty="0">
                  <a:ea typeface="맑은 고딕"/>
                </a:rPr>
                <a:t>)</a:t>
              </a:r>
              <a:endParaRPr lang="ko-KR" altLang="en-US" dirty="0"/>
            </a:p>
          </p:txBody>
        </p:sp>
        <p:sp>
          <p:nvSpPr>
            <p:cNvPr id="29" name="직사각형 28">
              <a:extLst>
                <a:ext uri="{FF2B5EF4-FFF2-40B4-BE49-F238E27FC236}">
                  <a16:creationId xmlns:a16="http://schemas.microsoft.com/office/drawing/2014/main" id="{829B2967-4E67-989F-B8C4-F5D001280013}"/>
                </a:ext>
              </a:extLst>
            </p:cNvPr>
            <p:cNvSpPr/>
            <p:nvPr/>
          </p:nvSpPr>
          <p:spPr>
            <a:xfrm>
              <a:off x="1144189" y="3646716"/>
              <a:ext cx="1260000" cy="1080000"/>
            </a:xfrm>
            <a:prstGeom prst="rect">
              <a:avLst/>
            </a:prstGeom>
            <a:noFill/>
            <a:ln>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ko-KR" altLang="en-US" b="1" dirty="0" err="1">
                  <a:ea typeface="맑은 고딕"/>
                </a:rPr>
                <a:t>Gas</a:t>
              </a:r>
              <a:endParaRPr lang="en-US" altLang="ko-KR" b="1" dirty="0">
                <a:ea typeface="맑은 고딕"/>
              </a:endParaRPr>
            </a:p>
            <a:p>
              <a:pPr algn="ctr"/>
              <a:r>
                <a:rPr lang="en-US" altLang="ko-KR" b="1" dirty="0">
                  <a:ea typeface="맑은 고딕"/>
                </a:rPr>
                <a:t>available</a:t>
              </a:r>
              <a:endParaRPr lang="ko-KR" altLang="en-US" b="1" dirty="0">
                <a:ea typeface="맑은 고딕"/>
              </a:endParaRPr>
            </a:p>
          </p:txBody>
        </p:sp>
      </p:grpSp>
      <p:sp>
        <p:nvSpPr>
          <p:cNvPr id="11" name="TextBox 31">
            <a:extLst>
              <a:ext uri="{FF2B5EF4-FFF2-40B4-BE49-F238E27FC236}">
                <a16:creationId xmlns:a16="http://schemas.microsoft.com/office/drawing/2014/main" id="{EBC3E477-B5CC-323C-C431-E61FBE38394B}"/>
              </a:ext>
            </a:extLst>
          </p:cNvPr>
          <p:cNvSpPr txBox="1"/>
          <p:nvPr/>
        </p:nvSpPr>
        <p:spPr>
          <a:xfrm>
            <a:off x="9135712" y="6165304"/>
            <a:ext cx="2700000"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r"/>
            <a:r>
              <a:rPr lang="ko-KR" altLang="en-US" b="1" dirty="0">
                <a:solidFill>
                  <a:schemeClr val="bg1">
                    <a:lumMod val="85000"/>
                  </a:schemeClr>
                </a:solidFill>
                <a:ea typeface="맑은 고딕"/>
              </a:rPr>
              <a:t>World </a:t>
            </a:r>
            <a:r>
              <a:rPr lang="ko-KR" altLang="en-US" b="1" dirty="0" err="1">
                <a:solidFill>
                  <a:schemeClr val="bg1">
                    <a:lumMod val="85000"/>
                  </a:schemeClr>
                </a:solidFill>
                <a:ea typeface="맑은 고딕"/>
              </a:rPr>
              <a:t>state</a:t>
            </a:r>
            <a:r>
              <a:rPr lang="ko-KR" altLang="en-US" b="1" dirty="0">
                <a:solidFill>
                  <a:schemeClr val="bg1">
                    <a:lumMod val="85000"/>
                  </a:schemeClr>
                </a:solidFill>
                <a:ea typeface="맑은 고딕"/>
              </a:rPr>
              <a:t> </a:t>
            </a:r>
            <a:r>
              <a:rPr lang="ko-KR" altLang="en-US" b="1" dirty="0">
                <a:solidFill>
                  <a:srgbClr val="D8D8D8"/>
                </a:solidFill>
                <a:ea typeface="맑은 고딕"/>
              </a:rPr>
              <a:t>(</a:t>
            </a:r>
            <a:r>
              <a:rPr lang="ko-KR" altLang="en-US" b="1" dirty="0" err="1">
                <a:solidFill>
                  <a:srgbClr val="D8D8D8"/>
                </a:solidFill>
                <a:ea typeface="맑은 고딕"/>
              </a:rPr>
              <a:t>persistent</a:t>
            </a:r>
            <a:r>
              <a:rPr lang="ko-KR" altLang="en-US" b="1" dirty="0">
                <a:solidFill>
                  <a:srgbClr val="D8D8D8"/>
                </a:solidFill>
                <a:ea typeface="맑은 고딕"/>
              </a:rPr>
              <a:t>)</a:t>
            </a:r>
          </a:p>
        </p:txBody>
      </p:sp>
      <p:grpSp>
        <p:nvGrpSpPr>
          <p:cNvPr id="4" name="그룹 3">
            <a:extLst>
              <a:ext uri="{FF2B5EF4-FFF2-40B4-BE49-F238E27FC236}">
                <a16:creationId xmlns:a16="http://schemas.microsoft.com/office/drawing/2014/main" id="{10163BB0-2AC8-4801-8DFF-B5E0BB93AE5E}"/>
              </a:ext>
            </a:extLst>
          </p:cNvPr>
          <p:cNvGrpSpPr/>
          <p:nvPr/>
        </p:nvGrpSpPr>
        <p:grpSpPr>
          <a:xfrm>
            <a:off x="3021937" y="2563332"/>
            <a:ext cx="2528702" cy="2880321"/>
            <a:chOff x="2837837" y="2203292"/>
            <a:chExt cx="2528702" cy="2880321"/>
          </a:xfrm>
        </p:grpSpPr>
        <p:sp>
          <p:nvSpPr>
            <p:cNvPr id="27" name="직사각형 26">
              <a:extLst>
                <a:ext uri="{FF2B5EF4-FFF2-40B4-BE49-F238E27FC236}">
                  <a16:creationId xmlns:a16="http://schemas.microsoft.com/office/drawing/2014/main" id="{ECBB7BF2-11E8-90F1-CDF2-50CB7D025C4D}"/>
                </a:ext>
              </a:extLst>
            </p:cNvPr>
            <p:cNvSpPr/>
            <p:nvPr/>
          </p:nvSpPr>
          <p:spPr>
            <a:xfrm>
              <a:off x="2846539" y="2578081"/>
              <a:ext cx="2520000" cy="2505532"/>
            </a:xfrm>
            <a:prstGeom prst="rect">
              <a:avLst/>
            </a:prstGeom>
            <a:noFill/>
            <a:ln>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ea typeface="맑은 고딕"/>
              </a:endParaRPr>
            </a:p>
          </p:txBody>
        </p:sp>
        <p:sp>
          <p:nvSpPr>
            <p:cNvPr id="28" name="TextBox 23">
              <a:extLst>
                <a:ext uri="{FF2B5EF4-FFF2-40B4-BE49-F238E27FC236}">
                  <a16:creationId xmlns:a16="http://schemas.microsoft.com/office/drawing/2014/main" id="{352A94FC-3CA3-C548-AA1A-7D6A69854211}"/>
                </a:ext>
              </a:extLst>
            </p:cNvPr>
            <p:cNvSpPr txBox="1"/>
            <p:nvPr/>
          </p:nvSpPr>
          <p:spPr>
            <a:xfrm>
              <a:off x="2837837" y="2203292"/>
              <a:ext cx="2520000"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ko-KR" altLang="en-US" b="1" dirty="0" err="1">
                  <a:solidFill>
                    <a:srgbClr val="D8D8D8"/>
                  </a:solidFill>
                  <a:ea typeface="맑은 고딕"/>
                </a:rPr>
                <a:t>Stack</a:t>
              </a:r>
            </a:p>
          </p:txBody>
        </p:sp>
      </p:grpSp>
      <p:grpSp>
        <p:nvGrpSpPr>
          <p:cNvPr id="5" name="그룹 4">
            <a:extLst>
              <a:ext uri="{FF2B5EF4-FFF2-40B4-BE49-F238E27FC236}">
                <a16:creationId xmlns:a16="http://schemas.microsoft.com/office/drawing/2014/main" id="{5B2A670B-A7BF-45B0-8DD5-693A08CA4A46}"/>
              </a:ext>
            </a:extLst>
          </p:cNvPr>
          <p:cNvGrpSpPr/>
          <p:nvPr/>
        </p:nvGrpSpPr>
        <p:grpSpPr>
          <a:xfrm>
            <a:off x="6222213" y="2563332"/>
            <a:ext cx="2160000" cy="2880320"/>
            <a:chOff x="6006189" y="2203292"/>
            <a:chExt cx="2160000" cy="2880320"/>
          </a:xfrm>
        </p:grpSpPr>
        <p:sp>
          <p:nvSpPr>
            <p:cNvPr id="25" name="직사각형 24">
              <a:extLst>
                <a:ext uri="{FF2B5EF4-FFF2-40B4-BE49-F238E27FC236}">
                  <a16:creationId xmlns:a16="http://schemas.microsoft.com/office/drawing/2014/main" id="{A1E4C304-B929-6F15-AD7B-A3A7DA0F1808}"/>
                </a:ext>
              </a:extLst>
            </p:cNvPr>
            <p:cNvSpPr/>
            <p:nvPr/>
          </p:nvSpPr>
          <p:spPr>
            <a:xfrm>
              <a:off x="6006189" y="2579944"/>
              <a:ext cx="2160000" cy="2503668"/>
            </a:xfrm>
            <a:prstGeom prst="rect">
              <a:avLst/>
            </a:prstGeom>
            <a:noFill/>
            <a:ln>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ea typeface="맑은 고딕"/>
              </a:endParaRPr>
            </a:p>
          </p:txBody>
        </p:sp>
        <p:sp>
          <p:nvSpPr>
            <p:cNvPr id="26" name="TextBox 26">
              <a:extLst>
                <a:ext uri="{FF2B5EF4-FFF2-40B4-BE49-F238E27FC236}">
                  <a16:creationId xmlns:a16="http://schemas.microsoft.com/office/drawing/2014/main" id="{F91AF197-9505-E6F2-5BC5-D08939B93CB3}"/>
                </a:ext>
              </a:extLst>
            </p:cNvPr>
            <p:cNvSpPr txBox="1"/>
            <p:nvPr/>
          </p:nvSpPr>
          <p:spPr>
            <a:xfrm>
              <a:off x="6006189" y="2203292"/>
              <a:ext cx="2160000"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ko-KR" altLang="en-US" b="1" dirty="0" err="1">
                  <a:solidFill>
                    <a:srgbClr val="D8D8D8"/>
                  </a:solidFill>
                  <a:ea typeface="맑은 고딕"/>
                </a:rPr>
                <a:t>Memory</a:t>
              </a:r>
            </a:p>
          </p:txBody>
        </p:sp>
      </p:grpSp>
      <p:sp>
        <p:nvSpPr>
          <p:cNvPr id="23" name="직사각형 22">
            <a:extLst>
              <a:ext uri="{FF2B5EF4-FFF2-40B4-BE49-F238E27FC236}">
                <a16:creationId xmlns:a16="http://schemas.microsoft.com/office/drawing/2014/main" id="{2FCA1375-45FE-A8A0-1771-382210C539EE}"/>
              </a:ext>
            </a:extLst>
          </p:cNvPr>
          <p:cNvSpPr/>
          <p:nvPr/>
        </p:nvSpPr>
        <p:spPr>
          <a:xfrm>
            <a:off x="9149554" y="4856694"/>
            <a:ext cx="2520000" cy="1092586"/>
          </a:xfrm>
          <a:prstGeom prst="rect">
            <a:avLst/>
          </a:prstGeom>
          <a:noFill/>
          <a:ln>
            <a:solidFill>
              <a:srgbClr val="FFC700"/>
            </a:solid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ea typeface="맑은 고딕"/>
            </a:endParaRPr>
          </a:p>
        </p:txBody>
      </p:sp>
      <p:sp>
        <p:nvSpPr>
          <p:cNvPr id="24" name="TextBox 29">
            <a:extLst>
              <a:ext uri="{FF2B5EF4-FFF2-40B4-BE49-F238E27FC236}">
                <a16:creationId xmlns:a16="http://schemas.microsoft.com/office/drawing/2014/main" id="{712D7415-A747-5D08-046A-37D7F3038AEC}"/>
              </a:ext>
            </a:extLst>
          </p:cNvPr>
          <p:cNvSpPr txBox="1"/>
          <p:nvPr/>
        </p:nvSpPr>
        <p:spPr>
          <a:xfrm>
            <a:off x="9149554" y="4478127"/>
            <a:ext cx="2520000" cy="369332"/>
          </a:xfrm>
          <a:prstGeom prst="rect">
            <a:avLst/>
          </a:prstGeom>
          <a:noFill/>
          <a:effectLst/>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ko-KR" altLang="en-US" b="1" dirty="0">
                <a:solidFill>
                  <a:srgbClr val="D8D8D8"/>
                </a:solidFill>
                <a:ea typeface="맑은 고딕"/>
              </a:rPr>
              <a:t>(</a:t>
            </a:r>
            <a:r>
              <a:rPr lang="en-US" altLang="ko-KR" b="1" dirty="0">
                <a:solidFill>
                  <a:srgbClr val="D8D8D8"/>
                </a:solidFill>
                <a:ea typeface="맑은 고딕"/>
              </a:rPr>
              <a:t>A</a:t>
            </a:r>
            <a:r>
              <a:rPr lang="ko-KR" altLang="en-US" b="1" dirty="0" err="1">
                <a:solidFill>
                  <a:srgbClr val="D8D8D8"/>
                </a:solidFill>
                <a:ea typeface="맑은 고딕"/>
              </a:rPr>
              <a:t>ccount</a:t>
            </a:r>
            <a:r>
              <a:rPr lang="ko-KR" altLang="en-US" b="1" dirty="0">
                <a:solidFill>
                  <a:srgbClr val="D8D8D8"/>
                </a:solidFill>
                <a:ea typeface="맑은 고딕"/>
              </a:rPr>
              <a:t>) </a:t>
            </a:r>
            <a:r>
              <a:rPr lang="ko-KR" altLang="en-US" b="1" dirty="0" err="1">
                <a:solidFill>
                  <a:srgbClr val="D8D8D8"/>
                </a:solidFill>
                <a:ea typeface="맑은 고딕"/>
              </a:rPr>
              <a:t>storage</a:t>
            </a:r>
            <a:endParaRPr lang="ko-KR" altLang="en-US" b="1" dirty="0">
              <a:solidFill>
                <a:srgbClr val="D8D8D8"/>
              </a:solidFill>
              <a:ea typeface="맑은 고딕"/>
            </a:endParaRPr>
          </a:p>
        </p:txBody>
      </p:sp>
      <p:sp>
        <p:nvSpPr>
          <p:cNvPr id="16" name="직사각형 15">
            <a:extLst>
              <a:ext uri="{FF2B5EF4-FFF2-40B4-BE49-F238E27FC236}">
                <a16:creationId xmlns:a16="http://schemas.microsoft.com/office/drawing/2014/main" id="{7B4B0611-8B79-25FD-B668-189A8515E74C}"/>
              </a:ext>
            </a:extLst>
          </p:cNvPr>
          <p:cNvSpPr/>
          <p:nvPr/>
        </p:nvSpPr>
        <p:spPr>
          <a:xfrm>
            <a:off x="479425" y="2186887"/>
            <a:ext cx="8244959" cy="3777144"/>
          </a:xfrm>
          <a:prstGeom prst="rect">
            <a:avLst/>
          </a:prstGeom>
          <a:noFill/>
          <a:ln>
            <a:solidFill>
              <a:srgbClr val="FFC700"/>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ea typeface="맑은 고딕"/>
            </a:endParaRPr>
          </a:p>
        </p:txBody>
      </p:sp>
      <p:sp>
        <p:nvSpPr>
          <p:cNvPr id="17" name="TextBox 32">
            <a:extLst>
              <a:ext uri="{FF2B5EF4-FFF2-40B4-BE49-F238E27FC236}">
                <a16:creationId xmlns:a16="http://schemas.microsoft.com/office/drawing/2014/main" id="{CB5EEBB0-50E7-7964-9E72-5F3194163D67}"/>
              </a:ext>
            </a:extLst>
          </p:cNvPr>
          <p:cNvSpPr txBox="1"/>
          <p:nvPr/>
        </p:nvSpPr>
        <p:spPr>
          <a:xfrm>
            <a:off x="3017414" y="5964031"/>
            <a:ext cx="3168980"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ko-KR" altLang="en-US" dirty="0" err="1">
                <a:solidFill>
                  <a:srgbClr val="D8D8D8"/>
                </a:solidFill>
                <a:ea typeface="맑은 고딕"/>
              </a:rPr>
              <a:t>Machine</a:t>
            </a:r>
            <a:r>
              <a:rPr lang="ko-KR" altLang="en-US" dirty="0">
                <a:solidFill>
                  <a:srgbClr val="D8D8D8"/>
                </a:solidFill>
                <a:ea typeface="맑은 고딕"/>
              </a:rPr>
              <a:t> </a:t>
            </a:r>
            <a:r>
              <a:rPr lang="ko-KR" altLang="en-US" dirty="0" err="1">
                <a:solidFill>
                  <a:srgbClr val="D8D8D8"/>
                </a:solidFill>
                <a:ea typeface="맑은 고딕"/>
              </a:rPr>
              <a:t>state</a:t>
            </a:r>
            <a:r>
              <a:rPr lang="ko-KR" altLang="en-US" dirty="0">
                <a:solidFill>
                  <a:srgbClr val="D8D8D8"/>
                </a:solidFill>
                <a:ea typeface="맑은 고딕"/>
              </a:rPr>
              <a:t> </a:t>
            </a:r>
            <a:r>
              <a:rPr lang="ko-KR" altLang="en-US" sz="1600" dirty="0">
                <a:solidFill>
                  <a:srgbClr val="D8D8D8"/>
                </a:solidFill>
                <a:ea typeface="맑은 고딕"/>
              </a:rPr>
              <a:t>(</a:t>
            </a:r>
            <a:r>
              <a:rPr lang="ko-KR" altLang="en-US" sz="1600" dirty="0" err="1">
                <a:solidFill>
                  <a:srgbClr val="D8D8D8"/>
                </a:solidFill>
                <a:ea typeface="맑은 고딕"/>
              </a:rPr>
              <a:t>volatile</a:t>
            </a:r>
            <a:r>
              <a:rPr lang="ko-KR" altLang="en-US" sz="1600" dirty="0">
                <a:solidFill>
                  <a:srgbClr val="D8D8D8"/>
                </a:solidFill>
                <a:ea typeface="맑은 고딕"/>
              </a:rPr>
              <a:t>)</a:t>
            </a:r>
          </a:p>
        </p:txBody>
      </p:sp>
      <p:sp>
        <p:nvSpPr>
          <p:cNvPr id="18" name="직사각형 17">
            <a:extLst>
              <a:ext uri="{FF2B5EF4-FFF2-40B4-BE49-F238E27FC236}">
                <a16:creationId xmlns:a16="http://schemas.microsoft.com/office/drawing/2014/main" id="{5F2C9B46-41F6-BD64-F748-D8678458B4A4}"/>
              </a:ext>
            </a:extLst>
          </p:cNvPr>
          <p:cNvSpPr/>
          <p:nvPr/>
        </p:nvSpPr>
        <p:spPr>
          <a:xfrm>
            <a:off x="263526" y="1916112"/>
            <a:ext cx="11671286" cy="4749799"/>
          </a:xfrm>
          <a:prstGeom prst="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ea typeface="맑은 고딕"/>
            </a:endParaRPr>
          </a:p>
        </p:txBody>
      </p:sp>
      <p:sp>
        <p:nvSpPr>
          <p:cNvPr id="19" name="TextBox 38">
            <a:extLst>
              <a:ext uri="{FF2B5EF4-FFF2-40B4-BE49-F238E27FC236}">
                <a16:creationId xmlns:a16="http://schemas.microsoft.com/office/drawing/2014/main" id="{3D9A42A6-0EE0-2834-78C8-C486C92B77FA}"/>
              </a:ext>
            </a:extLst>
          </p:cNvPr>
          <p:cNvSpPr txBox="1"/>
          <p:nvPr/>
        </p:nvSpPr>
        <p:spPr>
          <a:xfrm>
            <a:off x="2716998" y="677948"/>
            <a:ext cx="6755240" cy="784830"/>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ko-KR" altLang="en-US" sz="2500" dirty="0">
                <a:solidFill>
                  <a:srgbClr val="D8D8D8"/>
                </a:solidFill>
                <a:ea typeface="맑은 고딕"/>
              </a:rPr>
              <a:t>EVM </a:t>
            </a:r>
            <a:r>
              <a:rPr lang="en-US" altLang="ko-KR" sz="2500" dirty="0">
                <a:solidFill>
                  <a:srgbClr val="D8D8D8"/>
                </a:solidFill>
                <a:ea typeface="맑은 고딕"/>
              </a:rPr>
              <a:t>(Ethereum Virtual Machine)</a:t>
            </a:r>
          </a:p>
          <a:p>
            <a:pPr algn="ctr"/>
            <a:r>
              <a:rPr lang="en-US" altLang="ko-KR" sz="2000" dirty="0">
                <a:solidFill>
                  <a:schemeClr val="bg1">
                    <a:lumMod val="85000"/>
                  </a:schemeClr>
                </a:solidFill>
              </a:rPr>
              <a:t>Smart Contract Runtime Environment</a:t>
            </a:r>
          </a:p>
        </p:txBody>
      </p:sp>
      <p:grpSp>
        <p:nvGrpSpPr>
          <p:cNvPr id="43" name="그룹 42">
            <a:extLst>
              <a:ext uri="{FF2B5EF4-FFF2-40B4-BE49-F238E27FC236}">
                <a16:creationId xmlns:a16="http://schemas.microsoft.com/office/drawing/2014/main" id="{5B93F083-AAA8-42C1-87D2-E78D1D02D00B}"/>
              </a:ext>
            </a:extLst>
          </p:cNvPr>
          <p:cNvGrpSpPr/>
          <p:nvPr/>
        </p:nvGrpSpPr>
        <p:grpSpPr>
          <a:xfrm>
            <a:off x="9098030" y="2186887"/>
            <a:ext cx="2559506" cy="2284961"/>
            <a:chOff x="9524484" y="1692553"/>
            <a:chExt cx="2559506" cy="2120570"/>
          </a:xfrm>
          <a:effectLst/>
        </p:grpSpPr>
        <p:sp>
          <p:nvSpPr>
            <p:cNvPr id="6" name="직사각형 5">
              <a:extLst>
                <a:ext uri="{FF2B5EF4-FFF2-40B4-BE49-F238E27FC236}">
                  <a16:creationId xmlns:a16="http://schemas.microsoft.com/office/drawing/2014/main" id="{2793E1A1-CB05-250E-1B84-907347B0DBCC}"/>
                </a:ext>
              </a:extLst>
            </p:cNvPr>
            <p:cNvSpPr/>
            <p:nvPr/>
          </p:nvSpPr>
          <p:spPr>
            <a:xfrm>
              <a:off x="9539044" y="2030027"/>
              <a:ext cx="2520000" cy="1466457"/>
            </a:xfrm>
            <a:prstGeom prst="rect">
              <a:avLst/>
            </a:prstGeom>
            <a:noFill/>
            <a:ln>
              <a:solidFill>
                <a:srgbClr val="FFC700"/>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ko-KR" altLang="en-US" dirty="0">
                  <a:ea typeface="맑은 고딕"/>
                </a:rPr>
                <a:t>    EVM </a:t>
              </a:r>
              <a:r>
                <a:rPr lang="ko-KR" altLang="en-US" dirty="0" err="1">
                  <a:ea typeface="맑은 고딕"/>
                </a:rPr>
                <a:t>code</a:t>
              </a:r>
              <a:endParaRPr lang="en-US" altLang="ko-KR" dirty="0">
                <a:ea typeface="맑은 고딕"/>
              </a:endParaRPr>
            </a:p>
            <a:p>
              <a:pPr algn="ctr"/>
              <a:endParaRPr lang="en-US" altLang="ko-KR" dirty="0">
                <a:ea typeface="맑은 고딕"/>
              </a:endParaRPr>
            </a:p>
            <a:p>
              <a:pPr algn="ctr"/>
              <a:endParaRPr lang="en-US" altLang="ko-KR" dirty="0">
                <a:ea typeface="맑은 고딕"/>
              </a:endParaRPr>
            </a:p>
            <a:p>
              <a:pPr algn="ctr"/>
              <a:endParaRPr lang="en-US" altLang="ko-KR" dirty="0">
                <a:ea typeface="맑은 고딕"/>
              </a:endParaRPr>
            </a:p>
            <a:p>
              <a:pPr algn="ctr"/>
              <a:endParaRPr lang="ko-KR" altLang="en-US" dirty="0">
                <a:ea typeface="맑은 고딕"/>
              </a:endParaRPr>
            </a:p>
          </p:txBody>
        </p:sp>
        <p:sp>
          <p:nvSpPr>
            <p:cNvPr id="7" name="TextBox 20">
              <a:extLst>
                <a:ext uri="{FF2B5EF4-FFF2-40B4-BE49-F238E27FC236}">
                  <a16:creationId xmlns:a16="http://schemas.microsoft.com/office/drawing/2014/main" id="{27C01649-673D-389A-ADD5-0176E29FDEE0}"/>
                </a:ext>
              </a:extLst>
            </p:cNvPr>
            <p:cNvSpPr txBox="1"/>
            <p:nvPr/>
          </p:nvSpPr>
          <p:spPr>
            <a:xfrm>
              <a:off x="9563990" y="3505346"/>
              <a:ext cx="2520000" cy="30777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ko-KR" altLang="en-US" sz="1400" dirty="0">
                  <a:solidFill>
                    <a:srgbClr val="D8D8D8"/>
                  </a:solidFill>
                  <a:ea typeface="맑은 고딕"/>
                </a:rPr>
                <a:t>(</a:t>
              </a:r>
              <a:r>
                <a:rPr lang="ko-KR" altLang="en-US" sz="1400" dirty="0" err="1">
                  <a:solidFill>
                    <a:srgbClr val="D8D8D8"/>
                  </a:solidFill>
                  <a:ea typeface="맑은 고딕"/>
                </a:rPr>
                <a:t>immutable</a:t>
              </a:r>
              <a:r>
                <a:rPr lang="ko-KR" altLang="en-US" sz="1400" dirty="0">
                  <a:solidFill>
                    <a:srgbClr val="D8D8D8"/>
                  </a:solidFill>
                  <a:ea typeface="맑은 고딕"/>
                </a:rPr>
                <a:t>)</a:t>
              </a:r>
            </a:p>
          </p:txBody>
        </p:sp>
        <p:pic>
          <p:nvPicPr>
            <p:cNvPr id="41" name="그래픽 40">
              <a:extLst>
                <a:ext uri="{FF2B5EF4-FFF2-40B4-BE49-F238E27FC236}">
                  <a16:creationId xmlns:a16="http://schemas.microsoft.com/office/drawing/2014/main" id="{0709C57F-E16D-495B-BD5C-B1FA551DFF1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07690" y="2110160"/>
              <a:ext cx="231188" cy="288000"/>
            </a:xfrm>
            <a:prstGeom prst="rect">
              <a:avLst/>
            </a:prstGeom>
          </p:spPr>
        </p:pic>
        <p:sp>
          <p:nvSpPr>
            <p:cNvPr id="42" name="TextBox 20">
              <a:extLst>
                <a:ext uri="{FF2B5EF4-FFF2-40B4-BE49-F238E27FC236}">
                  <a16:creationId xmlns:a16="http://schemas.microsoft.com/office/drawing/2014/main" id="{1B01A9ED-D274-4A1F-B147-E7A063FFDC2A}"/>
                </a:ext>
              </a:extLst>
            </p:cNvPr>
            <p:cNvSpPr txBox="1"/>
            <p:nvPr/>
          </p:nvSpPr>
          <p:spPr>
            <a:xfrm>
              <a:off x="9524484" y="1692553"/>
              <a:ext cx="2520000" cy="338554"/>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1600" dirty="0">
                  <a:solidFill>
                    <a:srgbClr val="D8D8D8"/>
                  </a:solidFill>
                  <a:ea typeface="맑은 고딕"/>
                </a:rPr>
                <a:t>Virtual ROM</a:t>
              </a:r>
              <a:endParaRPr lang="ko-KR" altLang="en-US" sz="1600" dirty="0">
                <a:solidFill>
                  <a:srgbClr val="D8D8D8"/>
                </a:solidFill>
                <a:ea typeface="맑은 고딕"/>
              </a:endParaRPr>
            </a:p>
          </p:txBody>
        </p:sp>
      </p:grpSp>
    </p:spTree>
    <p:extLst>
      <p:ext uri="{BB962C8B-B14F-4D97-AF65-F5344CB8AC3E}">
        <p14:creationId xmlns:p14="http://schemas.microsoft.com/office/powerpoint/2010/main" val="822962733"/>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그래픽 12" descr="문서 윤곽선">
            <a:extLst>
              <a:ext uri="{FF2B5EF4-FFF2-40B4-BE49-F238E27FC236}">
                <a16:creationId xmlns:a16="http://schemas.microsoft.com/office/drawing/2014/main" id="{C256E51B-1B77-4B9A-914D-C8E3E171806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67175" y="1963100"/>
            <a:ext cx="4818700" cy="4818700"/>
          </a:xfrm>
          <a:prstGeom prst="rect">
            <a:avLst/>
          </a:prstGeom>
        </p:spPr>
      </p:pic>
      <p:sp>
        <p:nvSpPr>
          <p:cNvPr id="2" name="내용 개체 틀 1">
            <a:extLst>
              <a:ext uri="{FF2B5EF4-FFF2-40B4-BE49-F238E27FC236}">
                <a16:creationId xmlns:a16="http://schemas.microsoft.com/office/drawing/2014/main" id="{B1DD48F8-077A-447A-B927-773FE7F49D64}"/>
              </a:ext>
            </a:extLst>
          </p:cNvPr>
          <p:cNvSpPr>
            <a:spLocks noGrp="1"/>
          </p:cNvSpPr>
          <p:nvPr>
            <p:ph idx="1"/>
          </p:nvPr>
        </p:nvSpPr>
        <p:spPr/>
        <p:txBody>
          <a:bodyPr/>
          <a:lstStyle/>
          <a:p>
            <a:r>
              <a:rPr lang="en-US" altLang="ko-KR" dirty="0"/>
              <a:t>Solidity</a:t>
            </a:r>
          </a:p>
          <a:p>
            <a:pPr lvl="1"/>
            <a:r>
              <a:rPr lang="en-US" altLang="ko-KR" dirty="0"/>
              <a:t>EVM</a:t>
            </a:r>
            <a:r>
              <a:rPr lang="ko-KR" altLang="en-US" dirty="0"/>
              <a:t> 에서 동작하는 </a:t>
            </a:r>
            <a:r>
              <a:rPr lang="en-US" altLang="ko-KR" dirty="0"/>
              <a:t>bytecode </a:t>
            </a:r>
            <a:r>
              <a:rPr lang="ko-KR" altLang="en-US" dirty="0"/>
              <a:t>작성 프로그래밍 언어</a:t>
            </a:r>
            <a:endParaRPr lang="en-US" altLang="ko-KR" dirty="0"/>
          </a:p>
        </p:txBody>
      </p:sp>
      <p:sp>
        <p:nvSpPr>
          <p:cNvPr id="3" name="제목 2">
            <a:extLst>
              <a:ext uri="{FF2B5EF4-FFF2-40B4-BE49-F238E27FC236}">
                <a16:creationId xmlns:a16="http://schemas.microsoft.com/office/drawing/2014/main" id="{697A15EA-6DC4-4920-BDDD-453643C7A4ED}"/>
              </a:ext>
            </a:extLst>
          </p:cNvPr>
          <p:cNvSpPr>
            <a:spLocks noGrp="1"/>
          </p:cNvSpPr>
          <p:nvPr>
            <p:ph type="title"/>
          </p:nvPr>
        </p:nvSpPr>
        <p:spPr/>
        <p:txBody>
          <a:bodyPr/>
          <a:lstStyle/>
          <a:p>
            <a:r>
              <a:rPr lang="en-US" altLang="ko-KR" dirty="0"/>
              <a:t>Ethereum Smart Contract [ Solidity ]</a:t>
            </a:r>
            <a:endParaRPr lang="ko-KR" altLang="en-US" dirty="0"/>
          </a:p>
        </p:txBody>
      </p:sp>
      <p:sp>
        <p:nvSpPr>
          <p:cNvPr id="20" name="화살표: 오른쪽 19">
            <a:extLst>
              <a:ext uri="{FF2B5EF4-FFF2-40B4-BE49-F238E27FC236}">
                <a16:creationId xmlns:a16="http://schemas.microsoft.com/office/drawing/2014/main" id="{B96E5672-6421-41AD-8002-987EAA8D529A}"/>
              </a:ext>
            </a:extLst>
          </p:cNvPr>
          <p:cNvSpPr/>
          <p:nvPr/>
        </p:nvSpPr>
        <p:spPr>
          <a:xfrm>
            <a:off x="3409950" y="3858272"/>
            <a:ext cx="469298" cy="387179"/>
          </a:xfrm>
          <a:prstGeom prst="rightArrow">
            <a:avLst/>
          </a:prstGeom>
          <a:solidFill>
            <a:schemeClr val="bg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TextBox 20">
            <a:extLst>
              <a:ext uri="{FF2B5EF4-FFF2-40B4-BE49-F238E27FC236}">
                <a16:creationId xmlns:a16="http://schemas.microsoft.com/office/drawing/2014/main" id="{C6849D4A-F91A-47B0-92B3-841C1F28601B}"/>
              </a:ext>
            </a:extLst>
          </p:cNvPr>
          <p:cNvSpPr txBox="1"/>
          <p:nvPr/>
        </p:nvSpPr>
        <p:spPr>
          <a:xfrm>
            <a:off x="4003589" y="1680720"/>
            <a:ext cx="2254143" cy="338554"/>
          </a:xfrm>
          <a:prstGeom prst="rect">
            <a:avLst/>
          </a:prstGeom>
          <a:noFill/>
        </p:spPr>
        <p:txBody>
          <a:bodyPr wrap="none" rtlCol="0">
            <a:spAutoFit/>
          </a:bodyPr>
          <a:lstStyle/>
          <a:p>
            <a:r>
              <a:rPr lang="ko-KR" altLang="en-US" sz="1600" dirty="0">
                <a:solidFill>
                  <a:schemeClr val="bg1">
                    <a:lumMod val="85000"/>
                  </a:schemeClr>
                </a:solidFill>
              </a:rPr>
              <a:t>스마트 계약</a:t>
            </a:r>
            <a:r>
              <a:rPr lang="en-US" altLang="ko-KR" sz="1600" dirty="0">
                <a:solidFill>
                  <a:schemeClr val="bg1">
                    <a:lumMod val="85000"/>
                  </a:schemeClr>
                </a:solidFill>
              </a:rPr>
              <a:t>(</a:t>
            </a:r>
            <a:r>
              <a:rPr lang="en-US" altLang="ko-KR" sz="1600" dirty="0" err="1">
                <a:solidFill>
                  <a:schemeClr val="bg1">
                    <a:lumMod val="85000"/>
                  </a:schemeClr>
                </a:solidFill>
              </a:rPr>
              <a:t>Token.sol</a:t>
            </a:r>
            <a:r>
              <a:rPr lang="en-US" altLang="ko-KR" sz="1600" dirty="0">
                <a:solidFill>
                  <a:schemeClr val="bg1">
                    <a:lumMod val="85000"/>
                  </a:schemeClr>
                </a:solidFill>
              </a:rPr>
              <a:t>)</a:t>
            </a:r>
            <a:endParaRPr lang="ko-KR" altLang="en-US" sz="1600" dirty="0">
              <a:solidFill>
                <a:schemeClr val="bg1">
                  <a:lumMod val="85000"/>
                </a:schemeClr>
              </a:solidFill>
            </a:endParaRPr>
          </a:p>
        </p:txBody>
      </p:sp>
      <p:sp>
        <p:nvSpPr>
          <p:cNvPr id="23" name="TextBox 22">
            <a:extLst>
              <a:ext uri="{FF2B5EF4-FFF2-40B4-BE49-F238E27FC236}">
                <a16:creationId xmlns:a16="http://schemas.microsoft.com/office/drawing/2014/main" id="{4CEB15FC-9BB7-4EE8-9BD8-AD3EB04F73C3}"/>
              </a:ext>
            </a:extLst>
          </p:cNvPr>
          <p:cNvSpPr txBox="1"/>
          <p:nvPr/>
        </p:nvSpPr>
        <p:spPr>
          <a:xfrm>
            <a:off x="4003589" y="2286905"/>
            <a:ext cx="7961399" cy="4185761"/>
          </a:xfrm>
          <a:prstGeom prst="rect">
            <a:avLst/>
          </a:prstGeom>
          <a:noFill/>
          <a:ln w="6350">
            <a:solidFill>
              <a:schemeClr val="bg1">
                <a:lumMod val="85000"/>
              </a:schemeClr>
            </a:solidFill>
          </a:ln>
        </p:spPr>
        <p:txBody>
          <a:bodyPr wrap="square">
            <a:spAutoFit/>
          </a:bodyPr>
          <a:lstStyle/>
          <a:p>
            <a:r>
              <a:rPr lang="en-US" altLang="ko-KR" sz="1400" b="0" dirty="0">
                <a:solidFill>
                  <a:srgbClr val="608B4E"/>
                </a:solidFill>
                <a:effectLst/>
                <a:latin typeface="Consolas" panose="020B0609020204030204" pitchFamily="49" charset="0"/>
              </a:rPr>
              <a:t>// SPDX-License-Identifier: MIT</a:t>
            </a:r>
            <a:endParaRPr lang="en-US" altLang="ko-KR" sz="1400" b="0" dirty="0">
              <a:solidFill>
                <a:srgbClr val="BABBCC"/>
              </a:solidFill>
              <a:effectLst/>
              <a:latin typeface="Consolas" panose="020B0609020204030204" pitchFamily="49" charset="0"/>
            </a:endParaRPr>
          </a:p>
          <a:p>
            <a:r>
              <a:rPr lang="en-US" altLang="ko-KR" sz="1400" b="0" dirty="0">
                <a:solidFill>
                  <a:srgbClr val="569CD6"/>
                </a:solidFill>
                <a:effectLst/>
                <a:latin typeface="Consolas" panose="020B0609020204030204" pitchFamily="49" charset="0"/>
              </a:rPr>
              <a:t>pragma</a:t>
            </a:r>
            <a:r>
              <a:rPr lang="en-US" altLang="ko-KR" sz="1400" b="0" dirty="0">
                <a:solidFill>
                  <a:srgbClr val="BABBCC"/>
                </a:solidFill>
                <a:effectLst/>
                <a:latin typeface="Consolas" panose="020B0609020204030204" pitchFamily="49" charset="0"/>
              </a:rPr>
              <a:t> </a:t>
            </a:r>
            <a:r>
              <a:rPr lang="en-US" altLang="ko-KR" sz="1400" b="0" dirty="0">
                <a:solidFill>
                  <a:srgbClr val="569CD6"/>
                </a:solidFill>
                <a:effectLst/>
                <a:latin typeface="Consolas" panose="020B0609020204030204" pitchFamily="49" charset="0"/>
              </a:rPr>
              <a:t>solidity</a:t>
            </a:r>
            <a:r>
              <a:rPr lang="en-US" altLang="ko-KR" sz="1400" b="0" dirty="0">
                <a:solidFill>
                  <a:srgbClr val="BABBCC"/>
                </a:solidFill>
                <a:effectLst/>
                <a:latin typeface="Consolas" panose="020B0609020204030204" pitchFamily="49" charset="0"/>
              </a:rPr>
              <a:t> </a:t>
            </a:r>
            <a:r>
              <a:rPr lang="en-US" altLang="ko-KR" sz="1400" b="0" dirty="0">
                <a:solidFill>
                  <a:srgbClr val="B5CEA8"/>
                </a:solidFill>
                <a:effectLst/>
                <a:latin typeface="Consolas" panose="020B0609020204030204" pitchFamily="49" charset="0"/>
              </a:rPr>
              <a:t>0.8.13</a:t>
            </a:r>
            <a:r>
              <a:rPr lang="en-US" altLang="ko-KR" sz="1400" b="0" dirty="0">
                <a:solidFill>
                  <a:srgbClr val="DCDCDC"/>
                </a:solidFill>
                <a:effectLst/>
                <a:latin typeface="Consolas" panose="020B0609020204030204" pitchFamily="49" charset="0"/>
              </a:rPr>
              <a:t>;</a:t>
            </a:r>
            <a:endParaRPr lang="en-US" altLang="ko-KR" sz="1400" b="0" dirty="0">
              <a:solidFill>
                <a:srgbClr val="BABBCC"/>
              </a:solidFill>
              <a:effectLst/>
              <a:latin typeface="Consolas" panose="020B0609020204030204" pitchFamily="49" charset="0"/>
            </a:endParaRPr>
          </a:p>
          <a:p>
            <a:br>
              <a:rPr lang="en-US" altLang="ko-KR" sz="1400" b="0" dirty="0">
                <a:solidFill>
                  <a:srgbClr val="BABBCC"/>
                </a:solidFill>
                <a:effectLst/>
                <a:latin typeface="Consolas" panose="020B0609020204030204" pitchFamily="49" charset="0"/>
              </a:rPr>
            </a:br>
            <a:r>
              <a:rPr lang="en-US" altLang="ko-KR" sz="1400" b="0" dirty="0">
                <a:solidFill>
                  <a:srgbClr val="569CD6"/>
                </a:solidFill>
                <a:effectLst/>
                <a:latin typeface="Consolas" panose="020B0609020204030204" pitchFamily="49" charset="0"/>
              </a:rPr>
              <a:t>contract</a:t>
            </a:r>
            <a:r>
              <a:rPr lang="en-US" altLang="ko-KR" sz="1400" b="0" dirty="0">
                <a:solidFill>
                  <a:srgbClr val="BABBCC"/>
                </a:solidFill>
                <a:effectLst/>
                <a:latin typeface="Consolas" panose="020B0609020204030204" pitchFamily="49" charset="0"/>
              </a:rPr>
              <a:t> Token </a:t>
            </a:r>
            <a:r>
              <a:rPr lang="en-US" altLang="ko-KR" sz="1400" b="0" dirty="0">
                <a:solidFill>
                  <a:srgbClr val="DCDCDC"/>
                </a:solidFill>
                <a:effectLst/>
                <a:latin typeface="Consolas" panose="020B0609020204030204" pitchFamily="49" charset="0"/>
              </a:rPr>
              <a:t>{</a:t>
            </a:r>
            <a:endParaRPr lang="en-US" altLang="ko-KR" sz="1400" b="0" dirty="0">
              <a:solidFill>
                <a:srgbClr val="BABBCC"/>
              </a:solidFill>
              <a:effectLst/>
              <a:latin typeface="Consolas" panose="020B0609020204030204" pitchFamily="49" charset="0"/>
            </a:endParaRPr>
          </a:p>
          <a:p>
            <a:r>
              <a:rPr lang="en-US" altLang="ko-KR" sz="1400" b="0" dirty="0">
                <a:solidFill>
                  <a:srgbClr val="BABBCC"/>
                </a:solidFill>
                <a:effectLst/>
                <a:latin typeface="Consolas" panose="020B0609020204030204" pitchFamily="49" charset="0"/>
              </a:rPr>
              <a:t>    </a:t>
            </a:r>
            <a:r>
              <a:rPr lang="en-US" altLang="ko-KR" sz="1400" b="0" dirty="0">
                <a:solidFill>
                  <a:srgbClr val="569CD6"/>
                </a:solidFill>
                <a:effectLst/>
                <a:latin typeface="Consolas" panose="020B0609020204030204" pitchFamily="49" charset="0"/>
              </a:rPr>
              <a:t>mapping</a:t>
            </a:r>
            <a:r>
              <a:rPr lang="en-US" altLang="ko-KR" sz="1400" b="0" dirty="0">
                <a:solidFill>
                  <a:srgbClr val="DCDCDC"/>
                </a:solidFill>
                <a:effectLst/>
                <a:latin typeface="Consolas" panose="020B0609020204030204" pitchFamily="49" charset="0"/>
              </a:rPr>
              <a:t>(</a:t>
            </a:r>
            <a:r>
              <a:rPr lang="en-US" altLang="ko-KR" sz="1400" b="0" dirty="0">
                <a:solidFill>
                  <a:srgbClr val="569CD6"/>
                </a:solidFill>
                <a:effectLst/>
                <a:latin typeface="Consolas" panose="020B0609020204030204" pitchFamily="49" charset="0"/>
              </a:rPr>
              <a:t>address</a:t>
            </a:r>
            <a:r>
              <a:rPr lang="en-US" altLang="ko-KR" sz="1400" b="0" dirty="0">
                <a:solidFill>
                  <a:srgbClr val="BABBCC"/>
                </a:solidFill>
                <a:effectLst/>
                <a:latin typeface="Consolas" panose="020B0609020204030204" pitchFamily="49" charset="0"/>
              </a:rPr>
              <a:t> =&gt; </a:t>
            </a:r>
            <a:r>
              <a:rPr lang="en-US" altLang="ko-KR" sz="1400" b="0" dirty="0">
                <a:solidFill>
                  <a:srgbClr val="569CD6"/>
                </a:solidFill>
                <a:effectLst/>
                <a:latin typeface="Consolas" panose="020B0609020204030204" pitchFamily="49" charset="0"/>
              </a:rPr>
              <a:t>uint256</a:t>
            </a:r>
            <a:r>
              <a:rPr lang="en-US" altLang="ko-KR" sz="1400" b="0" dirty="0">
                <a:solidFill>
                  <a:srgbClr val="DCDCDC"/>
                </a:solidFill>
                <a:effectLst/>
                <a:latin typeface="Consolas" panose="020B0609020204030204" pitchFamily="49" charset="0"/>
              </a:rPr>
              <a:t>)</a:t>
            </a:r>
            <a:r>
              <a:rPr lang="en-US" altLang="ko-KR" sz="1400" b="0" dirty="0">
                <a:solidFill>
                  <a:srgbClr val="BABBCC"/>
                </a:solidFill>
                <a:effectLst/>
                <a:latin typeface="Consolas" panose="020B0609020204030204" pitchFamily="49" charset="0"/>
              </a:rPr>
              <a:t> balances</a:t>
            </a:r>
            <a:r>
              <a:rPr lang="en-US" altLang="ko-KR" sz="1400" b="0" dirty="0">
                <a:solidFill>
                  <a:srgbClr val="DCDCDC"/>
                </a:solidFill>
                <a:effectLst/>
                <a:latin typeface="Consolas" panose="020B0609020204030204" pitchFamily="49" charset="0"/>
              </a:rPr>
              <a:t>;</a:t>
            </a:r>
            <a:endParaRPr lang="en-US" altLang="ko-KR" sz="1400" b="0" dirty="0">
              <a:solidFill>
                <a:srgbClr val="BABBCC"/>
              </a:solidFill>
              <a:effectLst/>
              <a:latin typeface="Consolas" panose="020B0609020204030204" pitchFamily="49" charset="0"/>
            </a:endParaRPr>
          </a:p>
          <a:p>
            <a:r>
              <a:rPr lang="en-US" altLang="ko-KR" sz="1400" b="0" dirty="0">
                <a:solidFill>
                  <a:srgbClr val="BABBCC"/>
                </a:solidFill>
                <a:effectLst/>
                <a:latin typeface="Consolas" panose="020B0609020204030204" pitchFamily="49" charset="0"/>
              </a:rPr>
              <a:t>       </a:t>
            </a:r>
          </a:p>
          <a:p>
            <a:r>
              <a:rPr lang="en-US" altLang="ko-KR" sz="1400" b="0" dirty="0">
                <a:solidFill>
                  <a:srgbClr val="BABBCC"/>
                </a:solidFill>
                <a:effectLst/>
                <a:latin typeface="Consolas" panose="020B0609020204030204" pitchFamily="49" charset="0"/>
              </a:rPr>
              <a:t>    </a:t>
            </a:r>
            <a:r>
              <a:rPr lang="en-US" altLang="ko-KR" sz="1400" b="0" dirty="0">
                <a:solidFill>
                  <a:srgbClr val="569CD6"/>
                </a:solidFill>
                <a:effectLst/>
                <a:latin typeface="Consolas" panose="020B0609020204030204" pitchFamily="49" charset="0"/>
              </a:rPr>
              <a:t>function</a:t>
            </a:r>
            <a:r>
              <a:rPr lang="en-US" altLang="ko-KR" sz="1400" b="0" dirty="0">
                <a:solidFill>
                  <a:srgbClr val="BABBCC"/>
                </a:solidFill>
                <a:effectLst/>
                <a:latin typeface="Consolas" panose="020B0609020204030204" pitchFamily="49" charset="0"/>
              </a:rPr>
              <a:t> transfer</a:t>
            </a:r>
            <a:r>
              <a:rPr lang="en-US" altLang="ko-KR" sz="1400" b="0" dirty="0">
                <a:solidFill>
                  <a:srgbClr val="DCDCDC"/>
                </a:solidFill>
                <a:effectLst/>
                <a:latin typeface="Consolas" panose="020B0609020204030204" pitchFamily="49" charset="0"/>
              </a:rPr>
              <a:t>(</a:t>
            </a:r>
            <a:r>
              <a:rPr lang="en-US" altLang="ko-KR" sz="1400" b="0" dirty="0">
                <a:solidFill>
                  <a:srgbClr val="569CD6"/>
                </a:solidFill>
                <a:effectLst/>
                <a:latin typeface="Consolas" panose="020B0609020204030204" pitchFamily="49" charset="0"/>
              </a:rPr>
              <a:t>address</a:t>
            </a:r>
            <a:r>
              <a:rPr lang="en-US" altLang="ko-KR" sz="1400" b="0" dirty="0">
                <a:solidFill>
                  <a:srgbClr val="BABBCC"/>
                </a:solidFill>
                <a:effectLst/>
                <a:latin typeface="Consolas" panose="020B0609020204030204" pitchFamily="49" charset="0"/>
              </a:rPr>
              <a:t> to</a:t>
            </a:r>
            <a:r>
              <a:rPr lang="en-US" altLang="ko-KR" sz="1400" b="0" dirty="0">
                <a:solidFill>
                  <a:srgbClr val="DCDCDC"/>
                </a:solidFill>
                <a:effectLst/>
                <a:latin typeface="Consolas" panose="020B0609020204030204" pitchFamily="49" charset="0"/>
              </a:rPr>
              <a:t>,</a:t>
            </a:r>
            <a:r>
              <a:rPr lang="en-US" altLang="ko-KR" sz="1400" b="0" dirty="0">
                <a:solidFill>
                  <a:srgbClr val="BABBCC"/>
                </a:solidFill>
                <a:effectLst/>
                <a:latin typeface="Consolas" panose="020B0609020204030204" pitchFamily="49" charset="0"/>
              </a:rPr>
              <a:t> </a:t>
            </a:r>
            <a:r>
              <a:rPr lang="en-US" altLang="ko-KR" sz="1400" b="0" dirty="0">
                <a:solidFill>
                  <a:srgbClr val="569CD6"/>
                </a:solidFill>
                <a:effectLst/>
                <a:latin typeface="Consolas" panose="020B0609020204030204" pitchFamily="49" charset="0"/>
              </a:rPr>
              <a:t>uint256</a:t>
            </a:r>
            <a:r>
              <a:rPr lang="en-US" altLang="ko-KR" sz="1400" b="0" dirty="0">
                <a:solidFill>
                  <a:srgbClr val="BABBCC"/>
                </a:solidFill>
                <a:effectLst/>
                <a:latin typeface="Consolas" panose="020B0609020204030204" pitchFamily="49" charset="0"/>
              </a:rPr>
              <a:t> value</a:t>
            </a:r>
            <a:r>
              <a:rPr lang="en-US" altLang="ko-KR" sz="1400" b="0" dirty="0">
                <a:solidFill>
                  <a:srgbClr val="DCDCDC"/>
                </a:solidFill>
                <a:effectLst/>
                <a:latin typeface="Consolas" panose="020B0609020204030204" pitchFamily="49" charset="0"/>
              </a:rPr>
              <a:t>)</a:t>
            </a:r>
            <a:r>
              <a:rPr lang="en-US" altLang="ko-KR" sz="1400" b="0" dirty="0">
                <a:solidFill>
                  <a:srgbClr val="BABBCC"/>
                </a:solidFill>
                <a:effectLst/>
                <a:latin typeface="Consolas" panose="020B0609020204030204" pitchFamily="49" charset="0"/>
              </a:rPr>
              <a:t> </a:t>
            </a:r>
            <a:r>
              <a:rPr lang="en-US" altLang="ko-KR" sz="1400" b="0" dirty="0">
                <a:solidFill>
                  <a:srgbClr val="32BA89"/>
                </a:solidFill>
                <a:effectLst/>
                <a:latin typeface="Consolas" panose="020B0609020204030204" pitchFamily="49" charset="0"/>
              </a:rPr>
              <a:t>public</a:t>
            </a:r>
            <a:r>
              <a:rPr lang="en-US" altLang="ko-KR" sz="1400" b="0" dirty="0">
                <a:solidFill>
                  <a:srgbClr val="BABBCC"/>
                </a:solidFill>
                <a:effectLst/>
                <a:latin typeface="Consolas" panose="020B0609020204030204" pitchFamily="49" charset="0"/>
              </a:rPr>
              <a:t> </a:t>
            </a:r>
            <a:r>
              <a:rPr lang="en-US" altLang="ko-KR" sz="1400" b="0" dirty="0">
                <a:solidFill>
                  <a:srgbClr val="219451"/>
                </a:solidFill>
                <a:effectLst/>
                <a:latin typeface="Consolas" panose="020B0609020204030204" pitchFamily="49" charset="0"/>
              </a:rPr>
              <a:t>returns</a:t>
            </a:r>
            <a:r>
              <a:rPr lang="en-US" altLang="ko-KR" sz="1400" b="0" dirty="0">
                <a:solidFill>
                  <a:srgbClr val="DCDCDC"/>
                </a:solidFill>
                <a:effectLst/>
                <a:latin typeface="Consolas" panose="020B0609020204030204" pitchFamily="49" charset="0"/>
              </a:rPr>
              <a:t>(</a:t>
            </a:r>
            <a:r>
              <a:rPr lang="en-US" altLang="ko-KR" sz="1400" b="0" dirty="0">
                <a:solidFill>
                  <a:srgbClr val="569CD6"/>
                </a:solidFill>
                <a:effectLst/>
                <a:latin typeface="Consolas" panose="020B0609020204030204" pitchFamily="49" charset="0"/>
              </a:rPr>
              <a:t>bool</a:t>
            </a:r>
            <a:r>
              <a:rPr lang="en-US" altLang="ko-KR" sz="1400" b="0" dirty="0">
                <a:solidFill>
                  <a:srgbClr val="BABBCC"/>
                </a:solidFill>
                <a:effectLst/>
                <a:latin typeface="Consolas" panose="020B0609020204030204" pitchFamily="49" charset="0"/>
              </a:rPr>
              <a:t> success</a:t>
            </a:r>
            <a:r>
              <a:rPr lang="en-US" altLang="ko-KR" sz="1400" b="0" dirty="0">
                <a:solidFill>
                  <a:srgbClr val="DCDCDC"/>
                </a:solidFill>
                <a:effectLst/>
                <a:latin typeface="Consolas" panose="020B0609020204030204" pitchFamily="49" charset="0"/>
              </a:rPr>
              <a:t>)</a:t>
            </a:r>
            <a:r>
              <a:rPr lang="en-US" altLang="ko-KR" sz="1400" b="0" dirty="0">
                <a:solidFill>
                  <a:srgbClr val="BABBCC"/>
                </a:solidFill>
                <a:effectLst/>
                <a:latin typeface="Consolas" panose="020B0609020204030204" pitchFamily="49" charset="0"/>
              </a:rPr>
              <a:t> </a:t>
            </a:r>
            <a:r>
              <a:rPr lang="en-US" altLang="ko-KR" sz="1400" b="0" dirty="0">
                <a:solidFill>
                  <a:srgbClr val="DCDCDC"/>
                </a:solidFill>
                <a:effectLst/>
                <a:latin typeface="Consolas" panose="020B0609020204030204" pitchFamily="49" charset="0"/>
              </a:rPr>
              <a:t>{</a:t>
            </a:r>
            <a:endParaRPr lang="en-US" altLang="ko-KR" sz="1400" b="0" dirty="0">
              <a:solidFill>
                <a:srgbClr val="BABBCC"/>
              </a:solidFill>
              <a:effectLst/>
              <a:latin typeface="Consolas" panose="020B0609020204030204" pitchFamily="49" charset="0"/>
            </a:endParaRPr>
          </a:p>
          <a:p>
            <a:r>
              <a:rPr lang="en-US" altLang="ko-KR" sz="1400" b="0" dirty="0">
                <a:solidFill>
                  <a:srgbClr val="BABBCC"/>
                </a:solidFill>
                <a:effectLst/>
                <a:latin typeface="Consolas" panose="020B0609020204030204" pitchFamily="49" charset="0"/>
              </a:rPr>
              <a:t>        </a:t>
            </a:r>
            <a:r>
              <a:rPr lang="en-US" altLang="ko-KR" sz="1400" b="0" dirty="0">
                <a:solidFill>
                  <a:srgbClr val="007AA6"/>
                </a:solidFill>
                <a:effectLst/>
                <a:latin typeface="Consolas" panose="020B0609020204030204" pitchFamily="49" charset="0"/>
              </a:rPr>
              <a:t>require</a:t>
            </a:r>
            <a:r>
              <a:rPr lang="en-US" altLang="ko-KR" sz="1400" b="0" dirty="0">
                <a:solidFill>
                  <a:srgbClr val="DCDCDC"/>
                </a:solidFill>
                <a:effectLst/>
                <a:latin typeface="Consolas" panose="020B0609020204030204" pitchFamily="49" charset="0"/>
              </a:rPr>
              <a:t>(</a:t>
            </a:r>
            <a:r>
              <a:rPr lang="en-US" altLang="ko-KR" sz="1400" b="0" dirty="0">
                <a:solidFill>
                  <a:srgbClr val="BABBCC"/>
                </a:solidFill>
                <a:effectLst/>
                <a:latin typeface="Consolas" panose="020B0609020204030204" pitchFamily="49" charset="0"/>
              </a:rPr>
              <a:t>balances</a:t>
            </a:r>
            <a:r>
              <a:rPr lang="en-US" altLang="ko-KR" sz="1400" b="0" dirty="0">
                <a:solidFill>
                  <a:srgbClr val="DCDCDC"/>
                </a:solidFill>
                <a:effectLst/>
                <a:latin typeface="Consolas" panose="020B0609020204030204" pitchFamily="49" charset="0"/>
              </a:rPr>
              <a:t>[</a:t>
            </a:r>
            <a:r>
              <a:rPr lang="en-US" altLang="ko-KR" sz="1400" b="0" dirty="0" err="1">
                <a:solidFill>
                  <a:srgbClr val="007AA6"/>
                </a:solidFill>
                <a:effectLst/>
                <a:latin typeface="Consolas" panose="020B0609020204030204" pitchFamily="49" charset="0"/>
              </a:rPr>
              <a:t>msg</a:t>
            </a:r>
            <a:r>
              <a:rPr lang="en-US" altLang="ko-KR" sz="1400" b="0" dirty="0" err="1">
                <a:solidFill>
                  <a:srgbClr val="DCDCDC"/>
                </a:solidFill>
                <a:effectLst/>
                <a:latin typeface="Consolas" panose="020B0609020204030204" pitchFamily="49" charset="0"/>
              </a:rPr>
              <a:t>.</a:t>
            </a:r>
            <a:r>
              <a:rPr lang="en-US" altLang="ko-KR" sz="1400" b="0" dirty="0" err="1">
                <a:solidFill>
                  <a:srgbClr val="BABBCC"/>
                </a:solidFill>
                <a:effectLst/>
                <a:latin typeface="Consolas" panose="020B0609020204030204" pitchFamily="49" charset="0"/>
              </a:rPr>
              <a:t>sender</a:t>
            </a:r>
            <a:r>
              <a:rPr lang="en-US" altLang="ko-KR" sz="1400" b="0" dirty="0">
                <a:solidFill>
                  <a:srgbClr val="DCDCDC"/>
                </a:solidFill>
                <a:effectLst/>
                <a:latin typeface="Consolas" panose="020B0609020204030204" pitchFamily="49" charset="0"/>
              </a:rPr>
              <a:t>]</a:t>
            </a:r>
            <a:r>
              <a:rPr lang="en-US" altLang="ko-KR" sz="1400" b="0" dirty="0">
                <a:solidFill>
                  <a:srgbClr val="BABBCC"/>
                </a:solidFill>
                <a:effectLst/>
                <a:latin typeface="Consolas" panose="020B0609020204030204" pitchFamily="49" charset="0"/>
              </a:rPr>
              <a:t> </a:t>
            </a:r>
            <a:r>
              <a:rPr lang="en-US" altLang="ko-KR" sz="1400" b="0" dirty="0">
                <a:solidFill>
                  <a:srgbClr val="DCDCDC"/>
                </a:solidFill>
                <a:effectLst/>
                <a:latin typeface="Consolas" panose="020B0609020204030204" pitchFamily="49" charset="0"/>
              </a:rPr>
              <a:t>&gt;</a:t>
            </a:r>
            <a:r>
              <a:rPr lang="en-US" altLang="ko-KR" sz="1400" b="0" dirty="0">
                <a:solidFill>
                  <a:srgbClr val="BABBCC"/>
                </a:solidFill>
                <a:effectLst/>
                <a:latin typeface="Consolas" panose="020B0609020204030204" pitchFamily="49" charset="0"/>
              </a:rPr>
              <a:t> value</a:t>
            </a:r>
            <a:r>
              <a:rPr lang="en-US" altLang="ko-KR" sz="1400" b="0" dirty="0">
                <a:solidFill>
                  <a:srgbClr val="DCDCDC"/>
                </a:solidFill>
                <a:effectLst/>
                <a:latin typeface="Consolas" panose="020B0609020204030204" pitchFamily="49" charset="0"/>
              </a:rPr>
              <a:t>,</a:t>
            </a:r>
            <a:r>
              <a:rPr lang="en-US" altLang="ko-KR" sz="1400" b="0" dirty="0">
                <a:solidFill>
                  <a:srgbClr val="BABBCC"/>
                </a:solidFill>
                <a:effectLst/>
                <a:latin typeface="Consolas" panose="020B0609020204030204" pitchFamily="49" charset="0"/>
              </a:rPr>
              <a:t> </a:t>
            </a:r>
            <a:r>
              <a:rPr lang="en-US" altLang="ko-KR" sz="1400" b="0" dirty="0">
                <a:solidFill>
                  <a:srgbClr val="CE9178"/>
                </a:solidFill>
                <a:effectLst/>
                <a:latin typeface="Consolas" panose="020B0609020204030204" pitchFamily="49" charset="0"/>
              </a:rPr>
              <a:t>"balance is insufficient"</a:t>
            </a:r>
            <a:r>
              <a:rPr lang="en-US" altLang="ko-KR" sz="1400" b="0" dirty="0">
                <a:solidFill>
                  <a:srgbClr val="DCDCDC"/>
                </a:solidFill>
                <a:effectLst/>
                <a:latin typeface="Consolas" panose="020B0609020204030204" pitchFamily="49" charset="0"/>
              </a:rPr>
              <a:t>);</a:t>
            </a:r>
            <a:endParaRPr lang="en-US" altLang="ko-KR" sz="1400" b="0" dirty="0">
              <a:solidFill>
                <a:srgbClr val="BABBCC"/>
              </a:solidFill>
              <a:effectLst/>
              <a:latin typeface="Consolas" panose="020B0609020204030204" pitchFamily="49" charset="0"/>
            </a:endParaRPr>
          </a:p>
          <a:p>
            <a:br>
              <a:rPr lang="en-US" altLang="ko-KR" sz="1400" b="0" dirty="0">
                <a:solidFill>
                  <a:srgbClr val="BABBCC"/>
                </a:solidFill>
                <a:effectLst/>
                <a:latin typeface="Consolas" panose="020B0609020204030204" pitchFamily="49" charset="0"/>
              </a:rPr>
            </a:br>
            <a:r>
              <a:rPr lang="en-US" altLang="ko-KR" sz="1400" b="0" dirty="0">
                <a:solidFill>
                  <a:srgbClr val="BABBCC"/>
                </a:solidFill>
                <a:effectLst/>
                <a:latin typeface="Consolas" panose="020B0609020204030204" pitchFamily="49" charset="0"/>
              </a:rPr>
              <a:t>        balances</a:t>
            </a:r>
            <a:r>
              <a:rPr lang="en-US" altLang="ko-KR" sz="1400" b="0" dirty="0">
                <a:solidFill>
                  <a:srgbClr val="DCDCDC"/>
                </a:solidFill>
                <a:effectLst/>
                <a:latin typeface="Consolas" panose="020B0609020204030204" pitchFamily="49" charset="0"/>
              </a:rPr>
              <a:t>[</a:t>
            </a:r>
            <a:r>
              <a:rPr lang="en-US" altLang="ko-KR" sz="1400" b="0" dirty="0" err="1">
                <a:solidFill>
                  <a:srgbClr val="007AA6"/>
                </a:solidFill>
                <a:effectLst/>
                <a:latin typeface="Consolas" panose="020B0609020204030204" pitchFamily="49" charset="0"/>
              </a:rPr>
              <a:t>msg</a:t>
            </a:r>
            <a:r>
              <a:rPr lang="en-US" altLang="ko-KR" sz="1400" b="0" dirty="0" err="1">
                <a:solidFill>
                  <a:srgbClr val="DCDCDC"/>
                </a:solidFill>
                <a:effectLst/>
                <a:latin typeface="Consolas" panose="020B0609020204030204" pitchFamily="49" charset="0"/>
              </a:rPr>
              <a:t>.</a:t>
            </a:r>
            <a:r>
              <a:rPr lang="en-US" altLang="ko-KR" sz="1400" b="0" dirty="0" err="1">
                <a:solidFill>
                  <a:srgbClr val="BABBCC"/>
                </a:solidFill>
                <a:effectLst/>
                <a:latin typeface="Consolas" panose="020B0609020204030204" pitchFamily="49" charset="0"/>
              </a:rPr>
              <a:t>sender</a:t>
            </a:r>
            <a:r>
              <a:rPr lang="en-US" altLang="ko-KR" sz="1400" b="0" dirty="0">
                <a:solidFill>
                  <a:srgbClr val="DCDCDC"/>
                </a:solidFill>
                <a:effectLst/>
                <a:latin typeface="Consolas" panose="020B0609020204030204" pitchFamily="49" charset="0"/>
              </a:rPr>
              <a:t>]</a:t>
            </a:r>
            <a:r>
              <a:rPr lang="en-US" altLang="ko-KR" sz="1400" b="0" dirty="0">
                <a:solidFill>
                  <a:srgbClr val="BABBCC"/>
                </a:solidFill>
                <a:effectLst/>
                <a:latin typeface="Consolas" panose="020B0609020204030204" pitchFamily="49" charset="0"/>
              </a:rPr>
              <a:t> </a:t>
            </a:r>
            <a:r>
              <a:rPr lang="en-US" altLang="ko-KR" sz="1400" b="0" dirty="0">
                <a:solidFill>
                  <a:srgbClr val="DCDCDC"/>
                </a:solidFill>
                <a:effectLst/>
                <a:latin typeface="Consolas" panose="020B0609020204030204" pitchFamily="49" charset="0"/>
              </a:rPr>
              <a:t>-=</a:t>
            </a:r>
            <a:r>
              <a:rPr lang="en-US" altLang="ko-KR" sz="1400" b="0" dirty="0">
                <a:solidFill>
                  <a:srgbClr val="BABBCC"/>
                </a:solidFill>
                <a:effectLst/>
                <a:latin typeface="Consolas" panose="020B0609020204030204" pitchFamily="49" charset="0"/>
              </a:rPr>
              <a:t> value</a:t>
            </a:r>
            <a:r>
              <a:rPr lang="en-US" altLang="ko-KR" sz="1400" b="0" dirty="0">
                <a:solidFill>
                  <a:srgbClr val="DCDCDC"/>
                </a:solidFill>
                <a:effectLst/>
                <a:latin typeface="Consolas" panose="020B0609020204030204" pitchFamily="49" charset="0"/>
              </a:rPr>
              <a:t>;</a:t>
            </a:r>
            <a:endParaRPr lang="en-US" altLang="ko-KR" sz="1400" b="0" dirty="0">
              <a:solidFill>
                <a:srgbClr val="BABBCC"/>
              </a:solidFill>
              <a:effectLst/>
              <a:latin typeface="Consolas" panose="020B0609020204030204" pitchFamily="49" charset="0"/>
            </a:endParaRPr>
          </a:p>
          <a:p>
            <a:r>
              <a:rPr lang="en-US" altLang="ko-KR" sz="1400" b="0" dirty="0">
                <a:solidFill>
                  <a:srgbClr val="BABBCC"/>
                </a:solidFill>
                <a:effectLst/>
                <a:latin typeface="Consolas" panose="020B0609020204030204" pitchFamily="49" charset="0"/>
              </a:rPr>
              <a:t>        balances</a:t>
            </a:r>
            <a:r>
              <a:rPr lang="en-US" altLang="ko-KR" sz="1400" b="0" dirty="0">
                <a:solidFill>
                  <a:srgbClr val="DCDCDC"/>
                </a:solidFill>
                <a:effectLst/>
                <a:latin typeface="Consolas" panose="020B0609020204030204" pitchFamily="49" charset="0"/>
              </a:rPr>
              <a:t>[</a:t>
            </a:r>
            <a:r>
              <a:rPr lang="en-US" altLang="ko-KR" sz="1400" b="0" dirty="0">
                <a:solidFill>
                  <a:srgbClr val="BABBCC"/>
                </a:solidFill>
                <a:effectLst/>
                <a:latin typeface="Consolas" panose="020B0609020204030204" pitchFamily="49" charset="0"/>
              </a:rPr>
              <a:t>to</a:t>
            </a:r>
            <a:r>
              <a:rPr lang="en-US" altLang="ko-KR" sz="1400" b="0" dirty="0">
                <a:solidFill>
                  <a:srgbClr val="DCDCDC"/>
                </a:solidFill>
                <a:effectLst/>
                <a:latin typeface="Consolas" panose="020B0609020204030204" pitchFamily="49" charset="0"/>
              </a:rPr>
              <a:t>]</a:t>
            </a:r>
            <a:r>
              <a:rPr lang="en-US" altLang="ko-KR" sz="1400" b="0" dirty="0">
                <a:solidFill>
                  <a:srgbClr val="BABBCC"/>
                </a:solidFill>
                <a:effectLst/>
                <a:latin typeface="Consolas" panose="020B0609020204030204" pitchFamily="49" charset="0"/>
              </a:rPr>
              <a:t> </a:t>
            </a:r>
            <a:r>
              <a:rPr lang="en-US" altLang="ko-KR" sz="1400" b="0" dirty="0">
                <a:solidFill>
                  <a:srgbClr val="DCDCDC"/>
                </a:solidFill>
                <a:effectLst/>
                <a:latin typeface="Consolas" panose="020B0609020204030204" pitchFamily="49" charset="0"/>
              </a:rPr>
              <a:t>+=</a:t>
            </a:r>
            <a:r>
              <a:rPr lang="en-US" altLang="ko-KR" sz="1400" b="0" dirty="0">
                <a:solidFill>
                  <a:srgbClr val="BABBCC"/>
                </a:solidFill>
                <a:effectLst/>
                <a:latin typeface="Consolas" panose="020B0609020204030204" pitchFamily="49" charset="0"/>
              </a:rPr>
              <a:t> value</a:t>
            </a:r>
            <a:r>
              <a:rPr lang="en-US" altLang="ko-KR" sz="1400" b="0" dirty="0">
                <a:solidFill>
                  <a:srgbClr val="DCDCDC"/>
                </a:solidFill>
                <a:effectLst/>
                <a:latin typeface="Consolas" panose="020B0609020204030204" pitchFamily="49" charset="0"/>
              </a:rPr>
              <a:t>;</a:t>
            </a:r>
            <a:endParaRPr lang="en-US" altLang="ko-KR" sz="1400" b="0" dirty="0">
              <a:solidFill>
                <a:srgbClr val="BABBCC"/>
              </a:solidFill>
              <a:effectLst/>
              <a:latin typeface="Consolas" panose="020B0609020204030204" pitchFamily="49" charset="0"/>
            </a:endParaRPr>
          </a:p>
          <a:p>
            <a:br>
              <a:rPr lang="en-US" altLang="ko-KR" sz="1400" b="0" dirty="0">
                <a:solidFill>
                  <a:srgbClr val="BABBCC"/>
                </a:solidFill>
                <a:effectLst/>
                <a:latin typeface="Consolas" panose="020B0609020204030204" pitchFamily="49" charset="0"/>
              </a:rPr>
            </a:br>
            <a:r>
              <a:rPr lang="en-US" altLang="ko-KR" sz="1400" b="0" dirty="0">
                <a:solidFill>
                  <a:srgbClr val="BABBCC"/>
                </a:solidFill>
                <a:effectLst/>
                <a:latin typeface="Consolas" panose="020B0609020204030204" pitchFamily="49" charset="0"/>
              </a:rPr>
              <a:t>        </a:t>
            </a:r>
            <a:r>
              <a:rPr lang="en-US" altLang="ko-KR" sz="1400" b="0" dirty="0">
                <a:solidFill>
                  <a:srgbClr val="569CD6"/>
                </a:solidFill>
                <a:effectLst/>
                <a:latin typeface="Consolas" panose="020B0609020204030204" pitchFamily="49" charset="0"/>
              </a:rPr>
              <a:t>emit</a:t>
            </a:r>
            <a:r>
              <a:rPr lang="en-US" altLang="ko-KR" sz="1400" b="0" dirty="0">
                <a:solidFill>
                  <a:srgbClr val="BABBCC"/>
                </a:solidFill>
                <a:effectLst/>
                <a:latin typeface="Consolas" panose="020B0609020204030204" pitchFamily="49" charset="0"/>
              </a:rPr>
              <a:t> Transfer</a:t>
            </a:r>
            <a:r>
              <a:rPr lang="en-US" altLang="ko-KR" sz="1400" b="0" dirty="0">
                <a:solidFill>
                  <a:srgbClr val="DCDCDC"/>
                </a:solidFill>
                <a:effectLst/>
                <a:latin typeface="Consolas" panose="020B0609020204030204" pitchFamily="49" charset="0"/>
              </a:rPr>
              <a:t>(</a:t>
            </a:r>
            <a:r>
              <a:rPr lang="en-US" altLang="ko-KR" sz="1400" b="0" dirty="0" err="1">
                <a:solidFill>
                  <a:srgbClr val="007AA6"/>
                </a:solidFill>
                <a:effectLst/>
                <a:latin typeface="Consolas" panose="020B0609020204030204" pitchFamily="49" charset="0"/>
              </a:rPr>
              <a:t>msg</a:t>
            </a:r>
            <a:r>
              <a:rPr lang="en-US" altLang="ko-KR" sz="1400" b="0" dirty="0" err="1">
                <a:solidFill>
                  <a:srgbClr val="DCDCDC"/>
                </a:solidFill>
                <a:effectLst/>
                <a:latin typeface="Consolas" panose="020B0609020204030204" pitchFamily="49" charset="0"/>
              </a:rPr>
              <a:t>.</a:t>
            </a:r>
            <a:r>
              <a:rPr lang="en-US" altLang="ko-KR" sz="1400" b="0" dirty="0" err="1">
                <a:solidFill>
                  <a:srgbClr val="BABBCC"/>
                </a:solidFill>
                <a:effectLst/>
                <a:latin typeface="Consolas" panose="020B0609020204030204" pitchFamily="49" charset="0"/>
              </a:rPr>
              <a:t>sender</a:t>
            </a:r>
            <a:r>
              <a:rPr lang="en-US" altLang="ko-KR" sz="1400" b="0" dirty="0">
                <a:solidFill>
                  <a:srgbClr val="DCDCDC"/>
                </a:solidFill>
                <a:effectLst/>
                <a:latin typeface="Consolas" panose="020B0609020204030204" pitchFamily="49" charset="0"/>
              </a:rPr>
              <a:t>,</a:t>
            </a:r>
            <a:r>
              <a:rPr lang="en-US" altLang="ko-KR" sz="1400" b="0" dirty="0">
                <a:solidFill>
                  <a:srgbClr val="BABBCC"/>
                </a:solidFill>
                <a:effectLst/>
                <a:latin typeface="Consolas" panose="020B0609020204030204" pitchFamily="49" charset="0"/>
              </a:rPr>
              <a:t> to</a:t>
            </a:r>
            <a:r>
              <a:rPr lang="en-US" altLang="ko-KR" sz="1400" b="0" dirty="0">
                <a:solidFill>
                  <a:srgbClr val="DCDCDC"/>
                </a:solidFill>
                <a:effectLst/>
                <a:latin typeface="Consolas" panose="020B0609020204030204" pitchFamily="49" charset="0"/>
              </a:rPr>
              <a:t>,</a:t>
            </a:r>
            <a:r>
              <a:rPr lang="en-US" altLang="ko-KR" sz="1400" b="0" dirty="0">
                <a:solidFill>
                  <a:srgbClr val="BABBCC"/>
                </a:solidFill>
                <a:effectLst/>
                <a:latin typeface="Consolas" panose="020B0609020204030204" pitchFamily="49" charset="0"/>
              </a:rPr>
              <a:t> value</a:t>
            </a:r>
            <a:r>
              <a:rPr lang="en-US" altLang="ko-KR" sz="1400" b="0" dirty="0">
                <a:solidFill>
                  <a:srgbClr val="DCDCDC"/>
                </a:solidFill>
                <a:effectLst/>
                <a:latin typeface="Consolas" panose="020B0609020204030204" pitchFamily="49" charset="0"/>
              </a:rPr>
              <a:t>);</a:t>
            </a:r>
            <a:endParaRPr lang="en-US" altLang="ko-KR" sz="1400" b="0" dirty="0">
              <a:solidFill>
                <a:srgbClr val="BABBCC"/>
              </a:solidFill>
              <a:effectLst/>
              <a:latin typeface="Consolas" panose="020B0609020204030204" pitchFamily="49" charset="0"/>
            </a:endParaRPr>
          </a:p>
          <a:p>
            <a:br>
              <a:rPr lang="en-US" altLang="ko-KR" sz="1400" b="0" dirty="0">
                <a:solidFill>
                  <a:srgbClr val="BABBCC"/>
                </a:solidFill>
                <a:effectLst/>
                <a:latin typeface="Consolas" panose="020B0609020204030204" pitchFamily="49" charset="0"/>
              </a:rPr>
            </a:br>
            <a:r>
              <a:rPr lang="en-US" altLang="ko-KR" sz="1400" b="0" dirty="0">
                <a:solidFill>
                  <a:srgbClr val="BABBCC"/>
                </a:solidFill>
                <a:effectLst/>
                <a:latin typeface="Consolas" panose="020B0609020204030204" pitchFamily="49" charset="0"/>
              </a:rPr>
              <a:t>        </a:t>
            </a:r>
            <a:r>
              <a:rPr lang="en-US" altLang="ko-KR" sz="1400" b="0" dirty="0">
                <a:solidFill>
                  <a:srgbClr val="219451"/>
                </a:solidFill>
                <a:effectLst/>
                <a:latin typeface="Consolas" panose="020B0609020204030204" pitchFamily="49" charset="0"/>
              </a:rPr>
              <a:t>return</a:t>
            </a:r>
            <a:r>
              <a:rPr lang="en-US" altLang="ko-KR" sz="1400" b="0" dirty="0">
                <a:solidFill>
                  <a:srgbClr val="BABBCC"/>
                </a:solidFill>
                <a:effectLst/>
                <a:latin typeface="Consolas" panose="020B0609020204030204" pitchFamily="49" charset="0"/>
              </a:rPr>
              <a:t> </a:t>
            </a:r>
            <a:r>
              <a:rPr lang="en-US" altLang="ko-KR" sz="1400" b="0" dirty="0">
                <a:solidFill>
                  <a:srgbClr val="569CD6"/>
                </a:solidFill>
                <a:effectLst/>
                <a:latin typeface="Consolas" panose="020B0609020204030204" pitchFamily="49" charset="0"/>
              </a:rPr>
              <a:t>true</a:t>
            </a:r>
            <a:r>
              <a:rPr lang="en-US" altLang="ko-KR" sz="1400" b="0" dirty="0">
                <a:solidFill>
                  <a:srgbClr val="DCDCDC"/>
                </a:solidFill>
                <a:effectLst/>
                <a:latin typeface="Consolas" panose="020B0609020204030204" pitchFamily="49" charset="0"/>
              </a:rPr>
              <a:t>;</a:t>
            </a:r>
            <a:endParaRPr lang="en-US" altLang="ko-KR" sz="1400" b="0" dirty="0">
              <a:solidFill>
                <a:srgbClr val="BABBCC"/>
              </a:solidFill>
              <a:effectLst/>
              <a:latin typeface="Consolas" panose="020B0609020204030204" pitchFamily="49" charset="0"/>
            </a:endParaRPr>
          </a:p>
          <a:p>
            <a:r>
              <a:rPr lang="en-US" altLang="ko-KR" sz="1400" b="0" dirty="0">
                <a:solidFill>
                  <a:srgbClr val="BABBCC"/>
                </a:solidFill>
                <a:effectLst/>
                <a:latin typeface="Consolas" panose="020B0609020204030204" pitchFamily="49" charset="0"/>
              </a:rPr>
              <a:t>    </a:t>
            </a:r>
            <a:r>
              <a:rPr lang="en-US" altLang="ko-KR" sz="1400" b="0" dirty="0">
                <a:solidFill>
                  <a:srgbClr val="DCDCDC"/>
                </a:solidFill>
                <a:effectLst/>
                <a:latin typeface="Consolas" panose="020B0609020204030204" pitchFamily="49" charset="0"/>
              </a:rPr>
              <a:t>}</a:t>
            </a:r>
          </a:p>
          <a:p>
            <a:endParaRPr lang="en-US" altLang="ko-KR" sz="1400" dirty="0">
              <a:solidFill>
                <a:srgbClr val="DCDCDC"/>
              </a:solidFill>
              <a:latin typeface="Consolas" panose="020B0609020204030204" pitchFamily="49" charset="0"/>
            </a:endParaRPr>
          </a:p>
          <a:p>
            <a:r>
              <a:rPr lang="en-US" altLang="ko-KR" sz="1400" b="0" dirty="0">
                <a:solidFill>
                  <a:srgbClr val="569CD6"/>
                </a:solidFill>
                <a:effectLst/>
                <a:latin typeface="Consolas" panose="020B0609020204030204" pitchFamily="49" charset="0"/>
              </a:rPr>
              <a:t>    event</a:t>
            </a:r>
            <a:r>
              <a:rPr lang="en-US" altLang="ko-KR" sz="1400" b="0" dirty="0">
                <a:solidFill>
                  <a:srgbClr val="BABBCC"/>
                </a:solidFill>
                <a:effectLst/>
                <a:latin typeface="Consolas" panose="020B0609020204030204" pitchFamily="49" charset="0"/>
              </a:rPr>
              <a:t> Transfer</a:t>
            </a:r>
            <a:r>
              <a:rPr lang="en-US" altLang="ko-KR" sz="1400" b="0" dirty="0">
                <a:solidFill>
                  <a:srgbClr val="DCDCDC"/>
                </a:solidFill>
                <a:effectLst/>
                <a:latin typeface="Consolas" panose="020B0609020204030204" pitchFamily="49" charset="0"/>
              </a:rPr>
              <a:t>(</a:t>
            </a:r>
            <a:r>
              <a:rPr lang="en-US" altLang="ko-KR" sz="1400" b="0" dirty="0">
                <a:solidFill>
                  <a:srgbClr val="569CD6"/>
                </a:solidFill>
                <a:effectLst/>
                <a:latin typeface="Consolas" panose="020B0609020204030204" pitchFamily="49" charset="0"/>
              </a:rPr>
              <a:t>address</a:t>
            </a:r>
            <a:r>
              <a:rPr lang="en-US" altLang="ko-KR" sz="1400" b="0" dirty="0">
                <a:solidFill>
                  <a:srgbClr val="BABBCC"/>
                </a:solidFill>
                <a:effectLst/>
                <a:latin typeface="Consolas" panose="020B0609020204030204" pitchFamily="49" charset="0"/>
              </a:rPr>
              <a:t> </a:t>
            </a:r>
            <a:r>
              <a:rPr lang="en-US" altLang="ko-KR" sz="1400" b="0" dirty="0">
                <a:solidFill>
                  <a:srgbClr val="FFC107"/>
                </a:solidFill>
                <a:effectLst/>
                <a:latin typeface="Consolas" panose="020B0609020204030204" pitchFamily="49" charset="0"/>
              </a:rPr>
              <a:t>indexed</a:t>
            </a:r>
            <a:r>
              <a:rPr lang="en-US" altLang="ko-KR" sz="1400" b="0" dirty="0">
                <a:solidFill>
                  <a:srgbClr val="BABBCC"/>
                </a:solidFill>
                <a:effectLst/>
                <a:latin typeface="Consolas" panose="020B0609020204030204" pitchFamily="49" charset="0"/>
              </a:rPr>
              <a:t> from</a:t>
            </a:r>
            <a:r>
              <a:rPr lang="en-US" altLang="ko-KR" sz="1400" b="0" dirty="0">
                <a:solidFill>
                  <a:srgbClr val="DCDCDC"/>
                </a:solidFill>
                <a:effectLst/>
                <a:latin typeface="Consolas" panose="020B0609020204030204" pitchFamily="49" charset="0"/>
              </a:rPr>
              <a:t>,</a:t>
            </a:r>
            <a:r>
              <a:rPr lang="en-US" altLang="ko-KR" sz="1400" b="0" dirty="0">
                <a:solidFill>
                  <a:srgbClr val="BABBCC"/>
                </a:solidFill>
                <a:effectLst/>
                <a:latin typeface="Consolas" panose="020B0609020204030204" pitchFamily="49" charset="0"/>
              </a:rPr>
              <a:t> </a:t>
            </a:r>
            <a:r>
              <a:rPr lang="en-US" altLang="ko-KR" sz="1400" b="0" dirty="0">
                <a:solidFill>
                  <a:srgbClr val="569CD6"/>
                </a:solidFill>
                <a:effectLst/>
                <a:latin typeface="Consolas" panose="020B0609020204030204" pitchFamily="49" charset="0"/>
              </a:rPr>
              <a:t>address</a:t>
            </a:r>
            <a:r>
              <a:rPr lang="en-US" altLang="ko-KR" sz="1400" b="0" dirty="0">
                <a:solidFill>
                  <a:srgbClr val="BABBCC"/>
                </a:solidFill>
                <a:effectLst/>
                <a:latin typeface="Consolas" panose="020B0609020204030204" pitchFamily="49" charset="0"/>
              </a:rPr>
              <a:t> </a:t>
            </a:r>
            <a:r>
              <a:rPr lang="en-US" altLang="ko-KR" sz="1400" b="0" dirty="0">
                <a:solidFill>
                  <a:srgbClr val="FFC107"/>
                </a:solidFill>
                <a:effectLst/>
                <a:latin typeface="Consolas" panose="020B0609020204030204" pitchFamily="49" charset="0"/>
              </a:rPr>
              <a:t>indexed</a:t>
            </a:r>
            <a:r>
              <a:rPr lang="en-US" altLang="ko-KR" sz="1400" b="0" dirty="0">
                <a:solidFill>
                  <a:srgbClr val="BABBCC"/>
                </a:solidFill>
                <a:effectLst/>
                <a:latin typeface="Consolas" panose="020B0609020204030204" pitchFamily="49" charset="0"/>
              </a:rPr>
              <a:t> to</a:t>
            </a:r>
            <a:r>
              <a:rPr lang="en-US" altLang="ko-KR" sz="1400" b="0" dirty="0">
                <a:solidFill>
                  <a:srgbClr val="DCDCDC"/>
                </a:solidFill>
                <a:effectLst/>
                <a:latin typeface="Consolas" panose="020B0609020204030204" pitchFamily="49" charset="0"/>
              </a:rPr>
              <a:t>,</a:t>
            </a:r>
            <a:r>
              <a:rPr lang="en-US" altLang="ko-KR" sz="1400" b="0" dirty="0">
                <a:solidFill>
                  <a:srgbClr val="BABBCC"/>
                </a:solidFill>
                <a:effectLst/>
                <a:latin typeface="Consolas" panose="020B0609020204030204" pitchFamily="49" charset="0"/>
              </a:rPr>
              <a:t> </a:t>
            </a:r>
            <a:r>
              <a:rPr lang="en-US" altLang="ko-KR" sz="1400" b="0" dirty="0">
                <a:solidFill>
                  <a:srgbClr val="569CD6"/>
                </a:solidFill>
                <a:effectLst/>
                <a:latin typeface="Consolas" panose="020B0609020204030204" pitchFamily="49" charset="0"/>
              </a:rPr>
              <a:t>uint256</a:t>
            </a:r>
            <a:r>
              <a:rPr lang="en-US" altLang="ko-KR" sz="1400" b="0" dirty="0">
                <a:solidFill>
                  <a:srgbClr val="BABBCC"/>
                </a:solidFill>
                <a:effectLst/>
                <a:latin typeface="Consolas" panose="020B0609020204030204" pitchFamily="49" charset="0"/>
              </a:rPr>
              <a:t> value</a:t>
            </a:r>
            <a:r>
              <a:rPr lang="en-US" altLang="ko-KR" sz="1400" b="0" dirty="0">
                <a:solidFill>
                  <a:srgbClr val="DCDCDC"/>
                </a:solidFill>
                <a:effectLst/>
                <a:latin typeface="Consolas" panose="020B0609020204030204" pitchFamily="49" charset="0"/>
              </a:rPr>
              <a:t>);</a:t>
            </a:r>
            <a:endParaRPr lang="en-US" altLang="ko-KR" sz="1400" b="0" dirty="0">
              <a:solidFill>
                <a:srgbClr val="BABBCC"/>
              </a:solidFill>
              <a:effectLst/>
              <a:latin typeface="Consolas" panose="020B0609020204030204" pitchFamily="49" charset="0"/>
            </a:endParaRPr>
          </a:p>
          <a:p>
            <a:r>
              <a:rPr lang="en-US" altLang="ko-KR" sz="1400" b="0" dirty="0">
                <a:solidFill>
                  <a:srgbClr val="DCDCDC"/>
                </a:solidFill>
                <a:effectLst/>
                <a:latin typeface="Consolas" panose="020B0609020204030204" pitchFamily="49" charset="0"/>
              </a:rPr>
              <a:t>}</a:t>
            </a:r>
            <a:endParaRPr lang="en-US" altLang="ko-KR" sz="1400" b="0" dirty="0">
              <a:solidFill>
                <a:srgbClr val="BABBCC"/>
              </a:solidFill>
              <a:effectLst/>
              <a:latin typeface="Consolas" panose="020B0609020204030204" pitchFamily="49" charset="0"/>
            </a:endParaRPr>
          </a:p>
        </p:txBody>
      </p:sp>
      <p:sp>
        <p:nvSpPr>
          <p:cNvPr id="16" name="TextBox 15">
            <a:extLst>
              <a:ext uri="{FF2B5EF4-FFF2-40B4-BE49-F238E27FC236}">
                <a16:creationId xmlns:a16="http://schemas.microsoft.com/office/drawing/2014/main" id="{F88DD022-4DC4-43B8-A0B4-0C524E70000D}"/>
              </a:ext>
            </a:extLst>
          </p:cNvPr>
          <p:cNvSpPr txBox="1"/>
          <p:nvPr/>
        </p:nvSpPr>
        <p:spPr>
          <a:xfrm>
            <a:off x="314754" y="1686062"/>
            <a:ext cx="1282723" cy="338554"/>
          </a:xfrm>
          <a:prstGeom prst="rect">
            <a:avLst/>
          </a:prstGeom>
          <a:noFill/>
        </p:spPr>
        <p:txBody>
          <a:bodyPr wrap="none" rtlCol="0">
            <a:spAutoFit/>
          </a:bodyPr>
          <a:lstStyle/>
          <a:p>
            <a:r>
              <a:rPr lang="ko-KR" altLang="en-US" sz="1600" dirty="0">
                <a:solidFill>
                  <a:schemeClr val="bg1">
                    <a:lumMod val="85000"/>
                  </a:schemeClr>
                </a:solidFill>
              </a:rPr>
              <a:t>종이 계약서</a:t>
            </a:r>
          </a:p>
        </p:txBody>
      </p:sp>
      <p:sp>
        <p:nvSpPr>
          <p:cNvPr id="22" name="TextBox 21">
            <a:extLst>
              <a:ext uri="{FF2B5EF4-FFF2-40B4-BE49-F238E27FC236}">
                <a16:creationId xmlns:a16="http://schemas.microsoft.com/office/drawing/2014/main" id="{B60BEA24-4713-4E38-BA13-959E2578EEA0}"/>
              </a:ext>
            </a:extLst>
          </p:cNvPr>
          <p:cNvSpPr txBox="1"/>
          <p:nvPr/>
        </p:nvSpPr>
        <p:spPr>
          <a:xfrm>
            <a:off x="466727" y="2604931"/>
            <a:ext cx="1709737" cy="430887"/>
          </a:xfrm>
          <a:prstGeom prst="rect">
            <a:avLst/>
          </a:prstGeom>
          <a:noFill/>
        </p:spPr>
        <p:txBody>
          <a:bodyPr wrap="square">
            <a:spAutoFit/>
          </a:bodyPr>
          <a:lstStyle/>
          <a:p>
            <a:pPr algn="ctr"/>
            <a:r>
              <a:rPr lang="en-US" altLang="ko-KR" sz="2200" b="1" dirty="0">
                <a:solidFill>
                  <a:schemeClr val="bg1">
                    <a:lumMod val="85000"/>
                  </a:schemeClr>
                </a:solidFill>
                <a:latin typeface="Arial" panose="020B0604020202020204" pitchFamily="34" charset="0"/>
              </a:rPr>
              <a:t>Contract</a:t>
            </a:r>
          </a:p>
        </p:txBody>
      </p:sp>
    </p:spTree>
    <p:extLst>
      <p:ext uri="{BB962C8B-B14F-4D97-AF65-F5344CB8AC3E}">
        <p14:creationId xmlns:p14="http://schemas.microsoft.com/office/powerpoint/2010/main" val="2002779233"/>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E85C432C-5679-43B6-B1FE-C7313399F09F}"/>
              </a:ext>
            </a:extLst>
          </p:cNvPr>
          <p:cNvSpPr>
            <a:spLocks noGrp="1"/>
          </p:cNvSpPr>
          <p:nvPr>
            <p:ph idx="1"/>
          </p:nvPr>
        </p:nvSpPr>
        <p:spPr>
          <a:xfrm>
            <a:off x="241299" y="674860"/>
            <a:ext cx="11683999" cy="6030740"/>
          </a:xfrm>
        </p:spPr>
        <p:txBody>
          <a:bodyPr>
            <a:normAutofit/>
          </a:bodyPr>
          <a:lstStyle/>
          <a:p>
            <a:pPr indent="0">
              <a:lnSpc>
                <a:spcPct val="120000"/>
              </a:lnSpc>
              <a:spcBef>
                <a:spcPts val="0"/>
              </a:spcBef>
              <a:buNone/>
            </a:pPr>
            <a:r>
              <a:rPr lang="ko-KR" altLang="en-US" sz="2200" b="0" i="0" u="none" strike="noStrike" dirty="0">
                <a:effectLst/>
                <a:latin typeface="Arial" panose="020B0604020202020204" pitchFamily="34" charset="0"/>
              </a:rPr>
              <a:t>이더리움 스마트 </a:t>
            </a:r>
            <a:r>
              <a:rPr lang="ko-KR" altLang="en-US" sz="2200" b="0" i="0" u="none" strike="noStrike" dirty="0" err="1">
                <a:effectLst/>
                <a:latin typeface="Arial" panose="020B0604020202020204" pitchFamily="34" charset="0"/>
              </a:rPr>
              <a:t>컨트랙트</a:t>
            </a:r>
            <a:endParaRPr lang="en-US" altLang="ko-KR" sz="2200" b="0" i="0" u="none" strike="noStrike" dirty="0">
              <a:effectLst/>
              <a:latin typeface="Arial" panose="020B0604020202020204" pitchFamily="34" charset="0"/>
            </a:endParaRPr>
          </a:p>
          <a:p>
            <a:pPr>
              <a:lnSpc>
                <a:spcPct val="120000"/>
              </a:lnSpc>
              <a:spcBef>
                <a:spcPts val="0"/>
              </a:spcBef>
            </a:pPr>
            <a:r>
              <a:rPr lang="ko-KR" altLang="en-US" b="0" i="0" u="none" strike="noStrike" dirty="0">
                <a:effectLst/>
                <a:latin typeface="Arial" panose="020B0604020202020204" pitchFamily="34" charset="0"/>
              </a:rPr>
              <a:t>배포 되면 </a:t>
            </a:r>
            <a:r>
              <a:rPr lang="ko-KR" altLang="en-US" i="0" u="none" strike="noStrike" dirty="0">
                <a:effectLst/>
                <a:latin typeface="Arial" panose="020B0604020202020204" pitchFamily="34" charset="0"/>
              </a:rPr>
              <a:t>변경 불가</a:t>
            </a:r>
            <a:endParaRPr lang="en-US" altLang="ko-KR" i="0" u="none" strike="noStrike" dirty="0">
              <a:effectLst/>
              <a:latin typeface="Arial" panose="020B0604020202020204" pitchFamily="34" charset="0"/>
            </a:endParaRPr>
          </a:p>
          <a:p>
            <a:pPr rtl="0">
              <a:lnSpc>
                <a:spcPct val="120000"/>
              </a:lnSpc>
              <a:spcBef>
                <a:spcPts val="0"/>
              </a:spcBef>
              <a:spcAft>
                <a:spcPts val="0"/>
              </a:spcAft>
            </a:pPr>
            <a:r>
              <a:rPr lang="ko-KR" altLang="en-US" b="0" i="0" u="none" strike="noStrike" dirty="0">
                <a:effectLst/>
                <a:latin typeface="Arial" panose="020B0604020202020204" pitchFamily="34" charset="0"/>
              </a:rPr>
              <a:t>불변적</a:t>
            </a:r>
            <a:r>
              <a:rPr lang="en-US" altLang="ko-KR" b="0" i="0" u="none" strike="noStrike" dirty="0">
                <a:effectLst/>
                <a:latin typeface="Arial" panose="020B0604020202020204" pitchFamily="34" charset="0"/>
              </a:rPr>
              <a:t>(immutable) </a:t>
            </a:r>
            <a:r>
              <a:rPr lang="ko-KR" altLang="en-US" dirty="0"/>
              <a:t>➡</a:t>
            </a:r>
            <a:r>
              <a:rPr lang="en-US" altLang="ko-KR" b="0" i="0" u="none" strike="noStrike" dirty="0">
                <a:effectLst/>
                <a:latin typeface="Arial" panose="020B0604020202020204" pitchFamily="34" charset="0"/>
              </a:rPr>
              <a:t> EVM </a:t>
            </a:r>
            <a:r>
              <a:rPr lang="ko-KR" altLang="en-US" b="0" i="0" u="none" strike="noStrike" dirty="0">
                <a:effectLst/>
                <a:latin typeface="Arial" panose="020B0604020202020204" pitchFamily="34" charset="0"/>
              </a:rPr>
              <a:t>상에서 결정론적</a:t>
            </a:r>
            <a:r>
              <a:rPr lang="en-US" altLang="ko-KR" b="0" i="0" u="none" strike="noStrike" dirty="0">
                <a:effectLst/>
                <a:latin typeface="Arial" panose="020B0604020202020204" pitchFamily="34" charset="0"/>
              </a:rPr>
              <a:t>(deterministically) </a:t>
            </a:r>
            <a:r>
              <a:rPr lang="ko-KR" altLang="en-US" b="0" i="0" u="none" strike="noStrike" dirty="0">
                <a:effectLst/>
                <a:latin typeface="Arial" panose="020B0604020202020204" pitchFamily="34" charset="0"/>
              </a:rPr>
              <a:t>작동</a:t>
            </a:r>
            <a:endParaRPr lang="en-US" altLang="ko-KR" b="0" i="0" u="none" strike="noStrike" dirty="0">
              <a:effectLst/>
              <a:latin typeface="Arial" panose="020B0604020202020204" pitchFamily="34" charset="0"/>
            </a:endParaRPr>
          </a:p>
          <a:p>
            <a:pPr lvl="1">
              <a:lnSpc>
                <a:spcPct val="120000"/>
              </a:lnSpc>
              <a:spcBef>
                <a:spcPts val="0"/>
              </a:spcBef>
            </a:pPr>
            <a:r>
              <a:rPr lang="ko-KR" altLang="en-US" b="0" i="0" u="none" strike="noStrike" dirty="0">
                <a:effectLst/>
                <a:latin typeface="Arial" panose="020B0604020202020204" pitchFamily="34" charset="0"/>
              </a:rPr>
              <a:t>결정론적</a:t>
            </a:r>
            <a:r>
              <a:rPr lang="en-US" altLang="ko-KR" b="0" i="0" u="none" strike="noStrike" dirty="0">
                <a:effectLst/>
                <a:latin typeface="Arial" panose="020B0604020202020204" pitchFamily="34" charset="0"/>
              </a:rPr>
              <a:t>(deterministic) :</a:t>
            </a:r>
            <a:r>
              <a:rPr lang="ko-KR" altLang="en-US" b="0" i="0" u="none" strike="noStrike" dirty="0">
                <a:effectLst/>
                <a:latin typeface="Arial" panose="020B0604020202020204" pitchFamily="34" charset="0"/>
              </a:rPr>
              <a:t> 동일 상태 </a:t>
            </a:r>
            <a:r>
              <a:rPr lang="en-US" altLang="ko-KR" b="0" i="0" u="none" strike="noStrike" dirty="0">
                <a:effectLst/>
                <a:latin typeface="Arial" panose="020B0604020202020204" pitchFamily="34" charset="0"/>
              </a:rPr>
              <a:t>&amp; </a:t>
            </a:r>
            <a:r>
              <a:rPr lang="ko-KR" altLang="en-US" b="0" i="0" u="none" strike="noStrike" dirty="0">
                <a:effectLst/>
                <a:latin typeface="Arial" panose="020B0604020202020204" pitchFamily="34" charset="0"/>
              </a:rPr>
              <a:t>동일 코드 </a:t>
            </a:r>
            <a:r>
              <a:rPr lang="en-US" altLang="ko-KR" dirty="0"/>
              <a:t>&amp; </a:t>
            </a:r>
            <a:r>
              <a:rPr lang="ko-KR" altLang="en-US" dirty="0"/>
              <a:t>동일 입력</a:t>
            </a:r>
            <a:r>
              <a:rPr lang="ko-KR" altLang="en-US" b="0" i="0" u="none" strike="noStrike" dirty="0">
                <a:effectLst/>
                <a:latin typeface="Arial" panose="020B0604020202020204" pitchFamily="34" charset="0"/>
              </a:rPr>
              <a:t> </a:t>
            </a:r>
            <a:r>
              <a:rPr lang="ko-KR" altLang="en-US" dirty="0"/>
              <a:t>➡  항상 동일 결과</a:t>
            </a:r>
            <a:endParaRPr lang="en-US" altLang="ko-KR" dirty="0"/>
          </a:p>
          <a:p>
            <a:pPr lvl="1">
              <a:lnSpc>
                <a:spcPct val="120000"/>
              </a:lnSpc>
              <a:spcBef>
                <a:spcPts val="0"/>
              </a:spcBef>
            </a:pPr>
            <a:r>
              <a:rPr lang="ko-KR" altLang="en-US" b="0" i="0" u="none" strike="noStrike" dirty="0">
                <a:effectLst/>
                <a:latin typeface="Arial" panose="020B0604020202020204" pitchFamily="34" charset="0"/>
              </a:rPr>
              <a:t>시스템 전체는 </a:t>
            </a:r>
            <a:r>
              <a:rPr lang="ko-KR" altLang="en-US" b="0" i="0" u="none" strike="noStrike" dirty="0" err="1">
                <a:effectLst/>
                <a:latin typeface="Arial" panose="020B0604020202020204" pitchFamily="34" charset="0"/>
              </a:rPr>
              <a:t>탈중앙화된</a:t>
            </a:r>
            <a:r>
              <a:rPr lang="ko-KR" altLang="en-US" b="0" i="0" u="none" strike="noStrike" dirty="0">
                <a:effectLst/>
                <a:latin typeface="Arial" panose="020B0604020202020204" pitchFamily="34" charset="0"/>
              </a:rPr>
              <a:t> 단일 월드 컴퓨터</a:t>
            </a:r>
            <a:endParaRPr lang="en-US" altLang="ko-KR" b="0" i="0" u="none" strike="noStrike" dirty="0">
              <a:effectLst/>
              <a:latin typeface="Arial" panose="020B0604020202020204" pitchFamily="34" charset="0"/>
            </a:endParaRPr>
          </a:p>
          <a:p>
            <a:pPr lvl="1">
              <a:lnSpc>
                <a:spcPct val="120000"/>
              </a:lnSpc>
              <a:spcBef>
                <a:spcPts val="0"/>
              </a:spcBef>
            </a:pPr>
            <a:r>
              <a:rPr lang="ko-KR" altLang="en-US" b="0" dirty="0">
                <a:effectLst/>
              </a:rPr>
              <a:t>병렬적으로 실행되지 않는다</a:t>
            </a:r>
            <a:r>
              <a:rPr lang="en-US" altLang="ko-KR" b="0" dirty="0">
                <a:effectLst/>
              </a:rPr>
              <a:t> </a:t>
            </a:r>
            <a:r>
              <a:rPr lang="ko-KR" altLang="en-US" dirty="0"/>
              <a:t>➡</a:t>
            </a:r>
            <a:r>
              <a:rPr lang="en-US" altLang="ko-KR" b="0" dirty="0">
                <a:effectLst/>
              </a:rPr>
              <a:t> </a:t>
            </a:r>
            <a:r>
              <a:rPr lang="ko-KR" altLang="en-US" b="0" dirty="0">
                <a:effectLst/>
              </a:rPr>
              <a:t>단일 스레드 컴퓨터</a:t>
            </a:r>
            <a:endParaRPr lang="en-US" altLang="ko-KR" b="0" dirty="0">
              <a:effectLst/>
            </a:endParaRPr>
          </a:p>
          <a:p>
            <a:pPr lvl="1">
              <a:lnSpc>
                <a:spcPct val="120000"/>
              </a:lnSpc>
              <a:spcBef>
                <a:spcPts val="0"/>
              </a:spcBef>
            </a:pPr>
            <a:r>
              <a:rPr lang="ko-KR" altLang="en-US" b="0" i="0" u="none" strike="noStrike" dirty="0" err="1">
                <a:effectLst/>
                <a:latin typeface="Arial" panose="020B0604020202020204" pitchFamily="34" charset="0"/>
              </a:rPr>
              <a:t>원자성</a:t>
            </a:r>
            <a:r>
              <a:rPr lang="ko-KR" altLang="en-US" b="0" i="0" u="none" strike="noStrike" dirty="0">
                <a:effectLst/>
                <a:latin typeface="Arial" panose="020B0604020202020204" pitchFamily="34" charset="0"/>
              </a:rPr>
              <a:t> </a:t>
            </a:r>
            <a:r>
              <a:rPr lang="en-US" altLang="ko-KR" dirty="0"/>
              <a:t>:</a:t>
            </a:r>
            <a:r>
              <a:rPr lang="en-US" altLang="ko-KR" b="0" i="0" u="none" strike="noStrike" dirty="0">
                <a:effectLst/>
                <a:latin typeface="Arial" panose="020B0604020202020204" pitchFamily="34" charset="0"/>
              </a:rPr>
              <a:t> </a:t>
            </a:r>
            <a:r>
              <a:rPr lang="ko-KR" altLang="en-US" b="0" i="0" u="none" strike="noStrike" dirty="0">
                <a:effectLst/>
                <a:latin typeface="Arial" panose="020B0604020202020204" pitchFamily="34" charset="0"/>
              </a:rPr>
              <a:t>모든 실행 성공해야 변경사항 기록 </a:t>
            </a:r>
            <a:r>
              <a:rPr lang="ko-KR" altLang="en-US" dirty="0"/>
              <a:t>➡</a:t>
            </a:r>
            <a:r>
              <a:rPr lang="en-US" altLang="ko-KR" b="0" i="0" u="none" strike="noStrike" dirty="0">
                <a:effectLst/>
                <a:latin typeface="Arial" panose="020B0604020202020204" pitchFamily="34" charset="0"/>
              </a:rPr>
              <a:t> </a:t>
            </a:r>
            <a:r>
              <a:rPr lang="ko-KR" altLang="en-US" b="0" i="0" u="none" strike="noStrike" dirty="0">
                <a:effectLst/>
                <a:latin typeface="Arial" panose="020B0604020202020204" pitchFamily="34" charset="0"/>
              </a:rPr>
              <a:t>오류 </a:t>
            </a:r>
            <a:r>
              <a:rPr lang="ko-KR" altLang="en-US" dirty="0"/>
              <a:t>➡</a:t>
            </a:r>
            <a:r>
              <a:rPr lang="en-US" altLang="ko-KR" b="0" i="0" u="none" strike="noStrike" dirty="0">
                <a:effectLst/>
                <a:latin typeface="Arial" panose="020B0604020202020204" pitchFamily="34" charset="0"/>
              </a:rPr>
              <a:t> rollback (</a:t>
            </a:r>
            <a:r>
              <a:rPr lang="ko-KR" altLang="en-US" b="0" i="0" u="none" strike="noStrike" dirty="0">
                <a:effectLst/>
                <a:latin typeface="Arial" panose="020B0604020202020204" pitchFamily="34" charset="0"/>
              </a:rPr>
              <a:t>단</a:t>
            </a:r>
            <a:r>
              <a:rPr lang="en-US" altLang="ko-KR" b="0" i="0" u="none" strike="noStrike" dirty="0">
                <a:effectLst/>
                <a:latin typeface="Arial" panose="020B0604020202020204" pitchFamily="34" charset="0"/>
              </a:rPr>
              <a:t>, </a:t>
            </a:r>
            <a:r>
              <a:rPr lang="ko-KR" altLang="en-US" b="0" i="0" u="none" strike="noStrike" dirty="0">
                <a:effectLst/>
                <a:latin typeface="Arial" panose="020B0604020202020204" pitchFamily="34" charset="0"/>
              </a:rPr>
              <a:t>실행을 위해 가스로 소비된 </a:t>
            </a:r>
            <a:r>
              <a:rPr lang="ko-KR" altLang="en-US" b="0" i="0" u="none" strike="noStrike" dirty="0" err="1">
                <a:effectLst/>
                <a:latin typeface="Arial" panose="020B0604020202020204" pitchFamily="34" charset="0"/>
              </a:rPr>
              <a:t>이더는</a:t>
            </a:r>
            <a:r>
              <a:rPr lang="ko-KR" altLang="en-US" b="0" i="0" u="none" strike="noStrike" dirty="0">
                <a:effectLst/>
                <a:latin typeface="Arial" panose="020B0604020202020204" pitchFamily="34" charset="0"/>
              </a:rPr>
              <a:t> 차감</a:t>
            </a:r>
            <a:r>
              <a:rPr lang="en-US" altLang="ko-KR" b="0" i="0" u="none" strike="noStrike" dirty="0">
                <a:effectLst/>
                <a:latin typeface="Arial" panose="020B0604020202020204" pitchFamily="34" charset="0"/>
              </a:rPr>
              <a:t>)</a:t>
            </a:r>
            <a:endParaRPr lang="ko-KR" altLang="en-US" b="0" dirty="0">
              <a:effectLst/>
            </a:endParaRPr>
          </a:p>
          <a:p>
            <a:pPr rtl="0">
              <a:lnSpc>
                <a:spcPct val="120000"/>
              </a:lnSpc>
              <a:spcBef>
                <a:spcPts val="0"/>
              </a:spcBef>
              <a:spcAft>
                <a:spcPts val="0"/>
              </a:spcAft>
            </a:pPr>
            <a:r>
              <a:rPr lang="en-US" altLang="ko-KR" b="0" i="0" u="none" strike="noStrike" dirty="0">
                <a:effectLst/>
                <a:latin typeface="Arial" panose="020B0604020202020204" pitchFamily="34" charset="0"/>
              </a:rPr>
              <a:t>EVM</a:t>
            </a:r>
          </a:p>
          <a:p>
            <a:pPr lvl="1">
              <a:lnSpc>
                <a:spcPct val="120000"/>
              </a:lnSpc>
              <a:spcBef>
                <a:spcPts val="0"/>
              </a:spcBef>
            </a:pPr>
            <a:r>
              <a:rPr lang="ko-KR" altLang="en-US" b="0" i="0" u="none" strike="noStrike" dirty="0">
                <a:effectLst/>
                <a:latin typeface="Arial" panose="020B0604020202020204" pitchFamily="34" charset="0"/>
              </a:rPr>
              <a:t>유사 튜링 완전 상태 머신</a:t>
            </a:r>
            <a:r>
              <a:rPr lang="en-US" altLang="ko-KR" b="0" i="0" u="none" strike="noStrike" dirty="0">
                <a:effectLst/>
                <a:latin typeface="Arial" panose="020B0604020202020204" pitchFamily="34" charset="0"/>
              </a:rPr>
              <a:t>(quasi-Turing-complete state machine) </a:t>
            </a:r>
            <a:br>
              <a:rPr lang="en-US" altLang="ko-KR" b="0" i="0" u="none" strike="noStrike" dirty="0">
                <a:effectLst/>
                <a:latin typeface="Arial" panose="020B0604020202020204" pitchFamily="34" charset="0"/>
              </a:rPr>
            </a:br>
            <a:r>
              <a:rPr lang="ko-KR" altLang="en-US" dirty="0"/>
              <a:t>➡ 어떤 종류의 프로그램도 실행 가능</a:t>
            </a:r>
            <a:endParaRPr lang="en-US" altLang="ko-KR" b="0" i="0" u="none" strike="noStrike" dirty="0">
              <a:effectLst/>
              <a:latin typeface="Arial" panose="020B0604020202020204" pitchFamily="34" charset="0"/>
            </a:endParaRPr>
          </a:p>
          <a:p>
            <a:pPr lvl="1">
              <a:lnSpc>
                <a:spcPct val="120000"/>
              </a:lnSpc>
              <a:spcBef>
                <a:spcPts val="0"/>
              </a:spcBef>
            </a:pPr>
            <a:r>
              <a:rPr lang="ko-KR" altLang="en-US" b="0" i="0" u="none" strike="noStrike" dirty="0">
                <a:effectLst/>
                <a:latin typeface="Arial" panose="020B0604020202020204" pitchFamily="34" charset="0"/>
              </a:rPr>
              <a:t>매우 제한적인 실행 컨텍스트에서 작동</a:t>
            </a:r>
            <a:r>
              <a:rPr lang="en-US" altLang="ko-KR" dirty="0"/>
              <a:t> </a:t>
            </a:r>
            <a:br>
              <a:rPr lang="en-US" altLang="ko-KR" dirty="0"/>
            </a:br>
            <a:r>
              <a:rPr lang="ko-KR" altLang="en-US" dirty="0"/>
              <a:t>➡</a:t>
            </a:r>
            <a:r>
              <a:rPr lang="en-US" altLang="ko-KR" b="0" i="0" u="none" strike="noStrike" dirty="0">
                <a:effectLst/>
                <a:latin typeface="Arial" panose="020B0604020202020204" pitchFamily="34" charset="0"/>
              </a:rPr>
              <a:t> </a:t>
            </a:r>
            <a:r>
              <a:rPr lang="ko-KR" altLang="en-US" b="0" i="0" u="none" strike="noStrike" dirty="0">
                <a:effectLst/>
                <a:latin typeface="Arial" panose="020B0604020202020204" pitchFamily="34" charset="0"/>
              </a:rPr>
              <a:t>자신의 상태</a:t>
            </a:r>
            <a:r>
              <a:rPr lang="en-US" altLang="ko-KR" b="0" i="0" u="none" strike="noStrike" dirty="0">
                <a:effectLst/>
                <a:latin typeface="Arial" panose="020B0604020202020204" pitchFamily="34" charset="0"/>
              </a:rPr>
              <a:t>, </a:t>
            </a:r>
            <a:r>
              <a:rPr lang="ko-KR" altLang="en-US" b="0" i="0" u="none" strike="noStrike" dirty="0">
                <a:effectLst/>
                <a:latin typeface="Arial" panose="020B0604020202020204" pitchFamily="34" charset="0"/>
              </a:rPr>
              <a:t>호출한 트랜잭션의 컨텍스트 및 가장 최근 블록의 일부 정보에 접근</a:t>
            </a:r>
            <a:endParaRPr lang="en-US" altLang="ko-KR" b="0" i="0" u="none" strike="noStrike" dirty="0">
              <a:effectLst/>
              <a:latin typeface="Arial" panose="020B0604020202020204" pitchFamily="34" charset="0"/>
            </a:endParaRPr>
          </a:p>
          <a:p>
            <a:pPr lvl="1">
              <a:lnSpc>
                <a:spcPct val="120000"/>
              </a:lnSpc>
              <a:spcBef>
                <a:spcPts val="0"/>
              </a:spcBef>
            </a:pPr>
            <a:r>
              <a:rPr lang="ko-KR" altLang="en-US" b="0" dirty="0">
                <a:effectLst/>
              </a:rPr>
              <a:t>정지 문제</a:t>
            </a:r>
            <a:r>
              <a:rPr lang="en-US" altLang="ko-KR" b="0" dirty="0">
                <a:effectLst/>
              </a:rPr>
              <a:t>(</a:t>
            </a:r>
            <a:r>
              <a:rPr lang="en-US" altLang="ko-KR" dirty="0"/>
              <a:t>halting</a:t>
            </a:r>
            <a:r>
              <a:rPr lang="ko-KR" altLang="en-US" dirty="0"/>
              <a:t> </a:t>
            </a:r>
            <a:r>
              <a:rPr lang="en-US" altLang="ko-KR" dirty="0"/>
              <a:t>problem)</a:t>
            </a:r>
            <a:r>
              <a:rPr lang="ko-KR" altLang="en-US" b="0" dirty="0">
                <a:effectLst/>
              </a:rPr>
              <a:t> </a:t>
            </a:r>
            <a:r>
              <a:rPr lang="en-US" altLang="ko-KR" b="0" dirty="0">
                <a:effectLst/>
              </a:rPr>
              <a:t>: </a:t>
            </a:r>
            <a:r>
              <a:rPr lang="ko-KR" altLang="en-US" b="0" dirty="0">
                <a:effectLst/>
              </a:rPr>
              <a:t>프로그램이 영원히 실행 되는 문제</a:t>
            </a:r>
            <a:r>
              <a:rPr lang="en-US" altLang="ko-KR" dirty="0"/>
              <a:t>, </a:t>
            </a:r>
            <a:r>
              <a:rPr lang="ko-KR" altLang="en-US" b="0" dirty="0">
                <a:effectLst/>
              </a:rPr>
              <a:t>프로그램만으로 영원히 실행되는지 여부를 알 수 없음</a:t>
            </a:r>
            <a:endParaRPr lang="en-US" altLang="ko-KR" b="0" i="0" u="none" strike="noStrike" dirty="0">
              <a:effectLst/>
              <a:latin typeface="Arial" panose="020B0604020202020204" pitchFamily="34" charset="0"/>
            </a:endParaRPr>
          </a:p>
        </p:txBody>
      </p:sp>
      <p:sp>
        <p:nvSpPr>
          <p:cNvPr id="3" name="제목 2">
            <a:extLst>
              <a:ext uri="{FF2B5EF4-FFF2-40B4-BE49-F238E27FC236}">
                <a16:creationId xmlns:a16="http://schemas.microsoft.com/office/drawing/2014/main" id="{5E2D0BAE-69E5-4FED-9206-59047ECFA185}"/>
              </a:ext>
            </a:extLst>
          </p:cNvPr>
          <p:cNvSpPr>
            <a:spLocks noGrp="1"/>
          </p:cNvSpPr>
          <p:nvPr>
            <p:ph type="title"/>
          </p:nvPr>
        </p:nvSpPr>
        <p:spPr/>
        <p:txBody>
          <a:bodyPr/>
          <a:lstStyle/>
          <a:p>
            <a:r>
              <a:rPr lang="en-US" altLang="ko-KR" dirty="0"/>
              <a:t>Ethereum Smart Contract</a:t>
            </a:r>
            <a:endParaRPr lang="ko-KR" altLang="en-US" dirty="0"/>
          </a:p>
        </p:txBody>
      </p:sp>
    </p:spTree>
    <p:extLst>
      <p:ext uri="{BB962C8B-B14F-4D97-AF65-F5344CB8AC3E}">
        <p14:creationId xmlns:p14="http://schemas.microsoft.com/office/powerpoint/2010/main" val="40836396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내용 개체 틀 1">
                <a:extLst>
                  <a:ext uri="{FF2B5EF4-FFF2-40B4-BE49-F238E27FC236}">
                    <a16:creationId xmlns:a16="http://schemas.microsoft.com/office/drawing/2014/main" id="{8F92EEF9-D999-402D-8F33-FB2AD28511F4}"/>
                  </a:ext>
                </a:extLst>
              </p:cNvPr>
              <p:cNvSpPr>
                <a:spLocks noGrp="1"/>
              </p:cNvSpPr>
              <p:nvPr>
                <p:ph idx="1"/>
              </p:nvPr>
            </p:nvSpPr>
            <p:spPr>
              <a:xfrm>
                <a:off x="241300" y="674860"/>
                <a:ext cx="11709400" cy="5991052"/>
              </a:xfrm>
            </p:spPr>
            <p:txBody>
              <a:bodyPr>
                <a:normAutofit/>
              </a:bodyPr>
              <a:lstStyle/>
              <a:p>
                <a:pPr indent="0">
                  <a:buNone/>
                </a:pPr>
                <a:r>
                  <a:rPr lang="ko-KR" altLang="en-US" sz="2200" b="1" dirty="0"/>
                  <a:t>해시</a:t>
                </a:r>
                <a:r>
                  <a:rPr lang="en-US" altLang="ko-KR" sz="2200" b="1" dirty="0"/>
                  <a:t>(Hash ) </a:t>
                </a:r>
                <a:r>
                  <a:rPr lang="ko-KR" altLang="en-US" sz="2200" b="1" dirty="0"/>
                  <a:t>함수</a:t>
                </a:r>
                <a:endParaRPr lang="en-US" altLang="ko-KR" sz="2200" b="1" dirty="0"/>
              </a:p>
              <a:p>
                <a:pPr indent="0">
                  <a:buNone/>
                </a:pPr>
                <a:r>
                  <a:rPr lang="ko-KR" altLang="en-US" sz="2000" dirty="0"/>
                  <a:t>임의의 길이를 갖는 임의의 데이터에 대해 고정된 길이의 데이터로 매핑하는 단방향 함수</a:t>
                </a:r>
                <a:br>
                  <a:rPr lang="en-US" altLang="ko-KR" dirty="0"/>
                </a:br>
                <a:endParaRPr lang="en-US" altLang="ko-KR" sz="1000" dirty="0"/>
              </a:p>
              <a:p>
                <a:pPr indent="0">
                  <a:buNone/>
                </a:pPr>
                <a14:m>
                  <m:oMathPara xmlns:m="http://schemas.openxmlformats.org/officeDocument/2006/math">
                    <m:oMathParaPr>
                      <m:jc m:val="centerGroup"/>
                    </m:oMathParaPr>
                    <m:oMath xmlns:m="http://schemas.openxmlformats.org/officeDocument/2006/math">
                      <m:r>
                        <a:rPr lang="en-US" altLang="ko-KR" sz="2000" i="1" smtClean="0">
                          <a:latin typeface="Cambria Math" panose="02040503050406030204" pitchFamily="18" charset="0"/>
                        </a:rPr>
                        <m:t>𝑓</m:t>
                      </m:r>
                      <m:d>
                        <m:dPr>
                          <m:ctrlPr>
                            <a:rPr lang="en-US" altLang="ko-KR" sz="2000" b="0" i="1" smtClean="0">
                              <a:latin typeface="Cambria Math" panose="02040503050406030204" pitchFamily="18" charset="0"/>
                            </a:rPr>
                          </m:ctrlPr>
                        </m:dPr>
                        <m:e>
                          <m:r>
                            <a:rPr lang="en-US" altLang="ko-KR" sz="2000" b="0" i="1" smtClean="0">
                              <a:latin typeface="Cambria Math" panose="02040503050406030204" pitchFamily="18" charset="0"/>
                            </a:rPr>
                            <m:t>𝑥</m:t>
                          </m:r>
                        </m:e>
                      </m:d>
                      <m:r>
                        <a:rPr lang="en-US" altLang="ko-KR" sz="2000" i="1" smtClean="0">
                          <a:latin typeface="Cambria Math" panose="02040503050406030204" pitchFamily="18" charset="0"/>
                        </a:rPr>
                        <m:t>=</m:t>
                      </m:r>
                      <m:r>
                        <a:rPr lang="en-US" altLang="ko-KR" sz="2000" i="1" smtClean="0">
                          <a:latin typeface="Cambria Math" panose="02040503050406030204" pitchFamily="18" charset="0"/>
                        </a:rPr>
                        <m:t>𝑥</m:t>
                      </m:r>
                      <m:r>
                        <a:rPr lang="en-US" altLang="ko-KR" sz="2000" b="0" i="1" smtClean="0">
                          <a:latin typeface="Cambria Math" panose="02040503050406030204" pitchFamily="18" charset="0"/>
                        </a:rPr>
                        <m:t> </m:t>
                      </m:r>
                      <m:r>
                        <a:rPr lang="en-US" altLang="ko-KR" sz="2000" i="1" smtClean="0">
                          <a:latin typeface="Cambria Math" panose="02040503050406030204" pitchFamily="18" charset="0"/>
                        </a:rPr>
                        <m:t>%</m:t>
                      </m:r>
                      <m:r>
                        <a:rPr lang="en-US" altLang="ko-KR" sz="2000" b="0" i="1" smtClean="0">
                          <a:latin typeface="Cambria Math" panose="02040503050406030204" pitchFamily="18" charset="0"/>
                        </a:rPr>
                        <m:t> 7</m:t>
                      </m:r>
                    </m:oMath>
                  </m:oMathPara>
                </a14:m>
                <a:endParaRPr lang="en-US" altLang="ko-KR" sz="2000" dirty="0"/>
              </a:p>
              <a:p>
                <a:pPr indent="0" algn="ctr">
                  <a:buNone/>
                </a:pPr>
                <a:r>
                  <a:rPr lang="ko-KR" altLang="en-US" sz="2000" dirty="0"/>
                  <a:t>임의의 정수에 대해 </a:t>
                </a:r>
                <a:r>
                  <a:rPr lang="en-US" altLang="ko-KR" sz="2000" dirty="0"/>
                  <a:t>0 ~ 6</a:t>
                </a:r>
                <a:r>
                  <a:rPr lang="ko-KR" altLang="en-US" sz="2000" dirty="0"/>
                  <a:t> 사이의 숫자로 매핑하는 단방향 함수</a:t>
                </a:r>
                <a:endParaRPr lang="en-US" altLang="ko-KR" sz="2000" dirty="0"/>
              </a:p>
              <a:p>
                <a:pPr indent="0">
                  <a:buNone/>
                </a:pPr>
                <a:r>
                  <a:rPr lang="en-US" altLang="ko-KR" sz="2000" dirty="0"/>
                  <a:t>Hash Table</a:t>
                </a:r>
              </a:p>
              <a:p>
                <a:pPr indent="0">
                  <a:buNone/>
                </a:pPr>
                <a:r>
                  <a:rPr lang="ko-KR" altLang="en-US" sz="1800" dirty="0"/>
                  <a:t>해시 함수</a:t>
                </a:r>
                <a:r>
                  <a:rPr lang="en-US" altLang="ko-KR" sz="1800" dirty="0"/>
                  <a:t>: </a:t>
                </a:r>
                <a14:m>
                  <m:oMath xmlns:m="http://schemas.openxmlformats.org/officeDocument/2006/math">
                    <m:r>
                      <a:rPr lang="en-US" altLang="ko-KR" sz="1800" i="1" smtClean="0">
                        <a:latin typeface="Cambria Math" panose="02040503050406030204" pitchFamily="18" charset="0"/>
                      </a:rPr>
                      <m:t>𝑓</m:t>
                    </m:r>
                    <m:d>
                      <m:dPr>
                        <m:ctrlPr>
                          <a:rPr lang="en-US" altLang="ko-KR" sz="1800" b="0" i="1" smtClean="0">
                            <a:latin typeface="Cambria Math" panose="02040503050406030204" pitchFamily="18" charset="0"/>
                          </a:rPr>
                        </m:ctrlPr>
                      </m:dPr>
                      <m:e>
                        <m:r>
                          <a:rPr lang="en-US" altLang="ko-KR" sz="1800" b="0" i="1" smtClean="0">
                            <a:latin typeface="Cambria Math" panose="02040503050406030204" pitchFamily="18" charset="0"/>
                          </a:rPr>
                          <m:t>𝑥</m:t>
                        </m:r>
                      </m:e>
                    </m:d>
                    <m:r>
                      <a:rPr lang="en-US" altLang="ko-KR" sz="1800" i="1" smtClean="0">
                        <a:latin typeface="Cambria Math" panose="02040503050406030204" pitchFamily="18" charset="0"/>
                      </a:rPr>
                      <m:t>=</m:t>
                    </m:r>
                    <m:r>
                      <a:rPr lang="en-US" altLang="ko-KR" sz="1800" i="1" smtClean="0">
                        <a:latin typeface="Cambria Math" panose="02040503050406030204" pitchFamily="18" charset="0"/>
                      </a:rPr>
                      <m:t>𝑥</m:t>
                    </m:r>
                    <m:r>
                      <a:rPr lang="en-US" altLang="ko-KR" sz="1800" b="0" i="1" smtClean="0">
                        <a:latin typeface="Cambria Math" panose="02040503050406030204" pitchFamily="18" charset="0"/>
                      </a:rPr>
                      <m:t> </m:t>
                    </m:r>
                    <m:r>
                      <a:rPr lang="en-US" altLang="ko-KR" sz="1800" i="1" smtClean="0">
                        <a:latin typeface="Cambria Math" panose="02040503050406030204" pitchFamily="18" charset="0"/>
                      </a:rPr>
                      <m:t>%</m:t>
                    </m:r>
                    <m:r>
                      <a:rPr lang="en-US" altLang="ko-KR" sz="1800" b="0" i="1" smtClean="0">
                        <a:latin typeface="Cambria Math" panose="02040503050406030204" pitchFamily="18" charset="0"/>
                      </a:rPr>
                      <m:t> 7</m:t>
                    </m:r>
                    <m:r>
                      <a:rPr lang="en-US" altLang="ko-KR" sz="1800" i="1" smtClean="0">
                        <a:latin typeface="Cambria Math" panose="02040503050406030204" pitchFamily="18" charset="0"/>
                      </a:rPr>
                      <m:t> </m:t>
                    </m:r>
                    <m:r>
                      <a:rPr lang="en-US" altLang="ko-KR" sz="1800" b="0" i="0" smtClean="0">
                        <a:latin typeface="Cambria Math" panose="02040503050406030204" pitchFamily="18" charset="0"/>
                      </a:rPr>
                      <m:t> </m:t>
                    </m:r>
                  </m:oMath>
                </a14:m>
                <a:r>
                  <a:rPr lang="en-US" altLang="ko-KR" sz="1800" dirty="0"/>
                  <a:t>,  </a:t>
                </a:r>
                <a:r>
                  <a:rPr lang="ko-KR" altLang="en-US" sz="1800" dirty="0"/>
                  <a:t>값 </a:t>
                </a:r>
                <a:r>
                  <a:rPr lang="en-US" altLang="ko-KR" sz="1800" dirty="0"/>
                  <a:t>: 2, 7, 15, 33, -1, 14</a:t>
                </a:r>
              </a:p>
              <a:p>
                <a:pPr indent="0">
                  <a:buNone/>
                </a:pPr>
                <a:endParaRPr lang="en-US" altLang="ko-KR" sz="100" dirty="0"/>
              </a:p>
              <a:p>
                <a:pPr marL="285750" indent="-285750"/>
                <a:r>
                  <a:rPr lang="en-US" altLang="ko-KR" sz="1800" dirty="0"/>
                  <a:t>2 % 7 = 2</a:t>
                </a:r>
              </a:p>
              <a:p>
                <a:pPr marL="285750" indent="-285750"/>
                <a:r>
                  <a:rPr lang="en-US" altLang="ko-KR" sz="1800" dirty="0"/>
                  <a:t>7 % 7 = 0</a:t>
                </a:r>
              </a:p>
              <a:p>
                <a:pPr marL="285750" indent="-285750"/>
                <a:r>
                  <a:rPr lang="en-US" altLang="ko-KR" sz="1800" dirty="0"/>
                  <a:t>15 % 7 = 1</a:t>
                </a:r>
              </a:p>
              <a:p>
                <a:pPr marL="285750" indent="-285750"/>
                <a:r>
                  <a:rPr lang="en-US" altLang="ko-KR" sz="1800" dirty="0"/>
                  <a:t>33 % 7 = 5</a:t>
                </a:r>
              </a:p>
              <a:p>
                <a:pPr marL="285750" indent="-285750"/>
                <a:r>
                  <a:rPr lang="en-US" altLang="ko-KR" sz="1800" dirty="0"/>
                  <a:t>-1 % 7 = 6</a:t>
                </a:r>
              </a:p>
            </p:txBody>
          </p:sp>
        </mc:Choice>
        <mc:Fallback xmlns="">
          <p:sp>
            <p:nvSpPr>
              <p:cNvPr id="2" name="내용 개체 틀 1">
                <a:extLst>
                  <a:ext uri="{FF2B5EF4-FFF2-40B4-BE49-F238E27FC236}">
                    <a16:creationId xmlns:a16="http://schemas.microsoft.com/office/drawing/2014/main" id="{8F92EEF9-D999-402D-8F33-FB2AD28511F4}"/>
                  </a:ext>
                </a:extLst>
              </p:cNvPr>
              <p:cNvSpPr>
                <a:spLocks noGrp="1" noRot="1" noChangeAspect="1" noMove="1" noResize="1" noEditPoints="1" noAdjustHandles="1" noChangeArrowheads="1" noChangeShapeType="1" noTextEdit="1"/>
              </p:cNvSpPr>
              <p:nvPr>
                <p:ph idx="1"/>
              </p:nvPr>
            </p:nvSpPr>
            <p:spPr>
              <a:xfrm>
                <a:off x="241300" y="674860"/>
                <a:ext cx="11709400" cy="5991052"/>
              </a:xfrm>
              <a:blipFill>
                <a:blip r:embed="rId2"/>
                <a:stretch>
                  <a:fillRect l="-677" t="-916"/>
                </a:stretch>
              </a:blipFill>
            </p:spPr>
            <p:txBody>
              <a:bodyPr/>
              <a:lstStyle/>
              <a:p>
                <a:r>
                  <a:rPr lang="ko-KR" altLang="en-US">
                    <a:noFill/>
                  </a:rPr>
                  <a:t> </a:t>
                </a:r>
              </a:p>
            </p:txBody>
          </p:sp>
        </mc:Fallback>
      </mc:AlternateContent>
      <p:sp>
        <p:nvSpPr>
          <p:cNvPr id="3" name="제목 2">
            <a:extLst>
              <a:ext uri="{FF2B5EF4-FFF2-40B4-BE49-F238E27FC236}">
                <a16:creationId xmlns:a16="http://schemas.microsoft.com/office/drawing/2014/main" id="{C95CBC6D-AF03-4989-A514-85B4CAD16E5C}"/>
              </a:ext>
            </a:extLst>
          </p:cNvPr>
          <p:cNvSpPr>
            <a:spLocks noGrp="1"/>
          </p:cNvSpPr>
          <p:nvPr>
            <p:ph type="title"/>
          </p:nvPr>
        </p:nvSpPr>
        <p:spPr/>
        <p:txBody>
          <a:bodyPr/>
          <a:lstStyle/>
          <a:p>
            <a:r>
              <a:rPr lang="ko-KR" altLang="en-US" dirty="0" err="1"/>
              <a:t>암호학</a:t>
            </a:r>
            <a:r>
              <a:rPr lang="ko-KR" altLang="en-US" dirty="0"/>
              <a:t> </a:t>
            </a:r>
            <a:r>
              <a:rPr lang="en-US" altLang="ko-KR" dirty="0"/>
              <a:t>[ </a:t>
            </a:r>
            <a:r>
              <a:rPr lang="ko-KR" altLang="en-US" dirty="0"/>
              <a:t>해시</a:t>
            </a:r>
            <a:r>
              <a:rPr lang="en-US" altLang="ko-KR" dirty="0"/>
              <a:t>(Hash) </a:t>
            </a:r>
            <a:r>
              <a:rPr lang="ko-KR" altLang="en-US" dirty="0"/>
              <a:t>함수 </a:t>
            </a:r>
            <a:r>
              <a:rPr lang="en-US" altLang="ko-KR" dirty="0"/>
              <a:t>]</a:t>
            </a:r>
            <a:endParaRPr lang="ko-KR" altLang="en-US" dirty="0"/>
          </a:p>
        </p:txBody>
      </p:sp>
      <p:graphicFrame>
        <p:nvGraphicFramePr>
          <p:cNvPr id="4" name="표 3">
            <a:extLst>
              <a:ext uri="{FF2B5EF4-FFF2-40B4-BE49-F238E27FC236}">
                <a16:creationId xmlns:a16="http://schemas.microsoft.com/office/drawing/2014/main" id="{EB5F3CBA-943A-4642-8AFC-3D1C942DDB6A}"/>
              </a:ext>
            </a:extLst>
          </p:cNvPr>
          <p:cNvGraphicFramePr>
            <a:graphicFrameLocks noGrp="1"/>
          </p:cNvGraphicFramePr>
          <p:nvPr>
            <p:extLst>
              <p:ext uri="{D42A27DB-BD31-4B8C-83A1-F6EECF244321}">
                <p14:modId xmlns:p14="http://schemas.microsoft.com/office/powerpoint/2010/main" val="3765293407"/>
              </p:ext>
            </p:extLst>
          </p:nvPr>
        </p:nvGraphicFramePr>
        <p:xfrm>
          <a:off x="2928482" y="3596737"/>
          <a:ext cx="4458879" cy="741680"/>
        </p:xfrm>
        <a:graphic>
          <a:graphicData uri="http://schemas.openxmlformats.org/drawingml/2006/table">
            <a:tbl>
              <a:tblPr firstRow="1" bandRow="1">
                <a:tableStyleId>{8799B23B-EC83-4686-B30A-512413B5E67A}</a:tableStyleId>
              </a:tblPr>
              <a:tblGrid>
                <a:gridCol w="856210">
                  <a:extLst>
                    <a:ext uri="{9D8B030D-6E8A-4147-A177-3AD203B41FA5}">
                      <a16:colId xmlns:a16="http://schemas.microsoft.com/office/drawing/2014/main" val="2146978234"/>
                    </a:ext>
                  </a:extLst>
                </a:gridCol>
                <a:gridCol w="514667">
                  <a:extLst>
                    <a:ext uri="{9D8B030D-6E8A-4147-A177-3AD203B41FA5}">
                      <a16:colId xmlns:a16="http://schemas.microsoft.com/office/drawing/2014/main" val="953911548"/>
                    </a:ext>
                  </a:extLst>
                </a:gridCol>
                <a:gridCol w="514667">
                  <a:extLst>
                    <a:ext uri="{9D8B030D-6E8A-4147-A177-3AD203B41FA5}">
                      <a16:colId xmlns:a16="http://schemas.microsoft.com/office/drawing/2014/main" val="1158768446"/>
                    </a:ext>
                  </a:extLst>
                </a:gridCol>
                <a:gridCol w="514667">
                  <a:extLst>
                    <a:ext uri="{9D8B030D-6E8A-4147-A177-3AD203B41FA5}">
                      <a16:colId xmlns:a16="http://schemas.microsoft.com/office/drawing/2014/main" val="2277562749"/>
                    </a:ext>
                  </a:extLst>
                </a:gridCol>
                <a:gridCol w="514667">
                  <a:extLst>
                    <a:ext uri="{9D8B030D-6E8A-4147-A177-3AD203B41FA5}">
                      <a16:colId xmlns:a16="http://schemas.microsoft.com/office/drawing/2014/main" val="3360431606"/>
                    </a:ext>
                  </a:extLst>
                </a:gridCol>
                <a:gridCol w="514667">
                  <a:extLst>
                    <a:ext uri="{9D8B030D-6E8A-4147-A177-3AD203B41FA5}">
                      <a16:colId xmlns:a16="http://schemas.microsoft.com/office/drawing/2014/main" val="2498803417"/>
                    </a:ext>
                  </a:extLst>
                </a:gridCol>
                <a:gridCol w="514667">
                  <a:extLst>
                    <a:ext uri="{9D8B030D-6E8A-4147-A177-3AD203B41FA5}">
                      <a16:colId xmlns:a16="http://schemas.microsoft.com/office/drawing/2014/main" val="4011586588"/>
                    </a:ext>
                  </a:extLst>
                </a:gridCol>
                <a:gridCol w="514667">
                  <a:extLst>
                    <a:ext uri="{9D8B030D-6E8A-4147-A177-3AD203B41FA5}">
                      <a16:colId xmlns:a16="http://schemas.microsoft.com/office/drawing/2014/main" val="4129057162"/>
                    </a:ext>
                  </a:extLst>
                </a:gridCol>
              </a:tblGrid>
              <a:tr h="370840">
                <a:tc>
                  <a:txBody>
                    <a:bodyPr/>
                    <a:lstStyle/>
                    <a:p>
                      <a:pPr algn="ctr" latinLnBrk="1"/>
                      <a:r>
                        <a:rPr lang="en-US" altLang="ko-KR" dirty="0">
                          <a:solidFill>
                            <a:schemeClr val="bg1">
                              <a:lumMod val="85000"/>
                            </a:schemeClr>
                          </a:solidFill>
                        </a:rPr>
                        <a:t>Index</a:t>
                      </a:r>
                      <a:endParaRPr lang="ko-KR" altLang="en-US" dirty="0">
                        <a:solidFill>
                          <a:schemeClr val="bg1">
                            <a:lumMod val="85000"/>
                          </a:schemeClr>
                        </a:solidFill>
                      </a:endParaRPr>
                    </a:p>
                  </a:txBody>
                  <a:tcPr/>
                </a:tc>
                <a:tc>
                  <a:txBody>
                    <a:bodyPr/>
                    <a:lstStyle/>
                    <a:p>
                      <a:pPr algn="ctr" latinLnBrk="1"/>
                      <a:r>
                        <a:rPr lang="en-US" altLang="ko-KR" dirty="0">
                          <a:solidFill>
                            <a:schemeClr val="bg1">
                              <a:lumMod val="85000"/>
                            </a:schemeClr>
                          </a:solidFill>
                        </a:rPr>
                        <a:t>0</a:t>
                      </a:r>
                      <a:endParaRPr lang="ko-KR" altLang="en-US" dirty="0">
                        <a:solidFill>
                          <a:schemeClr val="bg1">
                            <a:lumMod val="85000"/>
                          </a:schemeClr>
                        </a:solidFill>
                      </a:endParaRPr>
                    </a:p>
                  </a:txBody>
                  <a:tcPr/>
                </a:tc>
                <a:tc>
                  <a:txBody>
                    <a:bodyPr/>
                    <a:lstStyle/>
                    <a:p>
                      <a:pPr algn="ctr" latinLnBrk="1"/>
                      <a:r>
                        <a:rPr lang="en-US" altLang="ko-KR" dirty="0">
                          <a:solidFill>
                            <a:schemeClr val="bg1">
                              <a:lumMod val="85000"/>
                            </a:schemeClr>
                          </a:solidFill>
                        </a:rPr>
                        <a:t>1</a:t>
                      </a:r>
                      <a:endParaRPr lang="ko-KR" altLang="en-US" dirty="0">
                        <a:solidFill>
                          <a:schemeClr val="bg1">
                            <a:lumMod val="85000"/>
                          </a:schemeClr>
                        </a:solidFill>
                      </a:endParaRPr>
                    </a:p>
                  </a:txBody>
                  <a:tcPr/>
                </a:tc>
                <a:tc>
                  <a:txBody>
                    <a:bodyPr/>
                    <a:lstStyle/>
                    <a:p>
                      <a:pPr algn="ctr" latinLnBrk="1"/>
                      <a:r>
                        <a:rPr lang="en-US" altLang="ko-KR" dirty="0">
                          <a:solidFill>
                            <a:schemeClr val="bg1">
                              <a:lumMod val="85000"/>
                            </a:schemeClr>
                          </a:solidFill>
                        </a:rPr>
                        <a:t>2</a:t>
                      </a:r>
                      <a:endParaRPr lang="ko-KR" altLang="en-US" dirty="0">
                        <a:solidFill>
                          <a:schemeClr val="bg1">
                            <a:lumMod val="85000"/>
                          </a:schemeClr>
                        </a:solidFill>
                      </a:endParaRPr>
                    </a:p>
                  </a:txBody>
                  <a:tcPr/>
                </a:tc>
                <a:tc>
                  <a:txBody>
                    <a:bodyPr/>
                    <a:lstStyle/>
                    <a:p>
                      <a:pPr algn="ctr" latinLnBrk="1"/>
                      <a:r>
                        <a:rPr lang="en-US" altLang="ko-KR" dirty="0">
                          <a:solidFill>
                            <a:schemeClr val="bg1">
                              <a:lumMod val="85000"/>
                            </a:schemeClr>
                          </a:solidFill>
                        </a:rPr>
                        <a:t>3</a:t>
                      </a:r>
                      <a:endParaRPr lang="ko-KR" altLang="en-US" dirty="0">
                        <a:solidFill>
                          <a:schemeClr val="bg1">
                            <a:lumMod val="85000"/>
                          </a:schemeClr>
                        </a:solidFill>
                      </a:endParaRPr>
                    </a:p>
                  </a:txBody>
                  <a:tcPr/>
                </a:tc>
                <a:tc>
                  <a:txBody>
                    <a:bodyPr/>
                    <a:lstStyle/>
                    <a:p>
                      <a:pPr algn="ctr" latinLnBrk="1"/>
                      <a:r>
                        <a:rPr lang="en-US" altLang="ko-KR" dirty="0">
                          <a:solidFill>
                            <a:schemeClr val="bg1">
                              <a:lumMod val="85000"/>
                            </a:schemeClr>
                          </a:solidFill>
                        </a:rPr>
                        <a:t>4</a:t>
                      </a:r>
                      <a:endParaRPr lang="ko-KR" altLang="en-US" dirty="0">
                        <a:solidFill>
                          <a:schemeClr val="bg1">
                            <a:lumMod val="85000"/>
                          </a:schemeClr>
                        </a:solidFill>
                      </a:endParaRPr>
                    </a:p>
                  </a:txBody>
                  <a:tcPr/>
                </a:tc>
                <a:tc>
                  <a:txBody>
                    <a:bodyPr/>
                    <a:lstStyle/>
                    <a:p>
                      <a:pPr algn="ctr" latinLnBrk="1"/>
                      <a:r>
                        <a:rPr lang="en-US" altLang="ko-KR" dirty="0">
                          <a:solidFill>
                            <a:schemeClr val="bg1">
                              <a:lumMod val="85000"/>
                            </a:schemeClr>
                          </a:solidFill>
                        </a:rPr>
                        <a:t>5</a:t>
                      </a:r>
                      <a:endParaRPr lang="ko-KR" altLang="en-US" dirty="0">
                        <a:solidFill>
                          <a:schemeClr val="bg1">
                            <a:lumMod val="85000"/>
                          </a:schemeClr>
                        </a:solidFill>
                      </a:endParaRPr>
                    </a:p>
                  </a:txBody>
                  <a:tcPr/>
                </a:tc>
                <a:tc>
                  <a:txBody>
                    <a:bodyPr/>
                    <a:lstStyle/>
                    <a:p>
                      <a:pPr algn="ctr" latinLnBrk="1"/>
                      <a:r>
                        <a:rPr lang="en-US" altLang="ko-KR" dirty="0">
                          <a:solidFill>
                            <a:schemeClr val="bg1">
                              <a:lumMod val="85000"/>
                            </a:schemeClr>
                          </a:solidFill>
                        </a:rPr>
                        <a:t>6</a:t>
                      </a:r>
                      <a:endParaRPr lang="ko-KR" altLang="en-US" dirty="0">
                        <a:solidFill>
                          <a:schemeClr val="bg1">
                            <a:lumMod val="85000"/>
                          </a:schemeClr>
                        </a:solidFill>
                      </a:endParaRPr>
                    </a:p>
                  </a:txBody>
                  <a:tcPr/>
                </a:tc>
                <a:extLst>
                  <a:ext uri="{0D108BD9-81ED-4DB2-BD59-A6C34878D82A}">
                    <a16:rowId xmlns:a16="http://schemas.microsoft.com/office/drawing/2014/main" val="605123214"/>
                  </a:ext>
                </a:extLst>
              </a:tr>
              <a:tr h="370840">
                <a:tc>
                  <a:txBody>
                    <a:bodyPr/>
                    <a:lstStyle/>
                    <a:p>
                      <a:pPr algn="ctr" latinLnBrk="1"/>
                      <a:r>
                        <a:rPr lang="en-US" altLang="ko-KR" dirty="0">
                          <a:solidFill>
                            <a:schemeClr val="bg1">
                              <a:lumMod val="85000"/>
                            </a:schemeClr>
                          </a:solidFill>
                        </a:rPr>
                        <a:t>Value</a:t>
                      </a:r>
                      <a:endParaRPr lang="ko-KR" altLang="en-US" dirty="0">
                        <a:solidFill>
                          <a:schemeClr val="bg1">
                            <a:lumMod val="85000"/>
                          </a:schemeClr>
                        </a:solidFill>
                      </a:endParaRPr>
                    </a:p>
                  </a:txBody>
                  <a:tcPr/>
                </a:tc>
                <a:tc>
                  <a:txBody>
                    <a:bodyPr/>
                    <a:lstStyle/>
                    <a:p>
                      <a:pPr algn="ctr" latinLnBrk="1"/>
                      <a:r>
                        <a:rPr lang="en-US" altLang="ko-KR" dirty="0">
                          <a:solidFill>
                            <a:schemeClr val="bg1">
                              <a:lumMod val="85000"/>
                            </a:schemeClr>
                          </a:solidFill>
                        </a:rPr>
                        <a:t>7</a:t>
                      </a:r>
                      <a:endParaRPr lang="ko-KR" altLang="en-US" dirty="0">
                        <a:solidFill>
                          <a:schemeClr val="bg1">
                            <a:lumMod val="85000"/>
                          </a:schemeClr>
                        </a:solidFill>
                      </a:endParaRPr>
                    </a:p>
                  </a:txBody>
                  <a:tcPr/>
                </a:tc>
                <a:tc>
                  <a:txBody>
                    <a:bodyPr/>
                    <a:lstStyle/>
                    <a:p>
                      <a:pPr algn="ctr" latinLnBrk="1"/>
                      <a:r>
                        <a:rPr lang="en-US" altLang="ko-KR" dirty="0">
                          <a:solidFill>
                            <a:schemeClr val="bg1">
                              <a:lumMod val="85000"/>
                            </a:schemeClr>
                          </a:solidFill>
                        </a:rPr>
                        <a:t>15</a:t>
                      </a:r>
                      <a:endParaRPr lang="ko-KR" altLang="en-US" dirty="0">
                        <a:solidFill>
                          <a:schemeClr val="bg1">
                            <a:lumMod val="85000"/>
                          </a:schemeClr>
                        </a:solidFill>
                      </a:endParaRPr>
                    </a:p>
                  </a:txBody>
                  <a:tcPr/>
                </a:tc>
                <a:tc>
                  <a:txBody>
                    <a:bodyPr/>
                    <a:lstStyle/>
                    <a:p>
                      <a:pPr algn="ctr" latinLnBrk="1"/>
                      <a:r>
                        <a:rPr lang="en-US" altLang="ko-KR" dirty="0">
                          <a:solidFill>
                            <a:schemeClr val="bg1">
                              <a:lumMod val="85000"/>
                            </a:schemeClr>
                          </a:solidFill>
                        </a:rPr>
                        <a:t>2</a:t>
                      </a:r>
                      <a:endParaRPr lang="ko-KR" altLang="en-US" dirty="0">
                        <a:solidFill>
                          <a:schemeClr val="bg1">
                            <a:lumMod val="85000"/>
                          </a:schemeClr>
                        </a:solidFill>
                      </a:endParaRPr>
                    </a:p>
                  </a:txBody>
                  <a:tcPr/>
                </a:tc>
                <a:tc>
                  <a:txBody>
                    <a:bodyPr/>
                    <a:lstStyle/>
                    <a:p>
                      <a:pPr algn="ctr" latinLnBrk="1"/>
                      <a:endParaRPr lang="ko-KR" altLang="en-US" dirty="0">
                        <a:solidFill>
                          <a:schemeClr val="bg1">
                            <a:lumMod val="85000"/>
                          </a:schemeClr>
                        </a:solidFill>
                      </a:endParaRPr>
                    </a:p>
                  </a:txBody>
                  <a:tcPr/>
                </a:tc>
                <a:tc>
                  <a:txBody>
                    <a:bodyPr/>
                    <a:lstStyle/>
                    <a:p>
                      <a:pPr algn="ctr" latinLnBrk="1"/>
                      <a:endParaRPr lang="ko-KR" altLang="en-US" dirty="0">
                        <a:solidFill>
                          <a:schemeClr val="bg1">
                            <a:lumMod val="85000"/>
                          </a:schemeClr>
                        </a:solidFill>
                      </a:endParaRPr>
                    </a:p>
                  </a:txBody>
                  <a:tcPr/>
                </a:tc>
                <a:tc>
                  <a:txBody>
                    <a:bodyPr/>
                    <a:lstStyle/>
                    <a:p>
                      <a:pPr algn="ctr" latinLnBrk="1"/>
                      <a:r>
                        <a:rPr lang="en-US" altLang="ko-KR" dirty="0">
                          <a:solidFill>
                            <a:schemeClr val="bg1">
                              <a:lumMod val="85000"/>
                            </a:schemeClr>
                          </a:solidFill>
                        </a:rPr>
                        <a:t>33</a:t>
                      </a:r>
                      <a:endParaRPr lang="ko-KR" altLang="en-US" dirty="0">
                        <a:solidFill>
                          <a:schemeClr val="bg1">
                            <a:lumMod val="85000"/>
                          </a:schemeClr>
                        </a:solidFill>
                      </a:endParaRPr>
                    </a:p>
                  </a:txBody>
                  <a:tcPr/>
                </a:tc>
                <a:tc>
                  <a:txBody>
                    <a:bodyPr/>
                    <a:lstStyle/>
                    <a:p>
                      <a:pPr algn="ctr" latinLnBrk="1"/>
                      <a:r>
                        <a:rPr lang="en-US" altLang="ko-KR" dirty="0">
                          <a:solidFill>
                            <a:schemeClr val="bg1">
                              <a:lumMod val="85000"/>
                            </a:schemeClr>
                          </a:solidFill>
                        </a:rPr>
                        <a:t>-1</a:t>
                      </a:r>
                      <a:endParaRPr lang="ko-KR" altLang="en-US" dirty="0">
                        <a:solidFill>
                          <a:schemeClr val="bg1">
                            <a:lumMod val="85000"/>
                          </a:schemeClr>
                        </a:solidFill>
                      </a:endParaRPr>
                    </a:p>
                  </a:txBody>
                  <a:tcPr/>
                </a:tc>
                <a:extLst>
                  <a:ext uri="{0D108BD9-81ED-4DB2-BD59-A6C34878D82A}">
                    <a16:rowId xmlns:a16="http://schemas.microsoft.com/office/drawing/2014/main" val="3024509736"/>
                  </a:ext>
                </a:extLst>
              </a:tr>
            </a:tbl>
          </a:graphicData>
        </a:graphic>
      </p:graphicFrame>
      <p:sp>
        <p:nvSpPr>
          <p:cNvPr id="5" name="내용 개체 틀 1">
            <a:extLst>
              <a:ext uri="{FF2B5EF4-FFF2-40B4-BE49-F238E27FC236}">
                <a16:creationId xmlns:a16="http://schemas.microsoft.com/office/drawing/2014/main" id="{68475286-6BFF-4C24-8AD8-58617AED8E0E}"/>
              </a:ext>
            </a:extLst>
          </p:cNvPr>
          <p:cNvSpPr txBox="1">
            <a:spLocks/>
          </p:cNvSpPr>
          <p:nvPr/>
        </p:nvSpPr>
        <p:spPr>
          <a:xfrm>
            <a:off x="236538" y="5574854"/>
            <a:ext cx="11709400" cy="582440"/>
          </a:xfrm>
          <a:prstGeom prst="rect">
            <a:avLst/>
          </a:prstGeom>
        </p:spPr>
        <p:txBody>
          <a:bodyPr vert="horz" lIns="91440" tIns="45720" rIns="91440" bIns="45720" rtlCol="0">
            <a:normAutofit/>
          </a:bodyPr>
          <a:lstStyle>
            <a:lvl1pPr marL="0" indent="-144000" algn="l" defTabSz="914400" rtl="0" eaLnBrk="1" latinLnBrk="1" hangingPunct="1">
              <a:lnSpc>
                <a:spcPct val="105000"/>
              </a:lnSpc>
              <a:spcBef>
                <a:spcPts val="1000"/>
              </a:spcBef>
              <a:buFont typeface="Arial" panose="020B0604020202020204" pitchFamily="34" charset="0"/>
              <a:buChar char="•"/>
              <a:defRPr sz="1800" kern="1200" spc="-90" baseline="0">
                <a:solidFill>
                  <a:schemeClr val="bg1">
                    <a:lumMod val="85000"/>
                  </a:schemeClr>
                </a:solidFill>
                <a:latin typeface="Arial" panose="020B0604020202020204" pitchFamily="34" charset="0"/>
                <a:ea typeface="맑은 고딕" panose="020B0503020000020004" pitchFamily="50" charset="-127"/>
                <a:cs typeface="+mn-cs"/>
              </a:defRPr>
            </a:lvl1pPr>
            <a:lvl2pPr marL="360000" indent="-144000" algn="l" defTabSz="914400" rtl="0" eaLnBrk="1" latinLnBrk="1" hangingPunct="1">
              <a:lnSpc>
                <a:spcPct val="105000"/>
              </a:lnSpc>
              <a:spcBef>
                <a:spcPts val="500"/>
              </a:spcBef>
              <a:buFont typeface="Arial" panose="020B0604020202020204" pitchFamily="34" charset="0"/>
              <a:buChar char="•"/>
              <a:defRPr sz="1600" kern="1200" spc="-90" baseline="0">
                <a:solidFill>
                  <a:schemeClr val="bg1">
                    <a:lumMod val="85000"/>
                  </a:schemeClr>
                </a:solidFill>
                <a:latin typeface="Arial" panose="020B0604020202020204" pitchFamily="34" charset="0"/>
                <a:ea typeface="맑은 고딕" panose="020B0503020000020004" pitchFamily="50" charset="-127"/>
                <a:cs typeface="+mn-cs"/>
              </a:defRPr>
            </a:lvl2pPr>
            <a:lvl3pPr marL="540000" indent="-144000" algn="l" defTabSz="914400" rtl="0" eaLnBrk="1" latinLnBrk="1" hangingPunct="1">
              <a:lnSpc>
                <a:spcPct val="105000"/>
              </a:lnSpc>
              <a:spcBef>
                <a:spcPts val="500"/>
              </a:spcBef>
              <a:buFont typeface="Arial" panose="020B0604020202020204" pitchFamily="34" charset="0"/>
              <a:buChar char="•"/>
              <a:defRPr sz="1400" kern="1200" spc="-90" baseline="0">
                <a:solidFill>
                  <a:schemeClr val="bg1">
                    <a:lumMod val="85000"/>
                  </a:schemeClr>
                </a:solidFill>
                <a:latin typeface="Arial" panose="020B0604020202020204" pitchFamily="34" charset="0"/>
                <a:ea typeface="맑은 고딕" panose="020B0503020000020004" pitchFamily="50" charset="-127"/>
                <a:cs typeface="+mn-cs"/>
              </a:defRPr>
            </a:lvl3pPr>
            <a:lvl4pPr marL="720000" indent="-144000" algn="l" defTabSz="914400" rtl="0" eaLnBrk="1" latinLnBrk="1" hangingPunct="1">
              <a:lnSpc>
                <a:spcPct val="105000"/>
              </a:lnSpc>
              <a:spcBef>
                <a:spcPts val="500"/>
              </a:spcBef>
              <a:buFont typeface="Arial" panose="020B0604020202020204" pitchFamily="34" charset="0"/>
              <a:buChar char="•"/>
              <a:defRPr sz="1300" kern="1200" spc="-90" baseline="0">
                <a:solidFill>
                  <a:schemeClr val="bg1">
                    <a:lumMod val="85000"/>
                  </a:schemeClr>
                </a:solidFill>
                <a:latin typeface="Arial" panose="020B0604020202020204" pitchFamily="34" charset="0"/>
                <a:ea typeface="맑은 고딕" panose="020B0503020000020004" pitchFamily="50" charset="-127"/>
                <a:cs typeface="+mn-cs"/>
              </a:defRPr>
            </a:lvl4pPr>
            <a:lvl5pPr marL="900000" indent="-144000" algn="l" defTabSz="914400" rtl="0" eaLnBrk="1" latinLnBrk="1" hangingPunct="1">
              <a:lnSpc>
                <a:spcPct val="105000"/>
              </a:lnSpc>
              <a:spcBef>
                <a:spcPts val="500"/>
              </a:spcBef>
              <a:buFont typeface="Arial" panose="020B0604020202020204" pitchFamily="34" charset="0"/>
              <a:buChar char="•"/>
              <a:defRPr sz="1200" kern="1200" spc="-90" baseline="0">
                <a:solidFill>
                  <a:schemeClr val="bg1">
                    <a:lumMod val="85000"/>
                  </a:schemeClr>
                </a:solidFill>
                <a:latin typeface="Arial" panose="020B0604020202020204" pitchFamily="34" charset="0"/>
                <a:ea typeface="맑은 고딕" panose="020B0503020000020004"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r>
              <a:rPr lang="en-US" altLang="ko-KR" dirty="0"/>
              <a:t>14 % 7 = </a:t>
            </a:r>
            <a:r>
              <a:rPr lang="en-US" altLang="ko-KR" dirty="0">
                <a:solidFill>
                  <a:srgbClr val="EF296B"/>
                </a:solidFill>
              </a:rPr>
              <a:t>0</a:t>
            </a:r>
            <a:r>
              <a:rPr lang="en-US" altLang="ko-KR" dirty="0"/>
              <a:t>  : </a:t>
            </a:r>
            <a:r>
              <a:rPr lang="ko-KR" altLang="en-US" dirty="0">
                <a:solidFill>
                  <a:srgbClr val="EF296B"/>
                </a:solidFill>
              </a:rPr>
              <a:t>해시 충돌</a:t>
            </a:r>
            <a:r>
              <a:rPr lang="en-US" altLang="ko-KR" dirty="0">
                <a:solidFill>
                  <a:srgbClr val="EF296B"/>
                </a:solidFill>
              </a:rPr>
              <a:t>(Hash Collision) </a:t>
            </a:r>
            <a:r>
              <a:rPr lang="en-US" altLang="ko-KR" dirty="0"/>
              <a:t>(</a:t>
            </a:r>
            <a:r>
              <a:rPr lang="ko-KR" altLang="en-US" dirty="0"/>
              <a:t>해시 함수가 서로 다른 입력 값</a:t>
            </a:r>
            <a:r>
              <a:rPr lang="en-US" altLang="ko-KR" dirty="0"/>
              <a:t>(7,14)</a:t>
            </a:r>
            <a:r>
              <a:rPr lang="ko-KR" altLang="en-US" dirty="0"/>
              <a:t>에 대해 동일한 출력 값</a:t>
            </a:r>
            <a:r>
              <a:rPr lang="en-US" altLang="ko-KR" dirty="0"/>
              <a:t>(0)</a:t>
            </a:r>
            <a:r>
              <a:rPr lang="ko-KR" altLang="en-US" dirty="0"/>
              <a:t>는 내는 상황</a:t>
            </a:r>
            <a:r>
              <a:rPr lang="en-US" altLang="ko-KR" dirty="0"/>
              <a:t>)</a:t>
            </a:r>
          </a:p>
          <a:p>
            <a:pPr indent="0">
              <a:buFont typeface="Arial" panose="020B0604020202020204" pitchFamily="34" charset="0"/>
              <a:buNone/>
            </a:pPr>
            <a:endParaRPr lang="en-US" altLang="ko-KR" dirty="0"/>
          </a:p>
        </p:txBody>
      </p:sp>
      <p:cxnSp>
        <p:nvCxnSpPr>
          <p:cNvPr id="7" name="직선 화살표 연결선 6">
            <a:extLst>
              <a:ext uri="{FF2B5EF4-FFF2-40B4-BE49-F238E27FC236}">
                <a16:creationId xmlns:a16="http://schemas.microsoft.com/office/drawing/2014/main" id="{4BBC47FF-AC92-4A39-A7C1-138CC74CCC59}"/>
              </a:ext>
            </a:extLst>
          </p:cNvPr>
          <p:cNvCxnSpPr>
            <a:cxnSpLocks/>
          </p:cNvCxnSpPr>
          <p:nvPr/>
        </p:nvCxnSpPr>
        <p:spPr>
          <a:xfrm flipV="1">
            <a:off x="1653871" y="4423403"/>
            <a:ext cx="2345635" cy="1151451"/>
          </a:xfrm>
          <a:prstGeom prst="straightConnector1">
            <a:avLst/>
          </a:prstGeom>
          <a:ln w="25400">
            <a:solidFill>
              <a:srgbClr val="EF296B"/>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33764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E85C432C-5679-43B6-B1FE-C7313399F09F}"/>
              </a:ext>
            </a:extLst>
          </p:cNvPr>
          <p:cNvSpPr>
            <a:spLocks noGrp="1"/>
          </p:cNvSpPr>
          <p:nvPr>
            <p:ph idx="1"/>
          </p:nvPr>
        </p:nvSpPr>
        <p:spPr>
          <a:xfrm>
            <a:off x="241299" y="674860"/>
            <a:ext cx="11683999" cy="6030740"/>
          </a:xfrm>
        </p:spPr>
        <p:txBody>
          <a:bodyPr>
            <a:normAutofit/>
          </a:bodyPr>
          <a:lstStyle/>
          <a:p>
            <a:pPr>
              <a:lnSpc>
                <a:spcPct val="120000"/>
              </a:lnSpc>
              <a:spcBef>
                <a:spcPts val="0"/>
              </a:spcBef>
            </a:pPr>
            <a:r>
              <a:rPr lang="ko-KR" altLang="en-US" b="0" dirty="0">
                <a:effectLst/>
              </a:rPr>
              <a:t>가스 </a:t>
            </a:r>
            <a:r>
              <a:rPr lang="en-US" altLang="ko-KR" b="0" dirty="0">
                <a:effectLst/>
              </a:rPr>
              <a:t>(Gas)</a:t>
            </a:r>
          </a:p>
          <a:p>
            <a:pPr lvl="1">
              <a:lnSpc>
                <a:spcPct val="120000"/>
              </a:lnSpc>
              <a:spcBef>
                <a:spcPts val="0"/>
              </a:spcBef>
            </a:pPr>
            <a:r>
              <a:rPr lang="ko-KR" altLang="en-US" b="0" dirty="0">
                <a:effectLst/>
              </a:rPr>
              <a:t>작업</a:t>
            </a:r>
            <a:r>
              <a:rPr lang="en-US" altLang="ko-KR" b="0" dirty="0">
                <a:effectLst/>
              </a:rPr>
              <a:t> </a:t>
            </a:r>
            <a:r>
              <a:rPr lang="ko-KR" altLang="en-US" b="0" dirty="0">
                <a:effectLst/>
              </a:rPr>
              <a:t>수행에 필요한 계산 및 스토리지 자원 측정 단위</a:t>
            </a:r>
            <a:endParaRPr lang="en-US" altLang="ko-KR" b="0" dirty="0">
              <a:effectLst/>
            </a:endParaRPr>
          </a:p>
          <a:p>
            <a:pPr lvl="1">
              <a:lnSpc>
                <a:spcPct val="120000"/>
              </a:lnSpc>
              <a:spcBef>
                <a:spcPts val="0"/>
              </a:spcBef>
            </a:pPr>
            <a:r>
              <a:rPr lang="ko-KR" altLang="en-US" dirty="0"/>
              <a:t>연산자</a:t>
            </a:r>
            <a:r>
              <a:rPr lang="en-US" altLang="ko-KR" dirty="0"/>
              <a:t>(</a:t>
            </a:r>
            <a:r>
              <a:rPr lang="en-US" altLang="ko-KR" dirty="0" err="1"/>
              <a:t>OpCode</a:t>
            </a:r>
            <a:r>
              <a:rPr lang="en-US" altLang="ko-KR" dirty="0"/>
              <a:t>) </a:t>
            </a:r>
            <a:r>
              <a:rPr lang="ko-KR" altLang="en-US" dirty="0"/>
              <a:t>수행</a:t>
            </a:r>
            <a:r>
              <a:rPr lang="en-US" altLang="ko-KR" dirty="0"/>
              <a:t>, </a:t>
            </a:r>
            <a:r>
              <a:rPr lang="ko-KR" altLang="en-US" dirty="0"/>
              <a:t>데이터 조회</a:t>
            </a:r>
            <a:r>
              <a:rPr lang="en-US" altLang="ko-KR" dirty="0"/>
              <a:t>, </a:t>
            </a:r>
            <a:r>
              <a:rPr lang="ko-KR" altLang="en-US" dirty="0"/>
              <a:t>저장 등에서 가스를 소비</a:t>
            </a:r>
            <a:endParaRPr lang="en-US" altLang="ko-KR" dirty="0"/>
          </a:p>
          <a:p>
            <a:pPr lvl="1">
              <a:lnSpc>
                <a:spcPct val="120000"/>
              </a:lnSpc>
              <a:spcBef>
                <a:spcPts val="0"/>
              </a:spcBef>
            </a:pPr>
            <a:r>
              <a:rPr lang="ko-KR" altLang="en-US" b="0" dirty="0">
                <a:effectLst/>
              </a:rPr>
              <a:t>트랜잭션 </a:t>
            </a:r>
            <a:r>
              <a:rPr lang="en-US" altLang="ko-KR" b="0" dirty="0">
                <a:effectLst/>
              </a:rPr>
              <a:t>: </a:t>
            </a:r>
            <a:r>
              <a:rPr lang="ko-KR" altLang="en-US" b="0" dirty="0">
                <a:effectLst/>
              </a:rPr>
              <a:t>최대 사용 가스 지정 및 가스 구매 필요 </a:t>
            </a:r>
            <a:r>
              <a:rPr lang="en-US" altLang="ko-KR" b="0" dirty="0">
                <a:effectLst/>
              </a:rPr>
              <a:t>(Gas Fee = </a:t>
            </a:r>
            <a:r>
              <a:rPr lang="ko-KR" altLang="en-US" b="0" dirty="0">
                <a:effectLst/>
              </a:rPr>
              <a:t> </a:t>
            </a:r>
            <a:r>
              <a:rPr lang="en-US" altLang="ko-KR" b="0" dirty="0">
                <a:effectLst/>
              </a:rPr>
              <a:t>Gas Limit * Gas Price)</a:t>
            </a:r>
            <a:br>
              <a:rPr lang="en-US" altLang="ko-KR" b="0" dirty="0">
                <a:effectLst/>
              </a:rPr>
            </a:br>
            <a:r>
              <a:rPr lang="ko-KR" altLang="en-US" dirty="0"/>
              <a:t>➡ 트랜잭션 수행간 가스 전부 소모 시 에러</a:t>
            </a:r>
            <a:r>
              <a:rPr lang="en-US" altLang="ko-KR" dirty="0"/>
              <a:t>, </a:t>
            </a:r>
            <a:r>
              <a:rPr lang="ko-KR" altLang="en-US" dirty="0"/>
              <a:t>미사용 가스는 환불</a:t>
            </a:r>
            <a:endParaRPr lang="en-US" altLang="ko-KR" b="0" dirty="0">
              <a:effectLst/>
            </a:endParaRPr>
          </a:p>
          <a:p>
            <a:pPr lvl="1">
              <a:lnSpc>
                <a:spcPct val="120000"/>
              </a:lnSpc>
              <a:spcBef>
                <a:spcPts val="0"/>
              </a:spcBef>
            </a:pPr>
            <a:r>
              <a:rPr lang="ko-KR" altLang="en-US" dirty="0"/>
              <a:t>블록 크기 지정 </a:t>
            </a:r>
            <a:r>
              <a:rPr lang="en-US" altLang="ko-KR" dirty="0"/>
              <a:t>: </a:t>
            </a:r>
            <a:r>
              <a:rPr lang="ko-KR" altLang="en-US" dirty="0"/>
              <a:t>블록 크기에 지정된 </a:t>
            </a:r>
            <a:r>
              <a:rPr lang="en-US" altLang="ko-KR" dirty="0"/>
              <a:t>Gas </a:t>
            </a:r>
            <a:r>
              <a:rPr lang="ko-KR" altLang="en-US" dirty="0"/>
              <a:t>범위 내에서 트랜잭션을 블록에 포함 가능</a:t>
            </a:r>
            <a:endParaRPr lang="en-US" altLang="ko-KR" b="0" dirty="0">
              <a:effectLst/>
            </a:endParaRPr>
          </a:p>
          <a:p>
            <a:pPr lvl="1">
              <a:lnSpc>
                <a:spcPct val="120000"/>
              </a:lnSpc>
              <a:spcBef>
                <a:spcPts val="0"/>
              </a:spcBef>
            </a:pPr>
            <a:r>
              <a:rPr lang="ko-KR" altLang="en-US" b="0" dirty="0">
                <a:effectLst/>
              </a:rPr>
              <a:t>정지 문제 해결 및 </a:t>
            </a:r>
            <a:r>
              <a:rPr lang="en-US" altLang="ko-KR" b="0" dirty="0">
                <a:effectLst/>
              </a:rPr>
              <a:t>DoS </a:t>
            </a:r>
            <a:r>
              <a:rPr lang="ko-KR" altLang="en-US" b="0" dirty="0">
                <a:effectLst/>
              </a:rPr>
              <a:t>공격 </a:t>
            </a:r>
            <a:r>
              <a:rPr lang="en-US" altLang="ko-KR" b="0" dirty="0">
                <a:effectLst/>
              </a:rPr>
              <a:t>(Denial of service attack)</a:t>
            </a:r>
            <a:r>
              <a:rPr lang="en-US" altLang="ko-KR" dirty="0"/>
              <a:t> </a:t>
            </a:r>
            <a:r>
              <a:rPr lang="ko-KR" altLang="en-US" dirty="0"/>
              <a:t>대응</a:t>
            </a:r>
            <a:endParaRPr lang="en-US" altLang="ko-KR" b="0" dirty="0">
              <a:effectLst/>
            </a:endParaRPr>
          </a:p>
          <a:p>
            <a:pPr lvl="1">
              <a:lnSpc>
                <a:spcPct val="120000"/>
              </a:lnSpc>
              <a:spcBef>
                <a:spcPts val="0"/>
              </a:spcBef>
            </a:pPr>
            <a:r>
              <a:rPr lang="ko-KR" altLang="en-US" dirty="0" err="1"/>
              <a:t>채굴자</a:t>
            </a:r>
            <a:r>
              <a:rPr lang="ko-KR" altLang="en-US" dirty="0"/>
              <a:t> 보상</a:t>
            </a:r>
            <a:r>
              <a:rPr lang="en-US" altLang="ko-KR" dirty="0"/>
              <a:t> </a:t>
            </a:r>
            <a:r>
              <a:rPr lang="ko-KR" altLang="en-US" dirty="0"/>
              <a:t>➡ </a:t>
            </a:r>
            <a:r>
              <a:rPr lang="en-US" altLang="ko-KR" dirty="0"/>
              <a:t>Gas</a:t>
            </a:r>
            <a:r>
              <a:rPr lang="ko-KR" altLang="en-US" dirty="0"/>
              <a:t> </a:t>
            </a:r>
            <a:r>
              <a:rPr lang="en-US" altLang="ko-KR" dirty="0"/>
              <a:t>Fee</a:t>
            </a:r>
            <a:r>
              <a:rPr lang="ko-KR" altLang="en-US" dirty="0"/>
              <a:t> 를 채굴자에게 제공하여 동기부여 </a:t>
            </a:r>
            <a:br>
              <a:rPr lang="en-US" altLang="ko-KR" dirty="0"/>
            </a:br>
            <a:r>
              <a:rPr lang="ko-KR" altLang="en-US" dirty="0"/>
              <a:t>➡ </a:t>
            </a:r>
            <a:r>
              <a:rPr lang="en-US" altLang="ko-KR" dirty="0"/>
              <a:t>EIP-1559(London) </a:t>
            </a:r>
            <a:r>
              <a:rPr lang="ko-KR" altLang="en-US" dirty="0"/>
              <a:t>이후 </a:t>
            </a:r>
            <a:r>
              <a:rPr lang="en-US" altLang="ko-KR" dirty="0" err="1"/>
              <a:t>BaseFee</a:t>
            </a:r>
            <a:r>
              <a:rPr lang="ko-KR" altLang="en-US" dirty="0"/>
              <a:t>를 제외한 </a:t>
            </a:r>
            <a:r>
              <a:rPr lang="en-US" altLang="ko-KR" dirty="0"/>
              <a:t>Gas Fee</a:t>
            </a:r>
            <a:r>
              <a:rPr lang="ko-KR" altLang="en-US" dirty="0"/>
              <a:t>만 보상으로 받음</a:t>
            </a:r>
            <a:endParaRPr lang="ko-KR" altLang="en-US" b="0" dirty="0">
              <a:effectLst/>
            </a:endParaRPr>
          </a:p>
          <a:p>
            <a:endParaRPr lang="ko-KR" altLang="en-US" dirty="0"/>
          </a:p>
        </p:txBody>
      </p:sp>
      <p:sp>
        <p:nvSpPr>
          <p:cNvPr id="3" name="제목 2">
            <a:extLst>
              <a:ext uri="{FF2B5EF4-FFF2-40B4-BE49-F238E27FC236}">
                <a16:creationId xmlns:a16="http://schemas.microsoft.com/office/drawing/2014/main" id="{5E2D0BAE-69E5-4FED-9206-59047ECFA185}"/>
              </a:ext>
            </a:extLst>
          </p:cNvPr>
          <p:cNvSpPr>
            <a:spLocks noGrp="1"/>
          </p:cNvSpPr>
          <p:nvPr>
            <p:ph type="title"/>
          </p:nvPr>
        </p:nvSpPr>
        <p:spPr/>
        <p:txBody>
          <a:bodyPr/>
          <a:lstStyle/>
          <a:p>
            <a:r>
              <a:rPr lang="en-US" altLang="ko-KR" dirty="0"/>
              <a:t>Ethereum Smart Contract</a:t>
            </a:r>
            <a:endParaRPr lang="ko-KR" altLang="en-US" dirty="0"/>
          </a:p>
        </p:txBody>
      </p:sp>
      <p:sp>
        <p:nvSpPr>
          <p:cNvPr id="7" name="TextBox 6">
            <a:extLst>
              <a:ext uri="{FF2B5EF4-FFF2-40B4-BE49-F238E27FC236}">
                <a16:creationId xmlns:a16="http://schemas.microsoft.com/office/drawing/2014/main" id="{1290C4CB-86B5-49C6-8847-E8817FBFECCF}"/>
              </a:ext>
            </a:extLst>
          </p:cNvPr>
          <p:cNvSpPr txBox="1"/>
          <p:nvPr/>
        </p:nvSpPr>
        <p:spPr>
          <a:xfrm>
            <a:off x="544863" y="4029833"/>
            <a:ext cx="6033962" cy="2677656"/>
          </a:xfrm>
          <a:prstGeom prst="rect">
            <a:avLst/>
          </a:prstGeom>
          <a:noFill/>
          <a:ln w="6350">
            <a:solidFill>
              <a:schemeClr val="bg1">
                <a:lumMod val="85000"/>
              </a:schemeClr>
            </a:solidFill>
          </a:ln>
        </p:spPr>
        <p:txBody>
          <a:bodyPr wrap="square">
            <a:spAutoFit/>
          </a:bodyPr>
          <a:lstStyle/>
          <a:p>
            <a:r>
              <a:rPr lang="en-US" altLang="ko-KR" sz="1400" b="0" dirty="0">
                <a:solidFill>
                  <a:srgbClr val="608B4E"/>
                </a:solidFill>
                <a:effectLst/>
                <a:latin typeface="Consolas" panose="020B0609020204030204" pitchFamily="49" charset="0"/>
              </a:rPr>
              <a:t>// SPDX-License-Identifier: MIT</a:t>
            </a:r>
            <a:endParaRPr lang="en-US" altLang="ko-KR" sz="1400" b="0" dirty="0">
              <a:solidFill>
                <a:srgbClr val="BABBCC"/>
              </a:solidFill>
              <a:effectLst/>
              <a:latin typeface="Consolas" panose="020B0609020204030204" pitchFamily="49" charset="0"/>
            </a:endParaRPr>
          </a:p>
          <a:p>
            <a:r>
              <a:rPr lang="en-US" altLang="ko-KR" sz="1400" b="0" dirty="0">
                <a:solidFill>
                  <a:srgbClr val="569CD6"/>
                </a:solidFill>
                <a:effectLst/>
                <a:latin typeface="Consolas" panose="020B0609020204030204" pitchFamily="49" charset="0"/>
              </a:rPr>
              <a:t>pragma</a:t>
            </a:r>
            <a:r>
              <a:rPr lang="en-US" altLang="ko-KR" sz="1400" b="0" dirty="0">
                <a:solidFill>
                  <a:srgbClr val="BABBCC"/>
                </a:solidFill>
                <a:effectLst/>
                <a:latin typeface="Consolas" panose="020B0609020204030204" pitchFamily="49" charset="0"/>
              </a:rPr>
              <a:t> </a:t>
            </a:r>
            <a:r>
              <a:rPr lang="en-US" altLang="ko-KR" sz="1400" b="0" dirty="0">
                <a:solidFill>
                  <a:srgbClr val="569CD6"/>
                </a:solidFill>
                <a:effectLst/>
                <a:latin typeface="Consolas" panose="020B0609020204030204" pitchFamily="49" charset="0"/>
              </a:rPr>
              <a:t>solidity</a:t>
            </a:r>
            <a:r>
              <a:rPr lang="en-US" altLang="ko-KR" sz="1400" b="0" dirty="0">
                <a:solidFill>
                  <a:srgbClr val="BABBCC"/>
                </a:solidFill>
                <a:effectLst/>
                <a:latin typeface="Consolas" panose="020B0609020204030204" pitchFamily="49" charset="0"/>
              </a:rPr>
              <a:t> </a:t>
            </a:r>
            <a:r>
              <a:rPr lang="en-US" altLang="ko-KR" sz="1400" b="0" dirty="0">
                <a:solidFill>
                  <a:srgbClr val="B5CEA8"/>
                </a:solidFill>
                <a:effectLst/>
                <a:latin typeface="Consolas" panose="020B0609020204030204" pitchFamily="49" charset="0"/>
              </a:rPr>
              <a:t>0.8.13</a:t>
            </a:r>
            <a:r>
              <a:rPr lang="en-US" altLang="ko-KR" sz="1400" b="0" dirty="0">
                <a:solidFill>
                  <a:srgbClr val="DCDCDC"/>
                </a:solidFill>
                <a:effectLst/>
                <a:latin typeface="Consolas" panose="020B0609020204030204" pitchFamily="49" charset="0"/>
              </a:rPr>
              <a:t>;</a:t>
            </a:r>
            <a:endParaRPr lang="en-US" altLang="ko-KR" sz="1400" b="0" dirty="0">
              <a:solidFill>
                <a:srgbClr val="BABBCC"/>
              </a:solidFill>
              <a:effectLst/>
              <a:latin typeface="Consolas" panose="020B0609020204030204" pitchFamily="49" charset="0"/>
            </a:endParaRPr>
          </a:p>
          <a:p>
            <a:r>
              <a:rPr lang="en-US" altLang="ko-KR" sz="1400" b="0" dirty="0">
                <a:solidFill>
                  <a:srgbClr val="569CD6"/>
                </a:solidFill>
                <a:effectLst/>
                <a:latin typeface="Consolas" panose="020B0609020204030204" pitchFamily="49" charset="0"/>
              </a:rPr>
              <a:t>contract</a:t>
            </a:r>
            <a:r>
              <a:rPr lang="en-US" altLang="ko-KR" sz="1400" b="0" dirty="0">
                <a:solidFill>
                  <a:srgbClr val="BABBCC"/>
                </a:solidFill>
                <a:effectLst/>
                <a:latin typeface="Consolas" panose="020B0609020204030204" pitchFamily="49" charset="0"/>
              </a:rPr>
              <a:t> </a:t>
            </a:r>
            <a:r>
              <a:rPr lang="en-US" altLang="ko-KR" sz="1400" b="0" dirty="0" err="1">
                <a:solidFill>
                  <a:srgbClr val="BABBCC"/>
                </a:solidFill>
                <a:effectLst/>
                <a:latin typeface="Consolas" panose="020B0609020204030204" pitchFamily="49" charset="0"/>
              </a:rPr>
              <a:t>DosAttack</a:t>
            </a:r>
            <a:r>
              <a:rPr lang="en-US" altLang="ko-KR" sz="1400" b="0" dirty="0">
                <a:solidFill>
                  <a:srgbClr val="BABBCC"/>
                </a:solidFill>
                <a:effectLst/>
                <a:latin typeface="Consolas" panose="020B0609020204030204" pitchFamily="49" charset="0"/>
              </a:rPr>
              <a:t> </a:t>
            </a:r>
            <a:r>
              <a:rPr lang="en-US" altLang="ko-KR" sz="1400" b="0" dirty="0">
                <a:solidFill>
                  <a:srgbClr val="DCDCDC"/>
                </a:solidFill>
                <a:effectLst/>
                <a:latin typeface="Consolas" panose="020B0609020204030204" pitchFamily="49" charset="0"/>
              </a:rPr>
              <a:t>{</a:t>
            </a:r>
            <a:endParaRPr lang="en-US" altLang="ko-KR" sz="1400" b="0" dirty="0">
              <a:solidFill>
                <a:srgbClr val="BABBCC"/>
              </a:solidFill>
              <a:effectLst/>
              <a:latin typeface="Consolas" panose="020B0609020204030204" pitchFamily="49" charset="0"/>
            </a:endParaRPr>
          </a:p>
          <a:p>
            <a:r>
              <a:rPr lang="en-US" altLang="ko-KR" sz="1400" b="0" dirty="0">
                <a:solidFill>
                  <a:srgbClr val="BABBCC"/>
                </a:solidFill>
                <a:effectLst/>
                <a:latin typeface="Consolas" panose="020B0609020204030204" pitchFamily="49" charset="0"/>
              </a:rPr>
              <a:t>    </a:t>
            </a:r>
            <a:r>
              <a:rPr lang="en-US" altLang="ko-KR" sz="1400" b="0" dirty="0">
                <a:solidFill>
                  <a:srgbClr val="569CD6"/>
                </a:solidFill>
                <a:effectLst/>
                <a:latin typeface="Consolas" panose="020B0609020204030204" pitchFamily="49" charset="0"/>
              </a:rPr>
              <a:t>uint256</a:t>
            </a:r>
            <a:r>
              <a:rPr lang="en-US" altLang="ko-KR" sz="1400" b="0" dirty="0">
                <a:solidFill>
                  <a:srgbClr val="BABBCC"/>
                </a:solidFill>
                <a:effectLst/>
                <a:latin typeface="Consolas" panose="020B0609020204030204" pitchFamily="49" charset="0"/>
              </a:rPr>
              <a:t> value</a:t>
            </a:r>
            <a:r>
              <a:rPr lang="en-US" altLang="ko-KR" sz="1400" b="0" dirty="0">
                <a:solidFill>
                  <a:srgbClr val="DCDCDC"/>
                </a:solidFill>
                <a:effectLst/>
                <a:latin typeface="Consolas" panose="020B0609020204030204" pitchFamily="49" charset="0"/>
              </a:rPr>
              <a:t>;</a:t>
            </a:r>
            <a:endParaRPr lang="en-US" altLang="ko-KR" sz="1400" b="0" dirty="0">
              <a:solidFill>
                <a:srgbClr val="BABBCC"/>
              </a:solidFill>
              <a:effectLst/>
              <a:latin typeface="Consolas" panose="020B0609020204030204" pitchFamily="49" charset="0"/>
            </a:endParaRPr>
          </a:p>
          <a:p>
            <a:r>
              <a:rPr lang="en-US" altLang="ko-KR" sz="1400" b="0" dirty="0">
                <a:solidFill>
                  <a:srgbClr val="BABBCC"/>
                </a:solidFill>
                <a:effectLst/>
                <a:latin typeface="Consolas" panose="020B0609020204030204" pitchFamily="49" charset="0"/>
              </a:rPr>
              <a:t>    </a:t>
            </a:r>
            <a:r>
              <a:rPr lang="en-US" altLang="ko-KR" sz="1400" b="0" dirty="0">
                <a:solidFill>
                  <a:srgbClr val="569CD6"/>
                </a:solidFill>
                <a:effectLst/>
                <a:latin typeface="Consolas" panose="020B0609020204030204" pitchFamily="49" charset="0"/>
              </a:rPr>
              <a:t>function</a:t>
            </a:r>
            <a:r>
              <a:rPr lang="en-US" altLang="ko-KR" sz="1400" b="0" dirty="0">
                <a:solidFill>
                  <a:srgbClr val="BABBCC"/>
                </a:solidFill>
                <a:effectLst/>
                <a:latin typeface="Consolas" panose="020B0609020204030204" pitchFamily="49" charset="0"/>
              </a:rPr>
              <a:t> </a:t>
            </a:r>
            <a:r>
              <a:rPr lang="en-US" altLang="ko-KR" sz="1400" b="0" dirty="0" err="1">
                <a:solidFill>
                  <a:srgbClr val="BABBCC"/>
                </a:solidFill>
                <a:effectLst/>
                <a:latin typeface="Consolas" panose="020B0609020204030204" pitchFamily="49" charset="0"/>
              </a:rPr>
              <a:t>infiniteLoop</a:t>
            </a:r>
            <a:r>
              <a:rPr lang="en-US" altLang="ko-KR" sz="1400" b="0" dirty="0">
                <a:solidFill>
                  <a:srgbClr val="DCDCDC"/>
                </a:solidFill>
                <a:effectLst/>
                <a:latin typeface="Consolas" panose="020B0609020204030204" pitchFamily="49" charset="0"/>
              </a:rPr>
              <a:t>()</a:t>
            </a:r>
            <a:r>
              <a:rPr lang="en-US" altLang="ko-KR" sz="1400" b="0" dirty="0">
                <a:solidFill>
                  <a:srgbClr val="BABBCC"/>
                </a:solidFill>
                <a:effectLst/>
                <a:latin typeface="Consolas" panose="020B0609020204030204" pitchFamily="49" charset="0"/>
              </a:rPr>
              <a:t> </a:t>
            </a:r>
            <a:r>
              <a:rPr lang="en-US" altLang="ko-KR" sz="1400" b="0" dirty="0">
                <a:solidFill>
                  <a:srgbClr val="32BA89"/>
                </a:solidFill>
                <a:effectLst/>
                <a:latin typeface="Consolas" panose="020B0609020204030204" pitchFamily="49" charset="0"/>
              </a:rPr>
              <a:t>public</a:t>
            </a:r>
            <a:r>
              <a:rPr lang="en-US" altLang="ko-KR" sz="1400" b="0" dirty="0">
                <a:solidFill>
                  <a:srgbClr val="BABBCC"/>
                </a:solidFill>
                <a:effectLst/>
                <a:latin typeface="Consolas" panose="020B0609020204030204" pitchFamily="49" charset="0"/>
              </a:rPr>
              <a:t> </a:t>
            </a:r>
            <a:r>
              <a:rPr lang="en-US" altLang="ko-KR" sz="1400" b="0" dirty="0">
                <a:solidFill>
                  <a:srgbClr val="DCDCDC"/>
                </a:solidFill>
                <a:effectLst/>
                <a:latin typeface="Consolas" panose="020B0609020204030204" pitchFamily="49" charset="0"/>
              </a:rPr>
              <a:t>{</a:t>
            </a:r>
            <a:endParaRPr lang="en-US" altLang="ko-KR" sz="1400" b="0" dirty="0">
              <a:solidFill>
                <a:srgbClr val="BABBCC"/>
              </a:solidFill>
              <a:effectLst/>
              <a:latin typeface="Consolas" panose="020B0609020204030204" pitchFamily="49" charset="0"/>
            </a:endParaRPr>
          </a:p>
          <a:p>
            <a:r>
              <a:rPr lang="en-US" altLang="ko-KR" sz="1400" b="0" dirty="0">
                <a:solidFill>
                  <a:srgbClr val="BABBCC"/>
                </a:solidFill>
                <a:effectLst/>
                <a:latin typeface="Consolas" panose="020B0609020204030204" pitchFamily="49" charset="0"/>
              </a:rPr>
              <a:t>        </a:t>
            </a:r>
            <a:r>
              <a:rPr lang="en-US" altLang="ko-KR" sz="1400" b="0" dirty="0">
                <a:solidFill>
                  <a:srgbClr val="C97539"/>
                </a:solidFill>
                <a:effectLst/>
                <a:latin typeface="Consolas" panose="020B0609020204030204" pitchFamily="49" charset="0"/>
              </a:rPr>
              <a:t>for</a:t>
            </a:r>
            <a:r>
              <a:rPr lang="en-US" altLang="ko-KR" sz="1400" b="0" dirty="0">
                <a:solidFill>
                  <a:srgbClr val="BABBCC"/>
                </a:solidFill>
                <a:effectLst/>
                <a:latin typeface="Consolas" panose="020B0609020204030204" pitchFamily="49" charset="0"/>
              </a:rPr>
              <a:t> </a:t>
            </a:r>
            <a:r>
              <a:rPr lang="en-US" altLang="ko-KR" sz="1400" b="0" dirty="0">
                <a:solidFill>
                  <a:srgbClr val="DCDCDC"/>
                </a:solidFill>
                <a:effectLst/>
                <a:latin typeface="Consolas" panose="020B0609020204030204" pitchFamily="49" charset="0"/>
              </a:rPr>
              <a:t>(</a:t>
            </a:r>
            <a:r>
              <a:rPr lang="en-US" altLang="ko-KR" sz="1400" b="0" dirty="0">
                <a:solidFill>
                  <a:srgbClr val="569CD6"/>
                </a:solidFill>
                <a:effectLst/>
                <a:latin typeface="Consolas" panose="020B0609020204030204" pitchFamily="49" charset="0"/>
              </a:rPr>
              <a:t>uint256</a:t>
            </a:r>
            <a:r>
              <a:rPr lang="en-US" altLang="ko-KR" sz="1400" b="0" dirty="0">
                <a:solidFill>
                  <a:srgbClr val="BABBCC"/>
                </a:solidFill>
                <a:effectLst/>
                <a:latin typeface="Consolas" panose="020B0609020204030204" pitchFamily="49" charset="0"/>
              </a:rPr>
              <a:t> </a:t>
            </a:r>
            <a:r>
              <a:rPr lang="en-US" altLang="ko-KR" sz="1400" b="0" dirty="0" err="1">
                <a:solidFill>
                  <a:srgbClr val="BABBCC"/>
                </a:solidFill>
                <a:effectLst/>
                <a:latin typeface="Consolas" panose="020B0609020204030204" pitchFamily="49" charset="0"/>
              </a:rPr>
              <a:t>i</a:t>
            </a:r>
            <a:r>
              <a:rPr lang="en-US" altLang="ko-KR" sz="1400" b="0" dirty="0">
                <a:solidFill>
                  <a:srgbClr val="BABBCC"/>
                </a:solidFill>
                <a:effectLst/>
                <a:latin typeface="Consolas" panose="020B0609020204030204" pitchFamily="49" charset="0"/>
              </a:rPr>
              <a:t> </a:t>
            </a:r>
            <a:r>
              <a:rPr lang="en-US" altLang="ko-KR" sz="1400" b="0" dirty="0">
                <a:solidFill>
                  <a:srgbClr val="DCDCDC"/>
                </a:solidFill>
                <a:effectLst/>
                <a:latin typeface="Consolas" panose="020B0609020204030204" pitchFamily="49" charset="0"/>
              </a:rPr>
              <a:t>=</a:t>
            </a:r>
            <a:r>
              <a:rPr lang="en-US" altLang="ko-KR" sz="1400" b="0" dirty="0">
                <a:solidFill>
                  <a:srgbClr val="BABBCC"/>
                </a:solidFill>
                <a:effectLst/>
                <a:latin typeface="Consolas" panose="020B0609020204030204" pitchFamily="49" charset="0"/>
              </a:rPr>
              <a:t> </a:t>
            </a:r>
            <a:r>
              <a:rPr lang="en-US" altLang="ko-KR" sz="1400" b="0" dirty="0">
                <a:solidFill>
                  <a:srgbClr val="B5CEA8"/>
                </a:solidFill>
                <a:effectLst/>
                <a:latin typeface="Consolas" panose="020B0609020204030204" pitchFamily="49" charset="0"/>
              </a:rPr>
              <a:t>0</a:t>
            </a:r>
            <a:r>
              <a:rPr lang="en-US" altLang="ko-KR" sz="1400" b="0" dirty="0">
                <a:solidFill>
                  <a:srgbClr val="DCDCDC"/>
                </a:solidFill>
                <a:effectLst/>
                <a:latin typeface="Consolas" panose="020B0609020204030204" pitchFamily="49" charset="0"/>
              </a:rPr>
              <a:t>;</a:t>
            </a:r>
            <a:r>
              <a:rPr lang="en-US" altLang="ko-KR" sz="1400" b="0" dirty="0">
                <a:solidFill>
                  <a:srgbClr val="BABBCC"/>
                </a:solidFill>
                <a:effectLst/>
                <a:latin typeface="Consolas" panose="020B0609020204030204" pitchFamily="49" charset="0"/>
              </a:rPr>
              <a:t> </a:t>
            </a:r>
            <a:r>
              <a:rPr lang="en-US" altLang="ko-KR" sz="1400" b="0" dirty="0" err="1">
                <a:solidFill>
                  <a:srgbClr val="BABBCC"/>
                </a:solidFill>
                <a:effectLst/>
                <a:latin typeface="Consolas" panose="020B0609020204030204" pitchFamily="49" charset="0"/>
              </a:rPr>
              <a:t>i</a:t>
            </a:r>
            <a:r>
              <a:rPr lang="en-US" altLang="ko-KR" sz="1400" b="0" dirty="0">
                <a:solidFill>
                  <a:srgbClr val="BABBCC"/>
                </a:solidFill>
                <a:effectLst/>
                <a:latin typeface="Consolas" panose="020B0609020204030204" pitchFamily="49" charset="0"/>
              </a:rPr>
              <a:t> </a:t>
            </a:r>
            <a:r>
              <a:rPr lang="en-US" altLang="ko-KR" sz="1400" b="0" dirty="0">
                <a:solidFill>
                  <a:srgbClr val="DCDCDC"/>
                </a:solidFill>
                <a:effectLst/>
                <a:latin typeface="Consolas" panose="020B0609020204030204" pitchFamily="49" charset="0"/>
              </a:rPr>
              <a:t>&lt;</a:t>
            </a:r>
            <a:r>
              <a:rPr lang="en-US" altLang="ko-KR" sz="1400" b="0" dirty="0">
                <a:solidFill>
                  <a:srgbClr val="BABBCC"/>
                </a:solidFill>
                <a:effectLst/>
                <a:latin typeface="Consolas" panose="020B0609020204030204" pitchFamily="49" charset="0"/>
              </a:rPr>
              <a:t> </a:t>
            </a:r>
            <a:r>
              <a:rPr lang="en-US" altLang="ko-KR" sz="1400" b="0" dirty="0">
                <a:solidFill>
                  <a:srgbClr val="B5CEA8"/>
                </a:solidFill>
                <a:effectLst/>
                <a:latin typeface="Consolas" panose="020B0609020204030204" pitchFamily="49" charset="0"/>
              </a:rPr>
              <a:t>9999999999999</a:t>
            </a:r>
            <a:r>
              <a:rPr lang="en-US" altLang="ko-KR" sz="1400" b="0" dirty="0">
                <a:solidFill>
                  <a:srgbClr val="DCDCDC"/>
                </a:solidFill>
                <a:effectLst/>
                <a:latin typeface="Consolas" panose="020B0609020204030204" pitchFamily="49" charset="0"/>
              </a:rPr>
              <a:t>;</a:t>
            </a:r>
            <a:r>
              <a:rPr lang="en-US" altLang="ko-KR" sz="1400" b="0" dirty="0">
                <a:solidFill>
                  <a:srgbClr val="BABBCC"/>
                </a:solidFill>
                <a:effectLst/>
                <a:latin typeface="Consolas" panose="020B0609020204030204" pitchFamily="49" charset="0"/>
              </a:rPr>
              <a:t> </a:t>
            </a:r>
            <a:r>
              <a:rPr lang="en-US" altLang="ko-KR" sz="1400" b="0" dirty="0" err="1">
                <a:solidFill>
                  <a:srgbClr val="BABBCC"/>
                </a:solidFill>
                <a:effectLst/>
                <a:latin typeface="Consolas" panose="020B0609020204030204" pitchFamily="49" charset="0"/>
              </a:rPr>
              <a:t>i</a:t>
            </a:r>
            <a:r>
              <a:rPr lang="en-US" altLang="ko-KR" sz="1400" b="0" dirty="0">
                <a:solidFill>
                  <a:srgbClr val="DCDCDC"/>
                </a:solidFill>
                <a:effectLst/>
                <a:latin typeface="Consolas" panose="020B0609020204030204" pitchFamily="49" charset="0"/>
              </a:rPr>
              <a:t>++)</a:t>
            </a:r>
            <a:r>
              <a:rPr lang="en-US" altLang="ko-KR" sz="1400" b="0" dirty="0">
                <a:solidFill>
                  <a:srgbClr val="BABBCC"/>
                </a:solidFill>
                <a:effectLst/>
                <a:latin typeface="Consolas" panose="020B0609020204030204" pitchFamily="49" charset="0"/>
              </a:rPr>
              <a:t> </a:t>
            </a:r>
            <a:r>
              <a:rPr lang="en-US" altLang="ko-KR" sz="1400" b="0" dirty="0">
                <a:solidFill>
                  <a:srgbClr val="DCDCDC"/>
                </a:solidFill>
                <a:effectLst/>
                <a:latin typeface="Consolas" panose="020B0609020204030204" pitchFamily="49" charset="0"/>
              </a:rPr>
              <a:t>{</a:t>
            </a:r>
            <a:endParaRPr lang="en-US" altLang="ko-KR" sz="1400" b="0" dirty="0">
              <a:solidFill>
                <a:srgbClr val="BABBCC"/>
              </a:solidFill>
              <a:effectLst/>
              <a:latin typeface="Consolas" panose="020B0609020204030204" pitchFamily="49" charset="0"/>
            </a:endParaRPr>
          </a:p>
          <a:p>
            <a:r>
              <a:rPr lang="en-US" altLang="ko-KR" sz="1400" b="0" dirty="0">
                <a:solidFill>
                  <a:srgbClr val="BABBCC"/>
                </a:solidFill>
                <a:effectLst/>
                <a:latin typeface="Consolas" panose="020B0609020204030204" pitchFamily="49" charset="0"/>
              </a:rPr>
              <a:t>            </a:t>
            </a:r>
            <a:r>
              <a:rPr lang="en-US" altLang="ko-KR" sz="1400" b="0" dirty="0">
                <a:solidFill>
                  <a:srgbClr val="C97539"/>
                </a:solidFill>
                <a:effectLst/>
                <a:latin typeface="Consolas" panose="020B0609020204030204" pitchFamily="49" charset="0"/>
              </a:rPr>
              <a:t>for</a:t>
            </a:r>
            <a:r>
              <a:rPr lang="en-US" altLang="ko-KR" sz="1400" b="0" dirty="0">
                <a:solidFill>
                  <a:srgbClr val="BABBCC"/>
                </a:solidFill>
                <a:effectLst/>
                <a:latin typeface="Consolas" panose="020B0609020204030204" pitchFamily="49" charset="0"/>
              </a:rPr>
              <a:t> </a:t>
            </a:r>
            <a:r>
              <a:rPr lang="en-US" altLang="ko-KR" sz="1400" b="0" dirty="0">
                <a:solidFill>
                  <a:srgbClr val="DCDCDC"/>
                </a:solidFill>
                <a:effectLst/>
                <a:latin typeface="Consolas" panose="020B0609020204030204" pitchFamily="49" charset="0"/>
              </a:rPr>
              <a:t>(</a:t>
            </a:r>
            <a:r>
              <a:rPr lang="en-US" altLang="ko-KR" sz="1400" b="0" dirty="0">
                <a:solidFill>
                  <a:srgbClr val="569CD6"/>
                </a:solidFill>
                <a:effectLst/>
                <a:latin typeface="Consolas" panose="020B0609020204030204" pitchFamily="49" charset="0"/>
              </a:rPr>
              <a:t>uint256</a:t>
            </a:r>
            <a:r>
              <a:rPr lang="en-US" altLang="ko-KR" sz="1400" b="0" dirty="0">
                <a:solidFill>
                  <a:srgbClr val="BABBCC"/>
                </a:solidFill>
                <a:effectLst/>
                <a:latin typeface="Consolas" panose="020B0609020204030204" pitchFamily="49" charset="0"/>
              </a:rPr>
              <a:t> j </a:t>
            </a:r>
            <a:r>
              <a:rPr lang="en-US" altLang="ko-KR" sz="1400" b="0" dirty="0">
                <a:solidFill>
                  <a:srgbClr val="DCDCDC"/>
                </a:solidFill>
                <a:effectLst/>
                <a:latin typeface="Consolas" panose="020B0609020204030204" pitchFamily="49" charset="0"/>
              </a:rPr>
              <a:t>=</a:t>
            </a:r>
            <a:r>
              <a:rPr lang="en-US" altLang="ko-KR" sz="1400" b="0" dirty="0">
                <a:solidFill>
                  <a:srgbClr val="BABBCC"/>
                </a:solidFill>
                <a:effectLst/>
                <a:latin typeface="Consolas" panose="020B0609020204030204" pitchFamily="49" charset="0"/>
              </a:rPr>
              <a:t> </a:t>
            </a:r>
            <a:r>
              <a:rPr lang="en-US" altLang="ko-KR" sz="1400" b="0" dirty="0">
                <a:solidFill>
                  <a:srgbClr val="B5CEA8"/>
                </a:solidFill>
                <a:effectLst/>
                <a:latin typeface="Consolas" panose="020B0609020204030204" pitchFamily="49" charset="0"/>
              </a:rPr>
              <a:t>0</a:t>
            </a:r>
            <a:r>
              <a:rPr lang="en-US" altLang="ko-KR" sz="1400" b="0" dirty="0">
                <a:solidFill>
                  <a:srgbClr val="DCDCDC"/>
                </a:solidFill>
                <a:effectLst/>
                <a:latin typeface="Consolas" panose="020B0609020204030204" pitchFamily="49" charset="0"/>
              </a:rPr>
              <a:t>;</a:t>
            </a:r>
            <a:r>
              <a:rPr lang="en-US" altLang="ko-KR" sz="1400" b="0" dirty="0">
                <a:solidFill>
                  <a:srgbClr val="BABBCC"/>
                </a:solidFill>
                <a:effectLst/>
                <a:latin typeface="Consolas" panose="020B0609020204030204" pitchFamily="49" charset="0"/>
              </a:rPr>
              <a:t> j </a:t>
            </a:r>
            <a:r>
              <a:rPr lang="en-US" altLang="ko-KR" sz="1400" b="0" dirty="0">
                <a:solidFill>
                  <a:srgbClr val="DCDCDC"/>
                </a:solidFill>
                <a:effectLst/>
                <a:latin typeface="Consolas" panose="020B0609020204030204" pitchFamily="49" charset="0"/>
              </a:rPr>
              <a:t>&lt;</a:t>
            </a:r>
            <a:r>
              <a:rPr lang="en-US" altLang="ko-KR" sz="1400" b="0" dirty="0">
                <a:solidFill>
                  <a:srgbClr val="BABBCC"/>
                </a:solidFill>
                <a:effectLst/>
                <a:latin typeface="Consolas" panose="020B0609020204030204" pitchFamily="49" charset="0"/>
              </a:rPr>
              <a:t> </a:t>
            </a:r>
            <a:r>
              <a:rPr lang="en-US" altLang="ko-KR" sz="1400" b="0" dirty="0">
                <a:solidFill>
                  <a:srgbClr val="B5CEA8"/>
                </a:solidFill>
                <a:effectLst/>
                <a:latin typeface="Consolas" panose="020B0609020204030204" pitchFamily="49" charset="0"/>
              </a:rPr>
              <a:t>9999999999999</a:t>
            </a:r>
            <a:r>
              <a:rPr lang="en-US" altLang="ko-KR" sz="1400" b="0" dirty="0">
                <a:solidFill>
                  <a:srgbClr val="DCDCDC"/>
                </a:solidFill>
                <a:effectLst/>
                <a:latin typeface="Consolas" panose="020B0609020204030204" pitchFamily="49" charset="0"/>
              </a:rPr>
              <a:t>;</a:t>
            </a:r>
            <a:r>
              <a:rPr lang="en-US" altLang="ko-KR" sz="1400" b="0" dirty="0">
                <a:solidFill>
                  <a:srgbClr val="BABBCC"/>
                </a:solidFill>
                <a:effectLst/>
                <a:latin typeface="Consolas" panose="020B0609020204030204" pitchFamily="49" charset="0"/>
              </a:rPr>
              <a:t> </a:t>
            </a:r>
            <a:r>
              <a:rPr lang="en-US" altLang="ko-KR" sz="1400" b="0" dirty="0" err="1">
                <a:solidFill>
                  <a:srgbClr val="BABBCC"/>
                </a:solidFill>
                <a:effectLst/>
                <a:latin typeface="Consolas" panose="020B0609020204030204" pitchFamily="49" charset="0"/>
              </a:rPr>
              <a:t>j</a:t>
            </a:r>
            <a:r>
              <a:rPr lang="en-US" altLang="ko-KR" sz="1400" b="0" dirty="0" err="1">
                <a:solidFill>
                  <a:srgbClr val="DCDCDC"/>
                </a:solidFill>
                <a:effectLst/>
                <a:latin typeface="Consolas" panose="020B0609020204030204" pitchFamily="49" charset="0"/>
              </a:rPr>
              <a:t>++</a:t>
            </a:r>
            <a:r>
              <a:rPr lang="en-US" altLang="ko-KR" sz="1400" b="0" dirty="0">
                <a:solidFill>
                  <a:srgbClr val="DCDCDC"/>
                </a:solidFill>
                <a:effectLst/>
                <a:latin typeface="Consolas" panose="020B0609020204030204" pitchFamily="49" charset="0"/>
              </a:rPr>
              <a:t>)</a:t>
            </a:r>
            <a:r>
              <a:rPr lang="en-US" altLang="ko-KR" sz="1400" b="0" dirty="0">
                <a:solidFill>
                  <a:srgbClr val="BABBCC"/>
                </a:solidFill>
                <a:effectLst/>
                <a:latin typeface="Consolas" panose="020B0609020204030204" pitchFamily="49" charset="0"/>
              </a:rPr>
              <a:t> </a:t>
            </a:r>
            <a:r>
              <a:rPr lang="en-US" altLang="ko-KR" sz="1400" b="0" dirty="0">
                <a:solidFill>
                  <a:srgbClr val="DCDCDC"/>
                </a:solidFill>
                <a:effectLst/>
                <a:latin typeface="Consolas" panose="020B0609020204030204" pitchFamily="49" charset="0"/>
              </a:rPr>
              <a:t>{</a:t>
            </a:r>
            <a:endParaRPr lang="en-US" altLang="ko-KR" sz="1400" b="0" dirty="0">
              <a:solidFill>
                <a:srgbClr val="BABBCC"/>
              </a:solidFill>
              <a:effectLst/>
              <a:latin typeface="Consolas" panose="020B0609020204030204" pitchFamily="49" charset="0"/>
            </a:endParaRPr>
          </a:p>
          <a:p>
            <a:r>
              <a:rPr lang="en-US" altLang="ko-KR" sz="1400" b="0" dirty="0">
                <a:solidFill>
                  <a:srgbClr val="BABBCC"/>
                </a:solidFill>
                <a:effectLst/>
                <a:latin typeface="Consolas" panose="020B0609020204030204" pitchFamily="49" charset="0"/>
              </a:rPr>
              <a:t>                value </a:t>
            </a:r>
            <a:r>
              <a:rPr lang="en-US" altLang="ko-KR" sz="1400" b="0" dirty="0">
                <a:solidFill>
                  <a:srgbClr val="DCDCDC"/>
                </a:solidFill>
                <a:effectLst/>
                <a:latin typeface="Consolas" panose="020B0609020204030204" pitchFamily="49" charset="0"/>
              </a:rPr>
              <a:t>+=</a:t>
            </a:r>
            <a:r>
              <a:rPr lang="en-US" altLang="ko-KR" sz="1400" b="0" dirty="0">
                <a:solidFill>
                  <a:srgbClr val="BABBCC"/>
                </a:solidFill>
                <a:effectLst/>
                <a:latin typeface="Consolas" panose="020B0609020204030204" pitchFamily="49" charset="0"/>
              </a:rPr>
              <a:t> </a:t>
            </a:r>
            <a:r>
              <a:rPr lang="en-US" altLang="ko-KR" sz="1400" b="0" dirty="0" err="1">
                <a:solidFill>
                  <a:srgbClr val="BABBCC"/>
                </a:solidFill>
                <a:effectLst/>
                <a:latin typeface="Consolas" panose="020B0609020204030204" pitchFamily="49" charset="0"/>
              </a:rPr>
              <a:t>i</a:t>
            </a:r>
            <a:r>
              <a:rPr lang="en-US" altLang="ko-KR" sz="1400" b="0" dirty="0">
                <a:solidFill>
                  <a:srgbClr val="BABBCC"/>
                </a:solidFill>
                <a:effectLst/>
                <a:latin typeface="Consolas" panose="020B0609020204030204" pitchFamily="49" charset="0"/>
              </a:rPr>
              <a:t> % 2 </a:t>
            </a:r>
            <a:r>
              <a:rPr lang="en-US" altLang="ko-KR" sz="1400" b="0" dirty="0">
                <a:solidFill>
                  <a:srgbClr val="DCDCDC"/>
                </a:solidFill>
                <a:effectLst/>
                <a:latin typeface="Consolas" panose="020B0609020204030204" pitchFamily="49" charset="0"/>
              </a:rPr>
              <a:t>+</a:t>
            </a:r>
            <a:r>
              <a:rPr lang="en-US" altLang="ko-KR" sz="1400" b="0" dirty="0">
                <a:solidFill>
                  <a:srgbClr val="BABBCC"/>
                </a:solidFill>
                <a:effectLst/>
                <a:latin typeface="Consolas" panose="020B0609020204030204" pitchFamily="49" charset="0"/>
              </a:rPr>
              <a:t> j % 2</a:t>
            </a:r>
            <a:r>
              <a:rPr lang="en-US" altLang="ko-KR" sz="1400" b="0" dirty="0">
                <a:solidFill>
                  <a:srgbClr val="DCDCDC"/>
                </a:solidFill>
                <a:effectLst/>
                <a:latin typeface="Consolas" panose="020B0609020204030204" pitchFamily="49" charset="0"/>
              </a:rPr>
              <a:t>;</a:t>
            </a:r>
            <a:endParaRPr lang="en-US" altLang="ko-KR" sz="1400" b="0" dirty="0">
              <a:solidFill>
                <a:srgbClr val="BABBCC"/>
              </a:solidFill>
              <a:effectLst/>
              <a:latin typeface="Consolas" panose="020B0609020204030204" pitchFamily="49" charset="0"/>
            </a:endParaRPr>
          </a:p>
          <a:p>
            <a:r>
              <a:rPr lang="en-US" altLang="ko-KR" sz="1400" b="0" dirty="0">
                <a:solidFill>
                  <a:srgbClr val="BABBCC"/>
                </a:solidFill>
                <a:effectLst/>
                <a:latin typeface="Consolas" panose="020B0609020204030204" pitchFamily="49" charset="0"/>
              </a:rPr>
              <a:t>            </a:t>
            </a:r>
            <a:r>
              <a:rPr lang="en-US" altLang="ko-KR" sz="1400" b="0" dirty="0">
                <a:solidFill>
                  <a:srgbClr val="DCDCDC"/>
                </a:solidFill>
                <a:effectLst/>
                <a:latin typeface="Consolas" panose="020B0609020204030204" pitchFamily="49" charset="0"/>
              </a:rPr>
              <a:t>}</a:t>
            </a:r>
            <a:endParaRPr lang="en-US" altLang="ko-KR" sz="1400" b="0" dirty="0">
              <a:solidFill>
                <a:srgbClr val="BABBCC"/>
              </a:solidFill>
              <a:effectLst/>
              <a:latin typeface="Consolas" panose="020B0609020204030204" pitchFamily="49" charset="0"/>
            </a:endParaRPr>
          </a:p>
          <a:p>
            <a:r>
              <a:rPr lang="en-US" altLang="ko-KR" sz="1400" b="0" dirty="0">
                <a:solidFill>
                  <a:srgbClr val="BABBCC"/>
                </a:solidFill>
                <a:effectLst/>
                <a:latin typeface="Consolas" panose="020B0609020204030204" pitchFamily="49" charset="0"/>
              </a:rPr>
              <a:t>        </a:t>
            </a:r>
            <a:r>
              <a:rPr lang="en-US" altLang="ko-KR" sz="1400" b="0" dirty="0">
                <a:solidFill>
                  <a:srgbClr val="DCDCDC"/>
                </a:solidFill>
                <a:effectLst/>
                <a:latin typeface="Consolas" panose="020B0609020204030204" pitchFamily="49" charset="0"/>
              </a:rPr>
              <a:t>}</a:t>
            </a:r>
            <a:endParaRPr lang="en-US" altLang="ko-KR" sz="1400" b="0" dirty="0">
              <a:solidFill>
                <a:srgbClr val="BABBCC"/>
              </a:solidFill>
              <a:effectLst/>
              <a:latin typeface="Consolas" panose="020B0609020204030204" pitchFamily="49" charset="0"/>
            </a:endParaRPr>
          </a:p>
          <a:p>
            <a:r>
              <a:rPr lang="en-US" altLang="ko-KR" sz="1400" b="0" dirty="0">
                <a:solidFill>
                  <a:srgbClr val="BABBCC"/>
                </a:solidFill>
                <a:effectLst/>
                <a:latin typeface="Consolas" panose="020B0609020204030204" pitchFamily="49" charset="0"/>
              </a:rPr>
              <a:t>    </a:t>
            </a:r>
            <a:r>
              <a:rPr lang="en-US" altLang="ko-KR" sz="1400" b="0" dirty="0">
                <a:solidFill>
                  <a:srgbClr val="DCDCDC"/>
                </a:solidFill>
                <a:effectLst/>
                <a:latin typeface="Consolas" panose="020B0609020204030204" pitchFamily="49" charset="0"/>
              </a:rPr>
              <a:t>}</a:t>
            </a:r>
            <a:endParaRPr lang="en-US" altLang="ko-KR" sz="1400" b="0" dirty="0">
              <a:solidFill>
                <a:srgbClr val="BABBCC"/>
              </a:solidFill>
              <a:effectLst/>
              <a:latin typeface="Consolas" panose="020B0609020204030204" pitchFamily="49" charset="0"/>
            </a:endParaRPr>
          </a:p>
          <a:p>
            <a:r>
              <a:rPr lang="en-US" altLang="ko-KR" sz="1400" b="0" dirty="0">
                <a:solidFill>
                  <a:srgbClr val="DCDCDC"/>
                </a:solidFill>
                <a:effectLst/>
                <a:latin typeface="Consolas" panose="020B0609020204030204" pitchFamily="49" charset="0"/>
              </a:rPr>
              <a:t>}</a:t>
            </a:r>
            <a:endParaRPr lang="en-US" altLang="ko-KR" sz="1400" b="0" dirty="0">
              <a:solidFill>
                <a:srgbClr val="BABBCC"/>
              </a:solidFill>
              <a:effectLst/>
              <a:latin typeface="Consolas" panose="020B0609020204030204" pitchFamily="49" charset="0"/>
            </a:endParaRPr>
          </a:p>
        </p:txBody>
      </p:sp>
    </p:spTree>
    <p:extLst>
      <p:ext uri="{BB962C8B-B14F-4D97-AF65-F5344CB8AC3E}">
        <p14:creationId xmlns:p14="http://schemas.microsoft.com/office/powerpoint/2010/main" val="477461412"/>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0337C1C9-D8AD-4EAB-B058-65E69FC7A6F1}"/>
              </a:ext>
            </a:extLst>
          </p:cNvPr>
          <p:cNvSpPr>
            <a:spLocks noGrp="1"/>
          </p:cNvSpPr>
          <p:nvPr>
            <p:ph idx="1"/>
          </p:nvPr>
        </p:nvSpPr>
        <p:spPr>
          <a:xfrm>
            <a:off x="241299" y="674860"/>
            <a:ext cx="11683999" cy="6030740"/>
          </a:xfrm>
        </p:spPr>
        <p:txBody>
          <a:bodyPr anchor="ctr" anchorCtr="1">
            <a:normAutofit/>
          </a:bodyPr>
          <a:lstStyle/>
          <a:p>
            <a:pPr indent="0" algn="ctr">
              <a:lnSpc>
                <a:spcPct val="100000"/>
              </a:lnSpc>
              <a:buNone/>
            </a:pPr>
            <a:r>
              <a:rPr lang="en-US" altLang="ko-KR" sz="4000" dirty="0"/>
              <a:t>ERC-20</a:t>
            </a:r>
            <a:br>
              <a:rPr lang="en-US" altLang="ko-KR" sz="4000" dirty="0"/>
            </a:br>
            <a:r>
              <a:rPr lang="en-US" altLang="ko-KR" sz="4000" dirty="0"/>
              <a:t> </a:t>
            </a:r>
            <a:r>
              <a:rPr lang="en-US" altLang="ko-KR" sz="3000" dirty="0"/>
              <a:t>(Fungible) Token Standard</a:t>
            </a:r>
          </a:p>
          <a:p>
            <a:pPr indent="0" algn="ctr">
              <a:lnSpc>
                <a:spcPct val="100000"/>
              </a:lnSpc>
              <a:buNone/>
            </a:pPr>
            <a:endParaRPr lang="en-US" altLang="ko-KR" sz="1000" dirty="0"/>
          </a:p>
          <a:p>
            <a:pPr indent="0" algn="ctr">
              <a:lnSpc>
                <a:spcPct val="100000"/>
              </a:lnSpc>
              <a:buNone/>
            </a:pPr>
            <a:r>
              <a:rPr lang="en-US" altLang="ko-KR" sz="4000" dirty="0"/>
              <a:t>ERC-721</a:t>
            </a:r>
            <a:br>
              <a:rPr lang="en-US" altLang="ko-KR" sz="4000" dirty="0"/>
            </a:br>
            <a:r>
              <a:rPr lang="en-US" altLang="ko-KR" sz="3000" dirty="0"/>
              <a:t>NFT, Non-fungible Token</a:t>
            </a:r>
          </a:p>
          <a:p>
            <a:pPr indent="0" algn="ctr">
              <a:lnSpc>
                <a:spcPct val="100000"/>
              </a:lnSpc>
              <a:buNone/>
            </a:pPr>
            <a:endParaRPr lang="en-US" altLang="ko-KR" sz="1000" dirty="0"/>
          </a:p>
          <a:p>
            <a:pPr indent="0" algn="ctr">
              <a:lnSpc>
                <a:spcPct val="100000"/>
              </a:lnSpc>
              <a:buNone/>
            </a:pPr>
            <a:r>
              <a:rPr lang="en-US" altLang="ko-KR" sz="4000" dirty="0"/>
              <a:t>Marketplace</a:t>
            </a:r>
            <a:br>
              <a:rPr lang="en-US" altLang="ko-KR" sz="4000" dirty="0"/>
            </a:br>
            <a:r>
              <a:rPr lang="en-US" altLang="ko-KR" sz="3000" dirty="0"/>
              <a:t>(/w ERC-20, ERC-721)</a:t>
            </a:r>
            <a:endParaRPr lang="ko-KR" altLang="en-US" sz="3000" dirty="0"/>
          </a:p>
        </p:txBody>
      </p:sp>
      <p:sp>
        <p:nvSpPr>
          <p:cNvPr id="3" name="제목 2">
            <a:extLst>
              <a:ext uri="{FF2B5EF4-FFF2-40B4-BE49-F238E27FC236}">
                <a16:creationId xmlns:a16="http://schemas.microsoft.com/office/drawing/2014/main" id="{7446E5F1-12E1-4868-A6B5-BD24D921ACB6}"/>
              </a:ext>
            </a:extLst>
          </p:cNvPr>
          <p:cNvSpPr>
            <a:spLocks noGrp="1"/>
          </p:cNvSpPr>
          <p:nvPr>
            <p:ph type="title"/>
          </p:nvPr>
        </p:nvSpPr>
        <p:spPr/>
        <p:txBody>
          <a:bodyPr/>
          <a:lstStyle/>
          <a:p>
            <a:r>
              <a:rPr lang="en-US" altLang="ko-KR" dirty="0"/>
              <a:t>Ethereum Smart Contract [ ERC ]</a:t>
            </a:r>
            <a:endParaRPr lang="ko-KR" altLang="en-US" dirty="0"/>
          </a:p>
        </p:txBody>
      </p:sp>
    </p:spTree>
    <p:extLst>
      <p:ext uri="{BB962C8B-B14F-4D97-AF65-F5344CB8AC3E}">
        <p14:creationId xmlns:p14="http://schemas.microsoft.com/office/powerpoint/2010/main" val="2955983603"/>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9008669B-9611-7E6C-7A4F-8CB4D220DCD0}"/>
              </a:ext>
            </a:extLst>
          </p:cNvPr>
          <p:cNvSpPr>
            <a:spLocks noGrp="1"/>
          </p:cNvSpPr>
          <p:nvPr>
            <p:ph idx="1"/>
          </p:nvPr>
        </p:nvSpPr>
        <p:spPr/>
        <p:txBody>
          <a:bodyPr/>
          <a:lstStyle/>
          <a:p>
            <a:pPr indent="0">
              <a:buNone/>
            </a:pPr>
            <a:r>
              <a:rPr lang="en-US" altLang="ko-KR" sz="2200" dirty="0"/>
              <a:t>ERC-20 (Fungible) Token Standard</a:t>
            </a:r>
          </a:p>
          <a:p>
            <a:r>
              <a:rPr lang="en-US" altLang="ko-KR" dirty="0"/>
              <a:t>(</a:t>
            </a:r>
            <a:r>
              <a:rPr lang="ko-KR" altLang="en-US" dirty="0"/>
              <a:t>대체 가능</a:t>
            </a:r>
            <a:r>
              <a:rPr lang="en-US" altLang="ko-KR" dirty="0"/>
              <a:t>)</a:t>
            </a:r>
            <a:r>
              <a:rPr lang="ko-KR" altLang="en-US" dirty="0"/>
              <a:t> 토큰 표준 인터페이스</a:t>
            </a:r>
            <a:endParaRPr lang="en-US" altLang="ko-KR" dirty="0"/>
          </a:p>
          <a:p>
            <a:r>
              <a:rPr lang="ko-KR" altLang="en-US" dirty="0"/>
              <a:t>대체 가능 토큰 </a:t>
            </a:r>
            <a:endParaRPr lang="en-US" altLang="ko-KR" dirty="0"/>
          </a:p>
          <a:p>
            <a:pPr lvl="1"/>
            <a:r>
              <a:rPr lang="ko-KR" altLang="en-US" dirty="0"/>
              <a:t>예</a:t>
            </a:r>
            <a:r>
              <a:rPr lang="en-US" altLang="ko-KR" dirty="0"/>
              <a:t>) </a:t>
            </a:r>
            <a:r>
              <a:rPr lang="ko-KR" altLang="en-US" dirty="0"/>
              <a:t>화폐</a:t>
            </a:r>
            <a:r>
              <a:rPr lang="en-US" altLang="ko-KR" dirty="0"/>
              <a:t>. </a:t>
            </a:r>
            <a:r>
              <a:rPr lang="ko-KR" altLang="en-US" dirty="0"/>
              <a:t>같은 금액 지폐 </a:t>
            </a:r>
            <a:r>
              <a:rPr lang="en-US" altLang="ko-KR" dirty="0"/>
              <a:t>2</a:t>
            </a:r>
            <a:r>
              <a:rPr lang="ko-KR" altLang="en-US" dirty="0"/>
              <a:t>장은 실제로 다른 물건이나 같은 가치로 교환 가능</a:t>
            </a:r>
          </a:p>
        </p:txBody>
      </p:sp>
      <p:sp>
        <p:nvSpPr>
          <p:cNvPr id="3" name="제목 2">
            <a:extLst>
              <a:ext uri="{FF2B5EF4-FFF2-40B4-BE49-F238E27FC236}">
                <a16:creationId xmlns:a16="http://schemas.microsoft.com/office/drawing/2014/main" id="{CDAD229B-9DB5-7043-7205-4F9F04A2A998}"/>
              </a:ext>
            </a:extLst>
          </p:cNvPr>
          <p:cNvSpPr>
            <a:spLocks noGrp="1"/>
          </p:cNvSpPr>
          <p:nvPr>
            <p:ph type="title"/>
          </p:nvPr>
        </p:nvSpPr>
        <p:spPr/>
        <p:txBody>
          <a:bodyPr/>
          <a:lstStyle/>
          <a:p>
            <a:r>
              <a:rPr lang="en-US" altLang="ko-KR" dirty="0"/>
              <a:t>ERC-20 (Fungible) Token Standard</a:t>
            </a:r>
            <a:endParaRPr lang="ko-KR" altLang="en-US" dirty="0"/>
          </a:p>
        </p:txBody>
      </p:sp>
      <p:sp>
        <p:nvSpPr>
          <p:cNvPr id="4" name="TextBox 3">
            <a:extLst>
              <a:ext uri="{FF2B5EF4-FFF2-40B4-BE49-F238E27FC236}">
                <a16:creationId xmlns:a16="http://schemas.microsoft.com/office/drawing/2014/main" id="{B8CEF965-C582-159D-9425-B0D09AABB9F4}"/>
              </a:ext>
            </a:extLst>
          </p:cNvPr>
          <p:cNvSpPr txBox="1"/>
          <p:nvPr/>
        </p:nvSpPr>
        <p:spPr>
          <a:xfrm>
            <a:off x="241301" y="2500491"/>
            <a:ext cx="11723687" cy="4207755"/>
          </a:xfrm>
          <a:prstGeom prst="rect">
            <a:avLst/>
          </a:prstGeom>
          <a:noFill/>
          <a:ln w="6350">
            <a:solidFill>
              <a:schemeClr val="bg1">
                <a:lumMod val="85000"/>
              </a:schemeClr>
            </a:solidFill>
          </a:ln>
        </p:spPr>
        <p:txBody>
          <a:bodyPr wrap="square">
            <a:spAutoFit/>
          </a:bodyPr>
          <a:lstStyle/>
          <a:p>
            <a:pPr>
              <a:lnSpc>
                <a:spcPct val="120000"/>
              </a:lnSpc>
            </a:pPr>
            <a:r>
              <a:rPr lang="en-US" altLang="ko-KR" sz="1600" b="0" dirty="0">
                <a:solidFill>
                  <a:srgbClr val="608B4E"/>
                </a:solidFill>
                <a:effectLst/>
                <a:latin typeface="Consolas" panose="020B0609020204030204" pitchFamily="49" charset="0"/>
              </a:rPr>
              <a:t>//// Method</a:t>
            </a:r>
          </a:p>
          <a:p>
            <a:pPr>
              <a:lnSpc>
                <a:spcPct val="120000"/>
              </a:lnSpc>
            </a:pPr>
            <a:r>
              <a:rPr lang="en-US" altLang="ko-KR" sz="1600" b="0" dirty="0">
                <a:solidFill>
                  <a:srgbClr val="569CD6"/>
                </a:solidFill>
                <a:effectLst/>
                <a:latin typeface="Consolas" panose="020B0609020204030204" pitchFamily="49" charset="0"/>
              </a:rPr>
              <a:t>function</a:t>
            </a:r>
            <a:r>
              <a:rPr lang="en-US" altLang="ko-KR" sz="1600" b="0" dirty="0">
                <a:solidFill>
                  <a:srgbClr val="BABBCC"/>
                </a:solidFill>
                <a:effectLst/>
                <a:latin typeface="Consolas" panose="020B0609020204030204" pitchFamily="49" charset="0"/>
              </a:rPr>
              <a:t> name</a:t>
            </a:r>
            <a:r>
              <a:rPr lang="en-US" altLang="ko-KR" sz="1600" b="0" dirty="0">
                <a:solidFill>
                  <a:srgbClr val="DCDCDC"/>
                </a:solidFill>
                <a:effectLst/>
                <a:latin typeface="Consolas" panose="020B0609020204030204" pitchFamily="49" charset="0"/>
              </a:rPr>
              <a:t>()</a:t>
            </a:r>
            <a:r>
              <a:rPr lang="en-US" altLang="ko-KR" sz="1600" b="0" dirty="0">
                <a:solidFill>
                  <a:srgbClr val="BABBCC"/>
                </a:solidFill>
                <a:effectLst/>
                <a:latin typeface="Consolas" panose="020B0609020204030204" pitchFamily="49" charset="0"/>
              </a:rPr>
              <a:t> </a:t>
            </a:r>
            <a:r>
              <a:rPr lang="en-US" altLang="ko-KR" sz="1600" b="0" dirty="0">
                <a:solidFill>
                  <a:srgbClr val="32BA89"/>
                </a:solidFill>
                <a:effectLst/>
                <a:latin typeface="Consolas" panose="020B0609020204030204" pitchFamily="49" charset="0"/>
              </a:rPr>
              <a:t>public</a:t>
            </a:r>
            <a:r>
              <a:rPr lang="en-US" altLang="ko-KR" sz="1600" b="0" dirty="0">
                <a:solidFill>
                  <a:srgbClr val="BABBCC"/>
                </a:solidFill>
                <a:effectLst/>
                <a:latin typeface="Consolas" panose="020B0609020204030204" pitchFamily="49" charset="0"/>
              </a:rPr>
              <a:t> </a:t>
            </a:r>
            <a:r>
              <a:rPr lang="en-US" altLang="ko-KR" sz="1600" b="0" dirty="0">
                <a:solidFill>
                  <a:srgbClr val="32BA89"/>
                </a:solidFill>
                <a:effectLst/>
                <a:latin typeface="Consolas" panose="020B0609020204030204" pitchFamily="49" charset="0"/>
              </a:rPr>
              <a:t>view</a:t>
            </a:r>
            <a:r>
              <a:rPr lang="en-US" altLang="ko-KR" sz="1600" b="0" dirty="0">
                <a:solidFill>
                  <a:srgbClr val="BABBCC"/>
                </a:solidFill>
                <a:effectLst/>
                <a:latin typeface="Consolas" panose="020B0609020204030204" pitchFamily="49" charset="0"/>
              </a:rPr>
              <a:t> </a:t>
            </a:r>
            <a:r>
              <a:rPr lang="en-US" altLang="ko-KR" sz="1600" b="0" dirty="0">
                <a:solidFill>
                  <a:srgbClr val="219451"/>
                </a:solidFill>
                <a:effectLst/>
                <a:latin typeface="Consolas" panose="020B0609020204030204" pitchFamily="49" charset="0"/>
              </a:rPr>
              <a:t>returns</a:t>
            </a:r>
            <a:r>
              <a:rPr lang="en-US" altLang="ko-KR" sz="1600" b="0" dirty="0">
                <a:solidFill>
                  <a:srgbClr val="BABBCC"/>
                </a:solidFill>
                <a:effectLst/>
                <a:latin typeface="Consolas" panose="020B0609020204030204" pitchFamily="49" charset="0"/>
              </a:rPr>
              <a:t> </a:t>
            </a:r>
            <a:r>
              <a:rPr lang="en-US" altLang="ko-KR" sz="1600" b="0" dirty="0">
                <a:solidFill>
                  <a:srgbClr val="DCDCDC"/>
                </a:solidFill>
                <a:effectLst/>
                <a:latin typeface="Consolas" panose="020B0609020204030204" pitchFamily="49" charset="0"/>
              </a:rPr>
              <a:t>(</a:t>
            </a:r>
            <a:r>
              <a:rPr lang="en-US" altLang="ko-KR" sz="1600" b="0" dirty="0">
                <a:solidFill>
                  <a:srgbClr val="569CD6"/>
                </a:solidFill>
                <a:effectLst/>
                <a:latin typeface="Consolas" panose="020B0609020204030204" pitchFamily="49" charset="0"/>
              </a:rPr>
              <a:t>string</a:t>
            </a:r>
            <a:r>
              <a:rPr lang="en-US" altLang="ko-KR" sz="1600" b="0" dirty="0">
                <a:solidFill>
                  <a:srgbClr val="DCDCDC"/>
                </a:solidFill>
                <a:effectLst/>
                <a:latin typeface="Consolas" panose="020B0609020204030204" pitchFamily="49" charset="0"/>
              </a:rPr>
              <a:t>)</a:t>
            </a:r>
            <a:endParaRPr lang="en-US" altLang="ko-KR" sz="1600" b="0" dirty="0">
              <a:solidFill>
                <a:srgbClr val="BABBCC"/>
              </a:solidFill>
              <a:effectLst/>
              <a:latin typeface="Consolas" panose="020B0609020204030204" pitchFamily="49" charset="0"/>
            </a:endParaRPr>
          </a:p>
          <a:p>
            <a:pPr>
              <a:lnSpc>
                <a:spcPct val="120000"/>
              </a:lnSpc>
            </a:pPr>
            <a:r>
              <a:rPr lang="en-US" altLang="ko-KR" sz="1600" b="0" dirty="0">
                <a:solidFill>
                  <a:srgbClr val="569CD6"/>
                </a:solidFill>
                <a:effectLst/>
                <a:latin typeface="Consolas" panose="020B0609020204030204" pitchFamily="49" charset="0"/>
              </a:rPr>
              <a:t>function</a:t>
            </a:r>
            <a:r>
              <a:rPr lang="en-US" altLang="ko-KR" sz="1600" b="0" dirty="0">
                <a:solidFill>
                  <a:srgbClr val="BABBCC"/>
                </a:solidFill>
                <a:effectLst/>
                <a:latin typeface="Consolas" panose="020B0609020204030204" pitchFamily="49" charset="0"/>
              </a:rPr>
              <a:t> symbol</a:t>
            </a:r>
            <a:r>
              <a:rPr lang="en-US" altLang="ko-KR" sz="1600" b="0" dirty="0">
                <a:solidFill>
                  <a:srgbClr val="DCDCDC"/>
                </a:solidFill>
                <a:effectLst/>
                <a:latin typeface="Consolas" panose="020B0609020204030204" pitchFamily="49" charset="0"/>
              </a:rPr>
              <a:t>()</a:t>
            </a:r>
            <a:r>
              <a:rPr lang="en-US" altLang="ko-KR" sz="1600" b="0" dirty="0">
                <a:solidFill>
                  <a:srgbClr val="BABBCC"/>
                </a:solidFill>
                <a:effectLst/>
                <a:latin typeface="Consolas" panose="020B0609020204030204" pitchFamily="49" charset="0"/>
              </a:rPr>
              <a:t> </a:t>
            </a:r>
            <a:r>
              <a:rPr lang="en-US" altLang="ko-KR" sz="1600" b="0" dirty="0">
                <a:solidFill>
                  <a:srgbClr val="32BA89"/>
                </a:solidFill>
                <a:effectLst/>
                <a:latin typeface="Consolas" panose="020B0609020204030204" pitchFamily="49" charset="0"/>
              </a:rPr>
              <a:t>public</a:t>
            </a:r>
            <a:r>
              <a:rPr lang="en-US" altLang="ko-KR" sz="1600" b="0" dirty="0">
                <a:solidFill>
                  <a:srgbClr val="BABBCC"/>
                </a:solidFill>
                <a:effectLst/>
                <a:latin typeface="Consolas" panose="020B0609020204030204" pitchFamily="49" charset="0"/>
              </a:rPr>
              <a:t> </a:t>
            </a:r>
            <a:r>
              <a:rPr lang="en-US" altLang="ko-KR" sz="1600" b="0" dirty="0">
                <a:solidFill>
                  <a:srgbClr val="32BA89"/>
                </a:solidFill>
                <a:effectLst/>
                <a:latin typeface="Consolas" panose="020B0609020204030204" pitchFamily="49" charset="0"/>
              </a:rPr>
              <a:t>view</a:t>
            </a:r>
            <a:r>
              <a:rPr lang="en-US" altLang="ko-KR" sz="1600" b="0" dirty="0">
                <a:solidFill>
                  <a:srgbClr val="BABBCC"/>
                </a:solidFill>
                <a:effectLst/>
                <a:latin typeface="Consolas" panose="020B0609020204030204" pitchFamily="49" charset="0"/>
              </a:rPr>
              <a:t> </a:t>
            </a:r>
            <a:r>
              <a:rPr lang="en-US" altLang="ko-KR" sz="1600" b="0" dirty="0">
                <a:solidFill>
                  <a:srgbClr val="219451"/>
                </a:solidFill>
                <a:effectLst/>
                <a:latin typeface="Consolas" panose="020B0609020204030204" pitchFamily="49" charset="0"/>
              </a:rPr>
              <a:t>returns</a:t>
            </a:r>
            <a:r>
              <a:rPr lang="en-US" altLang="ko-KR" sz="1600" b="0" dirty="0">
                <a:solidFill>
                  <a:srgbClr val="BABBCC"/>
                </a:solidFill>
                <a:effectLst/>
                <a:latin typeface="Consolas" panose="020B0609020204030204" pitchFamily="49" charset="0"/>
              </a:rPr>
              <a:t> </a:t>
            </a:r>
            <a:r>
              <a:rPr lang="en-US" altLang="ko-KR" sz="1600" b="0" dirty="0">
                <a:solidFill>
                  <a:srgbClr val="DCDCDC"/>
                </a:solidFill>
                <a:effectLst/>
                <a:latin typeface="Consolas" panose="020B0609020204030204" pitchFamily="49" charset="0"/>
              </a:rPr>
              <a:t>(</a:t>
            </a:r>
            <a:r>
              <a:rPr lang="en-US" altLang="ko-KR" sz="1600" b="0" dirty="0">
                <a:solidFill>
                  <a:srgbClr val="569CD6"/>
                </a:solidFill>
                <a:effectLst/>
                <a:latin typeface="Consolas" panose="020B0609020204030204" pitchFamily="49" charset="0"/>
              </a:rPr>
              <a:t>string</a:t>
            </a:r>
            <a:r>
              <a:rPr lang="en-US" altLang="ko-KR" sz="1600" b="0" dirty="0">
                <a:solidFill>
                  <a:srgbClr val="DCDCDC"/>
                </a:solidFill>
                <a:effectLst/>
                <a:latin typeface="Consolas" panose="020B0609020204030204" pitchFamily="49" charset="0"/>
              </a:rPr>
              <a:t>)</a:t>
            </a:r>
            <a:endParaRPr lang="en-US" altLang="ko-KR" sz="1600" b="0" dirty="0">
              <a:solidFill>
                <a:srgbClr val="BABBCC"/>
              </a:solidFill>
              <a:effectLst/>
              <a:latin typeface="Consolas" panose="020B0609020204030204" pitchFamily="49" charset="0"/>
            </a:endParaRPr>
          </a:p>
          <a:p>
            <a:pPr>
              <a:lnSpc>
                <a:spcPct val="120000"/>
              </a:lnSpc>
            </a:pPr>
            <a:r>
              <a:rPr lang="en-US" altLang="ko-KR" sz="1600" b="0" dirty="0">
                <a:solidFill>
                  <a:srgbClr val="569CD6"/>
                </a:solidFill>
                <a:effectLst/>
                <a:latin typeface="Consolas" panose="020B0609020204030204" pitchFamily="49" charset="0"/>
              </a:rPr>
              <a:t>function</a:t>
            </a:r>
            <a:r>
              <a:rPr lang="en-US" altLang="ko-KR" sz="1600" b="0" dirty="0">
                <a:solidFill>
                  <a:srgbClr val="BABBCC"/>
                </a:solidFill>
                <a:effectLst/>
                <a:latin typeface="Consolas" panose="020B0609020204030204" pitchFamily="49" charset="0"/>
              </a:rPr>
              <a:t> decimals</a:t>
            </a:r>
            <a:r>
              <a:rPr lang="en-US" altLang="ko-KR" sz="1600" b="0" dirty="0">
                <a:solidFill>
                  <a:srgbClr val="DCDCDC"/>
                </a:solidFill>
                <a:effectLst/>
                <a:latin typeface="Consolas" panose="020B0609020204030204" pitchFamily="49" charset="0"/>
              </a:rPr>
              <a:t>()</a:t>
            </a:r>
            <a:r>
              <a:rPr lang="en-US" altLang="ko-KR" sz="1600" b="0" dirty="0">
                <a:solidFill>
                  <a:srgbClr val="BABBCC"/>
                </a:solidFill>
                <a:effectLst/>
                <a:latin typeface="Consolas" panose="020B0609020204030204" pitchFamily="49" charset="0"/>
              </a:rPr>
              <a:t> </a:t>
            </a:r>
            <a:r>
              <a:rPr lang="en-US" altLang="ko-KR" sz="1600" b="0" dirty="0">
                <a:solidFill>
                  <a:srgbClr val="32BA89"/>
                </a:solidFill>
                <a:effectLst/>
                <a:latin typeface="Consolas" panose="020B0609020204030204" pitchFamily="49" charset="0"/>
              </a:rPr>
              <a:t>public</a:t>
            </a:r>
            <a:r>
              <a:rPr lang="en-US" altLang="ko-KR" sz="1600" b="0" dirty="0">
                <a:solidFill>
                  <a:srgbClr val="BABBCC"/>
                </a:solidFill>
                <a:effectLst/>
                <a:latin typeface="Consolas" panose="020B0609020204030204" pitchFamily="49" charset="0"/>
              </a:rPr>
              <a:t> </a:t>
            </a:r>
            <a:r>
              <a:rPr lang="en-US" altLang="ko-KR" sz="1600" b="0" dirty="0">
                <a:solidFill>
                  <a:srgbClr val="32BA89"/>
                </a:solidFill>
                <a:effectLst/>
                <a:latin typeface="Consolas" panose="020B0609020204030204" pitchFamily="49" charset="0"/>
              </a:rPr>
              <a:t>view</a:t>
            </a:r>
            <a:r>
              <a:rPr lang="en-US" altLang="ko-KR" sz="1600" b="0" dirty="0">
                <a:solidFill>
                  <a:srgbClr val="BABBCC"/>
                </a:solidFill>
                <a:effectLst/>
                <a:latin typeface="Consolas" panose="020B0609020204030204" pitchFamily="49" charset="0"/>
              </a:rPr>
              <a:t> </a:t>
            </a:r>
            <a:r>
              <a:rPr lang="en-US" altLang="ko-KR" sz="1600" b="0" dirty="0">
                <a:solidFill>
                  <a:srgbClr val="219451"/>
                </a:solidFill>
                <a:effectLst/>
                <a:latin typeface="Consolas" panose="020B0609020204030204" pitchFamily="49" charset="0"/>
              </a:rPr>
              <a:t>returns</a:t>
            </a:r>
            <a:r>
              <a:rPr lang="en-US" altLang="ko-KR" sz="1600" b="0" dirty="0">
                <a:solidFill>
                  <a:srgbClr val="BABBCC"/>
                </a:solidFill>
                <a:effectLst/>
                <a:latin typeface="Consolas" panose="020B0609020204030204" pitchFamily="49" charset="0"/>
              </a:rPr>
              <a:t> </a:t>
            </a:r>
            <a:r>
              <a:rPr lang="en-US" altLang="ko-KR" sz="1600" b="0" dirty="0">
                <a:solidFill>
                  <a:srgbClr val="DCDCDC"/>
                </a:solidFill>
                <a:effectLst/>
                <a:latin typeface="Consolas" panose="020B0609020204030204" pitchFamily="49" charset="0"/>
              </a:rPr>
              <a:t>(</a:t>
            </a:r>
            <a:r>
              <a:rPr lang="en-US" altLang="ko-KR" sz="1600" b="0" dirty="0">
                <a:solidFill>
                  <a:srgbClr val="569CD6"/>
                </a:solidFill>
                <a:effectLst/>
                <a:latin typeface="Consolas" panose="020B0609020204030204" pitchFamily="49" charset="0"/>
              </a:rPr>
              <a:t>uint8</a:t>
            </a:r>
            <a:r>
              <a:rPr lang="en-US" altLang="ko-KR" sz="1600" b="0" dirty="0">
                <a:solidFill>
                  <a:srgbClr val="DCDCDC"/>
                </a:solidFill>
                <a:effectLst/>
                <a:latin typeface="Consolas" panose="020B0609020204030204" pitchFamily="49" charset="0"/>
              </a:rPr>
              <a:t>)</a:t>
            </a:r>
            <a:endParaRPr lang="en-US" altLang="ko-KR" sz="1600" b="0" dirty="0">
              <a:solidFill>
                <a:srgbClr val="BABBCC"/>
              </a:solidFill>
              <a:effectLst/>
              <a:latin typeface="Consolas" panose="020B0609020204030204" pitchFamily="49" charset="0"/>
            </a:endParaRPr>
          </a:p>
          <a:p>
            <a:pPr>
              <a:lnSpc>
                <a:spcPct val="120000"/>
              </a:lnSpc>
            </a:pPr>
            <a:r>
              <a:rPr lang="en-US" altLang="ko-KR" sz="1600" b="0" dirty="0">
                <a:solidFill>
                  <a:srgbClr val="569CD6"/>
                </a:solidFill>
                <a:effectLst/>
                <a:latin typeface="Consolas" panose="020B0609020204030204" pitchFamily="49" charset="0"/>
              </a:rPr>
              <a:t>function</a:t>
            </a:r>
            <a:r>
              <a:rPr lang="en-US" altLang="ko-KR" sz="1600" b="0" dirty="0">
                <a:solidFill>
                  <a:srgbClr val="BABBCC"/>
                </a:solidFill>
                <a:effectLst/>
                <a:latin typeface="Consolas" panose="020B0609020204030204" pitchFamily="49" charset="0"/>
              </a:rPr>
              <a:t> </a:t>
            </a:r>
            <a:r>
              <a:rPr lang="en-US" altLang="ko-KR" sz="1600" b="0" dirty="0" err="1">
                <a:solidFill>
                  <a:srgbClr val="BABBCC"/>
                </a:solidFill>
                <a:effectLst/>
                <a:latin typeface="Consolas" panose="020B0609020204030204" pitchFamily="49" charset="0"/>
              </a:rPr>
              <a:t>totalSupply</a:t>
            </a:r>
            <a:r>
              <a:rPr lang="en-US" altLang="ko-KR" sz="1600" b="0" dirty="0">
                <a:solidFill>
                  <a:srgbClr val="DCDCDC"/>
                </a:solidFill>
                <a:effectLst/>
                <a:latin typeface="Consolas" panose="020B0609020204030204" pitchFamily="49" charset="0"/>
              </a:rPr>
              <a:t>()</a:t>
            </a:r>
            <a:r>
              <a:rPr lang="en-US" altLang="ko-KR" sz="1600" b="0" dirty="0">
                <a:solidFill>
                  <a:srgbClr val="BABBCC"/>
                </a:solidFill>
                <a:effectLst/>
                <a:latin typeface="Consolas" panose="020B0609020204030204" pitchFamily="49" charset="0"/>
              </a:rPr>
              <a:t> </a:t>
            </a:r>
            <a:r>
              <a:rPr lang="en-US" altLang="ko-KR" sz="1600" b="0" dirty="0">
                <a:solidFill>
                  <a:srgbClr val="32BA89"/>
                </a:solidFill>
                <a:effectLst/>
                <a:latin typeface="Consolas" panose="020B0609020204030204" pitchFamily="49" charset="0"/>
              </a:rPr>
              <a:t>public</a:t>
            </a:r>
            <a:r>
              <a:rPr lang="en-US" altLang="ko-KR" sz="1600" b="0" dirty="0">
                <a:solidFill>
                  <a:srgbClr val="BABBCC"/>
                </a:solidFill>
                <a:effectLst/>
                <a:latin typeface="Consolas" panose="020B0609020204030204" pitchFamily="49" charset="0"/>
              </a:rPr>
              <a:t> </a:t>
            </a:r>
            <a:r>
              <a:rPr lang="en-US" altLang="ko-KR" sz="1600" b="0" dirty="0">
                <a:solidFill>
                  <a:srgbClr val="32BA89"/>
                </a:solidFill>
                <a:effectLst/>
                <a:latin typeface="Consolas" panose="020B0609020204030204" pitchFamily="49" charset="0"/>
              </a:rPr>
              <a:t>view</a:t>
            </a:r>
            <a:r>
              <a:rPr lang="en-US" altLang="ko-KR" sz="1600" b="0" dirty="0">
                <a:solidFill>
                  <a:srgbClr val="BABBCC"/>
                </a:solidFill>
                <a:effectLst/>
                <a:latin typeface="Consolas" panose="020B0609020204030204" pitchFamily="49" charset="0"/>
              </a:rPr>
              <a:t> </a:t>
            </a:r>
            <a:r>
              <a:rPr lang="en-US" altLang="ko-KR" sz="1600" b="0" dirty="0">
                <a:solidFill>
                  <a:srgbClr val="219451"/>
                </a:solidFill>
                <a:effectLst/>
                <a:latin typeface="Consolas" panose="020B0609020204030204" pitchFamily="49" charset="0"/>
              </a:rPr>
              <a:t>returns</a:t>
            </a:r>
            <a:r>
              <a:rPr lang="en-US" altLang="ko-KR" sz="1600" b="0" dirty="0">
                <a:solidFill>
                  <a:srgbClr val="BABBCC"/>
                </a:solidFill>
                <a:effectLst/>
                <a:latin typeface="Consolas" panose="020B0609020204030204" pitchFamily="49" charset="0"/>
              </a:rPr>
              <a:t> </a:t>
            </a:r>
            <a:r>
              <a:rPr lang="en-US" altLang="ko-KR" sz="1600" b="0" dirty="0">
                <a:solidFill>
                  <a:srgbClr val="DCDCDC"/>
                </a:solidFill>
                <a:effectLst/>
                <a:latin typeface="Consolas" panose="020B0609020204030204" pitchFamily="49" charset="0"/>
              </a:rPr>
              <a:t>(</a:t>
            </a:r>
            <a:r>
              <a:rPr lang="en-US" altLang="ko-KR" sz="1600" b="0" dirty="0">
                <a:solidFill>
                  <a:srgbClr val="569CD6"/>
                </a:solidFill>
                <a:effectLst/>
                <a:latin typeface="Consolas" panose="020B0609020204030204" pitchFamily="49" charset="0"/>
              </a:rPr>
              <a:t>uint256</a:t>
            </a:r>
            <a:r>
              <a:rPr lang="en-US" altLang="ko-KR" sz="1600" b="0" dirty="0">
                <a:solidFill>
                  <a:srgbClr val="DCDCDC"/>
                </a:solidFill>
                <a:effectLst/>
                <a:latin typeface="Consolas" panose="020B0609020204030204" pitchFamily="49" charset="0"/>
              </a:rPr>
              <a:t>)</a:t>
            </a:r>
            <a:endParaRPr lang="en-US" altLang="ko-KR" sz="1600" b="0" dirty="0">
              <a:solidFill>
                <a:srgbClr val="BABBCC"/>
              </a:solidFill>
              <a:effectLst/>
              <a:latin typeface="Consolas" panose="020B0609020204030204" pitchFamily="49" charset="0"/>
            </a:endParaRPr>
          </a:p>
          <a:p>
            <a:pPr>
              <a:lnSpc>
                <a:spcPct val="120000"/>
              </a:lnSpc>
            </a:pPr>
            <a:r>
              <a:rPr lang="en-US" altLang="ko-KR" sz="1600" b="0" dirty="0">
                <a:solidFill>
                  <a:srgbClr val="569CD6"/>
                </a:solidFill>
                <a:effectLst/>
                <a:latin typeface="Consolas" panose="020B0609020204030204" pitchFamily="49" charset="0"/>
              </a:rPr>
              <a:t>function</a:t>
            </a:r>
            <a:r>
              <a:rPr lang="en-US" altLang="ko-KR" sz="1600" b="0" dirty="0">
                <a:solidFill>
                  <a:srgbClr val="BABBCC"/>
                </a:solidFill>
                <a:effectLst/>
                <a:latin typeface="Consolas" panose="020B0609020204030204" pitchFamily="49" charset="0"/>
              </a:rPr>
              <a:t> </a:t>
            </a:r>
            <a:r>
              <a:rPr lang="en-US" altLang="ko-KR" sz="1600" b="0" dirty="0" err="1">
                <a:solidFill>
                  <a:srgbClr val="BABBCC"/>
                </a:solidFill>
                <a:effectLst/>
                <a:latin typeface="Consolas" panose="020B0609020204030204" pitchFamily="49" charset="0"/>
              </a:rPr>
              <a:t>balanceOf</a:t>
            </a:r>
            <a:r>
              <a:rPr lang="en-US" altLang="ko-KR" sz="1600" b="0" dirty="0">
                <a:solidFill>
                  <a:srgbClr val="DCDCDC"/>
                </a:solidFill>
                <a:effectLst/>
                <a:latin typeface="Consolas" panose="020B0609020204030204" pitchFamily="49" charset="0"/>
              </a:rPr>
              <a:t>(</a:t>
            </a:r>
            <a:r>
              <a:rPr lang="en-US" altLang="ko-KR" sz="1600" b="0" dirty="0">
                <a:solidFill>
                  <a:srgbClr val="569CD6"/>
                </a:solidFill>
                <a:effectLst/>
                <a:latin typeface="Consolas" panose="020B0609020204030204" pitchFamily="49" charset="0"/>
              </a:rPr>
              <a:t>address</a:t>
            </a:r>
            <a:r>
              <a:rPr lang="en-US" altLang="ko-KR" sz="1600" b="0" dirty="0">
                <a:solidFill>
                  <a:srgbClr val="BABBCC"/>
                </a:solidFill>
                <a:effectLst/>
                <a:latin typeface="Consolas" panose="020B0609020204030204" pitchFamily="49" charset="0"/>
              </a:rPr>
              <a:t> _owner</a:t>
            </a:r>
            <a:r>
              <a:rPr lang="en-US" altLang="ko-KR" sz="1600" b="0" dirty="0">
                <a:solidFill>
                  <a:srgbClr val="DCDCDC"/>
                </a:solidFill>
                <a:effectLst/>
                <a:latin typeface="Consolas" panose="020B0609020204030204" pitchFamily="49" charset="0"/>
              </a:rPr>
              <a:t>)</a:t>
            </a:r>
            <a:r>
              <a:rPr lang="en-US" altLang="ko-KR" sz="1600" b="0" dirty="0">
                <a:solidFill>
                  <a:srgbClr val="BABBCC"/>
                </a:solidFill>
                <a:effectLst/>
                <a:latin typeface="Consolas" panose="020B0609020204030204" pitchFamily="49" charset="0"/>
              </a:rPr>
              <a:t> </a:t>
            </a:r>
            <a:r>
              <a:rPr lang="en-US" altLang="ko-KR" sz="1600" b="0" dirty="0">
                <a:solidFill>
                  <a:srgbClr val="32BA89"/>
                </a:solidFill>
                <a:effectLst/>
                <a:latin typeface="Consolas" panose="020B0609020204030204" pitchFamily="49" charset="0"/>
              </a:rPr>
              <a:t>public</a:t>
            </a:r>
            <a:r>
              <a:rPr lang="en-US" altLang="ko-KR" sz="1600" b="0" dirty="0">
                <a:solidFill>
                  <a:srgbClr val="BABBCC"/>
                </a:solidFill>
                <a:effectLst/>
                <a:latin typeface="Consolas" panose="020B0609020204030204" pitchFamily="49" charset="0"/>
              </a:rPr>
              <a:t> </a:t>
            </a:r>
            <a:r>
              <a:rPr lang="en-US" altLang="ko-KR" sz="1600" b="0" dirty="0">
                <a:solidFill>
                  <a:srgbClr val="32BA89"/>
                </a:solidFill>
                <a:effectLst/>
                <a:latin typeface="Consolas" panose="020B0609020204030204" pitchFamily="49" charset="0"/>
              </a:rPr>
              <a:t>view</a:t>
            </a:r>
            <a:r>
              <a:rPr lang="en-US" altLang="ko-KR" sz="1600" b="0" dirty="0">
                <a:solidFill>
                  <a:srgbClr val="BABBCC"/>
                </a:solidFill>
                <a:effectLst/>
                <a:latin typeface="Consolas" panose="020B0609020204030204" pitchFamily="49" charset="0"/>
              </a:rPr>
              <a:t> </a:t>
            </a:r>
            <a:r>
              <a:rPr lang="en-US" altLang="ko-KR" sz="1600" b="0" dirty="0">
                <a:solidFill>
                  <a:srgbClr val="219451"/>
                </a:solidFill>
                <a:effectLst/>
                <a:latin typeface="Consolas" panose="020B0609020204030204" pitchFamily="49" charset="0"/>
              </a:rPr>
              <a:t>returns</a:t>
            </a:r>
            <a:r>
              <a:rPr lang="en-US" altLang="ko-KR" sz="1600" b="0" dirty="0">
                <a:solidFill>
                  <a:srgbClr val="BABBCC"/>
                </a:solidFill>
                <a:effectLst/>
                <a:latin typeface="Consolas" panose="020B0609020204030204" pitchFamily="49" charset="0"/>
              </a:rPr>
              <a:t> </a:t>
            </a:r>
            <a:r>
              <a:rPr lang="en-US" altLang="ko-KR" sz="1600" b="0" dirty="0">
                <a:solidFill>
                  <a:srgbClr val="DCDCDC"/>
                </a:solidFill>
                <a:effectLst/>
                <a:latin typeface="Consolas" panose="020B0609020204030204" pitchFamily="49" charset="0"/>
              </a:rPr>
              <a:t>(</a:t>
            </a:r>
            <a:r>
              <a:rPr lang="en-US" altLang="ko-KR" sz="1600" b="0" dirty="0">
                <a:solidFill>
                  <a:srgbClr val="569CD6"/>
                </a:solidFill>
                <a:effectLst/>
                <a:latin typeface="Consolas" panose="020B0609020204030204" pitchFamily="49" charset="0"/>
              </a:rPr>
              <a:t>uint256</a:t>
            </a:r>
            <a:r>
              <a:rPr lang="en-US" altLang="ko-KR" sz="1600" b="0" dirty="0">
                <a:solidFill>
                  <a:srgbClr val="BABBCC"/>
                </a:solidFill>
                <a:effectLst/>
                <a:latin typeface="Consolas" panose="020B0609020204030204" pitchFamily="49" charset="0"/>
              </a:rPr>
              <a:t> balance</a:t>
            </a:r>
            <a:r>
              <a:rPr lang="en-US" altLang="ko-KR" sz="1600" b="0" dirty="0">
                <a:solidFill>
                  <a:srgbClr val="DCDCDC"/>
                </a:solidFill>
                <a:effectLst/>
                <a:latin typeface="Consolas" panose="020B0609020204030204" pitchFamily="49" charset="0"/>
              </a:rPr>
              <a:t>)</a:t>
            </a:r>
            <a:endParaRPr lang="en-US" altLang="ko-KR" sz="1600" b="0" dirty="0">
              <a:solidFill>
                <a:srgbClr val="BABBCC"/>
              </a:solidFill>
              <a:effectLst/>
              <a:latin typeface="Consolas" panose="020B0609020204030204" pitchFamily="49" charset="0"/>
            </a:endParaRPr>
          </a:p>
          <a:p>
            <a:pPr>
              <a:lnSpc>
                <a:spcPct val="120000"/>
              </a:lnSpc>
            </a:pPr>
            <a:r>
              <a:rPr lang="en-US" altLang="ko-KR" sz="1600" b="0" dirty="0">
                <a:solidFill>
                  <a:srgbClr val="569CD6"/>
                </a:solidFill>
                <a:effectLst/>
                <a:latin typeface="Consolas" panose="020B0609020204030204" pitchFamily="49" charset="0"/>
              </a:rPr>
              <a:t>function</a:t>
            </a:r>
            <a:r>
              <a:rPr lang="en-US" altLang="ko-KR" sz="1600" b="0" dirty="0">
                <a:solidFill>
                  <a:srgbClr val="BABBCC"/>
                </a:solidFill>
                <a:effectLst/>
                <a:latin typeface="Consolas" panose="020B0609020204030204" pitchFamily="49" charset="0"/>
              </a:rPr>
              <a:t> transfer</a:t>
            </a:r>
            <a:r>
              <a:rPr lang="en-US" altLang="ko-KR" sz="1600" b="0" dirty="0">
                <a:solidFill>
                  <a:srgbClr val="DCDCDC"/>
                </a:solidFill>
                <a:effectLst/>
                <a:latin typeface="Consolas" panose="020B0609020204030204" pitchFamily="49" charset="0"/>
              </a:rPr>
              <a:t>(</a:t>
            </a:r>
            <a:r>
              <a:rPr lang="en-US" altLang="ko-KR" sz="1600" b="0" dirty="0">
                <a:solidFill>
                  <a:srgbClr val="569CD6"/>
                </a:solidFill>
                <a:effectLst/>
                <a:latin typeface="Consolas" panose="020B0609020204030204" pitchFamily="49" charset="0"/>
              </a:rPr>
              <a:t>address</a:t>
            </a:r>
            <a:r>
              <a:rPr lang="en-US" altLang="ko-KR" sz="1600" b="0" dirty="0">
                <a:solidFill>
                  <a:srgbClr val="BABBCC"/>
                </a:solidFill>
                <a:effectLst/>
                <a:latin typeface="Consolas" panose="020B0609020204030204" pitchFamily="49" charset="0"/>
              </a:rPr>
              <a:t> _to</a:t>
            </a:r>
            <a:r>
              <a:rPr lang="en-US" altLang="ko-KR" sz="1600" b="0" dirty="0">
                <a:solidFill>
                  <a:srgbClr val="DCDCDC"/>
                </a:solidFill>
                <a:effectLst/>
                <a:latin typeface="Consolas" panose="020B0609020204030204" pitchFamily="49" charset="0"/>
              </a:rPr>
              <a:t>,</a:t>
            </a:r>
            <a:r>
              <a:rPr lang="en-US" altLang="ko-KR" sz="1600" b="0" dirty="0">
                <a:solidFill>
                  <a:srgbClr val="BABBCC"/>
                </a:solidFill>
                <a:effectLst/>
                <a:latin typeface="Consolas" panose="020B0609020204030204" pitchFamily="49" charset="0"/>
              </a:rPr>
              <a:t> </a:t>
            </a:r>
            <a:r>
              <a:rPr lang="en-US" altLang="ko-KR" sz="1600" b="0" dirty="0">
                <a:solidFill>
                  <a:srgbClr val="569CD6"/>
                </a:solidFill>
                <a:effectLst/>
                <a:latin typeface="Consolas" panose="020B0609020204030204" pitchFamily="49" charset="0"/>
              </a:rPr>
              <a:t>uint256</a:t>
            </a:r>
            <a:r>
              <a:rPr lang="en-US" altLang="ko-KR" sz="1600" b="0" dirty="0">
                <a:solidFill>
                  <a:srgbClr val="BABBCC"/>
                </a:solidFill>
                <a:effectLst/>
                <a:latin typeface="Consolas" panose="020B0609020204030204" pitchFamily="49" charset="0"/>
              </a:rPr>
              <a:t> _value</a:t>
            </a:r>
            <a:r>
              <a:rPr lang="en-US" altLang="ko-KR" sz="1600" b="0" dirty="0">
                <a:solidFill>
                  <a:srgbClr val="DCDCDC"/>
                </a:solidFill>
                <a:effectLst/>
                <a:latin typeface="Consolas" panose="020B0609020204030204" pitchFamily="49" charset="0"/>
              </a:rPr>
              <a:t>)</a:t>
            </a:r>
            <a:r>
              <a:rPr lang="en-US" altLang="ko-KR" sz="1600" b="0" dirty="0">
                <a:solidFill>
                  <a:srgbClr val="BABBCC"/>
                </a:solidFill>
                <a:effectLst/>
                <a:latin typeface="Consolas" panose="020B0609020204030204" pitchFamily="49" charset="0"/>
              </a:rPr>
              <a:t> </a:t>
            </a:r>
            <a:r>
              <a:rPr lang="en-US" altLang="ko-KR" sz="1600" b="0" dirty="0">
                <a:solidFill>
                  <a:srgbClr val="32BA89"/>
                </a:solidFill>
                <a:effectLst/>
                <a:latin typeface="Consolas" panose="020B0609020204030204" pitchFamily="49" charset="0"/>
              </a:rPr>
              <a:t>public</a:t>
            </a:r>
            <a:r>
              <a:rPr lang="en-US" altLang="ko-KR" sz="1600" b="0" dirty="0">
                <a:solidFill>
                  <a:srgbClr val="BABBCC"/>
                </a:solidFill>
                <a:effectLst/>
                <a:latin typeface="Consolas" panose="020B0609020204030204" pitchFamily="49" charset="0"/>
              </a:rPr>
              <a:t> </a:t>
            </a:r>
            <a:r>
              <a:rPr lang="en-US" altLang="ko-KR" sz="1600" b="0" dirty="0">
                <a:solidFill>
                  <a:srgbClr val="219451"/>
                </a:solidFill>
                <a:effectLst/>
                <a:latin typeface="Consolas" panose="020B0609020204030204" pitchFamily="49" charset="0"/>
              </a:rPr>
              <a:t>returns</a:t>
            </a:r>
            <a:r>
              <a:rPr lang="en-US" altLang="ko-KR" sz="1600" b="0" dirty="0">
                <a:solidFill>
                  <a:srgbClr val="BABBCC"/>
                </a:solidFill>
                <a:effectLst/>
                <a:latin typeface="Consolas" panose="020B0609020204030204" pitchFamily="49" charset="0"/>
              </a:rPr>
              <a:t> </a:t>
            </a:r>
            <a:r>
              <a:rPr lang="en-US" altLang="ko-KR" sz="1600" b="0" dirty="0">
                <a:solidFill>
                  <a:srgbClr val="DCDCDC"/>
                </a:solidFill>
                <a:effectLst/>
                <a:latin typeface="Consolas" panose="020B0609020204030204" pitchFamily="49" charset="0"/>
              </a:rPr>
              <a:t>(</a:t>
            </a:r>
            <a:r>
              <a:rPr lang="en-US" altLang="ko-KR" sz="1600" b="0" dirty="0">
                <a:solidFill>
                  <a:srgbClr val="569CD6"/>
                </a:solidFill>
                <a:effectLst/>
                <a:latin typeface="Consolas" panose="020B0609020204030204" pitchFamily="49" charset="0"/>
              </a:rPr>
              <a:t>bool</a:t>
            </a:r>
            <a:r>
              <a:rPr lang="en-US" altLang="ko-KR" sz="1600" b="0" dirty="0">
                <a:solidFill>
                  <a:srgbClr val="BABBCC"/>
                </a:solidFill>
                <a:effectLst/>
                <a:latin typeface="Consolas" panose="020B0609020204030204" pitchFamily="49" charset="0"/>
              </a:rPr>
              <a:t> success</a:t>
            </a:r>
            <a:r>
              <a:rPr lang="en-US" altLang="ko-KR" sz="1600" b="0" dirty="0">
                <a:solidFill>
                  <a:srgbClr val="DCDCDC"/>
                </a:solidFill>
                <a:effectLst/>
                <a:latin typeface="Consolas" panose="020B0609020204030204" pitchFamily="49" charset="0"/>
              </a:rPr>
              <a:t>)</a:t>
            </a:r>
            <a:endParaRPr lang="en-US" altLang="ko-KR" sz="1600" b="0" dirty="0">
              <a:solidFill>
                <a:srgbClr val="BABBCC"/>
              </a:solidFill>
              <a:effectLst/>
              <a:latin typeface="Consolas" panose="020B0609020204030204" pitchFamily="49" charset="0"/>
            </a:endParaRPr>
          </a:p>
          <a:p>
            <a:pPr>
              <a:lnSpc>
                <a:spcPct val="120000"/>
              </a:lnSpc>
            </a:pPr>
            <a:r>
              <a:rPr lang="en-US" altLang="ko-KR" sz="1600" b="0" dirty="0">
                <a:solidFill>
                  <a:srgbClr val="569CD6"/>
                </a:solidFill>
                <a:effectLst/>
                <a:latin typeface="Consolas" panose="020B0609020204030204" pitchFamily="49" charset="0"/>
              </a:rPr>
              <a:t>function</a:t>
            </a:r>
            <a:r>
              <a:rPr lang="en-US" altLang="ko-KR" sz="1600" b="0" dirty="0">
                <a:solidFill>
                  <a:srgbClr val="BABBCC"/>
                </a:solidFill>
                <a:effectLst/>
                <a:latin typeface="Consolas" panose="020B0609020204030204" pitchFamily="49" charset="0"/>
              </a:rPr>
              <a:t> </a:t>
            </a:r>
            <a:r>
              <a:rPr lang="en-US" altLang="ko-KR" sz="1600" b="0" dirty="0" err="1">
                <a:solidFill>
                  <a:srgbClr val="BABBCC"/>
                </a:solidFill>
                <a:effectLst/>
                <a:latin typeface="Consolas" panose="020B0609020204030204" pitchFamily="49" charset="0"/>
              </a:rPr>
              <a:t>transferFrom</a:t>
            </a:r>
            <a:r>
              <a:rPr lang="en-US" altLang="ko-KR" sz="1600" b="0" dirty="0">
                <a:solidFill>
                  <a:srgbClr val="DCDCDC"/>
                </a:solidFill>
                <a:effectLst/>
                <a:latin typeface="Consolas" panose="020B0609020204030204" pitchFamily="49" charset="0"/>
              </a:rPr>
              <a:t>(</a:t>
            </a:r>
            <a:r>
              <a:rPr lang="en-US" altLang="ko-KR" sz="1600" b="0" dirty="0">
                <a:solidFill>
                  <a:srgbClr val="569CD6"/>
                </a:solidFill>
                <a:effectLst/>
                <a:latin typeface="Consolas" panose="020B0609020204030204" pitchFamily="49" charset="0"/>
              </a:rPr>
              <a:t>address</a:t>
            </a:r>
            <a:r>
              <a:rPr lang="en-US" altLang="ko-KR" sz="1600" b="0" dirty="0">
                <a:solidFill>
                  <a:srgbClr val="BABBCC"/>
                </a:solidFill>
                <a:effectLst/>
                <a:latin typeface="Consolas" panose="020B0609020204030204" pitchFamily="49" charset="0"/>
              </a:rPr>
              <a:t> _from</a:t>
            </a:r>
            <a:r>
              <a:rPr lang="en-US" altLang="ko-KR" sz="1600" b="0" dirty="0">
                <a:solidFill>
                  <a:srgbClr val="DCDCDC"/>
                </a:solidFill>
                <a:effectLst/>
                <a:latin typeface="Consolas" panose="020B0609020204030204" pitchFamily="49" charset="0"/>
              </a:rPr>
              <a:t>,</a:t>
            </a:r>
            <a:r>
              <a:rPr lang="en-US" altLang="ko-KR" sz="1600" b="0" dirty="0">
                <a:solidFill>
                  <a:srgbClr val="BABBCC"/>
                </a:solidFill>
                <a:effectLst/>
                <a:latin typeface="Consolas" panose="020B0609020204030204" pitchFamily="49" charset="0"/>
              </a:rPr>
              <a:t> </a:t>
            </a:r>
            <a:r>
              <a:rPr lang="en-US" altLang="ko-KR" sz="1600" b="0" dirty="0">
                <a:solidFill>
                  <a:srgbClr val="569CD6"/>
                </a:solidFill>
                <a:effectLst/>
                <a:latin typeface="Consolas" panose="020B0609020204030204" pitchFamily="49" charset="0"/>
              </a:rPr>
              <a:t>address</a:t>
            </a:r>
            <a:r>
              <a:rPr lang="en-US" altLang="ko-KR" sz="1600" b="0" dirty="0">
                <a:solidFill>
                  <a:srgbClr val="BABBCC"/>
                </a:solidFill>
                <a:effectLst/>
                <a:latin typeface="Consolas" panose="020B0609020204030204" pitchFamily="49" charset="0"/>
              </a:rPr>
              <a:t> _to</a:t>
            </a:r>
            <a:r>
              <a:rPr lang="en-US" altLang="ko-KR" sz="1600" b="0" dirty="0">
                <a:solidFill>
                  <a:srgbClr val="DCDCDC"/>
                </a:solidFill>
                <a:effectLst/>
                <a:latin typeface="Consolas" panose="020B0609020204030204" pitchFamily="49" charset="0"/>
              </a:rPr>
              <a:t>,</a:t>
            </a:r>
            <a:r>
              <a:rPr lang="en-US" altLang="ko-KR" sz="1600" b="0" dirty="0">
                <a:solidFill>
                  <a:srgbClr val="BABBCC"/>
                </a:solidFill>
                <a:effectLst/>
                <a:latin typeface="Consolas" panose="020B0609020204030204" pitchFamily="49" charset="0"/>
              </a:rPr>
              <a:t> </a:t>
            </a:r>
            <a:r>
              <a:rPr lang="en-US" altLang="ko-KR" sz="1600" b="0" dirty="0">
                <a:solidFill>
                  <a:srgbClr val="569CD6"/>
                </a:solidFill>
                <a:effectLst/>
                <a:latin typeface="Consolas" panose="020B0609020204030204" pitchFamily="49" charset="0"/>
              </a:rPr>
              <a:t>uint256</a:t>
            </a:r>
            <a:r>
              <a:rPr lang="en-US" altLang="ko-KR" sz="1600" b="0" dirty="0">
                <a:solidFill>
                  <a:srgbClr val="BABBCC"/>
                </a:solidFill>
                <a:effectLst/>
                <a:latin typeface="Consolas" panose="020B0609020204030204" pitchFamily="49" charset="0"/>
              </a:rPr>
              <a:t> _value</a:t>
            </a:r>
            <a:r>
              <a:rPr lang="en-US" altLang="ko-KR" sz="1600" b="0" dirty="0">
                <a:solidFill>
                  <a:srgbClr val="DCDCDC"/>
                </a:solidFill>
                <a:effectLst/>
                <a:latin typeface="Consolas" panose="020B0609020204030204" pitchFamily="49" charset="0"/>
              </a:rPr>
              <a:t>)</a:t>
            </a:r>
            <a:r>
              <a:rPr lang="en-US" altLang="ko-KR" sz="1600" b="0" dirty="0">
                <a:solidFill>
                  <a:srgbClr val="BABBCC"/>
                </a:solidFill>
                <a:effectLst/>
                <a:latin typeface="Consolas" panose="020B0609020204030204" pitchFamily="49" charset="0"/>
              </a:rPr>
              <a:t> </a:t>
            </a:r>
            <a:r>
              <a:rPr lang="en-US" altLang="ko-KR" sz="1600" b="0" dirty="0">
                <a:solidFill>
                  <a:srgbClr val="32BA89"/>
                </a:solidFill>
                <a:effectLst/>
                <a:latin typeface="Consolas" panose="020B0609020204030204" pitchFamily="49" charset="0"/>
              </a:rPr>
              <a:t>public</a:t>
            </a:r>
            <a:r>
              <a:rPr lang="en-US" altLang="ko-KR" sz="1600" b="0" dirty="0">
                <a:solidFill>
                  <a:srgbClr val="BABBCC"/>
                </a:solidFill>
                <a:effectLst/>
                <a:latin typeface="Consolas" panose="020B0609020204030204" pitchFamily="49" charset="0"/>
              </a:rPr>
              <a:t> </a:t>
            </a:r>
            <a:r>
              <a:rPr lang="en-US" altLang="ko-KR" sz="1600" b="0" dirty="0">
                <a:solidFill>
                  <a:srgbClr val="219451"/>
                </a:solidFill>
                <a:effectLst/>
                <a:latin typeface="Consolas" panose="020B0609020204030204" pitchFamily="49" charset="0"/>
              </a:rPr>
              <a:t>returns</a:t>
            </a:r>
            <a:r>
              <a:rPr lang="en-US" altLang="ko-KR" sz="1600" b="0" dirty="0">
                <a:solidFill>
                  <a:srgbClr val="BABBCC"/>
                </a:solidFill>
                <a:effectLst/>
                <a:latin typeface="Consolas" panose="020B0609020204030204" pitchFamily="49" charset="0"/>
              </a:rPr>
              <a:t> </a:t>
            </a:r>
            <a:r>
              <a:rPr lang="en-US" altLang="ko-KR" sz="1600" b="0" dirty="0">
                <a:solidFill>
                  <a:srgbClr val="DCDCDC"/>
                </a:solidFill>
                <a:effectLst/>
                <a:latin typeface="Consolas" panose="020B0609020204030204" pitchFamily="49" charset="0"/>
              </a:rPr>
              <a:t>(</a:t>
            </a:r>
            <a:r>
              <a:rPr lang="en-US" altLang="ko-KR" sz="1600" b="0" dirty="0">
                <a:solidFill>
                  <a:srgbClr val="569CD6"/>
                </a:solidFill>
                <a:effectLst/>
                <a:latin typeface="Consolas" panose="020B0609020204030204" pitchFamily="49" charset="0"/>
              </a:rPr>
              <a:t>bool</a:t>
            </a:r>
            <a:r>
              <a:rPr lang="en-US" altLang="ko-KR" sz="1600" b="0" dirty="0">
                <a:solidFill>
                  <a:srgbClr val="BABBCC"/>
                </a:solidFill>
                <a:effectLst/>
                <a:latin typeface="Consolas" panose="020B0609020204030204" pitchFamily="49" charset="0"/>
              </a:rPr>
              <a:t> success</a:t>
            </a:r>
            <a:r>
              <a:rPr lang="en-US" altLang="ko-KR" sz="1600" b="0" dirty="0">
                <a:solidFill>
                  <a:srgbClr val="DCDCDC"/>
                </a:solidFill>
                <a:effectLst/>
                <a:latin typeface="Consolas" panose="020B0609020204030204" pitchFamily="49" charset="0"/>
              </a:rPr>
              <a:t>)</a:t>
            </a:r>
            <a:endParaRPr lang="en-US" altLang="ko-KR" sz="1600" b="0" dirty="0">
              <a:solidFill>
                <a:srgbClr val="BABBCC"/>
              </a:solidFill>
              <a:effectLst/>
              <a:latin typeface="Consolas" panose="020B0609020204030204" pitchFamily="49" charset="0"/>
            </a:endParaRPr>
          </a:p>
          <a:p>
            <a:pPr>
              <a:lnSpc>
                <a:spcPct val="120000"/>
              </a:lnSpc>
            </a:pPr>
            <a:r>
              <a:rPr lang="en-US" altLang="ko-KR" sz="1600" b="0" dirty="0">
                <a:solidFill>
                  <a:srgbClr val="569CD6"/>
                </a:solidFill>
                <a:effectLst/>
                <a:latin typeface="Consolas" panose="020B0609020204030204" pitchFamily="49" charset="0"/>
              </a:rPr>
              <a:t>function</a:t>
            </a:r>
            <a:r>
              <a:rPr lang="en-US" altLang="ko-KR" sz="1600" b="0" dirty="0">
                <a:solidFill>
                  <a:srgbClr val="BABBCC"/>
                </a:solidFill>
                <a:effectLst/>
                <a:latin typeface="Consolas" panose="020B0609020204030204" pitchFamily="49" charset="0"/>
              </a:rPr>
              <a:t> approve</a:t>
            </a:r>
            <a:r>
              <a:rPr lang="en-US" altLang="ko-KR" sz="1600" b="0" dirty="0">
                <a:solidFill>
                  <a:srgbClr val="DCDCDC"/>
                </a:solidFill>
                <a:effectLst/>
                <a:latin typeface="Consolas" panose="020B0609020204030204" pitchFamily="49" charset="0"/>
              </a:rPr>
              <a:t>(</a:t>
            </a:r>
            <a:r>
              <a:rPr lang="en-US" altLang="ko-KR" sz="1600" b="0" dirty="0">
                <a:solidFill>
                  <a:srgbClr val="569CD6"/>
                </a:solidFill>
                <a:effectLst/>
                <a:latin typeface="Consolas" panose="020B0609020204030204" pitchFamily="49" charset="0"/>
              </a:rPr>
              <a:t>address</a:t>
            </a:r>
            <a:r>
              <a:rPr lang="en-US" altLang="ko-KR" sz="1600" b="0" dirty="0">
                <a:solidFill>
                  <a:srgbClr val="BABBCC"/>
                </a:solidFill>
                <a:effectLst/>
                <a:latin typeface="Consolas" panose="020B0609020204030204" pitchFamily="49" charset="0"/>
              </a:rPr>
              <a:t> _spender</a:t>
            </a:r>
            <a:r>
              <a:rPr lang="en-US" altLang="ko-KR" sz="1600" b="0" dirty="0">
                <a:solidFill>
                  <a:srgbClr val="DCDCDC"/>
                </a:solidFill>
                <a:effectLst/>
                <a:latin typeface="Consolas" panose="020B0609020204030204" pitchFamily="49" charset="0"/>
              </a:rPr>
              <a:t>,</a:t>
            </a:r>
            <a:r>
              <a:rPr lang="en-US" altLang="ko-KR" sz="1600" b="0" dirty="0">
                <a:solidFill>
                  <a:srgbClr val="BABBCC"/>
                </a:solidFill>
                <a:effectLst/>
                <a:latin typeface="Consolas" panose="020B0609020204030204" pitchFamily="49" charset="0"/>
              </a:rPr>
              <a:t> </a:t>
            </a:r>
            <a:r>
              <a:rPr lang="en-US" altLang="ko-KR" sz="1600" b="0" dirty="0">
                <a:solidFill>
                  <a:srgbClr val="569CD6"/>
                </a:solidFill>
                <a:effectLst/>
                <a:latin typeface="Consolas" panose="020B0609020204030204" pitchFamily="49" charset="0"/>
              </a:rPr>
              <a:t>uint256</a:t>
            </a:r>
            <a:r>
              <a:rPr lang="en-US" altLang="ko-KR" sz="1600" b="0" dirty="0">
                <a:solidFill>
                  <a:srgbClr val="BABBCC"/>
                </a:solidFill>
                <a:effectLst/>
                <a:latin typeface="Consolas" panose="020B0609020204030204" pitchFamily="49" charset="0"/>
              </a:rPr>
              <a:t> _value</a:t>
            </a:r>
            <a:r>
              <a:rPr lang="en-US" altLang="ko-KR" sz="1600" b="0" dirty="0">
                <a:solidFill>
                  <a:srgbClr val="DCDCDC"/>
                </a:solidFill>
                <a:effectLst/>
                <a:latin typeface="Consolas" panose="020B0609020204030204" pitchFamily="49" charset="0"/>
              </a:rPr>
              <a:t>)</a:t>
            </a:r>
            <a:r>
              <a:rPr lang="en-US" altLang="ko-KR" sz="1600" b="0" dirty="0">
                <a:solidFill>
                  <a:srgbClr val="BABBCC"/>
                </a:solidFill>
                <a:effectLst/>
                <a:latin typeface="Consolas" panose="020B0609020204030204" pitchFamily="49" charset="0"/>
              </a:rPr>
              <a:t> </a:t>
            </a:r>
            <a:r>
              <a:rPr lang="en-US" altLang="ko-KR" sz="1600" b="0" dirty="0">
                <a:solidFill>
                  <a:srgbClr val="32BA89"/>
                </a:solidFill>
                <a:effectLst/>
                <a:latin typeface="Consolas" panose="020B0609020204030204" pitchFamily="49" charset="0"/>
              </a:rPr>
              <a:t>public</a:t>
            </a:r>
            <a:r>
              <a:rPr lang="en-US" altLang="ko-KR" sz="1600" b="0" dirty="0">
                <a:solidFill>
                  <a:srgbClr val="BABBCC"/>
                </a:solidFill>
                <a:effectLst/>
                <a:latin typeface="Consolas" panose="020B0609020204030204" pitchFamily="49" charset="0"/>
              </a:rPr>
              <a:t> </a:t>
            </a:r>
            <a:r>
              <a:rPr lang="en-US" altLang="ko-KR" sz="1600" b="0" dirty="0">
                <a:solidFill>
                  <a:srgbClr val="219451"/>
                </a:solidFill>
                <a:effectLst/>
                <a:latin typeface="Consolas" panose="020B0609020204030204" pitchFamily="49" charset="0"/>
              </a:rPr>
              <a:t>returns</a:t>
            </a:r>
            <a:r>
              <a:rPr lang="en-US" altLang="ko-KR" sz="1600" b="0" dirty="0">
                <a:solidFill>
                  <a:srgbClr val="BABBCC"/>
                </a:solidFill>
                <a:effectLst/>
                <a:latin typeface="Consolas" panose="020B0609020204030204" pitchFamily="49" charset="0"/>
              </a:rPr>
              <a:t> </a:t>
            </a:r>
            <a:r>
              <a:rPr lang="en-US" altLang="ko-KR" sz="1600" b="0" dirty="0">
                <a:solidFill>
                  <a:srgbClr val="DCDCDC"/>
                </a:solidFill>
                <a:effectLst/>
                <a:latin typeface="Consolas" panose="020B0609020204030204" pitchFamily="49" charset="0"/>
              </a:rPr>
              <a:t>(</a:t>
            </a:r>
            <a:r>
              <a:rPr lang="en-US" altLang="ko-KR" sz="1600" b="0" dirty="0">
                <a:solidFill>
                  <a:srgbClr val="569CD6"/>
                </a:solidFill>
                <a:effectLst/>
                <a:latin typeface="Consolas" panose="020B0609020204030204" pitchFamily="49" charset="0"/>
              </a:rPr>
              <a:t>bool</a:t>
            </a:r>
            <a:r>
              <a:rPr lang="en-US" altLang="ko-KR" sz="1600" b="0" dirty="0">
                <a:solidFill>
                  <a:srgbClr val="BABBCC"/>
                </a:solidFill>
                <a:effectLst/>
                <a:latin typeface="Consolas" panose="020B0609020204030204" pitchFamily="49" charset="0"/>
              </a:rPr>
              <a:t> success</a:t>
            </a:r>
            <a:r>
              <a:rPr lang="en-US" altLang="ko-KR" sz="1600" b="0" dirty="0">
                <a:solidFill>
                  <a:srgbClr val="DCDCDC"/>
                </a:solidFill>
                <a:effectLst/>
                <a:latin typeface="Consolas" panose="020B0609020204030204" pitchFamily="49" charset="0"/>
              </a:rPr>
              <a:t>)</a:t>
            </a:r>
            <a:endParaRPr lang="en-US" altLang="ko-KR" sz="1600" b="0" dirty="0">
              <a:solidFill>
                <a:srgbClr val="BABBCC"/>
              </a:solidFill>
              <a:effectLst/>
              <a:latin typeface="Consolas" panose="020B0609020204030204" pitchFamily="49" charset="0"/>
            </a:endParaRPr>
          </a:p>
          <a:p>
            <a:pPr>
              <a:lnSpc>
                <a:spcPct val="120000"/>
              </a:lnSpc>
            </a:pPr>
            <a:r>
              <a:rPr lang="en-US" altLang="ko-KR" sz="1600" b="0" dirty="0">
                <a:solidFill>
                  <a:srgbClr val="569CD6"/>
                </a:solidFill>
                <a:effectLst/>
                <a:latin typeface="Consolas" panose="020B0609020204030204" pitchFamily="49" charset="0"/>
              </a:rPr>
              <a:t>function</a:t>
            </a:r>
            <a:r>
              <a:rPr lang="en-US" altLang="ko-KR" sz="1600" b="0" dirty="0">
                <a:solidFill>
                  <a:srgbClr val="BABBCC"/>
                </a:solidFill>
                <a:effectLst/>
                <a:latin typeface="Consolas" panose="020B0609020204030204" pitchFamily="49" charset="0"/>
              </a:rPr>
              <a:t> allowance</a:t>
            </a:r>
            <a:r>
              <a:rPr lang="en-US" altLang="ko-KR" sz="1600" b="0" dirty="0">
                <a:solidFill>
                  <a:srgbClr val="DCDCDC"/>
                </a:solidFill>
                <a:effectLst/>
                <a:latin typeface="Consolas" panose="020B0609020204030204" pitchFamily="49" charset="0"/>
              </a:rPr>
              <a:t>(</a:t>
            </a:r>
            <a:r>
              <a:rPr lang="en-US" altLang="ko-KR" sz="1600" b="0" dirty="0">
                <a:solidFill>
                  <a:srgbClr val="569CD6"/>
                </a:solidFill>
                <a:effectLst/>
                <a:latin typeface="Consolas" panose="020B0609020204030204" pitchFamily="49" charset="0"/>
              </a:rPr>
              <a:t>address</a:t>
            </a:r>
            <a:r>
              <a:rPr lang="en-US" altLang="ko-KR" sz="1600" b="0" dirty="0">
                <a:solidFill>
                  <a:srgbClr val="BABBCC"/>
                </a:solidFill>
                <a:effectLst/>
                <a:latin typeface="Consolas" panose="020B0609020204030204" pitchFamily="49" charset="0"/>
              </a:rPr>
              <a:t> _owner</a:t>
            </a:r>
            <a:r>
              <a:rPr lang="en-US" altLang="ko-KR" sz="1600" b="0" dirty="0">
                <a:solidFill>
                  <a:srgbClr val="DCDCDC"/>
                </a:solidFill>
                <a:effectLst/>
                <a:latin typeface="Consolas" panose="020B0609020204030204" pitchFamily="49" charset="0"/>
              </a:rPr>
              <a:t>,</a:t>
            </a:r>
            <a:r>
              <a:rPr lang="en-US" altLang="ko-KR" sz="1600" b="0" dirty="0">
                <a:solidFill>
                  <a:srgbClr val="BABBCC"/>
                </a:solidFill>
                <a:effectLst/>
                <a:latin typeface="Consolas" panose="020B0609020204030204" pitchFamily="49" charset="0"/>
              </a:rPr>
              <a:t> </a:t>
            </a:r>
            <a:r>
              <a:rPr lang="en-US" altLang="ko-KR" sz="1600" b="0" dirty="0">
                <a:solidFill>
                  <a:srgbClr val="569CD6"/>
                </a:solidFill>
                <a:effectLst/>
                <a:latin typeface="Consolas" panose="020B0609020204030204" pitchFamily="49" charset="0"/>
              </a:rPr>
              <a:t>address</a:t>
            </a:r>
            <a:r>
              <a:rPr lang="en-US" altLang="ko-KR" sz="1600" b="0" dirty="0">
                <a:solidFill>
                  <a:srgbClr val="BABBCC"/>
                </a:solidFill>
                <a:effectLst/>
                <a:latin typeface="Consolas" panose="020B0609020204030204" pitchFamily="49" charset="0"/>
              </a:rPr>
              <a:t> _spender</a:t>
            </a:r>
            <a:r>
              <a:rPr lang="en-US" altLang="ko-KR" sz="1600" b="0" dirty="0">
                <a:solidFill>
                  <a:srgbClr val="DCDCDC"/>
                </a:solidFill>
                <a:effectLst/>
                <a:latin typeface="Consolas" panose="020B0609020204030204" pitchFamily="49" charset="0"/>
              </a:rPr>
              <a:t>)</a:t>
            </a:r>
            <a:r>
              <a:rPr lang="en-US" altLang="ko-KR" sz="1600" b="0" dirty="0">
                <a:solidFill>
                  <a:srgbClr val="BABBCC"/>
                </a:solidFill>
                <a:effectLst/>
                <a:latin typeface="Consolas" panose="020B0609020204030204" pitchFamily="49" charset="0"/>
              </a:rPr>
              <a:t> </a:t>
            </a:r>
            <a:r>
              <a:rPr lang="en-US" altLang="ko-KR" sz="1600" b="0" dirty="0">
                <a:solidFill>
                  <a:srgbClr val="32BA89"/>
                </a:solidFill>
                <a:effectLst/>
                <a:latin typeface="Consolas" panose="020B0609020204030204" pitchFamily="49" charset="0"/>
              </a:rPr>
              <a:t>public</a:t>
            </a:r>
            <a:r>
              <a:rPr lang="en-US" altLang="ko-KR" sz="1600" b="0" dirty="0">
                <a:solidFill>
                  <a:srgbClr val="BABBCC"/>
                </a:solidFill>
                <a:effectLst/>
                <a:latin typeface="Consolas" panose="020B0609020204030204" pitchFamily="49" charset="0"/>
              </a:rPr>
              <a:t> </a:t>
            </a:r>
            <a:r>
              <a:rPr lang="en-US" altLang="ko-KR" sz="1600" b="0" dirty="0">
                <a:solidFill>
                  <a:srgbClr val="32BA89"/>
                </a:solidFill>
                <a:effectLst/>
                <a:latin typeface="Consolas" panose="020B0609020204030204" pitchFamily="49" charset="0"/>
              </a:rPr>
              <a:t>view</a:t>
            </a:r>
            <a:r>
              <a:rPr lang="en-US" altLang="ko-KR" sz="1600" b="0" dirty="0">
                <a:solidFill>
                  <a:srgbClr val="BABBCC"/>
                </a:solidFill>
                <a:effectLst/>
                <a:latin typeface="Consolas" panose="020B0609020204030204" pitchFamily="49" charset="0"/>
              </a:rPr>
              <a:t> </a:t>
            </a:r>
            <a:r>
              <a:rPr lang="en-US" altLang="ko-KR" sz="1600" b="0" dirty="0">
                <a:solidFill>
                  <a:srgbClr val="219451"/>
                </a:solidFill>
                <a:effectLst/>
                <a:latin typeface="Consolas" panose="020B0609020204030204" pitchFamily="49" charset="0"/>
              </a:rPr>
              <a:t>returns</a:t>
            </a:r>
            <a:r>
              <a:rPr lang="en-US" altLang="ko-KR" sz="1600" b="0" dirty="0">
                <a:solidFill>
                  <a:srgbClr val="BABBCC"/>
                </a:solidFill>
                <a:effectLst/>
                <a:latin typeface="Consolas" panose="020B0609020204030204" pitchFamily="49" charset="0"/>
              </a:rPr>
              <a:t> </a:t>
            </a:r>
            <a:r>
              <a:rPr lang="en-US" altLang="ko-KR" sz="1600" b="0" dirty="0">
                <a:solidFill>
                  <a:srgbClr val="DCDCDC"/>
                </a:solidFill>
                <a:effectLst/>
                <a:latin typeface="Consolas" panose="020B0609020204030204" pitchFamily="49" charset="0"/>
              </a:rPr>
              <a:t>(</a:t>
            </a:r>
            <a:r>
              <a:rPr lang="en-US" altLang="ko-KR" sz="1600" b="0" dirty="0">
                <a:solidFill>
                  <a:srgbClr val="569CD6"/>
                </a:solidFill>
                <a:effectLst/>
                <a:latin typeface="Consolas" panose="020B0609020204030204" pitchFamily="49" charset="0"/>
              </a:rPr>
              <a:t>uint256</a:t>
            </a:r>
            <a:r>
              <a:rPr lang="en-US" altLang="ko-KR" sz="1600" b="0" dirty="0">
                <a:solidFill>
                  <a:srgbClr val="BABBCC"/>
                </a:solidFill>
                <a:effectLst/>
                <a:latin typeface="Consolas" panose="020B0609020204030204" pitchFamily="49" charset="0"/>
              </a:rPr>
              <a:t> remaining</a:t>
            </a:r>
            <a:r>
              <a:rPr lang="en-US" altLang="ko-KR" sz="1600" b="0" dirty="0">
                <a:solidFill>
                  <a:srgbClr val="DCDCDC"/>
                </a:solidFill>
                <a:effectLst/>
                <a:latin typeface="Consolas" panose="020B0609020204030204" pitchFamily="49" charset="0"/>
              </a:rPr>
              <a:t>)</a:t>
            </a:r>
            <a:endParaRPr lang="en-US" altLang="ko-KR" sz="1600" b="0" dirty="0">
              <a:solidFill>
                <a:srgbClr val="BABBCC"/>
              </a:solidFill>
              <a:effectLst/>
              <a:latin typeface="Consolas" panose="020B0609020204030204" pitchFamily="49" charset="0"/>
            </a:endParaRPr>
          </a:p>
          <a:p>
            <a:pPr>
              <a:lnSpc>
                <a:spcPct val="120000"/>
              </a:lnSpc>
            </a:pPr>
            <a:endParaRPr lang="en-US" altLang="ko-KR" sz="1600" b="0" dirty="0">
              <a:solidFill>
                <a:srgbClr val="BABBCC"/>
              </a:solidFill>
              <a:effectLst/>
              <a:latin typeface="Consolas" panose="020B0609020204030204" pitchFamily="49" charset="0"/>
            </a:endParaRPr>
          </a:p>
          <a:p>
            <a:pPr>
              <a:lnSpc>
                <a:spcPct val="120000"/>
              </a:lnSpc>
            </a:pPr>
            <a:r>
              <a:rPr lang="en-US" altLang="ko-KR" sz="1600" b="0" dirty="0">
                <a:solidFill>
                  <a:srgbClr val="608B4E"/>
                </a:solidFill>
                <a:effectLst/>
                <a:latin typeface="Consolas" panose="020B0609020204030204" pitchFamily="49" charset="0"/>
              </a:rPr>
              <a:t>//// Event</a:t>
            </a:r>
            <a:br>
              <a:rPr lang="en-US" altLang="ko-KR" sz="1600" b="0" dirty="0">
                <a:solidFill>
                  <a:srgbClr val="BABBCC"/>
                </a:solidFill>
                <a:effectLst/>
                <a:latin typeface="Consolas" panose="020B0609020204030204" pitchFamily="49" charset="0"/>
              </a:rPr>
            </a:br>
            <a:r>
              <a:rPr lang="en-US" altLang="ko-KR" sz="1600" b="0" dirty="0" err="1">
                <a:solidFill>
                  <a:srgbClr val="569CD6"/>
                </a:solidFill>
                <a:effectLst/>
                <a:latin typeface="Consolas" panose="020B0609020204030204" pitchFamily="49" charset="0"/>
              </a:rPr>
              <a:t>event</a:t>
            </a:r>
            <a:r>
              <a:rPr lang="en-US" altLang="ko-KR" sz="1600" b="0" dirty="0">
                <a:solidFill>
                  <a:srgbClr val="BABBCC"/>
                </a:solidFill>
                <a:effectLst/>
                <a:latin typeface="Consolas" panose="020B0609020204030204" pitchFamily="49" charset="0"/>
              </a:rPr>
              <a:t> Transfer</a:t>
            </a:r>
            <a:r>
              <a:rPr lang="en-US" altLang="ko-KR" sz="1600" b="0" dirty="0">
                <a:solidFill>
                  <a:srgbClr val="DCDCDC"/>
                </a:solidFill>
                <a:effectLst/>
                <a:latin typeface="Consolas" panose="020B0609020204030204" pitchFamily="49" charset="0"/>
              </a:rPr>
              <a:t>(</a:t>
            </a:r>
            <a:r>
              <a:rPr lang="en-US" altLang="ko-KR" sz="1600" b="0" dirty="0">
                <a:solidFill>
                  <a:srgbClr val="569CD6"/>
                </a:solidFill>
                <a:effectLst/>
                <a:latin typeface="Consolas" panose="020B0609020204030204" pitchFamily="49" charset="0"/>
              </a:rPr>
              <a:t>address</a:t>
            </a:r>
            <a:r>
              <a:rPr lang="en-US" altLang="ko-KR" sz="1600" b="0" dirty="0">
                <a:solidFill>
                  <a:srgbClr val="BABBCC"/>
                </a:solidFill>
                <a:effectLst/>
                <a:latin typeface="Consolas" panose="020B0609020204030204" pitchFamily="49" charset="0"/>
              </a:rPr>
              <a:t> </a:t>
            </a:r>
            <a:r>
              <a:rPr lang="en-US" altLang="ko-KR" sz="1600" b="0" dirty="0">
                <a:solidFill>
                  <a:srgbClr val="FFC107"/>
                </a:solidFill>
                <a:effectLst/>
                <a:latin typeface="Consolas" panose="020B0609020204030204" pitchFamily="49" charset="0"/>
              </a:rPr>
              <a:t>indexed</a:t>
            </a:r>
            <a:r>
              <a:rPr lang="en-US" altLang="ko-KR" sz="1600" b="0" dirty="0">
                <a:solidFill>
                  <a:srgbClr val="BABBCC"/>
                </a:solidFill>
                <a:effectLst/>
                <a:latin typeface="Consolas" panose="020B0609020204030204" pitchFamily="49" charset="0"/>
              </a:rPr>
              <a:t> _from</a:t>
            </a:r>
            <a:r>
              <a:rPr lang="en-US" altLang="ko-KR" sz="1600" b="0" dirty="0">
                <a:solidFill>
                  <a:srgbClr val="DCDCDC"/>
                </a:solidFill>
                <a:effectLst/>
                <a:latin typeface="Consolas" panose="020B0609020204030204" pitchFamily="49" charset="0"/>
              </a:rPr>
              <a:t>,</a:t>
            </a:r>
            <a:r>
              <a:rPr lang="en-US" altLang="ko-KR" sz="1600" b="0" dirty="0">
                <a:solidFill>
                  <a:srgbClr val="BABBCC"/>
                </a:solidFill>
                <a:effectLst/>
                <a:latin typeface="Consolas" panose="020B0609020204030204" pitchFamily="49" charset="0"/>
              </a:rPr>
              <a:t> </a:t>
            </a:r>
            <a:r>
              <a:rPr lang="en-US" altLang="ko-KR" sz="1600" b="0" dirty="0">
                <a:solidFill>
                  <a:srgbClr val="569CD6"/>
                </a:solidFill>
                <a:effectLst/>
                <a:latin typeface="Consolas" panose="020B0609020204030204" pitchFamily="49" charset="0"/>
              </a:rPr>
              <a:t>address</a:t>
            </a:r>
            <a:r>
              <a:rPr lang="en-US" altLang="ko-KR" sz="1600" b="0" dirty="0">
                <a:solidFill>
                  <a:srgbClr val="BABBCC"/>
                </a:solidFill>
                <a:effectLst/>
                <a:latin typeface="Consolas" panose="020B0609020204030204" pitchFamily="49" charset="0"/>
              </a:rPr>
              <a:t> </a:t>
            </a:r>
            <a:r>
              <a:rPr lang="en-US" altLang="ko-KR" sz="1600" b="0" dirty="0">
                <a:solidFill>
                  <a:srgbClr val="FFC107"/>
                </a:solidFill>
                <a:effectLst/>
                <a:latin typeface="Consolas" panose="020B0609020204030204" pitchFamily="49" charset="0"/>
              </a:rPr>
              <a:t>indexed</a:t>
            </a:r>
            <a:r>
              <a:rPr lang="en-US" altLang="ko-KR" sz="1600" b="0" dirty="0">
                <a:solidFill>
                  <a:srgbClr val="BABBCC"/>
                </a:solidFill>
                <a:effectLst/>
                <a:latin typeface="Consolas" panose="020B0609020204030204" pitchFamily="49" charset="0"/>
              </a:rPr>
              <a:t> _to</a:t>
            </a:r>
            <a:r>
              <a:rPr lang="en-US" altLang="ko-KR" sz="1600" b="0" dirty="0">
                <a:solidFill>
                  <a:srgbClr val="DCDCDC"/>
                </a:solidFill>
                <a:effectLst/>
                <a:latin typeface="Consolas" panose="020B0609020204030204" pitchFamily="49" charset="0"/>
              </a:rPr>
              <a:t>,</a:t>
            </a:r>
            <a:r>
              <a:rPr lang="en-US" altLang="ko-KR" sz="1600" b="0" dirty="0">
                <a:solidFill>
                  <a:srgbClr val="BABBCC"/>
                </a:solidFill>
                <a:effectLst/>
                <a:latin typeface="Consolas" panose="020B0609020204030204" pitchFamily="49" charset="0"/>
              </a:rPr>
              <a:t> </a:t>
            </a:r>
            <a:r>
              <a:rPr lang="en-US" altLang="ko-KR" sz="1600" b="0" dirty="0">
                <a:solidFill>
                  <a:srgbClr val="569CD6"/>
                </a:solidFill>
                <a:effectLst/>
                <a:latin typeface="Consolas" panose="020B0609020204030204" pitchFamily="49" charset="0"/>
              </a:rPr>
              <a:t>uint256</a:t>
            </a:r>
            <a:r>
              <a:rPr lang="en-US" altLang="ko-KR" sz="1600" b="0" dirty="0">
                <a:solidFill>
                  <a:srgbClr val="BABBCC"/>
                </a:solidFill>
                <a:effectLst/>
                <a:latin typeface="Consolas" panose="020B0609020204030204" pitchFamily="49" charset="0"/>
              </a:rPr>
              <a:t> _value</a:t>
            </a:r>
            <a:r>
              <a:rPr lang="en-US" altLang="ko-KR" sz="1600" b="0" dirty="0">
                <a:solidFill>
                  <a:srgbClr val="DCDCDC"/>
                </a:solidFill>
                <a:effectLst/>
                <a:latin typeface="Consolas" panose="020B0609020204030204" pitchFamily="49" charset="0"/>
              </a:rPr>
              <a:t>)</a:t>
            </a:r>
            <a:endParaRPr lang="en-US" altLang="ko-KR" sz="1600" b="0" dirty="0">
              <a:solidFill>
                <a:srgbClr val="BABBCC"/>
              </a:solidFill>
              <a:effectLst/>
              <a:latin typeface="Consolas" panose="020B0609020204030204" pitchFamily="49" charset="0"/>
            </a:endParaRPr>
          </a:p>
          <a:p>
            <a:pPr>
              <a:lnSpc>
                <a:spcPct val="120000"/>
              </a:lnSpc>
            </a:pPr>
            <a:r>
              <a:rPr lang="en-US" altLang="ko-KR" sz="1600" b="0" dirty="0">
                <a:solidFill>
                  <a:srgbClr val="569CD6"/>
                </a:solidFill>
                <a:effectLst/>
                <a:latin typeface="Consolas" panose="020B0609020204030204" pitchFamily="49" charset="0"/>
              </a:rPr>
              <a:t>event</a:t>
            </a:r>
            <a:r>
              <a:rPr lang="en-US" altLang="ko-KR" sz="1600" b="0" dirty="0">
                <a:solidFill>
                  <a:srgbClr val="BABBCC"/>
                </a:solidFill>
                <a:effectLst/>
                <a:latin typeface="Consolas" panose="020B0609020204030204" pitchFamily="49" charset="0"/>
              </a:rPr>
              <a:t> Approval</a:t>
            </a:r>
            <a:r>
              <a:rPr lang="en-US" altLang="ko-KR" sz="1600" b="0" dirty="0">
                <a:solidFill>
                  <a:srgbClr val="DCDCDC"/>
                </a:solidFill>
                <a:effectLst/>
                <a:latin typeface="Consolas" panose="020B0609020204030204" pitchFamily="49" charset="0"/>
              </a:rPr>
              <a:t>(</a:t>
            </a:r>
            <a:r>
              <a:rPr lang="en-US" altLang="ko-KR" sz="1600" b="0" dirty="0">
                <a:solidFill>
                  <a:srgbClr val="569CD6"/>
                </a:solidFill>
                <a:effectLst/>
                <a:latin typeface="Consolas" panose="020B0609020204030204" pitchFamily="49" charset="0"/>
              </a:rPr>
              <a:t>address</a:t>
            </a:r>
            <a:r>
              <a:rPr lang="en-US" altLang="ko-KR" sz="1600" b="0" dirty="0">
                <a:solidFill>
                  <a:srgbClr val="BABBCC"/>
                </a:solidFill>
                <a:effectLst/>
                <a:latin typeface="Consolas" panose="020B0609020204030204" pitchFamily="49" charset="0"/>
              </a:rPr>
              <a:t> </a:t>
            </a:r>
            <a:r>
              <a:rPr lang="en-US" altLang="ko-KR" sz="1600" b="0" dirty="0">
                <a:solidFill>
                  <a:srgbClr val="FFC107"/>
                </a:solidFill>
                <a:effectLst/>
                <a:latin typeface="Consolas" panose="020B0609020204030204" pitchFamily="49" charset="0"/>
              </a:rPr>
              <a:t>indexed</a:t>
            </a:r>
            <a:r>
              <a:rPr lang="en-US" altLang="ko-KR" sz="1600" b="0" dirty="0">
                <a:solidFill>
                  <a:srgbClr val="BABBCC"/>
                </a:solidFill>
                <a:effectLst/>
                <a:latin typeface="Consolas" panose="020B0609020204030204" pitchFamily="49" charset="0"/>
              </a:rPr>
              <a:t> _owner</a:t>
            </a:r>
            <a:r>
              <a:rPr lang="en-US" altLang="ko-KR" sz="1600" b="0" dirty="0">
                <a:solidFill>
                  <a:srgbClr val="DCDCDC"/>
                </a:solidFill>
                <a:effectLst/>
                <a:latin typeface="Consolas" panose="020B0609020204030204" pitchFamily="49" charset="0"/>
              </a:rPr>
              <a:t>,</a:t>
            </a:r>
            <a:r>
              <a:rPr lang="en-US" altLang="ko-KR" sz="1600" b="0" dirty="0">
                <a:solidFill>
                  <a:srgbClr val="BABBCC"/>
                </a:solidFill>
                <a:effectLst/>
                <a:latin typeface="Consolas" panose="020B0609020204030204" pitchFamily="49" charset="0"/>
              </a:rPr>
              <a:t> </a:t>
            </a:r>
            <a:r>
              <a:rPr lang="en-US" altLang="ko-KR" sz="1600" b="0" dirty="0">
                <a:solidFill>
                  <a:srgbClr val="569CD6"/>
                </a:solidFill>
                <a:effectLst/>
                <a:latin typeface="Consolas" panose="020B0609020204030204" pitchFamily="49" charset="0"/>
              </a:rPr>
              <a:t>address</a:t>
            </a:r>
            <a:r>
              <a:rPr lang="en-US" altLang="ko-KR" sz="1600" b="0" dirty="0">
                <a:solidFill>
                  <a:srgbClr val="BABBCC"/>
                </a:solidFill>
                <a:effectLst/>
                <a:latin typeface="Consolas" panose="020B0609020204030204" pitchFamily="49" charset="0"/>
              </a:rPr>
              <a:t> </a:t>
            </a:r>
            <a:r>
              <a:rPr lang="en-US" altLang="ko-KR" sz="1600" b="0" dirty="0">
                <a:solidFill>
                  <a:srgbClr val="FFC107"/>
                </a:solidFill>
                <a:effectLst/>
                <a:latin typeface="Consolas" panose="020B0609020204030204" pitchFamily="49" charset="0"/>
              </a:rPr>
              <a:t>indexed</a:t>
            </a:r>
            <a:r>
              <a:rPr lang="en-US" altLang="ko-KR" sz="1600" b="0" dirty="0">
                <a:solidFill>
                  <a:srgbClr val="BABBCC"/>
                </a:solidFill>
                <a:effectLst/>
                <a:latin typeface="Consolas" panose="020B0609020204030204" pitchFamily="49" charset="0"/>
              </a:rPr>
              <a:t> _spender</a:t>
            </a:r>
            <a:r>
              <a:rPr lang="en-US" altLang="ko-KR" sz="1600" b="0" dirty="0">
                <a:solidFill>
                  <a:srgbClr val="DCDCDC"/>
                </a:solidFill>
                <a:effectLst/>
                <a:latin typeface="Consolas" panose="020B0609020204030204" pitchFamily="49" charset="0"/>
              </a:rPr>
              <a:t>,</a:t>
            </a:r>
            <a:r>
              <a:rPr lang="en-US" altLang="ko-KR" sz="1600" b="0" dirty="0">
                <a:solidFill>
                  <a:srgbClr val="BABBCC"/>
                </a:solidFill>
                <a:effectLst/>
                <a:latin typeface="Consolas" panose="020B0609020204030204" pitchFamily="49" charset="0"/>
              </a:rPr>
              <a:t> </a:t>
            </a:r>
            <a:r>
              <a:rPr lang="en-US" altLang="ko-KR" sz="1600" b="0" dirty="0">
                <a:solidFill>
                  <a:srgbClr val="569CD6"/>
                </a:solidFill>
                <a:effectLst/>
                <a:latin typeface="Consolas" panose="020B0609020204030204" pitchFamily="49" charset="0"/>
              </a:rPr>
              <a:t>uint256</a:t>
            </a:r>
            <a:r>
              <a:rPr lang="en-US" altLang="ko-KR" sz="1600" b="0" dirty="0">
                <a:solidFill>
                  <a:srgbClr val="BABBCC"/>
                </a:solidFill>
                <a:effectLst/>
                <a:latin typeface="Consolas" panose="020B0609020204030204" pitchFamily="49" charset="0"/>
              </a:rPr>
              <a:t> _value</a:t>
            </a:r>
            <a:r>
              <a:rPr lang="en-US" altLang="ko-KR" sz="1600" b="0" dirty="0">
                <a:solidFill>
                  <a:srgbClr val="DCDCDC"/>
                </a:solidFill>
                <a:effectLst/>
                <a:latin typeface="Consolas" panose="020B0609020204030204" pitchFamily="49" charset="0"/>
              </a:rPr>
              <a:t>)</a:t>
            </a:r>
            <a:endParaRPr lang="en-US" altLang="ko-KR" sz="1600" b="0" dirty="0">
              <a:solidFill>
                <a:srgbClr val="BABBCC"/>
              </a:solidFill>
              <a:effectLst/>
              <a:latin typeface="Consolas" panose="020B0609020204030204" pitchFamily="49" charset="0"/>
            </a:endParaRPr>
          </a:p>
        </p:txBody>
      </p:sp>
    </p:spTree>
    <p:extLst>
      <p:ext uri="{BB962C8B-B14F-4D97-AF65-F5344CB8AC3E}">
        <p14:creationId xmlns:p14="http://schemas.microsoft.com/office/powerpoint/2010/main" val="4218151341"/>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내용 개체 틀 3">
            <a:extLst>
              <a:ext uri="{FF2B5EF4-FFF2-40B4-BE49-F238E27FC236}">
                <a16:creationId xmlns:a16="http://schemas.microsoft.com/office/drawing/2014/main" id="{C2566FBE-8BCD-7D72-9CA7-49634C93035D}"/>
              </a:ext>
            </a:extLst>
          </p:cNvPr>
          <p:cNvGraphicFramePr>
            <a:graphicFrameLocks noGrp="1"/>
          </p:cNvGraphicFramePr>
          <p:nvPr>
            <p:ph idx="1"/>
            <p:extLst>
              <p:ext uri="{D42A27DB-BD31-4B8C-83A1-F6EECF244321}">
                <p14:modId xmlns:p14="http://schemas.microsoft.com/office/powerpoint/2010/main" val="2734885384"/>
              </p:ext>
            </p:extLst>
          </p:nvPr>
        </p:nvGraphicFramePr>
        <p:xfrm>
          <a:off x="255588" y="1166238"/>
          <a:ext cx="11709400" cy="4855896"/>
        </p:xfrm>
        <a:graphic>
          <a:graphicData uri="http://schemas.openxmlformats.org/drawingml/2006/table">
            <a:tbl>
              <a:tblPr firstRow="1" bandRow="1">
                <a:tableStyleId>{8799B23B-EC83-4686-B30A-512413B5E67A}</a:tableStyleId>
              </a:tblPr>
              <a:tblGrid>
                <a:gridCol w="5117524">
                  <a:extLst>
                    <a:ext uri="{9D8B030D-6E8A-4147-A177-3AD203B41FA5}">
                      <a16:colId xmlns:a16="http://schemas.microsoft.com/office/drawing/2014/main" val="231918893"/>
                    </a:ext>
                  </a:extLst>
                </a:gridCol>
                <a:gridCol w="6591876">
                  <a:extLst>
                    <a:ext uri="{9D8B030D-6E8A-4147-A177-3AD203B41FA5}">
                      <a16:colId xmlns:a16="http://schemas.microsoft.com/office/drawing/2014/main" val="3693965137"/>
                    </a:ext>
                  </a:extLst>
                </a:gridCol>
              </a:tblGrid>
              <a:tr h="0">
                <a:tc>
                  <a:txBody>
                    <a:bodyPr/>
                    <a:lstStyle/>
                    <a:p>
                      <a:pPr algn="ctr" latinLnBrk="1"/>
                      <a:r>
                        <a:rPr lang="en-US" altLang="ko-KR" sz="1600" dirty="0">
                          <a:solidFill>
                            <a:schemeClr val="tx1"/>
                          </a:solidFill>
                          <a:latin typeface="Arial" panose="020B0604020202020204" pitchFamily="34" charset="0"/>
                        </a:rPr>
                        <a:t>Method</a:t>
                      </a:r>
                      <a:endParaRPr lang="ko-KR" altLang="en-US" sz="1600" dirty="0">
                        <a:solidFill>
                          <a:schemeClr val="tx1"/>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600" dirty="0">
                          <a:solidFill>
                            <a:schemeClr val="tx1"/>
                          </a:solidFill>
                          <a:latin typeface="Arial" panose="020B0604020202020204" pitchFamily="34" charset="0"/>
                        </a:rPr>
                        <a:t>Description</a:t>
                      </a:r>
                      <a:endParaRPr lang="ko-KR" altLang="en-US" sz="1600" dirty="0">
                        <a:solidFill>
                          <a:schemeClr val="tx1"/>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41726247"/>
                  </a:ext>
                </a:extLst>
              </a:tr>
              <a:tr h="462207">
                <a:tc>
                  <a:txBody>
                    <a:bodyPr/>
                    <a:lstStyle/>
                    <a:p>
                      <a:pPr algn="l" latinLnBrk="1"/>
                      <a:r>
                        <a:rPr lang="en-US" altLang="ko-KR" sz="1600" b="0" dirty="0">
                          <a:solidFill>
                            <a:schemeClr val="bg1">
                              <a:lumMod val="85000"/>
                            </a:schemeClr>
                          </a:solidFill>
                          <a:latin typeface="Arial" panose="020B0604020202020204" pitchFamily="34" charset="0"/>
                        </a:rPr>
                        <a:t>name()</a:t>
                      </a:r>
                      <a:endParaRPr lang="ko-KR" altLang="en-US" sz="1600" b="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l" latinLnBrk="1"/>
                      <a:r>
                        <a:rPr lang="ko-KR" altLang="en-US" sz="1600" dirty="0">
                          <a:solidFill>
                            <a:schemeClr val="bg1">
                              <a:lumMod val="85000"/>
                            </a:schemeClr>
                          </a:solidFill>
                          <a:latin typeface="Arial" panose="020B0604020202020204" pitchFamily="34" charset="0"/>
                        </a:rPr>
                        <a:t>토큰 명 조회</a:t>
                      </a:r>
                      <a:r>
                        <a:rPr lang="en-US" altLang="ko-KR" sz="1600" dirty="0">
                          <a:solidFill>
                            <a:schemeClr val="bg1">
                              <a:lumMod val="85000"/>
                            </a:schemeClr>
                          </a:solidFill>
                          <a:latin typeface="Arial" panose="020B0604020202020204" pitchFamily="34" charset="0"/>
                        </a:rPr>
                        <a:t>. </a:t>
                      </a:r>
                      <a:r>
                        <a:rPr lang="ko-KR" altLang="en-US" sz="1600" dirty="0">
                          <a:solidFill>
                            <a:schemeClr val="bg1">
                              <a:lumMod val="85000"/>
                            </a:schemeClr>
                          </a:solidFill>
                          <a:latin typeface="Arial" panose="020B0604020202020204" pitchFamily="34" charset="0"/>
                        </a:rPr>
                        <a:t>예</a:t>
                      </a:r>
                      <a:r>
                        <a:rPr lang="en-US" altLang="ko-KR" sz="1600" dirty="0">
                          <a:solidFill>
                            <a:schemeClr val="bg1">
                              <a:lumMod val="85000"/>
                            </a:schemeClr>
                          </a:solidFill>
                          <a:latin typeface="Arial" panose="020B0604020202020204" pitchFamily="34" charset="0"/>
                        </a:rPr>
                        <a:t>) Wrapped Ether</a:t>
                      </a:r>
                      <a:endParaRPr lang="ko-KR" altLang="en-US" sz="160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577257892"/>
                  </a:ext>
                </a:extLst>
              </a:tr>
              <a:tr h="462207">
                <a:tc>
                  <a:txBody>
                    <a:bodyPr/>
                    <a:lstStyle/>
                    <a:p>
                      <a:pPr algn="l" latinLnBrk="1"/>
                      <a:r>
                        <a:rPr lang="en-US" altLang="ko-KR" sz="1600" b="0" dirty="0">
                          <a:solidFill>
                            <a:schemeClr val="bg1">
                              <a:lumMod val="85000"/>
                            </a:schemeClr>
                          </a:solidFill>
                          <a:latin typeface="Arial" panose="020B0604020202020204" pitchFamily="34" charset="0"/>
                        </a:rPr>
                        <a:t>symbol()</a:t>
                      </a:r>
                      <a:endParaRPr lang="ko-KR" altLang="en-US" sz="1600" b="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l" latinLnBrk="1"/>
                      <a:r>
                        <a:rPr lang="ko-KR" altLang="en-US" sz="1600" dirty="0">
                          <a:solidFill>
                            <a:schemeClr val="bg1">
                              <a:lumMod val="85000"/>
                            </a:schemeClr>
                          </a:solidFill>
                          <a:latin typeface="Arial" panose="020B0604020202020204" pitchFamily="34" charset="0"/>
                        </a:rPr>
                        <a:t>토큰 심볼 조회</a:t>
                      </a:r>
                      <a:r>
                        <a:rPr lang="en-US" altLang="ko-KR" sz="1600" dirty="0">
                          <a:solidFill>
                            <a:schemeClr val="bg1">
                              <a:lumMod val="85000"/>
                            </a:schemeClr>
                          </a:solidFill>
                          <a:latin typeface="Arial" panose="020B0604020202020204" pitchFamily="34" charset="0"/>
                        </a:rPr>
                        <a:t>. </a:t>
                      </a:r>
                      <a:r>
                        <a:rPr lang="ko-KR" altLang="en-US" sz="1600" dirty="0">
                          <a:solidFill>
                            <a:schemeClr val="bg1">
                              <a:lumMod val="85000"/>
                            </a:schemeClr>
                          </a:solidFill>
                          <a:latin typeface="Arial" panose="020B0604020202020204" pitchFamily="34" charset="0"/>
                        </a:rPr>
                        <a:t>예</a:t>
                      </a:r>
                      <a:r>
                        <a:rPr lang="en-US" altLang="ko-KR" sz="1600" dirty="0">
                          <a:solidFill>
                            <a:schemeClr val="bg1">
                              <a:lumMod val="85000"/>
                            </a:schemeClr>
                          </a:solidFill>
                          <a:latin typeface="Arial" panose="020B0604020202020204" pitchFamily="34" charset="0"/>
                        </a:rPr>
                        <a:t>) WETH</a:t>
                      </a:r>
                      <a:endParaRPr lang="ko-KR" altLang="en-US" sz="160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4046183000"/>
                  </a:ext>
                </a:extLst>
              </a:tr>
              <a:tr h="462207">
                <a:tc>
                  <a:txBody>
                    <a:bodyPr/>
                    <a:lstStyle/>
                    <a:p>
                      <a:pPr algn="l" latinLnBrk="1"/>
                      <a:r>
                        <a:rPr lang="en-US" altLang="ko-KR" sz="1600" b="0" dirty="0">
                          <a:solidFill>
                            <a:schemeClr val="bg1">
                              <a:lumMod val="85000"/>
                            </a:schemeClr>
                          </a:solidFill>
                          <a:latin typeface="Arial" panose="020B0604020202020204" pitchFamily="34" charset="0"/>
                        </a:rPr>
                        <a:t>decimals()</a:t>
                      </a:r>
                      <a:endParaRPr lang="ko-KR" altLang="en-US" sz="1600" b="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l" latinLnBrk="1"/>
                      <a:r>
                        <a:rPr lang="ko-KR" altLang="en-US" sz="1600" dirty="0">
                          <a:solidFill>
                            <a:schemeClr val="bg1">
                              <a:lumMod val="85000"/>
                            </a:schemeClr>
                          </a:solidFill>
                          <a:latin typeface="Arial" panose="020B0604020202020204" pitchFamily="34" charset="0"/>
                        </a:rPr>
                        <a:t>소수점 자리</a:t>
                      </a:r>
                      <a:r>
                        <a:rPr lang="en-US" altLang="ko-KR" sz="1600" dirty="0">
                          <a:solidFill>
                            <a:schemeClr val="bg1">
                              <a:lumMod val="85000"/>
                            </a:schemeClr>
                          </a:solidFill>
                          <a:latin typeface="Arial" panose="020B0604020202020204" pitchFamily="34" charset="0"/>
                        </a:rPr>
                        <a:t>. </a:t>
                      </a:r>
                      <a:r>
                        <a:rPr lang="ko-KR" altLang="en-US" sz="1600" dirty="0">
                          <a:solidFill>
                            <a:schemeClr val="bg1">
                              <a:lumMod val="85000"/>
                            </a:schemeClr>
                          </a:solidFill>
                          <a:latin typeface="Arial" panose="020B0604020202020204" pitchFamily="34" charset="0"/>
                        </a:rPr>
                        <a:t>예</a:t>
                      </a:r>
                      <a:r>
                        <a:rPr lang="en-US" altLang="ko-KR" sz="1600" dirty="0">
                          <a:solidFill>
                            <a:schemeClr val="bg1">
                              <a:lumMod val="85000"/>
                            </a:schemeClr>
                          </a:solidFill>
                          <a:latin typeface="Arial" panose="020B0604020202020204" pitchFamily="34" charset="0"/>
                        </a:rPr>
                        <a:t>) 18</a:t>
                      </a:r>
                    </a:p>
                    <a:p>
                      <a:pPr algn="l" latinLnBrk="1"/>
                      <a:r>
                        <a:rPr lang="ko-KR" altLang="en-US" sz="1600" dirty="0">
                          <a:solidFill>
                            <a:schemeClr val="bg1">
                              <a:lumMod val="85000"/>
                            </a:schemeClr>
                          </a:solidFill>
                          <a:latin typeface="Arial" panose="020B0604020202020204" pitchFamily="34" charset="0"/>
                        </a:rPr>
                        <a:t>데이터 </a:t>
                      </a:r>
                      <a:r>
                        <a:rPr lang="en-US" altLang="ko-KR" sz="1600" dirty="0">
                          <a:solidFill>
                            <a:schemeClr val="bg1">
                              <a:lumMod val="85000"/>
                            </a:schemeClr>
                          </a:solidFill>
                          <a:latin typeface="Arial" panose="020B0604020202020204" pitchFamily="34" charset="0"/>
                        </a:rPr>
                        <a:t>1</a:t>
                      </a:r>
                      <a:r>
                        <a:rPr lang="ko-KR" altLang="en-US" sz="1600" dirty="0">
                          <a:solidFill>
                            <a:schemeClr val="bg1">
                              <a:lumMod val="85000"/>
                            </a:schemeClr>
                          </a:solidFill>
                          <a:latin typeface="Arial" panose="020B0604020202020204" pitchFamily="34" charset="0"/>
                        </a:rPr>
                        <a:t> </a:t>
                      </a:r>
                      <a:r>
                        <a:rPr lang="en-US" altLang="ko-KR" sz="1600" dirty="0">
                          <a:solidFill>
                            <a:schemeClr val="bg1">
                              <a:lumMod val="85000"/>
                            </a:schemeClr>
                          </a:solidFill>
                          <a:latin typeface="Arial" panose="020B0604020202020204" pitchFamily="34" charset="0"/>
                        </a:rPr>
                        <a:t>=</a:t>
                      </a:r>
                      <a:r>
                        <a:rPr lang="ko-KR" altLang="en-US" sz="1600" dirty="0">
                          <a:solidFill>
                            <a:schemeClr val="bg1">
                              <a:lumMod val="85000"/>
                            </a:schemeClr>
                          </a:solidFill>
                          <a:latin typeface="Arial" panose="020B0604020202020204" pitchFamily="34" charset="0"/>
                        </a:rPr>
                        <a:t> </a:t>
                      </a:r>
                      <a:r>
                        <a:rPr lang="en-US" altLang="ko-KR" sz="1600" dirty="0">
                          <a:solidFill>
                            <a:schemeClr val="bg1">
                              <a:lumMod val="85000"/>
                            </a:schemeClr>
                          </a:solidFill>
                          <a:latin typeface="Arial" panose="020B0604020202020204" pitchFamily="34" charset="0"/>
                        </a:rPr>
                        <a:t>0.000000000000000001 WETH</a:t>
                      </a:r>
                    </a:p>
                    <a:p>
                      <a:pPr algn="l" latinLnBrk="1"/>
                      <a:r>
                        <a:rPr lang="ko-KR" altLang="en-US" sz="1600" dirty="0">
                          <a:solidFill>
                            <a:schemeClr val="bg1">
                              <a:lumMod val="85000"/>
                            </a:schemeClr>
                          </a:solidFill>
                          <a:latin typeface="Arial" panose="020B0604020202020204" pitchFamily="34" charset="0"/>
                        </a:rPr>
                        <a:t>데이터 </a:t>
                      </a:r>
                      <a:r>
                        <a:rPr lang="en-US" altLang="ko-KR" sz="1600" dirty="0">
                          <a:solidFill>
                            <a:schemeClr val="bg1">
                              <a:lumMod val="85000"/>
                            </a:schemeClr>
                          </a:solidFill>
                          <a:latin typeface="Arial" panose="020B0604020202020204" pitchFamily="34" charset="0"/>
                        </a:rPr>
                        <a:t>1000000000000000000 = 1 WETH</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105104993"/>
                  </a:ext>
                </a:extLst>
              </a:tr>
              <a:tr h="462207">
                <a:tc>
                  <a:txBody>
                    <a:bodyPr/>
                    <a:lstStyle/>
                    <a:p>
                      <a:pPr algn="l" latinLnBrk="1"/>
                      <a:r>
                        <a:rPr lang="en-US" altLang="ko-KR" sz="1600" b="0" dirty="0" err="1">
                          <a:solidFill>
                            <a:schemeClr val="bg1">
                              <a:lumMod val="85000"/>
                            </a:schemeClr>
                          </a:solidFill>
                          <a:latin typeface="Arial" panose="020B0604020202020204" pitchFamily="34" charset="0"/>
                        </a:rPr>
                        <a:t>totalSupply</a:t>
                      </a:r>
                      <a:r>
                        <a:rPr lang="en-US" altLang="ko-KR" sz="1600" b="0" dirty="0">
                          <a:solidFill>
                            <a:schemeClr val="bg1">
                              <a:lumMod val="85000"/>
                            </a:schemeClr>
                          </a:solidFill>
                          <a:latin typeface="Arial" panose="020B0604020202020204" pitchFamily="34" charset="0"/>
                        </a:rPr>
                        <a:t>()</a:t>
                      </a:r>
                      <a:endParaRPr lang="ko-KR" altLang="en-US" sz="1600" b="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1600" dirty="0">
                          <a:solidFill>
                            <a:schemeClr val="bg1">
                              <a:lumMod val="85000"/>
                            </a:schemeClr>
                          </a:solidFill>
                          <a:latin typeface="Arial" panose="020B0604020202020204" pitchFamily="34" charset="0"/>
                        </a:rPr>
                        <a:t>총 공급 량</a:t>
                      </a:r>
                      <a:r>
                        <a:rPr lang="en-US" altLang="ko-KR" sz="1600" dirty="0">
                          <a:solidFill>
                            <a:schemeClr val="bg1">
                              <a:lumMod val="85000"/>
                            </a:schemeClr>
                          </a:solidFill>
                          <a:latin typeface="Arial" panose="020B0604020202020204" pitchFamily="34" charset="0"/>
                        </a:rPr>
                        <a:t>. </a:t>
                      </a:r>
                      <a:r>
                        <a:rPr lang="ko-KR" altLang="en-US" sz="1600" dirty="0">
                          <a:solidFill>
                            <a:schemeClr val="bg1">
                              <a:lumMod val="85000"/>
                            </a:schemeClr>
                          </a:solidFill>
                          <a:latin typeface="Arial" panose="020B0604020202020204" pitchFamily="34" charset="0"/>
                        </a:rPr>
                        <a:t>예</a:t>
                      </a:r>
                      <a:r>
                        <a:rPr lang="en-US" altLang="ko-KR" sz="1600" dirty="0">
                          <a:solidFill>
                            <a:schemeClr val="bg1">
                              <a:lumMod val="85000"/>
                            </a:schemeClr>
                          </a:solidFill>
                          <a:latin typeface="Arial" panose="020B0604020202020204" pitchFamily="34" charset="0"/>
                        </a:rPr>
                        <a:t>) 5834832821676581767963986</a:t>
                      </a:r>
                      <a:endParaRPr lang="ko-KR" altLang="en-US" sz="160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232841558"/>
                  </a:ext>
                </a:extLst>
              </a:tr>
              <a:tr h="462207">
                <a:tc>
                  <a:txBody>
                    <a:bodyPr/>
                    <a:lstStyle/>
                    <a:p>
                      <a:pPr algn="l" latinLnBrk="1"/>
                      <a:r>
                        <a:rPr lang="en-US" altLang="ko-KR" sz="1600" b="0" dirty="0" err="1">
                          <a:solidFill>
                            <a:schemeClr val="bg1">
                              <a:lumMod val="85000"/>
                            </a:schemeClr>
                          </a:solidFill>
                          <a:latin typeface="Arial" panose="020B0604020202020204" pitchFamily="34" charset="0"/>
                        </a:rPr>
                        <a:t>balanceOf</a:t>
                      </a:r>
                      <a:r>
                        <a:rPr lang="en-US" altLang="ko-KR" sz="1600" b="0" dirty="0">
                          <a:solidFill>
                            <a:schemeClr val="bg1">
                              <a:lumMod val="85000"/>
                            </a:schemeClr>
                          </a:solidFill>
                          <a:latin typeface="Arial" panose="020B0604020202020204" pitchFamily="34" charset="0"/>
                        </a:rPr>
                        <a:t>(address</a:t>
                      </a:r>
                      <a:r>
                        <a:rPr lang="ko-KR" altLang="en-US" sz="1600" b="0" dirty="0">
                          <a:solidFill>
                            <a:schemeClr val="bg1">
                              <a:lumMod val="85000"/>
                            </a:schemeClr>
                          </a:solidFill>
                          <a:latin typeface="Arial" panose="020B0604020202020204" pitchFamily="34" charset="0"/>
                        </a:rPr>
                        <a:t> </a:t>
                      </a:r>
                      <a:r>
                        <a:rPr lang="en-US" altLang="ko-KR" sz="1600" b="0" dirty="0">
                          <a:solidFill>
                            <a:schemeClr val="bg1">
                              <a:lumMod val="85000"/>
                            </a:schemeClr>
                          </a:solidFill>
                          <a:latin typeface="Arial" panose="020B0604020202020204" pitchFamily="34" charset="0"/>
                        </a:rPr>
                        <a:t>owner)</a:t>
                      </a:r>
                      <a:endParaRPr lang="ko-KR" altLang="en-US" sz="1600" b="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600" dirty="0">
                          <a:solidFill>
                            <a:schemeClr val="bg1">
                              <a:lumMod val="85000"/>
                            </a:schemeClr>
                          </a:solidFill>
                          <a:latin typeface="Arial" panose="020B0604020202020204" pitchFamily="34" charset="0"/>
                        </a:rPr>
                        <a:t>owner</a:t>
                      </a:r>
                      <a:r>
                        <a:rPr lang="ko-KR" altLang="en-US" sz="1600" dirty="0">
                          <a:solidFill>
                            <a:schemeClr val="bg1">
                              <a:lumMod val="85000"/>
                            </a:schemeClr>
                          </a:solidFill>
                          <a:latin typeface="Arial" panose="020B0604020202020204" pitchFamily="34" charset="0"/>
                        </a:rPr>
                        <a:t>의 잔액 조회</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456153297"/>
                  </a:ext>
                </a:extLst>
              </a:tr>
              <a:tr h="462207">
                <a:tc>
                  <a:txBody>
                    <a:bodyPr/>
                    <a:lstStyle/>
                    <a:p>
                      <a:pPr algn="l" latinLnBrk="1"/>
                      <a:r>
                        <a:rPr lang="en-US" altLang="ko-KR" sz="1600" b="0" dirty="0">
                          <a:solidFill>
                            <a:srgbClr val="00C8EB"/>
                          </a:solidFill>
                          <a:latin typeface="Arial" panose="020B0604020202020204" pitchFamily="34" charset="0"/>
                        </a:rPr>
                        <a:t>transfer</a:t>
                      </a:r>
                      <a:r>
                        <a:rPr lang="en-US" altLang="ko-KR" sz="1600" b="0" dirty="0">
                          <a:solidFill>
                            <a:schemeClr val="bg1">
                              <a:lumMod val="85000"/>
                            </a:schemeClr>
                          </a:solidFill>
                          <a:latin typeface="Arial" panose="020B0604020202020204" pitchFamily="34" charset="0"/>
                        </a:rPr>
                        <a:t>(address to, uint256 value)</a:t>
                      </a:r>
                      <a:endParaRPr lang="ko-KR" altLang="en-US" sz="1600" b="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600" dirty="0">
                          <a:solidFill>
                            <a:schemeClr val="bg1">
                              <a:lumMod val="85000"/>
                            </a:schemeClr>
                          </a:solidFill>
                          <a:latin typeface="Arial" panose="020B0604020202020204" pitchFamily="34" charset="0"/>
                        </a:rPr>
                        <a:t>to</a:t>
                      </a:r>
                      <a:r>
                        <a:rPr lang="ko-KR" altLang="en-US" sz="1600" dirty="0">
                          <a:solidFill>
                            <a:schemeClr val="bg1">
                              <a:lumMod val="85000"/>
                            </a:schemeClr>
                          </a:solidFill>
                          <a:latin typeface="Arial" panose="020B0604020202020204" pitchFamily="34" charset="0"/>
                        </a:rPr>
                        <a:t>에게 </a:t>
                      </a:r>
                      <a:r>
                        <a:rPr lang="en-US" altLang="ko-KR" sz="1600" dirty="0">
                          <a:solidFill>
                            <a:schemeClr val="bg1">
                              <a:lumMod val="85000"/>
                            </a:schemeClr>
                          </a:solidFill>
                          <a:latin typeface="Arial" panose="020B0604020202020204" pitchFamily="34" charset="0"/>
                        </a:rPr>
                        <a:t>value </a:t>
                      </a:r>
                      <a:r>
                        <a:rPr lang="ko-KR" altLang="en-US" sz="1600" dirty="0">
                          <a:solidFill>
                            <a:schemeClr val="bg1">
                              <a:lumMod val="85000"/>
                            </a:schemeClr>
                          </a:solidFill>
                          <a:latin typeface="Arial" panose="020B0604020202020204" pitchFamily="34" charset="0"/>
                        </a:rPr>
                        <a:t>만큼 전송</a:t>
                      </a:r>
                      <a:endParaRPr lang="en-US" altLang="ko-KR" sz="160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0591631"/>
                  </a:ext>
                </a:extLst>
              </a:tr>
              <a:tr h="462207">
                <a:tc>
                  <a:txBody>
                    <a:bodyPr/>
                    <a:lstStyle/>
                    <a:p>
                      <a:pPr algn="l" latinLnBrk="1"/>
                      <a:r>
                        <a:rPr lang="en-US" altLang="ko-KR" sz="1600" b="0" dirty="0" err="1">
                          <a:solidFill>
                            <a:srgbClr val="00C8EB"/>
                          </a:solidFill>
                          <a:latin typeface="Arial" panose="020B0604020202020204" pitchFamily="34" charset="0"/>
                        </a:rPr>
                        <a:t>transferFrom</a:t>
                      </a:r>
                      <a:r>
                        <a:rPr lang="en-US" altLang="ko-KR" sz="1600" b="0" dirty="0">
                          <a:solidFill>
                            <a:schemeClr val="bg1">
                              <a:lumMod val="85000"/>
                            </a:schemeClr>
                          </a:solidFill>
                          <a:latin typeface="Arial" panose="020B0604020202020204" pitchFamily="34" charset="0"/>
                        </a:rPr>
                        <a:t>(address from, address to, uint256 value)</a:t>
                      </a:r>
                      <a:endParaRPr lang="ko-KR" altLang="en-US" sz="1600" b="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600" dirty="0">
                          <a:solidFill>
                            <a:schemeClr val="bg1">
                              <a:lumMod val="85000"/>
                            </a:schemeClr>
                          </a:solidFill>
                          <a:latin typeface="Arial" panose="020B0604020202020204" pitchFamily="34" charset="0"/>
                        </a:rPr>
                        <a:t>from</a:t>
                      </a:r>
                      <a:r>
                        <a:rPr lang="ko-KR" altLang="en-US" sz="1600" dirty="0">
                          <a:solidFill>
                            <a:schemeClr val="bg1">
                              <a:lumMod val="85000"/>
                            </a:schemeClr>
                          </a:solidFill>
                          <a:latin typeface="Arial" panose="020B0604020202020204" pitchFamily="34" charset="0"/>
                        </a:rPr>
                        <a:t>으로부터 </a:t>
                      </a:r>
                      <a:r>
                        <a:rPr lang="en-US" altLang="ko-KR" sz="1600" dirty="0">
                          <a:solidFill>
                            <a:schemeClr val="bg1">
                              <a:lumMod val="85000"/>
                            </a:schemeClr>
                          </a:solidFill>
                          <a:latin typeface="Arial" panose="020B0604020202020204" pitchFamily="34" charset="0"/>
                        </a:rPr>
                        <a:t>to</a:t>
                      </a:r>
                      <a:r>
                        <a:rPr lang="ko-KR" altLang="en-US" sz="1600" dirty="0">
                          <a:solidFill>
                            <a:schemeClr val="bg1">
                              <a:lumMod val="85000"/>
                            </a:schemeClr>
                          </a:solidFill>
                          <a:latin typeface="Arial" panose="020B0604020202020204" pitchFamily="34" charset="0"/>
                        </a:rPr>
                        <a:t>에게 </a:t>
                      </a:r>
                      <a:r>
                        <a:rPr lang="en-US" altLang="ko-KR" sz="1600" dirty="0">
                          <a:solidFill>
                            <a:schemeClr val="bg1">
                              <a:lumMod val="85000"/>
                            </a:schemeClr>
                          </a:solidFill>
                          <a:latin typeface="Arial" panose="020B0604020202020204" pitchFamily="34" charset="0"/>
                        </a:rPr>
                        <a:t>value</a:t>
                      </a:r>
                      <a:r>
                        <a:rPr lang="ko-KR" altLang="en-US" sz="1600" dirty="0">
                          <a:solidFill>
                            <a:schemeClr val="bg1">
                              <a:lumMod val="85000"/>
                            </a:schemeClr>
                          </a:solidFill>
                          <a:latin typeface="Arial" panose="020B0604020202020204" pitchFamily="34" charset="0"/>
                        </a:rPr>
                        <a:t> 만큼 전송</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897100950"/>
                  </a:ext>
                </a:extLst>
              </a:tr>
              <a:tr h="462207">
                <a:tc>
                  <a:txBody>
                    <a:bodyPr/>
                    <a:lstStyle/>
                    <a:p>
                      <a:pPr algn="l" latinLnBrk="1"/>
                      <a:r>
                        <a:rPr lang="en-US" altLang="ko-KR" sz="1600" b="0" dirty="0">
                          <a:solidFill>
                            <a:srgbClr val="00C8EB"/>
                          </a:solidFill>
                          <a:latin typeface="Arial" panose="020B0604020202020204" pitchFamily="34" charset="0"/>
                        </a:rPr>
                        <a:t>approve</a:t>
                      </a:r>
                      <a:r>
                        <a:rPr lang="en-US" altLang="ko-KR" sz="1600" b="0" dirty="0">
                          <a:solidFill>
                            <a:schemeClr val="bg1">
                              <a:lumMod val="85000"/>
                            </a:schemeClr>
                          </a:solidFill>
                          <a:latin typeface="Arial" panose="020B0604020202020204" pitchFamily="34" charset="0"/>
                        </a:rPr>
                        <a:t>(address spender, uint256 value)</a:t>
                      </a:r>
                      <a:endParaRPr lang="ko-KR" altLang="en-US" sz="1600" b="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600" dirty="0">
                          <a:solidFill>
                            <a:schemeClr val="bg1">
                              <a:lumMod val="85000"/>
                            </a:schemeClr>
                          </a:solidFill>
                          <a:latin typeface="Arial" panose="020B0604020202020204" pitchFamily="34" charset="0"/>
                        </a:rPr>
                        <a:t>spender</a:t>
                      </a:r>
                      <a:r>
                        <a:rPr lang="ko-KR" altLang="en-US" sz="1600" dirty="0">
                          <a:solidFill>
                            <a:schemeClr val="bg1">
                              <a:lumMod val="85000"/>
                            </a:schemeClr>
                          </a:solidFill>
                          <a:latin typeface="Arial" panose="020B0604020202020204" pitchFamily="34" charset="0"/>
                        </a:rPr>
                        <a:t>가 </a:t>
                      </a:r>
                      <a:r>
                        <a:rPr lang="en-US" altLang="ko-KR" sz="1600" dirty="0">
                          <a:solidFill>
                            <a:schemeClr val="bg1">
                              <a:lumMod val="85000"/>
                            </a:schemeClr>
                          </a:solidFill>
                          <a:latin typeface="Arial" panose="020B0604020202020204" pitchFamily="34" charset="0"/>
                        </a:rPr>
                        <a:t>value</a:t>
                      </a:r>
                      <a:r>
                        <a:rPr lang="ko-KR" altLang="en-US" sz="1600" dirty="0">
                          <a:solidFill>
                            <a:schemeClr val="bg1">
                              <a:lumMod val="85000"/>
                            </a:schemeClr>
                          </a:solidFill>
                          <a:latin typeface="Arial" panose="020B0604020202020204" pitchFamily="34" charset="0"/>
                        </a:rPr>
                        <a:t>만큼 사용하도록 승인</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26466560"/>
                  </a:ext>
                </a:extLst>
              </a:tr>
              <a:tr h="462207">
                <a:tc>
                  <a:txBody>
                    <a:bodyPr/>
                    <a:lstStyle/>
                    <a:p>
                      <a:pPr algn="l" latinLnBrk="1"/>
                      <a:r>
                        <a:rPr lang="en-US" altLang="ko-KR" sz="1600" b="0" dirty="0">
                          <a:solidFill>
                            <a:schemeClr val="bg1">
                              <a:lumMod val="85000"/>
                            </a:schemeClr>
                          </a:solidFill>
                          <a:latin typeface="Arial" panose="020B0604020202020204" pitchFamily="34" charset="0"/>
                        </a:rPr>
                        <a:t>allowance(address owner, address spender)</a:t>
                      </a:r>
                      <a:endParaRPr lang="ko-KR" altLang="en-US" sz="1600" b="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600" dirty="0">
                          <a:solidFill>
                            <a:schemeClr val="bg1">
                              <a:lumMod val="85000"/>
                            </a:schemeClr>
                          </a:solidFill>
                          <a:latin typeface="Arial" panose="020B0604020202020204" pitchFamily="34" charset="0"/>
                        </a:rPr>
                        <a:t>spender</a:t>
                      </a:r>
                      <a:r>
                        <a:rPr lang="ko-KR" altLang="en-US" sz="1600" dirty="0">
                          <a:solidFill>
                            <a:schemeClr val="bg1">
                              <a:lumMod val="85000"/>
                            </a:schemeClr>
                          </a:solidFill>
                          <a:latin typeface="Arial" panose="020B0604020202020204" pitchFamily="34" charset="0"/>
                        </a:rPr>
                        <a:t>가 사용가능한 </a:t>
                      </a:r>
                      <a:r>
                        <a:rPr lang="en-US" altLang="ko-KR" sz="1600" dirty="0">
                          <a:solidFill>
                            <a:schemeClr val="bg1">
                              <a:lumMod val="85000"/>
                            </a:schemeClr>
                          </a:solidFill>
                          <a:latin typeface="Arial" panose="020B0604020202020204" pitchFamily="34" charset="0"/>
                        </a:rPr>
                        <a:t>owner</a:t>
                      </a:r>
                      <a:r>
                        <a:rPr lang="ko-KR" altLang="en-US" sz="1600" dirty="0">
                          <a:solidFill>
                            <a:schemeClr val="bg1">
                              <a:lumMod val="85000"/>
                            </a:schemeClr>
                          </a:solidFill>
                          <a:latin typeface="Arial" panose="020B0604020202020204" pitchFamily="34" charset="0"/>
                        </a:rPr>
                        <a:t>은 토큰 수량 조회</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190649643"/>
                  </a:ext>
                </a:extLst>
              </a:tr>
            </a:tbl>
          </a:graphicData>
        </a:graphic>
      </p:graphicFrame>
      <p:sp>
        <p:nvSpPr>
          <p:cNvPr id="3" name="제목 2">
            <a:extLst>
              <a:ext uri="{FF2B5EF4-FFF2-40B4-BE49-F238E27FC236}">
                <a16:creationId xmlns:a16="http://schemas.microsoft.com/office/drawing/2014/main" id="{E2444E05-FE73-1E1B-0D5C-45DF595C6EEB}"/>
              </a:ext>
            </a:extLst>
          </p:cNvPr>
          <p:cNvSpPr>
            <a:spLocks noGrp="1"/>
          </p:cNvSpPr>
          <p:nvPr>
            <p:ph type="title"/>
          </p:nvPr>
        </p:nvSpPr>
        <p:spPr/>
        <p:txBody>
          <a:bodyPr/>
          <a:lstStyle/>
          <a:p>
            <a:r>
              <a:rPr lang="en-US" altLang="ko-KR" dirty="0"/>
              <a:t>ERC-20 (Fungible) Token Standard</a:t>
            </a:r>
            <a:endParaRPr lang="ko-KR" altLang="en-US" dirty="0"/>
          </a:p>
        </p:txBody>
      </p:sp>
      <p:sp>
        <p:nvSpPr>
          <p:cNvPr id="6" name="내용 개체 틀 1">
            <a:extLst>
              <a:ext uri="{FF2B5EF4-FFF2-40B4-BE49-F238E27FC236}">
                <a16:creationId xmlns:a16="http://schemas.microsoft.com/office/drawing/2014/main" id="{6987861F-7C07-9D07-182B-2785B316976B}"/>
              </a:ext>
            </a:extLst>
          </p:cNvPr>
          <p:cNvSpPr txBox="1">
            <a:spLocks/>
          </p:cNvSpPr>
          <p:nvPr/>
        </p:nvSpPr>
        <p:spPr>
          <a:xfrm>
            <a:off x="241299" y="674860"/>
            <a:ext cx="11683999" cy="4351338"/>
          </a:xfrm>
          <a:prstGeom prst="rect">
            <a:avLst/>
          </a:prstGeom>
        </p:spPr>
        <p:txBody>
          <a:bodyPr vert="horz" lIns="91440" tIns="45720" rIns="91440" bIns="45720" rtlCol="0">
            <a:normAutofit/>
          </a:bodyPr>
          <a:lstStyle>
            <a:lvl1pPr marL="0" indent="-144000" algn="l" defTabSz="914400" rtl="0" eaLnBrk="1" latinLnBrk="1" hangingPunct="1">
              <a:lnSpc>
                <a:spcPct val="105000"/>
              </a:lnSpc>
              <a:spcBef>
                <a:spcPts val="1000"/>
              </a:spcBef>
              <a:buFont typeface="Arial" panose="020B0604020202020204" pitchFamily="34" charset="0"/>
              <a:buChar char="•"/>
              <a:defRPr sz="2000" kern="1200" spc="-90" baseline="0">
                <a:solidFill>
                  <a:schemeClr val="bg1">
                    <a:lumMod val="85000"/>
                  </a:schemeClr>
                </a:solidFill>
                <a:latin typeface="Arial" panose="020B0604020202020204" pitchFamily="34" charset="0"/>
                <a:ea typeface="맑은 고딕" panose="020B0503020000020004" pitchFamily="50" charset="-127"/>
                <a:cs typeface="+mn-cs"/>
              </a:defRPr>
            </a:lvl1pPr>
            <a:lvl2pPr marL="360000" indent="-144000" algn="l" defTabSz="914400" rtl="0" eaLnBrk="1" latinLnBrk="1" hangingPunct="1">
              <a:lnSpc>
                <a:spcPct val="105000"/>
              </a:lnSpc>
              <a:spcBef>
                <a:spcPts val="500"/>
              </a:spcBef>
              <a:buFont typeface="Arial" panose="020B0604020202020204" pitchFamily="34" charset="0"/>
              <a:buChar char="•"/>
              <a:defRPr sz="1800" kern="1200" spc="-90" baseline="0">
                <a:solidFill>
                  <a:schemeClr val="bg1">
                    <a:lumMod val="85000"/>
                  </a:schemeClr>
                </a:solidFill>
                <a:latin typeface="Arial" panose="020B0604020202020204" pitchFamily="34" charset="0"/>
                <a:ea typeface="맑은 고딕" panose="020B0503020000020004" pitchFamily="50" charset="-127"/>
                <a:cs typeface="+mn-cs"/>
              </a:defRPr>
            </a:lvl2pPr>
            <a:lvl3pPr marL="540000" indent="-144000" algn="l" defTabSz="914400" rtl="0" eaLnBrk="1" latinLnBrk="1" hangingPunct="1">
              <a:lnSpc>
                <a:spcPct val="105000"/>
              </a:lnSpc>
              <a:spcBef>
                <a:spcPts val="500"/>
              </a:spcBef>
              <a:buFont typeface="Arial" panose="020B0604020202020204" pitchFamily="34" charset="0"/>
              <a:buChar char="•"/>
              <a:defRPr sz="1600" kern="1200" spc="-90" baseline="0">
                <a:solidFill>
                  <a:schemeClr val="bg1">
                    <a:lumMod val="85000"/>
                  </a:schemeClr>
                </a:solidFill>
                <a:latin typeface="Arial" panose="020B0604020202020204" pitchFamily="34" charset="0"/>
                <a:ea typeface="맑은 고딕" panose="020B0503020000020004" pitchFamily="50" charset="-127"/>
                <a:cs typeface="+mn-cs"/>
              </a:defRPr>
            </a:lvl3pPr>
            <a:lvl4pPr marL="720000" indent="-144000" algn="l" defTabSz="914400" rtl="0" eaLnBrk="1" latinLnBrk="1" hangingPunct="1">
              <a:lnSpc>
                <a:spcPct val="105000"/>
              </a:lnSpc>
              <a:spcBef>
                <a:spcPts val="500"/>
              </a:spcBef>
              <a:buFont typeface="Arial" panose="020B0604020202020204" pitchFamily="34" charset="0"/>
              <a:buChar char="•"/>
              <a:defRPr sz="1500" kern="1200" spc="-90" baseline="0">
                <a:solidFill>
                  <a:schemeClr val="bg1">
                    <a:lumMod val="85000"/>
                  </a:schemeClr>
                </a:solidFill>
                <a:latin typeface="Arial" panose="020B0604020202020204" pitchFamily="34" charset="0"/>
                <a:ea typeface="맑은 고딕" panose="020B0503020000020004" pitchFamily="50" charset="-127"/>
                <a:cs typeface="+mn-cs"/>
              </a:defRPr>
            </a:lvl4pPr>
            <a:lvl5pPr marL="900000" indent="-144000" algn="l" defTabSz="914400" rtl="0" eaLnBrk="1" latinLnBrk="1" hangingPunct="1">
              <a:lnSpc>
                <a:spcPct val="105000"/>
              </a:lnSpc>
              <a:spcBef>
                <a:spcPts val="500"/>
              </a:spcBef>
              <a:buFont typeface="Arial" panose="020B0604020202020204" pitchFamily="34" charset="0"/>
              <a:buChar char="•"/>
              <a:defRPr sz="1400" kern="1200" spc="-90" baseline="0">
                <a:solidFill>
                  <a:schemeClr val="bg1">
                    <a:lumMod val="85000"/>
                  </a:schemeClr>
                </a:solidFill>
                <a:latin typeface="Arial" panose="020B0604020202020204" pitchFamily="34" charset="0"/>
                <a:ea typeface="맑은 고딕" panose="020B0503020000020004"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buNone/>
            </a:pPr>
            <a:r>
              <a:rPr lang="en-US" altLang="ko-KR" sz="2200" dirty="0"/>
              <a:t>ERC-20 Methods</a:t>
            </a:r>
            <a:endParaRPr lang="ko-KR" altLang="en-US" sz="2200" dirty="0"/>
          </a:p>
        </p:txBody>
      </p:sp>
    </p:spTree>
    <p:extLst>
      <p:ext uri="{BB962C8B-B14F-4D97-AF65-F5344CB8AC3E}">
        <p14:creationId xmlns:p14="http://schemas.microsoft.com/office/powerpoint/2010/main" val="3384797788"/>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E4C146C7-3A40-47DD-A4CB-32EDC2EEE8F3}"/>
              </a:ext>
            </a:extLst>
          </p:cNvPr>
          <p:cNvSpPr>
            <a:spLocks noGrp="1"/>
          </p:cNvSpPr>
          <p:nvPr>
            <p:ph idx="1"/>
          </p:nvPr>
        </p:nvSpPr>
        <p:spPr>
          <a:xfrm>
            <a:off x="241299" y="657225"/>
            <a:ext cx="11683999" cy="6069690"/>
          </a:xfrm>
        </p:spPr>
        <p:txBody>
          <a:bodyPr anchor="ctr" anchorCtr="1">
            <a:normAutofit/>
          </a:bodyPr>
          <a:lstStyle/>
          <a:p>
            <a:pPr indent="0" algn="ctr">
              <a:buNone/>
            </a:pPr>
            <a:r>
              <a:rPr lang="en-US" altLang="ko-KR" sz="3000" dirty="0">
                <a:solidFill>
                  <a:srgbClr val="B99FFF"/>
                </a:solidFill>
              </a:rPr>
              <a:t>balances</a:t>
            </a:r>
            <a:r>
              <a:rPr lang="en-US" altLang="ko-KR" sz="3000" dirty="0">
                <a:solidFill>
                  <a:schemeClr val="bg1">
                    <a:lumMod val="85000"/>
                  </a:schemeClr>
                </a:solidFill>
              </a:rPr>
              <a:t>[</a:t>
            </a:r>
            <a:r>
              <a:rPr lang="en-US" altLang="ko-KR" sz="3000" dirty="0">
                <a:solidFill>
                  <a:srgbClr val="00C8EB"/>
                </a:solidFill>
              </a:rPr>
              <a:t>{address}</a:t>
            </a:r>
            <a:r>
              <a:rPr lang="en-US" altLang="ko-KR" sz="3000" dirty="0">
                <a:solidFill>
                  <a:schemeClr val="bg1">
                    <a:lumMod val="85000"/>
                  </a:schemeClr>
                </a:solidFill>
              </a:rPr>
              <a:t>] = </a:t>
            </a:r>
            <a:r>
              <a:rPr lang="en-US" altLang="ko-KR" sz="3000" dirty="0">
                <a:solidFill>
                  <a:srgbClr val="FFC700"/>
                </a:solidFill>
              </a:rPr>
              <a:t>{balance}</a:t>
            </a:r>
            <a:endParaRPr lang="en-US" altLang="ko-KR" sz="3000" dirty="0">
              <a:solidFill>
                <a:schemeClr val="bg1">
                  <a:lumMod val="85000"/>
                </a:schemeClr>
              </a:solidFill>
            </a:endParaRPr>
          </a:p>
          <a:p>
            <a:pPr indent="0" algn="ctr">
              <a:buNone/>
            </a:pPr>
            <a:r>
              <a:rPr lang="en-US" altLang="ko-KR" sz="3000" dirty="0">
                <a:solidFill>
                  <a:srgbClr val="B99FFF"/>
                </a:solidFill>
              </a:rPr>
              <a:t>balances</a:t>
            </a:r>
            <a:r>
              <a:rPr lang="en-US" altLang="ko-KR" sz="3000" dirty="0">
                <a:solidFill>
                  <a:schemeClr val="bg1">
                    <a:lumMod val="85000"/>
                  </a:schemeClr>
                </a:solidFill>
              </a:rPr>
              <a:t>[</a:t>
            </a:r>
            <a:r>
              <a:rPr lang="en-US" altLang="ko-KR" sz="3000" dirty="0">
                <a:solidFill>
                  <a:srgbClr val="00C8EB"/>
                </a:solidFill>
              </a:rPr>
              <a:t>A</a:t>
            </a:r>
            <a:r>
              <a:rPr lang="en-US" altLang="ko-KR" sz="3000" dirty="0">
                <a:solidFill>
                  <a:schemeClr val="bg1">
                    <a:lumMod val="85000"/>
                  </a:schemeClr>
                </a:solidFill>
              </a:rPr>
              <a:t>] = </a:t>
            </a:r>
            <a:r>
              <a:rPr lang="en-US" altLang="ko-KR" sz="3000" dirty="0">
                <a:solidFill>
                  <a:srgbClr val="FFC700"/>
                </a:solidFill>
              </a:rPr>
              <a:t>1000</a:t>
            </a:r>
            <a:r>
              <a:rPr lang="en-US" altLang="ko-KR" sz="3000" dirty="0">
                <a:solidFill>
                  <a:schemeClr val="bg1">
                    <a:lumMod val="85000"/>
                  </a:schemeClr>
                </a:solidFill>
              </a:rPr>
              <a:t> </a:t>
            </a:r>
            <a:br>
              <a:rPr lang="en-US" altLang="ko-KR" sz="3000" dirty="0">
                <a:solidFill>
                  <a:schemeClr val="bg1">
                    <a:lumMod val="85000"/>
                  </a:schemeClr>
                </a:solidFill>
              </a:rPr>
            </a:br>
            <a:r>
              <a:rPr lang="en-US" altLang="ko-KR" sz="3000" dirty="0"/>
              <a:t>A</a:t>
            </a:r>
            <a:r>
              <a:rPr lang="ko-KR" altLang="en-US" sz="3000" dirty="0">
                <a:solidFill>
                  <a:schemeClr val="bg1">
                    <a:lumMod val="85000"/>
                  </a:schemeClr>
                </a:solidFill>
              </a:rPr>
              <a:t>의 잔액</a:t>
            </a:r>
            <a:r>
              <a:rPr lang="en-US" altLang="ko-KR" sz="3000" dirty="0">
                <a:solidFill>
                  <a:schemeClr val="bg1">
                    <a:lumMod val="85000"/>
                  </a:schemeClr>
                </a:solidFill>
              </a:rPr>
              <a:t>(balance)</a:t>
            </a:r>
            <a:r>
              <a:rPr lang="ko-KR" altLang="en-US" sz="3000" dirty="0">
                <a:solidFill>
                  <a:schemeClr val="bg1">
                    <a:lumMod val="85000"/>
                  </a:schemeClr>
                </a:solidFill>
              </a:rPr>
              <a:t>는 </a:t>
            </a:r>
            <a:r>
              <a:rPr lang="en-US" altLang="ko-KR" sz="3000" dirty="0">
                <a:solidFill>
                  <a:schemeClr val="bg1">
                    <a:lumMod val="85000"/>
                  </a:schemeClr>
                </a:solidFill>
              </a:rPr>
              <a:t>1000</a:t>
            </a:r>
          </a:p>
          <a:p>
            <a:pPr algn="ctr"/>
            <a:endParaRPr lang="en-US" altLang="ko-KR" sz="3000" dirty="0">
              <a:solidFill>
                <a:schemeClr val="bg1">
                  <a:lumMod val="85000"/>
                </a:schemeClr>
              </a:solidFill>
            </a:endParaRPr>
          </a:p>
          <a:p>
            <a:pPr indent="0" algn="ctr">
              <a:buNone/>
            </a:pPr>
            <a:r>
              <a:rPr lang="en-US" altLang="ko-KR" sz="3000" dirty="0">
                <a:solidFill>
                  <a:srgbClr val="B99FFF"/>
                </a:solidFill>
              </a:rPr>
              <a:t>allowances</a:t>
            </a:r>
            <a:r>
              <a:rPr lang="en-US" altLang="ko-KR" sz="3000" dirty="0">
                <a:solidFill>
                  <a:schemeClr val="bg1">
                    <a:lumMod val="85000"/>
                  </a:schemeClr>
                </a:solidFill>
              </a:rPr>
              <a:t>[</a:t>
            </a:r>
            <a:r>
              <a:rPr lang="en-US" altLang="ko-KR" sz="3000" dirty="0">
                <a:solidFill>
                  <a:srgbClr val="00C8EB"/>
                </a:solidFill>
              </a:rPr>
              <a:t>{owner}</a:t>
            </a:r>
            <a:r>
              <a:rPr lang="en-US" altLang="ko-KR" sz="3000" dirty="0">
                <a:solidFill>
                  <a:schemeClr val="bg1">
                    <a:lumMod val="85000"/>
                  </a:schemeClr>
                </a:solidFill>
              </a:rPr>
              <a:t>][</a:t>
            </a:r>
            <a:r>
              <a:rPr lang="en-US" altLang="ko-KR" sz="3000" dirty="0">
                <a:solidFill>
                  <a:srgbClr val="00D35A"/>
                </a:solidFill>
              </a:rPr>
              <a:t>{spender}</a:t>
            </a:r>
            <a:r>
              <a:rPr lang="en-US" altLang="ko-KR" sz="3000" dirty="0">
                <a:solidFill>
                  <a:schemeClr val="bg1">
                    <a:lumMod val="85000"/>
                  </a:schemeClr>
                </a:solidFill>
              </a:rPr>
              <a:t>] = </a:t>
            </a:r>
            <a:r>
              <a:rPr lang="en-US" altLang="ko-KR" sz="3000" dirty="0">
                <a:solidFill>
                  <a:srgbClr val="FFC700"/>
                </a:solidFill>
              </a:rPr>
              <a:t>{amount}</a:t>
            </a:r>
            <a:endParaRPr lang="en-US" altLang="ko-KR" sz="3000" dirty="0">
              <a:solidFill>
                <a:schemeClr val="bg1">
                  <a:lumMod val="85000"/>
                </a:schemeClr>
              </a:solidFill>
            </a:endParaRPr>
          </a:p>
          <a:p>
            <a:pPr indent="0" algn="ctr">
              <a:buNone/>
            </a:pPr>
            <a:r>
              <a:rPr lang="en-US" altLang="ko-KR" sz="3000" dirty="0">
                <a:solidFill>
                  <a:srgbClr val="B99FFF"/>
                </a:solidFill>
              </a:rPr>
              <a:t>allowances</a:t>
            </a:r>
            <a:r>
              <a:rPr lang="en-US" altLang="ko-KR" sz="3000" dirty="0">
                <a:solidFill>
                  <a:schemeClr val="bg1">
                    <a:lumMod val="85000"/>
                  </a:schemeClr>
                </a:solidFill>
              </a:rPr>
              <a:t>[</a:t>
            </a:r>
            <a:r>
              <a:rPr lang="en-US" altLang="ko-KR" sz="3000" dirty="0">
                <a:solidFill>
                  <a:srgbClr val="00C8EB"/>
                </a:solidFill>
              </a:rPr>
              <a:t>A</a:t>
            </a:r>
            <a:r>
              <a:rPr lang="en-US" altLang="ko-KR" sz="3000" dirty="0">
                <a:solidFill>
                  <a:schemeClr val="bg1">
                    <a:lumMod val="85000"/>
                  </a:schemeClr>
                </a:solidFill>
              </a:rPr>
              <a:t>][</a:t>
            </a:r>
            <a:r>
              <a:rPr lang="en-US" altLang="ko-KR" sz="3000" dirty="0">
                <a:solidFill>
                  <a:srgbClr val="00D35A"/>
                </a:solidFill>
              </a:rPr>
              <a:t>C</a:t>
            </a:r>
            <a:r>
              <a:rPr lang="en-US" altLang="ko-KR" sz="3000" dirty="0">
                <a:solidFill>
                  <a:schemeClr val="bg1">
                    <a:lumMod val="85000"/>
                  </a:schemeClr>
                </a:solidFill>
              </a:rPr>
              <a:t>] = </a:t>
            </a:r>
            <a:r>
              <a:rPr lang="en-US" altLang="ko-KR" sz="3000" dirty="0">
                <a:solidFill>
                  <a:srgbClr val="FFC700"/>
                </a:solidFill>
              </a:rPr>
              <a:t>1000</a:t>
            </a:r>
            <a:endParaRPr lang="en-US" altLang="ko-KR" sz="3000" dirty="0">
              <a:solidFill>
                <a:schemeClr val="bg1">
                  <a:lumMod val="85000"/>
                </a:schemeClr>
              </a:solidFill>
            </a:endParaRPr>
          </a:p>
          <a:p>
            <a:pPr indent="0" algn="ctr">
              <a:buNone/>
            </a:pPr>
            <a:r>
              <a:rPr lang="en-US" altLang="ko-KR" sz="3000" dirty="0">
                <a:solidFill>
                  <a:schemeClr val="bg1">
                    <a:lumMod val="85000"/>
                  </a:schemeClr>
                </a:solidFill>
              </a:rPr>
              <a:t>C</a:t>
            </a:r>
            <a:r>
              <a:rPr lang="ko-KR" altLang="en-US" sz="3000" dirty="0">
                <a:solidFill>
                  <a:schemeClr val="bg1">
                    <a:lumMod val="85000"/>
                  </a:schemeClr>
                </a:solidFill>
              </a:rPr>
              <a:t>는 </a:t>
            </a:r>
            <a:r>
              <a:rPr lang="en-US" altLang="ko-KR" sz="3000" dirty="0">
                <a:solidFill>
                  <a:schemeClr val="bg1">
                    <a:lumMod val="85000"/>
                  </a:schemeClr>
                </a:solidFill>
              </a:rPr>
              <a:t>A</a:t>
            </a:r>
            <a:r>
              <a:rPr lang="ko-KR" altLang="en-US" sz="3000" dirty="0">
                <a:solidFill>
                  <a:schemeClr val="bg1">
                    <a:lumMod val="85000"/>
                  </a:schemeClr>
                </a:solidFill>
              </a:rPr>
              <a:t>의 토큰을 </a:t>
            </a:r>
            <a:r>
              <a:rPr lang="en-US" altLang="ko-KR" sz="3000" dirty="0">
                <a:solidFill>
                  <a:schemeClr val="bg1">
                    <a:lumMod val="85000"/>
                  </a:schemeClr>
                </a:solidFill>
              </a:rPr>
              <a:t>1000 </a:t>
            </a:r>
            <a:r>
              <a:rPr lang="ko-KR" altLang="en-US" sz="3000" dirty="0">
                <a:solidFill>
                  <a:schemeClr val="bg1">
                    <a:lumMod val="85000"/>
                  </a:schemeClr>
                </a:solidFill>
              </a:rPr>
              <a:t>만큼 사용가능</a:t>
            </a:r>
            <a:endParaRPr lang="en-US" altLang="ko-KR" sz="3000" dirty="0">
              <a:solidFill>
                <a:schemeClr val="bg1">
                  <a:lumMod val="85000"/>
                </a:schemeClr>
              </a:solidFill>
            </a:endParaRPr>
          </a:p>
        </p:txBody>
      </p:sp>
      <p:sp>
        <p:nvSpPr>
          <p:cNvPr id="3" name="제목 2">
            <a:extLst>
              <a:ext uri="{FF2B5EF4-FFF2-40B4-BE49-F238E27FC236}">
                <a16:creationId xmlns:a16="http://schemas.microsoft.com/office/drawing/2014/main" id="{A2A3CBA3-B6E3-4663-989D-064A65E300BA}"/>
              </a:ext>
            </a:extLst>
          </p:cNvPr>
          <p:cNvSpPr>
            <a:spLocks noGrp="1"/>
          </p:cNvSpPr>
          <p:nvPr>
            <p:ph type="title"/>
          </p:nvPr>
        </p:nvSpPr>
        <p:spPr/>
        <p:txBody>
          <a:bodyPr/>
          <a:lstStyle/>
          <a:p>
            <a:r>
              <a:rPr lang="en-US" altLang="ko-KR" dirty="0"/>
              <a:t>ERC-20 [ </a:t>
            </a:r>
            <a:r>
              <a:rPr lang="ko-KR" altLang="en-US" dirty="0"/>
              <a:t>상태 표현 </a:t>
            </a:r>
            <a:r>
              <a:rPr lang="en-US" altLang="ko-KR" dirty="0"/>
              <a:t>]</a:t>
            </a:r>
            <a:endParaRPr lang="ko-KR" altLang="en-US" dirty="0"/>
          </a:p>
        </p:txBody>
      </p:sp>
    </p:spTree>
    <p:extLst>
      <p:ext uri="{BB962C8B-B14F-4D97-AF65-F5344CB8AC3E}">
        <p14:creationId xmlns:p14="http://schemas.microsoft.com/office/powerpoint/2010/main" val="3971581343"/>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631A85A6-3019-2FD9-2F43-51A682CB78C1}"/>
              </a:ext>
            </a:extLst>
          </p:cNvPr>
          <p:cNvSpPr>
            <a:spLocks noGrp="1"/>
          </p:cNvSpPr>
          <p:nvPr>
            <p:ph type="title"/>
          </p:nvPr>
        </p:nvSpPr>
        <p:spPr/>
        <p:txBody>
          <a:bodyPr/>
          <a:lstStyle/>
          <a:p>
            <a:r>
              <a:rPr lang="en-US" altLang="ko-KR" dirty="0"/>
              <a:t>ERC-20 [ </a:t>
            </a:r>
            <a:r>
              <a:rPr lang="ko-KR" altLang="en-US" dirty="0"/>
              <a:t>상태 표현 </a:t>
            </a:r>
            <a:r>
              <a:rPr lang="en-US" altLang="ko-KR" dirty="0"/>
              <a:t>]</a:t>
            </a:r>
            <a:endParaRPr lang="ko-KR" altLang="en-US" dirty="0"/>
          </a:p>
        </p:txBody>
      </p:sp>
      <p:sp>
        <p:nvSpPr>
          <p:cNvPr id="4" name="TextBox 3">
            <a:extLst>
              <a:ext uri="{FF2B5EF4-FFF2-40B4-BE49-F238E27FC236}">
                <a16:creationId xmlns:a16="http://schemas.microsoft.com/office/drawing/2014/main" id="{54C104EE-C84B-7007-D9ED-D19FEA2FAA3A}"/>
              </a:ext>
            </a:extLst>
          </p:cNvPr>
          <p:cNvSpPr txBox="1"/>
          <p:nvPr/>
        </p:nvSpPr>
        <p:spPr>
          <a:xfrm>
            <a:off x="2273864" y="1419510"/>
            <a:ext cx="7644486" cy="1015663"/>
          </a:xfrm>
          <a:prstGeom prst="rect">
            <a:avLst/>
          </a:prstGeom>
          <a:noFill/>
          <a:ln>
            <a:noFill/>
          </a:ln>
        </p:spPr>
        <p:txBody>
          <a:bodyPr wrap="square" rtlCol="0">
            <a:spAutoFit/>
          </a:bodyPr>
          <a:lstStyle/>
          <a:p>
            <a:pPr algn="ctr"/>
            <a:r>
              <a:rPr lang="en-US" altLang="ko-KR" sz="3000" dirty="0">
                <a:solidFill>
                  <a:schemeClr val="bg1">
                    <a:lumMod val="85000"/>
                  </a:schemeClr>
                </a:solidFill>
              </a:rPr>
              <a:t>balances[{address}] = {balance}</a:t>
            </a:r>
          </a:p>
          <a:p>
            <a:pPr algn="ctr"/>
            <a:r>
              <a:rPr lang="en-US" altLang="ko-KR" sz="3000" dirty="0">
                <a:solidFill>
                  <a:schemeClr val="bg1">
                    <a:lumMod val="85000"/>
                  </a:schemeClr>
                </a:solidFill>
              </a:rPr>
              <a:t>allowances[{owner}][{spender}] = {amount}</a:t>
            </a:r>
          </a:p>
        </p:txBody>
      </p:sp>
      <p:sp>
        <p:nvSpPr>
          <p:cNvPr id="5" name="TextBox 4">
            <a:extLst>
              <a:ext uri="{FF2B5EF4-FFF2-40B4-BE49-F238E27FC236}">
                <a16:creationId xmlns:a16="http://schemas.microsoft.com/office/drawing/2014/main" id="{FEFB32C3-779C-8C39-8ACF-0FA214E565EE}"/>
              </a:ext>
            </a:extLst>
          </p:cNvPr>
          <p:cNvSpPr txBox="1"/>
          <p:nvPr/>
        </p:nvSpPr>
        <p:spPr>
          <a:xfrm>
            <a:off x="911704" y="3946832"/>
            <a:ext cx="10368594" cy="923330"/>
          </a:xfrm>
          <a:prstGeom prst="rect">
            <a:avLst/>
          </a:prstGeom>
          <a:noFill/>
          <a:ln>
            <a:noFill/>
          </a:ln>
        </p:spPr>
        <p:txBody>
          <a:bodyPr wrap="square" rtlCol="0">
            <a:spAutoFit/>
          </a:bodyPr>
          <a:lstStyle/>
          <a:p>
            <a:pPr algn="ctr"/>
            <a:r>
              <a:rPr lang="en-US" altLang="ko-KR" sz="2700" dirty="0">
                <a:solidFill>
                  <a:schemeClr val="bg1">
                    <a:lumMod val="85000"/>
                  </a:schemeClr>
                </a:solidFill>
              </a:rPr>
              <a:t>balances[A] = 1000 ➡ A</a:t>
            </a:r>
            <a:r>
              <a:rPr lang="ko-KR" altLang="en-US" sz="2700" dirty="0">
                <a:solidFill>
                  <a:schemeClr val="bg1">
                    <a:lumMod val="85000"/>
                  </a:schemeClr>
                </a:solidFill>
              </a:rPr>
              <a:t>의 잔액</a:t>
            </a:r>
            <a:r>
              <a:rPr lang="en-US" altLang="ko-KR" sz="2700" dirty="0">
                <a:solidFill>
                  <a:schemeClr val="bg1">
                    <a:lumMod val="85000"/>
                  </a:schemeClr>
                </a:solidFill>
              </a:rPr>
              <a:t>(balance)</a:t>
            </a:r>
            <a:r>
              <a:rPr lang="ko-KR" altLang="en-US" sz="2700" dirty="0">
                <a:solidFill>
                  <a:schemeClr val="bg1">
                    <a:lumMod val="85000"/>
                  </a:schemeClr>
                </a:solidFill>
              </a:rPr>
              <a:t>는 </a:t>
            </a:r>
            <a:r>
              <a:rPr lang="en-US" altLang="ko-KR" sz="2700" dirty="0">
                <a:solidFill>
                  <a:schemeClr val="bg1">
                    <a:lumMod val="85000"/>
                  </a:schemeClr>
                </a:solidFill>
              </a:rPr>
              <a:t>1000</a:t>
            </a:r>
          </a:p>
          <a:p>
            <a:pPr algn="ctr"/>
            <a:r>
              <a:rPr lang="en-US" altLang="ko-KR" sz="2700" dirty="0">
                <a:solidFill>
                  <a:schemeClr val="bg1">
                    <a:lumMod val="85000"/>
                  </a:schemeClr>
                </a:solidFill>
              </a:rPr>
              <a:t>allowances[A][C] = 1000 ➡ C</a:t>
            </a:r>
            <a:r>
              <a:rPr lang="ko-KR" altLang="en-US" sz="2700" dirty="0">
                <a:solidFill>
                  <a:schemeClr val="bg1">
                    <a:lumMod val="85000"/>
                  </a:schemeClr>
                </a:solidFill>
              </a:rPr>
              <a:t>는 </a:t>
            </a:r>
            <a:r>
              <a:rPr lang="en-US" altLang="ko-KR" sz="2700" dirty="0">
                <a:solidFill>
                  <a:schemeClr val="bg1">
                    <a:lumMod val="85000"/>
                  </a:schemeClr>
                </a:solidFill>
              </a:rPr>
              <a:t>A</a:t>
            </a:r>
            <a:r>
              <a:rPr lang="ko-KR" altLang="en-US" sz="2700" dirty="0">
                <a:solidFill>
                  <a:schemeClr val="bg1">
                    <a:lumMod val="85000"/>
                  </a:schemeClr>
                </a:solidFill>
              </a:rPr>
              <a:t>의 토큰을 </a:t>
            </a:r>
            <a:r>
              <a:rPr lang="en-US" altLang="ko-KR" sz="2700" dirty="0">
                <a:solidFill>
                  <a:schemeClr val="bg1">
                    <a:lumMod val="85000"/>
                  </a:schemeClr>
                </a:solidFill>
              </a:rPr>
              <a:t>1000 </a:t>
            </a:r>
            <a:r>
              <a:rPr lang="ko-KR" altLang="en-US" sz="2700" dirty="0">
                <a:solidFill>
                  <a:schemeClr val="bg1">
                    <a:lumMod val="85000"/>
                  </a:schemeClr>
                </a:solidFill>
              </a:rPr>
              <a:t>만큼 사용가능</a:t>
            </a:r>
            <a:endParaRPr lang="en-US" altLang="ko-KR" sz="2700" dirty="0">
              <a:solidFill>
                <a:schemeClr val="bg1">
                  <a:lumMod val="85000"/>
                </a:schemeClr>
              </a:solidFill>
            </a:endParaRPr>
          </a:p>
        </p:txBody>
      </p:sp>
      <p:sp>
        <p:nvSpPr>
          <p:cNvPr id="6" name="화살표: 아래쪽 5">
            <a:extLst>
              <a:ext uri="{FF2B5EF4-FFF2-40B4-BE49-F238E27FC236}">
                <a16:creationId xmlns:a16="http://schemas.microsoft.com/office/drawing/2014/main" id="{AA12E3C4-D6C9-6306-C8B1-DBDC3CAE659D}"/>
              </a:ext>
            </a:extLst>
          </p:cNvPr>
          <p:cNvSpPr/>
          <p:nvPr/>
        </p:nvSpPr>
        <p:spPr>
          <a:xfrm>
            <a:off x="5850542" y="2767475"/>
            <a:ext cx="501706" cy="663547"/>
          </a:xfrm>
          <a:prstGeom prst="downArrow">
            <a:avLst/>
          </a:prstGeom>
          <a:solidFill>
            <a:schemeClr val="bg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538331455"/>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AFF8930F-F114-D919-70A3-B40DC8A3EAD3}"/>
              </a:ext>
            </a:extLst>
          </p:cNvPr>
          <p:cNvSpPr>
            <a:spLocks noGrp="1"/>
          </p:cNvSpPr>
          <p:nvPr>
            <p:ph idx="1"/>
          </p:nvPr>
        </p:nvSpPr>
        <p:spPr>
          <a:xfrm>
            <a:off x="241299" y="674859"/>
            <a:ext cx="11683999" cy="1560467"/>
          </a:xfrm>
        </p:spPr>
        <p:txBody>
          <a:bodyPr>
            <a:normAutofit/>
          </a:bodyPr>
          <a:lstStyle/>
          <a:p>
            <a:pPr indent="0" algn="ctr">
              <a:buNone/>
            </a:pPr>
            <a:endParaRPr lang="en-US" altLang="ko-KR" sz="1500" dirty="0"/>
          </a:p>
          <a:p>
            <a:pPr indent="0" algn="ctr">
              <a:buNone/>
            </a:pPr>
            <a:r>
              <a:rPr lang="en-US" altLang="ko-KR" sz="3000" dirty="0"/>
              <a:t>transfer(to, value) </a:t>
            </a:r>
            <a:r>
              <a:rPr lang="ko-KR" altLang="en-US" sz="3000" dirty="0"/>
              <a:t>➡ </a:t>
            </a:r>
            <a:r>
              <a:rPr lang="en-US" altLang="ko-KR" sz="3000" dirty="0"/>
              <a:t>A : transfer(B, 1000)</a:t>
            </a:r>
            <a:endParaRPr lang="ko-KR" altLang="en-US" sz="3000" dirty="0"/>
          </a:p>
        </p:txBody>
      </p:sp>
      <p:sp>
        <p:nvSpPr>
          <p:cNvPr id="3" name="제목 2">
            <a:extLst>
              <a:ext uri="{FF2B5EF4-FFF2-40B4-BE49-F238E27FC236}">
                <a16:creationId xmlns:a16="http://schemas.microsoft.com/office/drawing/2014/main" id="{4FA5B9A6-6C8B-19F6-8FEC-7593B8CBD18C}"/>
              </a:ext>
            </a:extLst>
          </p:cNvPr>
          <p:cNvSpPr>
            <a:spLocks noGrp="1"/>
          </p:cNvSpPr>
          <p:nvPr>
            <p:ph type="title"/>
          </p:nvPr>
        </p:nvSpPr>
        <p:spPr/>
        <p:txBody>
          <a:bodyPr/>
          <a:lstStyle/>
          <a:p>
            <a:r>
              <a:rPr lang="en-US" altLang="ko-KR" dirty="0"/>
              <a:t>ERC-20 [ transfer() ]</a:t>
            </a:r>
            <a:endParaRPr lang="ko-KR" altLang="en-US" dirty="0"/>
          </a:p>
        </p:txBody>
      </p:sp>
      <p:grpSp>
        <p:nvGrpSpPr>
          <p:cNvPr id="8" name="그룹 7">
            <a:extLst>
              <a:ext uri="{FF2B5EF4-FFF2-40B4-BE49-F238E27FC236}">
                <a16:creationId xmlns:a16="http://schemas.microsoft.com/office/drawing/2014/main" id="{9CAF6B04-08C4-CD5C-52EA-2D46071C16BB}"/>
              </a:ext>
            </a:extLst>
          </p:cNvPr>
          <p:cNvGrpSpPr/>
          <p:nvPr/>
        </p:nvGrpSpPr>
        <p:grpSpPr>
          <a:xfrm>
            <a:off x="8460351" y="3564563"/>
            <a:ext cx="893831" cy="1453047"/>
            <a:chOff x="4127049" y="2777938"/>
            <a:chExt cx="1173988" cy="1908482"/>
          </a:xfrm>
        </p:grpSpPr>
        <p:pic>
          <p:nvPicPr>
            <p:cNvPr id="9" name="그래픽 8">
              <a:extLst>
                <a:ext uri="{FF2B5EF4-FFF2-40B4-BE49-F238E27FC236}">
                  <a16:creationId xmlns:a16="http://schemas.microsoft.com/office/drawing/2014/main" id="{7CAFBD8C-001C-7519-E5F2-2BE4E46560F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127049" y="2777938"/>
              <a:ext cx="1173988" cy="1173988"/>
            </a:xfrm>
            <a:prstGeom prst="rect">
              <a:avLst/>
            </a:prstGeom>
          </p:spPr>
        </p:pic>
        <p:sp>
          <p:nvSpPr>
            <p:cNvPr id="10" name="TextBox 9">
              <a:extLst>
                <a:ext uri="{FF2B5EF4-FFF2-40B4-BE49-F238E27FC236}">
                  <a16:creationId xmlns:a16="http://schemas.microsoft.com/office/drawing/2014/main" id="{4C00657D-0B59-218C-4437-20295ACDB822}"/>
                </a:ext>
              </a:extLst>
            </p:cNvPr>
            <p:cNvSpPr txBox="1"/>
            <p:nvPr/>
          </p:nvSpPr>
          <p:spPr>
            <a:xfrm>
              <a:off x="4155744" y="3958780"/>
              <a:ext cx="1116599" cy="727640"/>
            </a:xfrm>
            <a:prstGeom prst="rect">
              <a:avLst/>
            </a:prstGeom>
            <a:noFill/>
          </p:spPr>
          <p:txBody>
            <a:bodyPr wrap="square" rtlCol="0">
              <a:spAutoFit/>
            </a:bodyPr>
            <a:lstStyle/>
            <a:p>
              <a:pPr algn="ctr"/>
              <a:r>
                <a:rPr lang="en-US" altLang="ko-KR" sz="3000" dirty="0">
                  <a:solidFill>
                    <a:schemeClr val="bg1">
                      <a:lumMod val="85000"/>
                    </a:schemeClr>
                  </a:solidFill>
                  <a:latin typeface="Arial" panose="020B0604020202020204" pitchFamily="34" charset="0"/>
                </a:rPr>
                <a:t>B</a:t>
              </a:r>
              <a:endParaRPr lang="ko-KR" altLang="en-US" sz="3000" dirty="0">
                <a:solidFill>
                  <a:schemeClr val="bg1">
                    <a:lumMod val="85000"/>
                  </a:schemeClr>
                </a:solidFill>
                <a:latin typeface="Arial" panose="020B0604020202020204" pitchFamily="34" charset="0"/>
              </a:endParaRPr>
            </a:p>
          </p:txBody>
        </p:sp>
      </p:grpSp>
      <p:grpSp>
        <p:nvGrpSpPr>
          <p:cNvPr id="11" name="그룹 10">
            <a:extLst>
              <a:ext uri="{FF2B5EF4-FFF2-40B4-BE49-F238E27FC236}">
                <a16:creationId xmlns:a16="http://schemas.microsoft.com/office/drawing/2014/main" id="{B079C51E-93E7-DACC-7C1E-4C2A43F7AB8B}"/>
              </a:ext>
            </a:extLst>
          </p:cNvPr>
          <p:cNvGrpSpPr/>
          <p:nvPr/>
        </p:nvGrpSpPr>
        <p:grpSpPr>
          <a:xfrm>
            <a:off x="2515559" y="3564563"/>
            <a:ext cx="893831" cy="1453047"/>
            <a:chOff x="1071979" y="2777938"/>
            <a:chExt cx="1173988" cy="1908482"/>
          </a:xfrm>
        </p:grpSpPr>
        <p:pic>
          <p:nvPicPr>
            <p:cNvPr id="12" name="그래픽 11">
              <a:extLst>
                <a:ext uri="{FF2B5EF4-FFF2-40B4-BE49-F238E27FC236}">
                  <a16:creationId xmlns:a16="http://schemas.microsoft.com/office/drawing/2014/main" id="{0013395D-CFDD-F836-3CCD-ABD31B9E1D4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71979" y="2777938"/>
              <a:ext cx="1173988" cy="1173988"/>
            </a:xfrm>
            <a:prstGeom prst="rect">
              <a:avLst/>
            </a:prstGeom>
          </p:spPr>
        </p:pic>
        <p:sp>
          <p:nvSpPr>
            <p:cNvPr id="13" name="TextBox 12">
              <a:extLst>
                <a:ext uri="{FF2B5EF4-FFF2-40B4-BE49-F238E27FC236}">
                  <a16:creationId xmlns:a16="http://schemas.microsoft.com/office/drawing/2014/main" id="{80BC0EA7-9AED-ED4F-CD7B-FF2B1A874CD1}"/>
                </a:ext>
              </a:extLst>
            </p:cNvPr>
            <p:cNvSpPr txBox="1"/>
            <p:nvPr/>
          </p:nvSpPr>
          <p:spPr>
            <a:xfrm>
              <a:off x="1173859" y="3958780"/>
              <a:ext cx="970228" cy="727640"/>
            </a:xfrm>
            <a:prstGeom prst="rect">
              <a:avLst/>
            </a:prstGeom>
            <a:noFill/>
          </p:spPr>
          <p:txBody>
            <a:bodyPr wrap="square" rtlCol="0">
              <a:spAutoFit/>
            </a:bodyPr>
            <a:lstStyle/>
            <a:p>
              <a:pPr algn="ctr"/>
              <a:r>
                <a:rPr lang="en-US" altLang="ko-KR" sz="3000" dirty="0">
                  <a:solidFill>
                    <a:schemeClr val="bg1">
                      <a:lumMod val="85000"/>
                    </a:schemeClr>
                  </a:solidFill>
                  <a:latin typeface="Arial" panose="020B0604020202020204" pitchFamily="34" charset="0"/>
                </a:rPr>
                <a:t>A</a:t>
              </a:r>
              <a:endParaRPr lang="ko-KR" altLang="en-US" sz="3000" dirty="0">
                <a:solidFill>
                  <a:schemeClr val="bg1">
                    <a:lumMod val="85000"/>
                  </a:schemeClr>
                </a:solidFill>
                <a:latin typeface="Arial" panose="020B0604020202020204" pitchFamily="34" charset="0"/>
              </a:endParaRPr>
            </a:p>
          </p:txBody>
        </p:sp>
      </p:grpSp>
      <p:cxnSp>
        <p:nvCxnSpPr>
          <p:cNvPr id="14" name="직선 화살표 연결선 13">
            <a:extLst>
              <a:ext uri="{FF2B5EF4-FFF2-40B4-BE49-F238E27FC236}">
                <a16:creationId xmlns:a16="http://schemas.microsoft.com/office/drawing/2014/main" id="{7A43CF8E-291E-64B3-3491-68E61DD7DBD5}"/>
              </a:ext>
            </a:extLst>
          </p:cNvPr>
          <p:cNvCxnSpPr>
            <a:stCxn id="12" idx="3"/>
            <a:endCxn id="9" idx="1"/>
          </p:cNvCxnSpPr>
          <p:nvPr/>
        </p:nvCxnSpPr>
        <p:spPr>
          <a:xfrm>
            <a:off x="3409390" y="4011479"/>
            <a:ext cx="5050961" cy="0"/>
          </a:xfrm>
          <a:prstGeom prst="straightConnector1">
            <a:avLst/>
          </a:prstGeom>
          <a:ln w="317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FB98BFD6-2603-90A2-0425-9BD504E5EB99}"/>
              </a:ext>
            </a:extLst>
          </p:cNvPr>
          <p:cNvSpPr txBox="1"/>
          <p:nvPr/>
        </p:nvSpPr>
        <p:spPr>
          <a:xfrm>
            <a:off x="4888673" y="3538695"/>
            <a:ext cx="2416356" cy="369332"/>
          </a:xfrm>
          <a:prstGeom prst="rect">
            <a:avLst/>
          </a:prstGeom>
          <a:noFill/>
        </p:spPr>
        <p:txBody>
          <a:bodyPr wrap="square" rtlCol="0">
            <a:spAutoFit/>
          </a:bodyPr>
          <a:lstStyle/>
          <a:p>
            <a:pPr algn="ctr"/>
            <a:r>
              <a:rPr lang="en-US" altLang="ko-KR" dirty="0">
                <a:solidFill>
                  <a:schemeClr val="bg1">
                    <a:lumMod val="85000"/>
                  </a:schemeClr>
                </a:solidFill>
              </a:rPr>
              <a:t>② transfer(B,</a:t>
            </a:r>
            <a:r>
              <a:rPr lang="ko-KR" altLang="en-US" dirty="0">
                <a:solidFill>
                  <a:schemeClr val="bg1">
                    <a:lumMod val="85000"/>
                  </a:schemeClr>
                </a:solidFill>
              </a:rPr>
              <a:t> </a:t>
            </a:r>
            <a:r>
              <a:rPr lang="en-US" altLang="ko-KR" dirty="0">
                <a:solidFill>
                  <a:schemeClr val="bg1">
                    <a:lumMod val="85000"/>
                  </a:schemeClr>
                </a:solidFill>
              </a:rPr>
              <a:t>1000)</a:t>
            </a:r>
            <a:endParaRPr lang="ko-KR" altLang="en-US" dirty="0">
              <a:solidFill>
                <a:schemeClr val="bg1">
                  <a:lumMod val="85000"/>
                </a:schemeClr>
              </a:solidFill>
            </a:endParaRPr>
          </a:p>
        </p:txBody>
      </p:sp>
      <p:sp>
        <p:nvSpPr>
          <p:cNvPr id="16" name="TextBox 15">
            <a:extLst>
              <a:ext uri="{FF2B5EF4-FFF2-40B4-BE49-F238E27FC236}">
                <a16:creationId xmlns:a16="http://schemas.microsoft.com/office/drawing/2014/main" id="{5971E18D-F890-457C-6EE3-3CB27F4900C7}"/>
              </a:ext>
            </a:extLst>
          </p:cNvPr>
          <p:cNvSpPr txBox="1"/>
          <p:nvPr/>
        </p:nvSpPr>
        <p:spPr>
          <a:xfrm>
            <a:off x="1100379" y="2892364"/>
            <a:ext cx="3020330" cy="646331"/>
          </a:xfrm>
          <a:prstGeom prst="rect">
            <a:avLst/>
          </a:prstGeom>
          <a:noFill/>
        </p:spPr>
        <p:txBody>
          <a:bodyPr wrap="square" rtlCol="0">
            <a:spAutoFit/>
          </a:bodyPr>
          <a:lstStyle/>
          <a:p>
            <a:r>
              <a:rPr lang="en-US" altLang="ko-KR" dirty="0">
                <a:solidFill>
                  <a:schemeClr val="bg1">
                    <a:lumMod val="85000"/>
                  </a:schemeClr>
                </a:solidFill>
              </a:rPr>
              <a:t>balances[A] = 1000</a:t>
            </a:r>
          </a:p>
          <a:p>
            <a:r>
              <a:rPr lang="en-US" altLang="ko-KR" dirty="0">
                <a:solidFill>
                  <a:schemeClr val="bg1">
                    <a:lumMod val="85000"/>
                  </a:schemeClr>
                </a:solidFill>
              </a:rPr>
              <a:t>balances[B] = 0</a:t>
            </a:r>
            <a:endParaRPr lang="ko-KR" altLang="en-US" dirty="0">
              <a:solidFill>
                <a:schemeClr val="bg1">
                  <a:lumMod val="85000"/>
                </a:schemeClr>
              </a:solidFill>
            </a:endParaRPr>
          </a:p>
        </p:txBody>
      </p:sp>
      <p:sp>
        <p:nvSpPr>
          <p:cNvPr id="17" name="TextBox 16">
            <a:extLst>
              <a:ext uri="{FF2B5EF4-FFF2-40B4-BE49-F238E27FC236}">
                <a16:creationId xmlns:a16="http://schemas.microsoft.com/office/drawing/2014/main" id="{C6039844-2503-7D5E-2DDC-EA4E8F27E929}"/>
              </a:ext>
            </a:extLst>
          </p:cNvPr>
          <p:cNvSpPr txBox="1"/>
          <p:nvPr/>
        </p:nvSpPr>
        <p:spPr>
          <a:xfrm>
            <a:off x="9171670" y="2892364"/>
            <a:ext cx="3020330" cy="646331"/>
          </a:xfrm>
          <a:prstGeom prst="rect">
            <a:avLst/>
          </a:prstGeom>
          <a:noFill/>
        </p:spPr>
        <p:txBody>
          <a:bodyPr wrap="square" rtlCol="0">
            <a:spAutoFit/>
          </a:bodyPr>
          <a:lstStyle/>
          <a:p>
            <a:r>
              <a:rPr lang="en-US" altLang="ko-KR" dirty="0">
                <a:solidFill>
                  <a:srgbClr val="DBAC7D"/>
                </a:solidFill>
              </a:rPr>
              <a:t>balances[A] = 0</a:t>
            </a:r>
          </a:p>
          <a:p>
            <a:r>
              <a:rPr lang="en-US" altLang="ko-KR" dirty="0">
                <a:solidFill>
                  <a:srgbClr val="DBAC7D"/>
                </a:solidFill>
              </a:rPr>
              <a:t>balances[B] = 1000</a:t>
            </a:r>
            <a:endParaRPr lang="ko-KR" altLang="en-US" dirty="0">
              <a:solidFill>
                <a:srgbClr val="DBAC7D"/>
              </a:solidFill>
            </a:endParaRPr>
          </a:p>
        </p:txBody>
      </p:sp>
      <p:sp>
        <p:nvSpPr>
          <p:cNvPr id="20" name="TextBox 19">
            <a:extLst>
              <a:ext uri="{FF2B5EF4-FFF2-40B4-BE49-F238E27FC236}">
                <a16:creationId xmlns:a16="http://schemas.microsoft.com/office/drawing/2014/main" id="{150DF4F0-6F36-97EC-F025-81E31DEC0B39}"/>
              </a:ext>
            </a:extLst>
          </p:cNvPr>
          <p:cNvSpPr txBox="1"/>
          <p:nvPr/>
        </p:nvSpPr>
        <p:spPr>
          <a:xfrm>
            <a:off x="1887426" y="2514940"/>
            <a:ext cx="467356" cy="369332"/>
          </a:xfrm>
          <a:prstGeom prst="rect">
            <a:avLst/>
          </a:prstGeom>
          <a:noFill/>
        </p:spPr>
        <p:txBody>
          <a:bodyPr wrap="square" rtlCol="0">
            <a:spAutoFit/>
          </a:bodyPr>
          <a:lstStyle/>
          <a:p>
            <a:r>
              <a:rPr lang="en-US" altLang="ko-KR" dirty="0">
                <a:solidFill>
                  <a:schemeClr val="bg1">
                    <a:lumMod val="85000"/>
                  </a:schemeClr>
                </a:solidFill>
              </a:rPr>
              <a:t>①</a:t>
            </a:r>
            <a:endParaRPr lang="ko-KR" altLang="en-US" dirty="0">
              <a:solidFill>
                <a:schemeClr val="bg1">
                  <a:lumMod val="85000"/>
                </a:schemeClr>
              </a:solidFill>
            </a:endParaRPr>
          </a:p>
        </p:txBody>
      </p:sp>
      <p:sp>
        <p:nvSpPr>
          <p:cNvPr id="21" name="TextBox 20">
            <a:extLst>
              <a:ext uri="{FF2B5EF4-FFF2-40B4-BE49-F238E27FC236}">
                <a16:creationId xmlns:a16="http://schemas.microsoft.com/office/drawing/2014/main" id="{BD320545-6C82-FD62-C73F-9EFFDF4C6394}"/>
              </a:ext>
            </a:extLst>
          </p:cNvPr>
          <p:cNvSpPr txBox="1"/>
          <p:nvPr/>
        </p:nvSpPr>
        <p:spPr>
          <a:xfrm>
            <a:off x="9740875" y="2587381"/>
            <a:ext cx="467356" cy="369332"/>
          </a:xfrm>
          <a:prstGeom prst="rect">
            <a:avLst/>
          </a:prstGeom>
          <a:noFill/>
        </p:spPr>
        <p:txBody>
          <a:bodyPr wrap="square" rtlCol="0">
            <a:spAutoFit/>
          </a:bodyPr>
          <a:lstStyle/>
          <a:p>
            <a:r>
              <a:rPr lang="en-US" altLang="ko-KR" dirty="0">
                <a:solidFill>
                  <a:schemeClr val="bg1">
                    <a:lumMod val="85000"/>
                  </a:schemeClr>
                </a:solidFill>
              </a:rPr>
              <a:t>③</a:t>
            </a:r>
            <a:endParaRPr lang="ko-KR" altLang="en-US" dirty="0">
              <a:solidFill>
                <a:schemeClr val="bg1">
                  <a:lumMod val="85000"/>
                </a:schemeClr>
              </a:solidFill>
            </a:endParaRPr>
          </a:p>
        </p:txBody>
      </p:sp>
      <p:sp>
        <p:nvSpPr>
          <p:cNvPr id="25" name="TextBox 24">
            <a:extLst>
              <a:ext uri="{FF2B5EF4-FFF2-40B4-BE49-F238E27FC236}">
                <a16:creationId xmlns:a16="http://schemas.microsoft.com/office/drawing/2014/main" id="{22F1E429-EC97-F5E6-7DA9-E78819368600}"/>
              </a:ext>
            </a:extLst>
          </p:cNvPr>
          <p:cNvSpPr txBox="1"/>
          <p:nvPr/>
        </p:nvSpPr>
        <p:spPr>
          <a:xfrm>
            <a:off x="235106" y="6184964"/>
            <a:ext cx="3662768" cy="523220"/>
          </a:xfrm>
          <a:prstGeom prst="rect">
            <a:avLst/>
          </a:prstGeom>
          <a:noFill/>
          <a:ln>
            <a:solidFill>
              <a:schemeClr val="bg1">
                <a:lumMod val="85000"/>
              </a:schemeClr>
            </a:solidFill>
          </a:ln>
        </p:spPr>
        <p:txBody>
          <a:bodyPr wrap="square" rtlCol="0">
            <a:spAutoFit/>
          </a:bodyPr>
          <a:lstStyle/>
          <a:p>
            <a:r>
              <a:rPr lang="en-US" altLang="ko-KR" sz="1400" dirty="0">
                <a:solidFill>
                  <a:schemeClr val="bg1">
                    <a:lumMod val="85000"/>
                  </a:schemeClr>
                </a:solidFill>
              </a:rPr>
              <a:t>balances[{address}] = {balance}</a:t>
            </a:r>
          </a:p>
          <a:p>
            <a:r>
              <a:rPr lang="en-US" altLang="ko-KR" sz="1400" dirty="0">
                <a:solidFill>
                  <a:schemeClr val="bg1">
                    <a:lumMod val="85000"/>
                  </a:schemeClr>
                </a:solidFill>
              </a:rPr>
              <a:t>allowances[{owner}][{spender}] = {amount}</a:t>
            </a:r>
          </a:p>
        </p:txBody>
      </p:sp>
    </p:spTree>
    <p:extLst>
      <p:ext uri="{BB962C8B-B14F-4D97-AF65-F5344CB8AC3E}">
        <p14:creationId xmlns:p14="http://schemas.microsoft.com/office/powerpoint/2010/main" val="2248527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7" grpId="0"/>
      <p:bldP spid="21" grpId="0"/>
    </p:bld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a:extLst>
              <a:ext uri="{FF2B5EF4-FFF2-40B4-BE49-F238E27FC236}">
                <a16:creationId xmlns:a16="http://schemas.microsoft.com/office/drawing/2014/main" id="{DD05411B-DF6C-8654-DAF6-BDEEA9DA3017}"/>
              </a:ext>
            </a:extLst>
          </p:cNvPr>
          <p:cNvSpPr txBox="1"/>
          <p:nvPr/>
        </p:nvSpPr>
        <p:spPr>
          <a:xfrm>
            <a:off x="378045" y="2621874"/>
            <a:ext cx="2324061" cy="923330"/>
          </a:xfrm>
          <a:prstGeom prst="rect">
            <a:avLst/>
          </a:prstGeom>
          <a:noFill/>
        </p:spPr>
        <p:txBody>
          <a:bodyPr wrap="square" rtlCol="0">
            <a:spAutoFit/>
          </a:bodyPr>
          <a:lstStyle/>
          <a:p>
            <a:r>
              <a:rPr lang="en-US" altLang="ko-KR" dirty="0">
                <a:solidFill>
                  <a:schemeClr val="bg1">
                    <a:lumMod val="85000"/>
                  </a:schemeClr>
                </a:solidFill>
              </a:rPr>
              <a:t>balances[A] = 1000</a:t>
            </a:r>
          </a:p>
          <a:p>
            <a:r>
              <a:rPr lang="en-US" altLang="ko-KR" dirty="0">
                <a:solidFill>
                  <a:schemeClr val="bg1">
                    <a:lumMod val="85000"/>
                  </a:schemeClr>
                </a:solidFill>
              </a:rPr>
              <a:t>balances[B] = 0</a:t>
            </a:r>
          </a:p>
          <a:p>
            <a:r>
              <a:rPr lang="en-US" altLang="ko-KR" dirty="0">
                <a:solidFill>
                  <a:schemeClr val="bg1">
                    <a:lumMod val="85000"/>
                  </a:schemeClr>
                </a:solidFill>
              </a:rPr>
              <a:t>allowances[A][C] = 0</a:t>
            </a:r>
          </a:p>
        </p:txBody>
      </p:sp>
      <p:sp>
        <p:nvSpPr>
          <p:cNvPr id="3" name="제목 2">
            <a:extLst>
              <a:ext uri="{FF2B5EF4-FFF2-40B4-BE49-F238E27FC236}">
                <a16:creationId xmlns:a16="http://schemas.microsoft.com/office/drawing/2014/main" id="{21C8CB02-7A98-34D4-1CC5-8EE103B124F4}"/>
              </a:ext>
            </a:extLst>
          </p:cNvPr>
          <p:cNvSpPr>
            <a:spLocks noGrp="1"/>
          </p:cNvSpPr>
          <p:nvPr>
            <p:ph type="title"/>
          </p:nvPr>
        </p:nvSpPr>
        <p:spPr/>
        <p:txBody>
          <a:bodyPr/>
          <a:lstStyle/>
          <a:p>
            <a:r>
              <a:rPr lang="en-US" altLang="ko-KR" dirty="0"/>
              <a:t>ERC-20 [ approve(), </a:t>
            </a:r>
            <a:r>
              <a:rPr lang="en-US" altLang="ko-KR" dirty="0" err="1"/>
              <a:t>transferFrom</a:t>
            </a:r>
            <a:r>
              <a:rPr lang="en-US" altLang="ko-KR" dirty="0"/>
              <a:t>() ]</a:t>
            </a:r>
            <a:endParaRPr lang="ko-KR" altLang="en-US" dirty="0"/>
          </a:p>
        </p:txBody>
      </p:sp>
      <p:sp>
        <p:nvSpPr>
          <p:cNvPr id="5" name="내용 개체 틀 1">
            <a:extLst>
              <a:ext uri="{FF2B5EF4-FFF2-40B4-BE49-F238E27FC236}">
                <a16:creationId xmlns:a16="http://schemas.microsoft.com/office/drawing/2014/main" id="{0D85C8B8-10E8-FCD4-6E65-32D315BC0133}"/>
              </a:ext>
            </a:extLst>
          </p:cNvPr>
          <p:cNvSpPr txBox="1">
            <a:spLocks/>
          </p:cNvSpPr>
          <p:nvPr/>
        </p:nvSpPr>
        <p:spPr>
          <a:xfrm>
            <a:off x="241299" y="674859"/>
            <a:ext cx="11683999" cy="2159050"/>
          </a:xfrm>
          <a:prstGeom prst="rect">
            <a:avLst/>
          </a:prstGeom>
        </p:spPr>
        <p:txBody>
          <a:bodyPr vert="horz" lIns="91440" tIns="45720" rIns="91440" bIns="45720" rtlCol="0">
            <a:normAutofit/>
          </a:bodyPr>
          <a:lstStyle>
            <a:lvl1pPr marL="0" indent="-144000" algn="l" defTabSz="914400" rtl="0" eaLnBrk="1" latinLnBrk="1" hangingPunct="1">
              <a:lnSpc>
                <a:spcPct val="105000"/>
              </a:lnSpc>
              <a:spcBef>
                <a:spcPts val="1000"/>
              </a:spcBef>
              <a:buFont typeface="Arial" panose="020B0604020202020204" pitchFamily="34" charset="0"/>
              <a:buChar char="•"/>
              <a:defRPr sz="2000" kern="1200" spc="-90" baseline="0">
                <a:solidFill>
                  <a:schemeClr val="bg1">
                    <a:lumMod val="85000"/>
                  </a:schemeClr>
                </a:solidFill>
                <a:latin typeface="Arial" panose="020B0604020202020204" pitchFamily="34" charset="0"/>
                <a:ea typeface="맑은 고딕" panose="020B0503020000020004" pitchFamily="50" charset="-127"/>
                <a:cs typeface="+mn-cs"/>
              </a:defRPr>
            </a:lvl1pPr>
            <a:lvl2pPr marL="360000" indent="-144000" algn="l" defTabSz="914400" rtl="0" eaLnBrk="1" latinLnBrk="1" hangingPunct="1">
              <a:lnSpc>
                <a:spcPct val="105000"/>
              </a:lnSpc>
              <a:spcBef>
                <a:spcPts val="500"/>
              </a:spcBef>
              <a:buFont typeface="Arial" panose="020B0604020202020204" pitchFamily="34" charset="0"/>
              <a:buChar char="•"/>
              <a:defRPr sz="1800" kern="1200" spc="-90" baseline="0">
                <a:solidFill>
                  <a:schemeClr val="bg1">
                    <a:lumMod val="85000"/>
                  </a:schemeClr>
                </a:solidFill>
                <a:latin typeface="Arial" panose="020B0604020202020204" pitchFamily="34" charset="0"/>
                <a:ea typeface="맑은 고딕" panose="020B0503020000020004" pitchFamily="50" charset="-127"/>
                <a:cs typeface="+mn-cs"/>
              </a:defRPr>
            </a:lvl2pPr>
            <a:lvl3pPr marL="540000" indent="-144000" algn="l" defTabSz="914400" rtl="0" eaLnBrk="1" latinLnBrk="1" hangingPunct="1">
              <a:lnSpc>
                <a:spcPct val="105000"/>
              </a:lnSpc>
              <a:spcBef>
                <a:spcPts val="500"/>
              </a:spcBef>
              <a:buFont typeface="Arial" panose="020B0604020202020204" pitchFamily="34" charset="0"/>
              <a:buChar char="•"/>
              <a:defRPr sz="1600" kern="1200" spc="-90" baseline="0">
                <a:solidFill>
                  <a:schemeClr val="bg1">
                    <a:lumMod val="85000"/>
                  </a:schemeClr>
                </a:solidFill>
                <a:latin typeface="Arial" panose="020B0604020202020204" pitchFamily="34" charset="0"/>
                <a:ea typeface="맑은 고딕" panose="020B0503020000020004" pitchFamily="50" charset="-127"/>
                <a:cs typeface="+mn-cs"/>
              </a:defRPr>
            </a:lvl3pPr>
            <a:lvl4pPr marL="720000" indent="-144000" algn="l" defTabSz="914400" rtl="0" eaLnBrk="1" latinLnBrk="1" hangingPunct="1">
              <a:lnSpc>
                <a:spcPct val="105000"/>
              </a:lnSpc>
              <a:spcBef>
                <a:spcPts val="500"/>
              </a:spcBef>
              <a:buFont typeface="Arial" panose="020B0604020202020204" pitchFamily="34" charset="0"/>
              <a:buChar char="•"/>
              <a:defRPr sz="1500" kern="1200" spc="-90" baseline="0">
                <a:solidFill>
                  <a:schemeClr val="bg1">
                    <a:lumMod val="85000"/>
                  </a:schemeClr>
                </a:solidFill>
                <a:latin typeface="Arial" panose="020B0604020202020204" pitchFamily="34" charset="0"/>
                <a:ea typeface="맑은 고딕" panose="020B0503020000020004" pitchFamily="50" charset="-127"/>
                <a:cs typeface="+mn-cs"/>
              </a:defRPr>
            </a:lvl4pPr>
            <a:lvl5pPr marL="900000" indent="-144000" algn="l" defTabSz="914400" rtl="0" eaLnBrk="1" latinLnBrk="1" hangingPunct="1">
              <a:lnSpc>
                <a:spcPct val="105000"/>
              </a:lnSpc>
              <a:spcBef>
                <a:spcPts val="500"/>
              </a:spcBef>
              <a:buFont typeface="Arial" panose="020B0604020202020204" pitchFamily="34" charset="0"/>
              <a:buChar char="•"/>
              <a:defRPr sz="1400" kern="1200" spc="-90" baseline="0">
                <a:solidFill>
                  <a:schemeClr val="bg1">
                    <a:lumMod val="85000"/>
                  </a:schemeClr>
                </a:solidFill>
                <a:latin typeface="Arial" panose="020B0604020202020204" pitchFamily="34" charset="0"/>
                <a:ea typeface="맑은 고딕" panose="020B0503020000020004"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lgn="ctr">
              <a:buFont typeface="Arial" panose="020B0604020202020204" pitchFamily="34" charset="0"/>
              <a:buNone/>
            </a:pPr>
            <a:endParaRPr lang="en-US" altLang="ko-KR" sz="1500" dirty="0"/>
          </a:p>
          <a:p>
            <a:pPr indent="0" algn="ctr">
              <a:buFont typeface="Arial" panose="020B0604020202020204" pitchFamily="34" charset="0"/>
              <a:buNone/>
            </a:pPr>
            <a:r>
              <a:rPr lang="en-US" altLang="ko-KR" sz="3000" dirty="0"/>
              <a:t>approve(spender, value) </a:t>
            </a:r>
            <a:r>
              <a:rPr lang="ko-KR" altLang="en-US" sz="3000" dirty="0"/>
              <a:t>➡ </a:t>
            </a:r>
            <a:r>
              <a:rPr lang="en-US" altLang="ko-KR" sz="3000" dirty="0"/>
              <a:t>A : approve(C, 1000)</a:t>
            </a:r>
          </a:p>
          <a:p>
            <a:pPr indent="0" algn="ctr">
              <a:buFont typeface="Arial" panose="020B0604020202020204" pitchFamily="34" charset="0"/>
              <a:buNone/>
            </a:pPr>
            <a:r>
              <a:rPr lang="en-US" altLang="ko-KR" sz="3000" dirty="0" err="1"/>
              <a:t>transferFrom</a:t>
            </a:r>
            <a:r>
              <a:rPr lang="en-US" altLang="ko-KR" sz="3000" dirty="0"/>
              <a:t>(from, to, value) </a:t>
            </a:r>
            <a:r>
              <a:rPr lang="ko-KR" altLang="en-US" sz="3000" dirty="0"/>
              <a:t>➡ </a:t>
            </a:r>
            <a:r>
              <a:rPr lang="en-US" altLang="ko-KR" sz="3000" dirty="0"/>
              <a:t>C : </a:t>
            </a:r>
            <a:r>
              <a:rPr lang="en-US" altLang="ko-KR" sz="3000" dirty="0" err="1"/>
              <a:t>transferFrom</a:t>
            </a:r>
            <a:r>
              <a:rPr lang="en-US" altLang="ko-KR" sz="3000" dirty="0"/>
              <a:t>(A, B, 1000)</a:t>
            </a:r>
            <a:endParaRPr lang="ko-KR" altLang="en-US" sz="3000" dirty="0"/>
          </a:p>
        </p:txBody>
      </p:sp>
      <p:grpSp>
        <p:nvGrpSpPr>
          <p:cNvPr id="7" name="그룹 6">
            <a:extLst>
              <a:ext uri="{FF2B5EF4-FFF2-40B4-BE49-F238E27FC236}">
                <a16:creationId xmlns:a16="http://schemas.microsoft.com/office/drawing/2014/main" id="{84461980-8EAB-236C-275A-5BF6EA23B12E}"/>
              </a:ext>
            </a:extLst>
          </p:cNvPr>
          <p:cNvGrpSpPr/>
          <p:nvPr/>
        </p:nvGrpSpPr>
        <p:grpSpPr>
          <a:xfrm>
            <a:off x="8520333" y="2721616"/>
            <a:ext cx="893831" cy="1453047"/>
            <a:chOff x="4127049" y="2777938"/>
            <a:chExt cx="1173988" cy="1908482"/>
          </a:xfrm>
        </p:grpSpPr>
        <p:pic>
          <p:nvPicPr>
            <p:cNvPr id="8" name="그래픽 7">
              <a:extLst>
                <a:ext uri="{FF2B5EF4-FFF2-40B4-BE49-F238E27FC236}">
                  <a16:creationId xmlns:a16="http://schemas.microsoft.com/office/drawing/2014/main" id="{DAD0603D-ECB3-CCDD-F07F-758E6744DA4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127049" y="2777938"/>
              <a:ext cx="1173988" cy="1173988"/>
            </a:xfrm>
            <a:prstGeom prst="rect">
              <a:avLst/>
            </a:prstGeom>
          </p:spPr>
        </p:pic>
        <p:sp>
          <p:nvSpPr>
            <p:cNvPr id="9" name="TextBox 8">
              <a:extLst>
                <a:ext uri="{FF2B5EF4-FFF2-40B4-BE49-F238E27FC236}">
                  <a16:creationId xmlns:a16="http://schemas.microsoft.com/office/drawing/2014/main" id="{EFAF9735-7F8E-B3B4-83AC-75D2233878B4}"/>
                </a:ext>
              </a:extLst>
            </p:cNvPr>
            <p:cNvSpPr txBox="1"/>
            <p:nvPr/>
          </p:nvSpPr>
          <p:spPr>
            <a:xfrm>
              <a:off x="4155744" y="3958780"/>
              <a:ext cx="1116599" cy="727640"/>
            </a:xfrm>
            <a:prstGeom prst="rect">
              <a:avLst/>
            </a:prstGeom>
            <a:noFill/>
          </p:spPr>
          <p:txBody>
            <a:bodyPr wrap="square" rtlCol="0">
              <a:spAutoFit/>
            </a:bodyPr>
            <a:lstStyle/>
            <a:p>
              <a:pPr algn="ctr"/>
              <a:r>
                <a:rPr lang="en-US" altLang="ko-KR" sz="3000" dirty="0">
                  <a:solidFill>
                    <a:schemeClr val="bg1">
                      <a:lumMod val="85000"/>
                    </a:schemeClr>
                  </a:solidFill>
                  <a:latin typeface="Arial" panose="020B0604020202020204" pitchFamily="34" charset="0"/>
                </a:rPr>
                <a:t>B</a:t>
              </a:r>
              <a:endParaRPr lang="ko-KR" altLang="en-US" sz="3000" dirty="0">
                <a:solidFill>
                  <a:schemeClr val="bg1">
                    <a:lumMod val="85000"/>
                  </a:schemeClr>
                </a:solidFill>
                <a:latin typeface="Arial" panose="020B0604020202020204" pitchFamily="34" charset="0"/>
              </a:endParaRPr>
            </a:p>
          </p:txBody>
        </p:sp>
      </p:grpSp>
      <p:grpSp>
        <p:nvGrpSpPr>
          <p:cNvPr id="10" name="그룹 9">
            <a:extLst>
              <a:ext uri="{FF2B5EF4-FFF2-40B4-BE49-F238E27FC236}">
                <a16:creationId xmlns:a16="http://schemas.microsoft.com/office/drawing/2014/main" id="{675DAA35-CC77-33C0-5F7D-F1EB1586A038}"/>
              </a:ext>
            </a:extLst>
          </p:cNvPr>
          <p:cNvGrpSpPr/>
          <p:nvPr/>
        </p:nvGrpSpPr>
        <p:grpSpPr>
          <a:xfrm>
            <a:off x="2779673" y="2721616"/>
            <a:ext cx="893831" cy="1453047"/>
            <a:chOff x="1071979" y="2777938"/>
            <a:chExt cx="1173988" cy="1908482"/>
          </a:xfrm>
        </p:grpSpPr>
        <p:pic>
          <p:nvPicPr>
            <p:cNvPr id="11" name="그래픽 10">
              <a:extLst>
                <a:ext uri="{FF2B5EF4-FFF2-40B4-BE49-F238E27FC236}">
                  <a16:creationId xmlns:a16="http://schemas.microsoft.com/office/drawing/2014/main" id="{E23B317E-9F0E-C6EF-0859-89E4B1D07B0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71979" y="2777938"/>
              <a:ext cx="1173988" cy="1173988"/>
            </a:xfrm>
            <a:prstGeom prst="rect">
              <a:avLst/>
            </a:prstGeom>
          </p:spPr>
        </p:pic>
        <p:sp>
          <p:nvSpPr>
            <p:cNvPr id="12" name="TextBox 11">
              <a:extLst>
                <a:ext uri="{FF2B5EF4-FFF2-40B4-BE49-F238E27FC236}">
                  <a16:creationId xmlns:a16="http://schemas.microsoft.com/office/drawing/2014/main" id="{3AB1EE9F-C1DF-C260-C02F-BABD587B6388}"/>
                </a:ext>
              </a:extLst>
            </p:cNvPr>
            <p:cNvSpPr txBox="1"/>
            <p:nvPr/>
          </p:nvSpPr>
          <p:spPr>
            <a:xfrm>
              <a:off x="1173859" y="3958780"/>
              <a:ext cx="970228" cy="727640"/>
            </a:xfrm>
            <a:prstGeom prst="rect">
              <a:avLst/>
            </a:prstGeom>
            <a:noFill/>
          </p:spPr>
          <p:txBody>
            <a:bodyPr wrap="square" rtlCol="0">
              <a:spAutoFit/>
            </a:bodyPr>
            <a:lstStyle/>
            <a:p>
              <a:pPr algn="ctr"/>
              <a:r>
                <a:rPr lang="en-US" altLang="ko-KR" sz="3000" dirty="0">
                  <a:solidFill>
                    <a:schemeClr val="bg1">
                      <a:lumMod val="85000"/>
                    </a:schemeClr>
                  </a:solidFill>
                  <a:latin typeface="Arial" panose="020B0604020202020204" pitchFamily="34" charset="0"/>
                </a:rPr>
                <a:t>A</a:t>
              </a:r>
              <a:endParaRPr lang="ko-KR" altLang="en-US" sz="3000" dirty="0">
                <a:solidFill>
                  <a:schemeClr val="bg1">
                    <a:lumMod val="85000"/>
                  </a:schemeClr>
                </a:solidFill>
                <a:latin typeface="Arial" panose="020B0604020202020204" pitchFamily="34" charset="0"/>
              </a:endParaRPr>
            </a:p>
          </p:txBody>
        </p:sp>
      </p:grpSp>
      <p:grpSp>
        <p:nvGrpSpPr>
          <p:cNvPr id="13" name="그룹 12">
            <a:extLst>
              <a:ext uri="{FF2B5EF4-FFF2-40B4-BE49-F238E27FC236}">
                <a16:creationId xmlns:a16="http://schemas.microsoft.com/office/drawing/2014/main" id="{174BB079-D7E9-19CB-EE88-7A9A371D3747}"/>
              </a:ext>
            </a:extLst>
          </p:cNvPr>
          <p:cNvGrpSpPr/>
          <p:nvPr/>
        </p:nvGrpSpPr>
        <p:grpSpPr>
          <a:xfrm>
            <a:off x="5649452" y="4375594"/>
            <a:ext cx="893831" cy="1453047"/>
            <a:chOff x="4127049" y="2777938"/>
            <a:chExt cx="1173988" cy="1908482"/>
          </a:xfrm>
        </p:grpSpPr>
        <p:pic>
          <p:nvPicPr>
            <p:cNvPr id="14" name="그래픽 13">
              <a:extLst>
                <a:ext uri="{FF2B5EF4-FFF2-40B4-BE49-F238E27FC236}">
                  <a16:creationId xmlns:a16="http://schemas.microsoft.com/office/drawing/2014/main" id="{8BE6F7CF-10EE-DD96-19AA-04C3098F945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127049" y="2777938"/>
              <a:ext cx="1173988" cy="1173988"/>
            </a:xfrm>
            <a:prstGeom prst="rect">
              <a:avLst/>
            </a:prstGeom>
          </p:spPr>
        </p:pic>
        <p:sp>
          <p:nvSpPr>
            <p:cNvPr id="15" name="TextBox 14">
              <a:extLst>
                <a:ext uri="{FF2B5EF4-FFF2-40B4-BE49-F238E27FC236}">
                  <a16:creationId xmlns:a16="http://schemas.microsoft.com/office/drawing/2014/main" id="{64A86697-887C-5761-7CAE-063A4314C48E}"/>
                </a:ext>
              </a:extLst>
            </p:cNvPr>
            <p:cNvSpPr txBox="1"/>
            <p:nvPr/>
          </p:nvSpPr>
          <p:spPr>
            <a:xfrm>
              <a:off x="4155744" y="3958780"/>
              <a:ext cx="1116599" cy="727640"/>
            </a:xfrm>
            <a:prstGeom prst="rect">
              <a:avLst/>
            </a:prstGeom>
            <a:noFill/>
          </p:spPr>
          <p:txBody>
            <a:bodyPr wrap="square" rtlCol="0">
              <a:spAutoFit/>
            </a:bodyPr>
            <a:lstStyle/>
            <a:p>
              <a:pPr algn="ctr"/>
              <a:r>
                <a:rPr lang="en-US" altLang="ko-KR" sz="3000" dirty="0">
                  <a:solidFill>
                    <a:schemeClr val="bg1">
                      <a:lumMod val="85000"/>
                    </a:schemeClr>
                  </a:solidFill>
                  <a:latin typeface="Arial" panose="020B0604020202020204" pitchFamily="34" charset="0"/>
                </a:rPr>
                <a:t>C</a:t>
              </a:r>
              <a:endParaRPr lang="ko-KR" altLang="en-US" sz="3000" dirty="0">
                <a:solidFill>
                  <a:schemeClr val="bg1">
                    <a:lumMod val="85000"/>
                  </a:schemeClr>
                </a:solidFill>
                <a:latin typeface="Arial" panose="020B0604020202020204" pitchFamily="34" charset="0"/>
              </a:endParaRPr>
            </a:p>
          </p:txBody>
        </p:sp>
      </p:grpSp>
      <p:sp>
        <p:nvSpPr>
          <p:cNvPr id="16" name="TextBox 15">
            <a:extLst>
              <a:ext uri="{FF2B5EF4-FFF2-40B4-BE49-F238E27FC236}">
                <a16:creationId xmlns:a16="http://schemas.microsoft.com/office/drawing/2014/main" id="{80BF0FAB-AB0F-4DAE-170E-98CACE3B680D}"/>
              </a:ext>
            </a:extLst>
          </p:cNvPr>
          <p:cNvSpPr txBox="1"/>
          <p:nvPr/>
        </p:nvSpPr>
        <p:spPr>
          <a:xfrm>
            <a:off x="2293020" y="4324551"/>
            <a:ext cx="2433112" cy="369332"/>
          </a:xfrm>
          <a:prstGeom prst="rect">
            <a:avLst/>
          </a:prstGeom>
          <a:noFill/>
        </p:spPr>
        <p:txBody>
          <a:bodyPr wrap="square" rtlCol="0">
            <a:spAutoFit/>
          </a:bodyPr>
          <a:lstStyle/>
          <a:p>
            <a:r>
              <a:rPr lang="en-US" altLang="ko-KR" dirty="0">
                <a:solidFill>
                  <a:schemeClr val="bg1">
                    <a:lumMod val="85000"/>
                  </a:schemeClr>
                </a:solidFill>
              </a:rPr>
              <a:t>② approve(C,</a:t>
            </a:r>
            <a:r>
              <a:rPr lang="ko-KR" altLang="en-US" dirty="0">
                <a:solidFill>
                  <a:schemeClr val="bg1">
                    <a:lumMod val="85000"/>
                  </a:schemeClr>
                </a:solidFill>
              </a:rPr>
              <a:t> </a:t>
            </a:r>
            <a:r>
              <a:rPr lang="en-US" altLang="ko-KR" dirty="0">
                <a:solidFill>
                  <a:schemeClr val="bg1">
                    <a:lumMod val="85000"/>
                  </a:schemeClr>
                </a:solidFill>
              </a:rPr>
              <a:t>1000)</a:t>
            </a:r>
            <a:endParaRPr lang="ko-KR" altLang="en-US" dirty="0">
              <a:solidFill>
                <a:schemeClr val="bg1">
                  <a:lumMod val="85000"/>
                </a:schemeClr>
              </a:solidFill>
            </a:endParaRPr>
          </a:p>
        </p:txBody>
      </p:sp>
      <p:cxnSp>
        <p:nvCxnSpPr>
          <p:cNvPr id="17" name="직선 화살표 연결선 16">
            <a:extLst>
              <a:ext uri="{FF2B5EF4-FFF2-40B4-BE49-F238E27FC236}">
                <a16:creationId xmlns:a16="http://schemas.microsoft.com/office/drawing/2014/main" id="{FDE3DFC2-1280-AF2F-222B-81830F53B2D2}"/>
              </a:ext>
            </a:extLst>
          </p:cNvPr>
          <p:cNvCxnSpPr>
            <a:cxnSpLocks/>
          </p:cNvCxnSpPr>
          <p:nvPr/>
        </p:nvCxnSpPr>
        <p:spPr>
          <a:xfrm>
            <a:off x="3752091" y="3681413"/>
            <a:ext cx="1735078" cy="1330959"/>
          </a:xfrm>
          <a:prstGeom prst="straightConnector1">
            <a:avLst/>
          </a:prstGeom>
          <a:ln w="317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D87D8CD5-B95C-1A45-0FE4-25C3D5162BD0}"/>
              </a:ext>
            </a:extLst>
          </p:cNvPr>
          <p:cNvCxnSpPr>
            <a:cxnSpLocks/>
          </p:cNvCxnSpPr>
          <p:nvPr/>
        </p:nvCxnSpPr>
        <p:spPr>
          <a:xfrm flipV="1">
            <a:off x="6640584" y="3681413"/>
            <a:ext cx="1879749" cy="1199253"/>
          </a:xfrm>
          <a:prstGeom prst="straightConnector1">
            <a:avLst/>
          </a:prstGeom>
          <a:ln w="317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221DFF1E-2DE9-DA1D-0678-9C2E05F55D7C}"/>
              </a:ext>
            </a:extLst>
          </p:cNvPr>
          <p:cNvSpPr txBox="1"/>
          <p:nvPr/>
        </p:nvSpPr>
        <p:spPr>
          <a:xfrm>
            <a:off x="7580458" y="4324551"/>
            <a:ext cx="3176888" cy="369332"/>
          </a:xfrm>
          <a:prstGeom prst="rect">
            <a:avLst/>
          </a:prstGeom>
          <a:noFill/>
        </p:spPr>
        <p:txBody>
          <a:bodyPr wrap="square" rtlCol="0">
            <a:spAutoFit/>
          </a:bodyPr>
          <a:lstStyle/>
          <a:p>
            <a:r>
              <a:rPr lang="en-US" altLang="ko-KR" dirty="0">
                <a:solidFill>
                  <a:schemeClr val="bg1">
                    <a:lumMod val="85000"/>
                  </a:schemeClr>
                </a:solidFill>
              </a:rPr>
              <a:t>④ </a:t>
            </a:r>
            <a:r>
              <a:rPr lang="en-US" altLang="ko-KR" dirty="0" err="1">
                <a:solidFill>
                  <a:schemeClr val="bg1">
                    <a:lumMod val="85000"/>
                  </a:schemeClr>
                </a:solidFill>
              </a:rPr>
              <a:t>transferFrom</a:t>
            </a:r>
            <a:r>
              <a:rPr lang="en-US" altLang="ko-KR" dirty="0">
                <a:solidFill>
                  <a:schemeClr val="bg1">
                    <a:lumMod val="85000"/>
                  </a:schemeClr>
                </a:solidFill>
              </a:rPr>
              <a:t> (A, B,</a:t>
            </a:r>
            <a:r>
              <a:rPr lang="ko-KR" altLang="en-US" dirty="0">
                <a:solidFill>
                  <a:schemeClr val="bg1">
                    <a:lumMod val="85000"/>
                  </a:schemeClr>
                </a:solidFill>
              </a:rPr>
              <a:t> </a:t>
            </a:r>
            <a:r>
              <a:rPr lang="en-US" altLang="ko-KR" dirty="0">
                <a:solidFill>
                  <a:schemeClr val="bg1">
                    <a:lumMod val="85000"/>
                  </a:schemeClr>
                </a:solidFill>
              </a:rPr>
              <a:t>1000)</a:t>
            </a:r>
            <a:endParaRPr lang="ko-KR" altLang="en-US" dirty="0">
              <a:solidFill>
                <a:schemeClr val="bg1">
                  <a:lumMod val="85000"/>
                </a:schemeClr>
              </a:solidFill>
            </a:endParaRPr>
          </a:p>
        </p:txBody>
      </p:sp>
      <p:sp>
        <p:nvSpPr>
          <p:cNvPr id="22" name="TextBox 21">
            <a:extLst>
              <a:ext uri="{FF2B5EF4-FFF2-40B4-BE49-F238E27FC236}">
                <a16:creationId xmlns:a16="http://schemas.microsoft.com/office/drawing/2014/main" id="{2DEF7EE2-ECA8-D800-7DD4-E8A807B52DE4}"/>
              </a:ext>
            </a:extLst>
          </p:cNvPr>
          <p:cNvSpPr txBox="1"/>
          <p:nvPr/>
        </p:nvSpPr>
        <p:spPr>
          <a:xfrm>
            <a:off x="9511344" y="2833909"/>
            <a:ext cx="2435801" cy="923330"/>
          </a:xfrm>
          <a:prstGeom prst="rect">
            <a:avLst/>
          </a:prstGeom>
          <a:noFill/>
        </p:spPr>
        <p:txBody>
          <a:bodyPr wrap="square" rtlCol="0">
            <a:spAutoFit/>
          </a:bodyPr>
          <a:lstStyle/>
          <a:p>
            <a:r>
              <a:rPr lang="en-US" altLang="ko-KR" dirty="0">
                <a:solidFill>
                  <a:srgbClr val="DBAC7D"/>
                </a:solidFill>
              </a:rPr>
              <a:t>balances[A] = 0</a:t>
            </a:r>
          </a:p>
          <a:p>
            <a:r>
              <a:rPr lang="en-US" altLang="ko-KR" dirty="0">
                <a:solidFill>
                  <a:srgbClr val="DBAC7D"/>
                </a:solidFill>
              </a:rPr>
              <a:t>balances[B] = 1000</a:t>
            </a:r>
          </a:p>
          <a:p>
            <a:r>
              <a:rPr lang="en-US" altLang="ko-KR" dirty="0">
                <a:solidFill>
                  <a:srgbClr val="DBAC7D"/>
                </a:solidFill>
              </a:rPr>
              <a:t>allowances[A][C] = 0</a:t>
            </a:r>
          </a:p>
        </p:txBody>
      </p:sp>
      <p:sp>
        <p:nvSpPr>
          <p:cNvPr id="26" name="TextBox 25">
            <a:extLst>
              <a:ext uri="{FF2B5EF4-FFF2-40B4-BE49-F238E27FC236}">
                <a16:creationId xmlns:a16="http://schemas.microsoft.com/office/drawing/2014/main" id="{264E53C1-AD01-7DBB-058B-02787727EFC6}"/>
              </a:ext>
            </a:extLst>
          </p:cNvPr>
          <p:cNvSpPr txBox="1"/>
          <p:nvPr/>
        </p:nvSpPr>
        <p:spPr>
          <a:xfrm>
            <a:off x="1306397" y="2241550"/>
            <a:ext cx="467356" cy="369332"/>
          </a:xfrm>
          <a:prstGeom prst="rect">
            <a:avLst/>
          </a:prstGeom>
          <a:noFill/>
        </p:spPr>
        <p:txBody>
          <a:bodyPr wrap="square" rtlCol="0">
            <a:spAutoFit/>
          </a:bodyPr>
          <a:lstStyle/>
          <a:p>
            <a:r>
              <a:rPr lang="en-US" altLang="ko-KR" dirty="0">
                <a:solidFill>
                  <a:schemeClr val="bg1">
                    <a:lumMod val="85000"/>
                  </a:schemeClr>
                </a:solidFill>
              </a:rPr>
              <a:t>①</a:t>
            </a:r>
            <a:endParaRPr lang="ko-KR" altLang="en-US" dirty="0">
              <a:solidFill>
                <a:schemeClr val="bg1">
                  <a:lumMod val="85000"/>
                </a:schemeClr>
              </a:solidFill>
            </a:endParaRPr>
          </a:p>
        </p:txBody>
      </p:sp>
      <p:sp>
        <p:nvSpPr>
          <p:cNvPr id="28" name="TextBox 27">
            <a:extLst>
              <a:ext uri="{FF2B5EF4-FFF2-40B4-BE49-F238E27FC236}">
                <a16:creationId xmlns:a16="http://schemas.microsoft.com/office/drawing/2014/main" id="{E5A74E9B-4795-6EB2-1D48-F5111F4FB206}"/>
              </a:ext>
            </a:extLst>
          </p:cNvPr>
          <p:cNvSpPr txBox="1"/>
          <p:nvPr/>
        </p:nvSpPr>
        <p:spPr>
          <a:xfrm>
            <a:off x="4724658" y="5784287"/>
            <a:ext cx="2719846" cy="923330"/>
          </a:xfrm>
          <a:prstGeom prst="rect">
            <a:avLst/>
          </a:prstGeom>
          <a:noFill/>
        </p:spPr>
        <p:txBody>
          <a:bodyPr wrap="square" rtlCol="0">
            <a:spAutoFit/>
          </a:bodyPr>
          <a:lstStyle/>
          <a:p>
            <a:r>
              <a:rPr lang="en-US" altLang="ko-KR" dirty="0">
                <a:solidFill>
                  <a:schemeClr val="bg1">
                    <a:lumMod val="85000"/>
                  </a:schemeClr>
                </a:solidFill>
              </a:rPr>
              <a:t>balances[A] = 1000</a:t>
            </a:r>
          </a:p>
          <a:p>
            <a:r>
              <a:rPr lang="en-US" altLang="ko-KR" dirty="0">
                <a:solidFill>
                  <a:schemeClr val="bg1">
                    <a:lumMod val="85000"/>
                  </a:schemeClr>
                </a:solidFill>
              </a:rPr>
              <a:t>balances[B] = 0</a:t>
            </a:r>
          </a:p>
          <a:p>
            <a:r>
              <a:rPr lang="en-US" altLang="ko-KR" dirty="0">
                <a:solidFill>
                  <a:srgbClr val="DBAC7D"/>
                </a:solidFill>
              </a:rPr>
              <a:t>allowances[A][C] = 1000</a:t>
            </a:r>
          </a:p>
        </p:txBody>
      </p:sp>
      <p:sp>
        <p:nvSpPr>
          <p:cNvPr id="29" name="TextBox 28">
            <a:extLst>
              <a:ext uri="{FF2B5EF4-FFF2-40B4-BE49-F238E27FC236}">
                <a16:creationId xmlns:a16="http://schemas.microsoft.com/office/drawing/2014/main" id="{FD54D55F-0DE8-DB19-EECC-D130526915B2}"/>
              </a:ext>
            </a:extLst>
          </p:cNvPr>
          <p:cNvSpPr txBox="1"/>
          <p:nvPr/>
        </p:nvSpPr>
        <p:spPr>
          <a:xfrm>
            <a:off x="5019813" y="5399344"/>
            <a:ext cx="467356" cy="369332"/>
          </a:xfrm>
          <a:prstGeom prst="rect">
            <a:avLst/>
          </a:prstGeom>
          <a:noFill/>
        </p:spPr>
        <p:txBody>
          <a:bodyPr wrap="square" rtlCol="0">
            <a:spAutoFit/>
          </a:bodyPr>
          <a:lstStyle/>
          <a:p>
            <a:r>
              <a:rPr lang="en-US" altLang="ko-KR" dirty="0">
                <a:solidFill>
                  <a:schemeClr val="bg1">
                    <a:lumMod val="85000"/>
                  </a:schemeClr>
                </a:solidFill>
              </a:rPr>
              <a:t>③</a:t>
            </a:r>
            <a:endParaRPr lang="ko-KR" altLang="en-US" dirty="0">
              <a:solidFill>
                <a:schemeClr val="bg1">
                  <a:lumMod val="85000"/>
                </a:schemeClr>
              </a:solidFill>
            </a:endParaRPr>
          </a:p>
        </p:txBody>
      </p:sp>
      <p:sp>
        <p:nvSpPr>
          <p:cNvPr id="31" name="TextBox 30">
            <a:extLst>
              <a:ext uri="{FF2B5EF4-FFF2-40B4-BE49-F238E27FC236}">
                <a16:creationId xmlns:a16="http://schemas.microsoft.com/office/drawing/2014/main" id="{35E64918-35B7-1853-E80A-210090552C3C}"/>
              </a:ext>
            </a:extLst>
          </p:cNvPr>
          <p:cNvSpPr txBox="1"/>
          <p:nvPr/>
        </p:nvSpPr>
        <p:spPr>
          <a:xfrm>
            <a:off x="10413737" y="2455396"/>
            <a:ext cx="430955" cy="369332"/>
          </a:xfrm>
          <a:prstGeom prst="rect">
            <a:avLst/>
          </a:prstGeom>
          <a:noFill/>
        </p:spPr>
        <p:txBody>
          <a:bodyPr wrap="square" rtlCol="0">
            <a:spAutoFit/>
          </a:bodyPr>
          <a:lstStyle/>
          <a:p>
            <a:pPr algn="ctr"/>
            <a:r>
              <a:rPr lang="en-US" altLang="ko-KR" dirty="0">
                <a:solidFill>
                  <a:schemeClr val="bg1">
                    <a:lumMod val="85000"/>
                  </a:schemeClr>
                </a:solidFill>
              </a:rPr>
              <a:t>⑤</a:t>
            </a:r>
            <a:endParaRPr lang="ko-KR" altLang="en-US" dirty="0">
              <a:solidFill>
                <a:schemeClr val="bg1">
                  <a:lumMod val="85000"/>
                </a:schemeClr>
              </a:solidFill>
            </a:endParaRPr>
          </a:p>
        </p:txBody>
      </p:sp>
      <p:sp>
        <p:nvSpPr>
          <p:cNvPr id="34" name="TextBox 33">
            <a:extLst>
              <a:ext uri="{FF2B5EF4-FFF2-40B4-BE49-F238E27FC236}">
                <a16:creationId xmlns:a16="http://schemas.microsoft.com/office/drawing/2014/main" id="{2165ADF9-FFFA-BC67-CCF7-46EE04283754}"/>
              </a:ext>
            </a:extLst>
          </p:cNvPr>
          <p:cNvSpPr txBox="1"/>
          <p:nvPr/>
        </p:nvSpPr>
        <p:spPr>
          <a:xfrm>
            <a:off x="235106" y="6184964"/>
            <a:ext cx="3662768" cy="523220"/>
          </a:xfrm>
          <a:prstGeom prst="rect">
            <a:avLst/>
          </a:prstGeom>
          <a:noFill/>
          <a:ln>
            <a:solidFill>
              <a:schemeClr val="bg1">
                <a:lumMod val="85000"/>
              </a:schemeClr>
            </a:solidFill>
          </a:ln>
        </p:spPr>
        <p:txBody>
          <a:bodyPr wrap="square" rtlCol="0">
            <a:spAutoFit/>
          </a:bodyPr>
          <a:lstStyle/>
          <a:p>
            <a:r>
              <a:rPr lang="en-US" altLang="ko-KR" sz="1400" dirty="0">
                <a:solidFill>
                  <a:schemeClr val="bg1">
                    <a:lumMod val="85000"/>
                  </a:schemeClr>
                </a:solidFill>
              </a:rPr>
              <a:t>balances[{address}] = {balance}</a:t>
            </a:r>
          </a:p>
          <a:p>
            <a:r>
              <a:rPr lang="en-US" altLang="ko-KR" sz="1400" dirty="0">
                <a:solidFill>
                  <a:schemeClr val="bg1">
                    <a:lumMod val="85000"/>
                  </a:schemeClr>
                </a:solidFill>
              </a:rPr>
              <a:t>allowances[{owner}][{spender}] = {amount}</a:t>
            </a:r>
          </a:p>
        </p:txBody>
      </p:sp>
    </p:spTree>
    <p:extLst>
      <p:ext uri="{BB962C8B-B14F-4D97-AF65-F5344CB8AC3E}">
        <p14:creationId xmlns:p14="http://schemas.microsoft.com/office/powerpoint/2010/main" val="2257884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9" grpId="0"/>
      <p:bldP spid="22" grpId="0"/>
      <p:bldP spid="28" grpId="0"/>
      <p:bldP spid="29" grpId="0"/>
      <p:bldP spid="31" grpId="0"/>
    </p:bld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19385F5B-FC0D-4985-1FE4-0D045430D3A4}"/>
              </a:ext>
            </a:extLst>
          </p:cNvPr>
          <p:cNvSpPr>
            <a:spLocks noGrp="1"/>
          </p:cNvSpPr>
          <p:nvPr>
            <p:ph idx="1"/>
          </p:nvPr>
        </p:nvSpPr>
        <p:spPr>
          <a:xfrm>
            <a:off x="241299" y="674860"/>
            <a:ext cx="11723689" cy="2250026"/>
          </a:xfrm>
        </p:spPr>
        <p:txBody>
          <a:bodyPr>
            <a:normAutofit/>
          </a:bodyPr>
          <a:lstStyle/>
          <a:p>
            <a:pPr indent="0">
              <a:buNone/>
            </a:pPr>
            <a:r>
              <a:rPr lang="en-US" altLang="ko-KR" dirty="0"/>
              <a:t>ERC-721 NFTs(Non-Fungible) Token Standard</a:t>
            </a:r>
          </a:p>
          <a:p>
            <a:r>
              <a:rPr lang="ko-KR" altLang="en-US" dirty="0"/>
              <a:t>대체 불가 토큰 표준 인터페이스</a:t>
            </a:r>
            <a:endParaRPr lang="en-US" altLang="ko-KR" dirty="0"/>
          </a:p>
          <a:p>
            <a:pPr lvl="1"/>
            <a:r>
              <a:rPr lang="ko-KR" altLang="en-US" dirty="0"/>
              <a:t>예</a:t>
            </a:r>
            <a:r>
              <a:rPr lang="en-US" altLang="ko-KR" dirty="0"/>
              <a:t>) </a:t>
            </a:r>
            <a:r>
              <a:rPr lang="ko-KR" altLang="en-US" dirty="0"/>
              <a:t>그림</a:t>
            </a:r>
            <a:r>
              <a:rPr lang="en-US" altLang="ko-KR" dirty="0"/>
              <a:t>, </a:t>
            </a:r>
            <a:r>
              <a:rPr lang="ko-KR" altLang="en-US" dirty="0"/>
              <a:t>이미지</a:t>
            </a:r>
            <a:r>
              <a:rPr lang="en-US" altLang="ko-KR" dirty="0"/>
              <a:t>, </a:t>
            </a:r>
            <a:r>
              <a:rPr lang="ko-KR" altLang="en-US" dirty="0"/>
              <a:t>게임 아이템 등</a:t>
            </a:r>
            <a:endParaRPr lang="en-US" altLang="ko-KR" dirty="0"/>
          </a:p>
          <a:p>
            <a:r>
              <a:rPr lang="en-US" altLang="ko-KR" dirty="0" err="1"/>
              <a:t>TokenId</a:t>
            </a:r>
            <a:r>
              <a:rPr lang="en-US" altLang="ko-KR" dirty="0"/>
              <a:t> </a:t>
            </a:r>
            <a:r>
              <a:rPr lang="ko-KR" altLang="en-US" dirty="0"/>
              <a:t>별 소유자</a:t>
            </a:r>
            <a:r>
              <a:rPr lang="en-US" altLang="ko-KR" dirty="0"/>
              <a:t> </a:t>
            </a:r>
            <a:r>
              <a:rPr lang="ko-KR" altLang="en-US" dirty="0"/>
              <a:t>관리</a:t>
            </a:r>
            <a:r>
              <a:rPr lang="en-US" altLang="ko-KR" dirty="0"/>
              <a:t>. </a:t>
            </a:r>
            <a:r>
              <a:rPr lang="en-US" altLang="ko-KR" dirty="0" err="1"/>
              <a:t>TokenId</a:t>
            </a:r>
            <a:r>
              <a:rPr lang="en-US" altLang="ko-KR" dirty="0"/>
              <a:t> </a:t>
            </a:r>
            <a:r>
              <a:rPr lang="ko-KR" altLang="en-US" dirty="0"/>
              <a:t>발급 예</a:t>
            </a:r>
            <a:r>
              <a:rPr lang="en-US" altLang="ko-KR" dirty="0"/>
              <a:t>) 0</a:t>
            </a:r>
            <a:r>
              <a:rPr lang="ko-KR" altLang="en-US" dirty="0"/>
              <a:t>부터 </a:t>
            </a:r>
            <a:r>
              <a:rPr lang="en-US" altLang="ko-KR" dirty="0"/>
              <a:t>1</a:t>
            </a:r>
            <a:r>
              <a:rPr lang="ko-KR" altLang="en-US" dirty="0"/>
              <a:t>씩 증가하면 발급</a:t>
            </a:r>
            <a:endParaRPr lang="en-US" altLang="ko-KR" dirty="0"/>
          </a:p>
          <a:p>
            <a:endParaRPr lang="en-US" altLang="ko-KR" dirty="0"/>
          </a:p>
          <a:p>
            <a:endParaRPr lang="ko-KR" altLang="en-US" dirty="0"/>
          </a:p>
        </p:txBody>
      </p:sp>
      <p:sp>
        <p:nvSpPr>
          <p:cNvPr id="3" name="제목 2">
            <a:extLst>
              <a:ext uri="{FF2B5EF4-FFF2-40B4-BE49-F238E27FC236}">
                <a16:creationId xmlns:a16="http://schemas.microsoft.com/office/drawing/2014/main" id="{4AE6B862-2C3E-1B52-32A9-6F4461FAFCCD}"/>
              </a:ext>
            </a:extLst>
          </p:cNvPr>
          <p:cNvSpPr>
            <a:spLocks noGrp="1"/>
          </p:cNvSpPr>
          <p:nvPr>
            <p:ph type="title"/>
          </p:nvPr>
        </p:nvSpPr>
        <p:spPr/>
        <p:txBody>
          <a:bodyPr/>
          <a:lstStyle/>
          <a:p>
            <a:r>
              <a:rPr lang="en-US" altLang="ko-KR" dirty="0"/>
              <a:t>ERC-721 NFTs(Non-Fungible) Token Standard</a:t>
            </a:r>
            <a:endParaRPr lang="ko-KR" altLang="en-US" dirty="0"/>
          </a:p>
        </p:txBody>
      </p:sp>
      <p:sp>
        <p:nvSpPr>
          <p:cNvPr id="5" name="TextBox 4">
            <a:extLst>
              <a:ext uri="{FF2B5EF4-FFF2-40B4-BE49-F238E27FC236}">
                <a16:creationId xmlns:a16="http://schemas.microsoft.com/office/drawing/2014/main" id="{05161DF9-8D26-F411-B8A0-48CB7B939816}"/>
              </a:ext>
            </a:extLst>
          </p:cNvPr>
          <p:cNvSpPr txBox="1"/>
          <p:nvPr/>
        </p:nvSpPr>
        <p:spPr>
          <a:xfrm>
            <a:off x="223879" y="2504102"/>
            <a:ext cx="11723689" cy="4140044"/>
          </a:xfrm>
          <a:prstGeom prst="rect">
            <a:avLst/>
          </a:prstGeom>
          <a:noFill/>
          <a:ln w="6350">
            <a:solidFill>
              <a:schemeClr val="bg1">
                <a:lumMod val="85000"/>
              </a:schemeClr>
            </a:solidFill>
          </a:ln>
        </p:spPr>
        <p:txBody>
          <a:bodyPr wrap="square">
            <a:spAutoFit/>
          </a:bodyPr>
          <a:lstStyle/>
          <a:p>
            <a:pPr>
              <a:lnSpc>
                <a:spcPct val="110000"/>
              </a:lnSpc>
            </a:pPr>
            <a:r>
              <a:rPr lang="en-US" altLang="ko-KR" sz="1600" b="0" dirty="0">
                <a:solidFill>
                  <a:srgbClr val="608B4E"/>
                </a:solidFill>
                <a:effectLst/>
                <a:latin typeface="Consolas" panose="020B0609020204030204" pitchFamily="49" charset="0"/>
              </a:rPr>
              <a:t>//// Methods</a:t>
            </a:r>
            <a:endParaRPr lang="en-US" altLang="ko-KR" sz="1600" b="0" dirty="0">
              <a:solidFill>
                <a:srgbClr val="BABBCC"/>
              </a:solidFill>
              <a:effectLst/>
              <a:latin typeface="Consolas" panose="020B0609020204030204" pitchFamily="49" charset="0"/>
            </a:endParaRPr>
          </a:p>
          <a:p>
            <a:pPr>
              <a:lnSpc>
                <a:spcPct val="110000"/>
              </a:lnSpc>
            </a:pPr>
            <a:r>
              <a:rPr lang="en-US" altLang="ko-KR" sz="1600" b="0" dirty="0">
                <a:solidFill>
                  <a:srgbClr val="569CD6"/>
                </a:solidFill>
                <a:effectLst/>
                <a:latin typeface="Consolas" panose="020B0609020204030204" pitchFamily="49" charset="0"/>
              </a:rPr>
              <a:t>function</a:t>
            </a:r>
            <a:r>
              <a:rPr lang="en-US" altLang="ko-KR" sz="1600" b="0" dirty="0">
                <a:solidFill>
                  <a:srgbClr val="BABBCC"/>
                </a:solidFill>
                <a:effectLst/>
                <a:latin typeface="Consolas" panose="020B0609020204030204" pitchFamily="49" charset="0"/>
              </a:rPr>
              <a:t> </a:t>
            </a:r>
            <a:r>
              <a:rPr lang="en-US" altLang="ko-KR" sz="1600" b="0" dirty="0" err="1">
                <a:solidFill>
                  <a:srgbClr val="BABBCC"/>
                </a:solidFill>
                <a:effectLst/>
                <a:latin typeface="Consolas" panose="020B0609020204030204" pitchFamily="49" charset="0"/>
              </a:rPr>
              <a:t>balanceOf</a:t>
            </a:r>
            <a:r>
              <a:rPr lang="en-US" altLang="ko-KR" sz="1600" b="0" dirty="0">
                <a:solidFill>
                  <a:srgbClr val="DCDCDC"/>
                </a:solidFill>
                <a:effectLst/>
                <a:latin typeface="Consolas" panose="020B0609020204030204" pitchFamily="49" charset="0"/>
              </a:rPr>
              <a:t>(</a:t>
            </a:r>
            <a:r>
              <a:rPr lang="en-US" altLang="ko-KR" sz="1600" b="0" dirty="0">
                <a:solidFill>
                  <a:srgbClr val="569CD6"/>
                </a:solidFill>
                <a:effectLst/>
                <a:latin typeface="Consolas" panose="020B0609020204030204" pitchFamily="49" charset="0"/>
              </a:rPr>
              <a:t>address</a:t>
            </a:r>
            <a:r>
              <a:rPr lang="en-US" altLang="ko-KR" sz="1600" b="0" dirty="0">
                <a:solidFill>
                  <a:srgbClr val="BABBCC"/>
                </a:solidFill>
                <a:effectLst/>
                <a:latin typeface="Consolas" panose="020B0609020204030204" pitchFamily="49" charset="0"/>
              </a:rPr>
              <a:t> _owner</a:t>
            </a:r>
            <a:r>
              <a:rPr lang="en-US" altLang="ko-KR" sz="1600" b="0" dirty="0">
                <a:solidFill>
                  <a:srgbClr val="DCDCDC"/>
                </a:solidFill>
                <a:effectLst/>
                <a:latin typeface="Consolas" panose="020B0609020204030204" pitchFamily="49" charset="0"/>
              </a:rPr>
              <a:t>)</a:t>
            </a:r>
            <a:r>
              <a:rPr lang="en-US" altLang="ko-KR" sz="1600" b="0" dirty="0">
                <a:solidFill>
                  <a:srgbClr val="BABBCC"/>
                </a:solidFill>
                <a:effectLst/>
                <a:latin typeface="Consolas" panose="020B0609020204030204" pitchFamily="49" charset="0"/>
              </a:rPr>
              <a:t> </a:t>
            </a:r>
            <a:r>
              <a:rPr lang="en-US" altLang="ko-KR" sz="1600" b="0" dirty="0">
                <a:solidFill>
                  <a:srgbClr val="32BA89"/>
                </a:solidFill>
                <a:effectLst/>
                <a:latin typeface="Consolas" panose="020B0609020204030204" pitchFamily="49" charset="0"/>
              </a:rPr>
              <a:t>external</a:t>
            </a:r>
            <a:r>
              <a:rPr lang="en-US" altLang="ko-KR" sz="1600" b="0" dirty="0">
                <a:solidFill>
                  <a:srgbClr val="BABBCC"/>
                </a:solidFill>
                <a:effectLst/>
                <a:latin typeface="Consolas" panose="020B0609020204030204" pitchFamily="49" charset="0"/>
              </a:rPr>
              <a:t> </a:t>
            </a:r>
            <a:r>
              <a:rPr lang="en-US" altLang="ko-KR" sz="1600" b="0" dirty="0">
                <a:solidFill>
                  <a:srgbClr val="32BA89"/>
                </a:solidFill>
                <a:effectLst/>
                <a:latin typeface="Consolas" panose="020B0609020204030204" pitchFamily="49" charset="0"/>
              </a:rPr>
              <a:t>view</a:t>
            </a:r>
            <a:r>
              <a:rPr lang="en-US" altLang="ko-KR" sz="1600" b="0" dirty="0">
                <a:solidFill>
                  <a:srgbClr val="BABBCC"/>
                </a:solidFill>
                <a:effectLst/>
                <a:latin typeface="Consolas" panose="020B0609020204030204" pitchFamily="49" charset="0"/>
              </a:rPr>
              <a:t> </a:t>
            </a:r>
            <a:r>
              <a:rPr lang="en-US" altLang="ko-KR" sz="1600" b="0" dirty="0">
                <a:solidFill>
                  <a:srgbClr val="219451"/>
                </a:solidFill>
                <a:effectLst/>
                <a:latin typeface="Consolas" panose="020B0609020204030204" pitchFamily="49" charset="0"/>
              </a:rPr>
              <a:t>returns</a:t>
            </a:r>
            <a:r>
              <a:rPr lang="en-US" altLang="ko-KR" sz="1600" b="0" dirty="0">
                <a:solidFill>
                  <a:srgbClr val="BABBCC"/>
                </a:solidFill>
                <a:effectLst/>
                <a:latin typeface="Consolas" panose="020B0609020204030204" pitchFamily="49" charset="0"/>
              </a:rPr>
              <a:t> </a:t>
            </a:r>
            <a:r>
              <a:rPr lang="en-US" altLang="ko-KR" sz="1600" b="0" dirty="0">
                <a:solidFill>
                  <a:srgbClr val="DCDCDC"/>
                </a:solidFill>
                <a:effectLst/>
                <a:latin typeface="Consolas" panose="020B0609020204030204" pitchFamily="49" charset="0"/>
              </a:rPr>
              <a:t>(</a:t>
            </a:r>
            <a:r>
              <a:rPr lang="en-US" altLang="ko-KR" sz="1600" b="0" dirty="0">
                <a:solidFill>
                  <a:srgbClr val="569CD6"/>
                </a:solidFill>
                <a:effectLst/>
                <a:latin typeface="Consolas" panose="020B0609020204030204" pitchFamily="49" charset="0"/>
              </a:rPr>
              <a:t>uint256</a:t>
            </a:r>
            <a:r>
              <a:rPr lang="en-US" altLang="ko-KR" sz="1600" b="0" dirty="0">
                <a:solidFill>
                  <a:srgbClr val="DCDCDC"/>
                </a:solidFill>
                <a:effectLst/>
                <a:latin typeface="Consolas" panose="020B0609020204030204" pitchFamily="49" charset="0"/>
              </a:rPr>
              <a:t>);</a:t>
            </a:r>
            <a:endParaRPr lang="en-US" altLang="ko-KR" sz="1600" b="0" dirty="0">
              <a:solidFill>
                <a:srgbClr val="BABBCC"/>
              </a:solidFill>
              <a:effectLst/>
              <a:latin typeface="Consolas" panose="020B0609020204030204" pitchFamily="49" charset="0"/>
            </a:endParaRPr>
          </a:p>
          <a:p>
            <a:pPr>
              <a:lnSpc>
                <a:spcPct val="110000"/>
              </a:lnSpc>
            </a:pPr>
            <a:r>
              <a:rPr lang="en-US" altLang="ko-KR" sz="1600" b="0" dirty="0">
                <a:solidFill>
                  <a:srgbClr val="569CD6"/>
                </a:solidFill>
                <a:effectLst/>
                <a:latin typeface="Consolas" panose="020B0609020204030204" pitchFamily="49" charset="0"/>
              </a:rPr>
              <a:t>function</a:t>
            </a:r>
            <a:r>
              <a:rPr lang="en-US" altLang="ko-KR" sz="1600" b="0" dirty="0">
                <a:solidFill>
                  <a:srgbClr val="BABBCC"/>
                </a:solidFill>
                <a:effectLst/>
                <a:latin typeface="Consolas" panose="020B0609020204030204" pitchFamily="49" charset="0"/>
              </a:rPr>
              <a:t> </a:t>
            </a:r>
            <a:r>
              <a:rPr lang="en-US" altLang="ko-KR" sz="1600" b="0" dirty="0" err="1">
                <a:solidFill>
                  <a:srgbClr val="BABBCC"/>
                </a:solidFill>
                <a:effectLst/>
                <a:latin typeface="Consolas" panose="020B0609020204030204" pitchFamily="49" charset="0"/>
              </a:rPr>
              <a:t>ownerOf</a:t>
            </a:r>
            <a:r>
              <a:rPr lang="en-US" altLang="ko-KR" sz="1600" b="0" dirty="0">
                <a:solidFill>
                  <a:srgbClr val="DCDCDC"/>
                </a:solidFill>
                <a:effectLst/>
                <a:latin typeface="Consolas" panose="020B0609020204030204" pitchFamily="49" charset="0"/>
              </a:rPr>
              <a:t>(</a:t>
            </a:r>
            <a:r>
              <a:rPr lang="en-US" altLang="ko-KR" sz="1600" b="0" dirty="0">
                <a:solidFill>
                  <a:srgbClr val="569CD6"/>
                </a:solidFill>
                <a:effectLst/>
                <a:latin typeface="Consolas" panose="020B0609020204030204" pitchFamily="49" charset="0"/>
              </a:rPr>
              <a:t>uint256</a:t>
            </a:r>
            <a:r>
              <a:rPr lang="en-US" altLang="ko-KR" sz="1600" b="0" dirty="0">
                <a:solidFill>
                  <a:srgbClr val="BABBCC"/>
                </a:solidFill>
                <a:effectLst/>
                <a:latin typeface="Consolas" panose="020B0609020204030204" pitchFamily="49" charset="0"/>
              </a:rPr>
              <a:t> _</a:t>
            </a:r>
            <a:r>
              <a:rPr lang="en-US" altLang="ko-KR" sz="1600" b="0" dirty="0" err="1">
                <a:solidFill>
                  <a:srgbClr val="BABBCC"/>
                </a:solidFill>
                <a:effectLst/>
                <a:latin typeface="Consolas" panose="020B0609020204030204" pitchFamily="49" charset="0"/>
              </a:rPr>
              <a:t>tokenId</a:t>
            </a:r>
            <a:r>
              <a:rPr lang="en-US" altLang="ko-KR" sz="1600" b="0" dirty="0">
                <a:solidFill>
                  <a:srgbClr val="DCDCDC"/>
                </a:solidFill>
                <a:effectLst/>
                <a:latin typeface="Consolas" panose="020B0609020204030204" pitchFamily="49" charset="0"/>
              </a:rPr>
              <a:t>)</a:t>
            </a:r>
            <a:r>
              <a:rPr lang="en-US" altLang="ko-KR" sz="1600" b="0" dirty="0">
                <a:solidFill>
                  <a:srgbClr val="BABBCC"/>
                </a:solidFill>
                <a:effectLst/>
                <a:latin typeface="Consolas" panose="020B0609020204030204" pitchFamily="49" charset="0"/>
              </a:rPr>
              <a:t> </a:t>
            </a:r>
            <a:r>
              <a:rPr lang="en-US" altLang="ko-KR" sz="1600" b="0" dirty="0">
                <a:solidFill>
                  <a:srgbClr val="32BA89"/>
                </a:solidFill>
                <a:effectLst/>
                <a:latin typeface="Consolas" panose="020B0609020204030204" pitchFamily="49" charset="0"/>
              </a:rPr>
              <a:t>external</a:t>
            </a:r>
            <a:r>
              <a:rPr lang="en-US" altLang="ko-KR" sz="1600" b="0" dirty="0">
                <a:solidFill>
                  <a:srgbClr val="BABBCC"/>
                </a:solidFill>
                <a:effectLst/>
                <a:latin typeface="Consolas" panose="020B0609020204030204" pitchFamily="49" charset="0"/>
              </a:rPr>
              <a:t> </a:t>
            </a:r>
            <a:r>
              <a:rPr lang="en-US" altLang="ko-KR" sz="1600" b="0" dirty="0">
                <a:solidFill>
                  <a:srgbClr val="32BA89"/>
                </a:solidFill>
                <a:effectLst/>
                <a:latin typeface="Consolas" panose="020B0609020204030204" pitchFamily="49" charset="0"/>
              </a:rPr>
              <a:t>view</a:t>
            </a:r>
            <a:r>
              <a:rPr lang="en-US" altLang="ko-KR" sz="1600" b="0" dirty="0">
                <a:solidFill>
                  <a:srgbClr val="BABBCC"/>
                </a:solidFill>
                <a:effectLst/>
                <a:latin typeface="Consolas" panose="020B0609020204030204" pitchFamily="49" charset="0"/>
              </a:rPr>
              <a:t> </a:t>
            </a:r>
            <a:r>
              <a:rPr lang="en-US" altLang="ko-KR" sz="1600" b="0" dirty="0">
                <a:solidFill>
                  <a:srgbClr val="219451"/>
                </a:solidFill>
                <a:effectLst/>
                <a:latin typeface="Consolas" panose="020B0609020204030204" pitchFamily="49" charset="0"/>
              </a:rPr>
              <a:t>returns</a:t>
            </a:r>
            <a:r>
              <a:rPr lang="en-US" altLang="ko-KR" sz="1600" b="0" dirty="0">
                <a:solidFill>
                  <a:srgbClr val="BABBCC"/>
                </a:solidFill>
                <a:effectLst/>
                <a:latin typeface="Consolas" panose="020B0609020204030204" pitchFamily="49" charset="0"/>
              </a:rPr>
              <a:t> </a:t>
            </a:r>
            <a:r>
              <a:rPr lang="en-US" altLang="ko-KR" sz="1600" b="0" dirty="0">
                <a:solidFill>
                  <a:srgbClr val="DCDCDC"/>
                </a:solidFill>
                <a:effectLst/>
                <a:latin typeface="Consolas" panose="020B0609020204030204" pitchFamily="49" charset="0"/>
              </a:rPr>
              <a:t>(</a:t>
            </a:r>
            <a:r>
              <a:rPr lang="en-US" altLang="ko-KR" sz="1600" b="0" dirty="0">
                <a:solidFill>
                  <a:srgbClr val="569CD6"/>
                </a:solidFill>
                <a:effectLst/>
                <a:latin typeface="Consolas" panose="020B0609020204030204" pitchFamily="49" charset="0"/>
              </a:rPr>
              <a:t>address</a:t>
            </a:r>
            <a:r>
              <a:rPr lang="en-US" altLang="ko-KR" sz="1600" b="0" dirty="0">
                <a:solidFill>
                  <a:srgbClr val="DCDCDC"/>
                </a:solidFill>
                <a:effectLst/>
                <a:latin typeface="Consolas" panose="020B0609020204030204" pitchFamily="49" charset="0"/>
              </a:rPr>
              <a:t>);</a:t>
            </a:r>
            <a:endParaRPr lang="en-US" altLang="ko-KR" sz="1600" b="0" dirty="0">
              <a:solidFill>
                <a:srgbClr val="BABBCC"/>
              </a:solidFill>
              <a:effectLst/>
              <a:latin typeface="Consolas" panose="020B0609020204030204" pitchFamily="49" charset="0"/>
            </a:endParaRPr>
          </a:p>
          <a:p>
            <a:pPr>
              <a:lnSpc>
                <a:spcPct val="110000"/>
              </a:lnSpc>
            </a:pPr>
            <a:r>
              <a:rPr lang="en-US" altLang="ko-KR" sz="1600" b="0" dirty="0">
                <a:solidFill>
                  <a:srgbClr val="569CD6"/>
                </a:solidFill>
                <a:effectLst/>
                <a:latin typeface="Consolas" panose="020B0609020204030204" pitchFamily="49" charset="0"/>
              </a:rPr>
              <a:t>function</a:t>
            </a:r>
            <a:r>
              <a:rPr lang="en-US" altLang="ko-KR" sz="1600" b="0" dirty="0">
                <a:solidFill>
                  <a:srgbClr val="BABBCC"/>
                </a:solidFill>
                <a:effectLst/>
                <a:latin typeface="Consolas" panose="020B0609020204030204" pitchFamily="49" charset="0"/>
              </a:rPr>
              <a:t> </a:t>
            </a:r>
            <a:r>
              <a:rPr lang="en-US" altLang="ko-KR" sz="1600" b="0" dirty="0" err="1">
                <a:solidFill>
                  <a:srgbClr val="BABBCC"/>
                </a:solidFill>
                <a:effectLst/>
                <a:latin typeface="Consolas" panose="020B0609020204030204" pitchFamily="49" charset="0"/>
              </a:rPr>
              <a:t>safeTransferFrom</a:t>
            </a:r>
            <a:r>
              <a:rPr lang="en-US" altLang="ko-KR" sz="1600" b="0" dirty="0">
                <a:solidFill>
                  <a:srgbClr val="DCDCDC"/>
                </a:solidFill>
                <a:effectLst/>
                <a:latin typeface="Consolas" panose="020B0609020204030204" pitchFamily="49" charset="0"/>
              </a:rPr>
              <a:t>(</a:t>
            </a:r>
            <a:r>
              <a:rPr lang="en-US" altLang="ko-KR" sz="1600" b="0" dirty="0">
                <a:solidFill>
                  <a:srgbClr val="569CD6"/>
                </a:solidFill>
                <a:effectLst/>
                <a:latin typeface="Consolas" panose="020B0609020204030204" pitchFamily="49" charset="0"/>
              </a:rPr>
              <a:t>address</a:t>
            </a:r>
            <a:r>
              <a:rPr lang="en-US" altLang="ko-KR" sz="1600" b="0" dirty="0">
                <a:solidFill>
                  <a:srgbClr val="BABBCC"/>
                </a:solidFill>
                <a:effectLst/>
                <a:latin typeface="Consolas" panose="020B0609020204030204" pitchFamily="49" charset="0"/>
              </a:rPr>
              <a:t> _from</a:t>
            </a:r>
            <a:r>
              <a:rPr lang="en-US" altLang="ko-KR" sz="1600" b="0" dirty="0">
                <a:solidFill>
                  <a:srgbClr val="DCDCDC"/>
                </a:solidFill>
                <a:effectLst/>
                <a:latin typeface="Consolas" panose="020B0609020204030204" pitchFamily="49" charset="0"/>
              </a:rPr>
              <a:t>,</a:t>
            </a:r>
            <a:r>
              <a:rPr lang="en-US" altLang="ko-KR" sz="1600" b="0" dirty="0">
                <a:solidFill>
                  <a:srgbClr val="BABBCC"/>
                </a:solidFill>
                <a:effectLst/>
                <a:latin typeface="Consolas" panose="020B0609020204030204" pitchFamily="49" charset="0"/>
              </a:rPr>
              <a:t> </a:t>
            </a:r>
            <a:r>
              <a:rPr lang="en-US" altLang="ko-KR" sz="1600" b="0" dirty="0">
                <a:solidFill>
                  <a:srgbClr val="569CD6"/>
                </a:solidFill>
                <a:effectLst/>
                <a:latin typeface="Consolas" panose="020B0609020204030204" pitchFamily="49" charset="0"/>
              </a:rPr>
              <a:t>address</a:t>
            </a:r>
            <a:r>
              <a:rPr lang="en-US" altLang="ko-KR" sz="1600" b="0" dirty="0">
                <a:solidFill>
                  <a:srgbClr val="BABBCC"/>
                </a:solidFill>
                <a:effectLst/>
                <a:latin typeface="Consolas" panose="020B0609020204030204" pitchFamily="49" charset="0"/>
              </a:rPr>
              <a:t> _to</a:t>
            </a:r>
            <a:r>
              <a:rPr lang="en-US" altLang="ko-KR" sz="1600" b="0" dirty="0">
                <a:solidFill>
                  <a:srgbClr val="DCDCDC"/>
                </a:solidFill>
                <a:effectLst/>
                <a:latin typeface="Consolas" panose="020B0609020204030204" pitchFamily="49" charset="0"/>
              </a:rPr>
              <a:t>,</a:t>
            </a:r>
            <a:r>
              <a:rPr lang="en-US" altLang="ko-KR" sz="1600" b="0" dirty="0">
                <a:solidFill>
                  <a:srgbClr val="BABBCC"/>
                </a:solidFill>
                <a:effectLst/>
                <a:latin typeface="Consolas" panose="020B0609020204030204" pitchFamily="49" charset="0"/>
              </a:rPr>
              <a:t> </a:t>
            </a:r>
            <a:r>
              <a:rPr lang="en-US" altLang="ko-KR" sz="1600" b="0" dirty="0">
                <a:solidFill>
                  <a:srgbClr val="569CD6"/>
                </a:solidFill>
                <a:effectLst/>
                <a:latin typeface="Consolas" panose="020B0609020204030204" pitchFamily="49" charset="0"/>
              </a:rPr>
              <a:t>uint256</a:t>
            </a:r>
            <a:r>
              <a:rPr lang="en-US" altLang="ko-KR" sz="1600" b="0" dirty="0">
                <a:solidFill>
                  <a:srgbClr val="BABBCC"/>
                </a:solidFill>
                <a:effectLst/>
                <a:latin typeface="Consolas" panose="020B0609020204030204" pitchFamily="49" charset="0"/>
              </a:rPr>
              <a:t> _</a:t>
            </a:r>
            <a:r>
              <a:rPr lang="en-US" altLang="ko-KR" sz="1600" b="0" dirty="0" err="1">
                <a:solidFill>
                  <a:srgbClr val="BABBCC"/>
                </a:solidFill>
                <a:effectLst/>
                <a:latin typeface="Consolas" panose="020B0609020204030204" pitchFamily="49" charset="0"/>
              </a:rPr>
              <a:t>tokenId</a:t>
            </a:r>
            <a:r>
              <a:rPr lang="en-US" altLang="ko-KR" sz="1600" b="0" dirty="0">
                <a:solidFill>
                  <a:srgbClr val="DCDCDC"/>
                </a:solidFill>
                <a:effectLst/>
                <a:latin typeface="Consolas" panose="020B0609020204030204" pitchFamily="49" charset="0"/>
              </a:rPr>
              <a:t>,</a:t>
            </a:r>
            <a:r>
              <a:rPr lang="en-US" altLang="ko-KR" sz="1600" b="0" dirty="0">
                <a:solidFill>
                  <a:srgbClr val="BABBCC"/>
                </a:solidFill>
                <a:effectLst/>
                <a:latin typeface="Consolas" panose="020B0609020204030204" pitchFamily="49" charset="0"/>
              </a:rPr>
              <a:t> </a:t>
            </a:r>
            <a:r>
              <a:rPr lang="en-US" altLang="ko-KR" sz="1600" b="0" dirty="0">
                <a:solidFill>
                  <a:srgbClr val="007AA6"/>
                </a:solidFill>
                <a:effectLst/>
                <a:latin typeface="Consolas" panose="020B0609020204030204" pitchFamily="49" charset="0"/>
              </a:rPr>
              <a:t>bytes</a:t>
            </a:r>
            <a:r>
              <a:rPr lang="en-US" altLang="ko-KR" sz="1600" b="0" dirty="0">
                <a:solidFill>
                  <a:srgbClr val="BABBCC"/>
                </a:solidFill>
                <a:effectLst/>
                <a:latin typeface="Consolas" panose="020B0609020204030204" pitchFamily="49" charset="0"/>
              </a:rPr>
              <a:t> data</a:t>
            </a:r>
            <a:r>
              <a:rPr lang="en-US" altLang="ko-KR" sz="1600" b="0" dirty="0">
                <a:solidFill>
                  <a:srgbClr val="DCDCDC"/>
                </a:solidFill>
                <a:effectLst/>
                <a:latin typeface="Consolas" panose="020B0609020204030204" pitchFamily="49" charset="0"/>
              </a:rPr>
              <a:t>)</a:t>
            </a:r>
            <a:r>
              <a:rPr lang="en-US" altLang="ko-KR" sz="1600" b="0" dirty="0">
                <a:solidFill>
                  <a:srgbClr val="BABBCC"/>
                </a:solidFill>
                <a:effectLst/>
                <a:latin typeface="Consolas" panose="020B0609020204030204" pitchFamily="49" charset="0"/>
              </a:rPr>
              <a:t> </a:t>
            </a:r>
            <a:r>
              <a:rPr lang="en-US" altLang="ko-KR" sz="1600" b="0" dirty="0">
                <a:solidFill>
                  <a:srgbClr val="32BA89"/>
                </a:solidFill>
                <a:effectLst/>
                <a:latin typeface="Consolas" panose="020B0609020204030204" pitchFamily="49" charset="0"/>
              </a:rPr>
              <a:t>external</a:t>
            </a:r>
            <a:r>
              <a:rPr lang="en-US" altLang="ko-KR" sz="1600" b="0" dirty="0">
                <a:solidFill>
                  <a:srgbClr val="BABBCC"/>
                </a:solidFill>
                <a:effectLst/>
                <a:latin typeface="Consolas" panose="020B0609020204030204" pitchFamily="49" charset="0"/>
              </a:rPr>
              <a:t> </a:t>
            </a:r>
            <a:r>
              <a:rPr lang="en-US" altLang="ko-KR" sz="1600" b="0" dirty="0">
                <a:solidFill>
                  <a:srgbClr val="32BA89"/>
                </a:solidFill>
                <a:effectLst/>
                <a:latin typeface="Consolas" panose="020B0609020204030204" pitchFamily="49" charset="0"/>
              </a:rPr>
              <a:t>payable</a:t>
            </a:r>
            <a:r>
              <a:rPr lang="en-US" altLang="ko-KR" sz="1600" b="0" dirty="0">
                <a:solidFill>
                  <a:srgbClr val="DCDCDC"/>
                </a:solidFill>
                <a:effectLst/>
                <a:latin typeface="Consolas" panose="020B0609020204030204" pitchFamily="49" charset="0"/>
              </a:rPr>
              <a:t>;</a:t>
            </a:r>
            <a:endParaRPr lang="en-US" altLang="ko-KR" sz="1600" b="0" dirty="0">
              <a:solidFill>
                <a:srgbClr val="BABBCC"/>
              </a:solidFill>
              <a:effectLst/>
              <a:latin typeface="Consolas" panose="020B0609020204030204" pitchFamily="49" charset="0"/>
            </a:endParaRPr>
          </a:p>
          <a:p>
            <a:pPr>
              <a:lnSpc>
                <a:spcPct val="110000"/>
              </a:lnSpc>
            </a:pPr>
            <a:r>
              <a:rPr lang="en-US" altLang="ko-KR" sz="1600" b="0" dirty="0">
                <a:solidFill>
                  <a:srgbClr val="569CD6"/>
                </a:solidFill>
                <a:effectLst/>
                <a:latin typeface="Consolas" panose="020B0609020204030204" pitchFamily="49" charset="0"/>
              </a:rPr>
              <a:t>function</a:t>
            </a:r>
            <a:r>
              <a:rPr lang="en-US" altLang="ko-KR" sz="1600" b="0" dirty="0">
                <a:solidFill>
                  <a:srgbClr val="BABBCC"/>
                </a:solidFill>
                <a:effectLst/>
                <a:latin typeface="Consolas" panose="020B0609020204030204" pitchFamily="49" charset="0"/>
              </a:rPr>
              <a:t> </a:t>
            </a:r>
            <a:r>
              <a:rPr lang="en-US" altLang="ko-KR" sz="1600" b="0" dirty="0" err="1">
                <a:solidFill>
                  <a:srgbClr val="BABBCC"/>
                </a:solidFill>
                <a:effectLst/>
                <a:latin typeface="Consolas" panose="020B0609020204030204" pitchFamily="49" charset="0"/>
              </a:rPr>
              <a:t>safeTransferFrom</a:t>
            </a:r>
            <a:r>
              <a:rPr lang="en-US" altLang="ko-KR" sz="1600" b="0" dirty="0">
                <a:solidFill>
                  <a:srgbClr val="DCDCDC"/>
                </a:solidFill>
                <a:effectLst/>
                <a:latin typeface="Consolas" panose="020B0609020204030204" pitchFamily="49" charset="0"/>
              </a:rPr>
              <a:t>(</a:t>
            </a:r>
            <a:r>
              <a:rPr lang="en-US" altLang="ko-KR" sz="1600" b="0" dirty="0">
                <a:solidFill>
                  <a:srgbClr val="569CD6"/>
                </a:solidFill>
                <a:effectLst/>
                <a:latin typeface="Consolas" panose="020B0609020204030204" pitchFamily="49" charset="0"/>
              </a:rPr>
              <a:t>address</a:t>
            </a:r>
            <a:r>
              <a:rPr lang="en-US" altLang="ko-KR" sz="1600" b="0" dirty="0">
                <a:solidFill>
                  <a:srgbClr val="BABBCC"/>
                </a:solidFill>
                <a:effectLst/>
                <a:latin typeface="Consolas" panose="020B0609020204030204" pitchFamily="49" charset="0"/>
              </a:rPr>
              <a:t> _from</a:t>
            </a:r>
            <a:r>
              <a:rPr lang="en-US" altLang="ko-KR" sz="1600" b="0" dirty="0">
                <a:solidFill>
                  <a:srgbClr val="DCDCDC"/>
                </a:solidFill>
                <a:effectLst/>
                <a:latin typeface="Consolas" panose="020B0609020204030204" pitchFamily="49" charset="0"/>
              </a:rPr>
              <a:t>,</a:t>
            </a:r>
            <a:r>
              <a:rPr lang="en-US" altLang="ko-KR" sz="1600" b="0" dirty="0">
                <a:solidFill>
                  <a:srgbClr val="BABBCC"/>
                </a:solidFill>
                <a:effectLst/>
                <a:latin typeface="Consolas" panose="020B0609020204030204" pitchFamily="49" charset="0"/>
              </a:rPr>
              <a:t> </a:t>
            </a:r>
            <a:r>
              <a:rPr lang="en-US" altLang="ko-KR" sz="1600" b="0" dirty="0">
                <a:solidFill>
                  <a:srgbClr val="569CD6"/>
                </a:solidFill>
                <a:effectLst/>
                <a:latin typeface="Consolas" panose="020B0609020204030204" pitchFamily="49" charset="0"/>
              </a:rPr>
              <a:t>address</a:t>
            </a:r>
            <a:r>
              <a:rPr lang="en-US" altLang="ko-KR" sz="1600" b="0" dirty="0">
                <a:solidFill>
                  <a:srgbClr val="BABBCC"/>
                </a:solidFill>
                <a:effectLst/>
                <a:latin typeface="Consolas" panose="020B0609020204030204" pitchFamily="49" charset="0"/>
              </a:rPr>
              <a:t> _to</a:t>
            </a:r>
            <a:r>
              <a:rPr lang="en-US" altLang="ko-KR" sz="1600" b="0" dirty="0">
                <a:solidFill>
                  <a:srgbClr val="DCDCDC"/>
                </a:solidFill>
                <a:effectLst/>
                <a:latin typeface="Consolas" panose="020B0609020204030204" pitchFamily="49" charset="0"/>
              </a:rPr>
              <a:t>,</a:t>
            </a:r>
            <a:r>
              <a:rPr lang="en-US" altLang="ko-KR" sz="1600" b="0" dirty="0">
                <a:solidFill>
                  <a:srgbClr val="BABBCC"/>
                </a:solidFill>
                <a:effectLst/>
                <a:latin typeface="Consolas" panose="020B0609020204030204" pitchFamily="49" charset="0"/>
              </a:rPr>
              <a:t> </a:t>
            </a:r>
            <a:r>
              <a:rPr lang="en-US" altLang="ko-KR" sz="1600" b="0" dirty="0">
                <a:solidFill>
                  <a:srgbClr val="569CD6"/>
                </a:solidFill>
                <a:effectLst/>
                <a:latin typeface="Consolas" panose="020B0609020204030204" pitchFamily="49" charset="0"/>
              </a:rPr>
              <a:t>uint256</a:t>
            </a:r>
            <a:r>
              <a:rPr lang="en-US" altLang="ko-KR" sz="1600" b="0" dirty="0">
                <a:solidFill>
                  <a:srgbClr val="BABBCC"/>
                </a:solidFill>
                <a:effectLst/>
                <a:latin typeface="Consolas" panose="020B0609020204030204" pitchFamily="49" charset="0"/>
              </a:rPr>
              <a:t> _</a:t>
            </a:r>
            <a:r>
              <a:rPr lang="en-US" altLang="ko-KR" sz="1600" b="0" dirty="0" err="1">
                <a:solidFill>
                  <a:srgbClr val="BABBCC"/>
                </a:solidFill>
                <a:effectLst/>
                <a:latin typeface="Consolas" panose="020B0609020204030204" pitchFamily="49" charset="0"/>
              </a:rPr>
              <a:t>tokenId</a:t>
            </a:r>
            <a:r>
              <a:rPr lang="en-US" altLang="ko-KR" sz="1600" b="0" dirty="0">
                <a:solidFill>
                  <a:srgbClr val="DCDCDC"/>
                </a:solidFill>
                <a:effectLst/>
                <a:latin typeface="Consolas" panose="020B0609020204030204" pitchFamily="49" charset="0"/>
              </a:rPr>
              <a:t>)</a:t>
            </a:r>
            <a:r>
              <a:rPr lang="en-US" altLang="ko-KR" sz="1600" b="0" dirty="0">
                <a:solidFill>
                  <a:srgbClr val="BABBCC"/>
                </a:solidFill>
                <a:effectLst/>
                <a:latin typeface="Consolas" panose="020B0609020204030204" pitchFamily="49" charset="0"/>
              </a:rPr>
              <a:t> </a:t>
            </a:r>
            <a:r>
              <a:rPr lang="en-US" altLang="ko-KR" sz="1600" b="0" dirty="0">
                <a:solidFill>
                  <a:srgbClr val="32BA89"/>
                </a:solidFill>
                <a:effectLst/>
                <a:latin typeface="Consolas" panose="020B0609020204030204" pitchFamily="49" charset="0"/>
              </a:rPr>
              <a:t>external</a:t>
            </a:r>
            <a:r>
              <a:rPr lang="en-US" altLang="ko-KR" sz="1600" b="0" dirty="0">
                <a:solidFill>
                  <a:srgbClr val="BABBCC"/>
                </a:solidFill>
                <a:effectLst/>
                <a:latin typeface="Consolas" panose="020B0609020204030204" pitchFamily="49" charset="0"/>
              </a:rPr>
              <a:t> </a:t>
            </a:r>
            <a:r>
              <a:rPr lang="en-US" altLang="ko-KR" sz="1600" b="0" dirty="0">
                <a:solidFill>
                  <a:srgbClr val="32BA89"/>
                </a:solidFill>
                <a:effectLst/>
                <a:latin typeface="Consolas" panose="020B0609020204030204" pitchFamily="49" charset="0"/>
              </a:rPr>
              <a:t>payable</a:t>
            </a:r>
            <a:r>
              <a:rPr lang="en-US" altLang="ko-KR" sz="1600" b="0" dirty="0">
                <a:solidFill>
                  <a:srgbClr val="DCDCDC"/>
                </a:solidFill>
                <a:effectLst/>
                <a:latin typeface="Consolas" panose="020B0609020204030204" pitchFamily="49" charset="0"/>
              </a:rPr>
              <a:t>;</a:t>
            </a:r>
            <a:endParaRPr lang="en-US" altLang="ko-KR" sz="1600" b="0" dirty="0">
              <a:solidFill>
                <a:srgbClr val="BABBCC"/>
              </a:solidFill>
              <a:effectLst/>
              <a:latin typeface="Consolas" panose="020B0609020204030204" pitchFamily="49" charset="0"/>
            </a:endParaRPr>
          </a:p>
          <a:p>
            <a:pPr>
              <a:lnSpc>
                <a:spcPct val="110000"/>
              </a:lnSpc>
            </a:pPr>
            <a:r>
              <a:rPr lang="en-US" altLang="ko-KR" sz="1600" b="0" dirty="0">
                <a:solidFill>
                  <a:srgbClr val="569CD6"/>
                </a:solidFill>
                <a:effectLst/>
                <a:latin typeface="Consolas" panose="020B0609020204030204" pitchFamily="49" charset="0"/>
              </a:rPr>
              <a:t>function</a:t>
            </a:r>
            <a:r>
              <a:rPr lang="en-US" altLang="ko-KR" sz="1600" b="0" dirty="0">
                <a:solidFill>
                  <a:srgbClr val="BABBCC"/>
                </a:solidFill>
                <a:effectLst/>
                <a:latin typeface="Consolas" panose="020B0609020204030204" pitchFamily="49" charset="0"/>
              </a:rPr>
              <a:t> </a:t>
            </a:r>
            <a:r>
              <a:rPr lang="en-US" altLang="ko-KR" sz="1600" b="0" dirty="0" err="1">
                <a:solidFill>
                  <a:srgbClr val="BABBCC"/>
                </a:solidFill>
                <a:effectLst/>
                <a:latin typeface="Consolas" panose="020B0609020204030204" pitchFamily="49" charset="0"/>
              </a:rPr>
              <a:t>transferFrom</a:t>
            </a:r>
            <a:r>
              <a:rPr lang="en-US" altLang="ko-KR" sz="1600" b="0" dirty="0">
                <a:solidFill>
                  <a:srgbClr val="DCDCDC"/>
                </a:solidFill>
                <a:effectLst/>
                <a:latin typeface="Consolas" panose="020B0609020204030204" pitchFamily="49" charset="0"/>
              </a:rPr>
              <a:t>(</a:t>
            </a:r>
            <a:r>
              <a:rPr lang="en-US" altLang="ko-KR" sz="1600" b="0" dirty="0">
                <a:solidFill>
                  <a:srgbClr val="569CD6"/>
                </a:solidFill>
                <a:effectLst/>
                <a:latin typeface="Consolas" panose="020B0609020204030204" pitchFamily="49" charset="0"/>
              </a:rPr>
              <a:t>address</a:t>
            </a:r>
            <a:r>
              <a:rPr lang="en-US" altLang="ko-KR" sz="1600" b="0" dirty="0">
                <a:solidFill>
                  <a:srgbClr val="BABBCC"/>
                </a:solidFill>
                <a:effectLst/>
                <a:latin typeface="Consolas" panose="020B0609020204030204" pitchFamily="49" charset="0"/>
              </a:rPr>
              <a:t> _from</a:t>
            </a:r>
            <a:r>
              <a:rPr lang="en-US" altLang="ko-KR" sz="1600" b="0" dirty="0">
                <a:solidFill>
                  <a:srgbClr val="DCDCDC"/>
                </a:solidFill>
                <a:effectLst/>
                <a:latin typeface="Consolas" panose="020B0609020204030204" pitchFamily="49" charset="0"/>
              </a:rPr>
              <a:t>,</a:t>
            </a:r>
            <a:r>
              <a:rPr lang="en-US" altLang="ko-KR" sz="1600" b="0" dirty="0">
                <a:solidFill>
                  <a:srgbClr val="BABBCC"/>
                </a:solidFill>
                <a:effectLst/>
                <a:latin typeface="Consolas" panose="020B0609020204030204" pitchFamily="49" charset="0"/>
              </a:rPr>
              <a:t> </a:t>
            </a:r>
            <a:r>
              <a:rPr lang="en-US" altLang="ko-KR" sz="1600" b="0" dirty="0">
                <a:solidFill>
                  <a:srgbClr val="569CD6"/>
                </a:solidFill>
                <a:effectLst/>
                <a:latin typeface="Consolas" panose="020B0609020204030204" pitchFamily="49" charset="0"/>
              </a:rPr>
              <a:t>address</a:t>
            </a:r>
            <a:r>
              <a:rPr lang="en-US" altLang="ko-KR" sz="1600" b="0" dirty="0">
                <a:solidFill>
                  <a:srgbClr val="BABBCC"/>
                </a:solidFill>
                <a:effectLst/>
                <a:latin typeface="Consolas" panose="020B0609020204030204" pitchFamily="49" charset="0"/>
              </a:rPr>
              <a:t> _to</a:t>
            </a:r>
            <a:r>
              <a:rPr lang="en-US" altLang="ko-KR" sz="1600" b="0" dirty="0">
                <a:solidFill>
                  <a:srgbClr val="DCDCDC"/>
                </a:solidFill>
                <a:effectLst/>
                <a:latin typeface="Consolas" panose="020B0609020204030204" pitchFamily="49" charset="0"/>
              </a:rPr>
              <a:t>,</a:t>
            </a:r>
            <a:r>
              <a:rPr lang="en-US" altLang="ko-KR" sz="1600" b="0" dirty="0">
                <a:solidFill>
                  <a:srgbClr val="BABBCC"/>
                </a:solidFill>
                <a:effectLst/>
                <a:latin typeface="Consolas" panose="020B0609020204030204" pitchFamily="49" charset="0"/>
              </a:rPr>
              <a:t> </a:t>
            </a:r>
            <a:r>
              <a:rPr lang="en-US" altLang="ko-KR" sz="1600" b="0" dirty="0">
                <a:solidFill>
                  <a:srgbClr val="569CD6"/>
                </a:solidFill>
                <a:effectLst/>
                <a:latin typeface="Consolas" panose="020B0609020204030204" pitchFamily="49" charset="0"/>
              </a:rPr>
              <a:t>uint256</a:t>
            </a:r>
            <a:r>
              <a:rPr lang="en-US" altLang="ko-KR" sz="1600" b="0" dirty="0">
                <a:solidFill>
                  <a:srgbClr val="BABBCC"/>
                </a:solidFill>
                <a:effectLst/>
                <a:latin typeface="Consolas" panose="020B0609020204030204" pitchFamily="49" charset="0"/>
              </a:rPr>
              <a:t> _</a:t>
            </a:r>
            <a:r>
              <a:rPr lang="en-US" altLang="ko-KR" sz="1600" b="0" dirty="0" err="1">
                <a:solidFill>
                  <a:srgbClr val="BABBCC"/>
                </a:solidFill>
                <a:effectLst/>
                <a:latin typeface="Consolas" panose="020B0609020204030204" pitchFamily="49" charset="0"/>
              </a:rPr>
              <a:t>tokenId</a:t>
            </a:r>
            <a:r>
              <a:rPr lang="en-US" altLang="ko-KR" sz="1600" b="0" dirty="0">
                <a:solidFill>
                  <a:srgbClr val="DCDCDC"/>
                </a:solidFill>
                <a:effectLst/>
                <a:latin typeface="Consolas" panose="020B0609020204030204" pitchFamily="49" charset="0"/>
              </a:rPr>
              <a:t>)</a:t>
            </a:r>
            <a:r>
              <a:rPr lang="en-US" altLang="ko-KR" sz="1600" b="0" dirty="0">
                <a:solidFill>
                  <a:srgbClr val="BABBCC"/>
                </a:solidFill>
                <a:effectLst/>
                <a:latin typeface="Consolas" panose="020B0609020204030204" pitchFamily="49" charset="0"/>
              </a:rPr>
              <a:t> </a:t>
            </a:r>
            <a:r>
              <a:rPr lang="en-US" altLang="ko-KR" sz="1600" b="0" dirty="0">
                <a:solidFill>
                  <a:srgbClr val="32BA89"/>
                </a:solidFill>
                <a:effectLst/>
                <a:latin typeface="Consolas" panose="020B0609020204030204" pitchFamily="49" charset="0"/>
              </a:rPr>
              <a:t>external</a:t>
            </a:r>
            <a:r>
              <a:rPr lang="en-US" altLang="ko-KR" sz="1600" b="0" dirty="0">
                <a:solidFill>
                  <a:srgbClr val="BABBCC"/>
                </a:solidFill>
                <a:effectLst/>
                <a:latin typeface="Consolas" panose="020B0609020204030204" pitchFamily="49" charset="0"/>
              </a:rPr>
              <a:t> </a:t>
            </a:r>
            <a:r>
              <a:rPr lang="en-US" altLang="ko-KR" sz="1600" b="0" dirty="0">
                <a:solidFill>
                  <a:srgbClr val="32BA89"/>
                </a:solidFill>
                <a:effectLst/>
                <a:latin typeface="Consolas" panose="020B0609020204030204" pitchFamily="49" charset="0"/>
              </a:rPr>
              <a:t>payable</a:t>
            </a:r>
            <a:r>
              <a:rPr lang="en-US" altLang="ko-KR" sz="1600" b="0" dirty="0">
                <a:solidFill>
                  <a:srgbClr val="DCDCDC"/>
                </a:solidFill>
                <a:effectLst/>
                <a:latin typeface="Consolas" panose="020B0609020204030204" pitchFamily="49" charset="0"/>
              </a:rPr>
              <a:t>;</a:t>
            </a:r>
            <a:endParaRPr lang="en-US" altLang="ko-KR" sz="1600" b="0" dirty="0">
              <a:solidFill>
                <a:srgbClr val="BABBCC"/>
              </a:solidFill>
              <a:effectLst/>
              <a:latin typeface="Consolas" panose="020B0609020204030204" pitchFamily="49" charset="0"/>
            </a:endParaRPr>
          </a:p>
          <a:p>
            <a:pPr>
              <a:lnSpc>
                <a:spcPct val="110000"/>
              </a:lnSpc>
            </a:pPr>
            <a:r>
              <a:rPr lang="en-US" altLang="ko-KR" sz="1600" b="0" dirty="0">
                <a:solidFill>
                  <a:srgbClr val="569CD6"/>
                </a:solidFill>
                <a:effectLst/>
                <a:latin typeface="Consolas" panose="020B0609020204030204" pitchFamily="49" charset="0"/>
              </a:rPr>
              <a:t>function</a:t>
            </a:r>
            <a:r>
              <a:rPr lang="en-US" altLang="ko-KR" sz="1600" b="0" dirty="0">
                <a:solidFill>
                  <a:srgbClr val="BABBCC"/>
                </a:solidFill>
                <a:effectLst/>
                <a:latin typeface="Consolas" panose="020B0609020204030204" pitchFamily="49" charset="0"/>
              </a:rPr>
              <a:t> approve</a:t>
            </a:r>
            <a:r>
              <a:rPr lang="en-US" altLang="ko-KR" sz="1600" b="0" dirty="0">
                <a:solidFill>
                  <a:srgbClr val="DCDCDC"/>
                </a:solidFill>
                <a:effectLst/>
                <a:latin typeface="Consolas" panose="020B0609020204030204" pitchFamily="49" charset="0"/>
              </a:rPr>
              <a:t>(</a:t>
            </a:r>
            <a:r>
              <a:rPr lang="en-US" altLang="ko-KR" sz="1600" b="0" dirty="0">
                <a:solidFill>
                  <a:srgbClr val="569CD6"/>
                </a:solidFill>
                <a:effectLst/>
                <a:latin typeface="Consolas" panose="020B0609020204030204" pitchFamily="49" charset="0"/>
              </a:rPr>
              <a:t>address</a:t>
            </a:r>
            <a:r>
              <a:rPr lang="en-US" altLang="ko-KR" sz="1600" b="0" dirty="0">
                <a:solidFill>
                  <a:srgbClr val="BABBCC"/>
                </a:solidFill>
                <a:effectLst/>
                <a:latin typeface="Consolas" panose="020B0609020204030204" pitchFamily="49" charset="0"/>
              </a:rPr>
              <a:t> _approved</a:t>
            </a:r>
            <a:r>
              <a:rPr lang="en-US" altLang="ko-KR" sz="1600" b="0" dirty="0">
                <a:solidFill>
                  <a:srgbClr val="DCDCDC"/>
                </a:solidFill>
                <a:effectLst/>
                <a:latin typeface="Consolas" panose="020B0609020204030204" pitchFamily="49" charset="0"/>
              </a:rPr>
              <a:t>,</a:t>
            </a:r>
            <a:r>
              <a:rPr lang="en-US" altLang="ko-KR" sz="1600" b="0" dirty="0">
                <a:solidFill>
                  <a:srgbClr val="BABBCC"/>
                </a:solidFill>
                <a:effectLst/>
                <a:latin typeface="Consolas" panose="020B0609020204030204" pitchFamily="49" charset="0"/>
              </a:rPr>
              <a:t> </a:t>
            </a:r>
            <a:r>
              <a:rPr lang="en-US" altLang="ko-KR" sz="1600" b="0" dirty="0">
                <a:solidFill>
                  <a:srgbClr val="569CD6"/>
                </a:solidFill>
                <a:effectLst/>
                <a:latin typeface="Consolas" panose="020B0609020204030204" pitchFamily="49" charset="0"/>
              </a:rPr>
              <a:t>uint256</a:t>
            </a:r>
            <a:r>
              <a:rPr lang="en-US" altLang="ko-KR" sz="1600" b="0" dirty="0">
                <a:solidFill>
                  <a:srgbClr val="BABBCC"/>
                </a:solidFill>
                <a:effectLst/>
                <a:latin typeface="Consolas" panose="020B0609020204030204" pitchFamily="49" charset="0"/>
              </a:rPr>
              <a:t> _</a:t>
            </a:r>
            <a:r>
              <a:rPr lang="en-US" altLang="ko-KR" sz="1600" b="0" dirty="0" err="1">
                <a:solidFill>
                  <a:srgbClr val="BABBCC"/>
                </a:solidFill>
                <a:effectLst/>
                <a:latin typeface="Consolas" panose="020B0609020204030204" pitchFamily="49" charset="0"/>
              </a:rPr>
              <a:t>tokenId</a:t>
            </a:r>
            <a:r>
              <a:rPr lang="en-US" altLang="ko-KR" sz="1600" b="0" dirty="0">
                <a:solidFill>
                  <a:srgbClr val="DCDCDC"/>
                </a:solidFill>
                <a:effectLst/>
                <a:latin typeface="Consolas" panose="020B0609020204030204" pitchFamily="49" charset="0"/>
              </a:rPr>
              <a:t>)</a:t>
            </a:r>
            <a:r>
              <a:rPr lang="en-US" altLang="ko-KR" sz="1600" b="0" dirty="0">
                <a:solidFill>
                  <a:srgbClr val="BABBCC"/>
                </a:solidFill>
                <a:effectLst/>
                <a:latin typeface="Consolas" panose="020B0609020204030204" pitchFamily="49" charset="0"/>
              </a:rPr>
              <a:t> </a:t>
            </a:r>
            <a:r>
              <a:rPr lang="en-US" altLang="ko-KR" sz="1600" b="0" dirty="0">
                <a:solidFill>
                  <a:srgbClr val="32BA89"/>
                </a:solidFill>
                <a:effectLst/>
                <a:latin typeface="Consolas" panose="020B0609020204030204" pitchFamily="49" charset="0"/>
              </a:rPr>
              <a:t>external</a:t>
            </a:r>
            <a:r>
              <a:rPr lang="en-US" altLang="ko-KR" sz="1600" b="0" dirty="0">
                <a:solidFill>
                  <a:srgbClr val="BABBCC"/>
                </a:solidFill>
                <a:effectLst/>
                <a:latin typeface="Consolas" panose="020B0609020204030204" pitchFamily="49" charset="0"/>
              </a:rPr>
              <a:t> </a:t>
            </a:r>
            <a:r>
              <a:rPr lang="en-US" altLang="ko-KR" sz="1600" b="0" dirty="0">
                <a:solidFill>
                  <a:srgbClr val="32BA89"/>
                </a:solidFill>
                <a:effectLst/>
                <a:latin typeface="Consolas" panose="020B0609020204030204" pitchFamily="49" charset="0"/>
              </a:rPr>
              <a:t>payable</a:t>
            </a:r>
            <a:r>
              <a:rPr lang="en-US" altLang="ko-KR" sz="1600" b="0" dirty="0">
                <a:solidFill>
                  <a:srgbClr val="DCDCDC"/>
                </a:solidFill>
                <a:effectLst/>
                <a:latin typeface="Consolas" panose="020B0609020204030204" pitchFamily="49" charset="0"/>
              </a:rPr>
              <a:t>;</a:t>
            </a:r>
            <a:endParaRPr lang="en-US" altLang="ko-KR" sz="1600" b="0" dirty="0">
              <a:solidFill>
                <a:srgbClr val="BABBCC"/>
              </a:solidFill>
              <a:effectLst/>
              <a:latin typeface="Consolas" panose="020B0609020204030204" pitchFamily="49" charset="0"/>
            </a:endParaRPr>
          </a:p>
          <a:p>
            <a:pPr>
              <a:lnSpc>
                <a:spcPct val="110000"/>
              </a:lnSpc>
            </a:pPr>
            <a:r>
              <a:rPr lang="en-US" altLang="ko-KR" sz="1600" b="0" dirty="0">
                <a:solidFill>
                  <a:srgbClr val="569CD6"/>
                </a:solidFill>
                <a:effectLst/>
                <a:latin typeface="Consolas" panose="020B0609020204030204" pitchFamily="49" charset="0"/>
              </a:rPr>
              <a:t>function</a:t>
            </a:r>
            <a:r>
              <a:rPr lang="en-US" altLang="ko-KR" sz="1600" b="0" dirty="0">
                <a:solidFill>
                  <a:srgbClr val="BABBCC"/>
                </a:solidFill>
                <a:effectLst/>
                <a:latin typeface="Consolas" panose="020B0609020204030204" pitchFamily="49" charset="0"/>
              </a:rPr>
              <a:t> </a:t>
            </a:r>
            <a:r>
              <a:rPr lang="en-US" altLang="ko-KR" sz="1600" b="0" dirty="0" err="1">
                <a:solidFill>
                  <a:srgbClr val="BABBCC"/>
                </a:solidFill>
                <a:effectLst/>
                <a:latin typeface="Consolas" panose="020B0609020204030204" pitchFamily="49" charset="0"/>
              </a:rPr>
              <a:t>setApprovalForAll</a:t>
            </a:r>
            <a:r>
              <a:rPr lang="en-US" altLang="ko-KR" sz="1600" b="0" dirty="0">
                <a:solidFill>
                  <a:srgbClr val="DCDCDC"/>
                </a:solidFill>
                <a:effectLst/>
                <a:latin typeface="Consolas" panose="020B0609020204030204" pitchFamily="49" charset="0"/>
              </a:rPr>
              <a:t>(</a:t>
            </a:r>
            <a:r>
              <a:rPr lang="en-US" altLang="ko-KR" sz="1600" b="0" dirty="0">
                <a:solidFill>
                  <a:srgbClr val="569CD6"/>
                </a:solidFill>
                <a:effectLst/>
                <a:latin typeface="Consolas" panose="020B0609020204030204" pitchFamily="49" charset="0"/>
              </a:rPr>
              <a:t>address</a:t>
            </a:r>
            <a:r>
              <a:rPr lang="en-US" altLang="ko-KR" sz="1600" b="0" dirty="0">
                <a:solidFill>
                  <a:srgbClr val="BABBCC"/>
                </a:solidFill>
                <a:effectLst/>
                <a:latin typeface="Consolas" panose="020B0609020204030204" pitchFamily="49" charset="0"/>
              </a:rPr>
              <a:t> _operator</a:t>
            </a:r>
            <a:r>
              <a:rPr lang="en-US" altLang="ko-KR" sz="1600" b="0" dirty="0">
                <a:solidFill>
                  <a:srgbClr val="DCDCDC"/>
                </a:solidFill>
                <a:effectLst/>
                <a:latin typeface="Consolas" panose="020B0609020204030204" pitchFamily="49" charset="0"/>
              </a:rPr>
              <a:t>,</a:t>
            </a:r>
            <a:r>
              <a:rPr lang="en-US" altLang="ko-KR" sz="1600" b="0" dirty="0">
                <a:solidFill>
                  <a:srgbClr val="BABBCC"/>
                </a:solidFill>
                <a:effectLst/>
                <a:latin typeface="Consolas" panose="020B0609020204030204" pitchFamily="49" charset="0"/>
              </a:rPr>
              <a:t> </a:t>
            </a:r>
            <a:r>
              <a:rPr lang="en-US" altLang="ko-KR" sz="1600" b="0" dirty="0">
                <a:solidFill>
                  <a:srgbClr val="569CD6"/>
                </a:solidFill>
                <a:effectLst/>
                <a:latin typeface="Consolas" panose="020B0609020204030204" pitchFamily="49" charset="0"/>
              </a:rPr>
              <a:t>bool</a:t>
            </a:r>
            <a:r>
              <a:rPr lang="en-US" altLang="ko-KR" sz="1600" b="0" dirty="0">
                <a:solidFill>
                  <a:srgbClr val="BABBCC"/>
                </a:solidFill>
                <a:effectLst/>
                <a:latin typeface="Consolas" panose="020B0609020204030204" pitchFamily="49" charset="0"/>
              </a:rPr>
              <a:t> _approved</a:t>
            </a:r>
            <a:r>
              <a:rPr lang="en-US" altLang="ko-KR" sz="1600" b="0" dirty="0">
                <a:solidFill>
                  <a:srgbClr val="DCDCDC"/>
                </a:solidFill>
                <a:effectLst/>
                <a:latin typeface="Consolas" panose="020B0609020204030204" pitchFamily="49" charset="0"/>
              </a:rPr>
              <a:t>)</a:t>
            </a:r>
            <a:r>
              <a:rPr lang="en-US" altLang="ko-KR" sz="1600" b="0" dirty="0">
                <a:solidFill>
                  <a:srgbClr val="BABBCC"/>
                </a:solidFill>
                <a:effectLst/>
                <a:latin typeface="Consolas" panose="020B0609020204030204" pitchFamily="49" charset="0"/>
              </a:rPr>
              <a:t> </a:t>
            </a:r>
            <a:r>
              <a:rPr lang="en-US" altLang="ko-KR" sz="1600" b="0" dirty="0">
                <a:solidFill>
                  <a:srgbClr val="32BA89"/>
                </a:solidFill>
                <a:effectLst/>
                <a:latin typeface="Consolas" panose="020B0609020204030204" pitchFamily="49" charset="0"/>
              </a:rPr>
              <a:t>external</a:t>
            </a:r>
            <a:r>
              <a:rPr lang="en-US" altLang="ko-KR" sz="1600" b="0" dirty="0">
                <a:solidFill>
                  <a:srgbClr val="DCDCDC"/>
                </a:solidFill>
                <a:effectLst/>
                <a:latin typeface="Consolas" panose="020B0609020204030204" pitchFamily="49" charset="0"/>
              </a:rPr>
              <a:t>;</a:t>
            </a:r>
            <a:endParaRPr lang="en-US" altLang="ko-KR" sz="1600" b="0" dirty="0">
              <a:solidFill>
                <a:srgbClr val="BABBCC"/>
              </a:solidFill>
              <a:effectLst/>
              <a:latin typeface="Consolas" panose="020B0609020204030204" pitchFamily="49" charset="0"/>
            </a:endParaRPr>
          </a:p>
          <a:p>
            <a:pPr>
              <a:lnSpc>
                <a:spcPct val="110000"/>
              </a:lnSpc>
            </a:pPr>
            <a:r>
              <a:rPr lang="en-US" altLang="ko-KR" sz="1600" b="0" dirty="0">
                <a:solidFill>
                  <a:srgbClr val="569CD6"/>
                </a:solidFill>
                <a:effectLst/>
                <a:latin typeface="Consolas" panose="020B0609020204030204" pitchFamily="49" charset="0"/>
              </a:rPr>
              <a:t>function</a:t>
            </a:r>
            <a:r>
              <a:rPr lang="en-US" altLang="ko-KR" sz="1600" b="0" dirty="0">
                <a:solidFill>
                  <a:srgbClr val="BABBCC"/>
                </a:solidFill>
                <a:effectLst/>
                <a:latin typeface="Consolas" panose="020B0609020204030204" pitchFamily="49" charset="0"/>
              </a:rPr>
              <a:t> </a:t>
            </a:r>
            <a:r>
              <a:rPr lang="en-US" altLang="ko-KR" sz="1600" b="0" dirty="0" err="1">
                <a:solidFill>
                  <a:srgbClr val="BABBCC"/>
                </a:solidFill>
                <a:effectLst/>
                <a:latin typeface="Consolas" panose="020B0609020204030204" pitchFamily="49" charset="0"/>
              </a:rPr>
              <a:t>getApproved</a:t>
            </a:r>
            <a:r>
              <a:rPr lang="en-US" altLang="ko-KR" sz="1600" b="0" dirty="0">
                <a:solidFill>
                  <a:srgbClr val="DCDCDC"/>
                </a:solidFill>
                <a:effectLst/>
                <a:latin typeface="Consolas" panose="020B0609020204030204" pitchFamily="49" charset="0"/>
              </a:rPr>
              <a:t>(</a:t>
            </a:r>
            <a:r>
              <a:rPr lang="en-US" altLang="ko-KR" sz="1600" b="0" dirty="0">
                <a:solidFill>
                  <a:srgbClr val="569CD6"/>
                </a:solidFill>
                <a:effectLst/>
                <a:latin typeface="Consolas" panose="020B0609020204030204" pitchFamily="49" charset="0"/>
              </a:rPr>
              <a:t>uint256</a:t>
            </a:r>
            <a:r>
              <a:rPr lang="en-US" altLang="ko-KR" sz="1600" b="0" dirty="0">
                <a:solidFill>
                  <a:srgbClr val="BABBCC"/>
                </a:solidFill>
                <a:effectLst/>
                <a:latin typeface="Consolas" panose="020B0609020204030204" pitchFamily="49" charset="0"/>
              </a:rPr>
              <a:t> _</a:t>
            </a:r>
            <a:r>
              <a:rPr lang="en-US" altLang="ko-KR" sz="1600" b="0" dirty="0" err="1">
                <a:solidFill>
                  <a:srgbClr val="BABBCC"/>
                </a:solidFill>
                <a:effectLst/>
                <a:latin typeface="Consolas" panose="020B0609020204030204" pitchFamily="49" charset="0"/>
              </a:rPr>
              <a:t>tokenId</a:t>
            </a:r>
            <a:r>
              <a:rPr lang="en-US" altLang="ko-KR" sz="1600" b="0" dirty="0">
                <a:solidFill>
                  <a:srgbClr val="DCDCDC"/>
                </a:solidFill>
                <a:effectLst/>
                <a:latin typeface="Consolas" panose="020B0609020204030204" pitchFamily="49" charset="0"/>
              </a:rPr>
              <a:t>)</a:t>
            </a:r>
            <a:r>
              <a:rPr lang="en-US" altLang="ko-KR" sz="1600" b="0" dirty="0">
                <a:solidFill>
                  <a:srgbClr val="BABBCC"/>
                </a:solidFill>
                <a:effectLst/>
                <a:latin typeface="Consolas" panose="020B0609020204030204" pitchFamily="49" charset="0"/>
              </a:rPr>
              <a:t> </a:t>
            </a:r>
            <a:r>
              <a:rPr lang="en-US" altLang="ko-KR" sz="1600" b="0" dirty="0">
                <a:solidFill>
                  <a:srgbClr val="32BA89"/>
                </a:solidFill>
                <a:effectLst/>
                <a:latin typeface="Consolas" panose="020B0609020204030204" pitchFamily="49" charset="0"/>
              </a:rPr>
              <a:t>external</a:t>
            </a:r>
            <a:r>
              <a:rPr lang="en-US" altLang="ko-KR" sz="1600" b="0" dirty="0">
                <a:solidFill>
                  <a:srgbClr val="BABBCC"/>
                </a:solidFill>
                <a:effectLst/>
                <a:latin typeface="Consolas" panose="020B0609020204030204" pitchFamily="49" charset="0"/>
              </a:rPr>
              <a:t> </a:t>
            </a:r>
            <a:r>
              <a:rPr lang="en-US" altLang="ko-KR" sz="1600" b="0" dirty="0">
                <a:solidFill>
                  <a:srgbClr val="32BA89"/>
                </a:solidFill>
                <a:effectLst/>
                <a:latin typeface="Consolas" panose="020B0609020204030204" pitchFamily="49" charset="0"/>
              </a:rPr>
              <a:t>view</a:t>
            </a:r>
            <a:r>
              <a:rPr lang="en-US" altLang="ko-KR" sz="1600" b="0" dirty="0">
                <a:solidFill>
                  <a:srgbClr val="BABBCC"/>
                </a:solidFill>
                <a:effectLst/>
                <a:latin typeface="Consolas" panose="020B0609020204030204" pitchFamily="49" charset="0"/>
              </a:rPr>
              <a:t> </a:t>
            </a:r>
            <a:r>
              <a:rPr lang="en-US" altLang="ko-KR" sz="1600" b="0" dirty="0">
                <a:solidFill>
                  <a:srgbClr val="219451"/>
                </a:solidFill>
                <a:effectLst/>
                <a:latin typeface="Consolas" panose="020B0609020204030204" pitchFamily="49" charset="0"/>
              </a:rPr>
              <a:t>returns</a:t>
            </a:r>
            <a:r>
              <a:rPr lang="en-US" altLang="ko-KR" sz="1600" b="0" dirty="0">
                <a:solidFill>
                  <a:srgbClr val="BABBCC"/>
                </a:solidFill>
                <a:effectLst/>
                <a:latin typeface="Consolas" panose="020B0609020204030204" pitchFamily="49" charset="0"/>
              </a:rPr>
              <a:t> </a:t>
            </a:r>
            <a:r>
              <a:rPr lang="en-US" altLang="ko-KR" sz="1600" b="0" dirty="0">
                <a:solidFill>
                  <a:srgbClr val="DCDCDC"/>
                </a:solidFill>
                <a:effectLst/>
                <a:latin typeface="Consolas" panose="020B0609020204030204" pitchFamily="49" charset="0"/>
              </a:rPr>
              <a:t>(</a:t>
            </a:r>
            <a:r>
              <a:rPr lang="en-US" altLang="ko-KR" sz="1600" b="0" dirty="0">
                <a:solidFill>
                  <a:srgbClr val="569CD6"/>
                </a:solidFill>
                <a:effectLst/>
                <a:latin typeface="Consolas" panose="020B0609020204030204" pitchFamily="49" charset="0"/>
              </a:rPr>
              <a:t>address</a:t>
            </a:r>
            <a:r>
              <a:rPr lang="en-US" altLang="ko-KR" sz="1600" b="0" dirty="0">
                <a:solidFill>
                  <a:srgbClr val="DCDCDC"/>
                </a:solidFill>
                <a:effectLst/>
                <a:latin typeface="Consolas" panose="020B0609020204030204" pitchFamily="49" charset="0"/>
              </a:rPr>
              <a:t>);</a:t>
            </a:r>
            <a:endParaRPr lang="en-US" altLang="ko-KR" sz="1600" b="0" dirty="0">
              <a:solidFill>
                <a:srgbClr val="BABBCC"/>
              </a:solidFill>
              <a:effectLst/>
              <a:latin typeface="Consolas" panose="020B0609020204030204" pitchFamily="49" charset="0"/>
            </a:endParaRPr>
          </a:p>
          <a:p>
            <a:pPr>
              <a:lnSpc>
                <a:spcPct val="110000"/>
              </a:lnSpc>
            </a:pPr>
            <a:r>
              <a:rPr lang="en-US" altLang="ko-KR" sz="1600" b="0" dirty="0">
                <a:solidFill>
                  <a:srgbClr val="569CD6"/>
                </a:solidFill>
                <a:effectLst/>
                <a:latin typeface="Consolas" panose="020B0609020204030204" pitchFamily="49" charset="0"/>
              </a:rPr>
              <a:t>function</a:t>
            </a:r>
            <a:r>
              <a:rPr lang="en-US" altLang="ko-KR" sz="1600" b="0" dirty="0">
                <a:solidFill>
                  <a:srgbClr val="BABBCC"/>
                </a:solidFill>
                <a:effectLst/>
                <a:latin typeface="Consolas" panose="020B0609020204030204" pitchFamily="49" charset="0"/>
              </a:rPr>
              <a:t> </a:t>
            </a:r>
            <a:r>
              <a:rPr lang="en-US" altLang="ko-KR" sz="1600" b="0" dirty="0" err="1">
                <a:solidFill>
                  <a:srgbClr val="BABBCC"/>
                </a:solidFill>
                <a:effectLst/>
                <a:latin typeface="Consolas" panose="020B0609020204030204" pitchFamily="49" charset="0"/>
              </a:rPr>
              <a:t>isApprovedForAll</a:t>
            </a:r>
            <a:r>
              <a:rPr lang="en-US" altLang="ko-KR" sz="1600" b="0" dirty="0">
                <a:solidFill>
                  <a:srgbClr val="DCDCDC"/>
                </a:solidFill>
                <a:effectLst/>
                <a:latin typeface="Consolas" panose="020B0609020204030204" pitchFamily="49" charset="0"/>
              </a:rPr>
              <a:t>(</a:t>
            </a:r>
            <a:r>
              <a:rPr lang="en-US" altLang="ko-KR" sz="1600" b="0" dirty="0">
                <a:solidFill>
                  <a:srgbClr val="569CD6"/>
                </a:solidFill>
                <a:effectLst/>
                <a:latin typeface="Consolas" panose="020B0609020204030204" pitchFamily="49" charset="0"/>
              </a:rPr>
              <a:t>address</a:t>
            </a:r>
            <a:r>
              <a:rPr lang="en-US" altLang="ko-KR" sz="1600" b="0" dirty="0">
                <a:solidFill>
                  <a:srgbClr val="BABBCC"/>
                </a:solidFill>
                <a:effectLst/>
                <a:latin typeface="Consolas" panose="020B0609020204030204" pitchFamily="49" charset="0"/>
              </a:rPr>
              <a:t> _owner</a:t>
            </a:r>
            <a:r>
              <a:rPr lang="en-US" altLang="ko-KR" sz="1600" b="0" dirty="0">
                <a:solidFill>
                  <a:srgbClr val="DCDCDC"/>
                </a:solidFill>
                <a:effectLst/>
                <a:latin typeface="Consolas" panose="020B0609020204030204" pitchFamily="49" charset="0"/>
              </a:rPr>
              <a:t>,</a:t>
            </a:r>
            <a:r>
              <a:rPr lang="en-US" altLang="ko-KR" sz="1600" b="0" dirty="0">
                <a:solidFill>
                  <a:srgbClr val="BABBCC"/>
                </a:solidFill>
                <a:effectLst/>
                <a:latin typeface="Consolas" panose="020B0609020204030204" pitchFamily="49" charset="0"/>
              </a:rPr>
              <a:t> </a:t>
            </a:r>
            <a:r>
              <a:rPr lang="en-US" altLang="ko-KR" sz="1600" b="0" dirty="0">
                <a:solidFill>
                  <a:srgbClr val="569CD6"/>
                </a:solidFill>
                <a:effectLst/>
                <a:latin typeface="Consolas" panose="020B0609020204030204" pitchFamily="49" charset="0"/>
              </a:rPr>
              <a:t>address</a:t>
            </a:r>
            <a:r>
              <a:rPr lang="en-US" altLang="ko-KR" sz="1600" b="0" dirty="0">
                <a:solidFill>
                  <a:srgbClr val="BABBCC"/>
                </a:solidFill>
                <a:effectLst/>
                <a:latin typeface="Consolas" panose="020B0609020204030204" pitchFamily="49" charset="0"/>
              </a:rPr>
              <a:t> _operator</a:t>
            </a:r>
            <a:r>
              <a:rPr lang="en-US" altLang="ko-KR" sz="1600" b="0" dirty="0">
                <a:solidFill>
                  <a:srgbClr val="DCDCDC"/>
                </a:solidFill>
                <a:effectLst/>
                <a:latin typeface="Consolas" panose="020B0609020204030204" pitchFamily="49" charset="0"/>
              </a:rPr>
              <a:t>)</a:t>
            </a:r>
            <a:r>
              <a:rPr lang="en-US" altLang="ko-KR" sz="1600" b="0" dirty="0">
                <a:solidFill>
                  <a:srgbClr val="BABBCC"/>
                </a:solidFill>
                <a:effectLst/>
                <a:latin typeface="Consolas" panose="020B0609020204030204" pitchFamily="49" charset="0"/>
              </a:rPr>
              <a:t> </a:t>
            </a:r>
            <a:r>
              <a:rPr lang="en-US" altLang="ko-KR" sz="1600" b="0" dirty="0">
                <a:solidFill>
                  <a:srgbClr val="32BA89"/>
                </a:solidFill>
                <a:effectLst/>
                <a:latin typeface="Consolas" panose="020B0609020204030204" pitchFamily="49" charset="0"/>
              </a:rPr>
              <a:t>external</a:t>
            </a:r>
            <a:r>
              <a:rPr lang="en-US" altLang="ko-KR" sz="1600" b="0" dirty="0">
                <a:solidFill>
                  <a:srgbClr val="BABBCC"/>
                </a:solidFill>
                <a:effectLst/>
                <a:latin typeface="Consolas" panose="020B0609020204030204" pitchFamily="49" charset="0"/>
              </a:rPr>
              <a:t> </a:t>
            </a:r>
            <a:r>
              <a:rPr lang="en-US" altLang="ko-KR" sz="1600" b="0" dirty="0">
                <a:solidFill>
                  <a:srgbClr val="32BA89"/>
                </a:solidFill>
                <a:effectLst/>
                <a:latin typeface="Consolas" panose="020B0609020204030204" pitchFamily="49" charset="0"/>
              </a:rPr>
              <a:t>view</a:t>
            </a:r>
            <a:r>
              <a:rPr lang="en-US" altLang="ko-KR" sz="1600" b="0" dirty="0">
                <a:solidFill>
                  <a:srgbClr val="BABBCC"/>
                </a:solidFill>
                <a:effectLst/>
                <a:latin typeface="Consolas" panose="020B0609020204030204" pitchFamily="49" charset="0"/>
              </a:rPr>
              <a:t> </a:t>
            </a:r>
            <a:r>
              <a:rPr lang="en-US" altLang="ko-KR" sz="1600" b="0" dirty="0">
                <a:solidFill>
                  <a:srgbClr val="219451"/>
                </a:solidFill>
                <a:effectLst/>
                <a:latin typeface="Consolas" panose="020B0609020204030204" pitchFamily="49" charset="0"/>
              </a:rPr>
              <a:t>returns</a:t>
            </a:r>
            <a:r>
              <a:rPr lang="en-US" altLang="ko-KR" sz="1600" b="0" dirty="0">
                <a:solidFill>
                  <a:srgbClr val="BABBCC"/>
                </a:solidFill>
                <a:effectLst/>
                <a:latin typeface="Consolas" panose="020B0609020204030204" pitchFamily="49" charset="0"/>
              </a:rPr>
              <a:t> </a:t>
            </a:r>
            <a:r>
              <a:rPr lang="en-US" altLang="ko-KR" sz="1600" b="0" dirty="0">
                <a:solidFill>
                  <a:srgbClr val="DCDCDC"/>
                </a:solidFill>
                <a:effectLst/>
                <a:latin typeface="Consolas" panose="020B0609020204030204" pitchFamily="49" charset="0"/>
              </a:rPr>
              <a:t>(</a:t>
            </a:r>
            <a:r>
              <a:rPr lang="en-US" altLang="ko-KR" sz="1600" b="0" dirty="0">
                <a:solidFill>
                  <a:srgbClr val="569CD6"/>
                </a:solidFill>
                <a:effectLst/>
                <a:latin typeface="Consolas" panose="020B0609020204030204" pitchFamily="49" charset="0"/>
              </a:rPr>
              <a:t>bool</a:t>
            </a:r>
            <a:r>
              <a:rPr lang="en-US" altLang="ko-KR" sz="1600" b="0" dirty="0">
                <a:solidFill>
                  <a:srgbClr val="DCDCDC"/>
                </a:solidFill>
                <a:effectLst/>
                <a:latin typeface="Consolas" panose="020B0609020204030204" pitchFamily="49" charset="0"/>
              </a:rPr>
              <a:t>);</a:t>
            </a:r>
            <a:endParaRPr lang="en-US" altLang="ko-KR" sz="1600" b="0" dirty="0">
              <a:solidFill>
                <a:srgbClr val="BABBCC"/>
              </a:solidFill>
              <a:effectLst/>
              <a:latin typeface="Consolas" panose="020B0609020204030204" pitchFamily="49" charset="0"/>
            </a:endParaRPr>
          </a:p>
          <a:p>
            <a:pPr>
              <a:lnSpc>
                <a:spcPct val="110000"/>
              </a:lnSpc>
            </a:pPr>
            <a:br>
              <a:rPr lang="en-US" altLang="ko-KR" sz="1600" b="0" dirty="0">
                <a:solidFill>
                  <a:srgbClr val="BABBCC"/>
                </a:solidFill>
                <a:effectLst/>
                <a:latin typeface="Consolas" panose="020B0609020204030204" pitchFamily="49" charset="0"/>
              </a:rPr>
            </a:br>
            <a:r>
              <a:rPr lang="en-US" altLang="ko-KR" sz="1600" b="0" dirty="0">
                <a:solidFill>
                  <a:srgbClr val="608B4E"/>
                </a:solidFill>
                <a:effectLst/>
                <a:latin typeface="Consolas" panose="020B0609020204030204" pitchFamily="49" charset="0"/>
              </a:rPr>
              <a:t>//// Event</a:t>
            </a:r>
            <a:endParaRPr lang="en-US" altLang="ko-KR" sz="1600" b="0" dirty="0">
              <a:solidFill>
                <a:srgbClr val="BABBCC"/>
              </a:solidFill>
              <a:effectLst/>
              <a:latin typeface="Consolas" panose="020B0609020204030204" pitchFamily="49" charset="0"/>
            </a:endParaRPr>
          </a:p>
          <a:p>
            <a:pPr>
              <a:lnSpc>
                <a:spcPct val="110000"/>
              </a:lnSpc>
            </a:pPr>
            <a:r>
              <a:rPr lang="en-US" altLang="ko-KR" sz="1600" b="0" dirty="0">
                <a:solidFill>
                  <a:srgbClr val="569CD6"/>
                </a:solidFill>
                <a:effectLst/>
                <a:latin typeface="Consolas" panose="020B0609020204030204" pitchFamily="49" charset="0"/>
              </a:rPr>
              <a:t>event</a:t>
            </a:r>
            <a:r>
              <a:rPr lang="en-US" altLang="ko-KR" sz="1600" b="0" dirty="0">
                <a:solidFill>
                  <a:srgbClr val="BABBCC"/>
                </a:solidFill>
                <a:effectLst/>
                <a:latin typeface="Consolas" panose="020B0609020204030204" pitchFamily="49" charset="0"/>
              </a:rPr>
              <a:t> Transfer</a:t>
            </a:r>
            <a:r>
              <a:rPr lang="en-US" altLang="ko-KR" sz="1600" b="0" dirty="0">
                <a:solidFill>
                  <a:srgbClr val="DCDCDC"/>
                </a:solidFill>
                <a:effectLst/>
                <a:latin typeface="Consolas" panose="020B0609020204030204" pitchFamily="49" charset="0"/>
              </a:rPr>
              <a:t>(</a:t>
            </a:r>
            <a:r>
              <a:rPr lang="en-US" altLang="ko-KR" sz="1600" b="0" dirty="0">
                <a:solidFill>
                  <a:srgbClr val="569CD6"/>
                </a:solidFill>
                <a:effectLst/>
                <a:latin typeface="Consolas" panose="020B0609020204030204" pitchFamily="49" charset="0"/>
              </a:rPr>
              <a:t>address</a:t>
            </a:r>
            <a:r>
              <a:rPr lang="en-US" altLang="ko-KR" sz="1600" b="0" dirty="0">
                <a:solidFill>
                  <a:srgbClr val="BABBCC"/>
                </a:solidFill>
                <a:effectLst/>
                <a:latin typeface="Consolas" panose="020B0609020204030204" pitchFamily="49" charset="0"/>
              </a:rPr>
              <a:t> </a:t>
            </a:r>
            <a:r>
              <a:rPr lang="en-US" altLang="ko-KR" sz="1600" b="0" dirty="0">
                <a:solidFill>
                  <a:srgbClr val="FFC107"/>
                </a:solidFill>
                <a:effectLst/>
                <a:latin typeface="Consolas" panose="020B0609020204030204" pitchFamily="49" charset="0"/>
              </a:rPr>
              <a:t>indexed</a:t>
            </a:r>
            <a:r>
              <a:rPr lang="en-US" altLang="ko-KR" sz="1600" b="0" dirty="0">
                <a:solidFill>
                  <a:srgbClr val="BABBCC"/>
                </a:solidFill>
                <a:effectLst/>
                <a:latin typeface="Consolas" panose="020B0609020204030204" pitchFamily="49" charset="0"/>
              </a:rPr>
              <a:t> _from</a:t>
            </a:r>
            <a:r>
              <a:rPr lang="en-US" altLang="ko-KR" sz="1600" b="0" dirty="0">
                <a:solidFill>
                  <a:srgbClr val="DCDCDC"/>
                </a:solidFill>
                <a:effectLst/>
                <a:latin typeface="Consolas" panose="020B0609020204030204" pitchFamily="49" charset="0"/>
              </a:rPr>
              <a:t>,</a:t>
            </a:r>
            <a:r>
              <a:rPr lang="en-US" altLang="ko-KR" sz="1600" b="0" dirty="0">
                <a:solidFill>
                  <a:srgbClr val="BABBCC"/>
                </a:solidFill>
                <a:effectLst/>
                <a:latin typeface="Consolas" panose="020B0609020204030204" pitchFamily="49" charset="0"/>
              </a:rPr>
              <a:t> </a:t>
            </a:r>
            <a:r>
              <a:rPr lang="en-US" altLang="ko-KR" sz="1600" b="0" dirty="0">
                <a:solidFill>
                  <a:srgbClr val="569CD6"/>
                </a:solidFill>
                <a:effectLst/>
                <a:latin typeface="Consolas" panose="020B0609020204030204" pitchFamily="49" charset="0"/>
              </a:rPr>
              <a:t>address</a:t>
            </a:r>
            <a:r>
              <a:rPr lang="en-US" altLang="ko-KR" sz="1600" b="0" dirty="0">
                <a:solidFill>
                  <a:srgbClr val="BABBCC"/>
                </a:solidFill>
                <a:effectLst/>
                <a:latin typeface="Consolas" panose="020B0609020204030204" pitchFamily="49" charset="0"/>
              </a:rPr>
              <a:t> </a:t>
            </a:r>
            <a:r>
              <a:rPr lang="en-US" altLang="ko-KR" sz="1600" b="0" dirty="0">
                <a:solidFill>
                  <a:srgbClr val="FFC107"/>
                </a:solidFill>
                <a:effectLst/>
                <a:latin typeface="Consolas" panose="020B0609020204030204" pitchFamily="49" charset="0"/>
              </a:rPr>
              <a:t>indexed</a:t>
            </a:r>
            <a:r>
              <a:rPr lang="en-US" altLang="ko-KR" sz="1600" b="0" dirty="0">
                <a:solidFill>
                  <a:srgbClr val="BABBCC"/>
                </a:solidFill>
                <a:effectLst/>
                <a:latin typeface="Consolas" panose="020B0609020204030204" pitchFamily="49" charset="0"/>
              </a:rPr>
              <a:t> _to</a:t>
            </a:r>
            <a:r>
              <a:rPr lang="en-US" altLang="ko-KR" sz="1600" b="0" dirty="0">
                <a:solidFill>
                  <a:srgbClr val="DCDCDC"/>
                </a:solidFill>
                <a:effectLst/>
                <a:latin typeface="Consolas" panose="020B0609020204030204" pitchFamily="49" charset="0"/>
              </a:rPr>
              <a:t>,</a:t>
            </a:r>
            <a:r>
              <a:rPr lang="en-US" altLang="ko-KR" sz="1600" b="0" dirty="0">
                <a:solidFill>
                  <a:srgbClr val="BABBCC"/>
                </a:solidFill>
                <a:effectLst/>
                <a:latin typeface="Consolas" panose="020B0609020204030204" pitchFamily="49" charset="0"/>
              </a:rPr>
              <a:t> </a:t>
            </a:r>
            <a:r>
              <a:rPr lang="en-US" altLang="ko-KR" sz="1600" b="0" dirty="0">
                <a:solidFill>
                  <a:srgbClr val="569CD6"/>
                </a:solidFill>
                <a:effectLst/>
                <a:latin typeface="Consolas" panose="020B0609020204030204" pitchFamily="49" charset="0"/>
              </a:rPr>
              <a:t>uint256</a:t>
            </a:r>
            <a:r>
              <a:rPr lang="en-US" altLang="ko-KR" sz="1600" b="0" dirty="0">
                <a:solidFill>
                  <a:srgbClr val="BABBCC"/>
                </a:solidFill>
                <a:effectLst/>
                <a:latin typeface="Consolas" panose="020B0609020204030204" pitchFamily="49" charset="0"/>
              </a:rPr>
              <a:t> </a:t>
            </a:r>
            <a:r>
              <a:rPr lang="en-US" altLang="ko-KR" sz="1600" b="0" dirty="0">
                <a:solidFill>
                  <a:srgbClr val="FFC107"/>
                </a:solidFill>
                <a:effectLst/>
                <a:latin typeface="Consolas" panose="020B0609020204030204" pitchFamily="49" charset="0"/>
              </a:rPr>
              <a:t>indexed</a:t>
            </a:r>
            <a:r>
              <a:rPr lang="en-US" altLang="ko-KR" sz="1600" b="0" dirty="0">
                <a:solidFill>
                  <a:srgbClr val="BABBCC"/>
                </a:solidFill>
                <a:effectLst/>
                <a:latin typeface="Consolas" panose="020B0609020204030204" pitchFamily="49" charset="0"/>
              </a:rPr>
              <a:t> _</a:t>
            </a:r>
            <a:r>
              <a:rPr lang="en-US" altLang="ko-KR" sz="1600" b="0" dirty="0" err="1">
                <a:solidFill>
                  <a:srgbClr val="BABBCC"/>
                </a:solidFill>
                <a:effectLst/>
                <a:latin typeface="Consolas" panose="020B0609020204030204" pitchFamily="49" charset="0"/>
              </a:rPr>
              <a:t>tokenId</a:t>
            </a:r>
            <a:r>
              <a:rPr lang="en-US" altLang="ko-KR" sz="1600" b="0" dirty="0">
                <a:solidFill>
                  <a:srgbClr val="DCDCDC"/>
                </a:solidFill>
                <a:effectLst/>
                <a:latin typeface="Consolas" panose="020B0609020204030204" pitchFamily="49" charset="0"/>
              </a:rPr>
              <a:t>);</a:t>
            </a:r>
            <a:endParaRPr lang="en-US" altLang="ko-KR" sz="1600" b="0" dirty="0">
              <a:solidFill>
                <a:srgbClr val="BABBCC"/>
              </a:solidFill>
              <a:effectLst/>
              <a:latin typeface="Consolas" panose="020B0609020204030204" pitchFamily="49" charset="0"/>
            </a:endParaRPr>
          </a:p>
          <a:p>
            <a:pPr>
              <a:lnSpc>
                <a:spcPct val="110000"/>
              </a:lnSpc>
            </a:pPr>
            <a:r>
              <a:rPr lang="en-US" altLang="ko-KR" sz="1600" b="0" dirty="0">
                <a:solidFill>
                  <a:srgbClr val="569CD6"/>
                </a:solidFill>
                <a:effectLst/>
                <a:latin typeface="Consolas" panose="020B0609020204030204" pitchFamily="49" charset="0"/>
              </a:rPr>
              <a:t>event</a:t>
            </a:r>
            <a:r>
              <a:rPr lang="en-US" altLang="ko-KR" sz="1600" b="0" dirty="0">
                <a:solidFill>
                  <a:srgbClr val="BABBCC"/>
                </a:solidFill>
                <a:effectLst/>
                <a:latin typeface="Consolas" panose="020B0609020204030204" pitchFamily="49" charset="0"/>
              </a:rPr>
              <a:t> Approval</a:t>
            </a:r>
            <a:r>
              <a:rPr lang="en-US" altLang="ko-KR" sz="1600" b="0" dirty="0">
                <a:solidFill>
                  <a:srgbClr val="DCDCDC"/>
                </a:solidFill>
                <a:effectLst/>
                <a:latin typeface="Consolas" panose="020B0609020204030204" pitchFamily="49" charset="0"/>
              </a:rPr>
              <a:t>(</a:t>
            </a:r>
            <a:r>
              <a:rPr lang="en-US" altLang="ko-KR" sz="1600" b="0" dirty="0">
                <a:solidFill>
                  <a:srgbClr val="569CD6"/>
                </a:solidFill>
                <a:effectLst/>
                <a:latin typeface="Consolas" panose="020B0609020204030204" pitchFamily="49" charset="0"/>
              </a:rPr>
              <a:t>address</a:t>
            </a:r>
            <a:r>
              <a:rPr lang="en-US" altLang="ko-KR" sz="1600" b="0" dirty="0">
                <a:solidFill>
                  <a:srgbClr val="BABBCC"/>
                </a:solidFill>
                <a:effectLst/>
                <a:latin typeface="Consolas" panose="020B0609020204030204" pitchFamily="49" charset="0"/>
              </a:rPr>
              <a:t> </a:t>
            </a:r>
            <a:r>
              <a:rPr lang="en-US" altLang="ko-KR" sz="1600" b="0" dirty="0">
                <a:solidFill>
                  <a:srgbClr val="FFC107"/>
                </a:solidFill>
                <a:effectLst/>
                <a:latin typeface="Consolas" panose="020B0609020204030204" pitchFamily="49" charset="0"/>
              </a:rPr>
              <a:t>indexed</a:t>
            </a:r>
            <a:r>
              <a:rPr lang="en-US" altLang="ko-KR" sz="1600" b="0" dirty="0">
                <a:solidFill>
                  <a:srgbClr val="BABBCC"/>
                </a:solidFill>
                <a:effectLst/>
                <a:latin typeface="Consolas" panose="020B0609020204030204" pitchFamily="49" charset="0"/>
              </a:rPr>
              <a:t> _owner</a:t>
            </a:r>
            <a:r>
              <a:rPr lang="en-US" altLang="ko-KR" sz="1600" b="0" dirty="0">
                <a:solidFill>
                  <a:srgbClr val="DCDCDC"/>
                </a:solidFill>
                <a:effectLst/>
                <a:latin typeface="Consolas" panose="020B0609020204030204" pitchFamily="49" charset="0"/>
              </a:rPr>
              <a:t>,</a:t>
            </a:r>
            <a:r>
              <a:rPr lang="en-US" altLang="ko-KR" sz="1600" b="0" dirty="0">
                <a:solidFill>
                  <a:srgbClr val="BABBCC"/>
                </a:solidFill>
                <a:effectLst/>
                <a:latin typeface="Consolas" panose="020B0609020204030204" pitchFamily="49" charset="0"/>
              </a:rPr>
              <a:t> </a:t>
            </a:r>
            <a:r>
              <a:rPr lang="en-US" altLang="ko-KR" sz="1600" b="0" dirty="0">
                <a:solidFill>
                  <a:srgbClr val="569CD6"/>
                </a:solidFill>
                <a:effectLst/>
                <a:latin typeface="Consolas" panose="020B0609020204030204" pitchFamily="49" charset="0"/>
              </a:rPr>
              <a:t>address</a:t>
            </a:r>
            <a:r>
              <a:rPr lang="en-US" altLang="ko-KR" sz="1600" b="0" dirty="0">
                <a:solidFill>
                  <a:srgbClr val="BABBCC"/>
                </a:solidFill>
                <a:effectLst/>
                <a:latin typeface="Consolas" panose="020B0609020204030204" pitchFamily="49" charset="0"/>
              </a:rPr>
              <a:t> </a:t>
            </a:r>
            <a:r>
              <a:rPr lang="en-US" altLang="ko-KR" sz="1600" b="0" dirty="0">
                <a:solidFill>
                  <a:srgbClr val="FFC107"/>
                </a:solidFill>
                <a:effectLst/>
                <a:latin typeface="Consolas" panose="020B0609020204030204" pitchFamily="49" charset="0"/>
              </a:rPr>
              <a:t>indexed</a:t>
            </a:r>
            <a:r>
              <a:rPr lang="en-US" altLang="ko-KR" sz="1600" b="0" dirty="0">
                <a:solidFill>
                  <a:srgbClr val="BABBCC"/>
                </a:solidFill>
                <a:effectLst/>
                <a:latin typeface="Consolas" panose="020B0609020204030204" pitchFamily="49" charset="0"/>
              </a:rPr>
              <a:t> _approved</a:t>
            </a:r>
            <a:r>
              <a:rPr lang="en-US" altLang="ko-KR" sz="1600" b="0" dirty="0">
                <a:solidFill>
                  <a:srgbClr val="DCDCDC"/>
                </a:solidFill>
                <a:effectLst/>
                <a:latin typeface="Consolas" panose="020B0609020204030204" pitchFamily="49" charset="0"/>
              </a:rPr>
              <a:t>,</a:t>
            </a:r>
            <a:r>
              <a:rPr lang="en-US" altLang="ko-KR" sz="1600" b="0" dirty="0">
                <a:solidFill>
                  <a:srgbClr val="BABBCC"/>
                </a:solidFill>
                <a:effectLst/>
                <a:latin typeface="Consolas" panose="020B0609020204030204" pitchFamily="49" charset="0"/>
              </a:rPr>
              <a:t> </a:t>
            </a:r>
            <a:r>
              <a:rPr lang="en-US" altLang="ko-KR" sz="1600" b="0" dirty="0">
                <a:solidFill>
                  <a:srgbClr val="569CD6"/>
                </a:solidFill>
                <a:effectLst/>
                <a:latin typeface="Consolas" panose="020B0609020204030204" pitchFamily="49" charset="0"/>
              </a:rPr>
              <a:t>uint256</a:t>
            </a:r>
            <a:r>
              <a:rPr lang="en-US" altLang="ko-KR" sz="1600" b="0" dirty="0">
                <a:solidFill>
                  <a:srgbClr val="BABBCC"/>
                </a:solidFill>
                <a:effectLst/>
                <a:latin typeface="Consolas" panose="020B0609020204030204" pitchFamily="49" charset="0"/>
              </a:rPr>
              <a:t> </a:t>
            </a:r>
            <a:r>
              <a:rPr lang="en-US" altLang="ko-KR" sz="1600" b="0" dirty="0">
                <a:solidFill>
                  <a:srgbClr val="FFC107"/>
                </a:solidFill>
                <a:effectLst/>
                <a:latin typeface="Consolas" panose="020B0609020204030204" pitchFamily="49" charset="0"/>
              </a:rPr>
              <a:t>indexed</a:t>
            </a:r>
            <a:r>
              <a:rPr lang="en-US" altLang="ko-KR" sz="1600" b="0" dirty="0">
                <a:solidFill>
                  <a:srgbClr val="BABBCC"/>
                </a:solidFill>
                <a:effectLst/>
                <a:latin typeface="Consolas" panose="020B0609020204030204" pitchFamily="49" charset="0"/>
              </a:rPr>
              <a:t> _</a:t>
            </a:r>
            <a:r>
              <a:rPr lang="en-US" altLang="ko-KR" sz="1600" b="0" dirty="0" err="1">
                <a:solidFill>
                  <a:srgbClr val="BABBCC"/>
                </a:solidFill>
                <a:effectLst/>
                <a:latin typeface="Consolas" panose="020B0609020204030204" pitchFamily="49" charset="0"/>
              </a:rPr>
              <a:t>tokenId</a:t>
            </a:r>
            <a:r>
              <a:rPr lang="en-US" altLang="ko-KR" sz="1600" b="0" dirty="0">
                <a:solidFill>
                  <a:srgbClr val="DCDCDC"/>
                </a:solidFill>
                <a:effectLst/>
                <a:latin typeface="Consolas" panose="020B0609020204030204" pitchFamily="49" charset="0"/>
              </a:rPr>
              <a:t>);</a:t>
            </a:r>
            <a:endParaRPr lang="en-US" altLang="ko-KR" sz="1600" b="0" dirty="0">
              <a:solidFill>
                <a:srgbClr val="BABBCC"/>
              </a:solidFill>
              <a:effectLst/>
              <a:latin typeface="Consolas" panose="020B0609020204030204" pitchFamily="49" charset="0"/>
            </a:endParaRPr>
          </a:p>
          <a:p>
            <a:pPr>
              <a:lnSpc>
                <a:spcPct val="110000"/>
              </a:lnSpc>
            </a:pPr>
            <a:r>
              <a:rPr lang="en-US" altLang="ko-KR" sz="1600" b="0" dirty="0">
                <a:solidFill>
                  <a:srgbClr val="569CD6"/>
                </a:solidFill>
                <a:effectLst/>
                <a:latin typeface="Consolas" panose="020B0609020204030204" pitchFamily="49" charset="0"/>
              </a:rPr>
              <a:t>event</a:t>
            </a:r>
            <a:r>
              <a:rPr lang="en-US" altLang="ko-KR" sz="1600" b="0" dirty="0">
                <a:solidFill>
                  <a:srgbClr val="BABBCC"/>
                </a:solidFill>
                <a:effectLst/>
                <a:latin typeface="Consolas" panose="020B0609020204030204" pitchFamily="49" charset="0"/>
              </a:rPr>
              <a:t> </a:t>
            </a:r>
            <a:r>
              <a:rPr lang="en-US" altLang="ko-KR" sz="1600" b="0" dirty="0" err="1">
                <a:solidFill>
                  <a:srgbClr val="BABBCC"/>
                </a:solidFill>
                <a:effectLst/>
                <a:latin typeface="Consolas" panose="020B0609020204030204" pitchFamily="49" charset="0"/>
              </a:rPr>
              <a:t>ApprovalForAll</a:t>
            </a:r>
            <a:r>
              <a:rPr lang="en-US" altLang="ko-KR" sz="1600" b="0" dirty="0">
                <a:solidFill>
                  <a:srgbClr val="DCDCDC"/>
                </a:solidFill>
                <a:effectLst/>
                <a:latin typeface="Consolas" panose="020B0609020204030204" pitchFamily="49" charset="0"/>
              </a:rPr>
              <a:t>(</a:t>
            </a:r>
            <a:r>
              <a:rPr lang="en-US" altLang="ko-KR" sz="1600" b="0" dirty="0">
                <a:solidFill>
                  <a:srgbClr val="569CD6"/>
                </a:solidFill>
                <a:effectLst/>
                <a:latin typeface="Consolas" panose="020B0609020204030204" pitchFamily="49" charset="0"/>
              </a:rPr>
              <a:t>address</a:t>
            </a:r>
            <a:r>
              <a:rPr lang="en-US" altLang="ko-KR" sz="1600" b="0" dirty="0">
                <a:solidFill>
                  <a:srgbClr val="BABBCC"/>
                </a:solidFill>
                <a:effectLst/>
                <a:latin typeface="Consolas" panose="020B0609020204030204" pitchFamily="49" charset="0"/>
              </a:rPr>
              <a:t> </a:t>
            </a:r>
            <a:r>
              <a:rPr lang="en-US" altLang="ko-KR" sz="1600" b="0" dirty="0">
                <a:solidFill>
                  <a:srgbClr val="FFC107"/>
                </a:solidFill>
                <a:effectLst/>
                <a:latin typeface="Consolas" panose="020B0609020204030204" pitchFamily="49" charset="0"/>
              </a:rPr>
              <a:t>indexed</a:t>
            </a:r>
            <a:r>
              <a:rPr lang="en-US" altLang="ko-KR" sz="1600" b="0" dirty="0">
                <a:solidFill>
                  <a:srgbClr val="BABBCC"/>
                </a:solidFill>
                <a:effectLst/>
                <a:latin typeface="Consolas" panose="020B0609020204030204" pitchFamily="49" charset="0"/>
              </a:rPr>
              <a:t> _owner</a:t>
            </a:r>
            <a:r>
              <a:rPr lang="en-US" altLang="ko-KR" sz="1600" b="0" dirty="0">
                <a:solidFill>
                  <a:srgbClr val="DCDCDC"/>
                </a:solidFill>
                <a:effectLst/>
                <a:latin typeface="Consolas" panose="020B0609020204030204" pitchFamily="49" charset="0"/>
              </a:rPr>
              <a:t>,</a:t>
            </a:r>
            <a:r>
              <a:rPr lang="en-US" altLang="ko-KR" sz="1600" b="0" dirty="0">
                <a:solidFill>
                  <a:srgbClr val="BABBCC"/>
                </a:solidFill>
                <a:effectLst/>
                <a:latin typeface="Consolas" panose="020B0609020204030204" pitchFamily="49" charset="0"/>
              </a:rPr>
              <a:t> </a:t>
            </a:r>
            <a:r>
              <a:rPr lang="en-US" altLang="ko-KR" sz="1600" b="0" dirty="0">
                <a:solidFill>
                  <a:srgbClr val="569CD6"/>
                </a:solidFill>
                <a:effectLst/>
                <a:latin typeface="Consolas" panose="020B0609020204030204" pitchFamily="49" charset="0"/>
              </a:rPr>
              <a:t>address</a:t>
            </a:r>
            <a:r>
              <a:rPr lang="en-US" altLang="ko-KR" sz="1600" b="0" dirty="0">
                <a:solidFill>
                  <a:srgbClr val="BABBCC"/>
                </a:solidFill>
                <a:effectLst/>
                <a:latin typeface="Consolas" panose="020B0609020204030204" pitchFamily="49" charset="0"/>
              </a:rPr>
              <a:t> </a:t>
            </a:r>
            <a:r>
              <a:rPr lang="en-US" altLang="ko-KR" sz="1600" b="0" dirty="0">
                <a:solidFill>
                  <a:srgbClr val="FFC107"/>
                </a:solidFill>
                <a:effectLst/>
                <a:latin typeface="Consolas" panose="020B0609020204030204" pitchFamily="49" charset="0"/>
              </a:rPr>
              <a:t>indexed</a:t>
            </a:r>
            <a:r>
              <a:rPr lang="en-US" altLang="ko-KR" sz="1600" b="0" dirty="0">
                <a:solidFill>
                  <a:srgbClr val="BABBCC"/>
                </a:solidFill>
                <a:effectLst/>
                <a:latin typeface="Consolas" panose="020B0609020204030204" pitchFamily="49" charset="0"/>
              </a:rPr>
              <a:t> _operator</a:t>
            </a:r>
            <a:r>
              <a:rPr lang="en-US" altLang="ko-KR" sz="1600" b="0" dirty="0">
                <a:solidFill>
                  <a:srgbClr val="DCDCDC"/>
                </a:solidFill>
                <a:effectLst/>
                <a:latin typeface="Consolas" panose="020B0609020204030204" pitchFamily="49" charset="0"/>
              </a:rPr>
              <a:t>,</a:t>
            </a:r>
            <a:r>
              <a:rPr lang="en-US" altLang="ko-KR" sz="1600" b="0" dirty="0">
                <a:solidFill>
                  <a:srgbClr val="BABBCC"/>
                </a:solidFill>
                <a:effectLst/>
                <a:latin typeface="Consolas" panose="020B0609020204030204" pitchFamily="49" charset="0"/>
              </a:rPr>
              <a:t> </a:t>
            </a:r>
            <a:r>
              <a:rPr lang="en-US" altLang="ko-KR" sz="1600" b="0" dirty="0">
                <a:solidFill>
                  <a:srgbClr val="569CD6"/>
                </a:solidFill>
                <a:effectLst/>
                <a:latin typeface="Consolas" panose="020B0609020204030204" pitchFamily="49" charset="0"/>
              </a:rPr>
              <a:t>bool</a:t>
            </a:r>
            <a:r>
              <a:rPr lang="en-US" altLang="ko-KR" sz="1600" b="0" dirty="0">
                <a:solidFill>
                  <a:srgbClr val="BABBCC"/>
                </a:solidFill>
                <a:effectLst/>
                <a:latin typeface="Consolas" panose="020B0609020204030204" pitchFamily="49" charset="0"/>
              </a:rPr>
              <a:t> _approved</a:t>
            </a:r>
            <a:r>
              <a:rPr lang="en-US" altLang="ko-KR" sz="1600" b="0" dirty="0">
                <a:solidFill>
                  <a:srgbClr val="DCDCDC"/>
                </a:solidFill>
                <a:effectLst/>
                <a:latin typeface="Consolas" panose="020B0609020204030204" pitchFamily="49" charset="0"/>
              </a:rPr>
              <a:t>);</a:t>
            </a:r>
            <a:endParaRPr lang="en-US" altLang="ko-KR" sz="1600" b="0" dirty="0">
              <a:solidFill>
                <a:srgbClr val="BABBCC"/>
              </a:solidFill>
              <a:effectLst/>
              <a:latin typeface="Consolas" panose="020B0609020204030204" pitchFamily="49" charset="0"/>
            </a:endParaRPr>
          </a:p>
        </p:txBody>
      </p:sp>
    </p:spTree>
    <p:extLst>
      <p:ext uri="{BB962C8B-B14F-4D97-AF65-F5344CB8AC3E}">
        <p14:creationId xmlns:p14="http://schemas.microsoft.com/office/powerpoint/2010/main" val="1886470312"/>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내용 개체 틀 3">
            <a:extLst>
              <a:ext uri="{FF2B5EF4-FFF2-40B4-BE49-F238E27FC236}">
                <a16:creationId xmlns:a16="http://schemas.microsoft.com/office/drawing/2014/main" id="{C2566FBE-8BCD-7D72-9CA7-49634C93035D}"/>
              </a:ext>
            </a:extLst>
          </p:cNvPr>
          <p:cNvGraphicFramePr>
            <a:graphicFrameLocks noGrp="1"/>
          </p:cNvGraphicFramePr>
          <p:nvPr>
            <p:ph idx="1"/>
            <p:extLst>
              <p:ext uri="{D42A27DB-BD31-4B8C-83A1-F6EECF244321}">
                <p14:modId xmlns:p14="http://schemas.microsoft.com/office/powerpoint/2010/main" val="2753541922"/>
              </p:ext>
            </p:extLst>
          </p:nvPr>
        </p:nvGraphicFramePr>
        <p:xfrm>
          <a:off x="255588" y="1166238"/>
          <a:ext cx="11709400" cy="4855896"/>
        </p:xfrm>
        <a:graphic>
          <a:graphicData uri="http://schemas.openxmlformats.org/drawingml/2006/table">
            <a:tbl>
              <a:tblPr firstRow="1" bandRow="1">
                <a:tableStyleId>{8799B23B-EC83-4686-B30A-512413B5E67A}</a:tableStyleId>
              </a:tblPr>
              <a:tblGrid>
                <a:gridCol w="5708242">
                  <a:extLst>
                    <a:ext uri="{9D8B030D-6E8A-4147-A177-3AD203B41FA5}">
                      <a16:colId xmlns:a16="http://schemas.microsoft.com/office/drawing/2014/main" val="231918893"/>
                    </a:ext>
                  </a:extLst>
                </a:gridCol>
                <a:gridCol w="6001158">
                  <a:extLst>
                    <a:ext uri="{9D8B030D-6E8A-4147-A177-3AD203B41FA5}">
                      <a16:colId xmlns:a16="http://schemas.microsoft.com/office/drawing/2014/main" val="3693965137"/>
                    </a:ext>
                  </a:extLst>
                </a:gridCol>
              </a:tblGrid>
              <a:tr h="0">
                <a:tc>
                  <a:txBody>
                    <a:bodyPr/>
                    <a:lstStyle/>
                    <a:p>
                      <a:pPr algn="ctr" latinLnBrk="1"/>
                      <a:r>
                        <a:rPr lang="en-US" altLang="ko-KR" sz="1600">
                          <a:solidFill>
                            <a:schemeClr val="tx1"/>
                          </a:solidFill>
                          <a:latin typeface="Arial" panose="020B0604020202020204" pitchFamily="34" charset="0"/>
                        </a:rPr>
                        <a:t>Method</a:t>
                      </a:r>
                      <a:endParaRPr lang="ko-KR" altLang="en-US" sz="1600" dirty="0">
                        <a:solidFill>
                          <a:schemeClr val="tx1"/>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600">
                          <a:solidFill>
                            <a:schemeClr val="tx1"/>
                          </a:solidFill>
                          <a:latin typeface="Arial" panose="020B0604020202020204" pitchFamily="34" charset="0"/>
                        </a:rPr>
                        <a:t>Description</a:t>
                      </a:r>
                      <a:endParaRPr lang="ko-KR" altLang="en-US" sz="1600" dirty="0">
                        <a:solidFill>
                          <a:schemeClr val="tx1"/>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41726247"/>
                  </a:ext>
                </a:extLst>
              </a:tr>
              <a:tr h="462207">
                <a:tc>
                  <a:txBody>
                    <a:bodyPr/>
                    <a:lstStyle/>
                    <a:p>
                      <a:pPr algn="l" latinLnBrk="1"/>
                      <a:r>
                        <a:rPr lang="en-US" altLang="ko-KR" sz="1600" b="0" baseline="0" dirty="0" err="1">
                          <a:solidFill>
                            <a:schemeClr val="bg1">
                              <a:lumMod val="85000"/>
                            </a:schemeClr>
                          </a:solidFill>
                          <a:latin typeface="Arial" panose="020B0604020202020204" pitchFamily="34" charset="0"/>
                        </a:rPr>
                        <a:t>balanceOf</a:t>
                      </a:r>
                      <a:r>
                        <a:rPr lang="en-US" altLang="ko-KR" sz="1600" b="0" baseline="0" dirty="0">
                          <a:solidFill>
                            <a:schemeClr val="bg1">
                              <a:lumMod val="85000"/>
                            </a:schemeClr>
                          </a:solidFill>
                          <a:latin typeface="Arial" panose="020B0604020202020204" pitchFamily="34" charset="0"/>
                        </a:rPr>
                        <a:t>(address owner)</a:t>
                      </a:r>
                      <a:endParaRPr lang="ko-KR" altLang="en-US" sz="1600" b="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l" latinLnBrk="1"/>
                      <a:r>
                        <a:rPr lang="ko-KR" altLang="en-US" sz="1600" dirty="0">
                          <a:solidFill>
                            <a:schemeClr val="bg1">
                              <a:lumMod val="85000"/>
                            </a:schemeClr>
                          </a:solidFill>
                          <a:latin typeface="Arial" panose="020B0604020202020204" pitchFamily="34" charset="0"/>
                        </a:rPr>
                        <a:t>소유 토큰 개수</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577257892"/>
                  </a:ext>
                </a:extLst>
              </a:tr>
              <a:tr h="462207">
                <a:tc>
                  <a:txBody>
                    <a:bodyPr/>
                    <a:lstStyle/>
                    <a:p>
                      <a:pPr algn="l" latinLnBrk="1"/>
                      <a:r>
                        <a:rPr lang="en-US" altLang="ko-KR" sz="1600" b="0" baseline="0" dirty="0" err="1">
                          <a:solidFill>
                            <a:schemeClr val="bg1">
                              <a:lumMod val="85000"/>
                            </a:schemeClr>
                          </a:solidFill>
                          <a:latin typeface="Arial" panose="020B0604020202020204" pitchFamily="34" charset="0"/>
                        </a:rPr>
                        <a:t>ownerOf</a:t>
                      </a:r>
                      <a:r>
                        <a:rPr lang="en-US" altLang="ko-KR" sz="1600" b="0" baseline="0" dirty="0">
                          <a:solidFill>
                            <a:schemeClr val="bg1">
                              <a:lumMod val="85000"/>
                            </a:schemeClr>
                          </a:solidFill>
                          <a:latin typeface="Arial" panose="020B0604020202020204" pitchFamily="34" charset="0"/>
                        </a:rPr>
                        <a:t>(uint256 </a:t>
                      </a:r>
                      <a:r>
                        <a:rPr lang="en-US" altLang="ko-KR" sz="1600" b="0" baseline="0" dirty="0" err="1">
                          <a:solidFill>
                            <a:schemeClr val="bg1">
                              <a:lumMod val="85000"/>
                            </a:schemeClr>
                          </a:solidFill>
                          <a:latin typeface="Arial" panose="020B0604020202020204" pitchFamily="34" charset="0"/>
                        </a:rPr>
                        <a:t>tokenId</a:t>
                      </a:r>
                      <a:r>
                        <a:rPr lang="en-US" altLang="ko-KR" sz="1600" b="0" baseline="0" dirty="0">
                          <a:solidFill>
                            <a:schemeClr val="bg1">
                              <a:lumMod val="85000"/>
                            </a:schemeClr>
                          </a:solidFill>
                          <a:latin typeface="Arial" panose="020B0604020202020204" pitchFamily="34" charset="0"/>
                        </a:rPr>
                        <a:t>)</a:t>
                      </a:r>
                      <a:endParaRPr lang="ko-KR" altLang="en-US" sz="1600" b="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l" latinLnBrk="1"/>
                      <a:r>
                        <a:rPr lang="en-US" altLang="ko-KR" sz="1600" dirty="0" err="1">
                          <a:solidFill>
                            <a:schemeClr val="bg1">
                              <a:lumMod val="85000"/>
                            </a:schemeClr>
                          </a:solidFill>
                          <a:latin typeface="Arial" panose="020B0604020202020204" pitchFamily="34" charset="0"/>
                        </a:rPr>
                        <a:t>TokenId</a:t>
                      </a:r>
                      <a:r>
                        <a:rPr lang="en-US" altLang="ko-KR" sz="1600" dirty="0">
                          <a:solidFill>
                            <a:schemeClr val="bg1">
                              <a:lumMod val="85000"/>
                            </a:schemeClr>
                          </a:solidFill>
                          <a:latin typeface="Arial" panose="020B0604020202020204" pitchFamily="34" charset="0"/>
                        </a:rPr>
                        <a:t> </a:t>
                      </a:r>
                      <a:r>
                        <a:rPr lang="ko-KR" altLang="en-US" sz="1600" dirty="0">
                          <a:solidFill>
                            <a:schemeClr val="bg1">
                              <a:lumMod val="85000"/>
                            </a:schemeClr>
                          </a:solidFill>
                          <a:latin typeface="Arial" panose="020B0604020202020204" pitchFamily="34" charset="0"/>
                        </a:rPr>
                        <a:t>소유자 조회</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4046183000"/>
                  </a:ext>
                </a:extLst>
              </a:tr>
              <a:tr h="462207">
                <a:tc>
                  <a:txBody>
                    <a:bodyPr/>
                    <a:lstStyle/>
                    <a:p>
                      <a:pPr algn="l" latinLnBrk="1"/>
                      <a:r>
                        <a:rPr lang="en-US" altLang="ko-KR" sz="1600" b="0" baseline="0" dirty="0" err="1">
                          <a:solidFill>
                            <a:schemeClr val="bg1">
                              <a:lumMod val="85000"/>
                            </a:schemeClr>
                          </a:solidFill>
                          <a:effectLst/>
                          <a:latin typeface="Arial" panose="020B0604020202020204" pitchFamily="34" charset="0"/>
                        </a:rPr>
                        <a:t>safeTransferFrom</a:t>
                      </a:r>
                      <a:br>
                        <a:rPr lang="en-US" altLang="ko-KR" sz="1600" b="0" baseline="0" dirty="0">
                          <a:solidFill>
                            <a:schemeClr val="bg1">
                              <a:lumMod val="85000"/>
                            </a:schemeClr>
                          </a:solidFill>
                          <a:effectLst/>
                          <a:latin typeface="Arial" panose="020B0604020202020204" pitchFamily="34" charset="0"/>
                        </a:rPr>
                      </a:br>
                      <a:r>
                        <a:rPr lang="en-US" altLang="ko-KR" sz="1600" b="0" baseline="0" dirty="0">
                          <a:solidFill>
                            <a:schemeClr val="bg1">
                              <a:lumMod val="85000"/>
                            </a:schemeClr>
                          </a:solidFill>
                          <a:effectLst/>
                          <a:latin typeface="Arial" panose="020B0604020202020204" pitchFamily="34" charset="0"/>
                        </a:rPr>
                        <a:t>(address from, address to, uint256 </a:t>
                      </a:r>
                      <a:r>
                        <a:rPr lang="en-US" altLang="ko-KR" sz="1600" b="0" baseline="0" dirty="0" err="1">
                          <a:solidFill>
                            <a:schemeClr val="bg1">
                              <a:lumMod val="85000"/>
                            </a:schemeClr>
                          </a:solidFill>
                          <a:effectLst/>
                          <a:latin typeface="Arial" panose="020B0604020202020204" pitchFamily="34" charset="0"/>
                        </a:rPr>
                        <a:t>tokenId</a:t>
                      </a:r>
                      <a:r>
                        <a:rPr lang="en-US" altLang="ko-KR" sz="1600" b="0" baseline="0" dirty="0">
                          <a:solidFill>
                            <a:schemeClr val="bg1">
                              <a:lumMod val="85000"/>
                            </a:schemeClr>
                          </a:solidFill>
                          <a:effectLst/>
                          <a:latin typeface="Arial" panose="020B0604020202020204" pitchFamily="34" charset="0"/>
                        </a:rPr>
                        <a:t>, bytes data)</a:t>
                      </a:r>
                      <a:endParaRPr lang="ko-KR" altLang="en-US" sz="1600" b="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l" latinLnBrk="1"/>
                      <a:r>
                        <a:rPr lang="ko-KR" altLang="en-US" sz="1600" dirty="0" err="1">
                          <a:solidFill>
                            <a:schemeClr val="bg1">
                              <a:lumMod val="85000"/>
                            </a:schemeClr>
                          </a:solidFill>
                          <a:latin typeface="Arial" panose="020B0604020202020204" pitchFamily="34" charset="0"/>
                        </a:rPr>
                        <a:t>컨트랙트로</a:t>
                      </a:r>
                      <a:r>
                        <a:rPr lang="ko-KR" altLang="en-US" sz="1600" dirty="0">
                          <a:solidFill>
                            <a:schemeClr val="bg1">
                              <a:lumMod val="85000"/>
                            </a:schemeClr>
                          </a:solidFill>
                          <a:latin typeface="Arial" panose="020B0604020202020204" pitchFamily="34" charset="0"/>
                        </a:rPr>
                        <a:t> 토큰 전송</a:t>
                      </a:r>
                      <a:r>
                        <a:rPr lang="en-US" altLang="ko-KR" sz="1600" dirty="0">
                          <a:solidFill>
                            <a:schemeClr val="bg1">
                              <a:lumMod val="85000"/>
                            </a:schemeClr>
                          </a:solidFill>
                          <a:latin typeface="Arial" panose="020B0604020202020204" pitchFamily="34" charset="0"/>
                        </a:rPr>
                        <a:t>. </a:t>
                      </a:r>
                    </a:p>
                    <a:p>
                      <a:pPr algn="l" latinLnBrk="1"/>
                      <a:r>
                        <a:rPr lang="ko-KR" altLang="en-US" sz="1600" dirty="0" err="1">
                          <a:solidFill>
                            <a:schemeClr val="bg1">
                              <a:lumMod val="85000"/>
                            </a:schemeClr>
                          </a:solidFill>
                          <a:latin typeface="Arial" panose="020B0604020202020204" pitchFamily="34" charset="0"/>
                        </a:rPr>
                        <a:t>전송받는</a:t>
                      </a:r>
                      <a:r>
                        <a:rPr lang="ko-KR" altLang="en-US" sz="1600" dirty="0">
                          <a:solidFill>
                            <a:schemeClr val="bg1">
                              <a:lumMod val="85000"/>
                            </a:schemeClr>
                          </a:solidFill>
                          <a:latin typeface="Arial" panose="020B0604020202020204" pitchFamily="34" charset="0"/>
                        </a:rPr>
                        <a:t> </a:t>
                      </a:r>
                      <a:r>
                        <a:rPr lang="ko-KR" altLang="en-US" sz="1600" dirty="0" err="1">
                          <a:solidFill>
                            <a:schemeClr val="bg1">
                              <a:lumMod val="85000"/>
                            </a:schemeClr>
                          </a:solidFill>
                          <a:latin typeface="Arial" panose="020B0604020202020204" pitchFamily="34" charset="0"/>
                        </a:rPr>
                        <a:t>컨트랙트</a:t>
                      </a:r>
                      <a:r>
                        <a:rPr lang="ko-KR" altLang="en-US" sz="1600" dirty="0">
                          <a:solidFill>
                            <a:schemeClr val="bg1">
                              <a:lumMod val="85000"/>
                            </a:schemeClr>
                          </a:solidFill>
                          <a:latin typeface="Arial" panose="020B0604020202020204" pitchFamily="34" charset="0"/>
                        </a:rPr>
                        <a:t> </a:t>
                      </a:r>
                      <a:r>
                        <a:rPr lang="en-US" altLang="ko-KR" sz="1600" dirty="0">
                          <a:solidFill>
                            <a:schemeClr val="bg1">
                              <a:lumMod val="85000"/>
                            </a:schemeClr>
                          </a:solidFill>
                          <a:latin typeface="Arial" panose="020B0604020202020204" pitchFamily="34" charset="0"/>
                        </a:rPr>
                        <a:t>ERC721TokenReceiver  </a:t>
                      </a:r>
                      <a:r>
                        <a:rPr lang="ko-KR" altLang="en-US" sz="1600" dirty="0">
                          <a:solidFill>
                            <a:schemeClr val="bg1">
                              <a:lumMod val="85000"/>
                            </a:schemeClr>
                          </a:solidFill>
                          <a:latin typeface="Arial" panose="020B0604020202020204" pitchFamily="34" charset="0"/>
                        </a:rPr>
                        <a:t>구현 필요</a:t>
                      </a:r>
                      <a:endParaRPr lang="en-US" altLang="ko-KR" sz="1600" dirty="0">
                        <a:solidFill>
                          <a:schemeClr val="bg1">
                            <a:lumMod val="85000"/>
                          </a:schemeClr>
                        </a:solidFill>
                        <a:latin typeface="Arial" panose="020B0604020202020204" pitchFamily="34" charset="0"/>
                      </a:endParaRPr>
                    </a:p>
                    <a:p>
                      <a:pPr algn="l" latinLnBrk="1"/>
                      <a:r>
                        <a:rPr lang="ko-KR" altLang="en-US" sz="1600" dirty="0">
                          <a:solidFill>
                            <a:schemeClr val="bg1">
                              <a:lumMod val="85000"/>
                            </a:schemeClr>
                          </a:solidFill>
                          <a:latin typeface="Arial" panose="020B0604020202020204" pitchFamily="34" charset="0"/>
                        </a:rPr>
                        <a:t>전송 후 </a:t>
                      </a:r>
                      <a:r>
                        <a:rPr lang="en-US" altLang="ko-KR" sz="1600" dirty="0">
                          <a:solidFill>
                            <a:schemeClr val="bg1">
                              <a:lumMod val="85000"/>
                            </a:schemeClr>
                          </a:solidFill>
                          <a:latin typeface="Arial" panose="020B0604020202020204" pitchFamily="34" charset="0"/>
                        </a:rPr>
                        <a:t>ERC721TokenReceiver.onERC721Received() </a:t>
                      </a:r>
                      <a:r>
                        <a:rPr lang="ko-KR" altLang="en-US" sz="1600" dirty="0">
                          <a:solidFill>
                            <a:schemeClr val="bg1">
                              <a:lumMod val="85000"/>
                            </a:schemeClr>
                          </a:solidFill>
                          <a:latin typeface="Arial" panose="020B0604020202020204" pitchFamily="34" charset="0"/>
                        </a:rPr>
                        <a:t>호출</a:t>
                      </a:r>
                      <a:endParaRPr lang="en-US" altLang="ko-KR" sz="160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105104993"/>
                  </a:ext>
                </a:extLst>
              </a:tr>
              <a:tr h="462207">
                <a:tc>
                  <a:txBody>
                    <a:bodyPr/>
                    <a:lstStyle/>
                    <a:p>
                      <a:pPr algn="l" latinLnBrk="1"/>
                      <a:r>
                        <a:rPr lang="en-US" altLang="ko-KR" sz="1600" b="0" baseline="0" dirty="0" err="1">
                          <a:solidFill>
                            <a:schemeClr val="bg1">
                              <a:lumMod val="85000"/>
                            </a:schemeClr>
                          </a:solidFill>
                          <a:effectLst/>
                          <a:latin typeface="Arial" panose="020B0604020202020204" pitchFamily="34" charset="0"/>
                        </a:rPr>
                        <a:t>safeTransferFrom</a:t>
                      </a:r>
                      <a:r>
                        <a:rPr lang="en-US" altLang="ko-KR" sz="1600" b="0" baseline="0" dirty="0">
                          <a:solidFill>
                            <a:schemeClr val="bg1">
                              <a:lumMod val="85000"/>
                            </a:schemeClr>
                          </a:solidFill>
                          <a:effectLst/>
                          <a:latin typeface="Arial" panose="020B0604020202020204" pitchFamily="34" charset="0"/>
                        </a:rPr>
                        <a:t>(address from, address to, uint256 </a:t>
                      </a:r>
                      <a:r>
                        <a:rPr lang="en-US" altLang="ko-KR" sz="1600" b="0" baseline="0" dirty="0" err="1">
                          <a:solidFill>
                            <a:schemeClr val="bg1">
                              <a:lumMod val="85000"/>
                            </a:schemeClr>
                          </a:solidFill>
                          <a:effectLst/>
                          <a:latin typeface="Arial" panose="020B0604020202020204" pitchFamily="34" charset="0"/>
                        </a:rPr>
                        <a:t>tokenId</a:t>
                      </a:r>
                      <a:r>
                        <a:rPr lang="en-US" altLang="ko-KR" sz="1600" b="0" baseline="0" dirty="0">
                          <a:solidFill>
                            <a:schemeClr val="bg1">
                              <a:lumMod val="85000"/>
                            </a:schemeClr>
                          </a:solidFill>
                          <a:effectLst/>
                          <a:latin typeface="Arial" panose="020B0604020202020204" pitchFamily="34" charset="0"/>
                        </a:rPr>
                        <a:t>)</a:t>
                      </a:r>
                      <a:endParaRPr lang="ko-KR" altLang="en-US" sz="1600" b="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600" dirty="0">
                          <a:solidFill>
                            <a:schemeClr val="bg1">
                              <a:lumMod val="85000"/>
                            </a:schemeClr>
                          </a:solidFill>
                          <a:latin typeface="Arial" panose="020B0604020202020204" pitchFamily="34" charset="0"/>
                        </a:rPr>
                        <a:t>data</a:t>
                      </a:r>
                      <a:r>
                        <a:rPr lang="ko-KR" altLang="en-US" sz="1600" dirty="0">
                          <a:solidFill>
                            <a:schemeClr val="bg1">
                              <a:lumMod val="85000"/>
                            </a:schemeClr>
                          </a:solidFill>
                          <a:latin typeface="Arial" panose="020B0604020202020204" pitchFamily="34" charset="0"/>
                        </a:rPr>
                        <a:t>가 </a:t>
                      </a:r>
                      <a:r>
                        <a:rPr lang="en-US" altLang="ko-KR" sz="1600" dirty="0">
                          <a:solidFill>
                            <a:schemeClr val="bg1">
                              <a:lumMod val="85000"/>
                            </a:schemeClr>
                          </a:solidFill>
                          <a:latin typeface="Arial" panose="020B0604020202020204" pitchFamily="34" charset="0"/>
                        </a:rPr>
                        <a:t>"" </a:t>
                      </a:r>
                      <a:r>
                        <a:rPr lang="ko-KR" altLang="en-US" sz="1600" dirty="0">
                          <a:solidFill>
                            <a:schemeClr val="bg1">
                              <a:lumMod val="85000"/>
                            </a:schemeClr>
                          </a:solidFill>
                          <a:latin typeface="Arial" panose="020B0604020202020204" pitchFamily="34" charset="0"/>
                        </a:rPr>
                        <a:t>인</a:t>
                      </a:r>
                      <a:r>
                        <a:rPr lang="en-US" altLang="ko-KR" sz="1600" dirty="0">
                          <a:solidFill>
                            <a:schemeClr val="bg1">
                              <a:lumMod val="85000"/>
                            </a:schemeClr>
                          </a:solidFill>
                          <a:latin typeface="Arial" panose="020B0604020202020204" pitchFamily="34" charset="0"/>
                        </a:rPr>
                        <a:t> </a:t>
                      </a:r>
                      <a:r>
                        <a:rPr lang="en-US" altLang="ko-KR" sz="1600" dirty="0" err="1">
                          <a:solidFill>
                            <a:schemeClr val="bg1">
                              <a:lumMod val="85000"/>
                            </a:schemeClr>
                          </a:solidFill>
                          <a:latin typeface="Arial" panose="020B0604020202020204" pitchFamily="34" charset="0"/>
                        </a:rPr>
                        <a:t>safeTransferFrom</a:t>
                      </a:r>
                      <a:r>
                        <a:rPr lang="en-US" altLang="ko-KR" sz="1600" dirty="0">
                          <a:solidFill>
                            <a:schemeClr val="bg1">
                              <a:lumMod val="85000"/>
                            </a:schemeClr>
                          </a:solidFill>
                          <a:latin typeface="Arial" panose="020B0604020202020204" pitchFamily="34" charset="0"/>
                        </a:rPr>
                        <a:t>()</a:t>
                      </a:r>
                      <a:endParaRPr lang="ko-KR" altLang="en-US" sz="160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232841558"/>
                  </a:ext>
                </a:extLst>
              </a:tr>
              <a:tr h="462207">
                <a:tc>
                  <a:txBody>
                    <a:bodyPr/>
                    <a:lstStyle/>
                    <a:p>
                      <a:pPr algn="l" latinLnBrk="1"/>
                      <a:r>
                        <a:rPr lang="en-US" altLang="ko-KR" sz="1600" b="0" baseline="0" dirty="0" err="1">
                          <a:solidFill>
                            <a:srgbClr val="00C8EB"/>
                          </a:solidFill>
                          <a:effectLst/>
                          <a:latin typeface="Arial" panose="020B0604020202020204" pitchFamily="34" charset="0"/>
                        </a:rPr>
                        <a:t>transferFrom</a:t>
                      </a:r>
                      <a:r>
                        <a:rPr lang="en-US" altLang="ko-KR" sz="1600" b="0" baseline="0" dirty="0">
                          <a:solidFill>
                            <a:schemeClr val="bg1">
                              <a:lumMod val="85000"/>
                            </a:schemeClr>
                          </a:solidFill>
                          <a:effectLst/>
                          <a:latin typeface="Arial" panose="020B0604020202020204" pitchFamily="34" charset="0"/>
                        </a:rPr>
                        <a:t>(address from, address to, uint256 </a:t>
                      </a:r>
                      <a:r>
                        <a:rPr lang="en-US" altLang="ko-KR" sz="1600" b="0" baseline="0" dirty="0" err="1">
                          <a:solidFill>
                            <a:schemeClr val="bg1">
                              <a:lumMod val="85000"/>
                            </a:schemeClr>
                          </a:solidFill>
                          <a:effectLst/>
                          <a:latin typeface="Arial" panose="020B0604020202020204" pitchFamily="34" charset="0"/>
                        </a:rPr>
                        <a:t>tokenId</a:t>
                      </a:r>
                      <a:r>
                        <a:rPr lang="en-US" altLang="ko-KR" sz="1600" b="0" baseline="0" dirty="0">
                          <a:solidFill>
                            <a:schemeClr val="bg1">
                              <a:lumMod val="85000"/>
                            </a:schemeClr>
                          </a:solidFill>
                          <a:effectLst/>
                          <a:latin typeface="Arial" panose="020B0604020202020204" pitchFamily="34" charset="0"/>
                        </a:rPr>
                        <a:t>)</a:t>
                      </a:r>
                      <a:endParaRPr lang="ko-KR" altLang="en-US" sz="1600" b="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600" dirty="0">
                          <a:solidFill>
                            <a:schemeClr val="bg1">
                              <a:lumMod val="85000"/>
                            </a:schemeClr>
                          </a:solidFill>
                          <a:latin typeface="Arial" panose="020B0604020202020204" pitchFamily="34" charset="0"/>
                        </a:rPr>
                        <a:t>from</a:t>
                      </a:r>
                      <a:r>
                        <a:rPr lang="ko-KR" altLang="en-US" sz="1600" dirty="0">
                          <a:solidFill>
                            <a:schemeClr val="bg1">
                              <a:lumMod val="85000"/>
                            </a:schemeClr>
                          </a:solidFill>
                          <a:latin typeface="Arial" panose="020B0604020202020204" pitchFamily="34" charset="0"/>
                        </a:rPr>
                        <a:t>으로 부터 </a:t>
                      </a:r>
                      <a:r>
                        <a:rPr lang="en-US" altLang="ko-KR" sz="1600" dirty="0">
                          <a:solidFill>
                            <a:schemeClr val="bg1">
                              <a:lumMod val="85000"/>
                            </a:schemeClr>
                          </a:solidFill>
                          <a:latin typeface="Arial" panose="020B0604020202020204" pitchFamily="34" charset="0"/>
                        </a:rPr>
                        <a:t>to</a:t>
                      </a:r>
                      <a:r>
                        <a:rPr lang="ko-KR" altLang="en-US" sz="1600" dirty="0">
                          <a:solidFill>
                            <a:schemeClr val="bg1">
                              <a:lumMod val="85000"/>
                            </a:schemeClr>
                          </a:solidFill>
                          <a:latin typeface="Arial" panose="020B0604020202020204" pitchFamily="34" charset="0"/>
                        </a:rPr>
                        <a:t>로 토큰 </a:t>
                      </a:r>
                      <a:r>
                        <a:rPr lang="en-US" altLang="ko-KR" sz="1600" dirty="0">
                          <a:solidFill>
                            <a:schemeClr val="bg1">
                              <a:lumMod val="85000"/>
                            </a:schemeClr>
                          </a:solidFill>
                          <a:latin typeface="Arial" panose="020B0604020202020204" pitchFamily="34" charset="0"/>
                        </a:rPr>
                        <a:t>Id</a:t>
                      </a:r>
                      <a:r>
                        <a:rPr lang="ko-KR" altLang="en-US" sz="1600" dirty="0">
                          <a:solidFill>
                            <a:schemeClr val="bg1">
                              <a:lumMod val="85000"/>
                            </a:schemeClr>
                          </a:solidFill>
                          <a:latin typeface="Arial" panose="020B0604020202020204" pitchFamily="34" charset="0"/>
                        </a:rPr>
                        <a:t>가 </a:t>
                      </a:r>
                      <a:r>
                        <a:rPr lang="en-US" altLang="ko-KR" sz="1600" dirty="0" err="1">
                          <a:solidFill>
                            <a:schemeClr val="bg1">
                              <a:lumMod val="85000"/>
                            </a:schemeClr>
                          </a:solidFill>
                          <a:latin typeface="Arial" panose="020B0604020202020204" pitchFamily="34" charset="0"/>
                        </a:rPr>
                        <a:t>tokenId</a:t>
                      </a:r>
                      <a:r>
                        <a:rPr lang="ko-KR" altLang="en-US" sz="1600" dirty="0">
                          <a:solidFill>
                            <a:schemeClr val="bg1">
                              <a:lumMod val="85000"/>
                            </a:schemeClr>
                          </a:solidFill>
                          <a:latin typeface="Arial" panose="020B0604020202020204" pitchFamily="34" charset="0"/>
                        </a:rPr>
                        <a:t>인 토큰 전송</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456153297"/>
                  </a:ext>
                </a:extLst>
              </a:tr>
              <a:tr h="462207">
                <a:tc>
                  <a:txBody>
                    <a:bodyPr/>
                    <a:lstStyle/>
                    <a:p>
                      <a:pPr algn="l" latinLnBrk="1"/>
                      <a:r>
                        <a:rPr lang="en-US" altLang="ko-KR" sz="1600" b="0" baseline="0" dirty="0">
                          <a:solidFill>
                            <a:srgbClr val="00C8EB"/>
                          </a:solidFill>
                          <a:effectLst/>
                          <a:latin typeface="Arial" panose="020B0604020202020204" pitchFamily="34" charset="0"/>
                        </a:rPr>
                        <a:t>approve</a:t>
                      </a:r>
                      <a:r>
                        <a:rPr lang="en-US" altLang="ko-KR" sz="1600" b="0" baseline="0" dirty="0">
                          <a:solidFill>
                            <a:schemeClr val="bg1">
                              <a:lumMod val="85000"/>
                            </a:schemeClr>
                          </a:solidFill>
                          <a:effectLst/>
                          <a:latin typeface="Arial" panose="020B0604020202020204" pitchFamily="34" charset="0"/>
                        </a:rPr>
                        <a:t>(address approved, uint256 </a:t>
                      </a:r>
                      <a:r>
                        <a:rPr lang="en-US" altLang="ko-KR" sz="1600" b="0" baseline="0" dirty="0" err="1">
                          <a:solidFill>
                            <a:schemeClr val="bg1">
                              <a:lumMod val="85000"/>
                            </a:schemeClr>
                          </a:solidFill>
                          <a:effectLst/>
                          <a:latin typeface="Arial" panose="020B0604020202020204" pitchFamily="34" charset="0"/>
                        </a:rPr>
                        <a:t>tokenId</a:t>
                      </a:r>
                      <a:r>
                        <a:rPr lang="en-US" altLang="ko-KR" sz="1600" b="0" baseline="0" dirty="0">
                          <a:solidFill>
                            <a:schemeClr val="bg1">
                              <a:lumMod val="85000"/>
                            </a:schemeClr>
                          </a:solidFill>
                          <a:effectLst/>
                          <a:latin typeface="Arial" panose="020B0604020202020204" pitchFamily="34" charset="0"/>
                        </a:rPr>
                        <a:t>)</a:t>
                      </a:r>
                      <a:endParaRPr lang="ko-KR" altLang="en-US" sz="1600" b="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600" dirty="0">
                          <a:solidFill>
                            <a:schemeClr val="bg1">
                              <a:lumMod val="85000"/>
                            </a:schemeClr>
                          </a:solidFill>
                          <a:latin typeface="Arial" panose="020B0604020202020204" pitchFamily="34" charset="0"/>
                        </a:rPr>
                        <a:t>approved</a:t>
                      </a:r>
                      <a:r>
                        <a:rPr lang="ko-KR" altLang="en-US" sz="1600" dirty="0">
                          <a:solidFill>
                            <a:schemeClr val="bg1">
                              <a:lumMod val="85000"/>
                            </a:schemeClr>
                          </a:solidFill>
                          <a:latin typeface="Arial" panose="020B0604020202020204" pitchFamily="34" charset="0"/>
                        </a:rPr>
                        <a:t>에게 </a:t>
                      </a:r>
                      <a:r>
                        <a:rPr lang="en-US" altLang="ko-KR" sz="1600" dirty="0" err="1">
                          <a:solidFill>
                            <a:schemeClr val="bg1">
                              <a:lumMod val="85000"/>
                            </a:schemeClr>
                          </a:solidFill>
                          <a:latin typeface="Arial" panose="020B0604020202020204" pitchFamily="34" charset="0"/>
                        </a:rPr>
                        <a:t>tokenId</a:t>
                      </a:r>
                      <a:r>
                        <a:rPr lang="en-US" altLang="ko-KR" sz="1600" dirty="0">
                          <a:solidFill>
                            <a:schemeClr val="bg1">
                              <a:lumMod val="85000"/>
                            </a:schemeClr>
                          </a:solidFill>
                          <a:latin typeface="Arial" panose="020B0604020202020204" pitchFamily="34" charset="0"/>
                        </a:rPr>
                        <a:t> </a:t>
                      </a:r>
                      <a:r>
                        <a:rPr lang="ko-KR" altLang="en-US" sz="1600" dirty="0">
                          <a:solidFill>
                            <a:schemeClr val="bg1">
                              <a:lumMod val="85000"/>
                            </a:schemeClr>
                          </a:solidFill>
                          <a:latin typeface="Arial" panose="020B0604020202020204" pitchFamily="34" charset="0"/>
                        </a:rPr>
                        <a:t>토큰 사용 승인</a:t>
                      </a:r>
                      <a:endParaRPr lang="en-US" altLang="ko-KR" sz="160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0591631"/>
                  </a:ext>
                </a:extLst>
              </a:tr>
              <a:tr h="462207">
                <a:tc>
                  <a:txBody>
                    <a:bodyPr/>
                    <a:lstStyle/>
                    <a:p>
                      <a:pPr algn="l" latinLnBrk="1"/>
                      <a:r>
                        <a:rPr lang="en-US" altLang="ko-KR" sz="1600" b="0" baseline="0" dirty="0" err="1">
                          <a:solidFill>
                            <a:schemeClr val="bg1">
                              <a:lumMod val="85000"/>
                            </a:schemeClr>
                          </a:solidFill>
                          <a:effectLst/>
                          <a:latin typeface="Arial" panose="020B0604020202020204" pitchFamily="34" charset="0"/>
                        </a:rPr>
                        <a:t>setApprovalForAll</a:t>
                      </a:r>
                      <a:r>
                        <a:rPr lang="en-US" altLang="ko-KR" sz="1600" b="0" baseline="0" dirty="0">
                          <a:solidFill>
                            <a:schemeClr val="bg1">
                              <a:lumMod val="85000"/>
                            </a:schemeClr>
                          </a:solidFill>
                          <a:effectLst/>
                          <a:latin typeface="Arial" panose="020B0604020202020204" pitchFamily="34" charset="0"/>
                        </a:rPr>
                        <a:t>(address operator, bool approved)</a:t>
                      </a:r>
                      <a:endParaRPr lang="ko-KR" altLang="en-US" sz="1600" b="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600" dirty="0">
                          <a:solidFill>
                            <a:schemeClr val="bg1">
                              <a:lumMod val="85000"/>
                            </a:schemeClr>
                          </a:solidFill>
                          <a:latin typeface="Arial" panose="020B0604020202020204" pitchFamily="34" charset="0"/>
                        </a:rPr>
                        <a:t>operator</a:t>
                      </a:r>
                      <a:r>
                        <a:rPr lang="ko-KR" altLang="en-US" sz="1600" dirty="0">
                          <a:solidFill>
                            <a:schemeClr val="bg1">
                              <a:lumMod val="85000"/>
                            </a:schemeClr>
                          </a:solidFill>
                          <a:latin typeface="Arial" panose="020B0604020202020204" pitchFamily="34" charset="0"/>
                        </a:rPr>
                        <a:t>에게 전체 사용 승인 여부 설정</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897100950"/>
                  </a:ext>
                </a:extLst>
              </a:tr>
              <a:tr h="462207">
                <a:tc>
                  <a:txBody>
                    <a:bodyPr/>
                    <a:lstStyle/>
                    <a:p>
                      <a:pPr algn="l" latinLnBrk="1"/>
                      <a:r>
                        <a:rPr lang="en-US" altLang="ko-KR" sz="1600" b="0" baseline="0" dirty="0" err="1">
                          <a:solidFill>
                            <a:schemeClr val="bg1">
                              <a:lumMod val="85000"/>
                            </a:schemeClr>
                          </a:solidFill>
                          <a:effectLst/>
                          <a:latin typeface="Arial" panose="020B0604020202020204" pitchFamily="34" charset="0"/>
                        </a:rPr>
                        <a:t>getApproved</a:t>
                      </a:r>
                      <a:r>
                        <a:rPr lang="en-US" altLang="ko-KR" sz="1600" b="0" baseline="0" dirty="0">
                          <a:solidFill>
                            <a:schemeClr val="bg1">
                              <a:lumMod val="85000"/>
                            </a:schemeClr>
                          </a:solidFill>
                          <a:effectLst/>
                          <a:latin typeface="Arial" panose="020B0604020202020204" pitchFamily="34" charset="0"/>
                        </a:rPr>
                        <a:t>(uint256 </a:t>
                      </a:r>
                      <a:r>
                        <a:rPr lang="en-US" altLang="ko-KR" sz="1600" b="0" baseline="0" dirty="0" err="1">
                          <a:solidFill>
                            <a:schemeClr val="bg1">
                              <a:lumMod val="85000"/>
                            </a:schemeClr>
                          </a:solidFill>
                          <a:effectLst/>
                          <a:latin typeface="Arial" panose="020B0604020202020204" pitchFamily="34" charset="0"/>
                        </a:rPr>
                        <a:t>tokenId</a:t>
                      </a:r>
                      <a:r>
                        <a:rPr lang="en-US" altLang="ko-KR" sz="1600" b="0" baseline="0" dirty="0">
                          <a:solidFill>
                            <a:schemeClr val="bg1">
                              <a:lumMod val="85000"/>
                            </a:schemeClr>
                          </a:solidFill>
                          <a:effectLst/>
                          <a:latin typeface="Arial" panose="020B0604020202020204" pitchFamily="34" charset="0"/>
                        </a:rPr>
                        <a:t>)</a:t>
                      </a:r>
                      <a:endParaRPr lang="ko-KR" altLang="en-US" sz="1600" b="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600" dirty="0" err="1">
                          <a:solidFill>
                            <a:schemeClr val="bg1">
                              <a:lumMod val="85000"/>
                            </a:schemeClr>
                          </a:solidFill>
                          <a:latin typeface="Arial" panose="020B0604020202020204" pitchFamily="34" charset="0"/>
                        </a:rPr>
                        <a:t>tokenId</a:t>
                      </a:r>
                      <a:r>
                        <a:rPr lang="ko-KR" altLang="en-US" sz="1600" dirty="0">
                          <a:solidFill>
                            <a:schemeClr val="bg1">
                              <a:lumMod val="85000"/>
                            </a:schemeClr>
                          </a:solidFill>
                          <a:latin typeface="Arial" panose="020B0604020202020204" pitchFamily="34" charset="0"/>
                        </a:rPr>
                        <a:t>의 사용 승인된 </a:t>
                      </a:r>
                      <a:r>
                        <a:rPr lang="en-US" altLang="ko-KR" sz="1600" dirty="0">
                          <a:solidFill>
                            <a:schemeClr val="bg1">
                              <a:lumMod val="85000"/>
                            </a:schemeClr>
                          </a:solidFill>
                          <a:latin typeface="Arial" panose="020B0604020202020204" pitchFamily="34" charset="0"/>
                        </a:rPr>
                        <a:t>approved </a:t>
                      </a:r>
                      <a:r>
                        <a:rPr lang="ko-KR" altLang="en-US" sz="1600" dirty="0">
                          <a:solidFill>
                            <a:schemeClr val="bg1">
                              <a:lumMod val="85000"/>
                            </a:schemeClr>
                          </a:solidFill>
                          <a:latin typeface="Arial" panose="020B0604020202020204" pitchFamily="34" charset="0"/>
                        </a:rPr>
                        <a:t>조회</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26466560"/>
                  </a:ext>
                </a:extLst>
              </a:tr>
              <a:tr h="462207">
                <a:tc>
                  <a:txBody>
                    <a:bodyPr/>
                    <a:lstStyle/>
                    <a:p>
                      <a:pPr algn="l" latinLnBrk="1"/>
                      <a:r>
                        <a:rPr lang="en-US" altLang="ko-KR" sz="1600" b="0" baseline="0" dirty="0" err="1">
                          <a:solidFill>
                            <a:schemeClr val="bg1">
                              <a:lumMod val="85000"/>
                            </a:schemeClr>
                          </a:solidFill>
                          <a:effectLst/>
                          <a:latin typeface="Arial" panose="020B0604020202020204" pitchFamily="34" charset="0"/>
                        </a:rPr>
                        <a:t>isApprovedForAll</a:t>
                      </a:r>
                      <a:r>
                        <a:rPr lang="en-US" altLang="ko-KR" sz="1600" b="0" baseline="0" dirty="0">
                          <a:solidFill>
                            <a:schemeClr val="bg1">
                              <a:lumMod val="85000"/>
                            </a:schemeClr>
                          </a:solidFill>
                          <a:effectLst/>
                          <a:latin typeface="Arial" panose="020B0604020202020204" pitchFamily="34" charset="0"/>
                        </a:rPr>
                        <a:t>(address owner, address operator)</a:t>
                      </a:r>
                      <a:endParaRPr lang="ko-KR" altLang="en-US" sz="1600" b="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600" dirty="0">
                          <a:solidFill>
                            <a:schemeClr val="bg1">
                              <a:lumMod val="85000"/>
                            </a:schemeClr>
                          </a:solidFill>
                          <a:latin typeface="Arial" panose="020B0604020202020204" pitchFamily="34" charset="0"/>
                        </a:rPr>
                        <a:t>owner</a:t>
                      </a:r>
                      <a:r>
                        <a:rPr lang="ko-KR" altLang="en-US" sz="1600" dirty="0">
                          <a:solidFill>
                            <a:schemeClr val="bg1">
                              <a:lumMod val="85000"/>
                            </a:schemeClr>
                          </a:solidFill>
                          <a:latin typeface="Arial" panose="020B0604020202020204" pitchFamily="34" charset="0"/>
                        </a:rPr>
                        <a:t>의 </a:t>
                      </a:r>
                      <a:r>
                        <a:rPr lang="en-US" altLang="ko-KR" sz="1600" dirty="0">
                          <a:solidFill>
                            <a:schemeClr val="bg1">
                              <a:lumMod val="85000"/>
                            </a:schemeClr>
                          </a:solidFill>
                          <a:latin typeface="Arial" panose="020B0604020202020204" pitchFamily="34" charset="0"/>
                        </a:rPr>
                        <a:t>operator</a:t>
                      </a:r>
                      <a:r>
                        <a:rPr lang="ko-KR" altLang="en-US" sz="1600" dirty="0">
                          <a:solidFill>
                            <a:schemeClr val="bg1">
                              <a:lumMod val="85000"/>
                            </a:schemeClr>
                          </a:solidFill>
                          <a:latin typeface="Arial" panose="020B0604020202020204" pitchFamily="34" charset="0"/>
                        </a:rPr>
                        <a:t>에 대한 전체 사용 승인 여부 조회</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190649643"/>
                  </a:ext>
                </a:extLst>
              </a:tr>
            </a:tbl>
          </a:graphicData>
        </a:graphic>
      </p:graphicFrame>
      <p:sp>
        <p:nvSpPr>
          <p:cNvPr id="3" name="제목 2">
            <a:extLst>
              <a:ext uri="{FF2B5EF4-FFF2-40B4-BE49-F238E27FC236}">
                <a16:creationId xmlns:a16="http://schemas.microsoft.com/office/drawing/2014/main" id="{E2444E05-FE73-1E1B-0D5C-45DF595C6EEB}"/>
              </a:ext>
            </a:extLst>
          </p:cNvPr>
          <p:cNvSpPr>
            <a:spLocks noGrp="1"/>
          </p:cNvSpPr>
          <p:nvPr>
            <p:ph type="title"/>
          </p:nvPr>
        </p:nvSpPr>
        <p:spPr/>
        <p:txBody>
          <a:bodyPr/>
          <a:lstStyle/>
          <a:p>
            <a:r>
              <a:rPr lang="en-US" altLang="ko-KR" dirty="0"/>
              <a:t>ERC-721 NFTs(Non-Fungible) Token Standard</a:t>
            </a:r>
            <a:endParaRPr lang="ko-KR" altLang="en-US" dirty="0"/>
          </a:p>
        </p:txBody>
      </p:sp>
      <p:sp>
        <p:nvSpPr>
          <p:cNvPr id="6" name="내용 개체 틀 1">
            <a:extLst>
              <a:ext uri="{FF2B5EF4-FFF2-40B4-BE49-F238E27FC236}">
                <a16:creationId xmlns:a16="http://schemas.microsoft.com/office/drawing/2014/main" id="{6987861F-7C07-9D07-182B-2785B316976B}"/>
              </a:ext>
            </a:extLst>
          </p:cNvPr>
          <p:cNvSpPr txBox="1">
            <a:spLocks/>
          </p:cNvSpPr>
          <p:nvPr/>
        </p:nvSpPr>
        <p:spPr>
          <a:xfrm>
            <a:off x="241299" y="674860"/>
            <a:ext cx="11683999" cy="4351338"/>
          </a:xfrm>
          <a:prstGeom prst="rect">
            <a:avLst/>
          </a:prstGeom>
        </p:spPr>
        <p:txBody>
          <a:bodyPr vert="horz" lIns="91440" tIns="45720" rIns="91440" bIns="45720" rtlCol="0">
            <a:normAutofit/>
          </a:bodyPr>
          <a:lstStyle>
            <a:lvl1pPr marL="0" indent="-144000" algn="l" defTabSz="914400" rtl="0" eaLnBrk="1" latinLnBrk="1" hangingPunct="1">
              <a:lnSpc>
                <a:spcPct val="105000"/>
              </a:lnSpc>
              <a:spcBef>
                <a:spcPts val="1000"/>
              </a:spcBef>
              <a:buFont typeface="Arial" panose="020B0604020202020204" pitchFamily="34" charset="0"/>
              <a:buChar char="•"/>
              <a:defRPr sz="2000" kern="1200" spc="-90" baseline="0">
                <a:solidFill>
                  <a:schemeClr val="bg1">
                    <a:lumMod val="85000"/>
                  </a:schemeClr>
                </a:solidFill>
                <a:latin typeface="Arial" panose="020B0604020202020204" pitchFamily="34" charset="0"/>
                <a:ea typeface="맑은 고딕" panose="020B0503020000020004" pitchFamily="50" charset="-127"/>
                <a:cs typeface="+mn-cs"/>
              </a:defRPr>
            </a:lvl1pPr>
            <a:lvl2pPr marL="360000" indent="-144000" algn="l" defTabSz="914400" rtl="0" eaLnBrk="1" latinLnBrk="1" hangingPunct="1">
              <a:lnSpc>
                <a:spcPct val="105000"/>
              </a:lnSpc>
              <a:spcBef>
                <a:spcPts val="500"/>
              </a:spcBef>
              <a:buFont typeface="Arial" panose="020B0604020202020204" pitchFamily="34" charset="0"/>
              <a:buChar char="•"/>
              <a:defRPr sz="1800" kern="1200" spc="-90" baseline="0">
                <a:solidFill>
                  <a:schemeClr val="bg1">
                    <a:lumMod val="85000"/>
                  </a:schemeClr>
                </a:solidFill>
                <a:latin typeface="Arial" panose="020B0604020202020204" pitchFamily="34" charset="0"/>
                <a:ea typeface="맑은 고딕" panose="020B0503020000020004" pitchFamily="50" charset="-127"/>
                <a:cs typeface="+mn-cs"/>
              </a:defRPr>
            </a:lvl2pPr>
            <a:lvl3pPr marL="540000" indent="-144000" algn="l" defTabSz="914400" rtl="0" eaLnBrk="1" latinLnBrk="1" hangingPunct="1">
              <a:lnSpc>
                <a:spcPct val="105000"/>
              </a:lnSpc>
              <a:spcBef>
                <a:spcPts val="500"/>
              </a:spcBef>
              <a:buFont typeface="Arial" panose="020B0604020202020204" pitchFamily="34" charset="0"/>
              <a:buChar char="•"/>
              <a:defRPr sz="1600" kern="1200" spc="-90" baseline="0">
                <a:solidFill>
                  <a:schemeClr val="bg1">
                    <a:lumMod val="85000"/>
                  </a:schemeClr>
                </a:solidFill>
                <a:latin typeface="Arial" panose="020B0604020202020204" pitchFamily="34" charset="0"/>
                <a:ea typeface="맑은 고딕" panose="020B0503020000020004" pitchFamily="50" charset="-127"/>
                <a:cs typeface="+mn-cs"/>
              </a:defRPr>
            </a:lvl3pPr>
            <a:lvl4pPr marL="720000" indent="-144000" algn="l" defTabSz="914400" rtl="0" eaLnBrk="1" latinLnBrk="1" hangingPunct="1">
              <a:lnSpc>
                <a:spcPct val="105000"/>
              </a:lnSpc>
              <a:spcBef>
                <a:spcPts val="500"/>
              </a:spcBef>
              <a:buFont typeface="Arial" panose="020B0604020202020204" pitchFamily="34" charset="0"/>
              <a:buChar char="•"/>
              <a:defRPr sz="1500" kern="1200" spc="-90" baseline="0">
                <a:solidFill>
                  <a:schemeClr val="bg1">
                    <a:lumMod val="85000"/>
                  </a:schemeClr>
                </a:solidFill>
                <a:latin typeface="Arial" panose="020B0604020202020204" pitchFamily="34" charset="0"/>
                <a:ea typeface="맑은 고딕" panose="020B0503020000020004" pitchFamily="50" charset="-127"/>
                <a:cs typeface="+mn-cs"/>
              </a:defRPr>
            </a:lvl4pPr>
            <a:lvl5pPr marL="900000" indent="-144000" algn="l" defTabSz="914400" rtl="0" eaLnBrk="1" latinLnBrk="1" hangingPunct="1">
              <a:lnSpc>
                <a:spcPct val="105000"/>
              </a:lnSpc>
              <a:spcBef>
                <a:spcPts val="500"/>
              </a:spcBef>
              <a:buFont typeface="Arial" panose="020B0604020202020204" pitchFamily="34" charset="0"/>
              <a:buChar char="•"/>
              <a:defRPr sz="1400" kern="1200" spc="-90" baseline="0">
                <a:solidFill>
                  <a:schemeClr val="bg1">
                    <a:lumMod val="85000"/>
                  </a:schemeClr>
                </a:solidFill>
                <a:latin typeface="Arial" panose="020B0604020202020204" pitchFamily="34" charset="0"/>
                <a:ea typeface="맑은 고딕" panose="020B0503020000020004"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buNone/>
            </a:pPr>
            <a:r>
              <a:rPr lang="en-US" altLang="ko-KR" sz="2200" dirty="0"/>
              <a:t>ERC-721 Methods</a:t>
            </a:r>
            <a:endParaRPr lang="ko-KR" altLang="en-US" sz="2200" dirty="0"/>
          </a:p>
        </p:txBody>
      </p:sp>
    </p:spTree>
    <p:extLst>
      <p:ext uri="{BB962C8B-B14F-4D97-AF65-F5344CB8AC3E}">
        <p14:creationId xmlns:p14="http://schemas.microsoft.com/office/powerpoint/2010/main" val="12654880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B9C99479-F52F-48C5-B6F0-73A4671635DD}"/>
              </a:ext>
            </a:extLst>
          </p:cNvPr>
          <p:cNvSpPr>
            <a:spLocks noGrp="1"/>
          </p:cNvSpPr>
          <p:nvPr>
            <p:ph idx="1"/>
          </p:nvPr>
        </p:nvSpPr>
        <p:spPr>
          <a:xfrm>
            <a:off x="241299" y="674860"/>
            <a:ext cx="11683999" cy="4821065"/>
          </a:xfrm>
        </p:spPr>
        <p:txBody>
          <a:bodyPr>
            <a:normAutofit/>
          </a:bodyPr>
          <a:lstStyle/>
          <a:p>
            <a:pPr indent="0">
              <a:buNone/>
            </a:pPr>
            <a:r>
              <a:rPr lang="ko-KR" altLang="en-US" sz="2400" b="1" dirty="0"/>
              <a:t>암호화 해시 함수</a:t>
            </a:r>
            <a:r>
              <a:rPr lang="en-US" altLang="ko-KR" sz="2400" b="1" dirty="0"/>
              <a:t>(Cryptographic Hash Function)</a:t>
            </a:r>
          </a:p>
          <a:p>
            <a:pPr indent="0">
              <a:buNone/>
            </a:pPr>
            <a:r>
              <a:rPr lang="ko-KR" altLang="en-US" sz="2000" dirty="0"/>
              <a:t>해시 함수의 일종으로</a:t>
            </a:r>
            <a:r>
              <a:rPr lang="en-US" altLang="ko-KR" sz="2000" dirty="0"/>
              <a:t>, </a:t>
            </a:r>
            <a:r>
              <a:rPr lang="ko-KR" altLang="en-US" sz="2000" dirty="0"/>
              <a:t>해시 </a:t>
            </a:r>
            <a:r>
              <a:rPr lang="ko-KR" altLang="en-US" sz="2000" dirty="0" err="1"/>
              <a:t>값으로부터</a:t>
            </a:r>
            <a:r>
              <a:rPr lang="ko-KR" altLang="en-US" sz="2000" dirty="0"/>
              <a:t> 원래의 입력 값과의 관계를 찾기 어려운 성질을 가지는 해시 함수</a:t>
            </a:r>
            <a:endParaRPr lang="en-US" altLang="ko-KR" sz="2000" dirty="0"/>
          </a:p>
          <a:p>
            <a:pPr marL="144000"/>
            <a:r>
              <a:rPr lang="ko-KR" altLang="en-US" sz="1600" dirty="0"/>
              <a:t>역상 저항성</a:t>
            </a:r>
            <a:r>
              <a:rPr lang="en-US" altLang="ko-KR" sz="1600" dirty="0"/>
              <a:t>(preimage resistance): </a:t>
            </a:r>
            <a:r>
              <a:rPr lang="ko-KR" altLang="en-US" sz="1600" dirty="0"/>
              <a:t>주어진 해시 값에 대해</a:t>
            </a:r>
            <a:r>
              <a:rPr lang="en-US" altLang="ko-KR" sz="1600" dirty="0"/>
              <a:t>, </a:t>
            </a:r>
            <a:r>
              <a:rPr lang="ko-KR" altLang="en-US" sz="1600" dirty="0"/>
              <a:t>그 해시 값을 생성하는 입력 값을 찾는 것이 계산상 어렵다</a:t>
            </a:r>
            <a:r>
              <a:rPr lang="en-US" altLang="ko-KR" sz="1600" dirty="0"/>
              <a:t>.</a:t>
            </a:r>
          </a:p>
          <a:p>
            <a:pPr marL="144000"/>
            <a:r>
              <a:rPr lang="ko-KR" altLang="en-US" sz="1600" dirty="0"/>
              <a:t>제 </a:t>
            </a:r>
            <a:r>
              <a:rPr lang="en-US" altLang="ko-KR" sz="1600" dirty="0"/>
              <a:t>2 </a:t>
            </a:r>
            <a:r>
              <a:rPr lang="ko-KR" altLang="en-US" sz="1600" dirty="0"/>
              <a:t>역상 저항성</a:t>
            </a:r>
            <a:r>
              <a:rPr lang="en-US" altLang="ko-KR" sz="1600" dirty="0"/>
              <a:t>(second preimage resistance): </a:t>
            </a:r>
            <a:r>
              <a:rPr lang="ko-KR" altLang="en-US" sz="1600" dirty="0"/>
              <a:t>입력 값에 대해</a:t>
            </a:r>
            <a:r>
              <a:rPr lang="en-US" altLang="ko-KR" sz="1600" dirty="0"/>
              <a:t>, </a:t>
            </a:r>
            <a:r>
              <a:rPr lang="ko-KR" altLang="en-US" sz="1600" dirty="0"/>
              <a:t>그 입력의 해시 값을 바꾸지 않고 입력을 변경하는 것이 계산상 어렵다</a:t>
            </a:r>
            <a:r>
              <a:rPr lang="en-US" altLang="ko-KR" sz="1600" dirty="0"/>
              <a:t>. </a:t>
            </a:r>
          </a:p>
          <a:p>
            <a:pPr marL="144000"/>
            <a:r>
              <a:rPr lang="ko-KR" altLang="en-US" sz="1600" dirty="0"/>
              <a:t>충돌 저항성</a:t>
            </a:r>
            <a:r>
              <a:rPr lang="en-US" altLang="ko-KR" sz="1600" dirty="0"/>
              <a:t>(collision resistance): </a:t>
            </a:r>
            <a:r>
              <a:rPr lang="ko-KR" altLang="en-US" sz="1600" dirty="0"/>
              <a:t>해시 충돌에 대해 안전해야 한다</a:t>
            </a:r>
            <a:r>
              <a:rPr lang="en-US" altLang="ko-KR" sz="1600" dirty="0"/>
              <a:t>. </a:t>
            </a:r>
            <a:r>
              <a:rPr lang="ko-KR" altLang="en-US" sz="1600" dirty="0"/>
              <a:t>같은 해시 값을 생성하는 두 개의 입력 값을 찾는 것이 계산상 어렵다</a:t>
            </a:r>
            <a:r>
              <a:rPr lang="en-US" altLang="ko-KR" sz="1600" dirty="0"/>
              <a:t>.</a:t>
            </a:r>
          </a:p>
        </p:txBody>
      </p:sp>
      <p:sp>
        <p:nvSpPr>
          <p:cNvPr id="3" name="제목 2">
            <a:extLst>
              <a:ext uri="{FF2B5EF4-FFF2-40B4-BE49-F238E27FC236}">
                <a16:creationId xmlns:a16="http://schemas.microsoft.com/office/drawing/2014/main" id="{675C6E76-9AC2-448B-933F-714403A76811}"/>
              </a:ext>
            </a:extLst>
          </p:cNvPr>
          <p:cNvSpPr>
            <a:spLocks noGrp="1"/>
          </p:cNvSpPr>
          <p:nvPr>
            <p:ph type="title"/>
          </p:nvPr>
        </p:nvSpPr>
        <p:spPr/>
        <p:txBody>
          <a:bodyPr/>
          <a:lstStyle/>
          <a:p>
            <a:r>
              <a:rPr lang="ko-KR" altLang="en-US" dirty="0" err="1"/>
              <a:t>암호학</a:t>
            </a:r>
            <a:r>
              <a:rPr lang="ko-KR" altLang="en-US" dirty="0"/>
              <a:t> </a:t>
            </a:r>
            <a:r>
              <a:rPr lang="en-US" altLang="ko-KR" dirty="0"/>
              <a:t>[ </a:t>
            </a:r>
            <a:r>
              <a:rPr lang="ko-KR" altLang="en-US" dirty="0"/>
              <a:t>해시</a:t>
            </a:r>
            <a:r>
              <a:rPr lang="en-US" altLang="ko-KR" dirty="0"/>
              <a:t>(Hash) </a:t>
            </a:r>
            <a:r>
              <a:rPr lang="ko-KR" altLang="en-US" dirty="0"/>
              <a:t>함수 </a:t>
            </a:r>
            <a:r>
              <a:rPr lang="en-US" altLang="ko-KR" dirty="0"/>
              <a:t>]</a:t>
            </a:r>
            <a:endParaRPr lang="ko-KR" altLang="en-US" dirty="0"/>
          </a:p>
        </p:txBody>
      </p:sp>
      <p:sp>
        <p:nvSpPr>
          <p:cNvPr id="4" name="TextBox 3">
            <a:extLst>
              <a:ext uri="{FF2B5EF4-FFF2-40B4-BE49-F238E27FC236}">
                <a16:creationId xmlns:a16="http://schemas.microsoft.com/office/drawing/2014/main" id="{F748B551-87E1-4040-AF9D-CCEE3AEFB46F}"/>
              </a:ext>
            </a:extLst>
          </p:cNvPr>
          <p:cNvSpPr txBox="1"/>
          <p:nvPr/>
        </p:nvSpPr>
        <p:spPr>
          <a:xfrm>
            <a:off x="4048107" y="3240274"/>
            <a:ext cx="3147015" cy="400110"/>
          </a:xfrm>
          <a:prstGeom prst="rect">
            <a:avLst/>
          </a:prstGeom>
          <a:noFill/>
        </p:spPr>
        <p:txBody>
          <a:bodyPr wrap="none" rtlCol="0">
            <a:spAutoFit/>
          </a:bodyPr>
          <a:lstStyle/>
          <a:p>
            <a:pPr algn="ctr"/>
            <a:r>
              <a:rPr lang="en-US" altLang="ko-KR" sz="2000" b="1" dirty="0">
                <a:solidFill>
                  <a:schemeClr val="bg1">
                    <a:lumMod val="85000"/>
                  </a:schemeClr>
                </a:solidFill>
              </a:rPr>
              <a:t>Hash(message) = digest</a:t>
            </a:r>
            <a:endParaRPr lang="ko-KR" altLang="en-US" sz="2000" b="1" dirty="0">
              <a:solidFill>
                <a:schemeClr val="bg1">
                  <a:lumMod val="85000"/>
                </a:schemeClr>
              </a:solidFill>
            </a:endParaRPr>
          </a:p>
        </p:txBody>
      </p:sp>
      <p:grpSp>
        <p:nvGrpSpPr>
          <p:cNvPr id="14" name="그룹 13">
            <a:extLst>
              <a:ext uri="{FF2B5EF4-FFF2-40B4-BE49-F238E27FC236}">
                <a16:creationId xmlns:a16="http://schemas.microsoft.com/office/drawing/2014/main" id="{63228F9E-4E05-4368-8F22-EE715AB4E89F}"/>
              </a:ext>
            </a:extLst>
          </p:cNvPr>
          <p:cNvGrpSpPr/>
          <p:nvPr/>
        </p:nvGrpSpPr>
        <p:grpSpPr>
          <a:xfrm>
            <a:off x="928021" y="4294694"/>
            <a:ext cx="1914307" cy="773827"/>
            <a:chOff x="928021" y="4294694"/>
            <a:chExt cx="1914307" cy="773827"/>
          </a:xfrm>
        </p:grpSpPr>
        <p:sp>
          <p:nvSpPr>
            <p:cNvPr id="5" name="TextBox 4">
              <a:extLst>
                <a:ext uri="{FF2B5EF4-FFF2-40B4-BE49-F238E27FC236}">
                  <a16:creationId xmlns:a16="http://schemas.microsoft.com/office/drawing/2014/main" id="{292AE8EB-CC21-4750-91A5-7A8002FAD872}"/>
                </a:ext>
              </a:extLst>
            </p:cNvPr>
            <p:cNvSpPr txBox="1"/>
            <p:nvPr/>
          </p:nvSpPr>
          <p:spPr>
            <a:xfrm>
              <a:off x="1174885" y="4294694"/>
              <a:ext cx="1420582" cy="369332"/>
            </a:xfrm>
            <a:prstGeom prst="rect">
              <a:avLst/>
            </a:prstGeom>
            <a:noFill/>
          </p:spPr>
          <p:txBody>
            <a:bodyPr wrap="none" rtlCol="0">
              <a:spAutoFit/>
            </a:bodyPr>
            <a:lstStyle/>
            <a:p>
              <a:pPr algn="ctr"/>
              <a:r>
                <a:rPr lang="ko-KR" altLang="en-US" b="1" dirty="0">
                  <a:solidFill>
                    <a:schemeClr val="bg1">
                      <a:lumMod val="85000"/>
                    </a:schemeClr>
                  </a:solidFill>
                </a:rPr>
                <a:t>역상 저항성</a:t>
              </a:r>
            </a:p>
          </p:txBody>
        </p:sp>
        <p:sp>
          <p:nvSpPr>
            <p:cNvPr id="8" name="TextBox 7">
              <a:extLst>
                <a:ext uri="{FF2B5EF4-FFF2-40B4-BE49-F238E27FC236}">
                  <a16:creationId xmlns:a16="http://schemas.microsoft.com/office/drawing/2014/main" id="{DE1AAD0B-2847-4663-9055-BCD5EF031A93}"/>
                </a:ext>
              </a:extLst>
            </p:cNvPr>
            <p:cNvSpPr txBox="1"/>
            <p:nvPr/>
          </p:nvSpPr>
          <p:spPr>
            <a:xfrm>
              <a:off x="928021" y="4699189"/>
              <a:ext cx="1914307" cy="369332"/>
            </a:xfrm>
            <a:prstGeom prst="rect">
              <a:avLst/>
            </a:prstGeom>
            <a:noFill/>
          </p:spPr>
          <p:txBody>
            <a:bodyPr wrap="none" rtlCol="0">
              <a:spAutoFit/>
            </a:bodyPr>
            <a:lstStyle/>
            <a:p>
              <a:pPr algn="ctr"/>
              <a:r>
                <a:rPr lang="en-US" altLang="ko-KR" dirty="0">
                  <a:solidFill>
                    <a:schemeClr val="bg1">
                      <a:lumMod val="85000"/>
                    </a:schemeClr>
                  </a:solidFill>
                </a:rPr>
                <a:t>Hash(</a:t>
              </a:r>
              <a:r>
                <a:rPr lang="en-US" altLang="ko-KR" dirty="0">
                  <a:solidFill>
                    <a:srgbClr val="EF296B"/>
                  </a:solidFill>
                </a:rPr>
                <a:t>?</a:t>
              </a:r>
              <a:r>
                <a:rPr lang="en-US" altLang="ko-KR" dirty="0">
                  <a:solidFill>
                    <a:schemeClr val="bg1">
                      <a:lumMod val="85000"/>
                    </a:schemeClr>
                  </a:solidFill>
                </a:rPr>
                <a:t>) = digest</a:t>
              </a:r>
            </a:p>
          </p:txBody>
        </p:sp>
      </p:grpSp>
      <p:grpSp>
        <p:nvGrpSpPr>
          <p:cNvPr id="13" name="그룹 12">
            <a:extLst>
              <a:ext uri="{FF2B5EF4-FFF2-40B4-BE49-F238E27FC236}">
                <a16:creationId xmlns:a16="http://schemas.microsoft.com/office/drawing/2014/main" id="{33AA0B40-E768-4B35-9AD4-6CE4FD3503F7}"/>
              </a:ext>
            </a:extLst>
          </p:cNvPr>
          <p:cNvGrpSpPr/>
          <p:nvPr/>
        </p:nvGrpSpPr>
        <p:grpSpPr>
          <a:xfrm>
            <a:off x="4224524" y="4294694"/>
            <a:ext cx="2731838" cy="1113086"/>
            <a:chOff x="4224524" y="4294694"/>
            <a:chExt cx="2731838" cy="1113086"/>
          </a:xfrm>
        </p:grpSpPr>
        <p:sp>
          <p:nvSpPr>
            <p:cNvPr id="6" name="TextBox 5">
              <a:extLst>
                <a:ext uri="{FF2B5EF4-FFF2-40B4-BE49-F238E27FC236}">
                  <a16:creationId xmlns:a16="http://schemas.microsoft.com/office/drawing/2014/main" id="{113DD36E-C1AB-429E-9AB3-4CEA2CC625B6}"/>
                </a:ext>
              </a:extLst>
            </p:cNvPr>
            <p:cNvSpPr txBox="1"/>
            <p:nvPr/>
          </p:nvSpPr>
          <p:spPr>
            <a:xfrm>
              <a:off x="4613253" y="4294694"/>
              <a:ext cx="1947969" cy="369332"/>
            </a:xfrm>
            <a:prstGeom prst="rect">
              <a:avLst/>
            </a:prstGeom>
            <a:noFill/>
          </p:spPr>
          <p:txBody>
            <a:bodyPr wrap="none" rtlCol="0">
              <a:spAutoFit/>
            </a:bodyPr>
            <a:lstStyle/>
            <a:p>
              <a:pPr algn="ctr"/>
              <a:r>
                <a:rPr lang="ko-KR" altLang="en-US" b="1" dirty="0">
                  <a:solidFill>
                    <a:schemeClr val="bg1">
                      <a:lumMod val="85000"/>
                    </a:schemeClr>
                  </a:solidFill>
                </a:rPr>
                <a:t>제 </a:t>
              </a:r>
              <a:r>
                <a:rPr lang="en-US" altLang="ko-KR" b="1" dirty="0">
                  <a:solidFill>
                    <a:schemeClr val="bg1">
                      <a:lumMod val="85000"/>
                    </a:schemeClr>
                  </a:solidFill>
                </a:rPr>
                <a:t>2 </a:t>
              </a:r>
              <a:r>
                <a:rPr lang="ko-KR" altLang="en-US" b="1" dirty="0">
                  <a:solidFill>
                    <a:schemeClr val="bg1">
                      <a:lumMod val="85000"/>
                    </a:schemeClr>
                  </a:solidFill>
                </a:rPr>
                <a:t>역상 저항성</a:t>
              </a:r>
            </a:p>
          </p:txBody>
        </p:sp>
        <p:sp>
          <p:nvSpPr>
            <p:cNvPr id="9" name="TextBox 8">
              <a:extLst>
                <a:ext uri="{FF2B5EF4-FFF2-40B4-BE49-F238E27FC236}">
                  <a16:creationId xmlns:a16="http://schemas.microsoft.com/office/drawing/2014/main" id="{91E91D0D-6DB7-4E9D-83AC-D5009E92EB37}"/>
                </a:ext>
              </a:extLst>
            </p:cNvPr>
            <p:cNvSpPr txBox="1"/>
            <p:nvPr/>
          </p:nvSpPr>
          <p:spPr>
            <a:xfrm>
              <a:off x="4224524" y="4761449"/>
              <a:ext cx="2731838" cy="646331"/>
            </a:xfrm>
            <a:prstGeom prst="rect">
              <a:avLst/>
            </a:prstGeom>
            <a:noFill/>
          </p:spPr>
          <p:txBody>
            <a:bodyPr wrap="none" rtlCol="0">
              <a:spAutoFit/>
            </a:bodyPr>
            <a:lstStyle/>
            <a:p>
              <a:pPr algn="ctr"/>
              <a:r>
                <a:rPr lang="en-US" altLang="ko-KR" dirty="0">
                  <a:solidFill>
                    <a:schemeClr val="bg1">
                      <a:lumMod val="85000"/>
                    </a:schemeClr>
                  </a:solidFill>
                </a:rPr>
                <a:t>Hash(message) = digest</a:t>
              </a:r>
            </a:p>
            <a:p>
              <a:pPr algn="ctr"/>
              <a:r>
                <a:rPr lang="en-US" altLang="ko-KR" dirty="0">
                  <a:solidFill>
                    <a:schemeClr val="bg1">
                      <a:lumMod val="85000"/>
                    </a:schemeClr>
                  </a:solidFill>
                </a:rPr>
                <a:t>Hash(</a:t>
              </a:r>
              <a:r>
                <a:rPr lang="en-US" altLang="ko-KR" dirty="0">
                  <a:solidFill>
                    <a:srgbClr val="EF296B"/>
                  </a:solidFill>
                </a:rPr>
                <a:t>?</a:t>
              </a:r>
              <a:r>
                <a:rPr lang="en-US" altLang="ko-KR" dirty="0">
                  <a:solidFill>
                    <a:schemeClr val="bg1">
                      <a:lumMod val="85000"/>
                    </a:schemeClr>
                  </a:solidFill>
                </a:rPr>
                <a:t>)           = digest</a:t>
              </a:r>
            </a:p>
          </p:txBody>
        </p:sp>
      </p:grpSp>
      <p:sp>
        <p:nvSpPr>
          <p:cNvPr id="10" name="TextBox 9">
            <a:extLst>
              <a:ext uri="{FF2B5EF4-FFF2-40B4-BE49-F238E27FC236}">
                <a16:creationId xmlns:a16="http://schemas.microsoft.com/office/drawing/2014/main" id="{A6B09EF1-4AEF-4D2C-AEE8-296A7A24D2E7}"/>
              </a:ext>
            </a:extLst>
          </p:cNvPr>
          <p:cNvSpPr txBox="1"/>
          <p:nvPr/>
        </p:nvSpPr>
        <p:spPr>
          <a:xfrm>
            <a:off x="4355292" y="5228204"/>
            <a:ext cx="184731" cy="369332"/>
          </a:xfrm>
          <a:prstGeom prst="rect">
            <a:avLst/>
          </a:prstGeom>
          <a:noFill/>
        </p:spPr>
        <p:txBody>
          <a:bodyPr wrap="none" rtlCol="0">
            <a:spAutoFit/>
          </a:bodyPr>
          <a:lstStyle/>
          <a:p>
            <a:endParaRPr lang="ko-KR" altLang="en-US" dirty="0">
              <a:solidFill>
                <a:schemeClr val="bg1">
                  <a:lumMod val="85000"/>
                </a:schemeClr>
              </a:solidFill>
            </a:endParaRPr>
          </a:p>
        </p:txBody>
      </p:sp>
      <p:grpSp>
        <p:nvGrpSpPr>
          <p:cNvPr id="12" name="그룹 11">
            <a:extLst>
              <a:ext uri="{FF2B5EF4-FFF2-40B4-BE49-F238E27FC236}">
                <a16:creationId xmlns:a16="http://schemas.microsoft.com/office/drawing/2014/main" id="{DB2B94F1-8582-4816-8CEB-C8830FE6D84A}"/>
              </a:ext>
            </a:extLst>
          </p:cNvPr>
          <p:cNvGrpSpPr/>
          <p:nvPr/>
        </p:nvGrpSpPr>
        <p:grpSpPr>
          <a:xfrm>
            <a:off x="8272454" y="4294694"/>
            <a:ext cx="2295821" cy="810399"/>
            <a:chOff x="8670376" y="4304288"/>
            <a:chExt cx="2295821" cy="810399"/>
          </a:xfrm>
        </p:grpSpPr>
        <p:sp>
          <p:nvSpPr>
            <p:cNvPr id="7" name="TextBox 6">
              <a:extLst>
                <a:ext uri="{FF2B5EF4-FFF2-40B4-BE49-F238E27FC236}">
                  <a16:creationId xmlns:a16="http://schemas.microsoft.com/office/drawing/2014/main" id="{3E37D36D-6564-4DCA-B59A-3346F7C1AF68}"/>
                </a:ext>
              </a:extLst>
            </p:cNvPr>
            <p:cNvSpPr txBox="1"/>
            <p:nvPr/>
          </p:nvSpPr>
          <p:spPr>
            <a:xfrm>
              <a:off x="9107997" y="4304288"/>
              <a:ext cx="1420582" cy="369332"/>
            </a:xfrm>
            <a:prstGeom prst="rect">
              <a:avLst/>
            </a:prstGeom>
            <a:noFill/>
          </p:spPr>
          <p:txBody>
            <a:bodyPr wrap="none" rtlCol="0">
              <a:spAutoFit/>
            </a:bodyPr>
            <a:lstStyle/>
            <a:p>
              <a:pPr algn="ctr"/>
              <a:r>
                <a:rPr lang="ko-KR" altLang="en-US" b="1" dirty="0">
                  <a:solidFill>
                    <a:schemeClr val="bg1">
                      <a:lumMod val="85000"/>
                    </a:schemeClr>
                  </a:solidFill>
                </a:rPr>
                <a:t>충돌 저항성</a:t>
              </a:r>
            </a:p>
          </p:txBody>
        </p:sp>
        <p:sp>
          <p:nvSpPr>
            <p:cNvPr id="11" name="TextBox 10">
              <a:extLst>
                <a:ext uri="{FF2B5EF4-FFF2-40B4-BE49-F238E27FC236}">
                  <a16:creationId xmlns:a16="http://schemas.microsoft.com/office/drawing/2014/main" id="{E265F632-210E-43A8-BE8E-6E8AF3B526D3}"/>
                </a:ext>
              </a:extLst>
            </p:cNvPr>
            <p:cNvSpPr txBox="1"/>
            <p:nvPr/>
          </p:nvSpPr>
          <p:spPr>
            <a:xfrm>
              <a:off x="8670376" y="4745355"/>
              <a:ext cx="2295821" cy="369332"/>
            </a:xfrm>
            <a:prstGeom prst="rect">
              <a:avLst/>
            </a:prstGeom>
            <a:noFill/>
          </p:spPr>
          <p:txBody>
            <a:bodyPr wrap="none" rtlCol="0">
              <a:spAutoFit/>
            </a:bodyPr>
            <a:lstStyle/>
            <a:p>
              <a:pPr algn="ctr"/>
              <a:r>
                <a:rPr lang="en-US" altLang="ko-KR" dirty="0">
                  <a:solidFill>
                    <a:schemeClr val="bg1">
                      <a:lumMod val="85000"/>
                    </a:schemeClr>
                  </a:solidFill>
                </a:rPr>
                <a:t>Hash(</a:t>
              </a:r>
              <a:r>
                <a:rPr lang="en-US" altLang="ko-KR" dirty="0">
                  <a:solidFill>
                    <a:srgbClr val="EF296B"/>
                  </a:solidFill>
                </a:rPr>
                <a:t>1?</a:t>
              </a:r>
              <a:r>
                <a:rPr lang="en-US" altLang="ko-KR" dirty="0">
                  <a:solidFill>
                    <a:schemeClr val="bg1">
                      <a:lumMod val="85000"/>
                    </a:schemeClr>
                  </a:solidFill>
                </a:rPr>
                <a:t>) = Hash(</a:t>
              </a:r>
              <a:r>
                <a:rPr lang="en-US" altLang="ko-KR" dirty="0">
                  <a:solidFill>
                    <a:srgbClr val="EF296B"/>
                  </a:solidFill>
                </a:rPr>
                <a:t>2?</a:t>
              </a:r>
              <a:r>
                <a:rPr lang="en-US" altLang="ko-KR" dirty="0">
                  <a:solidFill>
                    <a:schemeClr val="bg1">
                      <a:lumMod val="85000"/>
                    </a:schemeClr>
                  </a:solidFill>
                </a:rPr>
                <a:t>)</a:t>
              </a:r>
            </a:p>
          </p:txBody>
        </p:sp>
      </p:grpSp>
    </p:spTree>
    <p:extLst>
      <p:ext uri="{BB962C8B-B14F-4D97-AF65-F5344CB8AC3E}">
        <p14:creationId xmlns:p14="http://schemas.microsoft.com/office/powerpoint/2010/main" val="1033662937"/>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E4C146C7-3A40-47DD-A4CB-32EDC2EEE8F3}"/>
              </a:ext>
            </a:extLst>
          </p:cNvPr>
          <p:cNvSpPr>
            <a:spLocks noGrp="1"/>
          </p:cNvSpPr>
          <p:nvPr>
            <p:ph idx="1"/>
          </p:nvPr>
        </p:nvSpPr>
        <p:spPr>
          <a:xfrm>
            <a:off x="241299" y="657225"/>
            <a:ext cx="11683999" cy="6069690"/>
          </a:xfrm>
        </p:spPr>
        <p:txBody>
          <a:bodyPr anchor="ctr" anchorCtr="1">
            <a:normAutofit/>
          </a:bodyPr>
          <a:lstStyle/>
          <a:p>
            <a:pPr indent="0" algn="ctr">
              <a:lnSpc>
                <a:spcPct val="120000"/>
              </a:lnSpc>
              <a:buNone/>
            </a:pPr>
            <a:r>
              <a:rPr lang="en-US" altLang="ko-KR" sz="3000" dirty="0">
                <a:solidFill>
                  <a:srgbClr val="B99FFF"/>
                </a:solidFill>
              </a:rPr>
              <a:t>owners</a:t>
            </a:r>
            <a:r>
              <a:rPr lang="en-US" altLang="ko-KR" sz="3000" dirty="0">
                <a:solidFill>
                  <a:schemeClr val="bg1">
                    <a:lumMod val="85000"/>
                  </a:schemeClr>
                </a:solidFill>
              </a:rPr>
              <a:t>[</a:t>
            </a:r>
            <a:r>
              <a:rPr lang="en-US" altLang="ko-KR" sz="3000" dirty="0">
                <a:solidFill>
                  <a:srgbClr val="00C8EB"/>
                </a:solidFill>
              </a:rPr>
              <a:t>{</a:t>
            </a:r>
            <a:r>
              <a:rPr lang="en-US" altLang="ko-KR" sz="3000" dirty="0" err="1">
                <a:solidFill>
                  <a:srgbClr val="00C8EB"/>
                </a:solidFill>
              </a:rPr>
              <a:t>tokenId</a:t>
            </a:r>
            <a:r>
              <a:rPr lang="en-US" altLang="ko-KR" sz="3000" dirty="0">
                <a:solidFill>
                  <a:srgbClr val="00C8EB"/>
                </a:solidFill>
              </a:rPr>
              <a:t>}</a:t>
            </a:r>
            <a:r>
              <a:rPr lang="en-US" altLang="ko-KR" sz="3000" dirty="0">
                <a:solidFill>
                  <a:schemeClr val="bg1">
                    <a:lumMod val="85000"/>
                  </a:schemeClr>
                </a:solidFill>
              </a:rPr>
              <a:t>] = </a:t>
            </a:r>
            <a:r>
              <a:rPr lang="en-US" altLang="ko-KR" sz="3000" dirty="0">
                <a:solidFill>
                  <a:srgbClr val="FFC700"/>
                </a:solidFill>
              </a:rPr>
              <a:t>{address}</a:t>
            </a:r>
            <a:br>
              <a:rPr lang="en-US" altLang="ko-KR" sz="3000" dirty="0">
                <a:solidFill>
                  <a:srgbClr val="FFC700"/>
                </a:solidFill>
              </a:rPr>
            </a:br>
            <a:r>
              <a:rPr lang="en-US" altLang="ko-KR" sz="2800" dirty="0">
                <a:solidFill>
                  <a:schemeClr val="bg1">
                    <a:lumMod val="85000"/>
                  </a:schemeClr>
                </a:solidFill>
              </a:rPr>
              <a:t>owners[</a:t>
            </a:r>
            <a:r>
              <a:rPr lang="en-US" altLang="ko-KR" sz="2800" dirty="0">
                <a:solidFill>
                  <a:srgbClr val="00C8EB"/>
                </a:solidFill>
              </a:rPr>
              <a:t>0</a:t>
            </a:r>
            <a:r>
              <a:rPr lang="en-US" altLang="ko-KR" sz="2800" dirty="0">
                <a:solidFill>
                  <a:schemeClr val="bg1">
                    <a:lumMod val="85000"/>
                  </a:schemeClr>
                </a:solidFill>
              </a:rPr>
              <a:t>] = </a:t>
            </a:r>
            <a:r>
              <a:rPr lang="en-US" altLang="ko-KR" sz="2800" dirty="0">
                <a:solidFill>
                  <a:srgbClr val="FFC700"/>
                </a:solidFill>
              </a:rPr>
              <a:t>A</a:t>
            </a:r>
            <a:br>
              <a:rPr lang="en-US" altLang="ko-KR" sz="2800" dirty="0">
                <a:solidFill>
                  <a:schemeClr val="bg1">
                    <a:lumMod val="85000"/>
                  </a:schemeClr>
                </a:solidFill>
              </a:rPr>
            </a:br>
            <a:r>
              <a:rPr lang="en-US" altLang="ko-KR" sz="2800" dirty="0" err="1">
                <a:solidFill>
                  <a:schemeClr val="bg1">
                    <a:lumMod val="85000"/>
                  </a:schemeClr>
                </a:solidFill>
              </a:rPr>
              <a:t>tokenId</a:t>
            </a:r>
            <a:r>
              <a:rPr lang="en-US" altLang="ko-KR" sz="2800" dirty="0">
                <a:solidFill>
                  <a:schemeClr val="bg1">
                    <a:lumMod val="85000"/>
                  </a:schemeClr>
                </a:solidFill>
              </a:rPr>
              <a:t> 0</a:t>
            </a:r>
            <a:r>
              <a:rPr lang="ko-KR" altLang="en-US" sz="2800" dirty="0">
                <a:solidFill>
                  <a:schemeClr val="bg1">
                    <a:lumMod val="85000"/>
                  </a:schemeClr>
                </a:solidFill>
              </a:rPr>
              <a:t>의 소유자는 </a:t>
            </a:r>
            <a:r>
              <a:rPr lang="en-US" altLang="ko-KR" sz="2800" dirty="0">
                <a:solidFill>
                  <a:schemeClr val="bg1">
                    <a:lumMod val="85000"/>
                  </a:schemeClr>
                </a:solidFill>
              </a:rPr>
              <a:t>A</a:t>
            </a:r>
          </a:p>
          <a:p>
            <a:pPr algn="ctr">
              <a:lnSpc>
                <a:spcPct val="120000"/>
              </a:lnSpc>
            </a:pPr>
            <a:endParaRPr lang="en-US" altLang="ko-KR" sz="3000" dirty="0">
              <a:solidFill>
                <a:schemeClr val="bg1">
                  <a:lumMod val="85000"/>
                </a:schemeClr>
              </a:solidFill>
            </a:endParaRPr>
          </a:p>
          <a:p>
            <a:pPr indent="0" algn="ctr">
              <a:lnSpc>
                <a:spcPct val="120000"/>
              </a:lnSpc>
              <a:buNone/>
            </a:pPr>
            <a:r>
              <a:rPr lang="en-US" altLang="ko-KR" sz="3000" dirty="0">
                <a:solidFill>
                  <a:srgbClr val="B99FFF"/>
                </a:solidFill>
              </a:rPr>
              <a:t>approvals</a:t>
            </a:r>
            <a:r>
              <a:rPr lang="en-US" altLang="ko-KR" sz="3000" dirty="0">
                <a:solidFill>
                  <a:schemeClr val="bg1">
                    <a:lumMod val="85000"/>
                  </a:schemeClr>
                </a:solidFill>
              </a:rPr>
              <a:t>[</a:t>
            </a:r>
            <a:r>
              <a:rPr lang="en-US" altLang="ko-KR" sz="3000" dirty="0">
                <a:solidFill>
                  <a:srgbClr val="00C8EB"/>
                </a:solidFill>
              </a:rPr>
              <a:t>{</a:t>
            </a:r>
            <a:r>
              <a:rPr lang="en-US" altLang="ko-KR" sz="3000" dirty="0" err="1">
                <a:solidFill>
                  <a:srgbClr val="00C8EB"/>
                </a:solidFill>
              </a:rPr>
              <a:t>tokenId</a:t>
            </a:r>
            <a:r>
              <a:rPr lang="en-US" altLang="ko-KR" sz="3000" dirty="0">
                <a:solidFill>
                  <a:srgbClr val="00C8EB"/>
                </a:solidFill>
              </a:rPr>
              <a:t>}</a:t>
            </a:r>
            <a:r>
              <a:rPr lang="en-US" altLang="ko-KR" sz="3000" dirty="0">
                <a:solidFill>
                  <a:schemeClr val="bg1">
                    <a:lumMod val="85000"/>
                  </a:schemeClr>
                </a:solidFill>
              </a:rPr>
              <a:t>] = </a:t>
            </a:r>
            <a:r>
              <a:rPr lang="en-US" altLang="ko-KR" sz="3000" dirty="0">
                <a:solidFill>
                  <a:srgbClr val="FFC700"/>
                </a:solidFill>
              </a:rPr>
              <a:t>{address}</a:t>
            </a:r>
            <a:br>
              <a:rPr lang="en-US" altLang="ko-KR" sz="3000" dirty="0">
                <a:solidFill>
                  <a:srgbClr val="FFC700"/>
                </a:solidFill>
              </a:rPr>
            </a:br>
            <a:r>
              <a:rPr lang="en-US" altLang="ko-KR" sz="3200" dirty="0">
                <a:solidFill>
                  <a:srgbClr val="B99FFF"/>
                </a:solidFill>
              </a:rPr>
              <a:t>approvals</a:t>
            </a:r>
            <a:r>
              <a:rPr lang="en-US" altLang="ko-KR" sz="3200" dirty="0">
                <a:solidFill>
                  <a:schemeClr val="bg1">
                    <a:lumMod val="85000"/>
                  </a:schemeClr>
                </a:solidFill>
              </a:rPr>
              <a:t>[</a:t>
            </a:r>
            <a:r>
              <a:rPr lang="en-US" altLang="ko-KR" sz="3200" dirty="0">
                <a:solidFill>
                  <a:srgbClr val="00C8EB"/>
                </a:solidFill>
              </a:rPr>
              <a:t>0</a:t>
            </a:r>
            <a:r>
              <a:rPr lang="en-US" altLang="ko-KR" sz="3200" dirty="0">
                <a:solidFill>
                  <a:schemeClr val="bg1">
                    <a:lumMod val="85000"/>
                  </a:schemeClr>
                </a:solidFill>
              </a:rPr>
              <a:t>] = </a:t>
            </a:r>
            <a:r>
              <a:rPr lang="en-US" altLang="ko-KR" sz="3200" dirty="0">
                <a:solidFill>
                  <a:srgbClr val="FFC700"/>
                </a:solidFill>
              </a:rPr>
              <a:t>C</a:t>
            </a:r>
            <a:br>
              <a:rPr lang="en-US" altLang="ko-KR" sz="3200" dirty="0">
                <a:solidFill>
                  <a:srgbClr val="FFC700"/>
                </a:solidFill>
              </a:rPr>
            </a:br>
            <a:r>
              <a:rPr lang="en-US" altLang="ko-KR" sz="3200" dirty="0" err="1">
                <a:solidFill>
                  <a:schemeClr val="bg1">
                    <a:lumMod val="85000"/>
                  </a:schemeClr>
                </a:solidFill>
              </a:rPr>
              <a:t>C</a:t>
            </a:r>
            <a:r>
              <a:rPr lang="ko-KR" altLang="en-US" sz="3200" dirty="0">
                <a:solidFill>
                  <a:schemeClr val="bg1">
                    <a:lumMod val="85000"/>
                  </a:schemeClr>
                </a:solidFill>
              </a:rPr>
              <a:t>는 </a:t>
            </a:r>
            <a:r>
              <a:rPr lang="en-US" altLang="ko-KR" sz="3200" dirty="0" err="1">
                <a:solidFill>
                  <a:schemeClr val="bg1">
                    <a:lumMod val="85000"/>
                  </a:schemeClr>
                </a:solidFill>
              </a:rPr>
              <a:t>tokenId</a:t>
            </a:r>
            <a:r>
              <a:rPr lang="en-US" altLang="ko-KR" sz="3200" dirty="0">
                <a:solidFill>
                  <a:schemeClr val="bg1">
                    <a:lumMod val="85000"/>
                  </a:schemeClr>
                </a:solidFill>
              </a:rPr>
              <a:t> 0</a:t>
            </a:r>
            <a:r>
              <a:rPr lang="ko-KR" altLang="en-US" sz="3200" dirty="0">
                <a:solidFill>
                  <a:schemeClr val="bg1">
                    <a:lumMod val="85000"/>
                  </a:schemeClr>
                </a:solidFill>
              </a:rPr>
              <a:t>의 사용을 승인 받음</a:t>
            </a:r>
            <a:endParaRPr lang="en-US" altLang="ko-KR" sz="3000" dirty="0">
              <a:solidFill>
                <a:srgbClr val="B99FFF"/>
              </a:solidFill>
            </a:endParaRPr>
          </a:p>
        </p:txBody>
      </p:sp>
      <p:sp>
        <p:nvSpPr>
          <p:cNvPr id="3" name="제목 2">
            <a:extLst>
              <a:ext uri="{FF2B5EF4-FFF2-40B4-BE49-F238E27FC236}">
                <a16:creationId xmlns:a16="http://schemas.microsoft.com/office/drawing/2014/main" id="{A2A3CBA3-B6E3-4663-989D-064A65E300BA}"/>
              </a:ext>
            </a:extLst>
          </p:cNvPr>
          <p:cNvSpPr>
            <a:spLocks noGrp="1"/>
          </p:cNvSpPr>
          <p:nvPr>
            <p:ph type="title"/>
          </p:nvPr>
        </p:nvSpPr>
        <p:spPr/>
        <p:txBody>
          <a:bodyPr/>
          <a:lstStyle/>
          <a:p>
            <a:r>
              <a:rPr lang="en-US" altLang="ko-KR" dirty="0"/>
              <a:t>ERC-721 [ </a:t>
            </a:r>
            <a:r>
              <a:rPr lang="ko-KR" altLang="en-US" dirty="0"/>
              <a:t>상태 표현 </a:t>
            </a:r>
            <a:r>
              <a:rPr lang="en-US" altLang="ko-KR" dirty="0"/>
              <a:t>]</a:t>
            </a:r>
            <a:endParaRPr lang="ko-KR" altLang="en-US" dirty="0"/>
          </a:p>
        </p:txBody>
      </p:sp>
    </p:spTree>
    <p:extLst>
      <p:ext uri="{BB962C8B-B14F-4D97-AF65-F5344CB8AC3E}">
        <p14:creationId xmlns:p14="http://schemas.microsoft.com/office/powerpoint/2010/main" val="3000827547"/>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E40BC549-59BD-6963-3CA0-7951A8A79FF3}"/>
              </a:ext>
            </a:extLst>
          </p:cNvPr>
          <p:cNvSpPr>
            <a:spLocks noGrp="1"/>
          </p:cNvSpPr>
          <p:nvPr>
            <p:ph type="title"/>
          </p:nvPr>
        </p:nvSpPr>
        <p:spPr/>
        <p:txBody>
          <a:bodyPr/>
          <a:lstStyle/>
          <a:p>
            <a:r>
              <a:rPr lang="en-US" altLang="ko-KR" dirty="0"/>
              <a:t>ERC-721 [ </a:t>
            </a:r>
            <a:r>
              <a:rPr lang="ko-KR" altLang="en-US" dirty="0"/>
              <a:t>상태 표현 </a:t>
            </a:r>
            <a:r>
              <a:rPr lang="en-US" altLang="ko-KR" dirty="0"/>
              <a:t>]</a:t>
            </a:r>
            <a:endParaRPr lang="ko-KR" altLang="en-US" dirty="0"/>
          </a:p>
        </p:txBody>
      </p:sp>
      <p:sp>
        <p:nvSpPr>
          <p:cNvPr id="7" name="TextBox 6">
            <a:extLst>
              <a:ext uri="{FF2B5EF4-FFF2-40B4-BE49-F238E27FC236}">
                <a16:creationId xmlns:a16="http://schemas.microsoft.com/office/drawing/2014/main" id="{88455FBF-BDCD-B49D-F068-A6562BDE213B}"/>
              </a:ext>
            </a:extLst>
          </p:cNvPr>
          <p:cNvSpPr txBox="1"/>
          <p:nvPr/>
        </p:nvSpPr>
        <p:spPr>
          <a:xfrm>
            <a:off x="1286634" y="1419510"/>
            <a:ext cx="9618946" cy="1145698"/>
          </a:xfrm>
          <a:prstGeom prst="rect">
            <a:avLst/>
          </a:prstGeom>
          <a:noFill/>
          <a:ln>
            <a:noFill/>
          </a:ln>
        </p:spPr>
        <p:txBody>
          <a:bodyPr wrap="square" rtlCol="0">
            <a:spAutoFit/>
          </a:bodyPr>
          <a:lstStyle/>
          <a:p>
            <a:pPr algn="ctr">
              <a:lnSpc>
                <a:spcPct val="120000"/>
              </a:lnSpc>
            </a:pPr>
            <a:r>
              <a:rPr lang="en-US" altLang="ko-KR" sz="3000" dirty="0">
                <a:solidFill>
                  <a:schemeClr val="bg1">
                    <a:lumMod val="85000"/>
                  </a:schemeClr>
                </a:solidFill>
              </a:rPr>
              <a:t>owners[{</a:t>
            </a:r>
            <a:r>
              <a:rPr lang="en-US" altLang="ko-KR" sz="3000" dirty="0" err="1">
                <a:solidFill>
                  <a:schemeClr val="bg1">
                    <a:lumMod val="85000"/>
                  </a:schemeClr>
                </a:solidFill>
              </a:rPr>
              <a:t>tokenId</a:t>
            </a:r>
            <a:r>
              <a:rPr lang="en-US" altLang="ko-KR" sz="3000" dirty="0">
                <a:solidFill>
                  <a:schemeClr val="bg1">
                    <a:lumMod val="85000"/>
                  </a:schemeClr>
                </a:solidFill>
              </a:rPr>
              <a:t>}] = {address}</a:t>
            </a:r>
          </a:p>
          <a:p>
            <a:pPr algn="ctr">
              <a:lnSpc>
                <a:spcPct val="120000"/>
              </a:lnSpc>
            </a:pPr>
            <a:r>
              <a:rPr lang="en-US" altLang="ko-KR" sz="3000" dirty="0">
                <a:solidFill>
                  <a:schemeClr val="bg1">
                    <a:lumMod val="85000"/>
                  </a:schemeClr>
                </a:solidFill>
              </a:rPr>
              <a:t>approvals[{</a:t>
            </a:r>
            <a:r>
              <a:rPr lang="en-US" altLang="ko-KR" sz="3000" dirty="0" err="1">
                <a:solidFill>
                  <a:schemeClr val="bg1">
                    <a:lumMod val="85000"/>
                  </a:schemeClr>
                </a:solidFill>
              </a:rPr>
              <a:t>tokenId</a:t>
            </a:r>
            <a:r>
              <a:rPr lang="en-US" altLang="ko-KR" sz="3000" dirty="0">
                <a:solidFill>
                  <a:schemeClr val="bg1">
                    <a:lumMod val="85000"/>
                  </a:schemeClr>
                </a:solidFill>
              </a:rPr>
              <a:t>}] = {address}</a:t>
            </a:r>
          </a:p>
        </p:txBody>
      </p:sp>
      <p:sp>
        <p:nvSpPr>
          <p:cNvPr id="8" name="TextBox 7">
            <a:extLst>
              <a:ext uri="{FF2B5EF4-FFF2-40B4-BE49-F238E27FC236}">
                <a16:creationId xmlns:a16="http://schemas.microsoft.com/office/drawing/2014/main" id="{61ACD41D-EC42-D3C2-6BA1-94334CC302DB}"/>
              </a:ext>
            </a:extLst>
          </p:cNvPr>
          <p:cNvSpPr txBox="1"/>
          <p:nvPr/>
        </p:nvSpPr>
        <p:spPr>
          <a:xfrm>
            <a:off x="911704" y="3946832"/>
            <a:ext cx="10368594" cy="1042721"/>
          </a:xfrm>
          <a:prstGeom prst="rect">
            <a:avLst/>
          </a:prstGeom>
          <a:noFill/>
          <a:ln>
            <a:noFill/>
          </a:ln>
        </p:spPr>
        <p:txBody>
          <a:bodyPr wrap="square" rtlCol="0">
            <a:spAutoFit/>
          </a:bodyPr>
          <a:lstStyle/>
          <a:p>
            <a:pPr algn="ctr">
              <a:lnSpc>
                <a:spcPct val="120000"/>
              </a:lnSpc>
            </a:pPr>
            <a:r>
              <a:rPr lang="en-US" altLang="ko-KR" sz="2700" dirty="0">
                <a:solidFill>
                  <a:schemeClr val="bg1">
                    <a:lumMod val="85000"/>
                  </a:schemeClr>
                </a:solidFill>
              </a:rPr>
              <a:t>owners[0] = A ➡ </a:t>
            </a:r>
            <a:r>
              <a:rPr lang="en-US" altLang="ko-KR" sz="2700" dirty="0" err="1">
                <a:solidFill>
                  <a:schemeClr val="bg1">
                    <a:lumMod val="85000"/>
                  </a:schemeClr>
                </a:solidFill>
              </a:rPr>
              <a:t>tokenId</a:t>
            </a:r>
            <a:r>
              <a:rPr lang="en-US" altLang="ko-KR" sz="2700" dirty="0">
                <a:solidFill>
                  <a:schemeClr val="bg1">
                    <a:lumMod val="85000"/>
                  </a:schemeClr>
                </a:solidFill>
              </a:rPr>
              <a:t> 0</a:t>
            </a:r>
            <a:r>
              <a:rPr lang="ko-KR" altLang="en-US" sz="2700" dirty="0">
                <a:solidFill>
                  <a:schemeClr val="bg1">
                    <a:lumMod val="85000"/>
                  </a:schemeClr>
                </a:solidFill>
              </a:rPr>
              <a:t>의 소유자는 </a:t>
            </a:r>
            <a:r>
              <a:rPr lang="en-US" altLang="ko-KR" sz="2700" dirty="0">
                <a:solidFill>
                  <a:schemeClr val="bg1">
                    <a:lumMod val="85000"/>
                  </a:schemeClr>
                </a:solidFill>
              </a:rPr>
              <a:t>A</a:t>
            </a:r>
          </a:p>
          <a:p>
            <a:pPr algn="ctr">
              <a:lnSpc>
                <a:spcPct val="120000"/>
              </a:lnSpc>
            </a:pPr>
            <a:r>
              <a:rPr lang="en-US" altLang="ko-KR" sz="2700" dirty="0">
                <a:solidFill>
                  <a:schemeClr val="bg1">
                    <a:lumMod val="85000"/>
                  </a:schemeClr>
                </a:solidFill>
              </a:rPr>
              <a:t>approvals[0] = C ➡ C</a:t>
            </a:r>
            <a:r>
              <a:rPr lang="ko-KR" altLang="en-US" sz="2700" dirty="0">
                <a:solidFill>
                  <a:schemeClr val="bg1">
                    <a:lumMod val="85000"/>
                  </a:schemeClr>
                </a:solidFill>
              </a:rPr>
              <a:t>는 </a:t>
            </a:r>
            <a:r>
              <a:rPr lang="en-US" altLang="ko-KR" sz="2700" dirty="0" err="1">
                <a:solidFill>
                  <a:schemeClr val="bg1">
                    <a:lumMod val="85000"/>
                  </a:schemeClr>
                </a:solidFill>
              </a:rPr>
              <a:t>tokenId</a:t>
            </a:r>
            <a:r>
              <a:rPr lang="en-US" altLang="ko-KR" sz="2700" dirty="0">
                <a:solidFill>
                  <a:schemeClr val="bg1">
                    <a:lumMod val="85000"/>
                  </a:schemeClr>
                </a:solidFill>
              </a:rPr>
              <a:t> 0</a:t>
            </a:r>
            <a:r>
              <a:rPr lang="ko-KR" altLang="en-US" sz="2700" dirty="0">
                <a:solidFill>
                  <a:schemeClr val="bg1">
                    <a:lumMod val="85000"/>
                  </a:schemeClr>
                </a:solidFill>
              </a:rPr>
              <a:t>의 사용을 승인 받음</a:t>
            </a:r>
            <a:endParaRPr lang="en-US" altLang="ko-KR" sz="2700" dirty="0">
              <a:solidFill>
                <a:schemeClr val="bg1">
                  <a:lumMod val="85000"/>
                </a:schemeClr>
              </a:solidFill>
            </a:endParaRPr>
          </a:p>
        </p:txBody>
      </p:sp>
      <p:sp>
        <p:nvSpPr>
          <p:cNvPr id="9" name="화살표: 아래쪽 8">
            <a:extLst>
              <a:ext uri="{FF2B5EF4-FFF2-40B4-BE49-F238E27FC236}">
                <a16:creationId xmlns:a16="http://schemas.microsoft.com/office/drawing/2014/main" id="{37581E15-63BB-FEB0-0287-B71C4C10EC43}"/>
              </a:ext>
            </a:extLst>
          </p:cNvPr>
          <p:cNvSpPr/>
          <p:nvPr/>
        </p:nvSpPr>
        <p:spPr>
          <a:xfrm>
            <a:off x="5850542" y="2767475"/>
            <a:ext cx="501706" cy="663547"/>
          </a:xfrm>
          <a:prstGeom prst="downArrow">
            <a:avLst/>
          </a:prstGeom>
          <a:solidFill>
            <a:schemeClr val="bg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96372111"/>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AFF8930F-F114-D919-70A3-B40DC8A3EAD3}"/>
              </a:ext>
            </a:extLst>
          </p:cNvPr>
          <p:cNvSpPr>
            <a:spLocks noGrp="1"/>
          </p:cNvSpPr>
          <p:nvPr>
            <p:ph idx="1"/>
          </p:nvPr>
        </p:nvSpPr>
        <p:spPr>
          <a:xfrm>
            <a:off x="241299" y="674859"/>
            <a:ext cx="11683999" cy="1560467"/>
          </a:xfrm>
        </p:spPr>
        <p:txBody>
          <a:bodyPr>
            <a:normAutofit/>
          </a:bodyPr>
          <a:lstStyle/>
          <a:p>
            <a:pPr indent="0" algn="ctr">
              <a:buNone/>
            </a:pPr>
            <a:endParaRPr lang="en-US" altLang="ko-KR" sz="1500" dirty="0"/>
          </a:p>
          <a:p>
            <a:pPr indent="0" algn="ctr">
              <a:buNone/>
            </a:pPr>
            <a:r>
              <a:rPr lang="en-US" altLang="ko-KR" sz="3000" dirty="0" err="1"/>
              <a:t>transferFrom</a:t>
            </a:r>
            <a:r>
              <a:rPr lang="en-US" altLang="ko-KR" sz="3000" dirty="0"/>
              <a:t>(from, to, </a:t>
            </a:r>
            <a:r>
              <a:rPr lang="en-US" altLang="ko-KR" sz="3000" dirty="0" err="1"/>
              <a:t>tokenId</a:t>
            </a:r>
            <a:r>
              <a:rPr lang="en-US" altLang="ko-KR" sz="3000" dirty="0"/>
              <a:t>) </a:t>
            </a:r>
            <a:r>
              <a:rPr lang="ko-KR" altLang="en-US" sz="3000" dirty="0"/>
              <a:t>➡ </a:t>
            </a:r>
            <a:r>
              <a:rPr lang="en-US" altLang="ko-KR" sz="3000" dirty="0"/>
              <a:t>A : </a:t>
            </a:r>
            <a:r>
              <a:rPr lang="en-US" altLang="ko-KR" sz="3000" dirty="0" err="1"/>
              <a:t>transferFrom</a:t>
            </a:r>
            <a:r>
              <a:rPr lang="en-US" altLang="ko-KR" sz="3000" dirty="0"/>
              <a:t>(A, B, 0)</a:t>
            </a:r>
            <a:endParaRPr lang="ko-KR" altLang="en-US" sz="3000" dirty="0"/>
          </a:p>
        </p:txBody>
      </p:sp>
      <p:sp>
        <p:nvSpPr>
          <p:cNvPr id="3" name="제목 2">
            <a:extLst>
              <a:ext uri="{FF2B5EF4-FFF2-40B4-BE49-F238E27FC236}">
                <a16:creationId xmlns:a16="http://schemas.microsoft.com/office/drawing/2014/main" id="{4FA5B9A6-6C8B-19F6-8FEC-7593B8CBD18C}"/>
              </a:ext>
            </a:extLst>
          </p:cNvPr>
          <p:cNvSpPr>
            <a:spLocks noGrp="1"/>
          </p:cNvSpPr>
          <p:nvPr>
            <p:ph type="title"/>
          </p:nvPr>
        </p:nvSpPr>
        <p:spPr/>
        <p:txBody>
          <a:bodyPr/>
          <a:lstStyle/>
          <a:p>
            <a:r>
              <a:rPr lang="en-US" altLang="ko-KR" dirty="0"/>
              <a:t>ERC-721 [ </a:t>
            </a:r>
            <a:r>
              <a:rPr lang="en-US" altLang="ko-KR" dirty="0" err="1"/>
              <a:t>transferFrom</a:t>
            </a:r>
            <a:r>
              <a:rPr lang="en-US" altLang="ko-KR" dirty="0"/>
              <a:t>() ]</a:t>
            </a:r>
            <a:endParaRPr lang="ko-KR" altLang="en-US" dirty="0"/>
          </a:p>
        </p:txBody>
      </p:sp>
      <p:grpSp>
        <p:nvGrpSpPr>
          <p:cNvPr id="8" name="그룹 7">
            <a:extLst>
              <a:ext uri="{FF2B5EF4-FFF2-40B4-BE49-F238E27FC236}">
                <a16:creationId xmlns:a16="http://schemas.microsoft.com/office/drawing/2014/main" id="{9CAF6B04-08C4-CD5C-52EA-2D46071C16BB}"/>
              </a:ext>
            </a:extLst>
          </p:cNvPr>
          <p:cNvGrpSpPr/>
          <p:nvPr/>
        </p:nvGrpSpPr>
        <p:grpSpPr>
          <a:xfrm>
            <a:off x="8460351" y="3564563"/>
            <a:ext cx="893831" cy="1453047"/>
            <a:chOff x="4127049" y="2777938"/>
            <a:chExt cx="1173988" cy="1908482"/>
          </a:xfrm>
        </p:grpSpPr>
        <p:pic>
          <p:nvPicPr>
            <p:cNvPr id="9" name="그래픽 8">
              <a:extLst>
                <a:ext uri="{FF2B5EF4-FFF2-40B4-BE49-F238E27FC236}">
                  <a16:creationId xmlns:a16="http://schemas.microsoft.com/office/drawing/2014/main" id="{7CAFBD8C-001C-7519-E5F2-2BE4E46560F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127049" y="2777938"/>
              <a:ext cx="1173988" cy="1173988"/>
            </a:xfrm>
            <a:prstGeom prst="rect">
              <a:avLst/>
            </a:prstGeom>
          </p:spPr>
        </p:pic>
        <p:sp>
          <p:nvSpPr>
            <p:cNvPr id="10" name="TextBox 9">
              <a:extLst>
                <a:ext uri="{FF2B5EF4-FFF2-40B4-BE49-F238E27FC236}">
                  <a16:creationId xmlns:a16="http://schemas.microsoft.com/office/drawing/2014/main" id="{4C00657D-0B59-218C-4437-20295ACDB822}"/>
                </a:ext>
              </a:extLst>
            </p:cNvPr>
            <p:cNvSpPr txBox="1"/>
            <p:nvPr/>
          </p:nvSpPr>
          <p:spPr>
            <a:xfrm>
              <a:off x="4155744" y="3958780"/>
              <a:ext cx="1116599" cy="727640"/>
            </a:xfrm>
            <a:prstGeom prst="rect">
              <a:avLst/>
            </a:prstGeom>
            <a:noFill/>
          </p:spPr>
          <p:txBody>
            <a:bodyPr wrap="square" rtlCol="0">
              <a:spAutoFit/>
            </a:bodyPr>
            <a:lstStyle/>
            <a:p>
              <a:pPr algn="ctr"/>
              <a:r>
                <a:rPr lang="en-US" altLang="ko-KR" sz="3000" dirty="0">
                  <a:solidFill>
                    <a:schemeClr val="bg1">
                      <a:lumMod val="85000"/>
                    </a:schemeClr>
                  </a:solidFill>
                  <a:latin typeface="Arial" panose="020B0604020202020204" pitchFamily="34" charset="0"/>
                </a:rPr>
                <a:t>B</a:t>
              </a:r>
              <a:endParaRPr lang="ko-KR" altLang="en-US" sz="3000" dirty="0">
                <a:solidFill>
                  <a:schemeClr val="bg1">
                    <a:lumMod val="85000"/>
                  </a:schemeClr>
                </a:solidFill>
                <a:latin typeface="Arial" panose="020B0604020202020204" pitchFamily="34" charset="0"/>
              </a:endParaRPr>
            </a:p>
          </p:txBody>
        </p:sp>
      </p:grpSp>
      <p:grpSp>
        <p:nvGrpSpPr>
          <p:cNvPr id="11" name="그룹 10">
            <a:extLst>
              <a:ext uri="{FF2B5EF4-FFF2-40B4-BE49-F238E27FC236}">
                <a16:creationId xmlns:a16="http://schemas.microsoft.com/office/drawing/2014/main" id="{B079C51E-93E7-DACC-7C1E-4C2A43F7AB8B}"/>
              </a:ext>
            </a:extLst>
          </p:cNvPr>
          <p:cNvGrpSpPr/>
          <p:nvPr/>
        </p:nvGrpSpPr>
        <p:grpSpPr>
          <a:xfrm>
            <a:off x="2515559" y="3564563"/>
            <a:ext cx="893831" cy="1453047"/>
            <a:chOff x="1071979" y="2777938"/>
            <a:chExt cx="1173988" cy="1908482"/>
          </a:xfrm>
        </p:grpSpPr>
        <p:pic>
          <p:nvPicPr>
            <p:cNvPr id="12" name="그래픽 11">
              <a:extLst>
                <a:ext uri="{FF2B5EF4-FFF2-40B4-BE49-F238E27FC236}">
                  <a16:creationId xmlns:a16="http://schemas.microsoft.com/office/drawing/2014/main" id="{0013395D-CFDD-F836-3CCD-ABD31B9E1D4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71979" y="2777938"/>
              <a:ext cx="1173988" cy="1173988"/>
            </a:xfrm>
            <a:prstGeom prst="rect">
              <a:avLst/>
            </a:prstGeom>
          </p:spPr>
        </p:pic>
        <p:sp>
          <p:nvSpPr>
            <p:cNvPr id="13" name="TextBox 12">
              <a:extLst>
                <a:ext uri="{FF2B5EF4-FFF2-40B4-BE49-F238E27FC236}">
                  <a16:creationId xmlns:a16="http://schemas.microsoft.com/office/drawing/2014/main" id="{80BC0EA7-9AED-ED4F-CD7B-FF2B1A874CD1}"/>
                </a:ext>
              </a:extLst>
            </p:cNvPr>
            <p:cNvSpPr txBox="1"/>
            <p:nvPr/>
          </p:nvSpPr>
          <p:spPr>
            <a:xfrm>
              <a:off x="1173859" y="3958780"/>
              <a:ext cx="970228" cy="727640"/>
            </a:xfrm>
            <a:prstGeom prst="rect">
              <a:avLst/>
            </a:prstGeom>
            <a:noFill/>
          </p:spPr>
          <p:txBody>
            <a:bodyPr wrap="square" rtlCol="0">
              <a:spAutoFit/>
            </a:bodyPr>
            <a:lstStyle/>
            <a:p>
              <a:pPr algn="ctr"/>
              <a:r>
                <a:rPr lang="en-US" altLang="ko-KR" sz="3000" dirty="0">
                  <a:solidFill>
                    <a:schemeClr val="bg1">
                      <a:lumMod val="85000"/>
                    </a:schemeClr>
                  </a:solidFill>
                  <a:latin typeface="Arial" panose="020B0604020202020204" pitchFamily="34" charset="0"/>
                </a:rPr>
                <a:t>A</a:t>
              </a:r>
              <a:endParaRPr lang="ko-KR" altLang="en-US" sz="3000" dirty="0">
                <a:solidFill>
                  <a:schemeClr val="bg1">
                    <a:lumMod val="85000"/>
                  </a:schemeClr>
                </a:solidFill>
                <a:latin typeface="Arial" panose="020B0604020202020204" pitchFamily="34" charset="0"/>
              </a:endParaRPr>
            </a:p>
          </p:txBody>
        </p:sp>
      </p:grpSp>
      <p:cxnSp>
        <p:nvCxnSpPr>
          <p:cNvPr id="14" name="직선 화살표 연결선 13">
            <a:extLst>
              <a:ext uri="{FF2B5EF4-FFF2-40B4-BE49-F238E27FC236}">
                <a16:creationId xmlns:a16="http://schemas.microsoft.com/office/drawing/2014/main" id="{7A43CF8E-291E-64B3-3491-68E61DD7DBD5}"/>
              </a:ext>
            </a:extLst>
          </p:cNvPr>
          <p:cNvCxnSpPr>
            <a:stCxn id="12" idx="3"/>
            <a:endCxn id="9" idx="1"/>
          </p:cNvCxnSpPr>
          <p:nvPr/>
        </p:nvCxnSpPr>
        <p:spPr>
          <a:xfrm>
            <a:off x="3409390" y="4011479"/>
            <a:ext cx="5050961" cy="0"/>
          </a:xfrm>
          <a:prstGeom prst="straightConnector1">
            <a:avLst/>
          </a:prstGeom>
          <a:ln w="317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FB98BFD6-2603-90A2-0425-9BD504E5EB99}"/>
              </a:ext>
            </a:extLst>
          </p:cNvPr>
          <p:cNvSpPr txBox="1"/>
          <p:nvPr/>
        </p:nvSpPr>
        <p:spPr>
          <a:xfrm>
            <a:off x="4498176" y="3538695"/>
            <a:ext cx="3197350" cy="369332"/>
          </a:xfrm>
          <a:prstGeom prst="rect">
            <a:avLst/>
          </a:prstGeom>
          <a:noFill/>
        </p:spPr>
        <p:txBody>
          <a:bodyPr wrap="square" rtlCol="0">
            <a:spAutoFit/>
          </a:bodyPr>
          <a:lstStyle/>
          <a:p>
            <a:pPr algn="ctr"/>
            <a:r>
              <a:rPr lang="en-US" altLang="ko-KR" dirty="0">
                <a:solidFill>
                  <a:schemeClr val="bg1">
                    <a:lumMod val="85000"/>
                  </a:schemeClr>
                </a:solidFill>
              </a:rPr>
              <a:t>② </a:t>
            </a:r>
            <a:r>
              <a:rPr lang="en-US" altLang="ko-KR" dirty="0" err="1">
                <a:solidFill>
                  <a:schemeClr val="bg1">
                    <a:lumMod val="85000"/>
                  </a:schemeClr>
                </a:solidFill>
              </a:rPr>
              <a:t>transferFrom</a:t>
            </a:r>
            <a:r>
              <a:rPr lang="en-US" altLang="ko-KR" dirty="0">
                <a:solidFill>
                  <a:schemeClr val="bg1">
                    <a:lumMod val="85000"/>
                  </a:schemeClr>
                </a:solidFill>
              </a:rPr>
              <a:t>(A, B,</a:t>
            </a:r>
            <a:r>
              <a:rPr lang="ko-KR" altLang="en-US" dirty="0">
                <a:solidFill>
                  <a:schemeClr val="bg1">
                    <a:lumMod val="85000"/>
                  </a:schemeClr>
                </a:solidFill>
              </a:rPr>
              <a:t> </a:t>
            </a:r>
            <a:r>
              <a:rPr lang="en-US" altLang="ko-KR" dirty="0">
                <a:solidFill>
                  <a:schemeClr val="bg1">
                    <a:lumMod val="85000"/>
                  </a:schemeClr>
                </a:solidFill>
              </a:rPr>
              <a:t>0)</a:t>
            </a:r>
            <a:endParaRPr lang="ko-KR" altLang="en-US" dirty="0">
              <a:solidFill>
                <a:schemeClr val="bg1">
                  <a:lumMod val="85000"/>
                </a:schemeClr>
              </a:solidFill>
            </a:endParaRPr>
          </a:p>
        </p:txBody>
      </p:sp>
      <p:sp>
        <p:nvSpPr>
          <p:cNvPr id="16" name="TextBox 15">
            <a:extLst>
              <a:ext uri="{FF2B5EF4-FFF2-40B4-BE49-F238E27FC236}">
                <a16:creationId xmlns:a16="http://schemas.microsoft.com/office/drawing/2014/main" id="{5971E18D-F890-457C-6EE3-3CB27F4900C7}"/>
              </a:ext>
            </a:extLst>
          </p:cNvPr>
          <p:cNvSpPr txBox="1"/>
          <p:nvPr/>
        </p:nvSpPr>
        <p:spPr>
          <a:xfrm>
            <a:off x="1100379" y="2892364"/>
            <a:ext cx="3020330" cy="369332"/>
          </a:xfrm>
          <a:prstGeom prst="rect">
            <a:avLst/>
          </a:prstGeom>
          <a:noFill/>
        </p:spPr>
        <p:txBody>
          <a:bodyPr wrap="square" rtlCol="0">
            <a:spAutoFit/>
          </a:bodyPr>
          <a:lstStyle/>
          <a:p>
            <a:r>
              <a:rPr lang="en-US" altLang="ko-KR" dirty="0">
                <a:solidFill>
                  <a:schemeClr val="bg1">
                    <a:lumMod val="85000"/>
                  </a:schemeClr>
                </a:solidFill>
              </a:rPr>
              <a:t>owners[0]</a:t>
            </a:r>
            <a:r>
              <a:rPr lang="ko-KR" altLang="en-US" dirty="0">
                <a:solidFill>
                  <a:schemeClr val="bg1">
                    <a:lumMod val="85000"/>
                  </a:schemeClr>
                </a:solidFill>
              </a:rPr>
              <a:t> </a:t>
            </a:r>
            <a:r>
              <a:rPr lang="en-US" altLang="ko-KR" dirty="0">
                <a:solidFill>
                  <a:schemeClr val="bg1">
                    <a:lumMod val="85000"/>
                  </a:schemeClr>
                </a:solidFill>
              </a:rPr>
              <a:t>=</a:t>
            </a:r>
            <a:r>
              <a:rPr lang="ko-KR" altLang="en-US" dirty="0">
                <a:solidFill>
                  <a:schemeClr val="bg1">
                    <a:lumMod val="85000"/>
                  </a:schemeClr>
                </a:solidFill>
              </a:rPr>
              <a:t> </a:t>
            </a:r>
            <a:r>
              <a:rPr lang="en-US" altLang="ko-KR" dirty="0">
                <a:solidFill>
                  <a:schemeClr val="bg1">
                    <a:lumMod val="85000"/>
                  </a:schemeClr>
                </a:solidFill>
              </a:rPr>
              <a:t>A</a:t>
            </a:r>
          </a:p>
        </p:txBody>
      </p:sp>
      <p:sp>
        <p:nvSpPr>
          <p:cNvPr id="17" name="TextBox 16">
            <a:extLst>
              <a:ext uri="{FF2B5EF4-FFF2-40B4-BE49-F238E27FC236}">
                <a16:creationId xmlns:a16="http://schemas.microsoft.com/office/drawing/2014/main" id="{C6039844-2503-7D5E-2DDC-EA4E8F27E929}"/>
              </a:ext>
            </a:extLst>
          </p:cNvPr>
          <p:cNvSpPr txBox="1"/>
          <p:nvPr/>
        </p:nvSpPr>
        <p:spPr>
          <a:xfrm>
            <a:off x="9171670" y="2892364"/>
            <a:ext cx="3020330" cy="369332"/>
          </a:xfrm>
          <a:prstGeom prst="rect">
            <a:avLst/>
          </a:prstGeom>
          <a:noFill/>
        </p:spPr>
        <p:txBody>
          <a:bodyPr wrap="square" rtlCol="0">
            <a:spAutoFit/>
          </a:bodyPr>
          <a:lstStyle/>
          <a:p>
            <a:r>
              <a:rPr lang="en-US" altLang="ko-KR" dirty="0">
                <a:solidFill>
                  <a:srgbClr val="DBAC7D"/>
                </a:solidFill>
              </a:rPr>
              <a:t>owners[0] = B</a:t>
            </a:r>
          </a:p>
        </p:txBody>
      </p:sp>
      <p:sp>
        <p:nvSpPr>
          <p:cNvPr id="20" name="TextBox 19">
            <a:extLst>
              <a:ext uri="{FF2B5EF4-FFF2-40B4-BE49-F238E27FC236}">
                <a16:creationId xmlns:a16="http://schemas.microsoft.com/office/drawing/2014/main" id="{150DF4F0-6F36-97EC-F025-81E31DEC0B39}"/>
              </a:ext>
            </a:extLst>
          </p:cNvPr>
          <p:cNvSpPr txBox="1"/>
          <p:nvPr/>
        </p:nvSpPr>
        <p:spPr>
          <a:xfrm>
            <a:off x="1887426" y="2514940"/>
            <a:ext cx="467356" cy="369332"/>
          </a:xfrm>
          <a:prstGeom prst="rect">
            <a:avLst/>
          </a:prstGeom>
          <a:noFill/>
        </p:spPr>
        <p:txBody>
          <a:bodyPr wrap="square" rtlCol="0">
            <a:spAutoFit/>
          </a:bodyPr>
          <a:lstStyle/>
          <a:p>
            <a:r>
              <a:rPr lang="en-US" altLang="ko-KR" dirty="0">
                <a:solidFill>
                  <a:schemeClr val="bg1">
                    <a:lumMod val="85000"/>
                  </a:schemeClr>
                </a:solidFill>
              </a:rPr>
              <a:t>①</a:t>
            </a:r>
            <a:endParaRPr lang="ko-KR" altLang="en-US" dirty="0">
              <a:solidFill>
                <a:schemeClr val="bg1">
                  <a:lumMod val="85000"/>
                </a:schemeClr>
              </a:solidFill>
            </a:endParaRPr>
          </a:p>
        </p:txBody>
      </p:sp>
      <p:sp>
        <p:nvSpPr>
          <p:cNvPr id="21" name="TextBox 20">
            <a:extLst>
              <a:ext uri="{FF2B5EF4-FFF2-40B4-BE49-F238E27FC236}">
                <a16:creationId xmlns:a16="http://schemas.microsoft.com/office/drawing/2014/main" id="{BD320545-6C82-FD62-C73F-9EFFDF4C6394}"/>
              </a:ext>
            </a:extLst>
          </p:cNvPr>
          <p:cNvSpPr txBox="1"/>
          <p:nvPr/>
        </p:nvSpPr>
        <p:spPr>
          <a:xfrm>
            <a:off x="9740875" y="2587381"/>
            <a:ext cx="467356" cy="369332"/>
          </a:xfrm>
          <a:prstGeom prst="rect">
            <a:avLst/>
          </a:prstGeom>
          <a:noFill/>
        </p:spPr>
        <p:txBody>
          <a:bodyPr wrap="square" rtlCol="0">
            <a:spAutoFit/>
          </a:bodyPr>
          <a:lstStyle/>
          <a:p>
            <a:r>
              <a:rPr lang="en-US" altLang="ko-KR" dirty="0">
                <a:solidFill>
                  <a:schemeClr val="bg1">
                    <a:lumMod val="85000"/>
                  </a:schemeClr>
                </a:solidFill>
              </a:rPr>
              <a:t>③</a:t>
            </a:r>
            <a:endParaRPr lang="ko-KR" altLang="en-US" dirty="0">
              <a:solidFill>
                <a:schemeClr val="bg1">
                  <a:lumMod val="85000"/>
                </a:schemeClr>
              </a:solidFill>
            </a:endParaRPr>
          </a:p>
        </p:txBody>
      </p:sp>
      <p:sp>
        <p:nvSpPr>
          <p:cNvPr id="25" name="TextBox 24">
            <a:extLst>
              <a:ext uri="{FF2B5EF4-FFF2-40B4-BE49-F238E27FC236}">
                <a16:creationId xmlns:a16="http://schemas.microsoft.com/office/drawing/2014/main" id="{22F1E429-EC97-F5E6-7DA9-E78819368600}"/>
              </a:ext>
            </a:extLst>
          </p:cNvPr>
          <p:cNvSpPr txBox="1"/>
          <p:nvPr/>
        </p:nvSpPr>
        <p:spPr>
          <a:xfrm>
            <a:off x="235106" y="6184964"/>
            <a:ext cx="3662768" cy="523220"/>
          </a:xfrm>
          <a:prstGeom prst="rect">
            <a:avLst/>
          </a:prstGeom>
          <a:noFill/>
          <a:ln>
            <a:solidFill>
              <a:schemeClr val="bg1">
                <a:lumMod val="85000"/>
              </a:schemeClr>
            </a:solidFill>
          </a:ln>
        </p:spPr>
        <p:txBody>
          <a:bodyPr wrap="square" rtlCol="0">
            <a:spAutoFit/>
          </a:bodyPr>
          <a:lstStyle/>
          <a:p>
            <a:r>
              <a:rPr lang="en-US" altLang="ko-KR" sz="1400" dirty="0">
                <a:solidFill>
                  <a:schemeClr val="bg1">
                    <a:lumMod val="85000"/>
                  </a:schemeClr>
                </a:solidFill>
              </a:rPr>
              <a:t>owners[{</a:t>
            </a:r>
            <a:r>
              <a:rPr lang="en-US" altLang="ko-KR" sz="1400" dirty="0" err="1">
                <a:solidFill>
                  <a:schemeClr val="bg1">
                    <a:lumMod val="85000"/>
                  </a:schemeClr>
                </a:solidFill>
              </a:rPr>
              <a:t>tokenId</a:t>
            </a:r>
            <a:r>
              <a:rPr lang="en-US" altLang="ko-KR" sz="1400" dirty="0">
                <a:solidFill>
                  <a:schemeClr val="bg1">
                    <a:lumMod val="85000"/>
                  </a:schemeClr>
                </a:solidFill>
              </a:rPr>
              <a:t>}] = {address}</a:t>
            </a:r>
          </a:p>
          <a:p>
            <a:r>
              <a:rPr lang="en-US" altLang="ko-KR" sz="1400" dirty="0">
                <a:solidFill>
                  <a:schemeClr val="bg1">
                    <a:lumMod val="85000"/>
                  </a:schemeClr>
                </a:solidFill>
              </a:rPr>
              <a:t>approvals[{</a:t>
            </a:r>
            <a:r>
              <a:rPr lang="en-US" altLang="ko-KR" sz="1400" dirty="0" err="1">
                <a:solidFill>
                  <a:schemeClr val="bg1">
                    <a:lumMod val="85000"/>
                  </a:schemeClr>
                </a:solidFill>
              </a:rPr>
              <a:t>tokenId</a:t>
            </a:r>
            <a:r>
              <a:rPr lang="en-US" altLang="ko-KR" sz="1400" dirty="0">
                <a:solidFill>
                  <a:schemeClr val="bg1">
                    <a:lumMod val="85000"/>
                  </a:schemeClr>
                </a:solidFill>
              </a:rPr>
              <a:t>}] = {address}</a:t>
            </a:r>
          </a:p>
        </p:txBody>
      </p:sp>
    </p:spTree>
    <p:extLst>
      <p:ext uri="{BB962C8B-B14F-4D97-AF65-F5344CB8AC3E}">
        <p14:creationId xmlns:p14="http://schemas.microsoft.com/office/powerpoint/2010/main" val="260898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7" grpId="0"/>
      <p:bldP spid="21" grpId="0"/>
    </p:bld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a:extLst>
              <a:ext uri="{FF2B5EF4-FFF2-40B4-BE49-F238E27FC236}">
                <a16:creationId xmlns:a16="http://schemas.microsoft.com/office/drawing/2014/main" id="{DD05411B-DF6C-8654-DAF6-BDEEA9DA3017}"/>
              </a:ext>
            </a:extLst>
          </p:cNvPr>
          <p:cNvSpPr txBox="1"/>
          <p:nvPr/>
        </p:nvSpPr>
        <p:spPr>
          <a:xfrm>
            <a:off x="378045" y="2621874"/>
            <a:ext cx="2324061" cy="646331"/>
          </a:xfrm>
          <a:prstGeom prst="rect">
            <a:avLst/>
          </a:prstGeom>
          <a:noFill/>
        </p:spPr>
        <p:txBody>
          <a:bodyPr wrap="square" rtlCol="0">
            <a:spAutoFit/>
          </a:bodyPr>
          <a:lstStyle/>
          <a:p>
            <a:r>
              <a:rPr lang="en-US" altLang="ko-KR" dirty="0">
                <a:solidFill>
                  <a:schemeClr val="bg1">
                    <a:lumMod val="85000"/>
                  </a:schemeClr>
                </a:solidFill>
              </a:rPr>
              <a:t>owners[0]</a:t>
            </a:r>
            <a:r>
              <a:rPr lang="ko-KR" altLang="en-US" dirty="0">
                <a:solidFill>
                  <a:schemeClr val="bg1">
                    <a:lumMod val="85000"/>
                  </a:schemeClr>
                </a:solidFill>
              </a:rPr>
              <a:t> </a:t>
            </a:r>
            <a:r>
              <a:rPr lang="en-US" altLang="ko-KR" dirty="0">
                <a:solidFill>
                  <a:schemeClr val="bg1">
                    <a:lumMod val="85000"/>
                  </a:schemeClr>
                </a:solidFill>
              </a:rPr>
              <a:t>=</a:t>
            </a:r>
            <a:r>
              <a:rPr lang="ko-KR" altLang="en-US" dirty="0">
                <a:solidFill>
                  <a:schemeClr val="bg1">
                    <a:lumMod val="85000"/>
                  </a:schemeClr>
                </a:solidFill>
              </a:rPr>
              <a:t> </a:t>
            </a:r>
            <a:r>
              <a:rPr lang="en-US" altLang="ko-KR" dirty="0">
                <a:solidFill>
                  <a:schemeClr val="bg1">
                    <a:lumMod val="85000"/>
                  </a:schemeClr>
                </a:solidFill>
              </a:rPr>
              <a:t>A</a:t>
            </a:r>
          </a:p>
          <a:p>
            <a:r>
              <a:rPr lang="en-US" altLang="ko-KR" dirty="0">
                <a:solidFill>
                  <a:schemeClr val="bg1">
                    <a:lumMod val="85000"/>
                  </a:schemeClr>
                </a:solidFill>
              </a:rPr>
              <a:t>approvals[0] =</a:t>
            </a:r>
          </a:p>
        </p:txBody>
      </p:sp>
      <p:sp>
        <p:nvSpPr>
          <p:cNvPr id="3" name="제목 2">
            <a:extLst>
              <a:ext uri="{FF2B5EF4-FFF2-40B4-BE49-F238E27FC236}">
                <a16:creationId xmlns:a16="http://schemas.microsoft.com/office/drawing/2014/main" id="{21C8CB02-7A98-34D4-1CC5-8EE103B124F4}"/>
              </a:ext>
            </a:extLst>
          </p:cNvPr>
          <p:cNvSpPr>
            <a:spLocks noGrp="1"/>
          </p:cNvSpPr>
          <p:nvPr>
            <p:ph type="title"/>
          </p:nvPr>
        </p:nvSpPr>
        <p:spPr/>
        <p:txBody>
          <a:bodyPr/>
          <a:lstStyle/>
          <a:p>
            <a:r>
              <a:rPr lang="en-US" altLang="ko-KR" dirty="0"/>
              <a:t>ERC-721 [ approve, </a:t>
            </a:r>
            <a:r>
              <a:rPr lang="en-US" altLang="ko-KR" dirty="0" err="1"/>
              <a:t>transferFrom</a:t>
            </a:r>
            <a:r>
              <a:rPr lang="en-US" altLang="ko-KR" dirty="0"/>
              <a:t>() ]</a:t>
            </a:r>
            <a:endParaRPr lang="ko-KR" altLang="en-US" dirty="0"/>
          </a:p>
        </p:txBody>
      </p:sp>
      <p:sp>
        <p:nvSpPr>
          <p:cNvPr id="5" name="내용 개체 틀 1">
            <a:extLst>
              <a:ext uri="{FF2B5EF4-FFF2-40B4-BE49-F238E27FC236}">
                <a16:creationId xmlns:a16="http://schemas.microsoft.com/office/drawing/2014/main" id="{0D85C8B8-10E8-FCD4-6E65-32D315BC0133}"/>
              </a:ext>
            </a:extLst>
          </p:cNvPr>
          <p:cNvSpPr txBox="1">
            <a:spLocks/>
          </p:cNvSpPr>
          <p:nvPr/>
        </p:nvSpPr>
        <p:spPr>
          <a:xfrm>
            <a:off x="241299" y="674859"/>
            <a:ext cx="11683999" cy="2159050"/>
          </a:xfrm>
          <a:prstGeom prst="rect">
            <a:avLst/>
          </a:prstGeom>
        </p:spPr>
        <p:txBody>
          <a:bodyPr vert="horz" lIns="91440" tIns="45720" rIns="91440" bIns="45720" rtlCol="0">
            <a:normAutofit/>
          </a:bodyPr>
          <a:lstStyle>
            <a:lvl1pPr marL="0" indent="-144000" algn="l" defTabSz="914400" rtl="0" eaLnBrk="1" latinLnBrk="1" hangingPunct="1">
              <a:lnSpc>
                <a:spcPct val="105000"/>
              </a:lnSpc>
              <a:spcBef>
                <a:spcPts val="1000"/>
              </a:spcBef>
              <a:buFont typeface="Arial" panose="020B0604020202020204" pitchFamily="34" charset="0"/>
              <a:buChar char="•"/>
              <a:defRPr sz="2000" kern="1200" spc="-90" baseline="0">
                <a:solidFill>
                  <a:schemeClr val="bg1">
                    <a:lumMod val="85000"/>
                  </a:schemeClr>
                </a:solidFill>
                <a:latin typeface="Arial" panose="020B0604020202020204" pitchFamily="34" charset="0"/>
                <a:ea typeface="맑은 고딕" panose="020B0503020000020004" pitchFamily="50" charset="-127"/>
                <a:cs typeface="+mn-cs"/>
              </a:defRPr>
            </a:lvl1pPr>
            <a:lvl2pPr marL="360000" indent="-144000" algn="l" defTabSz="914400" rtl="0" eaLnBrk="1" latinLnBrk="1" hangingPunct="1">
              <a:lnSpc>
                <a:spcPct val="105000"/>
              </a:lnSpc>
              <a:spcBef>
                <a:spcPts val="500"/>
              </a:spcBef>
              <a:buFont typeface="Arial" panose="020B0604020202020204" pitchFamily="34" charset="0"/>
              <a:buChar char="•"/>
              <a:defRPr sz="1800" kern="1200" spc="-90" baseline="0">
                <a:solidFill>
                  <a:schemeClr val="bg1">
                    <a:lumMod val="85000"/>
                  </a:schemeClr>
                </a:solidFill>
                <a:latin typeface="Arial" panose="020B0604020202020204" pitchFamily="34" charset="0"/>
                <a:ea typeface="맑은 고딕" panose="020B0503020000020004" pitchFamily="50" charset="-127"/>
                <a:cs typeface="+mn-cs"/>
              </a:defRPr>
            </a:lvl2pPr>
            <a:lvl3pPr marL="540000" indent="-144000" algn="l" defTabSz="914400" rtl="0" eaLnBrk="1" latinLnBrk="1" hangingPunct="1">
              <a:lnSpc>
                <a:spcPct val="105000"/>
              </a:lnSpc>
              <a:spcBef>
                <a:spcPts val="500"/>
              </a:spcBef>
              <a:buFont typeface="Arial" panose="020B0604020202020204" pitchFamily="34" charset="0"/>
              <a:buChar char="•"/>
              <a:defRPr sz="1600" kern="1200" spc="-90" baseline="0">
                <a:solidFill>
                  <a:schemeClr val="bg1">
                    <a:lumMod val="85000"/>
                  </a:schemeClr>
                </a:solidFill>
                <a:latin typeface="Arial" panose="020B0604020202020204" pitchFamily="34" charset="0"/>
                <a:ea typeface="맑은 고딕" panose="020B0503020000020004" pitchFamily="50" charset="-127"/>
                <a:cs typeface="+mn-cs"/>
              </a:defRPr>
            </a:lvl3pPr>
            <a:lvl4pPr marL="720000" indent="-144000" algn="l" defTabSz="914400" rtl="0" eaLnBrk="1" latinLnBrk="1" hangingPunct="1">
              <a:lnSpc>
                <a:spcPct val="105000"/>
              </a:lnSpc>
              <a:spcBef>
                <a:spcPts val="500"/>
              </a:spcBef>
              <a:buFont typeface="Arial" panose="020B0604020202020204" pitchFamily="34" charset="0"/>
              <a:buChar char="•"/>
              <a:defRPr sz="1500" kern="1200" spc="-90" baseline="0">
                <a:solidFill>
                  <a:schemeClr val="bg1">
                    <a:lumMod val="85000"/>
                  </a:schemeClr>
                </a:solidFill>
                <a:latin typeface="Arial" panose="020B0604020202020204" pitchFamily="34" charset="0"/>
                <a:ea typeface="맑은 고딕" panose="020B0503020000020004" pitchFamily="50" charset="-127"/>
                <a:cs typeface="+mn-cs"/>
              </a:defRPr>
            </a:lvl4pPr>
            <a:lvl5pPr marL="900000" indent="-144000" algn="l" defTabSz="914400" rtl="0" eaLnBrk="1" latinLnBrk="1" hangingPunct="1">
              <a:lnSpc>
                <a:spcPct val="105000"/>
              </a:lnSpc>
              <a:spcBef>
                <a:spcPts val="500"/>
              </a:spcBef>
              <a:buFont typeface="Arial" panose="020B0604020202020204" pitchFamily="34" charset="0"/>
              <a:buChar char="•"/>
              <a:defRPr sz="1400" kern="1200" spc="-90" baseline="0">
                <a:solidFill>
                  <a:schemeClr val="bg1">
                    <a:lumMod val="85000"/>
                  </a:schemeClr>
                </a:solidFill>
                <a:latin typeface="Arial" panose="020B0604020202020204" pitchFamily="34" charset="0"/>
                <a:ea typeface="맑은 고딕" panose="020B0503020000020004"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lgn="ctr">
              <a:buFont typeface="Arial" panose="020B0604020202020204" pitchFamily="34" charset="0"/>
              <a:buNone/>
            </a:pPr>
            <a:endParaRPr lang="en-US" altLang="ko-KR" sz="1500" dirty="0"/>
          </a:p>
          <a:p>
            <a:pPr indent="0" algn="ctr">
              <a:buFont typeface="Arial" panose="020B0604020202020204" pitchFamily="34" charset="0"/>
              <a:buNone/>
            </a:pPr>
            <a:r>
              <a:rPr lang="en-US" altLang="ko-KR" sz="3000" dirty="0"/>
              <a:t>approve(approved, </a:t>
            </a:r>
            <a:r>
              <a:rPr lang="en-US" altLang="ko-KR" sz="3000" dirty="0" err="1"/>
              <a:t>tokenId</a:t>
            </a:r>
            <a:r>
              <a:rPr lang="en-US" altLang="ko-KR" sz="3000" dirty="0"/>
              <a:t>) </a:t>
            </a:r>
            <a:r>
              <a:rPr lang="ko-KR" altLang="en-US" sz="3000" dirty="0"/>
              <a:t>➡ </a:t>
            </a:r>
            <a:r>
              <a:rPr lang="en-US" altLang="ko-KR" sz="3000" dirty="0"/>
              <a:t>A : approve(C, 0)</a:t>
            </a:r>
          </a:p>
          <a:p>
            <a:pPr indent="0" algn="ctr">
              <a:buFont typeface="Arial" panose="020B0604020202020204" pitchFamily="34" charset="0"/>
              <a:buNone/>
            </a:pPr>
            <a:r>
              <a:rPr lang="en-US" altLang="ko-KR" sz="3000" dirty="0" err="1"/>
              <a:t>transferFrom</a:t>
            </a:r>
            <a:r>
              <a:rPr lang="en-US" altLang="ko-KR" sz="3000" dirty="0"/>
              <a:t>(from, to, </a:t>
            </a:r>
            <a:r>
              <a:rPr lang="en-US" altLang="ko-KR" sz="3000" dirty="0" err="1"/>
              <a:t>tokenId</a:t>
            </a:r>
            <a:r>
              <a:rPr lang="en-US" altLang="ko-KR" sz="3000" dirty="0"/>
              <a:t>) </a:t>
            </a:r>
            <a:r>
              <a:rPr lang="ko-KR" altLang="en-US" sz="3000" dirty="0"/>
              <a:t>➡ </a:t>
            </a:r>
            <a:r>
              <a:rPr lang="en-US" altLang="ko-KR" sz="3000" dirty="0"/>
              <a:t>C : </a:t>
            </a:r>
            <a:r>
              <a:rPr lang="en-US" altLang="ko-KR" sz="3000" dirty="0" err="1"/>
              <a:t>transferFrom</a:t>
            </a:r>
            <a:r>
              <a:rPr lang="en-US" altLang="ko-KR" sz="3000" dirty="0"/>
              <a:t>(A, B, 0)</a:t>
            </a:r>
            <a:endParaRPr lang="ko-KR" altLang="en-US" sz="3000" dirty="0"/>
          </a:p>
        </p:txBody>
      </p:sp>
      <p:grpSp>
        <p:nvGrpSpPr>
          <p:cNvPr id="7" name="그룹 6">
            <a:extLst>
              <a:ext uri="{FF2B5EF4-FFF2-40B4-BE49-F238E27FC236}">
                <a16:creationId xmlns:a16="http://schemas.microsoft.com/office/drawing/2014/main" id="{84461980-8EAB-236C-275A-5BF6EA23B12E}"/>
              </a:ext>
            </a:extLst>
          </p:cNvPr>
          <p:cNvGrpSpPr/>
          <p:nvPr/>
        </p:nvGrpSpPr>
        <p:grpSpPr>
          <a:xfrm>
            <a:off x="8520333" y="2721616"/>
            <a:ext cx="893831" cy="1453047"/>
            <a:chOff x="4127049" y="2777938"/>
            <a:chExt cx="1173988" cy="1908482"/>
          </a:xfrm>
        </p:grpSpPr>
        <p:pic>
          <p:nvPicPr>
            <p:cNvPr id="8" name="그래픽 7">
              <a:extLst>
                <a:ext uri="{FF2B5EF4-FFF2-40B4-BE49-F238E27FC236}">
                  <a16:creationId xmlns:a16="http://schemas.microsoft.com/office/drawing/2014/main" id="{DAD0603D-ECB3-CCDD-F07F-758E6744DA4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127049" y="2777938"/>
              <a:ext cx="1173988" cy="1173988"/>
            </a:xfrm>
            <a:prstGeom prst="rect">
              <a:avLst/>
            </a:prstGeom>
          </p:spPr>
        </p:pic>
        <p:sp>
          <p:nvSpPr>
            <p:cNvPr id="9" name="TextBox 8">
              <a:extLst>
                <a:ext uri="{FF2B5EF4-FFF2-40B4-BE49-F238E27FC236}">
                  <a16:creationId xmlns:a16="http://schemas.microsoft.com/office/drawing/2014/main" id="{EFAF9735-7F8E-B3B4-83AC-75D2233878B4}"/>
                </a:ext>
              </a:extLst>
            </p:cNvPr>
            <p:cNvSpPr txBox="1"/>
            <p:nvPr/>
          </p:nvSpPr>
          <p:spPr>
            <a:xfrm>
              <a:off x="4155744" y="3958780"/>
              <a:ext cx="1116599" cy="727640"/>
            </a:xfrm>
            <a:prstGeom prst="rect">
              <a:avLst/>
            </a:prstGeom>
            <a:noFill/>
          </p:spPr>
          <p:txBody>
            <a:bodyPr wrap="square" rtlCol="0">
              <a:spAutoFit/>
            </a:bodyPr>
            <a:lstStyle/>
            <a:p>
              <a:pPr algn="ctr"/>
              <a:r>
                <a:rPr lang="en-US" altLang="ko-KR" sz="3000" dirty="0">
                  <a:solidFill>
                    <a:schemeClr val="bg1">
                      <a:lumMod val="85000"/>
                    </a:schemeClr>
                  </a:solidFill>
                  <a:latin typeface="Arial" panose="020B0604020202020204" pitchFamily="34" charset="0"/>
                </a:rPr>
                <a:t>B</a:t>
              </a:r>
              <a:endParaRPr lang="ko-KR" altLang="en-US" sz="3000" dirty="0">
                <a:solidFill>
                  <a:schemeClr val="bg1">
                    <a:lumMod val="85000"/>
                  </a:schemeClr>
                </a:solidFill>
                <a:latin typeface="Arial" panose="020B0604020202020204" pitchFamily="34" charset="0"/>
              </a:endParaRPr>
            </a:p>
          </p:txBody>
        </p:sp>
      </p:grpSp>
      <p:grpSp>
        <p:nvGrpSpPr>
          <p:cNvPr id="10" name="그룹 9">
            <a:extLst>
              <a:ext uri="{FF2B5EF4-FFF2-40B4-BE49-F238E27FC236}">
                <a16:creationId xmlns:a16="http://schemas.microsoft.com/office/drawing/2014/main" id="{675DAA35-CC77-33C0-5F7D-F1EB1586A038}"/>
              </a:ext>
            </a:extLst>
          </p:cNvPr>
          <p:cNvGrpSpPr/>
          <p:nvPr/>
        </p:nvGrpSpPr>
        <p:grpSpPr>
          <a:xfrm>
            <a:off x="2779673" y="2721616"/>
            <a:ext cx="893831" cy="1453047"/>
            <a:chOff x="1071979" y="2777938"/>
            <a:chExt cx="1173988" cy="1908482"/>
          </a:xfrm>
        </p:grpSpPr>
        <p:pic>
          <p:nvPicPr>
            <p:cNvPr id="11" name="그래픽 10">
              <a:extLst>
                <a:ext uri="{FF2B5EF4-FFF2-40B4-BE49-F238E27FC236}">
                  <a16:creationId xmlns:a16="http://schemas.microsoft.com/office/drawing/2014/main" id="{E23B317E-9F0E-C6EF-0859-89E4B1D07B0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71979" y="2777938"/>
              <a:ext cx="1173988" cy="1173988"/>
            </a:xfrm>
            <a:prstGeom prst="rect">
              <a:avLst/>
            </a:prstGeom>
          </p:spPr>
        </p:pic>
        <p:sp>
          <p:nvSpPr>
            <p:cNvPr id="12" name="TextBox 11">
              <a:extLst>
                <a:ext uri="{FF2B5EF4-FFF2-40B4-BE49-F238E27FC236}">
                  <a16:creationId xmlns:a16="http://schemas.microsoft.com/office/drawing/2014/main" id="{3AB1EE9F-C1DF-C260-C02F-BABD587B6388}"/>
                </a:ext>
              </a:extLst>
            </p:cNvPr>
            <p:cNvSpPr txBox="1"/>
            <p:nvPr/>
          </p:nvSpPr>
          <p:spPr>
            <a:xfrm>
              <a:off x="1173859" y="3958780"/>
              <a:ext cx="970228" cy="727640"/>
            </a:xfrm>
            <a:prstGeom prst="rect">
              <a:avLst/>
            </a:prstGeom>
            <a:noFill/>
          </p:spPr>
          <p:txBody>
            <a:bodyPr wrap="square" rtlCol="0">
              <a:spAutoFit/>
            </a:bodyPr>
            <a:lstStyle/>
            <a:p>
              <a:pPr algn="ctr"/>
              <a:r>
                <a:rPr lang="en-US" altLang="ko-KR" sz="3000" dirty="0">
                  <a:solidFill>
                    <a:schemeClr val="bg1">
                      <a:lumMod val="85000"/>
                    </a:schemeClr>
                  </a:solidFill>
                  <a:latin typeface="Arial" panose="020B0604020202020204" pitchFamily="34" charset="0"/>
                </a:rPr>
                <a:t>A</a:t>
              </a:r>
              <a:endParaRPr lang="ko-KR" altLang="en-US" sz="3000" dirty="0">
                <a:solidFill>
                  <a:schemeClr val="bg1">
                    <a:lumMod val="85000"/>
                  </a:schemeClr>
                </a:solidFill>
                <a:latin typeface="Arial" panose="020B0604020202020204" pitchFamily="34" charset="0"/>
              </a:endParaRPr>
            </a:p>
          </p:txBody>
        </p:sp>
      </p:grpSp>
      <p:grpSp>
        <p:nvGrpSpPr>
          <p:cNvPr id="13" name="그룹 12">
            <a:extLst>
              <a:ext uri="{FF2B5EF4-FFF2-40B4-BE49-F238E27FC236}">
                <a16:creationId xmlns:a16="http://schemas.microsoft.com/office/drawing/2014/main" id="{174BB079-D7E9-19CB-EE88-7A9A371D3747}"/>
              </a:ext>
            </a:extLst>
          </p:cNvPr>
          <p:cNvGrpSpPr/>
          <p:nvPr/>
        </p:nvGrpSpPr>
        <p:grpSpPr>
          <a:xfrm>
            <a:off x="5649452" y="4375594"/>
            <a:ext cx="893831" cy="1453047"/>
            <a:chOff x="4127049" y="2777938"/>
            <a:chExt cx="1173988" cy="1908482"/>
          </a:xfrm>
        </p:grpSpPr>
        <p:pic>
          <p:nvPicPr>
            <p:cNvPr id="14" name="그래픽 13">
              <a:extLst>
                <a:ext uri="{FF2B5EF4-FFF2-40B4-BE49-F238E27FC236}">
                  <a16:creationId xmlns:a16="http://schemas.microsoft.com/office/drawing/2014/main" id="{8BE6F7CF-10EE-DD96-19AA-04C3098F945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127049" y="2777938"/>
              <a:ext cx="1173988" cy="1173988"/>
            </a:xfrm>
            <a:prstGeom prst="rect">
              <a:avLst/>
            </a:prstGeom>
          </p:spPr>
        </p:pic>
        <p:sp>
          <p:nvSpPr>
            <p:cNvPr id="15" name="TextBox 14">
              <a:extLst>
                <a:ext uri="{FF2B5EF4-FFF2-40B4-BE49-F238E27FC236}">
                  <a16:creationId xmlns:a16="http://schemas.microsoft.com/office/drawing/2014/main" id="{64A86697-887C-5761-7CAE-063A4314C48E}"/>
                </a:ext>
              </a:extLst>
            </p:cNvPr>
            <p:cNvSpPr txBox="1"/>
            <p:nvPr/>
          </p:nvSpPr>
          <p:spPr>
            <a:xfrm>
              <a:off x="4155744" y="3958780"/>
              <a:ext cx="1116599" cy="727640"/>
            </a:xfrm>
            <a:prstGeom prst="rect">
              <a:avLst/>
            </a:prstGeom>
            <a:noFill/>
          </p:spPr>
          <p:txBody>
            <a:bodyPr wrap="square" rtlCol="0">
              <a:spAutoFit/>
            </a:bodyPr>
            <a:lstStyle/>
            <a:p>
              <a:pPr algn="ctr"/>
              <a:r>
                <a:rPr lang="en-US" altLang="ko-KR" sz="3000" dirty="0">
                  <a:solidFill>
                    <a:schemeClr val="bg1">
                      <a:lumMod val="85000"/>
                    </a:schemeClr>
                  </a:solidFill>
                  <a:latin typeface="Arial" panose="020B0604020202020204" pitchFamily="34" charset="0"/>
                </a:rPr>
                <a:t>C</a:t>
              </a:r>
              <a:endParaRPr lang="ko-KR" altLang="en-US" sz="3000" dirty="0">
                <a:solidFill>
                  <a:schemeClr val="bg1">
                    <a:lumMod val="85000"/>
                  </a:schemeClr>
                </a:solidFill>
                <a:latin typeface="Arial" panose="020B0604020202020204" pitchFamily="34" charset="0"/>
              </a:endParaRPr>
            </a:p>
          </p:txBody>
        </p:sp>
      </p:grpSp>
      <p:sp>
        <p:nvSpPr>
          <p:cNvPr id="16" name="TextBox 15">
            <a:extLst>
              <a:ext uri="{FF2B5EF4-FFF2-40B4-BE49-F238E27FC236}">
                <a16:creationId xmlns:a16="http://schemas.microsoft.com/office/drawing/2014/main" id="{80BF0FAB-AB0F-4DAE-170E-98CACE3B680D}"/>
              </a:ext>
            </a:extLst>
          </p:cNvPr>
          <p:cNvSpPr txBox="1"/>
          <p:nvPr/>
        </p:nvSpPr>
        <p:spPr>
          <a:xfrm>
            <a:off x="2293020" y="4324551"/>
            <a:ext cx="2433112" cy="369332"/>
          </a:xfrm>
          <a:prstGeom prst="rect">
            <a:avLst/>
          </a:prstGeom>
          <a:noFill/>
        </p:spPr>
        <p:txBody>
          <a:bodyPr wrap="square" rtlCol="0">
            <a:spAutoFit/>
          </a:bodyPr>
          <a:lstStyle/>
          <a:p>
            <a:pPr algn="ctr"/>
            <a:r>
              <a:rPr lang="en-US" altLang="ko-KR" dirty="0">
                <a:solidFill>
                  <a:schemeClr val="bg1">
                    <a:lumMod val="85000"/>
                  </a:schemeClr>
                </a:solidFill>
              </a:rPr>
              <a:t>② approve(C,</a:t>
            </a:r>
            <a:r>
              <a:rPr lang="ko-KR" altLang="en-US" dirty="0">
                <a:solidFill>
                  <a:schemeClr val="bg1">
                    <a:lumMod val="85000"/>
                  </a:schemeClr>
                </a:solidFill>
              </a:rPr>
              <a:t> </a:t>
            </a:r>
            <a:r>
              <a:rPr lang="en-US" altLang="ko-KR" dirty="0">
                <a:solidFill>
                  <a:schemeClr val="bg1">
                    <a:lumMod val="85000"/>
                  </a:schemeClr>
                </a:solidFill>
              </a:rPr>
              <a:t>0)</a:t>
            </a:r>
            <a:endParaRPr lang="ko-KR" altLang="en-US" dirty="0">
              <a:solidFill>
                <a:schemeClr val="bg1">
                  <a:lumMod val="85000"/>
                </a:schemeClr>
              </a:solidFill>
            </a:endParaRPr>
          </a:p>
        </p:txBody>
      </p:sp>
      <p:cxnSp>
        <p:nvCxnSpPr>
          <p:cNvPr id="17" name="직선 화살표 연결선 16">
            <a:extLst>
              <a:ext uri="{FF2B5EF4-FFF2-40B4-BE49-F238E27FC236}">
                <a16:creationId xmlns:a16="http://schemas.microsoft.com/office/drawing/2014/main" id="{FDE3DFC2-1280-AF2F-222B-81830F53B2D2}"/>
              </a:ext>
            </a:extLst>
          </p:cNvPr>
          <p:cNvCxnSpPr>
            <a:cxnSpLocks/>
          </p:cNvCxnSpPr>
          <p:nvPr/>
        </p:nvCxnSpPr>
        <p:spPr>
          <a:xfrm>
            <a:off x="3752091" y="3681413"/>
            <a:ext cx="1735078" cy="1330959"/>
          </a:xfrm>
          <a:prstGeom prst="straightConnector1">
            <a:avLst/>
          </a:prstGeom>
          <a:ln w="317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D87D8CD5-B95C-1A45-0FE4-25C3D5162BD0}"/>
              </a:ext>
            </a:extLst>
          </p:cNvPr>
          <p:cNvCxnSpPr>
            <a:cxnSpLocks/>
          </p:cNvCxnSpPr>
          <p:nvPr/>
        </p:nvCxnSpPr>
        <p:spPr>
          <a:xfrm flipV="1">
            <a:off x="6640584" y="3681413"/>
            <a:ext cx="1879749" cy="1199253"/>
          </a:xfrm>
          <a:prstGeom prst="straightConnector1">
            <a:avLst/>
          </a:prstGeom>
          <a:ln w="317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221DFF1E-2DE9-DA1D-0678-9C2E05F55D7C}"/>
              </a:ext>
            </a:extLst>
          </p:cNvPr>
          <p:cNvSpPr txBox="1"/>
          <p:nvPr/>
        </p:nvSpPr>
        <p:spPr>
          <a:xfrm>
            <a:off x="7552356" y="4324551"/>
            <a:ext cx="3176888" cy="369332"/>
          </a:xfrm>
          <a:prstGeom prst="rect">
            <a:avLst/>
          </a:prstGeom>
          <a:noFill/>
        </p:spPr>
        <p:txBody>
          <a:bodyPr wrap="square" rtlCol="0">
            <a:spAutoFit/>
          </a:bodyPr>
          <a:lstStyle/>
          <a:p>
            <a:r>
              <a:rPr lang="en-US" altLang="ko-KR" dirty="0">
                <a:solidFill>
                  <a:schemeClr val="bg1">
                    <a:lumMod val="85000"/>
                  </a:schemeClr>
                </a:solidFill>
              </a:rPr>
              <a:t>④ </a:t>
            </a:r>
            <a:r>
              <a:rPr lang="en-US" altLang="ko-KR" dirty="0" err="1">
                <a:solidFill>
                  <a:schemeClr val="bg1">
                    <a:lumMod val="85000"/>
                  </a:schemeClr>
                </a:solidFill>
              </a:rPr>
              <a:t>transferFrom</a:t>
            </a:r>
            <a:r>
              <a:rPr lang="en-US" altLang="ko-KR" dirty="0">
                <a:solidFill>
                  <a:schemeClr val="bg1">
                    <a:lumMod val="85000"/>
                  </a:schemeClr>
                </a:solidFill>
              </a:rPr>
              <a:t> (A, B,</a:t>
            </a:r>
            <a:r>
              <a:rPr lang="ko-KR" altLang="en-US" dirty="0">
                <a:solidFill>
                  <a:schemeClr val="bg1">
                    <a:lumMod val="85000"/>
                  </a:schemeClr>
                </a:solidFill>
              </a:rPr>
              <a:t> </a:t>
            </a:r>
            <a:r>
              <a:rPr lang="en-US" altLang="ko-KR" dirty="0">
                <a:solidFill>
                  <a:schemeClr val="bg1">
                    <a:lumMod val="85000"/>
                  </a:schemeClr>
                </a:solidFill>
              </a:rPr>
              <a:t>0)</a:t>
            </a:r>
            <a:endParaRPr lang="ko-KR" altLang="en-US" dirty="0">
              <a:solidFill>
                <a:schemeClr val="bg1">
                  <a:lumMod val="85000"/>
                </a:schemeClr>
              </a:solidFill>
            </a:endParaRPr>
          </a:p>
        </p:txBody>
      </p:sp>
      <p:sp>
        <p:nvSpPr>
          <p:cNvPr id="22" name="TextBox 21">
            <a:extLst>
              <a:ext uri="{FF2B5EF4-FFF2-40B4-BE49-F238E27FC236}">
                <a16:creationId xmlns:a16="http://schemas.microsoft.com/office/drawing/2014/main" id="{2DEF7EE2-ECA8-D800-7DD4-E8A807B52DE4}"/>
              </a:ext>
            </a:extLst>
          </p:cNvPr>
          <p:cNvSpPr txBox="1"/>
          <p:nvPr/>
        </p:nvSpPr>
        <p:spPr>
          <a:xfrm>
            <a:off x="9511344" y="2833909"/>
            <a:ext cx="2435801" cy="646331"/>
          </a:xfrm>
          <a:prstGeom prst="rect">
            <a:avLst/>
          </a:prstGeom>
          <a:noFill/>
        </p:spPr>
        <p:txBody>
          <a:bodyPr wrap="square" rtlCol="0">
            <a:spAutoFit/>
          </a:bodyPr>
          <a:lstStyle/>
          <a:p>
            <a:r>
              <a:rPr lang="en-US" altLang="ko-KR" dirty="0">
                <a:solidFill>
                  <a:srgbClr val="DBAC7D"/>
                </a:solidFill>
              </a:rPr>
              <a:t>owners[0]</a:t>
            </a:r>
            <a:r>
              <a:rPr lang="ko-KR" altLang="en-US" dirty="0">
                <a:solidFill>
                  <a:srgbClr val="DBAC7D"/>
                </a:solidFill>
              </a:rPr>
              <a:t> </a:t>
            </a:r>
            <a:r>
              <a:rPr lang="en-US" altLang="ko-KR" dirty="0">
                <a:solidFill>
                  <a:srgbClr val="DBAC7D"/>
                </a:solidFill>
              </a:rPr>
              <a:t>=</a:t>
            </a:r>
            <a:r>
              <a:rPr lang="ko-KR" altLang="en-US" dirty="0">
                <a:solidFill>
                  <a:srgbClr val="DBAC7D"/>
                </a:solidFill>
              </a:rPr>
              <a:t> </a:t>
            </a:r>
            <a:r>
              <a:rPr lang="en-US" altLang="ko-KR" dirty="0">
                <a:solidFill>
                  <a:srgbClr val="DBAC7D"/>
                </a:solidFill>
              </a:rPr>
              <a:t>B</a:t>
            </a:r>
          </a:p>
          <a:p>
            <a:r>
              <a:rPr lang="en-US" altLang="ko-KR" dirty="0">
                <a:solidFill>
                  <a:srgbClr val="DBAC7D"/>
                </a:solidFill>
              </a:rPr>
              <a:t>approvals[0] =</a:t>
            </a:r>
          </a:p>
        </p:txBody>
      </p:sp>
      <p:sp>
        <p:nvSpPr>
          <p:cNvPr id="26" name="TextBox 25">
            <a:extLst>
              <a:ext uri="{FF2B5EF4-FFF2-40B4-BE49-F238E27FC236}">
                <a16:creationId xmlns:a16="http://schemas.microsoft.com/office/drawing/2014/main" id="{264E53C1-AD01-7DBB-058B-02787727EFC6}"/>
              </a:ext>
            </a:extLst>
          </p:cNvPr>
          <p:cNvSpPr txBox="1"/>
          <p:nvPr/>
        </p:nvSpPr>
        <p:spPr>
          <a:xfrm>
            <a:off x="1306397" y="2241550"/>
            <a:ext cx="467356" cy="369332"/>
          </a:xfrm>
          <a:prstGeom prst="rect">
            <a:avLst/>
          </a:prstGeom>
          <a:noFill/>
        </p:spPr>
        <p:txBody>
          <a:bodyPr wrap="square" rtlCol="0">
            <a:spAutoFit/>
          </a:bodyPr>
          <a:lstStyle/>
          <a:p>
            <a:r>
              <a:rPr lang="en-US" altLang="ko-KR" dirty="0">
                <a:solidFill>
                  <a:schemeClr val="bg1">
                    <a:lumMod val="85000"/>
                  </a:schemeClr>
                </a:solidFill>
              </a:rPr>
              <a:t>①</a:t>
            </a:r>
            <a:endParaRPr lang="ko-KR" altLang="en-US" dirty="0">
              <a:solidFill>
                <a:schemeClr val="bg1">
                  <a:lumMod val="85000"/>
                </a:schemeClr>
              </a:solidFill>
            </a:endParaRPr>
          </a:p>
        </p:txBody>
      </p:sp>
      <p:sp>
        <p:nvSpPr>
          <p:cNvPr id="28" name="TextBox 27">
            <a:extLst>
              <a:ext uri="{FF2B5EF4-FFF2-40B4-BE49-F238E27FC236}">
                <a16:creationId xmlns:a16="http://schemas.microsoft.com/office/drawing/2014/main" id="{E5A74E9B-4795-6EB2-1D48-F5111F4FB206}"/>
              </a:ext>
            </a:extLst>
          </p:cNvPr>
          <p:cNvSpPr txBox="1"/>
          <p:nvPr/>
        </p:nvSpPr>
        <p:spPr>
          <a:xfrm>
            <a:off x="4134108" y="5784287"/>
            <a:ext cx="2719846" cy="646331"/>
          </a:xfrm>
          <a:prstGeom prst="rect">
            <a:avLst/>
          </a:prstGeom>
          <a:noFill/>
        </p:spPr>
        <p:txBody>
          <a:bodyPr wrap="square" rtlCol="0">
            <a:spAutoFit/>
          </a:bodyPr>
          <a:lstStyle/>
          <a:p>
            <a:r>
              <a:rPr lang="en-US" altLang="ko-KR" dirty="0">
                <a:solidFill>
                  <a:schemeClr val="bg1">
                    <a:lumMod val="85000"/>
                  </a:schemeClr>
                </a:solidFill>
              </a:rPr>
              <a:t>owners[0]</a:t>
            </a:r>
            <a:r>
              <a:rPr lang="ko-KR" altLang="en-US" dirty="0">
                <a:solidFill>
                  <a:schemeClr val="bg1">
                    <a:lumMod val="85000"/>
                  </a:schemeClr>
                </a:solidFill>
              </a:rPr>
              <a:t> </a:t>
            </a:r>
            <a:r>
              <a:rPr lang="en-US" altLang="ko-KR" dirty="0">
                <a:solidFill>
                  <a:schemeClr val="bg1">
                    <a:lumMod val="85000"/>
                  </a:schemeClr>
                </a:solidFill>
              </a:rPr>
              <a:t>=</a:t>
            </a:r>
            <a:r>
              <a:rPr lang="ko-KR" altLang="en-US" dirty="0">
                <a:solidFill>
                  <a:schemeClr val="bg1">
                    <a:lumMod val="85000"/>
                  </a:schemeClr>
                </a:solidFill>
              </a:rPr>
              <a:t> </a:t>
            </a:r>
            <a:r>
              <a:rPr lang="en-US" altLang="ko-KR" dirty="0">
                <a:solidFill>
                  <a:schemeClr val="bg1">
                    <a:lumMod val="85000"/>
                  </a:schemeClr>
                </a:solidFill>
              </a:rPr>
              <a:t>A</a:t>
            </a:r>
          </a:p>
          <a:p>
            <a:r>
              <a:rPr lang="en-US" altLang="ko-KR" dirty="0">
                <a:solidFill>
                  <a:schemeClr val="bg1">
                    <a:lumMod val="85000"/>
                  </a:schemeClr>
                </a:solidFill>
              </a:rPr>
              <a:t>approvals[0] = C</a:t>
            </a:r>
          </a:p>
        </p:txBody>
      </p:sp>
      <p:sp>
        <p:nvSpPr>
          <p:cNvPr id="29" name="TextBox 28">
            <a:extLst>
              <a:ext uri="{FF2B5EF4-FFF2-40B4-BE49-F238E27FC236}">
                <a16:creationId xmlns:a16="http://schemas.microsoft.com/office/drawing/2014/main" id="{FD54D55F-0DE8-DB19-EECC-D130526915B2}"/>
              </a:ext>
            </a:extLst>
          </p:cNvPr>
          <p:cNvSpPr txBox="1"/>
          <p:nvPr/>
        </p:nvSpPr>
        <p:spPr>
          <a:xfrm>
            <a:off x="5019813" y="5399344"/>
            <a:ext cx="467356" cy="369332"/>
          </a:xfrm>
          <a:prstGeom prst="rect">
            <a:avLst/>
          </a:prstGeom>
          <a:noFill/>
        </p:spPr>
        <p:txBody>
          <a:bodyPr wrap="square" rtlCol="0">
            <a:spAutoFit/>
          </a:bodyPr>
          <a:lstStyle/>
          <a:p>
            <a:r>
              <a:rPr lang="en-US" altLang="ko-KR" dirty="0">
                <a:solidFill>
                  <a:schemeClr val="bg1">
                    <a:lumMod val="85000"/>
                  </a:schemeClr>
                </a:solidFill>
              </a:rPr>
              <a:t>③</a:t>
            </a:r>
            <a:endParaRPr lang="ko-KR" altLang="en-US" dirty="0">
              <a:solidFill>
                <a:schemeClr val="bg1">
                  <a:lumMod val="85000"/>
                </a:schemeClr>
              </a:solidFill>
            </a:endParaRPr>
          </a:p>
        </p:txBody>
      </p:sp>
      <p:sp>
        <p:nvSpPr>
          <p:cNvPr id="31" name="TextBox 30">
            <a:extLst>
              <a:ext uri="{FF2B5EF4-FFF2-40B4-BE49-F238E27FC236}">
                <a16:creationId xmlns:a16="http://schemas.microsoft.com/office/drawing/2014/main" id="{35E64918-35B7-1853-E80A-210090552C3C}"/>
              </a:ext>
            </a:extLst>
          </p:cNvPr>
          <p:cNvSpPr txBox="1"/>
          <p:nvPr/>
        </p:nvSpPr>
        <p:spPr>
          <a:xfrm>
            <a:off x="10413737" y="2455396"/>
            <a:ext cx="430955" cy="369332"/>
          </a:xfrm>
          <a:prstGeom prst="rect">
            <a:avLst/>
          </a:prstGeom>
          <a:noFill/>
        </p:spPr>
        <p:txBody>
          <a:bodyPr wrap="square" rtlCol="0">
            <a:spAutoFit/>
          </a:bodyPr>
          <a:lstStyle/>
          <a:p>
            <a:pPr algn="ctr"/>
            <a:r>
              <a:rPr lang="en-US" altLang="ko-KR" dirty="0">
                <a:solidFill>
                  <a:schemeClr val="bg1">
                    <a:lumMod val="85000"/>
                  </a:schemeClr>
                </a:solidFill>
              </a:rPr>
              <a:t>⑤</a:t>
            </a:r>
            <a:endParaRPr lang="ko-KR" altLang="en-US" dirty="0">
              <a:solidFill>
                <a:schemeClr val="bg1">
                  <a:lumMod val="85000"/>
                </a:schemeClr>
              </a:solidFill>
            </a:endParaRPr>
          </a:p>
        </p:txBody>
      </p:sp>
      <p:sp>
        <p:nvSpPr>
          <p:cNvPr id="25" name="TextBox 24">
            <a:extLst>
              <a:ext uri="{FF2B5EF4-FFF2-40B4-BE49-F238E27FC236}">
                <a16:creationId xmlns:a16="http://schemas.microsoft.com/office/drawing/2014/main" id="{30D81661-EE60-FEAB-3104-1B5A79FA83CE}"/>
              </a:ext>
            </a:extLst>
          </p:cNvPr>
          <p:cNvSpPr txBox="1"/>
          <p:nvPr/>
        </p:nvSpPr>
        <p:spPr>
          <a:xfrm>
            <a:off x="235106" y="6184964"/>
            <a:ext cx="3662768" cy="523220"/>
          </a:xfrm>
          <a:prstGeom prst="rect">
            <a:avLst/>
          </a:prstGeom>
          <a:noFill/>
          <a:ln>
            <a:solidFill>
              <a:schemeClr val="bg1">
                <a:lumMod val="85000"/>
              </a:schemeClr>
            </a:solidFill>
          </a:ln>
        </p:spPr>
        <p:txBody>
          <a:bodyPr wrap="square" rtlCol="0">
            <a:spAutoFit/>
          </a:bodyPr>
          <a:lstStyle/>
          <a:p>
            <a:r>
              <a:rPr lang="en-US" altLang="ko-KR" sz="1400" dirty="0">
                <a:solidFill>
                  <a:schemeClr val="bg1">
                    <a:lumMod val="85000"/>
                  </a:schemeClr>
                </a:solidFill>
              </a:rPr>
              <a:t>owners[{</a:t>
            </a:r>
            <a:r>
              <a:rPr lang="en-US" altLang="ko-KR" sz="1400" dirty="0" err="1">
                <a:solidFill>
                  <a:schemeClr val="bg1">
                    <a:lumMod val="85000"/>
                  </a:schemeClr>
                </a:solidFill>
              </a:rPr>
              <a:t>tokenId</a:t>
            </a:r>
            <a:r>
              <a:rPr lang="en-US" altLang="ko-KR" sz="1400" dirty="0">
                <a:solidFill>
                  <a:schemeClr val="bg1">
                    <a:lumMod val="85000"/>
                  </a:schemeClr>
                </a:solidFill>
              </a:rPr>
              <a:t>}] = {address}</a:t>
            </a:r>
          </a:p>
          <a:p>
            <a:r>
              <a:rPr lang="en-US" altLang="ko-KR" sz="1400" dirty="0">
                <a:solidFill>
                  <a:schemeClr val="bg1">
                    <a:lumMod val="85000"/>
                  </a:schemeClr>
                </a:solidFill>
              </a:rPr>
              <a:t>approvals[{</a:t>
            </a:r>
            <a:r>
              <a:rPr lang="en-US" altLang="ko-KR" sz="1400" dirty="0" err="1">
                <a:solidFill>
                  <a:schemeClr val="bg1">
                    <a:lumMod val="85000"/>
                  </a:schemeClr>
                </a:solidFill>
              </a:rPr>
              <a:t>tokenId</a:t>
            </a:r>
            <a:r>
              <a:rPr lang="en-US" altLang="ko-KR" sz="1400" dirty="0">
                <a:solidFill>
                  <a:schemeClr val="bg1">
                    <a:lumMod val="85000"/>
                  </a:schemeClr>
                </a:solidFill>
              </a:rPr>
              <a:t>}] = {address}</a:t>
            </a:r>
          </a:p>
        </p:txBody>
      </p:sp>
    </p:spTree>
    <p:extLst>
      <p:ext uri="{BB962C8B-B14F-4D97-AF65-F5344CB8AC3E}">
        <p14:creationId xmlns:p14="http://schemas.microsoft.com/office/powerpoint/2010/main" val="2314491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9" grpId="0"/>
      <p:bldP spid="22" grpId="0"/>
      <p:bldP spid="28" grpId="0"/>
      <p:bldP spid="29" grpId="0"/>
      <p:bldP spid="31" grpId="0"/>
    </p:bld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7B788752-A525-CBF3-3897-BD855B42079B}"/>
              </a:ext>
            </a:extLst>
          </p:cNvPr>
          <p:cNvSpPr>
            <a:spLocks noGrp="1"/>
          </p:cNvSpPr>
          <p:nvPr>
            <p:ph idx="1"/>
          </p:nvPr>
        </p:nvSpPr>
        <p:spPr>
          <a:xfrm>
            <a:off x="241299" y="674860"/>
            <a:ext cx="11683999" cy="4374978"/>
          </a:xfrm>
        </p:spPr>
        <p:txBody>
          <a:bodyPr/>
          <a:lstStyle/>
          <a:p>
            <a:pPr indent="0">
              <a:buNone/>
            </a:pPr>
            <a:r>
              <a:rPr lang="en-US" altLang="ko-KR" dirty="0"/>
              <a:t>Marketplace</a:t>
            </a:r>
          </a:p>
          <a:p>
            <a:r>
              <a:rPr lang="en-US" altLang="ko-KR" dirty="0"/>
              <a:t>ERC20(Token)</a:t>
            </a:r>
            <a:r>
              <a:rPr lang="ko-KR" altLang="en-US" dirty="0"/>
              <a:t>와 </a:t>
            </a:r>
            <a:r>
              <a:rPr lang="en-US" altLang="ko-KR" dirty="0"/>
              <a:t>ERC721(NFT)</a:t>
            </a:r>
            <a:r>
              <a:rPr lang="ko-KR" altLang="en-US" dirty="0"/>
              <a:t>의 활용</a:t>
            </a:r>
            <a:endParaRPr lang="en-US" altLang="ko-KR" dirty="0"/>
          </a:p>
          <a:p>
            <a:r>
              <a:rPr lang="en-US" altLang="ko-KR" dirty="0"/>
              <a:t>NFT </a:t>
            </a:r>
            <a:r>
              <a:rPr lang="ko-KR" altLang="en-US" dirty="0"/>
              <a:t>소유자가</a:t>
            </a:r>
            <a:r>
              <a:rPr lang="en-US" altLang="ko-KR" dirty="0"/>
              <a:t> Sell(</a:t>
            </a:r>
            <a:r>
              <a:rPr lang="en-US" altLang="ko-KR" dirty="0" err="1"/>
              <a:t>tokenId</a:t>
            </a:r>
            <a:r>
              <a:rPr lang="en-US" altLang="ko-KR" dirty="0"/>
              <a:t>, price)</a:t>
            </a:r>
            <a:r>
              <a:rPr lang="ko-KR" altLang="en-US" dirty="0"/>
              <a:t>을</a:t>
            </a:r>
            <a:r>
              <a:rPr lang="en-US" altLang="ko-KR" dirty="0"/>
              <a:t> </a:t>
            </a:r>
            <a:r>
              <a:rPr lang="ko-KR" altLang="en-US" dirty="0"/>
              <a:t>하면 판매 목록에 등록</a:t>
            </a:r>
            <a:endParaRPr lang="en-US" altLang="ko-KR" dirty="0"/>
          </a:p>
          <a:p>
            <a:r>
              <a:rPr lang="en-US" altLang="ko-KR" dirty="0"/>
              <a:t>Token </a:t>
            </a:r>
            <a:r>
              <a:rPr lang="ko-KR" altLang="en-US" dirty="0"/>
              <a:t>소유자는 </a:t>
            </a:r>
            <a:r>
              <a:rPr lang="en-US" altLang="ko-KR" dirty="0"/>
              <a:t>Buy(</a:t>
            </a:r>
            <a:r>
              <a:rPr lang="en-US" altLang="ko-KR" dirty="0" err="1"/>
              <a:t>tokenId</a:t>
            </a:r>
            <a:r>
              <a:rPr lang="en-US" altLang="ko-KR" dirty="0"/>
              <a:t>)</a:t>
            </a:r>
            <a:r>
              <a:rPr lang="ko-KR" altLang="en-US" dirty="0"/>
              <a:t>로 </a:t>
            </a:r>
            <a:r>
              <a:rPr lang="en-US" altLang="ko-KR" dirty="0"/>
              <a:t>NFT </a:t>
            </a:r>
            <a:r>
              <a:rPr lang="ko-KR" altLang="en-US" dirty="0"/>
              <a:t>구매</a:t>
            </a:r>
            <a:endParaRPr lang="en-US" altLang="ko-KR" dirty="0"/>
          </a:p>
          <a:p>
            <a:r>
              <a:rPr lang="en-US" altLang="ko-KR" dirty="0"/>
              <a:t>A</a:t>
            </a:r>
            <a:r>
              <a:rPr lang="ko-KR" altLang="en-US" dirty="0"/>
              <a:t>는 </a:t>
            </a:r>
            <a:r>
              <a:rPr lang="en-US" altLang="ko-KR" dirty="0"/>
              <a:t>NFT(</a:t>
            </a:r>
            <a:r>
              <a:rPr lang="en-US" altLang="ko-KR" dirty="0" err="1"/>
              <a:t>tokenId</a:t>
            </a:r>
            <a:r>
              <a:rPr lang="en-US" altLang="ko-KR" dirty="0"/>
              <a:t> = 0) </a:t>
            </a:r>
            <a:r>
              <a:rPr lang="ko-KR" altLang="en-US" dirty="0"/>
              <a:t>을 </a:t>
            </a:r>
            <a:r>
              <a:rPr lang="en-US" altLang="ko-KR" dirty="0"/>
              <a:t>Token</a:t>
            </a:r>
            <a:r>
              <a:rPr lang="ko-KR" altLang="en-US" dirty="0"/>
              <a:t> </a:t>
            </a:r>
            <a:r>
              <a:rPr lang="en-US" altLang="ko-KR" dirty="0"/>
              <a:t>1000</a:t>
            </a:r>
            <a:r>
              <a:rPr lang="ko-KR" altLang="en-US" dirty="0"/>
              <a:t>에 판매 희망</a:t>
            </a:r>
            <a:endParaRPr lang="en-US" altLang="ko-KR" dirty="0"/>
          </a:p>
          <a:p>
            <a:r>
              <a:rPr lang="en-US" altLang="ko-KR" dirty="0"/>
              <a:t>B</a:t>
            </a:r>
            <a:r>
              <a:rPr lang="ko-KR" altLang="en-US" dirty="0"/>
              <a:t>는 </a:t>
            </a:r>
            <a:r>
              <a:rPr lang="en-US" altLang="ko-KR" dirty="0"/>
              <a:t>Token 1000</a:t>
            </a:r>
            <a:r>
              <a:rPr lang="ko-KR" altLang="en-US" dirty="0"/>
              <a:t>을 가지고 있고</a:t>
            </a:r>
            <a:r>
              <a:rPr lang="en-US" altLang="ko-KR" dirty="0"/>
              <a:t>, NFT(</a:t>
            </a:r>
            <a:r>
              <a:rPr lang="en-US" altLang="ko-KR" dirty="0" err="1"/>
              <a:t>tokenId</a:t>
            </a:r>
            <a:r>
              <a:rPr lang="en-US" altLang="ko-KR" dirty="0"/>
              <a:t> = 0) </a:t>
            </a:r>
            <a:r>
              <a:rPr lang="ko-KR" altLang="en-US" dirty="0"/>
              <a:t>을 구매 희망</a:t>
            </a:r>
          </a:p>
        </p:txBody>
      </p:sp>
      <p:sp>
        <p:nvSpPr>
          <p:cNvPr id="3" name="제목 2">
            <a:extLst>
              <a:ext uri="{FF2B5EF4-FFF2-40B4-BE49-F238E27FC236}">
                <a16:creationId xmlns:a16="http://schemas.microsoft.com/office/drawing/2014/main" id="{F576F8EF-5094-6EE1-084E-0BBCDC91B2ED}"/>
              </a:ext>
            </a:extLst>
          </p:cNvPr>
          <p:cNvSpPr>
            <a:spLocks noGrp="1"/>
          </p:cNvSpPr>
          <p:nvPr>
            <p:ph type="title"/>
          </p:nvPr>
        </p:nvSpPr>
        <p:spPr/>
        <p:txBody>
          <a:bodyPr/>
          <a:lstStyle/>
          <a:p>
            <a:r>
              <a:rPr lang="en-US" altLang="ko-KR" dirty="0" err="1"/>
              <a:t>Markplace</a:t>
            </a:r>
            <a:endParaRPr lang="ko-KR" altLang="en-US" dirty="0"/>
          </a:p>
        </p:txBody>
      </p:sp>
      <p:grpSp>
        <p:nvGrpSpPr>
          <p:cNvPr id="4" name="그룹 3">
            <a:extLst>
              <a:ext uri="{FF2B5EF4-FFF2-40B4-BE49-F238E27FC236}">
                <a16:creationId xmlns:a16="http://schemas.microsoft.com/office/drawing/2014/main" id="{5D7A1AC0-3269-427F-A92A-0CDB610E79C5}"/>
              </a:ext>
            </a:extLst>
          </p:cNvPr>
          <p:cNvGrpSpPr/>
          <p:nvPr/>
        </p:nvGrpSpPr>
        <p:grpSpPr>
          <a:xfrm>
            <a:off x="9224336" y="4419939"/>
            <a:ext cx="893831" cy="1453047"/>
            <a:chOff x="4127049" y="2777938"/>
            <a:chExt cx="1173988" cy="1908482"/>
          </a:xfrm>
        </p:grpSpPr>
        <p:pic>
          <p:nvPicPr>
            <p:cNvPr id="5" name="그래픽 4">
              <a:extLst>
                <a:ext uri="{FF2B5EF4-FFF2-40B4-BE49-F238E27FC236}">
                  <a16:creationId xmlns:a16="http://schemas.microsoft.com/office/drawing/2014/main" id="{AE10F10B-DA4F-BFA6-9142-3CC1FD69396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127049" y="2777938"/>
              <a:ext cx="1173988" cy="1173988"/>
            </a:xfrm>
            <a:prstGeom prst="rect">
              <a:avLst/>
            </a:prstGeom>
          </p:spPr>
        </p:pic>
        <p:sp>
          <p:nvSpPr>
            <p:cNvPr id="6" name="TextBox 5">
              <a:extLst>
                <a:ext uri="{FF2B5EF4-FFF2-40B4-BE49-F238E27FC236}">
                  <a16:creationId xmlns:a16="http://schemas.microsoft.com/office/drawing/2014/main" id="{7817D5ED-F0EA-640F-C892-DFFFC469B472}"/>
                </a:ext>
              </a:extLst>
            </p:cNvPr>
            <p:cNvSpPr txBox="1"/>
            <p:nvPr/>
          </p:nvSpPr>
          <p:spPr>
            <a:xfrm>
              <a:off x="4155744" y="3958780"/>
              <a:ext cx="1116599" cy="727640"/>
            </a:xfrm>
            <a:prstGeom prst="rect">
              <a:avLst/>
            </a:prstGeom>
            <a:noFill/>
          </p:spPr>
          <p:txBody>
            <a:bodyPr wrap="square" rtlCol="0">
              <a:spAutoFit/>
            </a:bodyPr>
            <a:lstStyle/>
            <a:p>
              <a:pPr algn="ctr"/>
              <a:r>
                <a:rPr lang="en-US" altLang="ko-KR" sz="3000" dirty="0">
                  <a:solidFill>
                    <a:schemeClr val="bg1">
                      <a:lumMod val="85000"/>
                    </a:schemeClr>
                  </a:solidFill>
                  <a:latin typeface="Arial" panose="020B0604020202020204" pitchFamily="34" charset="0"/>
                </a:rPr>
                <a:t>B</a:t>
              </a:r>
              <a:endParaRPr lang="ko-KR" altLang="en-US" sz="3000" dirty="0">
                <a:solidFill>
                  <a:schemeClr val="bg1">
                    <a:lumMod val="85000"/>
                  </a:schemeClr>
                </a:solidFill>
                <a:latin typeface="Arial" panose="020B0604020202020204" pitchFamily="34" charset="0"/>
              </a:endParaRPr>
            </a:p>
          </p:txBody>
        </p:sp>
      </p:grpSp>
      <p:grpSp>
        <p:nvGrpSpPr>
          <p:cNvPr id="7" name="그룹 6">
            <a:extLst>
              <a:ext uri="{FF2B5EF4-FFF2-40B4-BE49-F238E27FC236}">
                <a16:creationId xmlns:a16="http://schemas.microsoft.com/office/drawing/2014/main" id="{F2697306-D179-5771-F0A8-2853F2087563}"/>
              </a:ext>
            </a:extLst>
          </p:cNvPr>
          <p:cNvGrpSpPr/>
          <p:nvPr/>
        </p:nvGrpSpPr>
        <p:grpSpPr>
          <a:xfrm>
            <a:off x="2080453" y="4415226"/>
            <a:ext cx="893831" cy="1453047"/>
            <a:chOff x="1071979" y="2777938"/>
            <a:chExt cx="1173988" cy="1908482"/>
          </a:xfrm>
        </p:grpSpPr>
        <p:pic>
          <p:nvPicPr>
            <p:cNvPr id="8" name="그래픽 7">
              <a:extLst>
                <a:ext uri="{FF2B5EF4-FFF2-40B4-BE49-F238E27FC236}">
                  <a16:creationId xmlns:a16="http://schemas.microsoft.com/office/drawing/2014/main" id="{C1033306-0642-F78C-5934-E4F08AA8972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71979" y="2777938"/>
              <a:ext cx="1173988" cy="1173988"/>
            </a:xfrm>
            <a:prstGeom prst="rect">
              <a:avLst/>
            </a:prstGeom>
          </p:spPr>
        </p:pic>
        <p:sp>
          <p:nvSpPr>
            <p:cNvPr id="9" name="TextBox 8">
              <a:extLst>
                <a:ext uri="{FF2B5EF4-FFF2-40B4-BE49-F238E27FC236}">
                  <a16:creationId xmlns:a16="http://schemas.microsoft.com/office/drawing/2014/main" id="{393F8807-97A9-8686-AE8C-C92C65323CF5}"/>
                </a:ext>
              </a:extLst>
            </p:cNvPr>
            <p:cNvSpPr txBox="1"/>
            <p:nvPr/>
          </p:nvSpPr>
          <p:spPr>
            <a:xfrm>
              <a:off x="1173859" y="3958780"/>
              <a:ext cx="970228" cy="727640"/>
            </a:xfrm>
            <a:prstGeom prst="rect">
              <a:avLst/>
            </a:prstGeom>
            <a:noFill/>
          </p:spPr>
          <p:txBody>
            <a:bodyPr wrap="square" rtlCol="0">
              <a:spAutoFit/>
            </a:bodyPr>
            <a:lstStyle/>
            <a:p>
              <a:pPr algn="ctr"/>
              <a:r>
                <a:rPr lang="en-US" altLang="ko-KR" sz="3000" dirty="0">
                  <a:solidFill>
                    <a:schemeClr val="bg1">
                      <a:lumMod val="85000"/>
                    </a:schemeClr>
                  </a:solidFill>
                  <a:latin typeface="Arial" panose="020B0604020202020204" pitchFamily="34" charset="0"/>
                </a:rPr>
                <a:t>A</a:t>
              </a:r>
              <a:endParaRPr lang="ko-KR" altLang="en-US" sz="3000" dirty="0">
                <a:solidFill>
                  <a:schemeClr val="bg1">
                    <a:lumMod val="85000"/>
                  </a:schemeClr>
                </a:solidFill>
                <a:latin typeface="Arial" panose="020B0604020202020204" pitchFamily="34" charset="0"/>
              </a:endParaRPr>
            </a:p>
          </p:txBody>
        </p:sp>
      </p:grpSp>
      <p:cxnSp>
        <p:nvCxnSpPr>
          <p:cNvPr id="13" name="직선 화살표 연결선 12">
            <a:extLst>
              <a:ext uri="{FF2B5EF4-FFF2-40B4-BE49-F238E27FC236}">
                <a16:creationId xmlns:a16="http://schemas.microsoft.com/office/drawing/2014/main" id="{19957FAC-1505-64E0-289C-C54776703EF0}"/>
              </a:ext>
            </a:extLst>
          </p:cNvPr>
          <p:cNvCxnSpPr>
            <a:cxnSpLocks/>
            <a:stCxn id="8" idx="3"/>
            <a:endCxn id="11" idx="1"/>
          </p:cNvCxnSpPr>
          <p:nvPr/>
        </p:nvCxnSpPr>
        <p:spPr>
          <a:xfrm>
            <a:off x="2974284" y="4862142"/>
            <a:ext cx="2495847" cy="2119"/>
          </a:xfrm>
          <a:prstGeom prst="straightConnector1">
            <a:avLst/>
          </a:prstGeom>
          <a:ln w="254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직선 화살표 연결선 13">
            <a:extLst>
              <a:ext uri="{FF2B5EF4-FFF2-40B4-BE49-F238E27FC236}">
                <a16:creationId xmlns:a16="http://schemas.microsoft.com/office/drawing/2014/main" id="{B06E7EA9-18DE-0386-FE33-975F1DF173F5}"/>
              </a:ext>
            </a:extLst>
          </p:cNvPr>
          <p:cNvCxnSpPr>
            <a:cxnSpLocks/>
            <a:stCxn id="5" idx="1"/>
            <a:endCxn id="11" idx="3"/>
          </p:cNvCxnSpPr>
          <p:nvPr/>
        </p:nvCxnSpPr>
        <p:spPr>
          <a:xfrm flipH="1" flipV="1">
            <a:off x="6728489" y="4864261"/>
            <a:ext cx="2495847" cy="2594"/>
          </a:xfrm>
          <a:prstGeom prst="straightConnector1">
            <a:avLst/>
          </a:prstGeom>
          <a:ln w="254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DA0881D9-F25A-C720-A0F4-5C45B3033FE2}"/>
              </a:ext>
            </a:extLst>
          </p:cNvPr>
          <p:cNvSpPr txBox="1"/>
          <p:nvPr/>
        </p:nvSpPr>
        <p:spPr>
          <a:xfrm>
            <a:off x="3120229" y="4451959"/>
            <a:ext cx="2172390" cy="369332"/>
          </a:xfrm>
          <a:prstGeom prst="rect">
            <a:avLst/>
          </a:prstGeom>
          <a:noFill/>
        </p:spPr>
        <p:txBody>
          <a:bodyPr wrap="none" rtlCol="0" anchor="ctr" anchorCtr="0">
            <a:spAutoFit/>
          </a:bodyPr>
          <a:lstStyle/>
          <a:p>
            <a:r>
              <a:rPr lang="en-US" altLang="ko-KR" dirty="0">
                <a:solidFill>
                  <a:schemeClr val="bg1">
                    <a:lumMod val="85000"/>
                  </a:schemeClr>
                </a:solidFill>
                <a:latin typeface="Arial" panose="020B0604020202020204" pitchFamily="34" charset="0"/>
                <a:cs typeface="Arial" panose="020B0604020202020204" pitchFamily="34" charset="0"/>
              </a:rPr>
              <a:t>Sell(NFT(0)), 1000)</a:t>
            </a:r>
            <a:endParaRPr lang="ko-KR" altLang="en-US" dirty="0">
              <a:solidFill>
                <a:schemeClr val="bg1">
                  <a:lumMod val="85000"/>
                </a:schemeClr>
              </a:solidFill>
              <a:latin typeface="Arial" panose="020B0604020202020204" pitchFamily="34" charset="0"/>
              <a:cs typeface="Arial" panose="020B0604020202020204" pitchFamily="34" charset="0"/>
            </a:endParaRPr>
          </a:p>
        </p:txBody>
      </p:sp>
      <p:sp>
        <p:nvSpPr>
          <p:cNvPr id="20" name="TextBox 19">
            <a:extLst>
              <a:ext uri="{FF2B5EF4-FFF2-40B4-BE49-F238E27FC236}">
                <a16:creationId xmlns:a16="http://schemas.microsoft.com/office/drawing/2014/main" id="{31C11997-7558-1DE9-50DA-3706DA174E12}"/>
              </a:ext>
            </a:extLst>
          </p:cNvPr>
          <p:cNvSpPr txBox="1"/>
          <p:nvPr/>
        </p:nvSpPr>
        <p:spPr>
          <a:xfrm>
            <a:off x="7390494" y="4445206"/>
            <a:ext cx="1467068" cy="369332"/>
          </a:xfrm>
          <a:prstGeom prst="rect">
            <a:avLst/>
          </a:prstGeom>
          <a:noFill/>
        </p:spPr>
        <p:txBody>
          <a:bodyPr wrap="none" rtlCol="0" anchor="ctr" anchorCtr="0">
            <a:spAutoFit/>
          </a:bodyPr>
          <a:lstStyle/>
          <a:p>
            <a:r>
              <a:rPr lang="en-US" altLang="ko-KR" dirty="0">
                <a:solidFill>
                  <a:schemeClr val="bg1">
                    <a:lumMod val="85000"/>
                  </a:schemeClr>
                </a:solidFill>
                <a:latin typeface="Arial" panose="020B0604020202020204" pitchFamily="34" charset="0"/>
                <a:cs typeface="Arial" panose="020B0604020202020204" pitchFamily="34" charset="0"/>
              </a:rPr>
              <a:t>Buy(NFT(0))</a:t>
            </a:r>
            <a:endParaRPr lang="ko-KR" altLang="en-US" dirty="0">
              <a:solidFill>
                <a:schemeClr val="bg1">
                  <a:lumMod val="85000"/>
                </a:schemeClr>
              </a:solidFill>
              <a:latin typeface="Arial" panose="020B0604020202020204" pitchFamily="34" charset="0"/>
              <a:cs typeface="Arial" panose="020B0604020202020204" pitchFamily="34" charset="0"/>
            </a:endParaRPr>
          </a:p>
        </p:txBody>
      </p:sp>
      <p:grpSp>
        <p:nvGrpSpPr>
          <p:cNvPr id="22" name="그룹 21">
            <a:extLst>
              <a:ext uri="{FF2B5EF4-FFF2-40B4-BE49-F238E27FC236}">
                <a16:creationId xmlns:a16="http://schemas.microsoft.com/office/drawing/2014/main" id="{6AA2590A-8042-9810-EE94-EBE183A176E2}"/>
              </a:ext>
            </a:extLst>
          </p:cNvPr>
          <p:cNvGrpSpPr/>
          <p:nvPr/>
        </p:nvGrpSpPr>
        <p:grpSpPr>
          <a:xfrm>
            <a:off x="4749262" y="4235082"/>
            <a:ext cx="2700096" cy="1635311"/>
            <a:chOff x="4663656" y="4307910"/>
            <a:chExt cx="2700096" cy="1635311"/>
          </a:xfrm>
        </p:grpSpPr>
        <p:pic>
          <p:nvPicPr>
            <p:cNvPr id="11" name="그래픽 10" descr="상점 단색으로 채워진">
              <a:extLst>
                <a:ext uri="{FF2B5EF4-FFF2-40B4-BE49-F238E27FC236}">
                  <a16:creationId xmlns:a16="http://schemas.microsoft.com/office/drawing/2014/main" id="{B0D0AAFC-097B-AC4C-E1EB-38AFF489D42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384525" y="4307910"/>
              <a:ext cx="1258358" cy="1258358"/>
            </a:xfrm>
            <a:prstGeom prst="rect">
              <a:avLst/>
            </a:prstGeom>
          </p:spPr>
        </p:pic>
        <p:sp>
          <p:nvSpPr>
            <p:cNvPr id="21" name="TextBox 20">
              <a:extLst>
                <a:ext uri="{FF2B5EF4-FFF2-40B4-BE49-F238E27FC236}">
                  <a16:creationId xmlns:a16="http://schemas.microsoft.com/office/drawing/2014/main" id="{CFEEECCB-934A-96AC-8F49-EEA9134D9B23}"/>
                </a:ext>
              </a:extLst>
            </p:cNvPr>
            <p:cNvSpPr txBox="1"/>
            <p:nvPr/>
          </p:nvSpPr>
          <p:spPr>
            <a:xfrm>
              <a:off x="4663656" y="5389223"/>
              <a:ext cx="2700096" cy="553998"/>
            </a:xfrm>
            <a:prstGeom prst="rect">
              <a:avLst/>
            </a:prstGeom>
            <a:noFill/>
          </p:spPr>
          <p:txBody>
            <a:bodyPr wrap="square" rtlCol="0">
              <a:spAutoFit/>
            </a:bodyPr>
            <a:lstStyle/>
            <a:p>
              <a:pPr algn="ctr"/>
              <a:r>
                <a:rPr lang="en-US" altLang="ko-KR" sz="3000" dirty="0">
                  <a:solidFill>
                    <a:schemeClr val="bg1">
                      <a:lumMod val="85000"/>
                    </a:schemeClr>
                  </a:solidFill>
                  <a:latin typeface="Arial" panose="020B0604020202020204" pitchFamily="34" charset="0"/>
                </a:rPr>
                <a:t>Marketplace</a:t>
              </a:r>
              <a:endParaRPr lang="ko-KR" altLang="en-US" sz="3000" dirty="0">
                <a:solidFill>
                  <a:schemeClr val="bg1">
                    <a:lumMod val="85000"/>
                  </a:schemeClr>
                </a:solidFill>
                <a:latin typeface="Arial" panose="020B0604020202020204" pitchFamily="34" charset="0"/>
              </a:endParaRPr>
            </a:p>
          </p:txBody>
        </p:sp>
      </p:grpSp>
    </p:spTree>
    <p:extLst>
      <p:ext uri="{BB962C8B-B14F-4D97-AF65-F5344CB8AC3E}">
        <p14:creationId xmlns:p14="http://schemas.microsoft.com/office/powerpoint/2010/main" val="3081665479"/>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a:extLst>
              <a:ext uri="{FF2B5EF4-FFF2-40B4-BE49-F238E27FC236}">
                <a16:creationId xmlns:a16="http://schemas.microsoft.com/office/drawing/2014/main" id="{E2B2EE73-4B3B-5DEA-0C79-470085DB9DC7}"/>
              </a:ext>
            </a:extLst>
          </p:cNvPr>
          <p:cNvSpPr txBox="1"/>
          <p:nvPr/>
        </p:nvSpPr>
        <p:spPr>
          <a:xfrm>
            <a:off x="334782" y="1453387"/>
            <a:ext cx="1551510" cy="307777"/>
          </a:xfrm>
          <a:prstGeom prst="rect">
            <a:avLst/>
          </a:prstGeom>
          <a:noFill/>
        </p:spPr>
        <p:txBody>
          <a:bodyPr wrap="square">
            <a:spAutoFit/>
          </a:bodyPr>
          <a:lstStyle/>
          <a:p>
            <a:r>
              <a:rPr lang="en-US" altLang="ko-KR" sz="1400" dirty="0">
                <a:solidFill>
                  <a:schemeClr val="bg1">
                    <a:lumMod val="85000"/>
                  </a:schemeClr>
                </a:solidFill>
              </a:rPr>
              <a:t>① approve(M, 0)</a:t>
            </a:r>
          </a:p>
        </p:txBody>
      </p:sp>
      <p:sp>
        <p:nvSpPr>
          <p:cNvPr id="3" name="제목 2">
            <a:extLst>
              <a:ext uri="{FF2B5EF4-FFF2-40B4-BE49-F238E27FC236}">
                <a16:creationId xmlns:a16="http://schemas.microsoft.com/office/drawing/2014/main" id="{A46601CD-4CB4-E7F7-CAB9-309038CAF0BE}"/>
              </a:ext>
            </a:extLst>
          </p:cNvPr>
          <p:cNvSpPr>
            <a:spLocks noGrp="1"/>
          </p:cNvSpPr>
          <p:nvPr>
            <p:ph type="title"/>
          </p:nvPr>
        </p:nvSpPr>
        <p:spPr/>
        <p:txBody>
          <a:bodyPr/>
          <a:lstStyle/>
          <a:p>
            <a:r>
              <a:rPr lang="en-US" altLang="ko-KR" dirty="0" err="1"/>
              <a:t>Markplace</a:t>
            </a:r>
            <a:endParaRPr lang="ko-KR" altLang="en-US" dirty="0"/>
          </a:p>
        </p:txBody>
      </p:sp>
      <p:sp>
        <p:nvSpPr>
          <p:cNvPr id="4" name="직사각형 3">
            <a:extLst>
              <a:ext uri="{FF2B5EF4-FFF2-40B4-BE49-F238E27FC236}">
                <a16:creationId xmlns:a16="http://schemas.microsoft.com/office/drawing/2014/main" id="{C1F8577E-1DE4-CBB6-1B34-A944C0BE4ABE}"/>
              </a:ext>
            </a:extLst>
          </p:cNvPr>
          <p:cNvSpPr/>
          <p:nvPr/>
        </p:nvSpPr>
        <p:spPr>
          <a:xfrm>
            <a:off x="7904377" y="896091"/>
            <a:ext cx="2143905" cy="58056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07DF43E4-0768-557F-00A2-259E73649D3F}"/>
              </a:ext>
            </a:extLst>
          </p:cNvPr>
          <p:cNvSpPr txBox="1"/>
          <p:nvPr/>
        </p:nvSpPr>
        <p:spPr>
          <a:xfrm>
            <a:off x="8172303" y="517876"/>
            <a:ext cx="1607341" cy="369332"/>
          </a:xfrm>
          <a:prstGeom prst="rect">
            <a:avLst/>
          </a:prstGeom>
          <a:noFill/>
        </p:spPr>
        <p:txBody>
          <a:bodyPr wrap="square" rtlCol="0">
            <a:spAutoFit/>
          </a:bodyPr>
          <a:lstStyle/>
          <a:p>
            <a:pPr algn="ctr"/>
            <a:r>
              <a:rPr lang="en-US" altLang="ko-KR" dirty="0">
                <a:solidFill>
                  <a:schemeClr val="bg1">
                    <a:lumMod val="85000"/>
                  </a:schemeClr>
                </a:solidFill>
              </a:rPr>
              <a:t>ERC20(Token)</a:t>
            </a:r>
            <a:endParaRPr lang="ko-KR" altLang="en-US" dirty="0">
              <a:solidFill>
                <a:schemeClr val="bg1">
                  <a:lumMod val="85000"/>
                </a:schemeClr>
              </a:solidFill>
            </a:endParaRPr>
          </a:p>
        </p:txBody>
      </p:sp>
      <p:sp>
        <p:nvSpPr>
          <p:cNvPr id="6" name="직사각형 5">
            <a:extLst>
              <a:ext uri="{FF2B5EF4-FFF2-40B4-BE49-F238E27FC236}">
                <a16:creationId xmlns:a16="http://schemas.microsoft.com/office/drawing/2014/main" id="{B5C555CE-82B1-561D-5A26-D95FA59EDDD8}"/>
              </a:ext>
            </a:extLst>
          </p:cNvPr>
          <p:cNvSpPr/>
          <p:nvPr/>
        </p:nvSpPr>
        <p:spPr>
          <a:xfrm>
            <a:off x="5300383" y="890434"/>
            <a:ext cx="1341904" cy="583534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EACE37E0-2980-8623-38AA-A6F430D7F87A}"/>
              </a:ext>
            </a:extLst>
          </p:cNvPr>
          <p:cNvSpPr txBox="1"/>
          <p:nvPr/>
        </p:nvSpPr>
        <p:spPr>
          <a:xfrm>
            <a:off x="5105461" y="521304"/>
            <a:ext cx="1742484" cy="369332"/>
          </a:xfrm>
          <a:prstGeom prst="rect">
            <a:avLst/>
          </a:prstGeom>
          <a:noFill/>
        </p:spPr>
        <p:txBody>
          <a:bodyPr wrap="square" rtlCol="0">
            <a:spAutoFit/>
          </a:bodyPr>
          <a:lstStyle/>
          <a:p>
            <a:pPr algn="ctr"/>
            <a:r>
              <a:rPr lang="en-US" altLang="ko-KR" dirty="0">
                <a:solidFill>
                  <a:schemeClr val="bg1">
                    <a:lumMod val="85000"/>
                  </a:schemeClr>
                </a:solidFill>
              </a:rPr>
              <a:t>Marketplace(M)</a:t>
            </a:r>
            <a:endParaRPr lang="ko-KR" altLang="en-US" dirty="0">
              <a:solidFill>
                <a:schemeClr val="bg1">
                  <a:lumMod val="85000"/>
                </a:schemeClr>
              </a:solidFill>
            </a:endParaRPr>
          </a:p>
        </p:txBody>
      </p:sp>
      <p:sp>
        <p:nvSpPr>
          <p:cNvPr id="8" name="직사각형 7">
            <a:extLst>
              <a:ext uri="{FF2B5EF4-FFF2-40B4-BE49-F238E27FC236}">
                <a16:creationId xmlns:a16="http://schemas.microsoft.com/office/drawing/2014/main" id="{6E72F878-6220-9318-5121-C4CF128A1195}"/>
              </a:ext>
            </a:extLst>
          </p:cNvPr>
          <p:cNvSpPr/>
          <p:nvPr/>
        </p:nvSpPr>
        <p:spPr>
          <a:xfrm>
            <a:off x="1857332" y="896091"/>
            <a:ext cx="1551510" cy="58056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0352587B-83A1-93BE-BE10-1B73C16F3191}"/>
              </a:ext>
            </a:extLst>
          </p:cNvPr>
          <p:cNvSpPr txBox="1"/>
          <p:nvPr/>
        </p:nvSpPr>
        <p:spPr>
          <a:xfrm>
            <a:off x="1829417" y="505035"/>
            <a:ext cx="1607341" cy="369332"/>
          </a:xfrm>
          <a:prstGeom prst="rect">
            <a:avLst/>
          </a:prstGeom>
          <a:noFill/>
        </p:spPr>
        <p:txBody>
          <a:bodyPr wrap="square" rtlCol="0">
            <a:spAutoFit/>
          </a:bodyPr>
          <a:lstStyle/>
          <a:p>
            <a:pPr algn="ctr"/>
            <a:r>
              <a:rPr lang="en-US" altLang="ko-KR" dirty="0">
                <a:solidFill>
                  <a:schemeClr val="bg1">
                    <a:lumMod val="85000"/>
                  </a:schemeClr>
                </a:solidFill>
              </a:rPr>
              <a:t>ERC721(NFT)</a:t>
            </a:r>
            <a:endParaRPr lang="ko-KR" altLang="en-US" dirty="0">
              <a:solidFill>
                <a:schemeClr val="bg1">
                  <a:lumMod val="85000"/>
                </a:schemeClr>
              </a:solidFill>
            </a:endParaRPr>
          </a:p>
        </p:txBody>
      </p:sp>
      <p:pic>
        <p:nvPicPr>
          <p:cNvPr id="11" name="그래픽 10">
            <a:extLst>
              <a:ext uri="{FF2B5EF4-FFF2-40B4-BE49-F238E27FC236}">
                <a16:creationId xmlns:a16="http://schemas.microsoft.com/office/drawing/2014/main" id="{D459BBD5-3513-B443-086C-0997368A3E2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681713" y="661891"/>
            <a:ext cx="287999" cy="288000"/>
          </a:xfrm>
          <a:prstGeom prst="rect">
            <a:avLst/>
          </a:prstGeom>
        </p:spPr>
      </p:pic>
      <p:sp>
        <p:nvSpPr>
          <p:cNvPr id="12" name="TextBox 11">
            <a:extLst>
              <a:ext uri="{FF2B5EF4-FFF2-40B4-BE49-F238E27FC236}">
                <a16:creationId xmlns:a16="http://schemas.microsoft.com/office/drawing/2014/main" id="{F0ADAD47-AB14-4A9E-5E12-2D8A25C43B41}"/>
              </a:ext>
            </a:extLst>
          </p:cNvPr>
          <p:cNvSpPr txBox="1"/>
          <p:nvPr/>
        </p:nvSpPr>
        <p:spPr>
          <a:xfrm>
            <a:off x="11345990" y="628155"/>
            <a:ext cx="359999" cy="369332"/>
          </a:xfrm>
          <a:prstGeom prst="rect">
            <a:avLst/>
          </a:prstGeom>
          <a:noFill/>
        </p:spPr>
        <p:txBody>
          <a:bodyPr wrap="square" rtlCol="0">
            <a:spAutoFit/>
          </a:bodyPr>
          <a:lstStyle/>
          <a:p>
            <a:pPr algn="ctr"/>
            <a:r>
              <a:rPr lang="en-US" altLang="ko-KR" dirty="0">
                <a:solidFill>
                  <a:schemeClr val="bg1">
                    <a:lumMod val="85000"/>
                  </a:schemeClr>
                </a:solidFill>
                <a:latin typeface="Arial" panose="020B0604020202020204" pitchFamily="34" charset="0"/>
              </a:rPr>
              <a:t>B</a:t>
            </a:r>
            <a:endParaRPr lang="ko-KR" altLang="en-US" dirty="0">
              <a:solidFill>
                <a:schemeClr val="bg1">
                  <a:lumMod val="85000"/>
                </a:schemeClr>
              </a:solidFill>
              <a:latin typeface="Arial" panose="020B0604020202020204" pitchFamily="34" charset="0"/>
            </a:endParaRPr>
          </a:p>
        </p:txBody>
      </p:sp>
      <p:pic>
        <p:nvPicPr>
          <p:cNvPr id="14" name="그래픽 13">
            <a:extLst>
              <a:ext uri="{FF2B5EF4-FFF2-40B4-BE49-F238E27FC236}">
                <a16:creationId xmlns:a16="http://schemas.microsoft.com/office/drawing/2014/main" id="{ED931230-BB6C-3347-18FA-DBEA05D2326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17050" y="673424"/>
            <a:ext cx="287999" cy="288000"/>
          </a:xfrm>
          <a:prstGeom prst="rect">
            <a:avLst/>
          </a:prstGeom>
        </p:spPr>
      </p:pic>
      <p:sp>
        <p:nvSpPr>
          <p:cNvPr id="15" name="TextBox 14">
            <a:extLst>
              <a:ext uri="{FF2B5EF4-FFF2-40B4-BE49-F238E27FC236}">
                <a16:creationId xmlns:a16="http://schemas.microsoft.com/office/drawing/2014/main" id="{AB4035AF-13AC-0479-9F84-DB333C520C12}"/>
              </a:ext>
            </a:extLst>
          </p:cNvPr>
          <p:cNvSpPr txBox="1"/>
          <p:nvPr/>
        </p:nvSpPr>
        <p:spPr>
          <a:xfrm>
            <a:off x="458683" y="647652"/>
            <a:ext cx="437905" cy="369332"/>
          </a:xfrm>
          <a:prstGeom prst="rect">
            <a:avLst/>
          </a:prstGeom>
          <a:noFill/>
        </p:spPr>
        <p:txBody>
          <a:bodyPr wrap="square" rtlCol="0">
            <a:spAutoFit/>
          </a:bodyPr>
          <a:lstStyle/>
          <a:p>
            <a:pPr algn="ctr"/>
            <a:r>
              <a:rPr lang="en-US" altLang="ko-KR" dirty="0">
                <a:solidFill>
                  <a:schemeClr val="bg1">
                    <a:lumMod val="85000"/>
                  </a:schemeClr>
                </a:solidFill>
                <a:latin typeface="Arial" panose="020B0604020202020204" pitchFamily="34" charset="0"/>
              </a:rPr>
              <a:t>A</a:t>
            </a:r>
            <a:endParaRPr lang="ko-KR" altLang="en-US" dirty="0">
              <a:solidFill>
                <a:schemeClr val="bg1">
                  <a:lumMod val="85000"/>
                </a:schemeClr>
              </a:solidFill>
              <a:latin typeface="Arial" panose="020B0604020202020204" pitchFamily="34" charset="0"/>
            </a:endParaRPr>
          </a:p>
        </p:txBody>
      </p:sp>
      <p:sp>
        <p:nvSpPr>
          <p:cNvPr id="16" name="TextBox 15">
            <a:extLst>
              <a:ext uri="{FF2B5EF4-FFF2-40B4-BE49-F238E27FC236}">
                <a16:creationId xmlns:a16="http://schemas.microsoft.com/office/drawing/2014/main" id="{093A6B1D-C0EF-0F8D-7729-941EC2FE54FF}"/>
              </a:ext>
            </a:extLst>
          </p:cNvPr>
          <p:cNvSpPr txBox="1"/>
          <p:nvPr/>
        </p:nvSpPr>
        <p:spPr>
          <a:xfrm>
            <a:off x="7902608" y="905177"/>
            <a:ext cx="2145673" cy="523220"/>
          </a:xfrm>
          <a:prstGeom prst="rect">
            <a:avLst/>
          </a:prstGeom>
          <a:noFill/>
        </p:spPr>
        <p:txBody>
          <a:bodyPr wrap="square" rtlCol="0">
            <a:spAutoFit/>
          </a:bodyPr>
          <a:lstStyle/>
          <a:p>
            <a:r>
              <a:rPr lang="en-US" altLang="ko-KR" sz="1400" dirty="0" err="1">
                <a:solidFill>
                  <a:schemeClr val="bg1">
                    <a:lumMod val="85000"/>
                  </a:schemeClr>
                </a:solidFill>
              </a:rPr>
              <a:t>balacnes</a:t>
            </a:r>
            <a:r>
              <a:rPr lang="en-US" altLang="ko-KR" sz="1400" dirty="0">
                <a:solidFill>
                  <a:schemeClr val="bg1">
                    <a:lumMod val="85000"/>
                  </a:schemeClr>
                </a:solidFill>
              </a:rPr>
              <a:t>[A]</a:t>
            </a:r>
            <a:r>
              <a:rPr lang="ko-KR" altLang="en-US" sz="1400" dirty="0">
                <a:solidFill>
                  <a:schemeClr val="bg1">
                    <a:lumMod val="85000"/>
                  </a:schemeClr>
                </a:solidFill>
              </a:rPr>
              <a:t> </a:t>
            </a:r>
            <a:r>
              <a:rPr lang="en-US" altLang="ko-KR" sz="1400" dirty="0">
                <a:solidFill>
                  <a:schemeClr val="bg1">
                    <a:lumMod val="85000"/>
                  </a:schemeClr>
                </a:solidFill>
              </a:rPr>
              <a:t>=</a:t>
            </a:r>
            <a:r>
              <a:rPr lang="ko-KR" altLang="en-US" sz="1400" dirty="0">
                <a:solidFill>
                  <a:schemeClr val="bg1">
                    <a:lumMod val="85000"/>
                  </a:schemeClr>
                </a:solidFill>
              </a:rPr>
              <a:t> </a:t>
            </a:r>
            <a:r>
              <a:rPr lang="en-US" altLang="ko-KR" sz="1400" dirty="0">
                <a:solidFill>
                  <a:schemeClr val="bg1">
                    <a:lumMod val="85000"/>
                  </a:schemeClr>
                </a:solidFill>
              </a:rPr>
              <a:t>0</a:t>
            </a:r>
          </a:p>
          <a:p>
            <a:r>
              <a:rPr lang="en-US" altLang="ko-KR" sz="1400" dirty="0" err="1">
                <a:solidFill>
                  <a:schemeClr val="bg1">
                    <a:lumMod val="85000"/>
                  </a:schemeClr>
                </a:solidFill>
              </a:rPr>
              <a:t>balacnes</a:t>
            </a:r>
            <a:r>
              <a:rPr lang="en-US" altLang="ko-KR" sz="1400" dirty="0">
                <a:solidFill>
                  <a:schemeClr val="bg1">
                    <a:lumMod val="85000"/>
                  </a:schemeClr>
                </a:solidFill>
              </a:rPr>
              <a:t>[B]</a:t>
            </a:r>
            <a:r>
              <a:rPr lang="ko-KR" altLang="en-US" sz="1400" dirty="0">
                <a:solidFill>
                  <a:schemeClr val="bg1">
                    <a:lumMod val="85000"/>
                  </a:schemeClr>
                </a:solidFill>
              </a:rPr>
              <a:t> </a:t>
            </a:r>
            <a:r>
              <a:rPr lang="en-US" altLang="ko-KR" sz="1400" dirty="0">
                <a:solidFill>
                  <a:schemeClr val="bg1">
                    <a:lumMod val="85000"/>
                  </a:schemeClr>
                </a:solidFill>
              </a:rPr>
              <a:t>=</a:t>
            </a:r>
            <a:r>
              <a:rPr lang="ko-KR" altLang="en-US" sz="1400" dirty="0">
                <a:solidFill>
                  <a:schemeClr val="bg1">
                    <a:lumMod val="85000"/>
                  </a:schemeClr>
                </a:solidFill>
              </a:rPr>
              <a:t> </a:t>
            </a:r>
            <a:r>
              <a:rPr lang="en-US" altLang="ko-KR" sz="1400" dirty="0">
                <a:solidFill>
                  <a:schemeClr val="bg1">
                    <a:lumMod val="85000"/>
                  </a:schemeClr>
                </a:solidFill>
              </a:rPr>
              <a:t>1000</a:t>
            </a:r>
          </a:p>
        </p:txBody>
      </p:sp>
      <p:sp>
        <p:nvSpPr>
          <p:cNvPr id="18" name="TextBox 17">
            <a:extLst>
              <a:ext uri="{FF2B5EF4-FFF2-40B4-BE49-F238E27FC236}">
                <a16:creationId xmlns:a16="http://schemas.microsoft.com/office/drawing/2014/main" id="{0053AB4E-8E04-E173-B72B-46674C353793}"/>
              </a:ext>
            </a:extLst>
          </p:cNvPr>
          <p:cNvSpPr txBox="1"/>
          <p:nvPr/>
        </p:nvSpPr>
        <p:spPr>
          <a:xfrm>
            <a:off x="1875567" y="909704"/>
            <a:ext cx="1533643" cy="307777"/>
          </a:xfrm>
          <a:prstGeom prst="rect">
            <a:avLst/>
          </a:prstGeom>
          <a:noFill/>
        </p:spPr>
        <p:txBody>
          <a:bodyPr wrap="square">
            <a:spAutoFit/>
          </a:bodyPr>
          <a:lstStyle/>
          <a:p>
            <a:r>
              <a:rPr lang="en-US" altLang="ko-KR" sz="1400" dirty="0">
                <a:solidFill>
                  <a:schemeClr val="bg1">
                    <a:lumMod val="85000"/>
                  </a:schemeClr>
                </a:solidFill>
              </a:rPr>
              <a:t>owners[0]</a:t>
            </a:r>
            <a:r>
              <a:rPr lang="ko-KR" altLang="en-US" sz="1400" dirty="0">
                <a:solidFill>
                  <a:schemeClr val="bg1">
                    <a:lumMod val="85000"/>
                  </a:schemeClr>
                </a:solidFill>
              </a:rPr>
              <a:t> </a:t>
            </a:r>
            <a:r>
              <a:rPr lang="en-US" altLang="ko-KR" sz="1400" dirty="0">
                <a:solidFill>
                  <a:schemeClr val="bg1">
                    <a:lumMod val="85000"/>
                  </a:schemeClr>
                </a:solidFill>
              </a:rPr>
              <a:t>=</a:t>
            </a:r>
            <a:r>
              <a:rPr lang="ko-KR" altLang="en-US" sz="1400" dirty="0">
                <a:solidFill>
                  <a:schemeClr val="bg1">
                    <a:lumMod val="85000"/>
                  </a:schemeClr>
                </a:solidFill>
              </a:rPr>
              <a:t> </a:t>
            </a:r>
            <a:r>
              <a:rPr lang="en-US" altLang="ko-KR" sz="1400" dirty="0">
                <a:solidFill>
                  <a:schemeClr val="bg1">
                    <a:lumMod val="85000"/>
                  </a:schemeClr>
                </a:solidFill>
              </a:rPr>
              <a:t>A</a:t>
            </a:r>
          </a:p>
        </p:txBody>
      </p:sp>
      <p:cxnSp>
        <p:nvCxnSpPr>
          <p:cNvPr id="20" name="직선 화살표 연결선 19">
            <a:extLst>
              <a:ext uri="{FF2B5EF4-FFF2-40B4-BE49-F238E27FC236}">
                <a16:creationId xmlns:a16="http://schemas.microsoft.com/office/drawing/2014/main" id="{FC2FF74D-1CA3-1680-657A-BF8CC2980400}"/>
              </a:ext>
            </a:extLst>
          </p:cNvPr>
          <p:cNvCxnSpPr>
            <a:cxnSpLocks/>
          </p:cNvCxnSpPr>
          <p:nvPr/>
        </p:nvCxnSpPr>
        <p:spPr>
          <a:xfrm>
            <a:off x="361918" y="1770146"/>
            <a:ext cx="1486643" cy="0"/>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40CC3076-835C-C6D8-9067-F1ABA138DFBF}"/>
              </a:ext>
            </a:extLst>
          </p:cNvPr>
          <p:cNvSpPr txBox="1"/>
          <p:nvPr/>
        </p:nvSpPr>
        <p:spPr>
          <a:xfrm>
            <a:off x="1864745" y="1737567"/>
            <a:ext cx="1614830" cy="523220"/>
          </a:xfrm>
          <a:prstGeom prst="rect">
            <a:avLst/>
          </a:prstGeom>
          <a:noFill/>
        </p:spPr>
        <p:txBody>
          <a:bodyPr wrap="square">
            <a:spAutoFit/>
          </a:bodyPr>
          <a:lstStyle/>
          <a:p>
            <a:r>
              <a:rPr lang="en-US" altLang="ko-KR" sz="1400" dirty="0">
                <a:solidFill>
                  <a:schemeClr val="bg1">
                    <a:lumMod val="85000"/>
                  </a:schemeClr>
                </a:solidFill>
              </a:rPr>
              <a:t>owners[0]</a:t>
            </a:r>
            <a:r>
              <a:rPr lang="ko-KR" altLang="en-US" sz="1400" dirty="0">
                <a:solidFill>
                  <a:schemeClr val="bg1">
                    <a:lumMod val="85000"/>
                  </a:schemeClr>
                </a:solidFill>
              </a:rPr>
              <a:t> </a:t>
            </a:r>
            <a:r>
              <a:rPr lang="en-US" altLang="ko-KR" sz="1400" dirty="0">
                <a:solidFill>
                  <a:schemeClr val="bg1">
                    <a:lumMod val="85000"/>
                  </a:schemeClr>
                </a:solidFill>
              </a:rPr>
              <a:t>=</a:t>
            </a:r>
            <a:r>
              <a:rPr lang="ko-KR" altLang="en-US" sz="1400" dirty="0">
                <a:solidFill>
                  <a:schemeClr val="bg1">
                    <a:lumMod val="85000"/>
                  </a:schemeClr>
                </a:solidFill>
              </a:rPr>
              <a:t> </a:t>
            </a:r>
            <a:r>
              <a:rPr lang="en-US" altLang="ko-KR" sz="1400" dirty="0">
                <a:solidFill>
                  <a:schemeClr val="bg1">
                    <a:lumMod val="85000"/>
                  </a:schemeClr>
                </a:solidFill>
              </a:rPr>
              <a:t>A</a:t>
            </a:r>
          </a:p>
          <a:p>
            <a:r>
              <a:rPr lang="en-US" altLang="ko-KR" sz="1400" dirty="0">
                <a:solidFill>
                  <a:schemeClr val="bg1">
                    <a:lumMod val="85000"/>
                  </a:schemeClr>
                </a:solidFill>
              </a:rPr>
              <a:t>approvals[0] = M</a:t>
            </a:r>
          </a:p>
        </p:txBody>
      </p:sp>
      <p:cxnSp>
        <p:nvCxnSpPr>
          <p:cNvPr id="24" name="직선 화살표 연결선 23">
            <a:extLst>
              <a:ext uri="{FF2B5EF4-FFF2-40B4-BE49-F238E27FC236}">
                <a16:creationId xmlns:a16="http://schemas.microsoft.com/office/drawing/2014/main" id="{28A27F18-8891-6F46-7DC4-483A7EAA3201}"/>
              </a:ext>
            </a:extLst>
          </p:cNvPr>
          <p:cNvCxnSpPr>
            <a:cxnSpLocks/>
          </p:cNvCxnSpPr>
          <p:nvPr/>
        </p:nvCxnSpPr>
        <p:spPr>
          <a:xfrm>
            <a:off x="371522" y="2607045"/>
            <a:ext cx="4928860" cy="0"/>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52C44B10-1ADB-772B-E5B2-C567ABA8834F}"/>
              </a:ext>
            </a:extLst>
          </p:cNvPr>
          <p:cNvSpPr txBox="1"/>
          <p:nvPr/>
        </p:nvSpPr>
        <p:spPr>
          <a:xfrm>
            <a:off x="3578226" y="2611553"/>
            <a:ext cx="1551511" cy="307777"/>
          </a:xfrm>
          <a:prstGeom prst="rect">
            <a:avLst/>
          </a:prstGeom>
          <a:noFill/>
        </p:spPr>
        <p:txBody>
          <a:bodyPr wrap="square">
            <a:spAutoFit/>
          </a:bodyPr>
          <a:lstStyle/>
          <a:p>
            <a:r>
              <a:rPr lang="en-US" altLang="ko-KR" sz="1400" dirty="0">
                <a:solidFill>
                  <a:schemeClr val="bg1">
                    <a:lumMod val="85000"/>
                  </a:schemeClr>
                </a:solidFill>
              </a:rPr>
              <a:t>② </a:t>
            </a:r>
            <a:r>
              <a:rPr lang="en-US" altLang="ko-KR" sz="1400" dirty="0" err="1">
                <a:solidFill>
                  <a:schemeClr val="bg1">
                    <a:lumMod val="85000"/>
                  </a:schemeClr>
                </a:solidFill>
              </a:rPr>
              <a:t>getApprove</a:t>
            </a:r>
            <a:r>
              <a:rPr lang="en-US" altLang="ko-KR" sz="1400" dirty="0">
                <a:solidFill>
                  <a:schemeClr val="bg1">
                    <a:lumMod val="85000"/>
                  </a:schemeClr>
                </a:solidFill>
              </a:rPr>
              <a:t>(0)</a:t>
            </a:r>
          </a:p>
        </p:txBody>
      </p:sp>
      <p:cxnSp>
        <p:nvCxnSpPr>
          <p:cNvPr id="27" name="직선 화살표 연결선 26">
            <a:extLst>
              <a:ext uri="{FF2B5EF4-FFF2-40B4-BE49-F238E27FC236}">
                <a16:creationId xmlns:a16="http://schemas.microsoft.com/office/drawing/2014/main" id="{A842C579-3863-96C5-EC5F-8B74B41B24D3}"/>
              </a:ext>
            </a:extLst>
          </p:cNvPr>
          <p:cNvCxnSpPr>
            <a:cxnSpLocks/>
          </p:cNvCxnSpPr>
          <p:nvPr/>
        </p:nvCxnSpPr>
        <p:spPr>
          <a:xfrm flipH="1">
            <a:off x="3438660" y="2919330"/>
            <a:ext cx="1861722" cy="0"/>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8BE5EF00-7A39-C308-AFB1-1175FE1C02C4}"/>
              </a:ext>
            </a:extLst>
          </p:cNvPr>
          <p:cNvSpPr txBox="1"/>
          <p:nvPr/>
        </p:nvSpPr>
        <p:spPr>
          <a:xfrm>
            <a:off x="370762" y="2301704"/>
            <a:ext cx="1462916" cy="307777"/>
          </a:xfrm>
          <a:prstGeom prst="rect">
            <a:avLst/>
          </a:prstGeom>
          <a:noFill/>
        </p:spPr>
        <p:txBody>
          <a:bodyPr wrap="square">
            <a:spAutoFit/>
          </a:bodyPr>
          <a:lstStyle/>
          <a:p>
            <a:r>
              <a:rPr lang="en-US" altLang="ko-KR" sz="1400" dirty="0">
                <a:solidFill>
                  <a:schemeClr val="bg1">
                    <a:lumMod val="85000"/>
                  </a:schemeClr>
                </a:solidFill>
              </a:rPr>
              <a:t>② sell(0, 1000)</a:t>
            </a:r>
          </a:p>
        </p:txBody>
      </p:sp>
      <p:sp>
        <p:nvSpPr>
          <p:cNvPr id="35" name="TextBox 34">
            <a:extLst>
              <a:ext uri="{FF2B5EF4-FFF2-40B4-BE49-F238E27FC236}">
                <a16:creationId xmlns:a16="http://schemas.microsoft.com/office/drawing/2014/main" id="{881E023A-6BDF-D03A-4705-F4F6925BBF5B}"/>
              </a:ext>
            </a:extLst>
          </p:cNvPr>
          <p:cNvSpPr txBox="1"/>
          <p:nvPr/>
        </p:nvSpPr>
        <p:spPr>
          <a:xfrm>
            <a:off x="5295103" y="2931387"/>
            <a:ext cx="1661257" cy="307777"/>
          </a:xfrm>
          <a:prstGeom prst="rect">
            <a:avLst/>
          </a:prstGeom>
          <a:noFill/>
        </p:spPr>
        <p:txBody>
          <a:bodyPr wrap="square">
            <a:spAutoFit/>
          </a:bodyPr>
          <a:lstStyle/>
          <a:p>
            <a:r>
              <a:rPr lang="en-US" altLang="ko-KR" sz="1400" dirty="0">
                <a:solidFill>
                  <a:schemeClr val="bg1">
                    <a:lumMod val="85000"/>
                  </a:schemeClr>
                </a:solidFill>
              </a:rPr>
              <a:t>sells[0] = 1000</a:t>
            </a:r>
          </a:p>
        </p:txBody>
      </p:sp>
      <p:cxnSp>
        <p:nvCxnSpPr>
          <p:cNvPr id="36" name="직선 화살표 연결선 35">
            <a:extLst>
              <a:ext uri="{FF2B5EF4-FFF2-40B4-BE49-F238E27FC236}">
                <a16:creationId xmlns:a16="http://schemas.microsoft.com/office/drawing/2014/main" id="{1734B38C-B3BC-788C-EB49-E9B69510C54E}"/>
              </a:ext>
            </a:extLst>
          </p:cNvPr>
          <p:cNvCxnSpPr>
            <a:cxnSpLocks/>
          </p:cNvCxnSpPr>
          <p:nvPr/>
        </p:nvCxnSpPr>
        <p:spPr>
          <a:xfrm flipH="1">
            <a:off x="10048283" y="3628386"/>
            <a:ext cx="1787111" cy="0"/>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BF6A0B60-6306-FDF5-C520-CEE983A1DBF0}"/>
              </a:ext>
            </a:extLst>
          </p:cNvPr>
          <p:cNvSpPr txBox="1"/>
          <p:nvPr/>
        </p:nvSpPr>
        <p:spPr>
          <a:xfrm>
            <a:off x="9986799" y="3240894"/>
            <a:ext cx="1838915" cy="307777"/>
          </a:xfrm>
          <a:prstGeom prst="rect">
            <a:avLst/>
          </a:prstGeom>
          <a:noFill/>
        </p:spPr>
        <p:txBody>
          <a:bodyPr wrap="square">
            <a:spAutoFit/>
          </a:bodyPr>
          <a:lstStyle/>
          <a:p>
            <a:r>
              <a:rPr lang="en-US" altLang="ko-KR" sz="1400" dirty="0">
                <a:solidFill>
                  <a:schemeClr val="bg1">
                    <a:lumMod val="85000"/>
                  </a:schemeClr>
                </a:solidFill>
              </a:rPr>
              <a:t>③ approve(M, 1000)</a:t>
            </a:r>
          </a:p>
        </p:txBody>
      </p:sp>
      <p:sp>
        <p:nvSpPr>
          <p:cNvPr id="40" name="TextBox 39">
            <a:extLst>
              <a:ext uri="{FF2B5EF4-FFF2-40B4-BE49-F238E27FC236}">
                <a16:creationId xmlns:a16="http://schemas.microsoft.com/office/drawing/2014/main" id="{1DB4BF90-4672-D4C6-E7AE-ECA5B50F8216}"/>
              </a:ext>
            </a:extLst>
          </p:cNvPr>
          <p:cNvSpPr txBox="1"/>
          <p:nvPr/>
        </p:nvSpPr>
        <p:spPr>
          <a:xfrm>
            <a:off x="7935911" y="3501985"/>
            <a:ext cx="2110770" cy="738664"/>
          </a:xfrm>
          <a:prstGeom prst="rect">
            <a:avLst/>
          </a:prstGeom>
          <a:noFill/>
        </p:spPr>
        <p:txBody>
          <a:bodyPr wrap="square" rIns="36000" rtlCol="0">
            <a:spAutoFit/>
          </a:bodyPr>
          <a:lstStyle/>
          <a:p>
            <a:r>
              <a:rPr lang="en-US" altLang="ko-KR" sz="1400" dirty="0" err="1">
                <a:solidFill>
                  <a:schemeClr val="bg1">
                    <a:lumMod val="85000"/>
                  </a:schemeClr>
                </a:solidFill>
              </a:rPr>
              <a:t>balacnes</a:t>
            </a:r>
            <a:r>
              <a:rPr lang="en-US" altLang="ko-KR" sz="1400" dirty="0">
                <a:solidFill>
                  <a:schemeClr val="bg1">
                    <a:lumMod val="85000"/>
                  </a:schemeClr>
                </a:solidFill>
              </a:rPr>
              <a:t>[A]</a:t>
            </a:r>
            <a:r>
              <a:rPr lang="ko-KR" altLang="en-US" sz="1400" dirty="0">
                <a:solidFill>
                  <a:schemeClr val="bg1">
                    <a:lumMod val="85000"/>
                  </a:schemeClr>
                </a:solidFill>
              </a:rPr>
              <a:t> </a:t>
            </a:r>
            <a:r>
              <a:rPr lang="en-US" altLang="ko-KR" sz="1400" dirty="0">
                <a:solidFill>
                  <a:schemeClr val="bg1">
                    <a:lumMod val="85000"/>
                  </a:schemeClr>
                </a:solidFill>
              </a:rPr>
              <a:t>=</a:t>
            </a:r>
            <a:r>
              <a:rPr lang="ko-KR" altLang="en-US" sz="1400" dirty="0">
                <a:solidFill>
                  <a:schemeClr val="bg1">
                    <a:lumMod val="85000"/>
                  </a:schemeClr>
                </a:solidFill>
              </a:rPr>
              <a:t> </a:t>
            </a:r>
            <a:r>
              <a:rPr lang="en-US" altLang="ko-KR" sz="1400" dirty="0">
                <a:solidFill>
                  <a:schemeClr val="bg1">
                    <a:lumMod val="85000"/>
                  </a:schemeClr>
                </a:solidFill>
              </a:rPr>
              <a:t>0</a:t>
            </a:r>
          </a:p>
          <a:p>
            <a:r>
              <a:rPr lang="en-US" altLang="ko-KR" sz="1400" dirty="0" err="1">
                <a:solidFill>
                  <a:schemeClr val="bg1">
                    <a:lumMod val="85000"/>
                  </a:schemeClr>
                </a:solidFill>
              </a:rPr>
              <a:t>balacnes</a:t>
            </a:r>
            <a:r>
              <a:rPr lang="en-US" altLang="ko-KR" sz="1400" dirty="0">
                <a:solidFill>
                  <a:schemeClr val="bg1">
                    <a:lumMod val="85000"/>
                  </a:schemeClr>
                </a:solidFill>
              </a:rPr>
              <a:t>[B]</a:t>
            </a:r>
            <a:r>
              <a:rPr lang="ko-KR" altLang="en-US" sz="1400" dirty="0">
                <a:solidFill>
                  <a:schemeClr val="bg1">
                    <a:lumMod val="85000"/>
                  </a:schemeClr>
                </a:solidFill>
              </a:rPr>
              <a:t> </a:t>
            </a:r>
            <a:r>
              <a:rPr lang="en-US" altLang="ko-KR" sz="1400" dirty="0">
                <a:solidFill>
                  <a:schemeClr val="bg1">
                    <a:lumMod val="85000"/>
                  </a:schemeClr>
                </a:solidFill>
              </a:rPr>
              <a:t>=</a:t>
            </a:r>
            <a:r>
              <a:rPr lang="ko-KR" altLang="en-US" sz="1400" dirty="0">
                <a:solidFill>
                  <a:schemeClr val="bg1">
                    <a:lumMod val="85000"/>
                  </a:schemeClr>
                </a:solidFill>
              </a:rPr>
              <a:t> </a:t>
            </a:r>
            <a:r>
              <a:rPr lang="en-US" altLang="ko-KR" sz="1400" dirty="0">
                <a:solidFill>
                  <a:schemeClr val="bg1">
                    <a:lumMod val="85000"/>
                  </a:schemeClr>
                </a:solidFill>
              </a:rPr>
              <a:t>1000</a:t>
            </a:r>
          </a:p>
          <a:p>
            <a:r>
              <a:rPr lang="en-US" altLang="ko-KR" sz="1400" dirty="0">
                <a:solidFill>
                  <a:schemeClr val="bg1">
                    <a:lumMod val="85000"/>
                  </a:schemeClr>
                </a:solidFill>
              </a:rPr>
              <a:t>allowances[B][C] = 1000</a:t>
            </a:r>
          </a:p>
        </p:txBody>
      </p:sp>
      <p:cxnSp>
        <p:nvCxnSpPr>
          <p:cNvPr id="41" name="직선 화살표 연결선 40">
            <a:extLst>
              <a:ext uri="{FF2B5EF4-FFF2-40B4-BE49-F238E27FC236}">
                <a16:creationId xmlns:a16="http://schemas.microsoft.com/office/drawing/2014/main" id="{5E3C5408-CD53-83D2-EFF6-16257B8377B1}"/>
              </a:ext>
            </a:extLst>
          </p:cNvPr>
          <p:cNvCxnSpPr>
            <a:cxnSpLocks/>
          </p:cNvCxnSpPr>
          <p:nvPr/>
        </p:nvCxnSpPr>
        <p:spPr>
          <a:xfrm flipH="1">
            <a:off x="6642287" y="4544043"/>
            <a:ext cx="5191339" cy="0"/>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B0577006-82DB-B3D7-2E1A-23590249499F}"/>
              </a:ext>
            </a:extLst>
          </p:cNvPr>
          <p:cNvSpPr txBox="1"/>
          <p:nvPr/>
        </p:nvSpPr>
        <p:spPr>
          <a:xfrm>
            <a:off x="10907885" y="4238592"/>
            <a:ext cx="925741" cy="307777"/>
          </a:xfrm>
          <a:prstGeom prst="rect">
            <a:avLst/>
          </a:prstGeom>
          <a:noFill/>
        </p:spPr>
        <p:txBody>
          <a:bodyPr wrap="square">
            <a:spAutoFit/>
          </a:bodyPr>
          <a:lstStyle/>
          <a:p>
            <a:r>
              <a:rPr lang="en-US" altLang="ko-KR" sz="1400" dirty="0">
                <a:solidFill>
                  <a:schemeClr val="bg1">
                    <a:lumMod val="85000"/>
                  </a:schemeClr>
                </a:solidFill>
              </a:rPr>
              <a:t>④ buy(0)</a:t>
            </a:r>
          </a:p>
        </p:txBody>
      </p:sp>
      <p:cxnSp>
        <p:nvCxnSpPr>
          <p:cNvPr id="44" name="직선 화살표 연결선 43">
            <a:extLst>
              <a:ext uri="{FF2B5EF4-FFF2-40B4-BE49-F238E27FC236}">
                <a16:creationId xmlns:a16="http://schemas.microsoft.com/office/drawing/2014/main" id="{E9D2C13E-3022-38DE-78F3-CF5D23A570DE}"/>
              </a:ext>
            </a:extLst>
          </p:cNvPr>
          <p:cNvCxnSpPr>
            <a:cxnSpLocks/>
          </p:cNvCxnSpPr>
          <p:nvPr/>
        </p:nvCxnSpPr>
        <p:spPr>
          <a:xfrm>
            <a:off x="6642287" y="5048718"/>
            <a:ext cx="1260321" cy="0"/>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8AE4A0E6-CC1F-4733-F093-38AF435BB0B4}"/>
              </a:ext>
            </a:extLst>
          </p:cNvPr>
          <p:cNvSpPr txBox="1"/>
          <p:nvPr/>
        </p:nvSpPr>
        <p:spPr>
          <a:xfrm>
            <a:off x="6342438" y="4700784"/>
            <a:ext cx="1739302" cy="307777"/>
          </a:xfrm>
          <a:prstGeom prst="rect">
            <a:avLst/>
          </a:prstGeom>
          <a:noFill/>
        </p:spPr>
        <p:txBody>
          <a:bodyPr wrap="square">
            <a:spAutoFit/>
          </a:bodyPr>
          <a:lstStyle/>
          <a:p>
            <a:r>
              <a:rPr lang="en-US" altLang="ko-KR" sz="1400" dirty="0">
                <a:solidFill>
                  <a:schemeClr val="bg1">
                    <a:lumMod val="85000"/>
                  </a:schemeClr>
                </a:solidFill>
              </a:rPr>
              <a:t>④ allowance(B, C)</a:t>
            </a:r>
          </a:p>
        </p:txBody>
      </p:sp>
      <p:cxnSp>
        <p:nvCxnSpPr>
          <p:cNvPr id="52" name="직선 화살표 연결선 51">
            <a:extLst>
              <a:ext uri="{FF2B5EF4-FFF2-40B4-BE49-F238E27FC236}">
                <a16:creationId xmlns:a16="http://schemas.microsoft.com/office/drawing/2014/main" id="{D062EB0E-C0AC-58D1-1FE6-FF619A5F1816}"/>
              </a:ext>
            </a:extLst>
          </p:cNvPr>
          <p:cNvCxnSpPr>
            <a:cxnSpLocks/>
          </p:cNvCxnSpPr>
          <p:nvPr/>
        </p:nvCxnSpPr>
        <p:spPr>
          <a:xfrm flipH="1">
            <a:off x="3409210" y="5259986"/>
            <a:ext cx="1885893" cy="0"/>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B1760BA7-64FE-297C-B3D7-5A17BF5467CE}"/>
              </a:ext>
            </a:extLst>
          </p:cNvPr>
          <p:cNvSpPr txBox="1"/>
          <p:nvPr/>
        </p:nvSpPr>
        <p:spPr>
          <a:xfrm>
            <a:off x="3349126" y="4917852"/>
            <a:ext cx="2006062" cy="307777"/>
          </a:xfrm>
          <a:prstGeom prst="rect">
            <a:avLst/>
          </a:prstGeom>
          <a:noFill/>
        </p:spPr>
        <p:txBody>
          <a:bodyPr wrap="square">
            <a:spAutoFit/>
          </a:bodyPr>
          <a:lstStyle/>
          <a:p>
            <a:r>
              <a:rPr lang="en-US" altLang="ko-KR" sz="1400" dirty="0">
                <a:solidFill>
                  <a:schemeClr val="bg1">
                    <a:lumMod val="85000"/>
                  </a:schemeClr>
                </a:solidFill>
              </a:rPr>
              <a:t>④ </a:t>
            </a:r>
            <a:r>
              <a:rPr lang="en-US" altLang="ko-KR" sz="1400" dirty="0" err="1">
                <a:solidFill>
                  <a:schemeClr val="bg1">
                    <a:lumMod val="85000"/>
                  </a:schemeClr>
                </a:solidFill>
              </a:rPr>
              <a:t>transferFrom</a:t>
            </a:r>
            <a:r>
              <a:rPr lang="en-US" altLang="ko-KR" sz="1400" dirty="0">
                <a:solidFill>
                  <a:schemeClr val="bg1">
                    <a:lumMod val="85000"/>
                  </a:schemeClr>
                </a:solidFill>
              </a:rPr>
              <a:t>(A,B,0)</a:t>
            </a:r>
          </a:p>
        </p:txBody>
      </p:sp>
      <p:cxnSp>
        <p:nvCxnSpPr>
          <p:cNvPr id="54" name="직선 화살표 연결선 53">
            <a:extLst>
              <a:ext uri="{FF2B5EF4-FFF2-40B4-BE49-F238E27FC236}">
                <a16:creationId xmlns:a16="http://schemas.microsoft.com/office/drawing/2014/main" id="{0F6CC561-4010-17EC-F36B-D11D74A1A939}"/>
              </a:ext>
            </a:extLst>
          </p:cNvPr>
          <p:cNvCxnSpPr>
            <a:cxnSpLocks/>
          </p:cNvCxnSpPr>
          <p:nvPr/>
        </p:nvCxnSpPr>
        <p:spPr>
          <a:xfrm>
            <a:off x="6649964" y="5645155"/>
            <a:ext cx="1252644" cy="0"/>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5DAA9F7E-F796-B3E0-6F71-B753E069C34A}"/>
              </a:ext>
            </a:extLst>
          </p:cNvPr>
          <p:cNvSpPr txBox="1"/>
          <p:nvPr/>
        </p:nvSpPr>
        <p:spPr>
          <a:xfrm>
            <a:off x="6586584" y="5312643"/>
            <a:ext cx="2271056" cy="307777"/>
          </a:xfrm>
          <a:prstGeom prst="rect">
            <a:avLst/>
          </a:prstGeom>
          <a:noFill/>
        </p:spPr>
        <p:txBody>
          <a:bodyPr wrap="square">
            <a:spAutoFit/>
          </a:bodyPr>
          <a:lstStyle/>
          <a:p>
            <a:r>
              <a:rPr lang="en-US" altLang="ko-KR" sz="1400" dirty="0">
                <a:solidFill>
                  <a:schemeClr val="bg1">
                    <a:lumMod val="85000"/>
                  </a:schemeClr>
                </a:solidFill>
              </a:rPr>
              <a:t>④ </a:t>
            </a:r>
            <a:r>
              <a:rPr lang="en-US" altLang="ko-KR" sz="1400" dirty="0" err="1">
                <a:solidFill>
                  <a:schemeClr val="bg1">
                    <a:lumMod val="85000"/>
                  </a:schemeClr>
                </a:solidFill>
              </a:rPr>
              <a:t>transferFrom</a:t>
            </a:r>
            <a:r>
              <a:rPr lang="en-US" altLang="ko-KR" sz="1400" dirty="0">
                <a:solidFill>
                  <a:schemeClr val="bg1">
                    <a:lumMod val="85000"/>
                  </a:schemeClr>
                </a:solidFill>
              </a:rPr>
              <a:t>(B,A,1000)</a:t>
            </a:r>
          </a:p>
        </p:txBody>
      </p:sp>
      <p:sp>
        <p:nvSpPr>
          <p:cNvPr id="58" name="TextBox 57">
            <a:extLst>
              <a:ext uri="{FF2B5EF4-FFF2-40B4-BE49-F238E27FC236}">
                <a16:creationId xmlns:a16="http://schemas.microsoft.com/office/drawing/2014/main" id="{4474D480-AF34-7013-43B8-BB291F216551}"/>
              </a:ext>
            </a:extLst>
          </p:cNvPr>
          <p:cNvSpPr txBox="1"/>
          <p:nvPr/>
        </p:nvSpPr>
        <p:spPr>
          <a:xfrm>
            <a:off x="7902608" y="5783189"/>
            <a:ext cx="2324061" cy="738664"/>
          </a:xfrm>
          <a:prstGeom prst="rect">
            <a:avLst/>
          </a:prstGeom>
          <a:noFill/>
        </p:spPr>
        <p:txBody>
          <a:bodyPr wrap="square" rtlCol="0">
            <a:spAutoFit/>
          </a:bodyPr>
          <a:lstStyle/>
          <a:p>
            <a:r>
              <a:rPr lang="en-US" altLang="ko-KR" sz="1400" dirty="0" err="1">
                <a:solidFill>
                  <a:schemeClr val="bg1">
                    <a:lumMod val="85000"/>
                  </a:schemeClr>
                </a:solidFill>
              </a:rPr>
              <a:t>balacnes</a:t>
            </a:r>
            <a:r>
              <a:rPr lang="en-US" altLang="ko-KR" sz="1400" dirty="0">
                <a:solidFill>
                  <a:schemeClr val="bg1">
                    <a:lumMod val="85000"/>
                  </a:schemeClr>
                </a:solidFill>
              </a:rPr>
              <a:t>[A]</a:t>
            </a:r>
            <a:r>
              <a:rPr lang="ko-KR" altLang="en-US" sz="1400" dirty="0">
                <a:solidFill>
                  <a:schemeClr val="bg1">
                    <a:lumMod val="85000"/>
                  </a:schemeClr>
                </a:solidFill>
              </a:rPr>
              <a:t> </a:t>
            </a:r>
            <a:r>
              <a:rPr lang="en-US" altLang="ko-KR" sz="1400" dirty="0">
                <a:solidFill>
                  <a:schemeClr val="bg1">
                    <a:lumMod val="85000"/>
                  </a:schemeClr>
                </a:solidFill>
              </a:rPr>
              <a:t>=</a:t>
            </a:r>
            <a:r>
              <a:rPr lang="ko-KR" altLang="en-US" sz="1400" dirty="0">
                <a:solidFill>
                  <a:schemeClr val="bg1">
                    <a:lumMod val="85000"/>
                  </a:schemeClr>
                </a:solidFill>
              </a:rPr>
              <a:t> </a:t>
            </a:r>
            <a:r>
              <a:rPr lang="en-US" altLang="ko-KR" sz="1400" dirty="0">
                <a:solidFill>
                  <a:schemeClr val="bg1">
                    <a:lumMod val="85000"/>
                  </a:schemeClr>
                </a:solidFill>
              </a:rPr>
              <a:t>1000</a:t>
            </a:r>
          </a:p>
          <a:p>
            <a:r>
              <a:rPr lang="en-US" altLang="ko-KR" sz="1400" dirty="0" err="1">
                <a:solidFill>
                  <a:schemeClr val="bg1">
                    <a:lumMod val="85000"/>
                  </a:schemeClr>
                </a:solidFill>
              </a:rPr>
              <a:t>balacnes</a:t>
            </a:r>
            <a:r>
              <a:rPr lang="en-US" altLang="ko-KR" sz="1400" dirty="0">
                <a:solidFill>
                  <a:schemeClr val="bg1">
                    <a:lumMod val="85000"/>
                  </a:schemeClr>
                </a:solidFill>
              </a:rPr>
              <a:t>[B]</a:t>
            </a:r>
            <a:r>
              <a:rPr lang="ko-KR" altLang="en-US" sz="1400" dirty="0">
                <a:solidFill>
                  <a:schemeClr val="bg1">
                    <a:lumMod val="85000"/>
                  </a:schemeClr>
                </a:solidFill>
              </a:rPr>
              <a:t> </a:t>
            </a:r>
            <a:r>
              <a:rPr lang="en-US" altLang="ko-KR" sz="1400" dirty="0">
                <a:solidFill>
                  <a:schemeClr val="bg1">
                    <a:lumMod val="85000"/>
                  </a:schemeClr>
                </a:solidFill>
              </a:rPr>
              <a:t>=</a:t>
            </a:r>
            <a:r>
              <a:rPr lang="ko-KR" altLang="en-US" sz="1400" dirty="0">
                <a:solidFill>
                  <a:schemeClr val="bg1">
                    <a:lumMod val="85000"/>
                  </a:schemeClr>
                </a:solidFill>
              </a:rPr>
              <a:t> </a:t>
            </a:r>
            <a:r>
              <a:rPr lang="en-US" altLang="ko-KR" sz="1400" dirty="0">
                <a:solidFill>
                  <a:schemeClr val="bg1">
                    <a:lumMod val="85000"/>
                  </a:schemeClr>
                </a:solidFill>
              </a:rPr>
              <a:t>0</a:t>
            </a:r>
          </a:p>
          <a:p>
            <a:r>
              <a:rPr lang="en-US" altLang="ko-KR" sz="1400" dirty="0">
                <a:solidFill>
                  <a:schemeClr val="bg1">
                    <a:lumMod val="85000"/>
                  </a:schemeClr>
                </a:solidFill>
              </a:rPr>
              <a:t>allowances[B][C] = 0</a:t>
            </a:r>
          </a:p>
        </p:txBody>
      </p:sp>
      <p:sp>
        <p:nvSpPr>
          <p:cNvPr id="59" name="TextBox 58">
            <a:extLst>
              <a:ext uri="{FF2B5EF4-FFF2-40B4-BE49-F238E27FC236}">
                <a16:creationId xmlns:a16="http://schemas.microsoft.com/office/drawing/2014/main" id="{85FCD664-1C23-A5E6-3EE4-1AF2A8343703}"/>
              </a:ext>
            </a:extLst>
          </p:cNvPr>
          <p:cNvSpPr txBox="1"/>
          <p:nvPr/>
        </p:nvSpPr>
        <p:spPr>
          <a:xfrm>
            <a:off x="1875567" y="5798767"/>
            <a:ext cx="1533643" cy="307777"/>
          </a:xfrm>
          <a:prstGeom prst="rect">
            <a:avLst/>
          </a:prstGeom>
          <a:noFill/>
        </p:spPr>
        <p:txBody>
          <a:bodyPr wrap="square">
            <a:spAutoFit/>
          </a:bodyPr>
          <a:lstStyle/>
          <a:p>
            <a:r>
              <a:rPr lang="en-US" altLang="ko-KR" sz="1400" dirty="0">
                <a:solidFill>
                  <a:schemeClr val="bg1">
                    <a:lumMod val="85000"/>
                  </a:schemeClr>
                </a:solidFill>
              </a:rPr>
              <a:t>owners[0]</a:t>
            </a:r>
            <a:r>
              <a:rPr lang="ko-KR" altLang="en-US" sz="1400" dirty="0">
                <a:solidFill>
                  <a:schemeClr val="bg1">
                    <a:lumMod val="85000"/>
                  </a:schemeClr>
                </a:solidFill>
              </a:rPr>
              <a:t> </a:t>
            </a:r>
            <a:r>
              <a:rPr lang="en-US" altLang="ko-KR" sz="1400" dirty="0">
                <a:solidFill>
                  <a:schemeClr val="bg1">
                    <a:lumMod val="85000"/>
                  </a:schemeClr>
                </a:solidFill>
              </a:rPr>
              <a:t>=</a:t>
            </a:r>
            <a:r>
              <a:rPr lang="ko-KR" altLang="en-US" sz="1400" dirty="0">
                <a:solidFill>
                  <a:schemeClr val="bg1">
                    <a:lumMod val="85000"/>
                  </a:schemeClr>
                </a:solidFill>
              </a:rPr>
              <a:t> </a:t>
            </a:r>
            <a:r>
              <a:rPr lang="en-US" altLang="ko-KR" sz="1400" dirty="0">
                <a:solidFill>
                  <a:schemeClr val="bg1">
                    <a:lumMod val="85000"/>
                  </a:schemeClr>
                </a:solidFill>
              </a:rPr>
              <a:t>B</a:t>
            </a:r>
          </a:p>
        </p:txBody>
      </p:sp>
      <p:cxnSp>
        <p:nvCxnSpPr>
          <p:cNvPr id="61" name="직선 연결선 60">
            <a:extLst>
              <a:ext uri="{FF2B5EF4-FFF2-40B4-BE49-F238E27FC236}">
                <a16:creationId xmlns:a16="http://schemas.microsoft.com/office/drawing/2014/main" id="{660AB6A0-605F-BB72-BCD9-684598C52D26}"/>
              </a:ext>
            </a:extLst>
          </p:cNvPr>
          <p:cNvCxnSpPr>
            <a:cxnSpLocks/>
            <a:stCxn id="14" idx="2"/>
          </p:cNvCxnSpPr>
          <p:nvPr/>
        </p:nvCxnSpPr>
        <p:spPr>
          <a:xfrm flipH="1">
            <a:off x="355446" y="961424"/>
            <a:ext cx="5604" cy="5764350"/>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2" name="직선 연결선 61">
            <a:extLst>
              <a:ext uri="{FF2B5EF4-FFF2-40B4-BE49-F238E27FC236}">
                <a16:creationId xmlns:a16="http://schemas.microsoft.com/office/drawing/2014/main" id="{33FB7AB5-331E-9B87-5299-A0B92C14C7D7}"/>
              </a:ext>
            </a:extLst>
          </p:cNvPr>
          <p:cNvCxnSpPr>
            <a:cxnSpLocks/>
            <a:stCxn id="11" idx="2"/>
          </p:cNvCxnSpPr>
          <p:nvPr/>
        </p:nvCxnSpPr>
        <p:spPr>
          <a:xfrm>
            <a:off x="11825713" y="949891"/>
            <a:ext cx="7913" cy="5716021"/>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29746F10-9A85-FD0E-C0DD-A80A0777B565}"/>
              </a:ext>
            </a:extLst>
          </p:cNvPr>
          <p:cNvSpPr txBox="1"/>
          <p:nvPr/>
        </p:nvSpPr>
        <p:spPr>
          <a:xfrm>
            <a:off x="7800723" y="90623"/>
            <a:ext cx="4567142" cy="307777"/>
          </a:xfrm>
          <a:prstGeom prst="rect">
            <a:avLst/>
          </a:prstGeom>
          <a:noFill/>
        </p:spPr>
        <p:txBody>
          <a:bodyPr wrap="square">
            <a:spAutoFit/>
          </a:bodyPr>
          <a:lstStyle/>
          <a:p>
            <a:r>
              <a:rPr lang="en-US" altLang="ko-KR" sz="1400" dirty="0">
                <a:solidFill>
                  <a:schemeClr val="bg1">
                    <a:lumMod val="85000"/>
                  </a:schemeClr>
                </a:solidFill>
              </a:rPr>
              <a:t> ① ② ③ ④ ⑤ ⑥ ⑦ ⑧ ⑨ ⑩ ⑪ ⑫ ⑬ ⑭ ⑮</a:t>
            </a:r>
          </a:p>
        </p:txBody>
      </p:sp>
      <p:cxnSp>
        <p:nvCxnSpPr>
          <p:cNvPr id="93" name="직선 연결선 92">
            <a:extLst>
              <a:ext uri="{FF2B5EF4-FFF2-40B4-BE49-F238E27FC236}">
                <a16:creationId xmlns:a16="http://schemas.microsoft.com/office/drawing/2014/main" id="{D8E61D23-1E55-26E7-0E4F-9C01452B0C9B}"/>
              </a:ext>
            </a:extLst>
          </p:cNvPr>
          <p:cNvCxnSpPr>
            <a:cxnSpLocks/>
          </p:cNvCxnSpPr>
          <p:nvPr/>
        </p:nvCxnSpPr>
        <p:spPr>
          <a:xfrm>
            <a:off x="361918" y="1436489"/>
            <a:ext cx="11463795" cy="0"/>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4" name="직선 연결선 93">
            <a:extLst>
              <a:ext uri="{FF2B5EF4-FFF2-40B4-BE49-F238E27FC236}">
                <a16:creationId xmlns:a16="http://schemas.microsoft.com/office/drawing/2014/main" id="{9ADF42C0-E6C2-C7EF-E7C9-66685A37185B}"/>
              </a:ext>
            </a:extLst>
          </p:cNvPr>
          <p:cNvCxnSpPr>
            <a:cxnSpLocks/>
          </p:cNvCxnSpPr>
          <p:nvPr/>
        </p:nvCxnSpPr>
        <p:spPr>
          <a:xfrm>
            <a:off x="355446" y="2288696"/>
            <a:ext cx="11478180" cy="0"/>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5" name="직선 연결선 94">
            <a:extLst>
              <a:ext uri="{FF2B5EF4-FFF2-40B4-BE49-F238E27FC236}">
                <a16:creationId xmlns:a16="http://schemas.microsoft.com/office/drawing/2014/main" id="{82F6856C-72B8-C97D-4F30-81DA80B8D94B}"/>
              </a:ext>
            </a:extLst>
          </p:cNvPr>
          <p:cNvCxnSpPr>
            <a:cxnSpLocks/>
          </p:cNvCxnSpPr>
          <p:nvPr/>
        </p:nvCxnSpPr>
        <p:spPr>
          <a:xfrm>
            <a:off x="355446" y="3239164"/>
            <a:ext cx="11470267" cy="0"/>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6" name="직선 연결선 95">
            <a:extLst>
              <a:ext uri="{FF2B5EF4-FFF2-40B4-BE49-F238E27FC236}">
                <a16:creationId xmlns:a16="http://schemas.microsoft.com/office/drawing/2014/main" id="{83658E6F-215C-AA7D-A9D9-68F51244F75D}"/>
              </a:ext>
            </a:extLst>
          </p:cNvPr>
          <p:cNvCxnSpPr>
            <a:cxnSpLocks/>
          </p:cNvCxnSpPr>
          <p:nvPr/>
        </p:nvCxnSpPr>
        <p:spPr>
          <a:xfrm>
            <a:off x="370762" y="4247685"/>
            <a:ext cx="11454951" cy="0"/>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7" name="직선 연결선 96">
            <a:extLst>
              <a:ext uri="{FF2B5EF4-FFF2-40B4-BE49-F238E27FC236}">
                <a16:creationId xmlns:a16="http://schemas.microsoft.com/office/drawing/2014/main" id="{8CDC882D-6647-DD61-B849-C3C917FA918F}"/>
              </a:ext>
            </a:extLst>
          </p:cNvPr>
          <p:cNvCxnSpPr>
            <a:cxnSpLocks/>
          </p:cNvCxnSpPr>
          <p:nvPr/>
        </p:nvCxnSpPr>
        <p:spPr>
          <a:xfrm>
            <a:off x="355446" y="5765023"/>
            <a:ext cx="11470267" cy="0"/>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5014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9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3"/>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7"/>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4"/>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54"/>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57"/>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52"/>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53"/>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97"/>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59"/>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3" grpId="0"/>
      <p:bldP spid="25" grpId="0"/>
      <p:bldP spid="30" grpId="0"/>
      <p:bldP spid="35" grpId="0"/>
      <p:bldP spid="39" grpId="0"/>
      <p:bldP spid="40" grpId="0"/>
      <p:bldP spid="43" grpId="0"/>
      <p:bldP spid="47" grpId="0"/>
      <p:bldP spid="53" grpId="0"/>
      <p:bldP spid="57" grpId="0"/>
      <p:bldP spid="58" grpId="0"/>
      <p:bldP spid="59" grpId="0"/>
    </p:bld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A39447AA-A337-4176-924B-2B2303278C21}"/>
              </a:ext>
            </a:extLst>
          </p:cNvPr>
          <p:cNvSpPr>
            <a:spLocks noGrp="1"/>
          </p:cNvSpPr>
          <p:nvPr>
            <p:ph type="title"/>
          </p:nvPr>
        </p:nvSpPr>
        <p:spPr/>
        <p:txBody>
          <a:bodyPr/>
          <a:lstStyle/>
          <a:p>
            <a:r>
              <a:rPr lang="en-US" altLang="ko-KR" dirty="0" err="1"/>
              <a:t>dApp</a:t>
            </a:r>
            <a:r>
              <a:rPr lang="en-US" altLang="ko-KR" dirty="0"/>
              <a:t> (Decentralized Application)</a:t>
            </a:r>
            <a:endParaRPr lang="ko-KR" altLang="en-US" dirty="0"/>
          </a:p>
        </p:txBody>
      </p:sp>
      <p:sp>
        <p:nvSpPr>
          <p:cNvPr id="4" name="TextBox 3">
            <a:extLst>
              <a:ext uri="{FF2B5EF4-FFF2-40B4-BE49-F238E27FC236}">
                <a16:creationId xmlns:a16="http://schemas.microsoft.com/office/drawing/2014/main" id="{5F56FAFF-67E8-420F-A792-E782E4757EB4}"/>
              </a:ext>
            </a:extLst>
          </p:cNvPr>
          <p:cNvSpPr txBox="1"/>
          <p:nvPr/>
        </p:nvSpPr>
        <p:spPr>
          <a:xfrm>
            <a:off x="2194194" y="2386743"/>
            <a:ext cx="7803611" cy="2092881"/>
          </a:xfrm>
          <a:prstGeom prst="rect">
            <a:avLst/>
          </a:prstGeom>
          <a:noFill/>
        </p:spPr>
        <p:txBody>
          <a:bodyPr wrap="none" rtlCol="0">
            <a:spAutoFit/>
          </a:bodyPr>
          <a:lstStyle/>
          <a:p>
            <a:pPr algn="ctr"/>
            <a:r>
              <a:rPr lang="en-US" altLang="ko-KR" sz="8000" dirty="0" err="1">
                <a:solidFill>
                  <a:schemeClr val="bg1">
                    <a:lumMod val="85000"/>
                  </a:schemeClr>
                </a:solidFill>
                <a:latin typeface="Arial" panose="020B0604020202020204" pitchFamily="34" charset="0"/>
              </a:rPr>
              <a:t>dApp</a:t>
            </a:r>
            <a:endParaRPr lang="en-US" altLang="ko-KR" sz="8000" dirty="0">
              <a:solidFill>
                <a:schemeClr val="bg1">
                  <a:lumMod val="85000"/>
                </a:schemeClr>
              </a:solidFill>
              <a:latin typeface="Arial" panose="020B0604020202020204" pitchFamily="34" charset="0"/>
            </a:endParaRPr>
          </a:p>
          <a:p>
            <a:pPr algn="ctr"/>
            <a:r>
              <a:rPr lang="en-US" altLang="ko-KR" sz="5000" dirty="0">
                <a:solidFill>
                  <a:schemeClr val="bg1">
                    <a:lumMod val="85000"/>
                  </a:schemeClr>
                </a:solidFill>
                <a:latin typeface="Arial" panose="020B0604020202020204" pitchFamily="34" charset="0"/>
              </a:rPr>
              <a:t>(Decentralized Application)</a:t>
            </a:r>
            <a:endParaRPr lang="ko-KR" altLang="en-US" sz="5000" dirty="0">
              <a:solidFill>
                <a:schemeClr val="bg1">
                  <a:lumMod val="85000"/>
                </a:schemeClr>
              </a:solidFill>
              <a:latin typeface="Arial" panose="020B0604020202020204" pitchFamily="34" charset="0"/>
            </a:endParaRPr>
          </a:p>
        </p:txBody>
      </p:sp>
    </p:spTree>
    <p:extLst>
      <p:ext uri="{BB962C8B-B14F-4D97-AF65-F5344CB8AC3E}">
        <p14:creationId xmlns:p14="http://schemas.microsoft.com/office/powerpoint/2010/main" val="3866054658"/>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E5D26AA1-E791-B527-BB5B-2049AF9C0985}"/>
              </a:ext>
            </a:extLst>
          </p:cNvPr>
          <p:cNvSpPr>
            <a:spLocks noGrp="1"/>
          </p:cNvSpPr>
          <p:nvPr>
            <p:ph idx="1"/>
          </p:nvPr>
        </p:nvSpPr>
        <p:spPr/>
        <p:txBody>
          <a:bodyPr/>
          <a:lstStyle/>
          <a:p>
            <a:pPr indent="0">
              <a:buNone/>
            </a:pPr>
            <a:r>
              <a:rPr lang="en-US" altLang="ko-KR" dirty="0" err="1"/>
              <a:t>dApp</a:t>
            </a:r>
            <a:r>
              <a:rPr lang="en-US" altLang="ko-KR" dirty="0"/>
              <a:t> (Decentralized Application)</a:t>
            </a:r>
          </a:p>
          <a:p>
            <a:r>
              <a:rPr lang="ko-KR" altLang="en-US" dirty="0"/>
              <a:t>탈중앙화 분산 애플리케이션</a:t>
            </a:r>
            <a:endParaRPr lang="en-US" altLang="ko-KR" dirty="0"/>
          </a:p>
          <a:p>
            <a:r>
              <a:rPr lang="ko-KR" altLang="en-US" dirty="0"/>
              <a:t>블록체인을</a:t>
            </a:r>
            <a:r>
              <a:rPr lang="en-US" altLang="ko-KR" dirty="0"/>
              <a:t> </a:t>
            </a:r>
            <a:r>
              <a:rPr lang="ko-KR" altLang="en-US" dirty="0"/>
              <a:t>기반으로 동작하는 애플리케이션</a:t>
            </a:r>
            <a:endParaRPr lang="en-US" altLang="ko-KR" dirty="0"/>
          </a:p>
          <a:p>
            <a:r>
              <a:rPr lang="ko-KR" altLang="en-US" dirty="0"/>
              <a:t>좁은 의미 </a:t>
            </a:r>
            <a:r>
              <a:rPr lang="en-US" altLang="ko-KR" dirty="0"/>
              <a:t>: </a:t>
            </a:r>
            <a:r>
              <a:rPr lang="ko-KR" altLang="en-US" dirty="0"/>
              <a:t>블록체인 상에서만 동작하는 스마트 </a:t>
            </a:r>
            <a:r>
              <a:rPr lang="ko-KR" altLang="en-US" dirty="0" err="1"/>
              <a:t>컨트랙트</a:t>
            </a:r>
            <a:endParaRPr lang="en-US" altLang="ko-KR" dirty="0"/>
          </a:p>
          <a:p>
            <a:r>
              <a:rPr lang="ko-KR" altLang="en-US" dirty="0"/>
              <a:t>넓은 의미 </a:t>
            </a:r>
            <a:r>
              <a:rPr lang="en-US" altLang="ko-KR" dirty="0"/>
              <a:t>: </a:t>
            </a:r>
            <a:r>
              <a:rPr lang="ko-KR" altLang="en-US" dirty="0"/>
              <a:t>스마트 </a:t>
            </a:r>
            <a:r>
              <a:rPr lang="ko-KR" altLang="en-US" dirty="0" err="1"/>
              <a:t>컨트랙트와</a:t>
            </a:r>
            <a:r>
              <a:rPr lang="ko-KR" altLang="en-US" dirty="0"/>
              <a:t> 상호작용하는 애플리케이션을 포함</a:t>
            </a:r>
          </a:p>
        </p:txBody>
      </p:sp>
      <p:sp>
        <p:nvSpPr>
          <p:cNvPr id="3" name="제목 2">
            <a:extLst>
              <a:ext uri="{FF2B5EF4-FFF2-40B4-BE49-F238E27FC236}">
                <a16:creationId xmlns:a16="http://schemas.microsoft.com/office/drawing/2014/main" id="{8BB2CD95-DF01-C96C-1FE5-EAB9AF211CBA}"/>
              </a:ext>
            </a:extLst>
          </p:cNvPr>
          <p:cNvSpPr>
            <a:spLocks noGrp="1"/>
          </p:cNvSpPr>
          <p:nvPr>
            <p:ph type="title"/>
          </p:nvPr>
        </p:nvSpPr>
        <p:spPr/>
        <p:txBody>
          <a:bodyPr/>
          <a:lstStyle/>
          <a:p>
            <a:r>
              <a:rPr lang="en-US" altLang="ko-KR" dirty="0" err="1"/>
              <a:t>dApp</a:t>
            </a:r>
            <a:r>
              <a:rPr lang="en-US" altLang="ko-KR" dirty="0"/>
              <a:t> (Decentralized Application)</a:t>
            </a:r>
            <a:endParaRPr lang="ko-KR" altLang="en-US" dirty="0"/>
          </a:p>
        </p:txBody>
      </p:sp>
    </p:spTree>
    <p:extLst>
      <p:ext uri="{BB962C8B-B14F-4D97-AF65-F5344CB8AC3E}">
        <p14:creationId xmlns:p14="http://schemas.microsoft.com/office/powerpoint/2010/main" val="2171102024"/>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BBEF2DAA-D9D6-489A-BB90-DA320C5B2DF7}"/>
              </a:ext>
            </a:extLst>
          </p:cNvPr>
          <p:cNvSpPr>
            <a:spLocks noGrp="1"/>
          </p:cNvSpPr>
          <p:nvPr>
            <p:ph idx="1"/>
          </p:nvPr>
        </p:nvSpPr>
        <p:spPr>
          <a:xfrm>
            <a:off x="241299" y="674860"/>
            <a:ext cx="11683999" cy="6030740"/>
          </a:xfrm>
        </p:spPr>
        <p:txBody>
          <a:bodyPr/>
          <a:lstStyle/>
          <a:p>
            <a:r>
              <a:rPr lang="ko-KR" altLang="en-US" dirty="0" err="1"/>
              <a:t>이더리움</a:t>
            </a:r>
            <a:r>
              <a:rPr lang="ko-KR" altLang="en-US" dirty="0"/>
              <a:t> </a:t>
            </a:r>
            <a:r>
              <a:rPr lang="en-US" altLang="ko-KR" dirty="0"/>
              <a:t>JSON-RPC</a:t>
            </a:r>
          </a:p>
          <a:p>
            <a:pPr lvl="1"/>
            <a:r>
              <a:rPr lang="en-US" altLang="ko-KR" dirty="0">
                <a:hlinkClick r:id="rId3"/>
              </a:rPr>
              <a:t>Ethereum JSON-RPC Specification</a:t>
            </a:r>
            <a:r>
              <a:rPr lang="en-US" altLang="ko-KR" dirty="0"/>
              <a:t> (</a:t>
            </a:r>
            <a:r>
              <a:rPr lang="en-US" altLang="ko-KR" dirty="0">
                <a:hlinkClick r:id="rId4"/>
              </a:rPr>
              <a:t>JSON-RPC</a:t>
            </a:r>
            <a:r>
              <a:rPr lang="en-US" altLang="ko-KR" dirty="0"/>
              <a:t>)</a:t>
            </a:r>
          </a:p>
          <a:p>
            <a:pPr lvl="1"/>
            <a:r>
              <a:rPr lang="en-US" altLang="ko-KR" dirty="0"/>
              <a:t>Http, WebSocket - CORS </a:t>
            </a:r>
            <a:r>
              <a:rPr lang="ko-KR" altLang="en-US" dirty="0"/>
              <a:t>지원</a:t>
            </a:r>
            <a:endParaRPr lang="en-US" altLang="ko-KR" dirty="0"/>
          </a:p>
          <a:p>
            <a:pPr lvl="1"/>
            <a:endParaRPr lang="en-US" altLang="ko-KR" dirty="0"/>
          </a:p>
          <a:p>
            <a:r>
              <a:rPr lang="ko-KR" altLang="en-US" dirty="0" err="1"/>
              <a:t>이더리움</a:t>
            </a:r>
            <a:r>
              <a:rPr lang="ko-KR" altLang="en-US" dirty="0"/>
              <a:t> </a:t>
            </a:r>
            <a:r>
              <a:rPr lang="en-US" altLang="ko-KR" dirty="0"/>
              <a:t>API library &amp; Wallet API</a:t>
            </a:r>
          </a:p>
          <a:p>
            <a:pPr lvl="1"/>
            <a:r>
              <a:rPr lang="en-US" altLang="ko-KR" dirty="0">
                <a:hlinkClick r:id="rId5"/>
              </a:rPr>
              <a:t>web3js</a:t>
            </a:r>
            <a:r>
              <a:rPr lang="en-US" altLang="ko-KR" dirty="0"/>
              <a:t> (</a:t>
            </a:r>
            <a:r>
              <a:rPr lang="en-US" altLang="ko-KR" dirty="0" err="1"/>
              <a:t>javascript</a:t>
            </a:r>
            <a:r>
              <a:rPr lang="en-US" altLang="ko-KR" dirty="0"/>
              <a:t>), </a:t>
            </a:r>
            <a:r>
              <a:rPr lang="en-US" altLang="ko-KR" dirty="0">
                <a:hlinkClick r:id="rId6"/>
              </a:rPr>
              <a:t>web3j</a:t>
            </a:r>
            <a:r>
              <a:rPr lang="en-US" altLang="ko-KR" dirty="0"/>
              <a:t> (Java), </a:t>
            </a:r>
            <a:r>
              <a:rPr lang="en-US" altLang="ko-KR" dirty="0">
                <a:hlinkClick r:id="rId7"/>
              </a:rPr>
              <a:t>web3.py</a:t>
            </a:r>
            <a:r>
              <a:rPr lang="en-US" altLang="ko-KR" dirty="0"/>
              <a:t> (python), </a:t>
            </a:r>
            <a:r>
              <a:rPr lang="en-US" altLang="ko-KR" dirty="0" err="1">
                <a:hlinkClick r:id="rId8"/>
              </a:rPr>
              <a:t>Nethereum</a:t>
            </a:r>
            <a:r>
              <a:rPr lang="en-US" altLang="ko-KR" dirty="0"/>
              <a:t> (C#)</a:t>
            </a:r>
          </a:p>
          <a:p>
            <a:pPr lvl="1"/>
            <a:endParaRPr lang="en-US" altLang="ko-KR" dirty="0"/>
          </a:p>
          <a:p>
            <a:r>
              <a:rPr lang="ko-KR" altLang="en-US" dirty="0"/>
              <a:t>지갑 및 트랜잭션 서명</a:t>
            </a:r>
            <a:endParaRPr lang="en-US" altLang="ko-KR" dirty="0"/>
          </a:p>
          <a:p>
            <a:pPr lvl="1"/>
            <a:r>
              <a:rPr lang="ko-KR" altLang="en-US" dirty="0"/>
              <a:t>메타마스크 </a:t>
            </a:r>
            <a:r>
              <a:rPr lang="en-US" altLang="ko-KR" dirty="0"/>
              <a:t>(integration with web3js)</a:t>
            </a:r>
          </a:p>
          <a:p>
            <a:pPr lvl="1"/>
            <a:endParaRPr lang="en-US" altLang="ko-KR" dirty="0"/>
          </a:p>
          <a:p>
            <a:pPr lvl="1"/>
            <a:endParaRPr lang="ko-KR" altLang="en-US" dirty="0"/>
          </a:p>
        </p:txBody>
      </p:sp>
      <p:sp>
        <p:nvSpPr>
          <p:cNvPr id="3" name="제목 2">
            <a:extLst>
              <a:ext uri="{FF2B5EF4-FFF2-40B4-BE49-F238E27FC236}">
                <a16:creationId xmlns:a16="http://schemas.microsoft.com/office/drawing/2014/main" id="{85E5D58A-92CC-4CDE-B653-7821985AB6B9}"/>
              </a:ext>
            </a:extLst>
          </p:cNvPr>
          <p:cNvSpPr>
            <a:spLocks noGrp="1"/>
          </p:cNvSpPr>
          <p:nvPr>
            <p:ph type="title"/>
          </p:nvPr>
        </p:nvSpPr>
        <p:spPr/>
        <p:txBody>
          <a:bodyPr/>
          <a:lstStyle/>
          <a:p>
            <a:r>
              <a:rPr lang="en-US" altLang="ko-KR" dirty="0" err="1"/>
              <a:t>DApp</a:t>
            </a:r>
            <a:r>
              <a:rPr lang="en-US" altLang="ko-KR" dirty="0"/>
              <a:t> (</a:t>
            </a:r>
            <a:r>
              <a:rPr lang="en-US" altLang="ko-KR" dirty="0" err="1"/>
              <a:t>Decentrialized</a:t>
            </a:r>
            <a:r>
              <a:rPr lang="en-US" altLang="ko-KR" dirty="0"/>
              <a:t> Application)</a:t>
            </a:r>
            <a:endParaRPr lang="ko-KR" altLang="en-US" dirty="0"/>
          </a:p>
        </p:txBody>
      </p:sp>
      <p:graphicFrame>
        <p:nvGraphicFramePr>
          <p:cNvPr id="4" name="표 3">
            <a:extLst>
              <a:ext uri="{FF2B5EF4-FFF2-40B4-BE49-F238E27FC236}">
                <a16:creationId xmlns:a16="http://schemas.microsoft.com/office/drawing/2014/main" id="{F3E91B27-332B-088C-E5AA-C3F8E3687BEB}"/>
              </a:ext>
            </a:extLst>
          </p:cNvPr>
          <p:cNvGraphicFramePr>
            <a:graphicFrameLocks noGrp="1"/>
          </p:cNvGraphicFramePr>
          <p:nvPr>
            <p:extLst>
              <p:ext uri="{D42A27DB-BD31-4B8C-83A1-F6EECF244321}">
                <p14:modId xmlns:p14="http://schemas.microsoft.com/office/powerpoint/2010/main" val="220264111"/>
              </p:ext>
            </p:extLst>
          </p:nvPr>
        </p:nvGraphicFramePr>
        <p:xfrm>
          <a:off x="5719187" y="734355"/>
          <a:ext cx="6042813" cy="1341120"/>
        </p:xfrm>
        <a:graphic>
          <a:graphicData uri="http://schemas.openxmlformats.org/drawingml/2006/table">
            <a:tbl>
              <a:tblPr firstRow="1" bandRow="1">
                <a:tableStyleId>{8799B23B-EC83-4686-B30A-512413B5E67A}</a:tableStyleId>
              </a:tblPr>
              <a:tblGrid>
                <a:gridCol w="2532761">
                  <a:extLst>
                    <a:ext uri="{9D8B030D-6E8A-4147-A177-3AD203B41FA5}">
                      <a16:colId xmlns:a16="http://schemas.microsoft.com/office/drawing/2014/main" val="2656906354"/>
                    </a:ext>
                  </a:extLst>
                </a:gridCol>
                <a:gridCol w="3510052">
                  <a:extLst>
                    <a:ext uri="{9D8B030D-6E8A-4147-A177-3AD203B41FA5}">
                      <a16:colId xmlns:a16="http://schemas.microsoft.com/office/drawing/2014/main" val="218946248"/>
                    </a:ext>
                  </a:extLst>
                </a:gridCol>
              </a:tblGrid>
              <a:tr h="206852">
                <a:tc>
                  <a:txBody>
                    <a:bodyPr/>
                    <a:lstStyle/>
                    <a:p>
                      <a:pPr algn="ctr" latinLnBrk="1"/>
                      <a:r>
                        <a:rPr lang="en-US" altLang="ko-KR" sz="1600" baseline="0" dirty="0">
                          <a:solidFill>
                            <a:schemeClr val="tx1"/>
                          </a:solidFill>
                          <a:latin typeface="Arial" panose="020B0604020202020204" pitchFamily="34" charset="0"/>
                        </a:rPr>
                        <a:t>Method</a:t>
                      </a:r>
                      <a:endParaRPr lang="ko-KR" altLang="en-US" sz="1600" baseline="0" dirty="0">
                        <a:solidFill>
                          <a:schemeClr val="tx1"/>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600" baseline="0" dirty="0">
                          <a:solidFill>
                            <a:schemeClr val="tx1"/>
                          </a:solidFill>
                          <a:latin typeface="Arial" panose="020B0604020202020204" pitchFamily="34" charset="0"/>
                        </a:rPr>
                        <a:t>Description</a:t>
                      </a:r>
                      <a:endParaRPr lang="ko-KR" altLang="en-US" sz="1600" baseline="0" dirty="0">
                        <a:solidFill>
                          <a:schemeClr val="tx1"/>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767211241"/>
                  </a:ext>
                </a:extLst>
              </a:tr>
              <a:tr h="206852">
                <a:tc>
                  <a:txBody>
                    <a:bodyPr/>
                    <a:lstStyle/>
                    <a:p>
                      <a:pPr algn="l" latinLnBrk="1"/>
                      <a:r>
                        <a:rPr lang="en-US" altLang="ko-KR" sz="1600" baseline="0" dirty="0" err="1">
                          <a:solidFill>
                            <a:schemeClr val="bg1">
                              <a:lumMod val="85000"/>
                            </a:schemeClr>
                          </a:solidFill>
                          <a:latin typeface="Arial" panose="020B0604020202020204" pitchFamily="34" charset="0"/>
                        </a:rPr>
                        <a:t>eth_getBalance</a:t>
                      </a:r>
                      <a:endParaRPr lang="ko-KR" altLang="en-US" sz="16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l" latinLnBrk="1"/>
                      <a:r>
                        <a:rPr lang="ko-KR" altLang="en-US" sz="1600" baseline="0" dirty="0" err="1">
                          <a:solidFill>
                            <a:schemeClr val="bg1">
                              <a:lumMod val="85000"/>
                            </a:schemeClr>
                          </a:solidFill>
                          <a:latin typeface="Arial" panose="020B0604020202020204" pitchFamily="34" charset="0"/>
                        </a:rPr>
                        <a:t>이더리움</a:t>
                      </a:r>
                      <a:r>
                        <a:rPr lang="ko-KR" altLang="en-US" sz="1600" baseline="0" dirty="0">
                          <a:solidFill>
                            <a:schemeClr val="bg1">
                              <a:lumMod val="85000"/>
                            </a:schemeClr>
                          </a:solidFill>
                          <a:latin typeface="Arial" panose="020B0604020202020204" pitchFamily="34" charset="0"/>
                        </a:rPr>
                        <a:t> 잔액 조회</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280565443"/>
                  </a:ext>
                </a:extLst>
              </a:tr>
              <a:tr h="206852">
                <a:tc>
                  <a:txBody>
                    <a:bodyPr/>
                    <a:lstStyle/>
                    <a:p>
                      <a:pPr algn="l" latinLnBrk="1"/>
                      <a:r>
                        <a:rPr lang="en-US" altLang="ko-KR" sz="1600" baseline="0" dirty="0" err="1">
                          <a:solidFill>
                            <a:schemeClr val="bg1">
                              <a:lumMod val="85000"/>
                            </a:schemeClr>
                          </a:solidFill>
                          <a:latin typeface="Arial" panose="020B0604020202020204" pitchFamily="34" charset="0"/>
                        </a:rPr>
                        <a:t>eth_call</a:t>
                      </a:r>
                      <a:endParaRPr lang="ko-KR" altLang="en-US" sz="16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l" latinLnBrk="1"/>
                      <a:r>
                        <a:rPr lang="ko-KR" altLang="en-US" sz="1600" baseline="0" dirty="0">
                          <a:solidFill>
                            <a:schemeClr val="bg1">
                              <a:lumMod val="85000"/>
                            </a:schemeClr>
                          </a:solidFill>
                          <a:latin typeface="Arial" panose="020B0604020202020204" pitchFamily="34" charset="0"/>
                        </a:rPr>
                        <a:t>조회</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975302330"/>
                  </a:ext>
                </a:extLst>
              </a:tr>
              <a:tr h="206852">
                <a:tc>
                  <a:txBody>
                    <a:bodyPr/>
                    <a:lstStyle/>
                    <a:p>
                      <a:pPr algn="l" latinLnBrk="1"/>
                      <a:r>
                        <a:rPr lang="en-US" altLang="ko-KR" sz="1600" baseline="0" dirty="0" err="1">
                          <a:solidFill>
                            <a:schemeClr val="bg1">
                              <a:lumMod val="85000"/>
                            </a:schemeClr>
                          </a:solidFill>
                          <a:latin typeface="Arial" panose="020B0604020202020204" pitchFamily="34" charset="0"/>
                        </a:rPr>
                        <a:t>eth_sendRawTransaction</a:t>
                      </a:r>
                      <a:endParaRPr lang="ko-KR" altLang="en-US" sz="16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l" latinLnBrk="1"/>
                      <a:r>
                        <a:rPr lang="ko-KR" altLang="en-US" sz="1600" baseline="0" dirty="0">
                          <a:solidFill>
                            <a:schemeClr val="bg1">
                              <a:lumMod val="85000"/>
                            </a:schemeClr>
                          </a:solidFill>
                          <a:latin typeface="Arial" panose="020B0604020202020204" pitchFamily="34" charset="0"/>
                        </a:rPr>
                        <a:t>트랜잭션 제출</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071043624"/>
                  </a:ext>
                </a:extLst>
              </a:tr>
            </a:tbl>
          </a:graphicData>
        </a:graphic>
      </p:graphicFrame>
      <p:pic>
        <p:nvPicPr>
          <p:cNvPr id="5" name="그림 4">
            <a:extLst>
              <a:ext uri="{FF2B5EF4-FFF2-40B4-BE49-F238E27FC236}">
                <a16:creationId xmlns:a16="http://schemas.microsoft.com/office/drawing/2014/main" id="{F53F83A7-8254-13A0-19A2-05DD6F827C56}"/>
              </a:ext>
            </a:extLst>
          </p:cNvPr>
          <p:cNvPicPr>
            <a:picLocks noChangeAspect="1"/>
          </p:cNvPicPr>
          <p:nvPr/>
        </p:nvPicPr>
        <p:blipFill>
          <a:blip r:embed="rId9"/>
          <a:stretch>
            <a:fillRect/>
          </a:stretch>
        </p:blipFill>
        <p:spPr>
          <a:xfrm>
            <a:off x="6624322" y="3222594"/>
            <a:ext cx="1965938" cy="3483006"/>
          </a:xfrm>
          <a:prstGeom prst="rect">
            <a:avLst/>
          </a:prstGeom>
        </p:spPr>
      </p:pic>
      <p:pic>
        <p:nvPicPr>
          <p:cNvPr id="6" name="그림 5">
            <a:extLst>
              <a:ext uri="{FF2B5EF4-FFF2-40B4-BE49-F238E27FC236}">
                <a16:creationId xmlns:a16="http://schemas.microsoft.com/office/drawing/2014/main" id="{F9F00C44-A251-FCDE-D239-E518BC23A600}"/>
              </a:ext>
            </a:extLst>
          </p:cNvPr>
          <p:cNvPicPr>
            <a:picLocks noChangeAspect="1"/>
          </p:cNvPicPr>
          <p:nvPr/>
        </p:nvPicPr>
        <p:blipFill>
          <a:blip r:embed="rId10"/>
          <a:stretch>
            <a:fillRect/>
          </a:stretch>
        </p:blipFill>
        <p:spPr>
          <a:xfrm>
            <a:off x="8858086" y="3222594"/>
            <a:ext cx="1965937" cy="3483004"/>
          </a:xfrm>
          <a:prstGeom prst="rect">
            <a:avLst/>
          </a:prstGeom>
        </p:spPr>
      </p:pic>
      <p:pic>
        <p:nvPicPr>
          <p:cNvPr id="7" name="그림 6">
            <a:extLst>
              <a:ext uri="{FF2B5EF4-FFF2-40B4-BE49-F238E27FC236}">
                <a16:creationId xmlns:a16="http://schemas.microsoft.com/office/drawing/2014/main" id="{D95B8969-57CC-45C1-3C36-B65227F4C36C}"/>
              </a:ext>
            </a:extLst>
          </p:cNvPr>
          <p:cNvPicPr>
            <a:picLocks noChangeAspect="1"/>
          </p:cNvPicPr>
          <p:nvPr/>
        </p:nvPicPr>
        <p:blipFill>
          <a:blip r:embed="rId11"/>
          <a:stretch>
            <a:fillRect/>
          </a:stretch>
        </p:blipFill>
        <p:spPr>
          <a:xfrm>
            <a:off x="4382793" y="3222594"/>
            <a:ext cx="1973703" cy="3483006"/>
          </a:xfrm>
          <a:prstGeom prst="rect">
            <a:avLst/>
          </a:prstGeom>
          <a:ln w="6350">
            <a:solidFill>
              <a:schemeClr val="bg1">
                <a:lumMod val="85000"/>
              </a:schemeClr>
            </a:solidFill>
          </a:ln>
        </p:spPr>
      </p:pic>
    </p:spTree>
    <p:extLst>
      <p:ext uri="{BB962C8B-B14F-4D97-AF65-F5344CB8AC3E}">
        <p14:creationId xmlns:p14="http://schemas.microsoft.com/office/powerpoint/2010/main" val="2171447007"/>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DA9B7361-0F7B-4A6D-9BA7-050954135521}"/>
              </a:ext>
            </a:extLst>
          </p:cNvPr>
          <p:cNvSpPr>
            <a:spLocks noGrp="1"/>
          </p:cNvSpPr>
          <p:nvPr>
            <p:ph idx="1"/>
          </p:nvPr>
        </p:nvSpPr>
        <p:spPr>
          <a:xfrm>
            <a:off x="241299" y="674860"/>
            <a:ext cx="11683999" cy="809453"/>
          </a:xfrm>
        </p:spPr>
        <p:txBody>
          <a:bodyPr/>
          <a:lstStyle/>
          <a:p>
            <a:pPr indent="0">
              <a:buNone/>
            </a:pPr>
            <a:r>
              <a:rPr lang="en-US" altLang="ko-KR" dirty="0"/>
              <a:t>web3.js - Ethereum JavaScript API</a:t>
            </a:r>
          </a:p>
          <a:p>
            <a:pPr indent="0">
              <a:buNone/>
            </a:pPr>
            <a:r>
              <a:rPr lang="en-US" altLang="ko-KR" sz="1400" dirty="0"/>
              <a:t>web3.js is a collection of libraries that allow you to interact with a local or remote </a:t>
            </a:r>
            <a:r>
              <a:rPr lang="en-US" altLang="ko-KR" sz="1400" dirty="0" err="1"/>
              <a:t>ethereum</a:t>
            </a:r>
            <a:r>
              <a:rPr lang="en-US" altLang="ko-KR" sz="1400" dirty="0"/>
              <a:t> node using HTTP, IPC or WebSocket.</a:t>
            </a:r>
            <a:endParaRPr lang="ko-KR" altLang="en-US" sz="1400" dirty="0"/>
          </a:p>
        </p:txBody>
      </p:sp>
      <p:sp>
        <p:nvSpPr>
          <p:cNvPr id="3" name="제목 2">
            <a:extLst>
              <a:ext uri="{FF2B5EF4-FFF2-40B4-BE49-F238E27FC236}">
                <a16:creationId xmlns:a16="http://schemas.microsoft.com/office/drawing/2014/main" id="{313BEA96-59EC-4368-B9C0-3FAA9F8A7EE4}"/>
              </a:ext>
            </a:extLst>
          </p:cNvPr>
          <p:cNvSpPr>
            <a:spLocks noGrp="1"/>
          </p:cNvSpPr>
          <p:nvPr>
            <p:ph type="title"/>
          </p:nvPr>
        </p:nvSpPr>
        <p:spPr/>
        <p:txBody>
          <a:bodyPr/>
          <a:lstStyle/>
          <a:p>
            <a:r>
              <a:rPr lang="en-US" altLang="ko-KR" dirty="0" err="1"/>
              <a:t>DApp</a:t>
            </a:r>
            <a:r>
              <a:rPr lang="en-US" altLang="ko-KR" dirty="0"/>
              <a:t> (</a:t>
            </a:r>
            <a:r>
              <a:rPr lang="en-US" altLang="ko-KR" dirty="0" err="1"/>
              <a:t>Decentrialized</a:t>
            </a:r>
            <a:r>
              <a:rPr lang="en-US" altLang="ko-KR" dirty="0"/>
              <a:t> Application)</a:t>
            </a:r>
            <a:endParaRPr lang="ko-KR" altLang="en-US" dirty="0"/>
          </a:p>
        </p:txBody>
      </p:sp>
      <p:sp>
        <p:nvSpPr>
          <p:cNvPr id="4" name="Rectangle 1">
            <a:extLst>
              <a:ext uri="{FF2B5EF4-FFF2-40B4-BE49-F238E27FC236}">
                <a16:creationId xmlns:a16="http://schemas.microsoft.com/office/drawing/2014/main" id="{4624A2B4-793F-4E54-8F64-E115B063C679}"/>
              </a:ext>
            </a:extLst>
          </p:cNvPr>
          <p:cNvSpPr>
            <a:spLocks noChangeArrowheads="1"/>
          </p:cNvSpPr>
          <p:nvPr/>
        </p:nvSpPr>
        <p:spPr bwMode="auto">
          <a:xfrm>
            <a:off x="230188" y="1920084"/>
            <a:ext cx="5544616" cy="3046988"/>
          </a:xfrm>
          <a:prstGeom prst="rect">
            <a:avLst/>
          </a:prstGeom>
          <a:noFill/>
          <a:ln>
            <a:noFill/>
          </a:ln>
          <a:effectLst/>
        </p:spPr>
        <p:txBody>
          <a:bodyPr vert="horz" wrap="square" lIns="91440" tIns="45720" rIns="91440" bIns="45720" numCol="1" anchor="t"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200" b="0" i="0" u="none" strike="noStrike" cap="none" normalizeH="0" dirty="0" err="1">
                <a:ln>
                  <a:noFill/>
                </a:ln>
                <a:solidFill>
                  <a:srgbClr val="CC844F"/>
                </a:solidFill>
                <a:effectLst/>
                <a:latin typeface="Consolas" panose="020B0609020204030204" pitchFamily="49" charset="0"/>
                <a:ea typeface="Bitstream Vera Sans Mono" panose="020B0609030804020204" pitchFamily="49" charset="-127"/>
              </a:rPr>
              <a:t>import</a:t>
            </a:r>
            <a:r>
              <a:rPr kumimoji="0" lang="ko-KR" altLang="ko-KR" sz="1200" b="0" i="0" u="none" strike="noStrike" cap="none" normalizeH="0" dirty="0">
                <a:ln>
                  <a:noFill/>
                </a:ln>
                <a:solidFill>
                  <a:srgbClr val="CC844F"/>
                </a:solidFill>
                <a:effectLst/>
                <a:latin typeface="Consolas" panose="020B0609020204030204" pitchFamily="49" charset="0"/>
                <a:ea typeface="Bitstream Vera Sans Mono" panose="020B0609030804020204" pitchFamily="49" charset="-127"/>
              </a:rPr>
              <a:t> </a:t>
            </a:r>
            <a:r>
              <a:rPr kumimoji="0" lang="ko-KR" altLang="ko-KR" sz="1200" b="1" i="0" u="none" strike="noStrike" cap="none" normalizeH="0" dirty="0">
                <a:ln>
                  <a:noFill/>
                </a:ln>
                <a:solidFill>
                  <a:srgbClr val="C6C45E"/>
                </a:solidFill>
                <a:effectLst/>
                <a:latin typeface="Consolas" panose="020B0609020204030204" pitchFamily="49" charset="0"/>
                <a:ea typeface="Bitstream Vera Sans Mono" panose="020B0609030804020204" pitchFamily="49" charset="-127"/>
              </a:rPr>
              <a:t>Web3 </a:t>
            </a:r>
            <a:r>
              <a:rPr kumimoji="0" lang="ko-KR" altLang="ko-KR" sz="1200" b="0" i="0" u="none" strike="noStrike" cap="none" normalizeH="0" dirty="0" err="1">
                <a:ln>
                  <a:noFill/>
                </a:ln>
                <a:solidFill>
                  <a:srgbClr val="CC844F"/>
                </a:solidFill>
                <a:effectLst/>
                <a:latin typeface="Consolas" panose="020B0609020204030204" pitchFamily="49" charset="0"/>
                <a:ea typeface="Bitstream Vera Sans Mono" panose="020B0609030804020204" pitchFamily="49" charset="-127"/>
              </a:rPr>
              <a:t>from</a:t>
            </a:r>
            <a:r>
              <a:rPr kumimoji="0" lang="ko-KR" altLang="ko-KR" sz="1200" b="0" i="0" u="none" strike="noStrike" cap="none" normalizeH="0" dirty="0">
                <a:ln>
                  <a:noFill/>
                </a:ln>
                <a:solidFill>
                  <a:srgbClr val="CC844F"/>
                </a:solidFill>
                <a:effectLst/>
                <a:latin typeface="Consolas" panose="020B0609020204030204" pitchFamily="49" charset="0"/>
                <a:ea typeface="Bitstream Vera Sans Mono" panose="020B0609030804020204" pitchFamily="49" charset="-127"/>
              </a:rPr>
              <a:t> </a:t>
            </a:r>
            <a:r>
              <a:rPr kumimoji="0" lang="ko-KR" altLang="ko-KR" sz="12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'web3'</a:t>
            </a:r>
            <a:r>
              <a:rPr kumimoji="0" lang="ko-KR" altLang="ko-KR" sz="12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12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1200" b="0" i="0" u="none" strike="noStrike" cap="none" normalizeH="0" dirty="0" err="1">
                <a:ln>
                  <a:noFill/>
                </a:ln>
                <a:solidFill>
                  <a:srgbClr val="CC844F"/>
                </a:solidFill>
                <a:effectLst/>
                <a:latin typeface="Consolas" panose="020B0609020204030204" pitchFamily="49" charset="0"/>
                <a:ea typeface="Bitstream Vera Sans Mono" panose="020B0609030804020204" pitchFamily="49" charset="-127"/>
              </a:rPr>
              <a:t>import</a:t>
            </a:r>
            <a:r>
              <a:rPr kumimoji="0" lang="ko-KR" altLang="ko-KR" sz="1200" b="0" i="0" u="none" strike="noStrike" cap="none" normalizeH="0" dirty="0">
                <a:ln>
                  <a:noFill/>
                </a:ln>
                <a:solidFill>
                  <a:srgbClr val="CC844F"/>
                </a:solidFill>
                <a:effectLst/>
                <a:latin typeface="Consolas" panose="020B0609020204030204" pitchFamily="49" charset="0"/>
                <a:ea typeface="Bitstream Vera Sans Mono" panose="020B0609030804020204" pitchFamily="49" charset="-127"/>
              </a:rPr>
              <a:t> </a:t>
            </a:r>
            <a:r>
              <a:rPr kumimoji="0" lang="ko-KR" altLang="ko-KR" sz="12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1200" b="0" i="1" u="none" strike="noStrike" cap="none" normalizeH="0" dirty="0" err="1">
                <a:ln>
                  <a:noFill/>
                </a:ln>
                <a:solidFill>
                  <a:srgbClr val="FFC66D"/>
                </a:solidFill>
                <a:effectLst/>
                <a:latin typeface="Consolas" panose="020B0609020204030204" pitchFamily="49" charset="0"/>
                <a:ea typeface="Bitstream Vera Sans Mono" panose="020B0609030804020204" pitchFamily="49" charset="-127"/>
              </a:rPr>
              <a:t>createRequire</a:t>
            </a:r>
            <a:r>
              <a:rPr kumimoji="0" lang="ko-KR" altLang="ko-KR" sz="1200" b="0" i="1" u="none" strike="noStrike" cap="none" normalizeH="0" dirty="0">
                <a:ln>
                  <a:noFill/>
                </a:ln>
                <a:solidFill>
                  <a:srgbClr val="FFC66D"/>
                </a:solidFill>
                <a:effectLst/>
                <a:latin typeface="Consolas" panose="020B0609020204030204" pitchFamily="49" charset="0"/>
                <a:ea typeface="Bitstream Vera Sans Mono" panose="020B0609030804020204" pitchFamily="49" charset="-127"/>
              </a:rPr>
              <a:t> </a:t>
            </a:r>
            <a:r>
              <a:rPr kumimoji="0" lang="ko-KR" altLang="ko-KR" sz="12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1200" b="0" i="0" u="none" strike="noStrike" cap="none" normalizeH="0" dirty="0" err="1">
                <a:ln>
                  <a:noFill/>
                </a:ln>
                <a:solidFill>
                  <a:srgbClr val="CC844F"/>
                </a:solidFill>
                <a:effectLst/>
                <a:latin typeface="Consolas" panose="020B0609020204030204" pitchFamily="49" charset="0"/>
                <a:ea typeface="Bitstream Vera Sans Mono" panose="020B0609030804020204" pitchFamily="49" charset="-127"/>
              </a:rPr>
              <a:t>from</a:t>
            </a:r>
            <a:r>
              <a:rPr kumimoji="0" lang="ko-KR" altLang="ko-KR" sz="1200" b="0" i="0" u="none" strike="noStrike" cap="none" normalizeH="0" dirty="0">
                <a:ln>
                  <a:noFill/>
                </a:ln>
                <a:solidFill>
                  <a:srgbClr val="CC844F"/>
                </a:solidFill>
                <a:effectLst/>
                <a:latin typeface="Consolas" panose="020B0609020204030204" pitchFamily="49" charset="0"/>
                <a:ea typeface="Bitstream Vera Sans Mono" panose="020B0609030804020204" pitchFamily="49" charset="-127"/>
              </a:rPr>
              <a:t> </a:t>
            </a:r>
            <a:r>
              <a:rPr kumimoji="0" lang="ko-KR" altLang="ko-KR" sz="12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a:t>
            </a:r>
            <a:r>
              <a:rPr kumimoji="0" lang="ko-KR" altLang="ko-KR" sz="1200" b="0" i="0" u="none" strike="noStrike" cap="none" normalizeH="0" dirty="0" err="1">
                <a:ln>
                  <a:noFill/>
                </a:ln>
                <a:solidFill>
                  <a:srgbClr val="75AA5F"/>
                </a:solidFill>
                <a:effectLst/>
                <a:latin typeface="Consolas" panose="020B0609020204030204" pitchFamily="49" charset="0"/>
                <a:ea typeface="Bitstream Vera Sans Mono" panose="020B0609030804020204" pitchFamily="49" charset="-127"/>
              </a:rPr>
              <a:t>module</a:t>
            </a:r>
            <a:r>
              <a:rPr kumimoji="0" lang="ko-KR" altLang="ko-KR" sz="12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a:t>
            </a:r>
            <a:r>
              <a:rPr kumimoji="0" lang="ko-KR" altLang="ko-KR" sz="12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12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1200" b="0" i="0" u="none" strike="noStrike" cap="none" normalizeH="0" dirty="0" err="1">
                <a:ln>
                  <a:noFill/>
                </a:ln>
                <a:solidFill>
                  <a:srgbClr val="CC844F"/>
                </a:solidFill>
                <a:effectLst/>
                <a:latin typeface="Consolas" panose="020B0609020204030204" pitchFamily="49" charset="0"/>
                <a:ea typeface="Bitstream Vera Sans Mono" panose="020B0609030804020204" pitchFamily="49" charset="-127"/>
              </a:rPr>
              <a:t>const</a:t>
            </a:r>
            <a:r>
              <a:rPr kumimoji="0" lang="ko-KR" altLang="ko-KR" sz="1200" b="0" i="0" u="none" strike="noStrike" cap="none" normalizeH="0" dirty="0">
                <a:ln>
                  <a:noFill/>
                </a:ln>
                <a:solidFill>
                  <a:srgbClr val="CC844F"/>
                </a:solidFill>
                <a:effectLst/>
                <a:latin typeface="Consolas" panose="020B0609020204030204" pitchFamily="49" charset="0"/>
                <a:ea typeface="Bitstream Vera Sans Mono" panose="020B0609030804020204" pitchFamily="49" charset="-127"/>
              </a:rPr>
              <a:t> </a:t>
            </a:r>
            <a:r>
              <a:rPr kumimoji="0" lang="ko-KR" altLang="ko-KR" sz="1200" b="0" i="0" u="none" strike="noStrike" cap="none" normalizeH="0" dirty="0" err="1">
                <a:ln>
                  <a:noFill/>
                </a:ln>
                <a:solidFill>
                  <a:srgbClr val="A9B7C6"/>
                </a:solidFill>
                <a:effectLst/>
                <a:latin typeface="Consolas" panose="020B0609020204030204" pitchFamily="49" charset="0"/>
                <a:ea typeface="Bitstream Vera Sans Mono" panose="020B0609030804020204" pitchFamily="49" charset="-127"/>
              </a:rPr>
              <a:t>require</a:t>
            </a:r>
            <a:r>
              <a:rPr kumimoji="0" lang="ko-KR" altLang="ko-KR" sz="1200" b="0" i="0" u="none" strike="noStrike" cap="none" normalizeH="0" dirty="0">
                <a:ln>
                  <a:noFill/>
                </a:ln>
                <a:solidFill>
                  <a:srgbClr val="A9B7C6"/>
                </a:solidFill>
                <a:effectLst/>
                <a:latin typeface="Consolas" panose="020B0609020204030204" pitchFamily="49" charset="0"/>
                <a:ea typeface="Bitstream Vera Sans Mono" panose="020B0609030804020204" pitchFamily="49" charset="-127"/>
              </a:rPr>
              <a:t> </a:t>
            </a:r>
            <a:r>
              <a:rPr kumimoji="0" lang="ko-KR" altLang="ko-KR" sz="12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1200" b="0" i="1" u="none" strike="noStrike" cap="none" normalizeH="0" dirty="0" err="1">
                <a:ln>
                  <a:noFill/>
                </a:ln>
                <a:solidFill>
                  <a:srgbClr val="FFC66D"/>
                </a:solidFill>
                <a:effectLst/>
                <a:latin typeface="Consolas" panose="020B0609020204030204" pitchFamily="49" charset="0"/>
                <a:ea typeface="Bitstream Vera Sans Mono" panose="020B0609030804020204" pitchFamily="49" charset="-127"/>
              </a:rPr>
              <a:t>createRequire</a:t>
            </a:r>
            <a:r>
              <a:rPr kumimoji="0" lang="ko-KR" altLang="ko-KR" sz="12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1200" b="0" i="0" u="none" strike="noStrike" cap="none" normalizeH="0" dirty="0" err="1">
                <a:ln>
                  <a:noFill/>
                </a:ln>
                <a:solidFill>
                  <a:srgbClr val="CC844F"/>
                </a:solidFill>
                <a:effectLst/>
                <a:latin typeface="Consolas" panose="020B0609020204030204" pitchFamily="49" charset="0"/>
                <a:ea typeface="Bitstream Vera Sans Mono" panose="020B0609030804020204" pitchFamily="49" charset="-127"/>
              </a:rPr>
              <a:t>import</a:t>
            </a:r>
            <a:r>
              <a:rPr kumimoji="0" lang="ko-KR" altLang="ko-KR" sz="1200" b="0" i="0" u="none" strike="noStrike" cap="none" normalizeH="0" dirty="0" err="1">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12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meta</a:t>
            </a:r>
            <a:r>
              <a:rPr kumimoji="0" lang="ko-KR" altLang="ko-KR" sz="1200" b="0" i="0" u="none" strike="noStrike" cap="none" normalizeH="0" dirty="0" err="1">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12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url</a:t>
            </a:r>
            <a:r>
              <a:rPr kumimoji="0" lang="ko-KR" altLang="ko-KR" sz="12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12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12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1200" b="0" i="0" u="none" strike="noStrike" cap="none" normalizeH="0" dirty="0" err="1">
                <a:ln>
                  <a:noFill/>
                </a:ln>
                <a:solidFill>
                  <a:srgbClr val="CC844F"/>
                </a:solidFill>
                <a:effectLst/>
                <a:latin typeface="Consolas" panose="020B0609020204030204" pitchFamily="49" charset="0"/>
                <a:ea typeface="Bitstream Vera Sans Mono" panose="020B0609030804020204" pitchFamily="49" charset="-127"/>
              </a:rPr>
              <a:t>const</a:t>
            </a:r>
            <a:r>
              <a:rPr kumimoji="0" lang="ko-KR" altLang="ko-KR" sz="1200" b="0" i="0" u="none" strike="noStrike" cap="none" normalizeH="0" dirty="0">
                <a:ln>
                  <a:noFill/>
                </a:ln>
                <a:solidFill>
                  <a:srgbClr val="CC844F"/>
                </a:solidFill>
                <a:effectLst/>
                <a:latin typeface="Consolas" panose="020B0609020204030204" pitchFamily="49" charset="0"/>
                <a:ea typeface="Bitstream Vera Sans Mono" panose="020B0609030804020204" pitchFamily="49" charset="-127"/>
              </a:rPr>
              <a:t> </a:t>
            </a:r>
            <a:r>
              <a:rPr kumimoji="0" lang="ko-KR" altLang="ko-KR" sz="1200" b="0" i="0" u="none" strike="noStrike" cap="none" normalizeH="0" dirty="0" err="1">
                <a:ln>
                  <a:noFill/>
                </a:ln>
                <a:solidFill>
                  <a:srgbClr val="A9B7C6"/>
                </a:solidFill>
                <a:effectLst/>
                <a:latin typeface="Consolas" panose="020B0609020204030204" pitchFamily="49" charset="0"/>
                <a:ea typeface="Bitstream Vera Sans Mono" panose="020B0609030804020204" pitchFamily="49" charset="-127"/>
              </a:rPr>
              <a:t>helloWorldAbi</a:t>
            </a:r>
            <a:r>
              <a:rPr kumimoji="0" lang="ko-KR" altLang="ko-KR" sz="1200" b="0" i="0" u="none" strike="noStrike" cap="none" normalizeH="0" dirty="0">
                <a:ln>
                  <a:noFill/>
                </a:ln>
                <a:solidFill>
                  <a:srgbClr val="A9B7C6"/>
                </a:solidFill>
                <a:effectLst/>
                <a:latin typeface="Consolas" panose="020B0609020204030204" pitchFamily="49" charset="0"/>
                <a:ea typeface="Bitstream Vera Sans Mono" panose="020B0609030804020204" pitchFamily="49" charset="-127"/>
              </a:rPr>
              <a:t> </a:t>
            </a:r>
            <a:r>
              <a:rPr kumimoji="0" lang="ko-KR" altLang="ko-KR" sz="12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1200" b="0" i="0" u="none" strike="noStrike" cap="none" normalizeH="0" dirty="0" err="1">
                <a:ln>
                  <a:noFill/>
                </a:ln>
                <a:solidFill>
                  <a:srgbClr val="A9B7C6"/>
                </a:solidFill>
                <a:effectLst/>
                <a:latin typeface="Consolas" panose="020B0609020204030204" pitchFamily="49" charset="0"/>
                <a:ea typeface="Bitstream Vera Sans Mono" panose="020B0609030804020204" pitchFamily="49" charset="-127"/>
              </a:rPr>
              <a:t>require</a:t>
            </a:r>
            <a:r>
              <a:rPr kumimoji="0" lang="ko-KR" altLang="ko-KR" sz="12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12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a:t>
            </a:r>
            <a:r>
              <a:rPr kumimoji="0" lang="ko-KR" altLang="ko-KR" sz="1200" b="0" i="0" u="none" strike="noStrike" cap="none" normalizeH="0" dirty="0" err="1">
                <a:ln>
                  <a:noFill/>
                </a:ln>
                <a:solidFill>
                  <a:srgbClr val="75AA5F"/>
                </a:solidFill>
                <a:effectLst/>
                <a:latin typeface="Consolas" panose="020B0609020204030204" pitchFamily="49" charset="0"/>
                <a:ea typeface="Bitstream Vera Sans Mono" panose="020B0609030804020204" pitchFamily="49" charset="-127"/>
              </a:rPr>
              <a:t>contract</a:t>
            </a:r>
            <a:r>
              <a:rPr kumimoji="0" lang="ko-KR" altLang="ko-KR" sz="12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a:t>
            </a:r>
            <a:r>
              <a:rPr kumimoji="0" lang="ko-KR" altLang="ko-KR" sz="1200" b="0" i="0" u="none" strike="noStrike" cap="none" normalizeH="0" dirty="0" err="1">
                <a:ln>
                  <a:noFill/>
                </a:ln>
                <a:solidFill>
                  <a:srgbClr val="75AA5F"/>
                </a:solidFill>
                <a:effectLst/>
                <a:latin typeface="Consolas" panose="020B0609020204030204" pitchFamily="49" charset="0"/>
                <a:ea typeface="Bitstream Vera Sans Mono" panose="020B0609030804020204" pitchFamily="49" charset="-127"/>
              </a:rPr>
              <a:t>HelloWorld.json</a:t>
            </a:r>
            <a:r>
              <a:rPr kumimoji="0" lang="ko-KR" altLang="ko-KR" sz="12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a:t>
            </a:r>
            <a:r>
              <a:rPr kumimoji="0" lang="ko-KR" altLang="ko-KR" sz="12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12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12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br>
              <a:rPr kumimoji="0" lang="ko-KR" altLang="ko-KR" sz="12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1200" b="0" i="0" u="none" strike="noStrike" cap="none" normalizeH="0" dirty="0" err="1">
                <a:ln>
                  <a:noFill/>
                </a:ln>
                <a:solidFill>
                  <a:srgbClr val="CC844F"/>
                </a:solidFill>
                <a:effectLst/>
                <a:latin typeface="Consolas" panose="020B0609020204030204" pitchFamily="49" charset="0"/>
                <a:ea typeface="Bitstream Vera Sans Mono" panose="020B0609030804020204" pitchFamily="49" charset="-127"/>
              </a:rPr>
              <a:t>const</a:t>
            </a:r>
            <a:r>
              <a:rPr kumimoji="0" lang="ko-KR" altLang="ko-KR" sz="1200" b="0" i="0" u="none" strike="noStrike" cap="none" normalizeH="0" dirty="0">
                <a:ln>
                  <a:noFill/>
                </a:ln>
                <a:solidFill>
                  <a:srgbClr val="CC844F"/>
                </a:solidFill>
                <a:effectLst/>
                <a:latin typeface="Consolas" panose="020B0609020204030204" pitchFamily="49" charset="0"/>
                <a:ea typeface="Bitstream Vera Sans Mono" panose="020B0609030804020204" pitchFamily="49" charset="-127"/>
              </a:rPr>
              <a:t> </a:t>
            </a:r>
            <a:r>
              <a:rPr kumimoji="0" lang="ko-KR" altLang="ko-KR" sz="1200" b="0" i="0" u="none" strike="noStrike" cap="none" normalizeH="0" dirty="0">
                <a:ln>
                  <a:noFill/>
                </a:ln>
                <a:solidFill>
                  <a:srgbClr val="A9B7C6"/>
                </a:solidFill>
                <a:effectLst/>
                <a:latin typeface="Consolas" panose="020B0609020204030204" pitchFamily="49" charset="0"/>
                <a:ea typeface="Bitstream Vera Sans Mono" panose="020B0609030804020204" pitchFamily="49" charset="-127"/>
              </a:rPr>
              <a:t>web3 </a:t>
            </a:r>
            <a:r>
              <a:rPr kumimoji="0" lang="ko-KR" altLang="ko-KR" sz="12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1200" b="0" i="0" u="none" strike="noStrike" cap="none" normalizeH="0" dirty="0" err="1">
                <a:ln>
                  <a:noFill/>
                </a:ln>
                <a:solidFill>
                  <a:srgbClr val="CC844F"/>
                </a:solidFill>
                <a:effectLst/>
                <a:latin typeface="Consolas" panose="020B0609020204030204" pitchFamily="49" charset="0"/>
                <a:ea typeface="Bitstream Vera Sans Mono" panose="020B0609030804020204" pitchFamily="49" charset="-127"/>
              </a:rPr>
              <a:t>new</a:t>
            </a:r>
            <a:r>
              <a:rPr kumimoji="0" lang="ko-KR" altLang="ko-KR" sz="1200" b="0" i="0" u="none" strike="noStrike" cap="none" normalizeH="0" dirty="0">
                <a:ln>
                  <a:noFill/>
                </a:ln>
                <a:solidFill>
                  <a:srgbClr val="CC844F"/>
                </a:solidFill>
                <a:effectLst/>
                <a:latin typeface="Consolas" panose="020B0609020204030204" pitchFamily="49" charset="0"/>
                <a:ea typeface="Bitstream Vera Sans Mono" panose="020B0609030804020204" pitchFamily="49" charset="-127"/>
              </a:rPr>
              <a:t> </a:t>
            </a:r>
            <a:r>
              <a:rPr kumimoji="0" lang="ko-KR" altLang="ko-KR" sz="1200" b="1" i="0" u="none" strike="noStrike" cap="none" normalizeH="0" dirty="0">
                <a:ln>
                  <a:noFill/>
                </a:ln>
                <a:solidFill>
                  <a:srgbClr val="C6C45E"/>
                </a:solidFill>
                <a:effectLst/>
                <a:latin typeface="Consolas" panose="020B0609020204030204" pitchFamily="49" charset="0"/>
                <a:ea typeface="Bitstream Vera Sans Mono" panose="020B0609030804020204" pitchFamily="49" charset="-127"/>
              </a:rPr>
              <a:t>Web3</a:t>
            </a:r>
            <a:r>
              <a:rPr kumimoji="0" lang="ko-KR" altLang="ko-KR" sz="12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1200" b="0" i="0" u="none" strike="noStrike" cap="none" normalizeH="0" dirty="0" err="1">
                <a:ln>
                  <a:noFill/>
                </a:ln>
                <a:solidFill>
                  <a:srgbClr val="CC844F"/>
                </a:solidFill>
                <a:effectLst/>
                <a:latin typeface="Consolas" panose="020B0609020204030204" pitchFamily="49" charset="0"/>
                <a:ea typeface="Bitstream Vera Sans Mono" panose="020B0609030804020204" pitchFamily="49" charset="-127"/>
              </a:rPr>
              <a:t>new</a:t>
            </a:r>
            <a:r>
              <a:rPr kumimoji="0" lang="ko-KR" altLang="ko-KR" sz="1200" b="0" i="0" u="none" strike="noStrike" cap="none" normalizeH="0" dirty="0">
                <a:ln>
                  <a:noFill/>
                </a:ln>
                <a:solidFill>
                  <a:srgbClr val="CC844F"/>
                </a:solidFill>
                <a:effectLst/>
                <a:latin typeface="Consolas" panose="020B0609020204030204" pitchFamily="49" charset="0"/>
                <a:ea typeface="Bitstream Vera Sans Mono" panose="020B0609030804020204" pitchFamily="49" charset="-127"/>
              </a:rPr>
              <a:t> </a:t>
            </a:r>
            <a:r>
              <a:rPr kumimoji="0" lang="ko-KR" altLang="ko-KR" sz="1200" b="1" i="0" u="none" strike="noStrike" cap="none" normalizeH="0" dirty="0">
                <a:ln>
                  <a:noFill/>
                </a:ln>
                <a:solidFill>
                  <a:srgbClr val="C6C45E"/>
                </a:solidFill>
                <a:effectLst/>
                <a:latin typeface="Consolas" panose="020B0609020204030204" pitchFamily="49" charset="0"/>
                <a:ea typeface="Bitstream Vera Sans Mono" panose="020B0609030804020204" pitchFamily="49" charset="-127"/>
              </a:rPr>
              <a:t>Web3</a:t>
            </a:r>
            <a:r>
              <a:rPr kumimoji="0" lang="ko-KR" altLang="ko-KR" sz="12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1200" b="0" i="1"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providers</a:t>
            </a:r>
            <a:r>
              <a:rPr kumimoji="0" lang="ko-KR" altLang="ko-KR" sz="12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12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HttpProvider</a:t>
            </a:r>
            <a:r>
              <a:rPr kumimoji="0" lang="ko-KR" altLang="ko-KR" sz="12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12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'http://localhost:7545'</a:t>
            </a:r>
            <a:r>
              <a:rPr kumimoji="0" lang="ko-KR" altLang="ko-KR" sz="12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12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12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br>
              <a:rPr kumimoji="0" lang="ko-KR" altLang="ko-KR" sz="12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12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1200" b="0" i="0" u="none" strike="noStrike" cap="none" normalizeH="0" dirty="0" err="1">
                <a:ln>
                  <a:noFill/>
                </a:ln>
                <a:solidFill>
                  <a:srgbClr val="CC844F"/>
                </a:solidFill>
                <a:effectLst/>
                <a:latin typeface="Consolas" panose="020B0609020204030204" pitchFamily="49" charset="0"/>
                <a:ea typeface="Bitstream Vera Sans Mono" panose="020B0609030804020204" pitchFamily="49" charset="-127"/>
              </a:rPr>
              <a:t>async</a:t>
            </a:r>
            <a:r>
              <a:rPr kumimoji="0" lang="ko-KR" altLang="ko-KR" sz="1200" b="0" i="0" u="none" strike="noStrike" cap="none" normalizeH="0" dirty="0">
                <a:ln>
                  <a:noFill/>
                </a:ln>
                <a:solidFill>
                  <a:srgbClr val="CC844F"/>
                </a:solidFill>
                <a:effectLst/>
                <a:latin typeface="Consolas" panose="020B0609020204030204" pitchFamily="49" charset="0"/>
                <a:ea typeface="Bitstream Vera Sans Mono" panose="020B0609030804020204" pitchFamily="49" charset="-127"/>
              </a:rPr>
              <a:t> </a:t>
            </a:r>
            <a:r>
              <a:rPr kumimoji="0" lang="ko-KR" altLang="ko-KR" sz="12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=&gt; {</a:t>
            </a:r>
            <a:br>
              <a:rPr kumimoji="0" lang="ko-KR" altLang="ko-KR" sz="12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12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1200" b="0" i="0" u="none" strike="noStrike" cap="none" normalizeH="0" dirty="0" err="1">
                <a:ln>
                  <a:noFill/>
                </a:ln>
                <a:solidFill>
                  <a:srgbClr val="CC844F"/>
                </a:solidFill>
                <a:effectLst/>
                <a:latin typeface="Consolas" panose="020B0609020204030204" pitchFamily="49" charset="0"/>
                <a:ea typeface="Bitstream Vera Sans Mono" panose="020B0609030804020204" pitchFamily="49" charset="-127"/>
              </a:rPr>
              <a:t>const</a:t>
            </a:r>
            <a:r>
              <a:rPr kumimoji="0" lang="ko-KR" altLang="ko-KR" sz="1200" b="0" i="0" u="none" strike="noStrike" cap="none" normalizeH="0" dirty="0">
                <a:ln>
                  <a:noFill/>
                </a:ln>
                <a:solidFill>
                  <a:srgbClr val="CC844F"/>
                </a:solidFill>
                <a:effectLst/>
                <a:latin typeface="Consolas" panose="020B0609020204030204" pitchFamily="49" charset="0"/>
                <a:ea typeface="Bitstream Vera Sans Mono" panose="020B0609030804020204" pitchFamily="49" charset="-127"/>
              </a:rPr>
              <a:t> </a:t>
            </a:r>
            <a:r>
              <a:rPr kumimoji="0" lang="ko-KR" altLang="ko-KR" sz="1200" b="0" i="0" u="none" strike="noStrike" cap="none" normalizeH="0" dirty="0" err="1">
                <a:ln>
                  <a:noFill/>
                </a:ln>
                <a:solidFill>
                  <a:srgbClr val="A9B7C6"/>
                </a:solidFill>
                <a:effectLst/>
                <a:latin typeface="Consolas" panose="020B0609020204030204" pitchFamily="49" charset="0"/>
                <a:ea typeface="Bitstream Vera Sans Mono" panose="020B0609030804020204" pitchFamily="49" charset="-127"/>
              </a:rPr>
              <a:t>to</a:t>
            </a:r>
            <a:r>
              <a:rPr kumimoji="0" lang="ko-KR" altLang="ko-KR" sz="1200" b="0" i="0" u="none" strike="noStrike" cap="none" normalizeH="0" dirty="0">
                <a:ln>
                  <a:noFill/>
                </a:ln>
                <a:solidFill>
                  <a:srgbClr val="A9B7C6"/>
                </a:solidFill>
                <a:effectLst/>
                <a:latin typeface="Consolas" panose="020B0609020204030204" pitchFamily="49" charset="0"/>
                <a:ea typeface="Bitstream Vera Sans Mono" panose="020B0609030804020204" pitchFamily="49" charset="-127"/>
              </a:rPr>
              <a:t> </a:t>
            </a:r>
            <a:r>
              <a:rPr kumimoji="0" lang="ko-KR" altLang="ko-KR" sz="12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12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'0x63c246Cdf8e5cF930bc988B466E44802FEeeb154'</a:t>
            </a:r>
            <a:r>
              <a:rPr kumimoji="0" lang="ko-KR" altLang="ko-KR" sz="12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12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12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200" b="0" i="0" u="none" strike="noStrike" cap="none" normalizeH="0" dirty="0" err="1">
                <a:ln>
                  <a:noFill/>
                </a:ln>
                <a:solidFill>
                  <a:srgbClr val="CC844F"/>
                </a:solidFill>
                <a:effectLst/>
                <a:latin typeface="Consolas" panose="020B0609020204030204" pitchFamily="49" charset="0"/>
                <a:ea typeface="Bitstream Vera Sans Mono" panose="020B0609030804020204" pitchFamily="49" charset="-127"/>
              </a:rPr>
              <a:t>const</a:t>
            </a:r>
            <a:r>
              <a:rPr kumimoji="0" lang="ko-KR" altLang="ko-KR" sz="1200" b="0" i="0" u="none" strike="noStrike" cap="none" normalizeH="0" dirty="0">
                <a:ln>
                  <a:noFill/>
                </a:ln>
                <a:solidFill>
                  <a:srgbClr val="CC844F"/>
                </a:solidFill>
                <a:effectLst/>
                <a:latin typeface="Consolas" panose="020B0609020204030204" pitchFamily="49" charset="0"/>
                <a:ea typeface="Bitstream Vera Sans Mono" panose="020B0609030804020204" pitchFamily="49" charset="-127"/>
              </a:rPr>
              <a:t> </a:t>
            </a:r>
            <a:r>
              <a:rPr kumimoji="0" lang="ko-KR" altLang="ko-KR" sz="1200" b="0" i="0" u="none" strike="noStrike" cap="none" normalizeH="0" dirty="0" err="1">
                <a:ln>
                  <a:noFill/>
                </a:ln>
                <a:solidFill>
                  <a:srgbClr val="A9B7C6"/>
                </a:solidFill>
                <a:effectLst/>
                <a:latin typeface="Consolas" panose="020B0609020204030204" pitchFamily="49" charset="0"/>
                <a:ea typeface="Bitstream Vera Sans Mono" panose="020B0609030804020204" pitchFamily="49" charset="-127"/>
              </a:rPr>
              <a:t>contract</a:t>
            </a:r>
            <a:r>
              <a:rPr kumimoji="0" lang="ko-KR" altLang="ko-KR" sz="1200" b="0" i="0" u="none" strike="noStrike" cap="none" normalizeH="0" dirty="0">
                <a:ln>
                  <a:noFill/>
                </a:ln>
                <a:solidFill>
                  <a:srgbClr val="A9B7C6"/>
                </a:solidFill>
                <a:effectLst/>
                <a:latin typeface="Consolas" panose="020B0609020204030204" pitchFamily="49" charset="0"/>
                <a:ea typeface="Bitstream Vera Sans Mono" panose="020B0609030804020204" pitchFamily="49" charset="-127"/>
              </a:rPr>
              <a:t> </a:t>
            </a:r>
            <a:r>
              <a:rPr kumimoji="0" lang="ko-KR" altLang="ko-KR" sz="12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1200" b="0" i="0" u="none" strike="noStrike" cap="none" normalizeH="0" dirty="0" err="1">
                <a:ln>
                  <a:noFill/>
                </a:ln>
                <a:solidFill>
                  <a:srgbClr val="CC844F"/>
                </a:solidFill>
                <a:effectLst/>
                <a:latin typeface="Consolas" panose="020B0609020204030204" pitchFamily="49" charset="0"/>
                <a:ea typeface="Bitstream Vera Sans Mono" panose="020B0609030804020204" pitchFamily="49" charset="-127"/>
              </a:rPr>
              <a:t>new</a:t>
            </a:r>
            <a:r>
              <a:rPr kumimoji="0" lang="ko-KR" altLang="ko-KR" sz="1200" b="0" i="0" u="none" strike="noStrike" cap="none" normalizeH="0" dirty="0">
                <a:ln>
                  <a:noFill/>
                </a:ln>
                <a:solidFill>
                  <a:srgbClr val="CC844F"/>
                </a:solidFill>
                <a:effectLst/>
                <a:latin typeface="Consolas" panose="020B0609020204030204" pitchFamily="49" charset="0"/>
                <a:ea typeface="Bitstream Vera Sans Mono" panose="020B0609030804020204" pitchFamily="49" charset="-127"/>
              </a:rPr>
              <a:t> </a:t>
            </a:r>
            <a:r>
              <a:rPr kumimoji="0" lang="ko-KR" altLang="ko-KR" sz="1200" b="0" i="0" u="none" strike="noStrike" cap="none" normalizeH="0" dirty="0">
                <a:ln>
                  <a:noFill/>
                </a:ln>
                <a:solidFill>
                  <a:srgbClr val="A9B7C6"/>
                </a:solidFill>
                <a:effectLst/>
                <a:latin typeface="Consolas" panose="020B0609020204030204" pitchFamily="49" charset="0"/>
                <a:ea typeface="Bitstream Vera Sans Mono" panose="020B0609030804020204" pitchFamily="49" charset="-127"/>
              </a:rPr>
              <a:t>web3</a:t>
            </a:r>
            <a:r>
              <a:rPr kumimoji="0" lang="ko-KR" altLang="ko-KR" sz="12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12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eth</a:t>
            </a:r>
            <a:r>
              <a:rPr kumimoji="0" lang="ko-KR" altLang="ko-KR" sz="12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12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Contract</a:t>
            </a:r>
            <a:r>
              <a:rPr kumimoji="0" lang="ko-KR" altLang="ko-KR" sz="12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1200" b="0" i="0" u="none" strike="noStrike" cap="none" normalizeH="0" dirty="0" err="1">
                <a:ln>
                  <a:noFill/>
                </a:ln>
                <a:solidFill>
                  <a:srgbClr val="A9B7C6"/>
                </a:solidFill>
                <a:effectLst/>
                <a:latin typeface="Consolas" panose="020B0609020204030204" pitchFamily="49" charset="0"/>
                <a:ea typeface="Bitstream Vera Sans Mono" panose="020B0609030804020204" pitchFamily="49" charset="-127"/>
              </a:rPr>
              <a:t>helloWorldAbi</a:t>
            </a:r>
            <a:r>
              <a:rPr kumimoji="0" lang="ko-KR" altLang="ko-KR" sz="12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200" b="0" i="0" u="none" strike="noStrike" cap="none" normalizeH="0" dirty="0" err="1">
                <a:ln>
                  <a:noFill/>
                </a:ln>
                <a:solidFill>
                  <a:srgbClr val="A9B7C6"/>
                </a:solidFill>
                <a:effectLst/>
                <a:latin typeface="Consolas" panose="020B0609020204030204" pitchFamily="49" charset="0"/>
                <a:ea typeface="Bitstream Vera Sans Mono" panose="020B0609030804020204" pitchFamily="49" charset="-127"/>
              </a:rPr>
              <a:t>to</a:t>
            </a:r>
            <a:r>
              <a:rPr kumimoji="0" lang="ko-KR" altLang="ko-KR" sz="12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12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12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12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200" b="0" i="0" u="none" strike="noStrike" cap="none" normalizeH="0" dirty="0" err="1">
                <a:ln>
                  <a:noFill/>
                </a:ln>
                <a:solidFill>
                  <a:srgbClr val="CC844F"/>
                </a:solidFill>
                <a:effectLst/>
                <a:latin typeface="Consolas" panose="020B0609020204030204" pitchFamily="49" charset="0"/>
                <a:ea typeface="Bitstream Vera Sans Mono" panose="020B0609030804020204" pitchFamily="49" charset="-127"/>
              </a:rPr>
              <a:t>const</a:t>
            </a:r>
            <a:r>
              <a:rPr kumimoji="0" lang="ko-KR" altLang="ko-KR" sz="1200" b="0" i="0" u="none" strike="noStrike" cap="none" normalizeH="0" dirty="0">
                <a:ln>
                  <a:noFill/>
                </a:ln>
                <a:solidFill>
                  <a:srgbClr val="CC844F"/>
                </a:solidFill>
                <a:effectLst/>
                <a:latin typeface="Consolas" panose="020B0609020204030204" pitchFamily="49" charset="0"/>
                <a:ea typeface="Bitstream Vera Sans Mono" panose="020B0609030804020204" pitchFamily="49" charset="-127"/>
              </a:rPr>
              <a:t> </a:t>
            </a:r>
            <a:r>
              <a:rPr kumimoji="0" lang="ko-KR" altLang="ko-KR" sz="1200" b="0" i="0" u="none" strike="noStrike" cap="none" normalizeH="0" dirty="0" err="1">
                <a:ln>
                  <a:noFill/>
                </a:ln>
                <a:solidFill>
                  <a:srgbClr val="A9B7C6"/>
                </a:solidFill>
                <a:effectLst/>
                <a:latin typeface="Consolas" panose="020B0609020204030204" pitchFamily="49" charset="0"/>
                <a:ea typeface="Bitstream Vera Sans Mono" panose="020B0609030804020204" pitchFamily="49" charset="-127"/>
              </a:rPr>
              <a:t>result</a:t>
            </a:r>
            <a:r>
              <a:rPr kumimoji="0" lang="ko-KR" altLang="ko-KR" sz="1200" b="0" i="0" u="none" strike="noStrike" cap="none" normalizeH="0" dirty="0">
                <a:ln>
                  <a:noFill/>
                </a:ln>
                <a:solidFill>
                  <a:srgbClr val="A9B7C6"/>
                </a:solidFill>
                <a:effectLst/>
                <a:latin typeface="Consolas" panose="020B0609020204030204" pitchFamily="49" charset="0"/>
                <a:ea typeface="Bitstream Vera Sans Mono" panose="020B0609030804020204" pitchFamily="49" charset="-127"/>
              </a:rPr>
              <a:t> </a:t>
            </a:r>
            <a:r>
              <a:rPr kumimoji="0" lang="ko-KR" altLang="ko-KR" sz="12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1200" b="0" i="0" u="none" strike="noStrike" cap="none" normalizeH="0" dirty="0" err="1">
                <a:ln>
                  <a:noFill/>
                </a:ln>
                <a:solidFill>
                  <a:srgbClr val="CC844F"/>
                </a:solidFill>
                <a:effectLst/>
                <a:latin typeface="Consolas" panose="020B0609020204030204" pitchFamily="49" charset="0"/>
                <a:ea typeface="Bitstream Vera Sans Mono" panose="020B0609030804020204" pitchFamily="49" charset="-127"/>
              </a:rPr>
              <a:t>await</a:t>
            </a:r>
            <a:r>
              <a:rPr kumimoji="0" lang="ko-KR" altLang="ko-KR" sz="1200" b="0" i="0" u="none" strike="noStrike" cap="none" normalizeH="0" dirty="0">
                <a:ln>
                  <a:noFill/>
                </a:ln>
                <a:solidFill>
                  <a:srgbClr val="CC844F"/>
                </a:solidFill>
                <a:effectLst/>
                <a:latin typeface="Consolas" panose="020B0609020204030204" pitchFamily="49" charset="0"/>
                <a:ea typeface="Bitstream Vera Sans Mono" panose="020B0609030804020204" pitchFamily="49" charset="-127"/>
              </a:rPr>
              <a:t> </a:t>
            </a:r>
            <a:r>
              <a:rPr kumimoji="0" lang="ko-KR" altLang="ko-KR" sz="1200" b="0" i="0" u="none" strike="noStrike" cap="none" normalizeH="0" dirty="0" err="1">
                <a:ln>
                  <a:noFill/>
                </a:ln>
                <a:solidFill>
                  <a:srgbClr val="A9B7C6"/>
                </a:solidFill>
                <a:effectLst/>
                <a:latin typeface="Consolas" panose="020B0609020204030204" pitchFamily="49" charset="0"/>
                <a:ea typeface="Bitstream Vera Sans Mono" panose="020B0609030804020204" pitchFamily="49" charset="-127"/>
              </a:rPr>
              <a:t>contract</a:t>
            </a:r>
            <a:r>
              <a:rPr kumimoji="0" lang="ko-KR" altLang="ko-KR" sz="1200" b="0" i="0" u="none" strike="noStrike" cap="none" normalizeH="0" dirty="0" err="1">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12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methods</a:t>
            </a:r>
            <a:r>
              <a:rPr kumimoji="0" lang="ko-KR" altLang="ko-KR" sz="1200" b="0" i="0" u="none" strike="noStrike" cap="none" normalizeH="0" dirty="0" err="1">
                <a:ln>
                  <a:noFill/>
                </a:ln>
                <a:solidFill>
                  <a:srgbClr val="A8AFBE"/>
                </a:solidFill>
                <a:effectLst/>
                <a:latin typeface="Consolas" panose="020B0609020204030204" pitchFamily="49" charset="0"/>
                <a:ea typeface="Bitstream Vera Sans Mono" panose="020B0609030804020204" pitchFamily="49" charset="-127"/>
              </a:rPr>
              <a:t>.hello</a:t>
            </a:r>
            <a:r>
              <a:rPr kumimoji="0" lang="ko-KR" altLang="ko-KR" sz="12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1200" b="0" i="0" u="none" strike="noStrike" cap="none" normalizeH="0" dirty="0" err="1">
                <a:ln>
                  <a:noFill/>
                </a:ln>
                <a:solidFill>
                  <a:srgbClr val="FFC66D"/>
                </a:solidFill>
                <a:effectLst/>
                <a:latin typeface="Consolas" panose="020B0609020204030204" pitchFamily="49" charset="0"/>
                <a:ea typeface="Bitstream Vera Sans Mono" panose="020B0609030804020204" pitchFamily="49" charset="-127"/>
              </a:rPr>
              <a:t>call</a:t>
            </a:r>
            <a:r>
              <a:rPr kumimoji="0" lang="ko-KR" altLang="ko-KR" sz="12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12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12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12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200" b="1" i="1"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console</a:t>
            </a:r>
            <a:r>
              <a:rPr kumimoji="0" lang="ko-KR" altLang="ko-KR" sz="1200" b="0" i="0" u="none" strike="noStrike" cap="none" normalizeH="0" dirty="0" err="1">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1200" b="0" i="0" u="none" strike="noStrike" cap="none" normalizeH="0" dirty="0" err="1">
                <a:ln>
                  <a:noFill/>
                </a:ln>
                <a:solidFill>
                  <a:srgbClr val="FFC66D"/>
                </a:solidFill>
                <a:effectLst/>
                <a:latin typeface="Consolas" panose="020B0609020204030204" pitchFamily="49" charset="0"/>
                <a:ea typeface="Bitstream Vera Sans Mono" panose="020B0609030804020204" pitchFamily="49" charset="-127"/>
              </a:rPr>
              <a:t>log</a:t>
            </a:r>
            <a:r>
              <a:rPr kumimoji="0" lang="ko-KR" altLang="ko-KR" sz="12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1200" b="0" i="0" u="none" strike="noStrike" cap="none" normalizeH="0" dirty="0" err="1">
                <a:ln>
                  <a:noFill/>
                </a:ln>
                <a:solidFill>
                  <a:srgbClr val="A9B7C6"/>
                </a:solidFill>
                <a:effectLst/>
                <a:latin typeface="Consolas" panose="020B0609020204030204" pitchFamily="49" charset="0"/>
                <a:ea typeface="Bitstream Vera Sans Mono" panose="020B0609030804020204" pitchFamily="49" charset="-127"/>
              </a:rPr>
              <a:t>result</a:t>
            </a:r>
            <a:r>
              <a:rPr kumimoji="0" lang="ko-KR" altLang="ko-KR" sz="12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12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12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12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200" b="0" i="0" u="none" strike="noStrike" cap="none" normalizeH="0" dirty="0">
                <a:ln>
                  <a:noFill/>
                </a:ln>
                <a:solidFill>
                  <a:srgbClr val="808080"/>
                </a:solidFill>
                <a:effectLst/>
                <a:latin typeface="Consolas" panose="020B0609020204030204" pitchFamily="49" charset="0"/>
                <a:ea typeface="Bitstream Vera Sans Mono" panose="020B0609030804020204" pitchFamily="49" charset="-127"/>
              </a:rPr>
              <a:t>// </a:t>
            </a:r>
            <a:r>
              <a:rPr kumimoji="0" lang="ko-KR" altLang="ko-KR" sz="1200" b="0" i="0" u="none" strike="noStrike" cap="none" normalizeH="0" dirty="0" err="1">
                <a:ln>
                  <a:noFill/>
                </a:ln>
                <a:solidFill>
                  <a:srgbClr val="808080"/>
                </a:solidFill>
                <a:effectLst/>
                <a:latin typeface="Consolas" panose="020B0609020204030204" pitchFamily="49" charset="0"/>
                <a:ea typeface="Bitstream Vera Sans Mono" panose="020B0609030804020204" pitchFamily="49" charset="-127"/>
              </a:rPr>
              <a:t>Hello</a:t>
            </a:r>
            <a:r>
              <a:rPr kumimoji="0" lang="ko-KR" altLang="ko-KR" sz="1200" b="0" i="0" u="none" strike="noStrike" cap="none" normalizeH="0" dirty="0">
                <a:ln>
                  <a:noFill/>
                </a:ln>
                <a:solidFill>
                  <a:srgbClr val="808080"/>
                </a:solidFill>
                <a:effectLst/>
                <a:latin typeface="Consolas" panose="020B0609020204030204" pitchFamily="49" charset="0"/>
                <a:ea typeface="Bitstream Vera Sans Mono" panose="020B0609030804020204" pitchFamily="49" charset="-127"/>
              </a:rPr>
              <a:t>, </a:t>
            </a:r>
            <a:r>
              <a:rPr kumimoji="0" lang="ko-KR" altLang="ko-KR" sz="1200" b="0" i="0" u="none" strike="noStrike" cap="none" normalizeH="0" dirty="0" err="1">
                <a:ln>
                  <a:noFill/>
                </a:ln>
                <a:solidFill>
                  <a:srgbClr val="808080"/>
                </a:solidFill>
                <a:effectLst/>
                <a:latin typeface="Consolas" panose="020B0609020204030204" pitchFamily="49" charset="0"/>
                <a:ea typeface="Bitstream Vera Sans Mono" panose="020B0609030804020204" pitchFamily="49" charset="-127"/>
              </a:rPr>
              <a:t>world</a:t>
            </a:r>
            <a:br>
              <a:rPr kumimoji="0" lang="ko-KR" altLang="ko-KR" sz="1200" b="0" i="0" u="none" strike="noStrike" cap="none" normalizeH="0" dirty="0">
                <a:ln>
                  <a:noFill/>
                </a:ln>
                <a:solidFill>
                  <a:srgbClr val="808080"/>
                </a:solidFill>
                <a:effectLst/>
                <a:latin typeface="Consolas" panose="020B0609020204030204" pitchFamily="49" charset="0"/>
                <a:ea typeface="Bitstream Vera Sans Mono" panose="020B0609030804020204" pitchFamily="49" charset="-127"/>
              </a:rPr>
            </a:br>
            <a:r>
              <a:rPr kumimoji="0" lang="ko-KR" altLang="ko-KR" sz="12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12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12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endParaRPr kumimoji="0" lang="ko-KR" altLang="ko-KR" sz="1200" b="0" i="0" u="none" strike="noStrike" cap="none" normalizeH="0" dirty="0">
              <a:ln>
                <a:noFill/>
              </a:ln>
              <a:solidFill>
                <a:schemeClr val="tx1"/>
              </a:solidFill>
              <a:effectLst/>
              <a:latin typeface="Consolas" panose="020B0609020204030204" pitchFamily="49" charset="0"/>
            </a:endParaRPr>
          </a:p>
        </p:txBody>
      </p:sp>
      <p:sp>
        <p:nvSpPr>
          <p:cNvPr id="5" name="TextBox 4">
            <a:extLst>
              <a:ext uri="{FF2B5EF4-FFF2-40B4-BE49-F238E27FC236}">
                <a16:creationId xmlns:a16="http://schemas.microsoft.com/office/drawing/2014/main" id="{2ADF2A9C-ABC8-4B00-852B-8214B4CD8A86}"/>
              </a:ext>
            </a:extLst>
          </p:cNvPr>
          <p:cNvSpPr txBox="1"/>
          <p:nvPr/>
        </p:nvSpPr>
        <p:spPr>
          <a:xfrm>
            <a:off x="234885" y="1608957"/>
            <a:ext cx="1236429" cy="307777"/>
          </a:xfrm>
          <a:prstGeom prst="rect">
            <a:avLst/>
          </a:prstGeom>
          <a:noFill/>
        </p:spPr>
        <p:txBody>
          <a:bodyPr wrap="none" rtlCol="0">
            <a:spAutoFit/>
          </a:bodyPr>
          <a:lstStyle/>
          <a:p>
            <a:r>
              <a:rPr lang="en-US" altLang="ko-KR" sz="1400" dirty="0">
                <a:solidFill>
                  <a:schemeClr val="bg1">
                    <a:lumMod val="85000"/>
                  </a:schemeClr>
                </a:solidFill>
                <a:latin typeface="Arial" panose="020B0604020202020204" pitchFamily="34" charset="0"/>
              </a:rPr>
              <a:t>helloWorld.js</a:t>
            </a:r>
            <a:endParaRPr lang="ko-KR" altLang="en-US" sz="1400" dirty="0">
              <a:solidFill>
                <a:schemeClr val="bg1">
                  <a:lumMod val="85000"/>
                </a:schemeClr>
              </a:solidFill>
              <a:latin typeface="Arial" panose="020B0604020202020204" pitchFamily="34" charset="0"/>
            </a:endParaRPr>
          </a:p>
        </p:txBody>
      </p:sp>
      <p:sp>
        <p:nvSpPr>
          <p:cNvPr id="6" name="Rectangle 2">
            <a:extLst>
              <a:ext uri="{FF2B5EF4-FFF2-40B4-BE49-F238E27FC236}">
                <a16:creationId xmlns:a16="http://schemas.microsoft.com/office/drawing/2014/main" id="{C085F4F7-5657-484D-A2F6-6E5B8B004884}"/>
              </a:ext>
            </a:extLst>
          </p:cNvPr>
          <p:cNvSpPr>
            <a:spLocks noChangeArrowheads="1"/>
          </p:cNvSpPr>
          <p:nvPr/>
        </p:nvSpPr>
        <p:spPr bwMode="auto">
          <a:xfrm>
            <a:off x="6100801" y="3809765"/>
            <a:ext cx="5824497" cy="2862322"/>
          </a:xfrm>
          <a:prstGeom prst="rect">
            <a:avLst/>
          </a:prstGeom>
          <a:noFill/>
          <a:ln w="6350">
            <a:solidFill>
              <a:schemeClr val="bg1">
                <a:lumMod val="85000"/>
              </a:schemeClr>
            </a:solidFill>
          </a:ln>
          <a:effectLst/>
        </p:spPr>
        <p:txBody>
          <a:bodyPr vert="horz" wrap="square" lIns="91440" tIns="45720" rIns="91440" bIns="45720" numCol="1" anchor="t"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2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12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12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br>
              <a:rPr kumimoji="0" lang="ko-KR" altLang="ko-KR" sz="12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12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12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12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type</a:t>
            </a:r>
            <a:r>
              <a:rPr kumimoji="0" lang="ko-KR" altLang="ko-KR" sz="12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12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2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a:t>
            </a:r>
            <a:r>
              <a:rPr kumimoji="0" lang="ko-KR" altLang="ko-KR" sz="1200" b="0" i="0" u="none" strike="noStrike" cap="none" normalizeH="0" dirty="0" err="1">
                <a:ln>
                  <a:noFill/>
                </a:ln>
                <a:solidFill>
                  <a:srgbClr val="75AA5F"/>
                </a:solidFill>
                <a:effectLst/>
                <a:latin typeface="Consolas" panose="020B0609020204030204" pitchFamily="49" charset="0"/>
                <a:ea typeface="Bitstream Vera Sans Mono" panose="020B0609030804020204" pitchFamily="49" charset="-127"/>
              </a:rPr>
              <a:t>function</a:t>
            </a:r>
            <a:r>
              <a:rPr kumimoji="0" lang="ko-KR" altLang="ko-KR" sz="12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a:t>
            </a:r>
            <a:r>
              <a:rPr kumimoji="0" lang="ko-KR" altLang="ko-KR" sz="12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12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12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2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12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name</a:t>
            </a:r>
            <a:r>
              <a:rPr kumimoji="0" lang="ko-KR" altLang="ko-KR" sz="12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12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2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a:t>
            </a:r>
            <a:r>
              <a:rPr kumimoji="0" lang="ko-KR" altLang="ko-KR" sz="1200" b="0" i="0" u="none" strike="noStrike" cap="none" normalizeH="0" dirty="0" err="1">
                <a:ln>
                  <a:noFill/>
                </a:ln>
                <a:solidFill>
                  <a:srgbClr val="75AA5F"/>
                </a:solidFill>
                <a:effectLst/>
                <a:latin typeface="Consolas" panose="020B0609020204030204" pitchFamily="49" charset="0"/>
                <a:ea typeface="Bitstream Vera Sans Mono" panose="020B0609030804020204" pitchFamily="49" charset="-127"/>
              </a:rPr>
              <a:t>hello</a:t>
            </a:r>
            <a:r>
              <a:rPr kumimoji="0" lang="ko-KR" altLang="ko-KR" sz="12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a:t>
            </a:r>
            <a:r>
              <a:rPr kumimoji="0" lang="ko-KR" altLang="ko-KR" sz="12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12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12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2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12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inputs</a:t>
            </a:r>
            <a:r>
              <a:rPr kumimoji="0" lang="ko-KR" altLang="ko-KR" sz="12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12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2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12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12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12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2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12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outputs</a:t>
            </a:r>
            <a:r>
              <a:rPr kumimoji="0" lang="ko-KR" altLang="ko-KR" sz="12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12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2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12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12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br>
              <a:rPr kumimoji="0" lang="ko-KR" altLang="ko-KR" sz="12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12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12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12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internalType</a:t>
            </a:r>
            <a:r>
              <a:rPr kumimoji="0" lang="ko-KR" altLang="ko-KR" sz="12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12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2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a:t>
            </a:r>
            <a:r>
              <a:rPr kumimoji="0" lang="ko-KR" altLang="ko-KR" sz="1200" b="0" i="0" u="none" strike="noStrike" cap="none" normalizeH="0" dirty="0" err="1">
                <a:ln>
                  <a:noFill/>
                </a:ln>
                <a:solidFill>
                  <a:srgbClr val="75AA5F"/>
                </a:solidFill>
                <a:effectLst/>
                <a:latin typeface="Consolas" panose="020B0609020204030204" pitchFamily="49" charset="0"/>
                <a:ea typeface="Bitstream Vera Sans Mono" panose="020B0609030804020204" pitchFamily="49" charset="-127"/>
              </a:rPr>
              <a:t>string</a:t>
            </a:r>
            <a:r>
              <a:rPr kumimoji="0" lang="ko-KR" altLang="ko-KR" sz="12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a:t>
            </a:r>
            <a:r>
              <a:rPr kumimoji="0" lang="ko-KR" altLang="ko-KR" sz="12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12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12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2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12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name</a:t>
            </a:r>
            <a:r>
              <a:rPr kumimoji="0" lang="ko-KR" altLang="ko-KR" sz="12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12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2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a:t>
            </a:r>
            <a:r>
              <a:rPr kumimoji="0" lang="ko-KR" altLang="ko-KR" sz="12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12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12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2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12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type</a:t>
            </a:r>
            <a:r>
              <a:rPr kumimoji="0" lang="ko-KR" altLang="ko-KR" sz="12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12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2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a:t>
            </a:r>
            <a:r>
              <a:rPr kumimoji="0" lang="ko-KR" altLang="ko-KR" sz="1200" b="0" i="0" u="none" strike="noStrike" cap="none" normalizeH="0" dirty="0" err="1">
                <a:ln>
                  <a:noFill/>
                </a:ln>
                <a:solidFill>
                  <a:srgbClr val="75AA5F"/>
                </a:solidFill>
                <a:effectLst/>
                <a:latin typeface="Consolas" panose="020B0609020204030204" pitchFamily="49" charset="0"/>
                <a:ea typeface="Bitstream Vera Sans Mono" panose="020B0609030804020204" pitchFamily="49" charset="-127"/>
              </a:rPr>
              <a:t>string</a:t>
            </a:r>
            <a:r>
              <a:rPr kumimoji="0" lang="ko-KR" altLang="ko-KR" sz="12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a:t>
            </a:r>
            <a:br>
              <a:rPr kumimoji="0" lang="ko-KR" altLang="ko-KR" sz="12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br>
            <a:r>
              <a:rPr kumimoji="0" lang="ko-KR" altLang="ko-KR" sz="12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      </a:t>
            </a:r>
            <a:r>
              <a:rPr kumimoji="0" lang="ko-KR" altLang="ko-KR" sz="12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12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12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12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12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12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2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12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stateMutability</a:t>
            </a:r>
            <a:r>
              <a:rPr kumimoji="0" lang="ko-KR" altLang="ko-KR" sz="12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12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2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a:t>
            </a:r>
            <a:r>
              <a:rPr kumimoji="0" lang="ko-KR" altLang="ko-KR" sz="1200" b="0" i="0" u="none" strike="noStrike" cap="none" normalizeH="0" dirty="0" err="1">
                <a:ln>
                  <a:noFill/>
                </a:ln>
                <a:solidFill>
                  <a:srgbClr val="75AA5F"/>
                </a:solidFill>
                <a:effectLst/>
                <a:latin typeface="Consolas" panose="020B0609020204030204" pitchFamily="49" charset="0"/>
                <a:ea typeface="Bitstream Vera Sans Mono" panose="020B0609030804020204" pitchFamily="49" charset="-127"/>
              </a:rPr>
              <a:t>pure</a:t>
            </a:r>
            <a:r>
              <a:rPr kumimoji="0" lang="ko-KR" altLang="ko-KR" sz="12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a:t>
            </a:r>
            <a:br>
              <a:rPr kumimoji="0" lang="ko-KR" altLang="ko-KR" sz="12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br>
            <a:r>
              <a:rPr kumimoji="0" lang="ko-KR" altLang="ko-KR" sz="12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  </a:t>
            </a:r>
            <a:r>
              <a:rPr kumimoji="0" lang="ko-KR" altLang="ko-KR" sz="12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12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12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endParaRPr kumimoji="0" lang="ko-KR" altLang="ko-KR" sz="3200" b="0" i="0" u="none" strike="noStrike" cap="none" normalizeH="0" dirty="0">
              <a:ln>
                <a:noFill/>
              </a:ln>
              <a:solidFill>
                <a:schemeClr val="tx1"/>
              </a:solidFill>
              <a:effectLst/>
              <a:latin typeface="Consolas" panose="020B0609020204030204" pitchFamily="49" charset="0"/>
            </a:endParaRPr>
          </a:p>
        </p:txBody>
      </p:sp>
      <p:sp>
        <p:nvSpPr>
          <p:cNvPr id="7" name="TextBox 6">
            <a:extLst>
              <a:ext uri="{FF2B5EF4-FFF2-40B4-BE49-F238E27FC236}">
                <a16:creationId xmlns:a16="http://schemas.microsoft.com/office/drawing/2014/main" id="{1F07C4B1-B32C-4364-A180-669C765C9AEE}"/>
              </a:ext>
            </a:extLst>
          </p:cNvPr>
          <p:cNvSpPr txBox="1"/>
          <p:nvPr/>
        </p:nvSpPr>
        <p:spPr>
          <a:xfrm>
            <a:off x="6108516" y="3504290"/>
            <a:ext cx="4215193" cy="307777"/>
          </a:xfrm>
          <a:prstGeom prst="rect">
            <a:avLst/>
          </a:prstGeom>
          <a:noFill/>
        </p:spPr>
        <p:txBody>
          <a:bodyPr wrap="none" rtlCol="0">
            <a:spAutoFit/>
          </a:bodyPr>
          <a:lstStyle/>
          <a:p>
            <a:r>
              <a:rPr lang="en-US" altLang="ko-KR" sz="1400" dirty="0" err="1">
                <a:solidFill>
                  <a:schemeClr val="bg1">
                    <a:lumMod val="85000"/>
                  </a:schemeClr>
                </a:solidFill>
                <a:latin typeface="Arial" panose="020B0604020202020204" pitchFamily="34" charset="0"/>
              </a:rPr>
              <a:t>HelloWorld.json</a:t>
            </a:r>
            <a:r>
              <a:rPr lang="en-US" altLang="ko-KR" sz="1400" dirty="0">
                <a:solidFill>
                  <a:schemeClr val="bg1">
                    <a:lumMod val="85000"/>
                  </a:schemeClr>
                </a:solidFill>
                <a:latin typeface="Arial" panose="020B0604020202020204" pitchFamily="34" charset="0"/>
              </a:rPr>
              <a:t>, ABI(Application Binary Interface)</a:t>
            </a:r>
            <a:endParaRPr lang="ko-KR" altLang="en-US" sz="1400" dirty="0">
              <a:solidFill>
                <a:schemeClr val="bg1">
                  <a:lumMod val="85000"/>
                </a:schemeClr>
              </a:solidFill>
              <a:latin typeface="Arial" panose="020B0604020202020204" pitchFamily="34" charset="0"/>
            </a:endParaRPr>
          </a:p>
        </p:txBody>
      </p:sp>
      <p:sp>
        <p:nvSpPr>
          <p:cNvPr id="8" name="TextBox 7">
            <a:extLst>
              <a:ext uri="{FF2B5EF4-FFF2-40B4-BE49-F238E27FC236}">
                <a16:creationId xmlns:a16="http://schemas.microsoft.com/office/drawing/2014/main" id="{9B7CDB11-9ABB-4B70-974D-3F219737C127}"/>
              </a:ext>
            </a:extLst>
          </p:cNvPr>
          <p:cNvSpPr txBox="1"/>
          <p:nvPr/>
        </p:nvSpPr>
        <p:spPr>
          <a:xfrm>
            <a:off x="6090981" y="1856035"/>
            <a:ext cx="5824497" cy="1569660"/>
          </a:xfrm>
          <a:prstGeom prst="rect">
            <a:avLst/>
          </a:prstGeom>
          <a:noFill/>
          <a:ln w="6350">
            <a:solidFill>
              <a:schemeClr val="bg1">
                <a:lumMod val="85000"/>
              </a:schemeClr>
            </a:solidFill>
          </a:ln>
        </p:spPr>
        <p:txBody>
          <a:bodyPr wrap="square">
            <a:spAutoFit/>
          </a:bodyPr>
          <a:lstStyle/>
          <a:p>
            <a:r>
              <a:rPr lang="en-US" altLang="ko-KR" sz="1200" b="0" dirty="0">
                <a:solidFill>
                  <a:srgbClr val="608B4E"/>
                </a:solidFill>
                <a:effectLst/>
                <a:latin typeface="Consolas" panose="020B0609020204030204" pitchFamily="49" charset="0"/>
              </a:rPr>
              <a:t>// SPDX-License-Identifier: MIT</a:t>
            </a:r>
            <a:endParaRPr lang="en-US" altLang="ko-KR" sz="1200" b="0" dirty="0">
              <a:solidFill>
                <a:srgbClr val="BABBCC"/>
              </a:solidFill>
              <a:effectLst/>
              <a:latin typeface="Consolas" panose="020B0609020204030204" pitchFamily="49" charset="0"/>
            </a:endParaRPr>
          </a:p>
          <a:p>
            <a:r>
              <a:rPr lang="en-US" altLang="ko-KR" sz="1200" b="0" dirty="0">
                <a:solidFill>
                  <a:srgbClr val="569CD6"/>
                </a:solidFill>
                <a:effectLst/>
                <a:latin typeface="Consolas" panose="020B0609020204030204" pitchFamily="49" charset="0"/>
              </a:rPr>
              <a:t>pragma</a:t>
            </a:r>
            <a:r>
              <a:rPr lang="en-US" altLang="ko-KR" sz="1200" b="0" dirty="0">
                <a:solidFill>
                  <a:srgbClr val="BABBCC"/>
                </a:solidFill>
                <a:effectLst/>
                <a:latin typeface="Consolas" panose="020B0609020204030204" pitchFamily="49" charset="0"/>
              </a:rPr>
              <a:t> </a:t>
            </a:r>
            <a:r>
              <a:rPr lang="en-US" altLang="ko-KR" sz="1200" b="0" dirty="0">
                <a:solidFill>
                  <a:srgbClr val="569CD6"/>
                </a:solidFill>
                <a:effectLst/>
                <a:latin typeface="Consolas" panose="020B0609020204030204" pitchFamily="49" charset="0"/>
              </a:rPr>
              <a:t>solidity</a:t>
            </a:r>
            <a:r>
              <a:rPr lang="en-US" altLang="ko-KR" sz="1200" b="0" dirty="0">
                <a:solidFill>
                  <a:srgbClr val="BABBCC"/>
                </a:solidFill>
                <a:effectLst/>
                <a:latin typeface="Consolas" panose="020B0609020204030204" pitchFamily="49" charset="0"/>
              </a:rPr>
              <a:t> </a:t>
            </a:r>
            <a:r>
              <a:rPr lang="en-US" altLang="ko-KR" sz="1200" b="0" dirty="0">
                <a:solidFill>
                  <a:srgbClr val="B5CEA8"/>
                </a:solidFill>
                <a:effectLst/>
                <a:latin typeface="Consolas" panose="020B0609020204030204" pitchFamily="49" charset="0"/>
              </a:rPr>
              <a:t>0.8.13</a:t>
            </a:r>
            <a:r>
              <a:rPr lang="en-US" altLang="ko-KR" sz="1200" b="0" dirty="0">
                <a:solidFill>
                  <a:srgbClr val="DCDCDC"/>
                </a:solidFill>
                <a:effectLst/>
                <a:latin typeface="Consolas" panose="020B0609020204030204" pitchFamily="49" charset="0"/>
              </a:rPr>
              <a:t>;</a:t>
            </a:r>
            <a:endParaRPr lang="en-US" altLang="ko-KR" sz="1200" b="0" dirty="0">
              <a:solidFill>
                <a:srgbClr val="BABBCC"/>
              </a:solidFill>
              <a:effectLst/>
              <a:latin typeface="Consolas" panose="020B0609020204030204" pitchFamily="49" charset="0"/>
            </a:endParaRPr>
          </a:p>
          <a:p>
            <a:br>
              <a:rPr lang="en-US" altLang="ko-KR" sz="1200" b="0" dirty="0">
                <a:solidFill>
                  <a:srgbClr val="BABBCC"/>
                </a:solidFill>
                <a:effectLst/>
                <a:latin typeface="Consolas" panose="020B0609020204030204" pitchFamily="49" charset="0"/>
              </a:rPr>
            </a:br>
            <a:r>
              <a:rPr lang="en-US" altLang="ko-KR" sz="1200" b="0" dirty="0">
                <a:solidFill>
                  <a:srgbClr val="569CD6"/>
                </a:solidFill>
                <a:effectLst/>
                <a:latin typeface="Consolas" panose="020B0609020204030204" pitchFamily="49" charset="0"/>
              </a:rPr>
              <a:t>contract</a:t>
            </a:r>
            <a:r>
              <a:rPr lang="en-US" altLang="ko-KR" sz="1200" b="0" dirty="0">
                <a:solidFill>
                  <a:srgbClr val="BABBCC"/>
                </a:solidFill>
                <a:effectLst/>
                <a:latin typeface="Consolas" panose="020B0609020204030204" pitchFamily="49" charset="0"/>
              </a:rPr>
              <a:t> HelloWorld </a:t>
            </a:r>
            <a:r>
              <a:rPr lang="en-US" altLang="ko-KR" sz="1200" b="0" dirty="0">
                <a:solidFill>
                  <a:srgbClr val="DCDCDC"/>
                </a:solidFill>
                <a:effectLst/>
                <a:latin typeface="Consolas" panose="020B0609020204030204" pitchFamily="49" charset="0"/>
              </a:rPr>
              <a:t>{</a:t>
            </a:r>
            <a:endParaRPr lang="en-US" altLang="ko-KR" sz="1200" b="0" dirty="0">
              <a:solidFill>
                <a:srgbClr val="BABBCC"/>
              </a:solidFill>
              <a:effectLst/>
              <a:latin typeface="Consolas" panose="020B0609020204030204" pitchFamily="49" charset="0"/>
            </a:endParaRPr>
          </a:p>
          <a:p>
            <a:r>
              <a:rPr lang="en-US" altLang="ko-KR" sz="1200" b="0" dirty="0">
                <a:solidFill>
                  <a:srgbClr val="BABBCC"/>
                </a:solidFill>
                <a:effectLst/>
                <a:latin typeface="Consolas" panose="020B0609020204030204" pitchFamily="49" charset="0"/>
              </a:rPr>
              <a:t>    </a:t>
            </a:r>
            <a:r>
              <a:rPr lang="en-US" altLang="ko-KR" sz="1200" b="0" dirty="0">
                <a:solidFill>
                  <a:srgbClr val="569CD6"/>
                </a:solidFill>
                <a:effectLst/>
                <a:latin typeface="Consolas" panose="020B0609020204030204" pitchFamily="49" charset="0"/>
              </a:rPr>
              <a:t>function</a:t>
            </a:r>
            <a:r>
              <a:rPr lang="en-US" altLang="ko-KR" sz="1200" b="0" dirty="0">
                <a:solidFill>
                  <a:srgbClr val="BABBCC"/>
                </a:solidFill>
                <a:effectLst/>
                <a:latin typeface="Consolas" panose="020B0609020204030204" pitchFamily="49" charset="0"/>
              </a:rPr>
              <a:t> hello</a:t>
            </a:r>
            <a:r>
              <a:rPr lang="en-US" altLang="ko-KR" sz="1200" b="0" dirty="0">
                <a:solidFill>
                  <a:srgbClr val="DCDCDC"/>
                </a:solidFill>
                <a:effectLst/>
                <a:latin typeface="Consolas" panose="020B0609020204030204" pitchFamily="49" charset="0"/>
              </a:rPr>
              <a:t>()</a:t>
            </a:r>
            <a:r>
              <a:rPr lang="en-US" altLang="ko-KR" sz="1200" b="0" dirty="0">
                <a:solidFill>
                  <a:srgbClr val="BABBCC"/>
                </a:solidFill>
                <a:effectLst/>
                <a:latin typeface="Consolas" panose="020B0609020204030204" pitchFamily="49" charset="0"/>
              </a:rPr>
              <a:t> </a:t>
            </a:r>
            <a:r>
              <a:rPr lang="en-US" altLang="ko-KR" sz="1200" b="0" dirty="0">
                <a:solidFill>
                  <a:srgbClr val="32BA89"/>
                </a:solidFill>
                <a:effectLst/>
                <a:latin typeface="Consolas" panose="020B0609020204030204" pitchFamily="49" charset="0"/>
              </a:rPr>
              <a:t>public</a:t>
            </a:r>
            <a:r>
              <a:rPr lang="en-US" altLang="ko-KR" sz="1200" b="0" dirty="0">
                <a:solidFill>
                  <a:srgbClr val="BABBCC"/>
                </a:solidFill>
                <a:effectLst/>
                <a:latin typeface="Consolas" panose="020B0609020204030204" pitchFamily="49" charset="0"/>
              </a:rPr>
              <a:t> </a:t>
            </a:r>
            <a:r>
              <a:rPr lang="en-US" altLang="ko-KR" sz="1200" b="0" dirty="0">
                <a:solidFill>
                  <a:srgbClr val="32BA89"/>
                </a:solidFill>
                <a:effectLst/>
                <a:latin typeface="Consolas" panose="020B0609020204030204" pitchFamily="49" charset="0"/>
              </a:rPr>
              <a:t>pure</a:t>
            </a:r>
            <a:r>
              <a:rPr lang="en-US" altLang="ko-KR" sz="1200" b="0" dirty="0">
                <a:solidFill>
                  <a:srgbClr val="BABBCC"/>
                </a:solidFill>
                <a:effectLst/>
                <a:latin typeface="Consolas" panose="020B0609020204030204" pitchFamily="49" charset="0"/>
              </a:rPr>
              <a:t> </a:t>
            </a:r>
            <a:r>
              <a:rPr lang="en-US" altLang="ko-KR" sz="1200" b="0" dirty="0">
                <a:solidFill>
                  <a:srgbClr val="219451"/>
                </a:solidFill>
                <a:effectLst/>
                <a:latin typeface="Consolas" panose="020B0609020204030204" pitchFamily="49" charset="0"/>
              </a:rPr>
              <a:t>returns</a:t>
            </a:r>
            <a:r>
              <a:rPr lang="en-US" altLang="ko-KR" sz="1200" b="0" dirty="0">
                <a:solidFill>
                  <a:srgbClr val="DCDCDC"/>
                </a:solidFill>
                <a:effectLst/>
                <a:latin typeface="Consolas" panose="020B0609020204030204" pitchFamily="49" charset="0"/>
              </a:rPr>
              <a:t>(</a:t>
            </a:r>
            <a:r>
              <a:rPr lang="en-US" altLang="ko-KR" sz="1200" b="0" dirty="0">
                <a:solidFill>
                  <a:srgbClr val="569CD6"/>
                </a:solidFill>
                <a:effectLst/>
                <a:latin typeface="Consolas" panose="020B0609020204030204" pitchFamily="49" charset="0"/>
              </a:rPr>
              <a:t>string</a:t>
            </a:r>
            <a:r>
              <a:rPr lang="en-US" altLang="ko-KR" sz="1200" b="0" dirty="0">
                <a:solidFill>
                  <a:srgbClr val="BABBCC"/>
                </a:solidFill>
                <a:effectLst/>
                <a:latin typeface="Consolas" panose="020B0609020204030204" pitchFamily="49" charset="0"/>
              </a:rPr>
              <a:t> </a:t>
            </a:r>
            <a:r>
              <a:rPr lang="en-US" altLang="ko-KR" sz="1200" b="0" dirty="0">
                <a:solidFill>
                  <a:srgbClr val="9E7E08"/>
                </a:solidFill>
                <a:effectLst/>
                <a:latin typeface="Consolas" panose="020B0609020204030204" pitchFamily="49" charset="0"/>
              </a:rPr>
              <a:t>memory</a:t>
            </a:r>
            <a:r>
              <a:rPr lang="en-US" altLang="ko-KR" sz="1200" b="0" dirty="0">
                <a:solidFill>
                  <a:srgbClr val="DCDCDC"/>
                </a:solidFill>
                <a:effectLst/>
                <a:latin typeface="Consolas" panose="020B0609020204030204" pitchFamily="49" charset="0"/>
              </a:rPr>
              <a:t>)</a:t>
            </a:r>
            <a:r>
              <a:rPr lang="en-US" altLang="ko-KR" sz="1200" b="0" dirty="0">
                <a:solidFill>
                  <a:srgbClr val="BABBCC"/>
                </a:solidFill>
                <a:effectLst/>
                <a:latin typeface="Consolas" panose="020B0609020204030204" pitchFamily="49" charset="0"/>
              </a:rPr>
              <a:t> </a:t>
            </a:r>
            <a:r>
              <a:rPr lang="en-US" altLang="ko-KR" sz="1200" b="0" dirty="0">
                <a:solidFill>
                  <a:srgbClr val="DCDCDC"/>
                </a:solidFill>
                <a:effectLst/>
                <a:latin typeface="Consolas" panose="020B0609020204030204" pitchFamily="49" charset="0"/>
              </a:rPr>
              <a:t>{</a:t>
            </a:r>
            <a:endParaRPr lang="en-US" altLang="ko-KR" sz="1200" b="0" dirty="0">
              <a:solidFill>
                <a:srgbClr val="BABBCC"/>
              </a:solidFill>
              <a:effectLst/>
              <a:latin typeface="Consolas" panose="020B0609020204030204" pitchFamily="49" charset="0"/>
            </a:endParaRPr>
          </a:p>
          <a:p>
            <a:r>
              <a:rPr lang="en-US" altLang="ko-KR" sz="1200" b="0" dirty="0">
                <a:solidFill>
                  <a:srgbClr val="BABBCC"/>
                </a:solidFill>
                <a:effectLst/>
                <a:latin typeface="Consolas" panose="020B0609020204030204" pitchFamily="49" charset="0"/>
              </a:rPr>
              <a:t>        </a:t>
            </a:r>
            <a:r>
              <a:rPr lang="en-US" altLang="ko-KR" sz="1200" b="0" dirty="0">
                <a:solidFill>
                  <a:srgbClr val="219451"/>
                </a:solidFill>
                <a:effectLst/>
                <a:latin typeface="Consolas" panose="020B0609020204030204" pitchFamily="49" charset="0"/>
              </a:rPr>
              <a:t>return</a:t>
            </a:r>
            <a:r>
              <a:rPr lang="en-US" altLang="ko-KR" sz="1200" b="0" dirty="0">
                <a:solidFill>
                  <a:srgbClr val="BABBCC"/>
                </a:solidFill>
                <a:effectLst/>
                <a:latin typeface="Consolas" panose="020B0609020204030204" pitchFamily="49" charset="0"/>
              </a:rPr>
              <a:t> </a:t>
            </a:r>
            <a:r>
              <a:rPr lang="en-US" altLang="ko-KR" sz="1200" b="0" dirty="0">
                <a:solidFill>
                  <a:srgbClr val="CE9178"/>
                </a:solidFill>
                <a:effectLst/>
                <a:latin typeface="Consolas" panose="020B0609020204030204" pitchFamily="49" charset="0"/>
              </a:rPr>
              <a:t>"Hello, world"</a:t>
            </a:r>
            <a:r>
              <a:rPr lang="en-US" altLang="ko-KR" sz="1200" b="0" dirty="0">
                <a:solidFill>
                  <a:srgbClr val="DCDCDC"/>
                </a:solidFill>
                <a:effectLst/>
                <a:latin typeface="Consolas" panose="020B0609020204030204" pitchFamily="49" charset="0"/>
              </a:rPr>
              <a:t>;</a:t>
            </a:r>
            <a:endParaRPr lang="en-US" altLang="ko-KR" sz="1200" b="0" dirty="0">
              <a:solidFill>
                <a:srgbClr val="BABBCC"/>
              </a:solidFill>
              <a:effectLst/>
              <a:latin typeface="Consolas" panose="020B0609020204030204" pitchFamily="49" charset="0"/>
            </a:endParaRPr>
          </a:p>
          <a:p>
            <a:r>
              <a:rPr lang="en-US" altLang="ko-KR" sz="1200" b="0" dirty="0">
                <a:solidFill>
                  <a:srgbClr val="BABBCC"/>
                </a:solidFill>
                <a:effectLst/>
                <a:latin typeface="Consolas" panose="020B0609020204030204" pitchFamily="49" charset="0"/>
              </a:rPr>
              <a:t>    </a:t>
            </a:r>
            <a:r>
              <a:rPr lang="en-US" altLang="ko-KR" sz="1200" b="0" dirty="0">
                <a:solidFill>
                  <a:srgbClr val="DCDCDC"/>
                </a:solidFill>
                <a:effectLst/>
                <a:latin typeface="Consolas" panose="020B0609020204030204" pitchFamily="49" charset="0"/>
              </a:rPr>
              <a:t>}</a:t>
            </a:r>
            <a:endParaRPr lang="en-US" altLang="ko-KR" sz="1200" b="0" dirty="0">
              <a:solidFill>
                <a:srgbClr val="BABBCC"/>
              </a:solidFill>
              <a:effectLst/>
              <a:latin typeface="Consolas" panose="020B0609020204030204" pitchFamily="49" charset="0"/>
            </a:endParaRPr>
          </a:p>
          <a:p>
            <a:r>
              <a:rPr lang="en-US" altLang="ko-KR" sz="1200" b="0" dirty="0">
                <a:solidFill>
                  <a:srgbClr val="DCDCDC"/>
                </a:solidFill>
                <a:effectLst/>
                <a:latin typeface="Consolas" panose="020B0609020204030204" pitchFamily="49" charset="0"/>
              </a:rPr>
              <a:t>}</a:t>
            </a:r>
            <a:endParaRPr lang="en-US" altLang="ko-KR" sz="1200" b="0" dirty="0">
              <a:solidFill>
                <a:srgbClr val="BABBCC"/>
              </a:solidFill>
              <a:effectLst/>
              <a:latin typeface="Consolas" panose="020B0609020204030204" pitchFamily="49" charset="0"/>
            </a:endParaRPr>
          </a:p>
        </p:txBody>
      </p:sp>
      <p:sp>
        <p:nvSpPr>
          <p:cNvPr id="9" name="TextBox 8">
            <a:extLst>
              <a:ext uri="{FF2B5EF4-FFF2-40B4-BE49-F238E27FC236}">
                <a16:creationId xmlns:a16="http://schemas.microsoft.com/office/drawing/2014/main" id="{C483A04A-BF1C-46A9-8FCF-50B9FFE3F7CA}"/>
              </a:ext>
            </a:extLst>
          </p:cNvPr>
          <p:cNvSpPr txBox="1"/>
          <p:nvPr/>
        </p:nvSpPr>
        <p:spPr>
          <a:xfrm>
            <a:off x="6093222" y="1547049"/>
            <a:ext cx="1369477" cy="307777"/>
          </a:xfrm>
          <a:prstGeom prst="rect">
            <a:avLst/>
          </a:prstGeom>
          <a:noFill/>
        </p:spPr>
        <p:txBody>
          <a:bodyPr wrap="none" rtlCol="0">
            <a:spAutoFit/>
          </a:bodyPr>
          <a:lstStyle/>
          <a:p>
            <a:r>
              <a:rPr lang="en-US" altLang="ko-KR" sz="1400" dirty="0" err="1">
                <a:solidFill>
                  <a:schemeClr val="bg1">
                    <a:lumMod val="85000"/>
                  </a:schemeClr>
                </a:solidFill>
                <a:latin typeface="Arial" panose="020B0604020202020204" pitchFamily="34" charset="0"/>
              </a:rPr>
              <a:t>HelloWorld.sol</a:t>
            </a:r>
            <a:endParaRPr lang="ko-KR" altLang="en-US" sz="1400" dirty="0">
              <a:solidFill>
                <a:schemeClr val="bg1">
                  <a:lumMod val="85000"/>
                </a:schemeClr>
              </a:solidFill>
              <a:latin typeface="Arial" panose="020B0604020202020204" pitchFamily="34" charset="0"/>
            </a:endParaRPr>
          </a:p>
        </p:txBody>
      </p:sp>
    </p:spTree>
    <p:extLst>
      <p:ext uri="{BB962C8B-B14F-4D97-AF65-F5344CB8AC3E}">
        <p14:creationId xmlns:p14="http://schemas.microsoft.com/office/powerpoint/2010/main" val="24310436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89B392FF-C65A-427A-87B4-50DC43D3E45E}"/>
              </a:ext>
            </a:extLst>
          </p:cNvPr>
          <p:cNvSpPr>
            <a:spLocks noGrp="1"/>
          </p:cNvSpPr>
          <p:nvPr>
            <p:ph idx="1"/>
          </p:nvPr>
        </p:nvSpPr>
        <p:spPr>
          <a:xfrm>
            <a:off x="241299" y="674860"/>
            <a:ext cx="11683999" cy="6183140"/>
          </a:xfrm>
        </p:spPr>
        <p:txBody>
          <a:bodyPr>
            <a:normAutofit lnSpcReduction="10000"/>
          </a:bodyPr>
          <a:lstStyle/>
          <a:p>
            <a:r>
              <a:rPr lang="en-US" altLang="ko-KR" dirty="0"/>
              <a:t>SHA(Secure Hash Algorithm) (SHA-0) </a:t>
            </a:r>
            <a:r>
              <a:rPr lang="en-US" altLang="ko-KR" sz="1400" dirty="0"/>
              <a:t>[Input : 2</a:t>
            </a:r>
            <a:r>
              <a:rPr lang="en-US" altLang="ko-KR" sz="1400" baseline="30000" dirty="0"/>
              <a:t>64</a:t>
            </a:r>
            <a:r>
              <a:rPr lang="en-US" altLang="ko-KR" sz="1400" dirty="0"/>
              <a:t>bit </a:t>
            </a:r>
            <a:r>
              <a:rPr lang="ko-KR" altLang="en-US" sz="1400" dirty="0"/>
              <a:t>➡ </a:t>
            </a:r>
            <a:r>
              <a:rPr lang="en-US" altLang="ko-KR" sz="1400" dirty="0"/>
              <a:t>Output:160bit]</a:t>
            </a:r>
          </a:p>
          <a:p>
            <a:pPr lvl="1"/>
            <a:r>
              <a:rPr lang="ko-KR" altLang="en-US" sz="1500" dirty="0"/>
              <a:t>미국 국가안보국</a:t>
            </a:r>
            <a:r>
              <a:rPr lang="en-US" altLang="ko-KR" sz="1500" dirty="0"/>
              <a:t>(NSA)</a:t>
            </a:r>
            <a:r>
              <a:rPr lang="ko-KR" altLang="en-US" sz="1500" dirty="0"/>
              <a:t>가 </a:t>
            </a:r>
            <a:r>
              <a:rPr lang="en-US" altLang="ko-KR" sz="1500" dirty="0"/>
              <a:t>1993</a:t>
            </a:r>
            <a:r>
              <a:rPr lang="ko-KR" altLang="en-US" sz="1500" dirty="0"/>
              <a:t>년 처음 설계했으면 미국 국가 표준으로 지정</a:t>
            </a:r>
            <a:endParaRPr lang="en-US" altLang="ko-KR" sz="1500" dirty="0"/>
          </a:p>
          <a:p>
            <a:r>
              <a:rPr lang="en-US" altLang="ko-KR" dirty="0"/>
              <a:t>SHA-1 </a:t>
            </a:r>
            <a:r>
              <a:rPr lang="en-US" altLang="ko-KR" sz="1400" dirty="0"/>
              <a:t>[Input : 2</a:t>
            </a:r>
            <a:r>
              <a:rPr lang="en-US" altLang="ko-KR" sz="1400" baseline="30000" dirty="0"/>
              <a:t>64</a:t>
            </a:r>
            <a:r>
              <a:rPr lang="en-US" altLang="ko-KR" sz="1400" dirty="0"/>
              <a:t>bit </a:t>
            </a:r>
            <a:r>
              <a:rPr lang="ko-KR" altLang="en-US" sz="1400" dirty="0"/>
              <a:t>➡ </a:t>
            </a:r>
            <a:r>
              <a:rPr lang="en-US" altLang="ko-KR" sz="1400" dirty="0"/>
              <a:t>Output:160bit]</a:t>
            </a:r>
          </a:p>
          <a:p>
            <a:pPr lvl="1"/>
            <a:r>
              <a:rPr lang="en-US" altLang="ko-KR" sz="1500" dirty="0"/>
              <a:t>1995</a:t>
            </a:r>
            <a:r>
              <a:rPr lang="ko-KR" altLang="en-US" sz="1500" dirty="0"/>
              <a:t>년 </a:t>
            </a:r>
            <a:r>
              <a:rPr lang="en-US" altLang="ko-KR" sz="1500" dirty="0"/>
              <a:t>SHA-0 </a:t>
            </a:r>
            <a:r>
              <a:rPr lang="ko-KR" altLang="en-US" sz="1500" dirty="0"/>
              <a:t>변형 발표 </a:t>
            </a:r>
            <a:r>
              <a:rPr lang="en-US" altLang="ko-KR" sz="1500" dirty="0"/>
              <a:t>(</a:t>
            </a:r>
            <a:r>
              <a:rPr lang="ko-KR" altLang="en-US" sz="1500" dirty="0"/>
              <a:t>보안 강화</a:t>
            </a:r>
            <a:r>
              <a:rPr lang="en-US" altLang="ko-KR" sz="1500" dirty="0"/>
              <a:t>)</a:t>
            </a:r>
          </a:p>
          <a:p>
            <a:pPr lvl="1"/>
            <a:r>
              <a:rPr lang="en-US" altLang="ko-KR" sz="1500" dirty="0"/>
              <a:t>2017-02-23 Google</a:t>
            </a:r>
            <a:r>
              <a:rPr lang="ko-KR" altLang="en-US" sz="1500" dirty="0"/>
              <a:t> </a:t>
            </a:r>
            <a:r>
              <a:rPr lang="en-US" altLang="ko-KR" sz="1500" dirty="0"/>
              <a:t>Announcing</a:t>
            </a:r>
            <a:r>
              <a:rPr lang="ko-KR" altLang="en-US" sz="1500" dirty="0"/>
              <a:t> </a:t>
            </a:r>
            <a:r>
              <a:rPr lang="en-US" altLang="ko-KR" sz="1500" dirty="0"/>
              <a:t>the</a:t>
            </a:r>
            <a:r>
              <a:rPr lang="ko-KR" altLang="en-US" sz="1500" dirty="0"/>
              <a:t> </a:t>
            </a:r>
            <a:r>
              <a:rPr lang="en-US" altLang="ko-KR" sz="1500" dirty="0"/>
              <a:t>first</a:t>
            </a:r>
            <a:r>
              <a:rPr lang="ko-KR" altLang="en-US" sz="1500" dirty="0"/>
              <a:t> </a:t>
            </a:r>
            <a:r>
              <a:rPr lang="en-US" altLang="ko-KR" sz="1500" dirty="0"/>
              <a:t>SHA1</a:t>
            </a:r>
            <a:r>
              <a:rPr lang="ko-KR" altLang="en-US" sz="1500" dirty="0"/>
              <a:t> </a:t>
            </a:r>
            <a:r>
              <a:rPr lang="en-US" altLang="ko-KR" sz="1500" dirty="0"/>
              <a:t>collision</a:t>
            </a:r>
            <a:r>
              <a:rPr lang="en-US" altLang="ko-KR" dirty="0"/>
              <a:t> </a:t>
            </a:r>
            <a:r>
              <a:rPr lang="ko-KR" altLang="en-US" sz="1400" dirty="0">
                <a:hlinkClick r:id="rId3"/>
              </a:rPr>
              <a:t>링크</a:t>
            </a:r>
            <a:endParaRPr lang="en-US" altLang="ko-KR" sz="1400" dirty="0"/>
          </a:p>
          <a:p>
            <a:r>
              <a:rPr lang="en-US" altLang="ko-KR" dirty="0"/>
              <a:t>SHA-2</a:t>
            </a:r>
          </a:p>
          <a:p>
            <a:pPr lvl="1"/>
            <a:r>
              <a:rPr lang="en-US" altLang="ko-KR" sz="1500" dirty="0"/>
              <a:t>2001</a:t>
            </a:r>
            <a:r>
              <a:rPr lang="ko-KR" altLang="en-US" sz="1500" dirty="0"/>
              <a:t>년 </a:t>
            </a:r>
            <a:r>
              <a:rPr lang="en-US" altLang="ko-KR" sz="1500" dirty="0"/>
              <a:t>SHA1</a:t>
            </a:r>
            <a:r>
              <a:rPr lang="ko-KR" altLang="en-US" sz="1500" dirty="0"/>
              <a:t> 변형 발표</a:t>
            </a:r>
            <a:endParaRPr lang="en-US" altLang="ko-KR" sz="1500" dirty="0"/>
          </a:p>
          <a:p>
            <a:pPr lvl="1"/>
            <a:r>
              <a:rPr lang="en-US" altLang="ko-KR" sz="1500" dirty="0"/>
              <a:t>SHA-224, </a:t>
            </a:r>
            <a:r>
              <a:rPr lang="en-US" altLang="ko-KR" sz="1500" b="1" dirty="0">
                <a:solidFill>
                  <a:srgbClr val="00C8EB"/>
                </a:solidFill>
              </a:rPr>
              <a:t>SHA-256</a:t>
            </a:r>
            <a:r>
              <a:rPr lang="en-US" altLang="ko-KR" sz="1500" dirty="0"/>
              <a:t>, SHA-384, SHA-512</a:t>
            </a:r>
          </a:p>
          <a:p>
            <a:pPr lvl="1"/>
            <a:r>
              <a:rPr lang="ko-KR" altLang="en-US" sz="1500" b="1" dirty="0" err="1">
                <a:solidFill>
                  <a:srgbClr val="F7931A"/>
                </a:solidFill>
              </a:rPr>
              <a:t>비트코인</a:t>
            </a:r>
            <a:r>
              <a:rPr lang="ko-KR" altLang="en-US" sz="1500" b="1" dirty="0">
                <a:solidFill>
                  <a:srgbClr val="F7931A"/>
                </a:solidFill>
              </a:rPr>
              <a:t> </a:t>
            </a:r>
            <a:r>
              <a:rPr lang="en-US" altLang="ko-KR" sz="1500" b="1" dirty="0">
                <a:solidFill>
                  <a:srgbClr val="F7931A"/>
                </a:solidFill>
              </a:rPr>
              <a:t>: SHA-256(SHA-256(message))</a:t>
            </a:r>
            <a:r>
              <a:rPr lang="en-US" altLang="ko-KR" sz="1500" dirty="0"/>
              <a:t> , Genesis Block (2009-01-03)</a:t>
            </a:r>
          </a:p>
          <a:p>
            <a:pPr lvl="2"/>
            <a:r>
              <a:rPr lang="en-US" altLang="ko-KR" dirty="0"/>
              <a:t>2</a:t>
            </a:r>
            <a:r>
              <a:rPr lang="ko-KR" altLang="en-US" dirty="0"/>
              <a:t>번</a:t>
            </a:r>
            <a:r>
              <a:rPr lang="en-US" altLang="ko-KR" dirty="0"/>
              <a:t>: </a:t>
            </a:r>
            <a:r>
              <a:rPr lang="en-US" altLang="ko-KR" sz="1400" dirty="0"/>
              <a:t>Merkle-</a:t>
            </a:r>
            <a:r>
              <a:rPr lang="en-US" altLang="ko-KR" sz="1400" dirty="0" err="1"/>
              <a:t>Damgard</a:t>
            </a:r>
            <a:r>
              <a:rPr lang="en-US" altLang="ko-KR" sz="1400" dirty="0"/>
              <a:t> construction </a:t>
            </a:r>
            <a:r>
              <a:rPr lang="ko-KR" altLang="en-US" sz="1400" dirty="0"/>
              <a:t>기반 알고리즘</a:t>
            </a:r>
            <a:r>
              <a:rPr lang="en-US" altLang="ko-KR" sz="1400" dirty="0"/>
              <a:t>(MD5, SHA1, SHA2)</a:t>
            </a:r>
            <a:r>
              <a:rPr lang="ko-KR" altLang="en-US" sz="1400" dirty="0"/>
              <a:t>은 </a:t>
            </a:r>
            <a:r>
              <a:rPr lang="en-US" altLang="ko-KR" sz="1400" dirty="0"/>
              <a:t>Length extension attack </a:t>
            </a:r>
            <a:r>
              <a:rPr lang="ko-KR" altLang="en-US" sz="1400" dirty="0"/>
              <a:t>가능성 존재</a:t>
            </a:r>
            <a:endParaRPr lang="en-US" altLang="ko-KR" dirty="0"/>
          </a:p>
          <a:p>
            <a:r>
              <a:rPr lang="en-US" altLang="ko-KR" dirty="0"/>
              <a:t>Keccak</a:t>
            </a:r>
          </a:p>
          <a:p>
            <a:pPr lvl="1"/>
            <a:r>
              <a:rPr lang="en-US" altLang="ko-KR" sz="1500" dirty="0"/>
              <a:t>2007-11-02 NIST</a:t>
            </a:r>
            <a:r>
              <a:rPr lang="ko-KR" altLang="en-US" sz="1500" dirty="0"/>
              <a:t>이</a:t>
            </a:r>
            <a:r>
              <a:rPr lang="en-US" altLang="ko-KR" sz="1500" dirty="0"/>
              <a:t> SHA2</a:t>
            </a:r>
            <a:r>
              <a:rPr lang="ko-KR" altLang="en-US" sz="1500" dirty="0"/>
              <a:t>의 잠재적 충돌 우려로 공개적으로 </a:t>
            </a:r>
            <a:r>
              <a:rPr lang="en-US" altLang="ko-KR" sz="1500" dirty="0"/>
              <a:t>SHA-3 </a:t>
            </a:r>
            <a:r>
              <a:rPr lang="ko-KR" altLang="en-US" sz="1500" dirty="0"/>
              <a:t>대회 개최</a:t>
            </a:r>
            <a:r>
              <a:rPr lang="en-US" altLang="ko-KR" sz="1500" dirty="0"/>
              <a:t>,</a:t>
            </a:r>
            <a:r>
              <a:rPr lang="ko-KR" altLang="en-US" dirty="0"/>
              <a:t> </a:t>
            </a:r>
            <a:r>
              <a:rPr lang="en-US" altLang="ko-KR" sz="1400" dirty="0">
                <a:hlinkClick r:id="rId4"/>
              </a:rPr>
              <a:t>SHA-3 Project </a:t>
            </a:r>
            <a:endParaRPr lang="en-US" altLang="ko-KR" dirty="0"/>
          </a:p>
          <a:p>
            <a:pPr lvl="1"/>
            <a:r>
              <a:rPr lang="en-US" altLang="ko-KR" sz="1500" dirty="0"/>
              <a:t>2012-10-02 Keccak</a:t>
            </a:r>
            <a:r>
              <a:rPr lang="ko-KR" altLang="en-US" sz="1500" dirty="0"/>
              <a:t>이 우승 알고리즘으로 선정</a:t>
            </a:r>
            <a:r>
              <a:rPr lang="en-US" altLang="ko-KR" sz="1500" dirty="0"/>
              <a:t>,</a:t>
            </a:r>
            <a:r>
              <a:rPr lang="en-US" altLang="ko-KR" dirty="0"/>
              <a:t> </a:t>
            </a:r>
            <a:r>
              <a:rPr lang="en-US" altLang="ko-KR" sz="1400" dirty="0">
                <a:hlinkClick r:id="rId5"/>
              </a:rPr>
              <a:t>Announcement</a:t>
            </a:r>
            <a:endParaRPr lang="en-US" altLang="ko-KR" sz="1400" dirty="0"/>
          </a:p>
          <a:p>
            <a:pPr lvl="1"/>
            <a:r>
              <a:rPr lang="ko-KR" altLang="en-US" sz="1500" dirty="0"/>
              <a:t>고정길이</a:t>
            </a:r>
            <a:r>
              <a:rPr lang="en-US" altLang="ko-KR" sz="1500" dirty="0"/>
              <a:t>: keccak-224, </a:t>
            </a:r>
            <a:r>
              <a:rPr lang="en-US" altLang="ko-KR" sz="1500" b="1" dirty="0">
                <a:solidFill>
                  <a:srgbClr val="00C8EB"/>
                </a:solidFill>
              </a:rPr>
              <a:t>keccak-256</a:t>
            </a:r>
            <a:r>
              <a:rPr lang="en-US" altLang="ko-KR" sz="1500" dirty="0"/>
              <a:t>, keccak-384, keccak-512 | </a:t>
            </a:r>
            <a:r>
              <a:rPr lang="ko-KR" altLang="en-US" sz="1500" dirty="0"/>
              <a:t>가변길이</a:t>
            </a:r>
            <a:r>
              <a:rPr lang="en-US" altLang="ko-KR" sz="1500" dirty="0"/>
              <a:t>: SHAKE-128, SHAKE-256</a:t>
            </a:r>
          </a:p>
          <a:p>
            <a:pPr lvl="1"/>
            <a:r>
              <a:rPr lang="ko-KR" altLang="en-US" sz="1500" b="1" dirty="0" err="1">
                <a:solidFill>
                  <a:srgbClr val="B99FFF"/>
                </a:solidFill>
              </a:rPr>
              <a:t>이더리움</a:t>
            </a:r>
            <a:r>
              <a:rPr lang="ko-KR" altLang="en-US" sz="1500" b="1" dirty="0">
                <a:solidFill>
                  <a:srgbClr val="B99FFF"/>
                </a:solidFill>
              </a:rPr>
              <a:t> </a:t>
            </a:r>
            <a:r>
              <a:rPr lang="en-US" altLang="ko-KR" sz="1500" b="1" dirty="0">
                <a:solidFill>
                  <a:srgbClr val="B99FFF"/>
                </a:solidFill>
              </a:rPr>
              <a:t>: keccak256(message)</a:t>
            </a:r>
            <a:r>
              <a:rPr lang="en-US" altLang="ko-KR" sz="1500" dirty="0">
                <a:solidFill>
                  <a:srgbClr val="B99FFF"/>
                </a:solidFill>
              </a:rPr>
              <a:t> </a:t>
            </a:r>
            <a:r>
              <a:rPr lang="en-US" altLang="ko-KR" sz="1500" dirty="0"/>
              <a:t>, Genesis</a:t>
            </a:r>
            <a:r>
              <a:rPr lang="ko-KR" altLang="en-US" sz="1500" dirty="0"/>
              <a:t> </a:t>
            </a:r>
            <a:r>
              <a:rPr lang="en-US" altLang="ko-KR" sz="1500" dirty="0"/>
              <a:t>Block (2015-07-30)</a:t>
            </a:r>
          </a:p>
          <a:p>
            <a:r>
              <a:rPr lang="en-US" altLang="ko-KR" dirty="0"/>
              <a:t>SHA-3</a:t>
            </a:r>
          </a:p>
          <a:p>
            <a:pPr lvl="1"/>
            <a:r>
              <a:rPr lang="en-US" altLang="ko-KR" sz="1500" dirty="0"/>
              <a:t>2015-08-05</a:t>
            </a:r>
            <a:r>
              <a:rPr lang="ko-KR" altLang="en-US" sz="1500" dirty="0"/>
              <a:t> </a:t>
            </a:r>
            <a:r>
              <a:rPr lang="en-US" altLang="ko-KR" sz="1500" dirty="0"/>
              <a:t>NIST</a:t>
            </a:r>
            <a:r>
              <a:rPr lang="ko-KR" altLang="en-US" sz="1500" dirty="0"/>
              <a:t>가 </a:t>
            </a:r>
            <a:r>
              <a:rPr lang="en-US" altLang="ko-KR" sz="1500" dirty="0"/>
              <a:t>Keccak</a:t>
            </a:r>
            <a:r>
              <a:rPr lang="ko-KR" altLang="en-US" sz="1500" dirty="0"/>
              <a:t>을 수정하여 발표</a:t>
            </a:r>
            <a:r>
              <a:rPr lang="en-US" altLang="ko-KR" sz="1500" dirty="0"/>
              <a:t>,</a:t>
            </a:r>
            <a:r>
              <a:rPr lang="en-US" altLang="ko-KR" dirty="0"/>
              <a:t> </a:t>
            </a:r>
            <a:r>
              <a:rPr lang="en-US" altLang="ko-KR" sz="1400" dirty="0">
                <a:hlinkClick r:id="rId6"/>
              </a:rPr>
              <a:t>Announcement</a:t>
            </a:r>
            <a:endParaRPr lang="en-US" altLang="ko-KR" sz="1400" dirty="0"/>
          </a:p>
          <a:p>
            <a:pPr lvl="1"/>
            <a:r>
              <a:rPr lang="ko-KR" altLang="en-US" sz="1500" dirty="0"/>
              <a:t>고정길이</a:t>
            </a:r>
            <a:r>
              <a:rPr lang="en-US" altLang="ko-KR" sz="1500" dirty="0"/>
              <a:t>: SHA3-224, SHA3-256, SHA3-384, SHA3-512 | </a:t>
            </a:r>
            <a:r>
              <a:rPr lang="ko-KR" altLang="en-US" sz="1500" dirty="0"/>
              <a:t>가변길이</a:t>
            </a:r>
            <a:r>
              <a:rPr lang="en-US" altLang="ko-KR" sz="1500" dirty="0"/>
              <a:t>: SHAKE-128, SHAKE-256</a:t>
            </a:r>
          </a:p>
          <a:p>
            <a:pPr lvl="1"/>
            <a:endParaRPr lang="ko-KR" altLang="en-US" sz="1400" dirty="0"/>
          </a:p>
        </p:txBody>
      </p:sp>
      <p:sp>
        <p:nvSpPr>
          <p:cNvPr id="3" name="제목 2">
            <a:extLst>
              <a:ext uri="{FF2B5EF4-FFF2-40B4-BE49-F238E27FC236}">
                <a16:creationId xmlns:a16="http://schemas.microsoft.com/office/drawing/2014/main" id="{0EB2B7EF-2A3D-4A9F-BADE-3D9E87295525}"/>
              </a:ext>
            </a:extLst>
          </p:cNvPr>
          <p:cNvSpPr>
            <a:spLocks noGrp="1"/>
          </p:cNvSpPr>
          <p:nvPr>
            <p:ph type="title"/>
          </p:nvPr>
        </p:nvSpPr>
        <p:spPr/>
        <p:txBody>
          <a:bodyPr/>
          <a:lstStyle/>
          <a:p>
            <a:r>
              <a:rPr lang="ko-KR" altLang="en-US" dirty="0" err="1"/>
              <a:t>암호학</a:t>
            </a:r>
            <a:r>
              <a:rPr lang="ko-KR" altLang="en-US" dirty="0"/>
              <a:t> </a:t>
            </a:r>
            <a:r>
              <a:rPr lang="en-US" altLang="ko-KR" dirty="0"/>
              <a:t>[ </a:t>
            </a:r>
            <a:r>
              <a:rPr lang="ko-KR" altLang="en-US" dirty="0"/>
              <a:t>해시</a:t>
            </a:r>
            <a:r>
              <a:rPr lang="en-US" altLang="ko-KR" dirty="0"/>
              <a:t>(Hash) </a:t>
            </a:r>
            <a:r>
              <a:rPr lang="ko-KR" altLang="en-US" dirty="0"/>
              <a:t>함수 </a:t>
            </a:r>
            <a:r>
              <a:rPr lang="en-US" altLang="ko-KR" dirty="0"/>
              <a:t>]</a:t>
            </a:r>
            <a:endParaRPr lang="ko-KR" altLang="en-US" dirty="0"/>
          </a:p>
        </p:txBody>
      </p:sp>
      <p:grpSp>
        <p:nvGrpSpPr>
          <p:cNvPr id="5" name="그룹 4">
            <a:extLst>
              <a:ext uri="{FF2B5EF4-FFF2-40B4-BE49-F238E27FC236}">
                <a16:creationId xmlns:a16="http://schemas.microsoft.com/office/drawing/2014/main" id="{8531F96C-6C6F-4B4F-9262-4A5F657047FD}"/>
              </a:ext>
            </a:extLst>
          </p:cNvPr>
          <p:cNvGrpSpPr/>
          <p:nvPr/>
        </p:nvGrpSpPr>
        <p:grpSpPr>
          <a:xfrm>
            <a:off x="8826991" y="3277748"/>
            <a:ext cx="3123709" cy="1703952"/>
            <a:chOff x="8696362" y="2523003"/>
            <a:chExt cx="3123709" cy="1703952"/>
          </a:xfrm>
        </p:grpSpPr>
        <p:pic>
          <p:nvPicPr>
            <p:cNvPr id="10242" name="Picture 2">
              <a:extLst>
                <a:ext uri="{FF2B5EF4-FFF2-40B4-BE49-F238E27FC236}">
                  <a16:creationId xmlns:a16="http://schemas.microsoft.com/office/drawing/2014/main" id="{050D84C6-085F-443F-80A1-7B5C7EE2EE2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696362" y="2523003"/>
              <a:ext cx="3123709" cy="145773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BD8D4A8-5670-475A-9E28-C5D9FB70562D}"/>
                </a:ext>
              </a:extLst>
            </p:cNvPr>
            <p:cNvSpPr txBox="1"/>
            <p:nvPr/>
          </p:nvSpPr>
          <p:spPr>
            <a:xfrm>
              <a:off x="9158395" y="3980734"/>
              <a:ext cx="2199641" cy="246221"/>
            </a:xfrm>
            <a:prstGeom prst="rect">
              <a:avLst/>
            </a:prstGeom>
            <a:noFill/>
          </p:spPr>
          <p:txBody>
            <a:bodyPr wrap="none" rtlCol="0">
              <a:spAutoFit/>
            </a:bodyPr>
            <a:lstStyle/>
            <a:p>
              <a:r>
                <a:rPr lang="en-US" altLang="ko-KR" sz="1000" b="0" i="0" dirty="0">
                  <a:solidFill>
                    <a:schemeClr val="bg1">
                      <a:lumMod val="85000"/>
                    </a:schemeClr>
                  </a:solidFill>
                  <a:effectLst/>
                  <a:latin typeface="Arial" panose="020B0604020202020204" pitchFamily="34" charset="0"/>
                </a:rPr>
                <a:t>Merkle–</a:t>
              </a:r>
              <a:r>
                <a:rPr lang="en-US" altLang="ko-KR" sz="1000" b="0" i="0" dirty="0" err="1">
                  <a:solidFill>
                    <a:schemeClr val="bg1">
                      <a:lumMod val="85000"/>
                    </a:schemeClr>
                  </a:solidFill>
                  <a:effectLst/>
                  <a:latin typeface="Arial" panose="020B0604020202020204" pitchFamily="34" charset="0"/>
                </a:rPr>
                <a:t>Damgård</a:t>
              </a:r>
              <a:r>
                <a:rPr lang="en-US" altLang="ko-KR" sz="1000" b="0" i="0" dirty="0">
                  <a:solidFill>
                    <a:schemeClr val="bg1">
                      <a:lumMod val="85000"/>
                    </a:schemeClr>
                  </a:solidFill>
                  <a:effectLst/>
                  <a:latin typeface="Arial" panose="020B0604020202020204" pitchFamily="34" charset="0"/>
                </a:rPr>
                <a:t> hash construction</a:t>
              </a:r>
              <a:endParaRPr lang="ko-KR" altLang="en-US" sz="1000" dirty="0">
                <a:solidFill>
                  <a:schemeClr val="bg1">
                    <a:lumMod val="85000"/>
                  </a:schemeClr>
                </a:solidFill>
              </a:endParaRPr>
            </a:p>
          </p:txBody>
        </p:sp>
      </p:grpSp>
      <p:grpSp>
        <p:nvGrpSpPr>
          <p:cNvPr id="6" name="그룹 5">
            <a:extLst>
              <a:ext uri="{FF2B5EF4-FFF2-40B4-BE49-F238E27FC236}">
                <a16:creationId xmlns:a16="http://schemas.microsoft.com/office/drawing/2014/main" id="{462B2193-F299-406C-B706-D9DAADBFD12E}"/>
              </a:ext>
            </a:extLst>
          </p:cNvPr>
          <p:cNvGrpSpPr/>
          <p:nvPr/>
        </p:nvGrpSpPr>
        <p:grpSpPr>
          <a:xfrm>
            <a:off x="8976438" y="699572"/>
            <a:ext cx="2824812" cy="2527628"/>
            <a:chOff x="8943989" y="524229"/>
            <a:chExt cx="2824812" cy="2527628"/>
          </a:xfrm>
        </p:grpSpPr>
        <p:pic>
          <p:nvPicPr>
            <p:cNvPr id="10244" name="Picture 4">
              <a:extLst>
                <a:ext uri="{FF2B5EF4-FFF2-40B4-BE49-F238E27FC236}">
                  <a16:creationId xmlns:a16="http://schemas.microsoft.com/office/drawing/2014/main" id="{4C5683E1-9F45-4C7F-9244-80E36883A8B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124251" y="524229"/>
              <a:ext cx="2314575" cy="2253985"/>
            </a:xfrm>
            <a:prstGeom prst="rect">
              <a:avLst/>
            </a:prstGeom>
            <a:solidFill>
              <a:schemeClr val="bg1"/>
            </a:solidFill>
          </p:spPr>
        </p:pic>
        <p:sp>
          <p:nvSpPr>
            <p:cNvPr id="8" name="TextBox 7">
              <a:extLst>
                <a:ext uri="{FF2B5EF4-FFF2-40B4-BE49-F238E27FC236}">
                  <a16:creationId xmlns:a16="http://schemas.microsoft.com/office/drawing/2014/main" id="{924D3C29-93A3-4747-B518-C8AFF42D9F0D}"/>
                </a:ext>
              </a:extLst>
            </p:cNvPr>
            <p:cNvSpPr txBox="1"/>
            <p:nvPr/>
          </p:nvSpPr>
          <p:spPr>
            <a:xfrm>
              <a:off x="8943989" y="2805636"/>
              <a:ext cx="2824812" cy="246221"/>
            </a:xfrm>
            <a:prstGeom prst="rect">
              <a:avLst/>
            </a:prstGeom>
            <a:noFill/>
          </p:spPr>
          <p:txBody>
            <a:bodyPr wrap="none" rtlCol="0">
              <a:spAutoFit/>
            </a:bodyPr>
            <a:lstStyle/>
            <a:p>
              <a:r>
                <a:rPr lang="en-US" altLang="ko-KR" sz="1000" b="0" i="0" dirty="0">
                  <a:solidFill>
                    <a:schemeClr val="bg1">
                      <a:lumMod val="85000"/>
                    </a:schemeClr>
                  </a:solidFill>
                  <a:effectLst/>
                  <a:latin typeface="Arial" panose="020B0604020202020204" pitchFamily="34" charset="0"/>
                </a:rPr>
                <a:t>SHA-1 </a:t>
              </a:r>
              <a:r>
                <a:rPr lang="ko-KR" altLang="en-US" sz="1000" b="0" i="0" dirty="0">
                  <a:solidFill>
                    <a:schemeClr val="bg1">
                      <a:lumMod val="85000"/>
                    </a:schemeClr>
                  </a:solidFill>
                  <a:effectLst/>
                  <a:latin typeface="Arial" panose="020B0604020202020204" pitchFamily="34" charset="0"/>
                </a:rPr>
                <a:t>압축 함수가 블록 하나를 처리하는 과정</a:t>
              </a:r>
              <a:endParaRPr lang="ko-KR" altLang="en-US" sz="1000" dirty="0">
                <a:solidFill>
                  <a:schemeClr val="bg1">
                    <a:lumMod val="85000"/>
                  </a:schemeClr>
                </a:solidFill>
              </a:endParaRPr>
            </a:p>
          </p:txBody>
        </p:sp>
      </p:grpSp>
      <p:grpSp>
        <p:nvGrpSpPr>
          <p:cNvPr id="7" name="그룹 6">
            <a:extLst>
              <a:ext uri="{FF2B5EF4-FFF2-40B4-BE49-F238E27FC236}">
                <a16:creationId xmlns:a16="http://schemas.microsoft.com/office/drawing/2014/main" id="{17B7C8B7-DEF8-4B84-9FD1-197ED8964FE2}"/>
              </a:ext>
            </a:extLst>
          </p:cNvPr>
          <p:cNvGrpSpPr/>
          <p:nvPr/>
        </p:nvGrpSpPr>
        <p:grpSpPr>
          <a:xfrm>
            <a:off x="8929371" y="5089967"/>
            <a:ext cx="2769232" cy="1654061"/>
            <a:chOff x="8929371" y="5089967"/>
            <a:chExt cx="2769232" cy="1654061"/>
          </a:xfrm>
        </p:grpSpPr>
        <p:pic>
          <p:nvPicPr>
            <p:cNvPr id="10246" name="Picture 6">
              <a:extLst>
                <a:ext uri="{FF2B5EF4-FFF2-40B4-BE49-F238E27FC236}">
                  <a16:creationId xmlns:a16="http://schemas.microsoft.com/office/drawing/2014/main" id="{614C477E-F109-49F3-A5BC-5713BD72D7D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929371" y="5089967"/>
              <a:ext cx="2769232" cy="1397591"/>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519A079B-779D-4079-A10D-28BD4B6F327A}"/>
                </a:ext>
              </a:extLst>
            </p:cNvPr>
            <p:cNvSpPr txBox="1"/>
            <p:nvPr/>
          </p:nvSpPr>
          <p:spPr>
            <a:xfrm>
              <a:off x="9486677" y="6497807"/>
              <a:ext cx="1654620" cy="246221"/>
            </a:xfrm>
            <a:prstGeom prst="rect">
              <a:avLst/>
            </a:prstGeom>
            <a:noFill/>
          </p:spPr>
          <p:txBody>
            <a:bodyPr wrap="none" rtlCol="0">
              <a:spAutoFit/>
            </a:bodyPr>
            <a:lstStyle/>
            <a:p>
              <a:r>
                <a:rPr lang="en-US" altLang="ko-KR" sz="1000" dirty="0">
                  <a:solidFill>
                    <a:schemeClr val="bg1">
                      <a:lumMod val="85000"/>
                    </a:schemeClr>
                  </a:solidFill>
                </a:rPr>
                <a:t>Keccak (sponge function)</a:t>
              </a:r>
              <a:endParaRPr lang="ko-KR" altLang="en-US" sz="1000" dirty="0">
                <a:solidFill>
                  <a:schemeClr val="bg1">
                    <a:lumMod val="85000"/>
                  </a:schemeClr>
                </a:solidFill>
              </a:endParaRPr>
            </a:p>
          </p:txBody>
        </p:sp>
      </p:grpSp>
    </p:spTree>
    <p:extLst>
      <p:ext uri="{BB962C8B-B14F-4D97-AF65-F5344CB8AC3E}">
        <p14:creationId xmlns:p14="http://schemas.microsoft.com/office/powerpoint/2010/main" val="3092457992"/>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5" name="연결선: 꺾임 194">
            <a:extLst>
              <a:ext uri="{FF2B5EF4-FFF2-40B4-BE49-F238E27FC236}">
                <a16:creationId xmlns:a16="http://schemas.microsoft.com/office/drawing/2014/main" id="{70A257F9-CEE5-4E46-AF1B-A8A3A840A652}"/>
              </a:ext>
            </a:extLst>
          </p:cNvPr>
          <p:cNvCxnSpPr>
            <a:cxnSpLocks/>
            <a:stCxn id="115" idx="3"/>
            <a:endCxn id="178" idx="1"/>
          </p:cNvCxnSpPr>
          <p:nvPr/>
        </p:nvCxnSpPr>
        <p:spPr>
          <a:xfrm flipV="1">
            <a:off x="2260309" y="5066103"/>
            <a:ext cx="2251515" cy="442917"/>
          </a:xfrm>
          <a:prstGeom prst="bentConnector3">
            <a:avLst>
              <a:gd name="adj1" fmla="val 74572"/>
            </a:avLst>
          </a:prstGeom>
          <a:ln w="12700">
            <a:solidFill>
              <a:srgbClr val="00C8EB"/>
            </a:solidFill>
            <a:tailEnd type="triangle"/>
          </a:ln>
        </p:spPr>
        <p:style>
          <a:lnRef idx="1">
            <a:schemeClr val="accent1"/>
          </a:lnRef>
          <a:fillRef idx="0">
            <a:schemeClr val="accent1"/>
          </a:fillRef>
          <a:effectRef idx="0">
            <a:schemeClr val="accent1"/>
          </a:effectRef>
          <a:fontRef idx="minor">
            <a:schemeClr val="tx1"/>
          </a:fontRef>
        </p:style>
      </p:cxnSp>
      <p:sp>
        <p:nvSpPr>
          <p:cNvPr id="3" name="제목 2">
            <a:extLst>
              <a:ext uri="{FF2B5EF4-FFF2-40B4-BE49-F238E27FC236}">
                <a16:creationId xmlns:a16="http://schemas.microsoft.com/office/drawing/2014/main" id="{87A4E166-1039-4867-84ED-05334D886154}"/>
              </a:ext>
            </a:extLst>
          </p:cNvPr>
          <p:cNvSpPr>
            <a:spLocks noGrp="1"/>
          </p:cNvSpPr>
          <p:nvPr>
            <p:ph type="title"/>
          </p:nvPr>
        </p:nvSpPr>
        <p:spPr/>
        <p:txBody>
          <a:bodyPr/>
          <a:lstStyle/>
          <a:p>
            <a:r>
              <a:rPr lang="en-US" altLang="ko-KR" dirty="0"/>
              <a:t>Ethereum </a:t>
            </a:r>
            <a:r>
              <a:rPr lang="en-US" altLang="ko-KR" dirty="0" err="1"/>
              <a:t>Dapp</a:t>
            </a:r>
            <a:endParaRPr lang="ko-KR" altLang="en-US" dirty="0"/>
          </a:p>
        </p:txBody>
      </p:sp>
      <p:sp>
        <p:nvSpPr>
          <p:cNvPr id="23" name="TextBox 22">
            <a:extLst>
              <a:ext uri="{FF2B5EF4-FFF2-40B4-BE49-F238E27FC236}">
                <a16:creationId xmlns:a16="http://schemas.microsoft.com/office/drawing/2014/main" id="{60E2AC4C-1397-4068-840E-CD8439F6009E}"/>
              </a:ext>
            </a:extLst>
          </p:cNvPr>
          <p:cNvSpPr txBox="1"/>
          <p:nvPr/>
        </p:nvSpPr>
        <p:spPr>
          <a:xfrm>
            <a:off x="8548792" y="629759"/>
            <a:ext cx="2839239" cy="477054"/>
          </a:xfrm>
          <a:prstGeom prst="rect">
            <a:avLst/>
          </a:prstGeom>
          <a:noFill/>
        </p:spPr>
        <p:txBody>
          <a:bodyPr wrap="none" rtlCol="0">
            <a:spAutoFit/>
          </a:bodyPr>
          <a:lstStyle/>
          <a:p>
            <a:pPr algn="ctr"/>
            <a:r>
              <a:rPr lang="en-US" altLang="ko-KR" sz="2500" dirty="0">
                <a:solidFill>
                  <a:schemeClr val="bg1">
                    <a:lumMod val="85000"/>
                  </a:schemeClr>
                </a:solidFill>
                <a:latin typeface="Arial" panose="020B0604020202020204" pitchFamily="34" charset="0"/>
                <a:cs typeface="Arial" panose="020B0604020202020204" pitchFamily="34" charset="0"/>
              </a:rPr>
              <a:t>Ethereum Network</a:t>
            </a:r>
            <a:endParaRPr lang="ko-KR" altLang="en-US" sz="2500" dirty="0">
              <a:solidFill>
                <a:schemeClr val="bg1">
                  <a:lumMod val="85000"/>
                </a:schemeClr>
              </a:solidFill>
              <a:latin typeface="Arial" panose="020B0604020202020204" pitchFamily="34" charset="0"/>
              <a:cs typeface="Arial" panose="020B0604020202020204" pitchFamily="34" charset="0"/>
            </a:endParaRPr>
          </a:p>
        </p:txBody>
      </p:sp>
      <p:pic>
        <p:nvPicPr>
          <p:cNvPr id="20" name="그래픽 19">
            <a:extLst>
              <a:ext uri="{FF2B5EF4-FFF2-40B4-BE49-F238E27FC236}">
                <a16:creationId xmlns:a16="http://schemas.microsoft.com/office/drawing/2014/main" id="{43112B46-2E89-4FBA-8F1D-263137ADFE1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684227" y="3814999"/>
            <a:ext cx="353611" cy="576000"/>
          </a:xfrm>
          <a:prstGeom prst="rect">
            <a:avLst/>
          </a:prstGeom>
        </p:spPr>
      </p:pic>
      <p:sp>
        <p:nvSpPr>
          <p:cNvPr id="22" name="TextBox 21">
            <a:extLst>
              <a:ext uri="{FF2B5EF4-FFF2-40B4-BE49-F238E27FC236}">
                <a16:creationId xmlns:a16="http://schemas.microsoft.com/office/drawing/2014/main" id="{2CAC24AE-BE00-40D6-8FA6-D8CC7ADBA16C}"/>
              </a:ext>
            </a:extLst>
          </p:cNvPr>
          <p:cNvSpPr txBox="1"/>
          <p:nvPr/>
        </p:nvSpPr>
        <p:spPr>
          <a:xfrm>
            <a:off x="9052138" y="3926669"/>
            <a:ext cx="1633781" cy="369332"/>
          </a:xfrm>
          <a:prstGeom prst="rect">
            <a:avLst/>
          </a:prstGeom>
          <a:noFill/>
        </p:spPr>
        <p:txBody>
          <a:bodyPr wrap="none" rtlCol="0" anchor="ctr" anchorCtr="0">
            <a:spAutoFit/>
          </a:bodyPr>
          <a:lstStyle/>
          <a:p>
            <a:r>
              <a:rPr lang="en-US" altLang="ko-KR" dirty="0">
                <a:solidFill>
                  <a:schemeClr val="bg1">
                    <a:lumMod val="85000"/>
                  </a:schemeClr>
                </a:solidFill>
                <a:latin typeface="Arial" panose="020B0604020202020204" pitchFamily="34" charset="0"/>
                <a:cs typeface="Arial" panose="020B0604020202020204" pitchFamily="34" charset="0"/>
              </a:rPr>
              <a:t>Geth, </a:t>
            </a:r>
            <a:r>
              <a:rPr lang="en-US" altLang="ko-KR" dirty="0" err="1">
                <a:solidFill>
                  <a:schemeClr val="bg1">
                    <a:lumMod val="85000"/>
                  </a:schemeClr>
                </a:solidFill>
                <a:latin typeface="Arial" panose="020B0604020202020204" pitchFamily="34" charset="0"/>
                <a:cs typeface="Arial" panose="020B0604020202020204" pitchFamily="34" charset="0"/>
              </a:rPr>
              <a:t>Besu</a:t>
            </a:r>
            <a:r>
              <a:rPr lang="en-US" altLang="ko-KR" dirty="0">
                <a:solidFill>
                  <a:schemeClr val="bg1">
                    <a:lumMod val="85000"/>
                  </a:schemeClr>
                </a:solidFill>
                <a:latin typeface="Arial" panose="020B0604020202020204" pitchFamily="34" charset="0"/>
                <a:cs typeface="Arial" panose="020B0604020202020204" pitchFamily="34" charset="0"/>
              </a:rPr>
              <a:t> </a:t>
            </a:r>
            <a:r>
              <a:rPr lang="ko-KR" altLang="en-US" dirty="0">
                <a:solidFill>
                  <a:schemeClr val="bg1">
                    <a:lumMod val="85000"/>
                  </a:schemeClr>
                </a:solidFill>
                <a:latin typeface="Arial" panose="020B0604020202020204" pitchFamily="34" charset="0"/>
                <a:cs typeface="Arial" panose="020B0604020202020204" pitchFamily="34" charset="0"/>
              </a:rPr>
              <a:t>등</a:t>
            </a:r>
          </a:p>
        </p:txBody>
      </p:sp>
      <p:pic>
        <p:nvPicPr>
          <p:cNvPr id="35" name="그래픽 34">
            <a:extLst>
              <a:ext uri="{FF2B5EF4-FFF2-40B4-BE49-F238E27FC236}">
                <a16:creationId xmlns:a16="http://schemas.microsoft.com/office/drawing/2014/main" id="{64281DAA-6441-472B-998D-819670B785A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367501" y="2875170"/>
            <a:ext cx="353611" cy="576000"/>
          </a:xfrm>
          <a:prstGeom prst="rect">
            <a:avLst/>
          </a:prstGeom>
        </p:spPr>
      </p:pic>
      <p:pic>
        <p:nvPicPr>
          <p:cNvPr id="36" name="그래픽 35">
            <a:extLst>
              <a:ext uri="{FF2B5EF4-FFF2-40B4-BE49-F238E27FC236}">
                <a16:creationId xmlns:a16="http://schemas.microsoft.com/office/drawing/2014/main" id="{7C509AF1-2678-482A-9991-6D550D2300F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362034" y="4748337"/>
            <a:ext cx="353611" cy="576000"/>
          </a:xfrm>
          <a:prstGeom prst="rect">
            <a:avLst/>
          </a:prstGeom>
        </p:spPr>
      </p:pic>
      <p:pic>
        <p:nvPicPr>
          <p:cNvPr id="37" name="그래픽 36">
            <a:extLst>
              <a:ext uri="{FF2B5EF4-FFF2-40B4-BE49-F238E27FC236}">
                <a16:creationId xmlns:a16="http://schemas.microsoft.com/office/drawing/2014/main" id="{8FF4C68D-E93A-4FE5-8817-1D322386714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457995" y="4748337"/>
            <a:ext cx="353611" cy="576000"/>
          </a:xfrm>
          <a:prstGeom prst="rect">
            <a:avLst/>
          </a:prstGeom>
        </p:spPr>
      </p:pic>
      <p:pic>
        <p:nvPicPr>
          <p:cNvPr id="38" name="그래픽 37">
            <a:extLst>
              <a:ext uri="{FF2B5EF4-FFF2-40B4-BE49-F238E27FC236}">
                <a16:creationId xmlns:a16="http://schemas.microsoft.com/office/drawing/2014/main" id="{9329B456-3C8F-4065-B59F-360F2DAA34C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457659" y="2908705"/>
            <a:ext cx="353611" cy="576000"/>
          </a:xfrm>
          <a:prstGeom prst="rect">
            <a:avLst/>
          </a:prstGeom>
        </p:spPr>
      </p:pic>
      <p:pic>
        <p:nvPicPr>
          <p:cNvPr id="39" name="그래픽 38">
            <a:extLst>
              <a:ext uri="{FF2B5EF4-FFF2-40B4-BE49-F238E27FC236}">
                <a16:creationId xmlns:a16="http://schemas.microsoft.com/office/drawing/2014/main" id="{BBA64393-B209-4177-A53A-0DD61BD9ADE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547817" y="2908705"/>
            <a:ext cx="353611" cy="576000"/>
          </a:xfrm>
          <a:prstGeom prst="rect">
            <a:avLst/>
          </a:prstGeom>
        </p:spPr>
      </p:pic>
      <p:pic>
        <p:nvPicPr>
          <p:cNvPr id="40" name="그래픽 39">
            <a:extLst>
              <a:ext uri="{FF2B5EF4-FFF2-40B4-BE49-F238E27FC236}">
                <a16:creationId xmlns:a16="http://schemas.microsoft.com/office/drawing/2014/main" id="{79C2D64B-7DC8-4DE9-AB48-626C749E4E2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553955" y="4748337"/>
            <a:ext cx="353611" cy="576000"/>
          </a:xfrm>
          <a:prstGeom prst="rect">
            <a:avLst/>
          </a:prstGeom>
        </p:spPr>
      </p:pic>
      <p:pic>
        <p:nvPicPr>
          <p:cNvPr id="41" name="그래픽 40">
            <a:extLst>
              <a:ext uri="{FF2B5EF4-FFF2-40B4-BE49-F238E27FC236}">
                <a16:creationId xmlns:a16="http://schemas.microsoft.com/office/drawing/2014/main" id="{F338D631-EFB4-4CE3-9CB9-6BB62CF6AD0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02738" y="3814999"/>
            <a:ext cx="353611" cy="576000"/>
          </a:xfrm>
          <a:prstGeom prst="rect">
            <a:avLst/>
          </a:prstGeom>
        </p:spPr>
      </p:pic>
      <p:cxnSp>
        <p:nvCxnSpPr>
          <p:cNvPr id="87" name="직선 연결선 86">
            <a:extLst>
              <a:ext uri="{FF2B5EF4-FFF2-40B4-BE49-F238E27FC236}">
                <a16:creationId xmlns:a16="http://schemas.microsoft.com/office/drawing/2014/main" id="{D7116519-08FC-4DC0-BBE3-CB1200F69711}"/>
              </a:ext>
            </a:extLst>
          </p:cNvPr>
          <p:cNvCxnSpPr>
            <a:cxnSpLocks/>
          </p:cNvCxnSpPr>
          <p:nvPr/>
        </p:nvCxnSpPr>
        <p:spPr>
          <a:xfrm>
            <a:off x="10909543" y="3194256"/>
            <a:ext cx="5400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6" name="직선 연결선 95">
            <a:extLst>
              <a:ext uri="{FF2B5EF4-FFF2-40B4-BE49-F238E27FC236}">
                <a16:creationId xmlns:a16="http://schemas.microsoft.com/office/drawing/2014/main" id="{5D604F97-F5E2-4234-A469-8D86DA0A8257}"/>
              </a:ext>
            </a:extLst>
          </p:cNvPr>
          <p:cNvCxnSpPr>
            <a:cxnSpLocks/>
          </p:cNvCxnSpPr>
          <p:nvPr/>
        </p:nvCxnSpPr>
        <p:spPr>
          <a:xfrm>
            <a:off x="8999997" y="4355181"/>
            <a:ext cx="358140" cy="52959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8" name="직선 연결선 97">
            <a:extLst>
              <a:ext uri="{FF2B5EF4-FFF2-40B4-BE49-F238E27FC236}">
                <a16:creationId xmlns:a16="http://schemas.microsoft.com/office/drawing/2014/main" id="{5C0E78AF-B6EF-46A8-BAD7-AC9CB0DEB8B0}"/>
              </a:ext>
            </a:extLst>
          </p:cNvPr>
          <p:cNvCxnSpPr>
            <a:cxnSpLocks/>
          </p:cNvCxnSpPr>
          <p:nvPr/>
        </p:nvCxnSpPr>
        <p:spPr>
          <a:xfrm flipV="1">
            <a:off x="9018045" y="3337354"/>
            <a:ext cx="349456" cy="571974"/>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109" name="그룹 108">
            <a:extLst>
              <a:ext uri="{FF2B5EF4-FFF2-40B4-BE49-F238E27FC236}">
                <a16:creationId xmlns:a16="http://schemas.microsoft.com/office/drawing/2014/main" id="{D79BC938-53C8-4F87-A2D1-D796124371F2}"/>
              </a:ext>
            </a:extLst>
          </p:cNvPr>
          <p:cNvGrpSpPr/>
          <p:nvPr/>
        </p:nvGrpSpPr>
        <p:grpSpPr>
          <a:xfrm>
            <a:off x="4935776" y="2556722"/>
            <a:ext cx="1952312" cy="576000"/>
            <a:chOff x="5884414" y="4518315"/>
            <a:chExt cx="1952312" cy="576000"/>
          </a:xfrm>
        </p:grpSpPr>
        <p:pic>
          <p:nvPicPr>
            <p:cNvPr id="104" name="그래픽 103">
              <a:extLst>
                <a:ext uri="{FF2B5EF4-FFF2-40B4-BE49-F238E27FC236}">
                  <a16:creationId xmlns:a16="http://schemas.microsoft.com/office/drawing/2014/main" id="{106EB3C8-6956-4D53-9ACC-D47C5767BEC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555009" y="4518315"/>
              <a:ext cx="611122" cy="576000"/>
            </a:xfrm>
            <a:prstGeom prst="rect">
              <a:avLst/>
            </a:prstGeom>
          </p:spPr>
        </p:pic>
        <p:pic>
          <p:nvPicPr>
            <p:cNvPr id="106" name="그래픽 105">
              <a:extLst>
                <a:ext uri="{FF2B5EF4-FFF2-40B4-BE49-F238E27FC236}">
                  <a16:creationId xmlns:a16="http://schemas.microsoft.com/office/drawing/2014/main" id="{12B439BC-5FC5-4AD8-9261-FB0BDC43459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884414" y="4518315"/>
              <a:ext cx="576000" cy="576000"/>
            </a:xfrm>
            <a:prstGeom prst="rect">
              <a:avLst/>
            </a:prstGeom>
          </p:spPr>
        </p:pic>
        <p:pic>
          <p:nvPicPr>
            <p:cNvPr id="108" name="그래픽 107">
              <a:extLst>
                <a:ext uri="{FF2B5EF4-FFF2-40B4-BE49-F238E27FC236}">
                  <a16:creationId xmlns:a16="http://schemas.microsoft.com/office/drawing/2014/main" id="{F0E3D5C5-75BD-4616-BD52-2518C70B3B8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260726" y="4518315"/>
              <a:ext cx="576000" cy="576000"/>
            </a:xfrm>
            <a:prstGeom prst="rect">
              <a:avLst/>
            </a:prstGeom>
          </p:spPr>
        </p:pic>
      </p:grpSp>
      <p:sp>
        <p:nvSpPr>
          <p:cNvPr id="112" name="TextBox 111">
            <a:extLst>
              <a:ext uri="{FF2B5EF4-FFF2-40B4-BE49-F238E27FC236}">
                <a16:creationId xmlns:a16="http://schemas.microsoft.com/office/drawing/2014/main" id="{11875775-7C30-4439-875A-97A843E95960}"/>
              </a:ext>
            </a:extLst>
          </p:cNvPr>
          <p:cNvSpPr txBox="1"/>
          <p:nvPr/>
        </p:nvSpPr>
        <p:spPr>
          <a:xfrm>
            <a:off x="5550294" y="2184544"/>
            <a:ext cx="723275" cy="369332"/>
          </a:xfrm>
          <a:prstGeom prst="rect">
            <a:avLst/>
          </a:prstGeom>
          <a:noFill/>
        </p:spPr>
        <p:txBody>
          <a:bodyPr wrap="none" rtlCol="0" anchor="ctr" anchorCtr="0">
            <a:spAutoFit/>
          </a:bodyPr>
          <a:lstStyle/>
          <a:p>
            <a:r>
              <a:rPr lang="en-US" altLang="ko-KR" dirty="0" err="1">
                <a:solidFill>
                  <a:schemeClr val="bg1">
                    <a:lumMod val="85000"/>
                  </a:schemeClr>
                </a:solidFill>
                <a:latin typeface="Arial" panose="020B0604020202020204" pitchFamily="34" charset="0"/>
                <a:cs typeface="Arial" panose="020B0604020202020204" pitchFamily="34" charset="0"/>
              </a:rPr>
              <a:t>dApp</a:t>
            </a:r>
            <a:endParaRPr lang="ko-KR" altLang="en-US" dirty="0">
              <a:solidFill>
                <a:schemeClr val="bg1">
                  <a:lumMod val="85000"/>
                </a:schemeClr>
              </a:solidFill>
              <a:latin typeface="Arial" panose="020B0604020202020204" pitchFamily="34" charset="0"/>
              <a:cs typeface="Arial" panose="020B0604020202020204" pitchFamily="34" charset="0"/>
            </a:endParaRPr>
          </a:p>
        </p:txBody>
      </p:sp>
      <p:grpSp>
        <p:nvGrpSpPr>
          <p:cNvPr id="123" name="그룹 122">
            <a:extLst>
              <a:ext uri="{FF2B5EF4-FFF2-40B4-BE49-F238E27FC236}">
                <a16:creationId xmlns:a16="http://schemas.microsoft.com/office/drawing/2014/main" id="{01DFC943-EEBB-4090-BB2B-41925E1071AA}"/>
              </a:ext>
            </a:extLst>
          </p:cNvPr>
          <p:cNvGrpSpPr/>
          <p:nvPr/>
        </p:nvGrpSpPr>
        <p:grpSpPr>
          <a:xfrm>
            <a:off x="335360" y="5221020"/>
            <a:ext cx="1924949" cy="576000"/>
            <a:chOff x="2489129" y="2047722"/>
            <a:chExt cx="1924949" cy="576000"/>
          </a:xfrm>
        </p:grpSpPr>
        <p:pic>
          <p:nvPicPr>
            <p:cNvPr id="114" name="그래픽 113">
              <a:extLst>
                <a:ext uri="{FF2B5EF4-FFF2-40B4-BE49-F238E27FC236}">
                  <a16:creationId xmlns:a16="http://schemas.microsoft.com/office/drawing/2014/main" id="{9A532648-808D-4341-8B7C-51D80CAC93D2}"/>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489129" y="2047722"/>
              <a:ext cx="371247" cy="576000"/>
            </a:xfrm>
            <a:prstGeom prst="rect">
              <a:avLst/>
            </a:prstGeom>
          </p:spPr>
        </p:pic>
        <p:sp>
          <p:nvSpPr>
            <p:cNvPr id="115" name="TextBox 114">
              <a:extLst>
                <a:ext uri="{FF2B5EF4-FFF2-40B4-BE49-F238E27FC236}">
                  <a16:creationId xmlns:a16="http://schemas.microsoft.com/office/drawing/2014/main" id="{850EBA14-CF9F-4751-BA65-2A0F935A87AA}"/>
                </a:ext>
              </a:extLst>
            </p:cNvPr>
            <p:cNvSpPr txBox="1"/>
            <p:nvPr/>
          </p:nvSpPr>
          <p:spPr>
            <a:xfrm>
              <a:off x="2863362" y="2151056"/>
              <a:ext cx="1550716" cy="369332"/>
            </a:xfrm>
            <a:prstGeom prst="rect">
              <a:avLst/>
            </a:prstGeom>
            <a:noFill/>
          </p:spPr>
          <p:txBody>
            <a:bodyPr wrap="square" rtlCol="0" anchor="ctr" anchorCtr="0">
              <a:spAutoFit/>
            </a:bodyPr>
            <a:lstStyle/>
            <a:p>
              <a:r>
                <a:rPr lang="en-US" altLang="ko-KR" dirty="0" err="1">
                  <a:solidFill>
                    <a:schemeClr val="bg1">
                      <a:lumMod val="85000"/>
                    </a:schemeClr>
                  </a:solidFill>
                  <a:latin typeface="Arial" panose="020B0604020202020204" pitchFamily="34" charset="0"/>
                  <a:cs typeface="Arial" panose="020B0604020202020204" pitchFamily="34" charset="0"/>
                </a:rPr>
                <a:t>Solidty</a:t>
              </a:r>
              <a:r>
                <a:rPr lang="en-US" altLang="ko-KR" dirty="0">
                  <a:solidFill>
                    <a:schemeClr val="bg1">
                      <a:lumMod val="85000"/>
                    </a:schemeClr>
                  </a:solidFill>
                  <a:latin typeface="Arial" panose="020B0604020202020204" pitchFamily="34" charset="0"/>
                  <a:cs typeface="Arial" panose="020B0604020202020204" pitchFamily="34" charset="0"/>
                </a:rPr>
                <a:t> Code</a:t>
              </a:r>
              <a:endParaRPr lang="ko-KR" altLang="en-US" dirty="0">
                <a:solidFill>
                  <a:schemeClr val="bg1">
                    <a:lumMod val="85000"/>
                  </a:schemeClr>
                </a:solidFill>
                <a:latin typeface="Arial" panose="020B0604020202020204" pitchFamily="34" charset="0"/>
                <a:cs typeface="Arial" panose="020B0604020202020204" pitchFamily="34" charset="0"/>
              </a:endParaRPr>
            </a:p>
          </p:txBody>
        </p:sp>
      </p:grpSp>
      <p:grpSp>
        <p:nvGrpSpPr>
          <p:cNvPr id="117" name="그룹 116">
            <a:extLst>
              <a:ext uri="{FF2B5EF4-FFF2-40B4-BE49-F238E27FC236}">
                <a16:creationId xmlns:a16="http://schemas.microsoft.com/office/drawing/2014/main" id="{5060D7B6-2C00-4786-8D7F-458957A49E2D}"/>
              </a:ext>
            </a:extLst>
          </p:cNvPr>
          <p:cNvGrpSpPr>
            <a:grpSpLocks noChangeAspect="1"/>
          </p:cNvGrpSpPr>
          <p:nvPr/>
        </p:nvGrpSpPr>
        <p:grpSpPr>
          <a:xfrm>
            <a:off x="6563616" y="2184544"/>
            <a:ext cx="901209" cy="288000"/>
            <a:chOff x="6783157" y="2970617"/>
            <a:chExt cx="1802418" cy="576000"/>
          </a:xfrm>
        </p:grpSpPr>
        <p:pic>
          <p:nvPicPr>
            <p:cNvPr id="111" name="그래픽 110">
              <a:extLst>
                <a:ext uri="{FF2B5EF4-FFF2-40B4-BE49-F238E27FC236}">
                  <a16:creationId xmlns:a16="http://schemas.microsoft.com/office/drawing/2014/main" id="{5283F51E-1E92-4AF3-9330-2C8E556ADFA3}"/>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783157" y="2970617"/>
              <a:ext cx="614400" cy="576000"/>
            </a:xfrm>
            <a:prstGeom prst="rect">
              <a:avLst/>
            </a:prstGeom>
          </p:spPr>
        </p:pic>
        <p:sp>
          <p:nvSpPr>
            <p:cNvPr id="116" name="TextBox 115">
              <a:extLst>
                <a:ext uri="{FF2B5EF4-FFF2-40B4-BE49-F238E27FC236}">
                  <a16:creationId xmlns:a16="http://schemas.microsoft.com/office/drawing/2014/main" id="{0FDCFDBD-EA4E-40B5-B1A7-37234056EB05}"/>
                </a:ext>
              </a:extLst>
            </p:cNvPr>
            <p:cNvSpPr txBox="1"/>
            <p:nvPr/>
          </p:nvSpPr>
          <p:spPr>
            <a:xfrm>
              <a:off x="7397557" y="3012397"/>
              <a:ext cx="1188018" cy="492444"/>
            </a:xfrm>
            <a:prstGeom prst="rect">
              <a:avLst/>
            </a:prstGeom>
            <a:noFill/>
          </p:spPr>
          <p:txBody>
            <a:bodyPr wrap="none" rtlCol="0" anchor="ctr" anchorCtr="0">
              <a:spAutoFit/>
            </a:bodyPr>
            <a:lstStyle/>
            <a:p>
              <a:r>
                <a:rPr lang="en-US" altLang="ko-KR" sz="1400" dirty="0">
                  <a:solidFill>
                    <a:schemeClr val="bg1">
                      <a:lumMod val="85000"/>
                    </a:schemeClr>
                  </a:solidFill>
                  <a:latin typeface="Arial" panose="020B0604020202020204" pitchFamily="34" charset="0"/>
                  <a:cs typeface="Arial" panose="020B0604020202020204" pitchFamily="34" charset="0"/>
                </a:rPr>
                <a:t>web3js</a:t>
              </a:r>
              <a:endParaRPr lang="ko-KR" altLang="en-US" sz="1400" dirty="0">
                <a:solidFill>
                  <a:schemeClr val="bg1">
                    <a:lumMod val="85000"/>
                  </a:schemeClr>
                </a:solidFill>
                <a:latin typeface="Arial" panose="020B0604020202020204" pitchFamily="34" charset="0"/>
                <a:cs typeface="Arial" panose="020B0604020202020204" pitchFamily="34" charset="0"/>
              </a:endParaRPr>
            </a:p>
          </p:txBody>
        </p:sp>
      </p:grpSp>
      <p:grpSp>
        <p:nvGrpSpPr>
          <p:cNvPr id="122" name="그룹 121">
            <a:extLst>
              <a:ext uri="{FF2B5EF4-FFF2-40B4-BE49-F238E27FC236}">
                <a16:creationId xmlns:a16="http://schemas.microsoft.com/office/drawing/2014/main" id="{F5C199A5-F9A2-4301-B662-61073305C32B}"/>
              </a:ext>
            </a:extLst>
          </p:cNvPr>
          <p:cNvGrpSpPr>
            <a:grpSpLocks noChangeAspect="1"/>
          </p:cNvGrpSpPr>
          <p:nvPr/>
        </p:nvGrpSpPr>
        <p:grpSpPr>
          <a:xfrm>
            <a:off x="3893643" y="1752496"/>
            <a:ext cx="1244081" cy="288000"/>
            <a:chOff x="6249490" y="4215306"/>
            <a:chExt cx="2659024" cy="615554"/>
          </a:xfrm>
        </p:grpSpPr>
        <p:pic>
          <p:nvPicPr>
            <p:cNvPr id="120" name="그래픽 119">
              <a:extLst>
                <a:ext uri="{FF2B5EF4-FFF2-40B4-BE49-F238E27FC236}">
                  <a16:creationId xmlns:a16="http://schemas.microsoft.com/office/drawing/2014/main" id="{299BF95C-C7A6-45E2-9A15-C9E440F38929}"/>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6249490" y="4235082"/>
              <a:ext cx="614400" cy="576000"/>
            </a:xfrm>
            <a:prstGeom prst="rect">
              <a:avLst/>
            </a:prstGeom>
          </p:spPr>
        </p:pic>
        <p:sp>
          <p:nvSpPr>
            <p:cNvPr id="121" name="TextBox 120">
              <a:extLst>
                <a:ext uri="{FF2B5EF4-FFF2-40B4-BE49-F238E27FC236}">
                  <a16:creationId xmlns:a16="http://schemas.microsoft.com/office/drawing/2014/main" id="{2AFB50D6-6BB1-4822-BD61-CCB024500B06}"/>
                </a:ext>
              </a:extLst>
            </p:cNvPr>
            <p:cNvSpPr txBox="1"/>
            <p:nvPr/>
          </p:nvSpPr>
          <p:spPr>
            <a:xfrm>
              <a:off x="6888088" y="4215306"/>
              <a:ext cx="2020426" cy="615554"/>
            </a:xfrm>
            <a:prstGeom prst="rect">
              <a:avLst/>
            </a:prstGeom>
            <a:noFill/>
          </p:spPr>
          <p:txBody>
            <a:bodyPr wrap="none" rtlCol="0" anchor="ctr" anchorCtr="0">
              <a:spAutoFit/>
            </a:bodyPr>
            <a:lstStyle/>
            <a:p>
              <a:r>
                <a:rPr lang="en-US" altLang="ko-KR" sz="1400" dirty="0" err="1">
                  <a:solidFill>
                    <a:schemeClr val="bg1">
                      <a:lumMod val="85000"/>
                    </a:schemeClr>
                  </a:solidFill>
                  <a:latin typeface="Arial" panose="020B0604020202020204" pitchFamily="34" charset="0"/>
                  <a:cs typeface="Arial" panose="020B0604020202020204" pitchFamily="34" charset="0"/>
                </a:rPr>
                <a:t>MetaMask</a:t>
              </a:r>
              <a:endParaRPr lang="ko-KR" altLang="en-US" sz="1400" dirty="0">
                <a:solidFill>
                  <a:schemeClr val="bg1">
                    <a:lumMod val="85000"/>
                  </a:schemeClr>
                </a:solidFill>
                <a:latin typeface="Arial" panose="020B0604020202020204" pitchFamily="34" charset="0"/>
                <a:cs typeface="Arial" panose="020B0604020202020204" pitchFamily="34" charset="0"/>
              </a:endParaRPr>
            </a:p>
          </p:txBody>
        </p:sp>
      </p:grpSp>
      <p:grpSp>
        <p:nvGrpSpPr>
          <p:cNvPr id="136" name="그룹 135">
            <a:extLst>
              <a:ext uri="{FF2B5EF4-FFF2-40B4-BE49-F238E27FC236}">
                <a16:creationId xmlns:a16="http://schemas.microsoft.com/office/drawing/2014/main" id="{802809D1-9D48-41F2-9693-19A97A588664}"/>
              </a:ext>
            </a:extLst>
          </p:cNvPr>
          <p:cNvGrpSpPr/>
          <p:nvPr/>
        </p:nvGrpSpPr>
        <p:grpSpPr>
          <a:xfrm>
            <a:off x="335360" y="2484722"/>
            <a:ext cx="2536298" cy="720000"/>
            <a:chOff x="1440147" y="1140370"/>
            <a:chExt cx="2536298" cy="720000"/>
          </a:xfrm>
        </p:grpSpPr>
        <p:sp>
          <p:nvSpPr>
            <p:cNvPr id="132" name="TextBox 131">
              <a:extLst>
                <a:ext uri="{FF2B5EF4-FFF2-40B4-BE49-F238E27FC236}">
                  <a16:creationId xmlns:a16="http://schemas.microsoft.com/office/drawing/2014/main" id="{764AB2B9-7EE5-4160-8EEC-9BB8D78A9B97}"/>
                </a:ext>
              </a:extLst>
            </p:cNvPr>
            <p:cNvSpPr txBox="1"/>
            <p:nvPr/>
          </p:nvSpPr>
          <p:spPr>
            <a:xfrm>
              <a:off x="2737545" y="1315704"/>
              <a:ext cx="1238900" cy="369332"/>
            </a:xfrm>
            <a:prstGeom prst="rect">
              <a:avLst/>
            </a:prstGeom>
            <a:noFill/>
          </p:spPr>
          <p:txBody>
            <a:bodyPr wrap="square" rIns="0" rtlCol="0" anchor="ctr" anchorCtr="0">
              <a:spAutoFit/>
            </a:bodyPr>
            <a:lstStyle/>
            <a:p>
              <a:r>
                <a:rPr lang="en-US" altLang="ko-KR" dirty="0" err="1">
                  <a:solidFill>
                    <a:schemeClr val="bg1">
                      <a:lumMod val="85000"/>
                    </a:schemeClr>
                  </a:solidFill>
                  <a:latin typeface="Arial" panose="020B0604020202020204" pitchFamily="34" charset="0"/>
                  <a:cs typeface="Arial" panose="020B0604020202020204" pitchFamily="34" charset="0"/>
                </a:rPr>
                <a:t>dApp</a:t>
              </a:r>
              <a:r>
                <a:rPr lang="en-US" altLang="ko-KR" dirty="0">
                  <a:solidFill>
                    <a:schemeClr val="bg1">
                      <a:lumMod val="85000"/>
                    </a:schemeClr>
                  </a:solidFill>
                  <a:latin typeface="Arial" panose="020B0604020202020204" pitchFamily="34" charset="0"/>
                  <a:cs typeface="Arial" panose="020B0604020202020204" pitchFamily="34" charset="0"/>
                </a:rPr>
                <a:t> Code</a:t>
              </a:r>
              <a:endParaRPr lang="ko-KR" altLang="en-US" dirty="0">
                <a:solidFill>
                  <a:schemeClr val="bg1">
                    <a:lumMod val="85000"/>
                  </a:schemeClr>
                </a:solidFill>
                <a:latin typeface="Arial" panose="020B0604020202020204" pitchFamily="34" charset="0"/>
                <a:cs typeface="Arial" panose="020B0604020202020204" pitchFamily="34" charset="0"/>
              </a:endParaRPr>
            </a:p>
          </p:txBody>
        </p:sp>
        <p:pic>
          <p:nvPicPr>
            <p:cNvPr id="134" name="그림 133" descr="텍스트, 구급 상자, 클립아트이(가) 표시된 사진&#10;&#10;자동 생성된 설명">
              <a:extLst>
                <a:ext uri="{FF2B5EF4-FFF2-40B4-BE49-F238E27FC236}">
                  <a16:creationId xmlns:a16="http://schemas.microsoft.com/office/drawing/2014/main" id="{32934EE6-8D24-40AB-8A29-9D2EFA7C8D8E}"/>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440147" y="1140370"/>
              <a:ext cx="1283078" cy="720000"/>
            </a:xfrm>
            <a:prstGeom prst="rect">
              <a:avLst/>
            </a:prstGeom>
          </p:spPr>
        </p:pic>
      </p:grpSp>
      <p:sp>
        <p:nvSpPr>
          <p:cNvPr id="141" name="TextBox 140">
            <a:extLst>
              <a:ext uri="{FF2B5EF4-FFF2-40B4-BE49-F238E27FC236}">
                <a16:creationId xmlns:a16="http://schemas.microsoft.com/office/drawing/2014/main" id="{57C5BB00-FB61-4462-AD55-CC259C28C199}"/>
              </a:ext>
            </a:extLst>
          </p:cNvPr>
          <p:cNvSpPr txBox="1"/>
          <p:nvPr/>
        </p:nvSpPr>
        <p:spPr>
          <a:xfrm>
            <a:off x="2601672" y="5187294"/>
            <a:ext cx="822267" cy="307777"/>
          </a:xfrm>
          <a:prstGeom prst="rect">
            <a:avLst/>
          </a:prstGeom>
          <a:noFill/>
        </p:spPr>
        <p:txBody>
          <a:bodyPr wrap="none" lIns="72000" rtlCol="0" anchor="ctr" anchorCtr="0">
            <a:spAutoFit/>
          </a:bodyPr>
          <a:lstStyle/>
          <a:p>
            <a:r>
              <a:rPr lang="en-US" altLang="ko-KR" sz="1400" dirty="0">
                <a:solidFill>
                  <a:schemeClr val="bg1">
                    <a:lumMod val="85000"/>
                  </a:schemeClr>
                </a:solidFill>
                <a:latin typeface="Arial" panose="020B0604020202020204" pitchFamily="34" charset="0"/>
                <a:cs typeface="Arial" panose="020B0604020202020204" pitchFamily="34" charset="0"/>
              </a:rPr>
              <a:t>Compile</a:t>
            </a:r>
            <a:endParaRPr lang="ko-KR" altLang="en-US" sz="1400" dirty="0">
              <a:solidFill>
                <a:schemeClr val="bg1">
                  <a:lumMod val="85000"/>
                </a:schemeClr>
              </a:solidFill>
              <a:latin typeface="Arial" panose="020B0604020202020204" pitchFamily="34" charset="0"/>
              <a:cs typeface="Arial" panose="020B0604020202020204" pitchFamily="34" charset="0"/>
            </a:endParaRPr>
          </a:p>
        </p:txBody>
      </p:sp>
      <p:cxnSp>
        <p:nvCxnSpPr>
          <p:cNvPr id="148" name="연결선: 꺾임 147">
            <a:extLst>
              <a:ext uri="{FF2B5EF4-FFF2-40B4-BE49-F238E27FC236}">
                <a16:creationId xmlns:a16="http://schemas.microsoft.com/office/drawing/2014/main" id="{D97A3DAC-20B6-45A4-83C3-C0EF8DF06D4B}"/>
              </a:ext>
            </a:extLst>
          </p:cNvPr>
          <p:cNvCxnSpPr>
            <a:cxnSpLocks/>
            <a:stCxn id="150" idx="3"/>
            <a:endCxn id="153" idx="1"/>
          </p:cNvCxnSpPr>
          <p:nvPr/>
        </p:nvCxnSpPr>
        <p:spPr>
          <a:xfrm>
            <a:off x="7109542" y="2949695"/>
            <a:ext cx="1506738" cy="1184755"/>
          </a:xfrm>
          <a:prstGeom prst="bentConnector3">
            <a:avLst>
              <a:gd name="adj1" fmla="val 50000"/>
            </a:avLst>
          </a:prstGeom>
          <a:ln w="12700">
            <a:solidFill>
              <a:srgbClr val="FFC700"/>
            </a:solidFill>
            <a:tailEnd type="triangle"/>
          </a:ln>
        </p:spPr>
        <p:style>
          <a:lnRef idx="1">
            <a:schemeClr val="accent1"/>
          </a:lnRef>
          <a:fillRef idx="0">
            <a:schemeClr val="accent1"/>
          </a:fillRef>
          <a:effectRef idx="0">
            <a:schemeClr val="accent1"/>
          </a:effectRef>
          <a:fontRef idx="minor">
            <a:schemeClr val="tx1"/>
          </a:fontRef>
        </p:style>
      </p:cxnSp>
      <p:sp>
        <p:nvSpPr>
          <p:cNvPr id="150" name="TextBox 149">
            <a:extLst>
              <a:ext uri="{FF2B5EF4-FFF2-40B4-BE49-F238E27FC236}">
                <a16:creationId xmlns:a16="http://schemas.microsoft.com/office/drawing/2014/main" id="{284055D9-97EA-4E78-897F-D4511A590C68}"/>
              </a:ext>
            </a:extLst>
          </p:cNvPr>
          <p:cNvSpPr txBox="1"/>
          <p:nvPr/>
        </p:nvSpPr>
        <p:spPr>
          <a:xfrm>
            <a:off x="6875182" y="2795806"/>
            <a:ext cx="234360" cy="307777"/>
          </a:xfrm>
          <a:prstGeom prst="rect">
            <a:avLst/>
          </a:prstGeom>
          <a:noFill/>
        </p:spPr>
        <p:txBody>
          <a:bodyPr wrap="none" rtlCol="0" anchor="ctr" anchorCtr="0">
            <a:spAutoFit/>
          </a:bodyPr>
          <a:lstStyle/>
          <a:p>
            <a:pPr algn="r"/>
            <a:r>
              <a:rPr lang="en-US" altLang="ko-KR" sz="1400" dirty="0">
                <a:solidFill>
                  <a:schemeClr val="bg1">
                    <a:lumMod val="85000"/>
                  </a:schemeClr>
                </a:solidFill>
                <a:latin typeface="Arial" panose="020B0604020202020204" pitchFamily="34" charset="0"/>
                <a:cs typeface="Arial" panose="020B0604020202020204" pitchFamily="34" charset="0"/>
              </a:rPr>
              <a:t> </a:t>
            </a:r>
            <a:endParaRPr lang="ko-KR" altLang="en-US" sz="1400" dirty="0">
              <a:solidFill>
                <a:schemeClr val="bg1">
                  <a:lumMod val="85000"/>
                </a:schemeClr>
              </a:solidFill>
              <a:latin typeface="Arial" panose="020B0604020202020204" pitchFamily="34" charset="0"/>
              <a:cs typeface="Arial" panose="020B0604020202020204" pitchFamily="34" charset="0"/>
            </a:endParaRPr>
          </a:p>
        </p:txBody>
      </p:sp>
      <p:sp>
        <p:nvSpPr>
          <p:cNvPr id="153" name="TextBox 152">
            <a:extLst>
              <a:ext uri="{FF2B5EF4-FFF2-40B4-BE49-F238E27FC236}">
                <a16:creationId xmlns:a16="http://schemas.microsoft.com/office/drawing/2014/main" id="{7A61C2FA-B275-4AB5-93E1-1F8AC090DD2B}"/>
              </a:ext>
            </a:extLst>
          </p:cNvPr>
          <p:cNvSpPr txBox="1"/>
          <p:nvPr/>
        </p:nvSpPr>
        <p:spPr>
          <a:xfrm>
            <a:off x="8616280" y="3980561"/>
            <a:ext cx="234360" cy="307777"/>
          </a:xfrm>
          <a:prstGeom prst="rect">
            <a:avLst/>
          </a:prstGeom>
          <a:noFill/>
        </p:spPr>
        <p:txBody>
          <a:bodyPr wrap="none" rtlCol="0" anchor="ctr" anchorCtr="0">
            <a:spAutoFit/>
          </a:bodyPr>
          <a:lstStyle/>
          <a:p>
            <a:r>
              <a:rPr lang="en-US" altLang="ko-KR" sz="1400" dirty="0">
                <a:solidFill>
                  <a:schemeClr val="bg1">
                    <a:lumMod val="85000"/>
                  </a:schemeClr>
                </a:solidFill>
                <a:latin typeface="Arial" panose="020B0604020202020204" pitchFamily="34" charset="0"/>
                <a:cs typeface="Arial" panose="020B0604020202020204" pitchFamily="34" charset="0"/>
              </a:rPr>
              <a:t> </a:t>
            </a:r>
            <a:endParaRPr lang="ko-KR" altLang="en-US" sz="1400" dirty="0">
              <a:solidFill>
                <a:schemeClr val="bg1">
                  <a:lumMod val="85000"/>
                </a:schemeClr>
              </a:solidFill>
              <a:latin typeface="Arial" panose="020B0604020202020204" pitchFamily="34" charset="0"/>
              <a:cs typeface="Arial" panose="020B0604020202020204" pitchFamily="34" charset="0"/>
            </a:endParaRPr>
          </a:p>
        </p:txBody>
      </p:sp>
      <p:cxnSp>
        <p:nvCxnSpPr>
          <p:cNvPr id="160" name="연결선: 꺾임 159">
            <a:extLst>
              <a:ext uri="{FF2B5EF4-FFF2-40B4-BE49-F238E27FC236}">
                <a16:creationId xmlns:a16="http://schemas.microsoft.com/office/drawing/2014/main" id="{D470033C-0D7B-448A-8711-1A32DF2C42B9}"/>
              </a:ext>
            </a:extLst>
          </p:cNvPr>
          <p:cNvCxnSpPr>
            <a:stCxn id="121" idx="3"/>
            <a:endCxn id="112" idx="0"/>
          </p:cNvCxnSpPr>
          <p:nvPr/>
        </p:nvCxnSpPr>
        <p:spPr>
          <a:xfrm>
            <a:off x="5137724" y="1896496"/>
            <a:ext cx="774208" cy="288048"/>
          </a:xfrm>
          <a:prstGeom prst="bentConnector2">
            <a:avLst/>
          </a:prstGeom>
          <a:ln>
            <a:solidFill>
              <a:srgbClr val="FFC700"/>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sp>
        <p:nvSpPr>
          <p:cNvPr id="165" name="TextBox 164">
            <a:extLst>
              <a:ext uri="{FF2B5EF4-FFF2-40B4-BE49-F238E27FC236}">
                <a16:creationId xmlns:a16="http://schemas.microsoft.com/office/drawing/2014/main" id="{1152FBD8-98AB-4275-918C-8EC9C11B7E23}"/>
              </a:ext>
            </a:extLst>
          </p:cNvPr>
          <p:cNvSpPr txBox="1">
            <a:spLocks/>
          </p:cNvSpPr>
          <p:nvPr/>
        </p:nvSpPr>
        <p:spPr>
          <a:xfrm>
            <a:off x="3932192" y="1813968"/>
            <a:ext cx="234360" cy="307777"/>
          </a:xfrm>
          <a:prstGeom prst="rect">
            <a:avLst/>
          </a:prstGeom>
          <a:noFill/>
        </p:spPr>
        <p:txBody>
          <a:bodyPr wrap="none" rtlCol="0" anchor="ctr" anchorCtr="0">
            <a:spAutoFit/>
          </a:bodyPr>
          <a:lstStyle/>
          <a:p>
            <a:pPr algn="ctr"/>
            <a:r>
              <a:rPr lang="en-US" altLang="ko-KR" sz="1400" dirty="0">
                <a:solidFill>
                  <a:schemeClr val="bg1">
                    <a:lumMod val="85000"/>
                  </a:schemeClr>
                </a:solidFill>
                <a:latin typeface="Arial" panose="020B0604020202020204" pitchFamily="34" charset="0"/>
                <a:cs typeface="Arial" panose="020B0604020202020204" pitchFamily="34" charset="0"/>
              </a:rPr>
              <a:t> </a:t>
            </a:r>
            <a:endParaRPr lang="ko-KR" altLang="en-US" sz="1400" dirty="0">
              <a:solidFill>
                <a:schemeClr val="bg1">
                  <a:lumMod val="85000"/>
                </a:schemeClr>
              </a:solidFill>
              <a:latin typeface="Arial" panose="020B0604020202020204" pitchFamily="34" charset="0"/>
              <a:cs typeface="Arial" panose="020B0604020202020204" pitchFamily="34" charset="0"/>
            </a:endParaRPr>
          </a:p>
        </p:txBody>
      </p:sp>
      <p:cxnSp>
        <p:nvCxnSpPr>
          <p:cNvPr id="172" name="직선 연결선 171">
            <a:extLst>
              <a:ext uri="{FF2B5EF4-FFF2-40B4-BE49-F238E27FC236}">
                <a16:creationId xmlns:a16="http://schemas.microsoft.com/office/drawing/2014/main" id="{BBE9B6B7-4B79-4183-8E19-419616197D59}"/>
              </a:ext>
            </a:extLst>
          </p:cNvPr>
          <p:cNvCxnSpPr>
            <a:cxnSpLocks/>
            <a:stCxn id="176" idx="3"/>
            <a:endCxn id="174" idx="1"/>
          </p:cNvCxnSpPr>
          <p:nvPr/>
        </p:nvCxnSpPr>
        <p:spPr>
          <a:xfrm>
            <a:off x="2945984" y="2854370"/>
            <a:ext cx="1835536" cy="0"/>
          </a:xfrm>
          <a:prstGeom prst="line">
            <a:avLst/>
          </a:prstGeom>
          <a:ln w="12700">
            <a:solidFill>
              <a:srgbClr val="EF296B"/>
            </a:solidFill>
            <a:tailEnd type="triangle"/>
          </a:ln>
        </p:spPr>
        <p:style>
          <a:lnRef idx="1">
            <a:schemeClr val="accent1"/>
          </a:lnRef>
          <a:fillRef idx="0">
            <a:schemeClr val="accent1"/>
          </a:fillRef>
          <a:effectRef idx="0">
            <a:schemeClr val="accent1"/>
          </a:effectRef>
          <a:fontRef idx="minor">
            <a:schemeClr val="tx1"/>
          </a:fontRef>
        </p:style>
      </p:cxnSp>
      <p:sp>
        <p:nvSpPr>
          <p:cNvPr id="174" name="TextBox 173">
            <a:extLst>
              <a:ext uri="{FF2B5EF4-FFF2-40B4-BE49-F238E27FC236}">
                <a16:creationId xmlns:a16="http://schemas.microsoft.com/office/drawing/2014/main" id="{70DB23BF-18C6-459C-90E5-E29D2E05FDDB}"/>
              </a:ext>
            </a:extLst>
          </p:cNvPr>
          <p:cNvSpPr txBox="1"/>
          <p:nvPr/>
        </p:nvSpPr>
        <p:spPr>
          <a:xfrm>
            <a:off x="4781520" y="2700481"/>
            <a:ext cx="234360" cy="307777"/>
          </a:xfrm>
          <a:prstGeom prst="rect">
            <a:avLst/>
          </a:prstGeom>
          <a:noFill/>
        </p:spPr>
        <p:txBody>
          <a:bodyPr wrap="none" rtlCol="0" anchor="ctr" anchorCtr="0">
            <a:spAutoFit/>
          </a:bodyPr>
          <a:lstStyle/>
          <a:p>
            <a:r>
              <a:rPr lang="en-US" altLang="ko-KR" sz="1400" dirty="0">
                <a:solidFill>
                  <a:schemeClr val="bg1">
                    <a:lumMod val="85000"/>
                  </a:schemeClr>
                </a:solidFill>
                <a:latin typeface="Arial" panose="020B0604020202020204" pitchFamily="34" charset="0"/>
                <a:cs typeface="Arial" panose="020B0604020202020204" pitchFamily="34" charset="0"/>
              </a:rPr>
              <a:t> </a:t>
            </a:r>
            <a:endParaRPr lang="ko-KR" altLang="en-US" sz="1400" dirty="0">
              <a:solidFill>
                <a:schemeClr val="bg1">
                  <a:lumMod val="85000"/>
                </a:schemeClr>
              </a:solidFill>
              <a:latin typeface="Arial" panose="020B0604020202020204" pitchFamily="34" charset="0"/>
              <a:cs typeface="Arial" panose="020B0604020202020204" pitchFamily="34" charset="0"/>
            </a:endParaRPr>
          </a:p>
        </p:txBody>
      </p:sp>
      <p:sp>
        <p:nvSpPr>
          <p:cNvPr id="176" name="TextBox 175">
            <a:extLst>
              <a:ext uri="{FF2B5EF4-FFF2-40B4-BE49-F238E27FC236}">
                <a16:creationId xmlns:a16="http://schemas.microsoft.com/office/drawing/2014/main" id="{CE0FD711-E363-4E79-A3C8-7708CE99D803}"/>
              </a:ext>
            </a:extLst>
          </p:cNvPr>
          <p:cNvSpPr txBox="1"/>
          <p:nvPr/>
        </p:nvSpPr>
        <p:spPr>
          <a:xfrm>
            <a:off x="2711624" y="2700481"/>
            <a:ext cx="234360" cy="307777"/>
          </a:xfrm>
          <a:prstGeom prst="rect">
            <a:avLst/>
          </a:prstGeom>
          <a:noFill/>
        </p:spPr>
        <p:txBody>
          <a:bodyPr wrap="none" rtlCol="0" anchor="ctr" anchorCtr="0">
            <a:spAutoFit/>
          </a:bodyPr>
          <a:lstStyle/>
          <a:p>
            <a:r>
              <a:rPr lang="en-US" altLang="ko-KR" sz="1400" dirty="0">
                <a:solidFill>
                  <a:schemeClr val="bg1">
                    <a:lumMod val="85000"/>
                  </a:schemeClr>
                </a:solidFill>
                <a:latin typeface="Arial" panose="020B0604020202020204" pitchFamily="34" charset="0"/>
                <a:cs typeface="Arial" panose="020B0604020202020204" pitchFamily="34" charset="0"/>
              </a:rPr>
              <a:t> </a:t>
            </a:r>
            <a:endParaRPr lang="ko-KR" altLang="en-US" sz="1400" dirty="0">
              <a:solidFill>
                <a:schemeClr val="bg1">
                  <a:lumMod val="85000"/>
                </a:schemeClr>
              </a:solidFill>
              <a:latin typeface="Arial" panose="020B0604020202020204" pitchFamily="34" charset="0"/>
              <a:cs typeface="Arial" panose="020B0604020202020204" pitchFamily="34" charset="0"/>
            </a:endParaRPr>
          </a:p>
        </p:txBody>
      </p:sp>
      <p:sp>
        <p:nvSpPr>
          <p:cNvPr id="178" name="TextBox 177">
            <a:extLst>
              <a:ext uri="{FF2B5EF4-FFF2-40B4-BE49-F238E27FC236}">
                <a16:creationId xmlns:a16="http://schemas.microsoft.com/office/drawing/2014/main" id="{7201E0B1-4659-4786-A1A5-DE43BE57486E}"/>
              </a:ext>
            </a:extLst>
          </p:cNvPr>
          <p:cNvSpPr txBox="1"/>
          <p:nvPr/>
        </p:nvSpPr>
        <p:spPr>
          <a:xfrm>
            <a:off x="4511824" y="4881437"/>
            <a:ext cx="556563" cy="369332"/>
          </a:xfrm>
          <a:prstGeom prst="rect">
            <a:avLst/>
          </a:prstGeom>
          <a:noFill/>
        </p:spPr>
        <p:txBody>
          <a:bodyPr wrap="none" rtlCol="0" anchor="ctr" anchorCtr="0">
            <a:spAutoFit/>
          </a:bodyPr>
          <a:lstStyle/>
          <a:p>
            <a:r>
              <a:rPr lang="en-US" altLang="ko-KR" dirty="0">
                <a:solidFill>
                  <a:schemeClr val="bg1">
                    <a:lumMod val="85000"/>
                  </a:schemeClr>
                </a:solidFill>
                <a:latin typeface="Arial" panose="020B0604020202020204" pitchFamily="34" charset="0"/>
                <a:cs typeface="Arial" panose="020B0604020202020204" pitchFamily="34" charset="0"/>
              </a:rPr>
              <a:t>ABI</a:t>
            </a:r>
            <a:endParaRPr lang="ko-KR" altLang="en-US" dirty="0">
              <a:solidFill>
                <a:schemeClr val="bg1">
                  <a:lumMod val="85000"/>
                </a:schemeClr>
              </a:solidFill>
              <a:latin typeface="Arial" panose="020B0604020202020204" pitchFamily="34" charset="0"/>
              <a:cs typeface="Arial" panose="020B0604020202020204" pitchFamily="34" charset="0"/>
            </a:endParaRPr>
          </a:p>
        </p:txBody>
      </p:sp>
      <p:sp>
        <p:nvSpPr>
          <p:cNvPr id="179" name="TextBox 178">
            <a:extLst>
              <a:ext uri="{FF2B5EF4-FFF2-40B4-BE49-F238E27FC236}">
                <a16:creationId xmlns:a16="http://schemas.microsoft.com/office/drawing/2014/main" id="{DDB321DA-06FC-417B-B994-F1163B921790}"/>
              </a:ext>
            </a:extLst>
          </p:cNvPr>
          <p:cNvSpPr txBox="1"/>
          <p:nvPr/>
        </p:nvSpPr>
        <p:spPr>
          <a:xfrm>
            <a:off x="4511824" y="5323770"/>
            <a:ext cx="1146468" cy="369332"/>
          </a:xfrm>
          <a:prstGeom prst="rect">
            <a:avLst/>
          </a:prstGeom>
          <a:noFill/>
        </p:spPr>
        <p:txBody>
          <a:bodyPr wrap="none" rtlCol="0" anchor="ctr" anchorCtr="0">
            <a:spAutoFit/>
          </a:bodyPr>
          <a:lstStyle/>
          <a:p>
            <a:r>
              <a:rPr lang="en-US" altLang="ko-KR" dirty="0">
                <a:solidFill>
                  <a:schemeClr val="bg1">
                    <a:lumMod val="85000"/>
                  </a:schemeClr>
                </a:solidFill>
                <a:latin typeface="Arial" panose="020B0604020202020204" pitchFamily="34" charset="0"/>
                <a:cs typeface="Arial" panose="020B0604020202020204" pitchFamily="34" charset="0"/>
              </a:rPr>
              <a:t>Bytecode</a:t>
            </a:r>
            <a:endParaRPr lang="ko-KR" altLang="en-US" dirty="0">
              <a:solidFill>
                <a:schemeClr val="bg1">
                  <a:lumMod val="85000"/>
                </a:schemeClr>
              </a:solidFill>
              <a:latin typeface="Arial" panose="020B0604020202020204" pitchFamily="34" charset="0"/>
              <a:cs typeface="Arial" panose="020B0604020202020204" pitchFamily="34" charset="0"/>
            </a:endParaRPr>
          </a:p>
        </p:txBody>
      </p:sp>
      <p:cxnSp>
        <p:nvCxnSpPr>
          <p:cNvPr id="187" name="연결선: 꺾임 186">
            <a:extLst>
              <a:ext uri="{FF2B5EF4-FFF2-40B4-BE49-F238E27FC236}">
                <a16:creationId xmlns:a16="http://schemas.microsoft.com/office/drawing/2014/main" id="{545FDF70-6208-49DE-89AC-561CA53DB181}"/>
              </a:ext>
            </a:extLst>
          </p:cNvPr>
          <p:cNvCxnSpPr>
            <a:cxnSpLocks/>
            <a:stCxn id="179" idx="3"/>
          </p:cNvCxnSpPr>
          <p:nvPr/>
        </p:nvCxnSpPr>
        <p:spPr>
          <a:xfrm flipV="1">
            <a:off x="5658292" y="4326022"/>
            <a:ext cx="2957988" cy="1182414"/>
          </a:xfrm>
          <a:prstGeom prst="bentConnector3">
            <a:avLst>
              <a:gd name="adj1" fmla="val 74193"/>
            </a:avLst>
          </a:prstGeom>
          <a:ln w="12700">
            <a:solidFill>
              <a:srgbClr val="00C8EB"/>
            </a:solidFill>
            <a:tailEnd type="triangle"/>
          </a:ln>
        </p:spPr>
        <p:style>
          <a:lnRef idx="1">
            <a:schemeClr val="accent1"/>
          </a:lnRef>
          <a:fillRef idx="0">
            <a:schemeClr val="accent1"/>
          </a:fillRef>
          <a:effectRef idx="0">
            <a:schemeClr val="accent1"/>
          </a:effectRef>
          <a:fontRef idx="minor">
            <a:schemeClr val="tx1"/>
          </a:fontRef>
        </p:style>
      </p:cxnSp>
      <p:cxnSp>
        <p:nvCxnSpPr>
          <p:cNvPr id="219" name="연결선: 꺾임 218">
            <a:extLst>
              <a:ext uri="{FF2B5EF4-FFF2-40B4-BE49-F238E27FC236}">
                <a16:creationId xmlns:a16="http://schemas.microsoft.com/office/drawing/2014/main" id="{85872D80-4933-45F8-B6BF-D89D72AB70DD}"/>
              </a:ext>
            </a:extLst>
          </p:cNvPr>
          <p:cNvCxnSpPr>
            <a:cxnSpLocks/>
            <a:stCxn id="178" idx="3"/>
            <a:endCxn id="150" idx="2"/>
          </p:cNvCxnSpPr>
          <p:nvPr/>
        </p:nvCxnSpPr>
        <p:spPr>
          <a:xfrm flipV="1">
            <a:off x="5068387" y="3103583"/>
            <a:ext cx="1923975" cy="1962520"/>
          </a:xfrm>
          <a:prstGeom prst="bentConnector2">
            <a:avLst/>
          </a:prstGeom>
          <a:ln>
            <a:solidFill>
              <a:srgbClr val="FFC70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27" name="TextBox 226">
            <a:extLst>
              <a:ext uri="{FF2B5EF4-FFF2-40B4-BE49-F238E27FC236}">
                <a16:creationId xmlns:a16="http://schemas.microsoft.com/office/drawing/2014/main" id="{9300C467-C052-4CD0-861D-680393990F59}"/>
              </a:ext>
            </a:extLst>
          </p:cNvPr>
          <p:cNvSpPr txBox="1"/>
          <p:nvPr/>
        </p:nvSpPr>
        <p:spPr>
          <a:xfrm>
            <a:off x="5686324" y="5178348"/>
            <a:ext cx="742511" cy="307777"/>
          </a:xfrm>
          <a:prstGeom prst="rect">
            <a:avLst/>
          </a:prstGeom>
          <a:noFill/>
        </p:spPr>
        <p:txBody>
          <a:bodyPr wrap="none" lIns="72000" rtlCol="0" anchor="ctr" anchorCtr="0">
            <a:spAutoFit/>
          </a:bodyPr>
          <a:lstStyle/>
          <a:p>
            <a:r>
              <a:rPr lang="en-US" altLang="ko-KR" sz="1400" dirty="0">
                <a:solidFill>
                  <a:schemeClr val="bg1">
                    <a:lumMod val="85000"/>
                  </a:schemeClr>
                </a:solidFill>
                <a:latin typeface="Arial" panose="020B0604020202020204" pitchFamily="34" charset="0"/>
                <a:cs typeface="Arial" panose="020B0604020202020204" pitchFamily="34" charset="0"/>
              </a:rPr>
              <a:t>Deploy</a:t>
            </a:r>
            <a:endParaRPr lang="ko-KR" altLang="en-US" sz="1400" dirty="0">
              <a:solidFill>
                <a:schemeClr val="bg1">
                  <a:lumMod val="85000"/>
                </a:schemeClr>
              </a:solidFill>
              <a:latin typeface="Arial" panose="020B0604020202020204" pitchFamily="34" charset="0"/>
              <a:cs typeface="Arial" panose="020B0604020202020204" pitchFamily="34" charset="0"/>
            </a:endParaRPr>
          </a:p>
        </p:txBody>
      </p:sp>
      <p:cxnSp>
        <p:nvCxnSpPr>
          <p:cNvPr id="251" name="연결선: 꺾임 250">
            <a:extLst>
              <a:ext uri="{FF2B5EF4-FFF2-40B4-BE49-F238E27FC236}">
                <a16:creationId xmlns:a16="http://schemas.microsoft.com/office/drawing/2014/main" id="{532095B0-D2C6-47FE-B7B4-A3A3A8B7FD2C}"/>
              </a:ext>
            </a:extLst>
          </p:cNvPr>
          <p:cNvCxnSpPr>
            <a:cxnSpLocks/>
            <a:stCxn id="178" idx="0"/>
            <a:endCxn id="132" idx="2"/>
          </p:cNvCxnSpPr>
          <p:nvPr/>
        </p:nvCxnSpPr>
        <p:spPr>
          <a:xfrm rot="16200000" flipV="1">
            <a:off x="2595133" y="2686464"/>
            <a:ext cx="1852049" cy="2537898"/>
          </a:xfrm>
          <a:prstGeom prst="bentConnector3">
            <a:avLst>
              <a:gd name="adj1" fmla="val 50000"/>
            </a:avLst>
          </a:prstGeom>
          <a:ln>
            <a:solidFill>
              <a:srgbClr val="EF296B"/>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55" name="TextBox 254">
            <a:extLst>
              <a:ext uri="{FF2B5EF4-FFF2-40B4-BE49-F238E27FC236}">
                <a16:creationId xmlns:a16="http://schemas.microsoft.com/office/drawing/2014/main" id="{B2AB4F09-357A-4EF1-BABE-F9253EB1DA21}"/>
              </a:ext>
            </a:extLst>
          </p:cNvPr>
          <p:cNvSpPr txBox="1"/>
          <p:nvPr/>
        </p:nvSpPr>
        <p:spPr>
          <a:xfrm>
            <a:off x="2968920" y="2542098"/>
            <a:ext cx="1527021" cy="307777"/>
          </a:xfrm>
          <a:prstGeom prst="rect">
            <a:avLst/>
          </a:prstGeom>
          <a:noFill/>
        </p:spPr>
        <p:txBody>
          <a:bodyPr wrap="none" lIns="0" rtlCol="0" anchor="ctr" anchorCtr="0">
            <a:spAutoFit/>
          </a:bodyPr>
          <a:lstStyle/>
          <a:p>
            <a:r>
              <a:rPr lang="en-US" altLang="ko-KR" sz="1400" dirty="0">
                <a:solidFill>
                  <a:schemeClr val="bg1">
                    <a:lumMod val="85000"/>
                  </a:schemeClr>
                </a:solidFill>
                <a:latin typeface="Arial" panose="020B0604020202020204" pitchFamily="34" charset="0"/>
                <a:cs typeface="Arial" panose="020B0604020202020204" pitchFamily="34" charset="0"/>
              </a:rPr>
              <a:t>Compile &amp; Deploy</a:t>
            </a:r>
            <a:endParaRPr lang="ko-KR" altLang="en-US" sz="1400" dirty="0">
              <a:solidFill>
                <a:schemeClr val="bg1">
                  <a:lumMod val="85000"/>
                </a:schemeClr>
              </a:solidFill>
              <a:latin typeface="Arial" panose="020B0604020202020204" pitchFamily="34" charset="0"/>
              <a:cs typeface="Arial" panose="020B0604020202020204" pitchFamily="34" charset="0"/>
            </a:endParaRPr>
          </a:p>
        </p:txBody>
      </p:sp>
      <p:cxnSp>
        <p:nvCxnSpPr>
          <p:cNvPr id="263" name="직선 연결선 262">
            <a:extLst>
              <a:ext uri="{FF2B5EF4-FFF2-40B4-BE49-F238E27FC236}">
                <a16:creationId xmlns:a16="http://schemas.microsoft.com/office/drawing/2014/main" id="{AB7AE7F3-0A5F-46FA-8737-198E2FCD53FD}"/>
              </a:ext>
            </a:extLst>
          </p:cNvPr>
          <p:cNvCxnSpPr>
            <a:cxnSpLocks/>
          </p:cNvCxnSpPr>
          <p:nvPr/>
        </p:nvCxnSpPr>
        <p:spPr>
          <a:xfrm>
            <a:off x="9819385" y="3194256"/>
            <a:ext cx="5400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4" name="직선 연결선 263">
            <a:extLst>
              <a:ext uri="{FF2B5EF4-FFF2-40B4-BE49-F238E27FC236}">
                <a16:creationId xmlns:a16="http://schemas.microsoft.com/office/drawing/2014/main" id="{3E19988F-022B-48E8-820F-F1081DBB883E}"/>
              </a:ext>
            </a:extLst>
          </p:cNvPr>
          <p:cNvCxnSpPr>
            <a:cxnSpLocks/>
          </p:cNvCxnSpPr>
          <p:nvPr/>
        </p:nvCxnSpPr>
        <p:spPr>
          <a:xfrm>
            <a:off x="9816820" y="5045808"/>
            <a:ext cx="5400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5" name="직선 연결선 264">
            <a:extLst>
              <a:ext uri="{FF2B5EF4-FFF2-40B4-BE49-F238E27FC236}">
                <a16:creationId xmlns:a16="http://schemas.microsoft.com/office/drawing/2014/main" id="{9E178B53-897B-4936-91BD-E9D3F919FA80}"/>
              </a:ext>
            </a:extLst>
          </p:cNvPr>
          <p:cNvCxnSpPr>
            <a:cxnSpLocks/>
          </p:cNvCxnSpPr>
          <p:nvPr/>
        </p:nvCxnSpPr>
        <p:spPr>
          <a:xfrm>
            <a:off x="10912780" y="5045808"/>
            <a:ext cx="5400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5" name="직선 연결선 274">
            <a:extLst>
              <a:ext uri="{FF2B5EF4-FFF2-40B4-BE49-F238E27FC236}">
                <a16:creationId xmlns:a16="http://schemas.microsoft.com/office/drawing/2014/main" id="{56F1A57D-DF51-4E9B-877F-6A82FC9F20C1}"/>
              </a:ext>
            </a:extLst>
          </p:cNvPr>
          <p:cNvCxnSpPr>
            <a:cxnSpLocks/>
          </p:cNvCxnSpPr>
          <p:nvPr/>
        </p:nvCxnSpPr>
        <p:spPr>
          <a:xfrm rot="1680000">
            <a:off x="11463866" y="3367234"/>
            <a:ext cx="0" cy="57600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9" name="직선 연결선 278">
            <a:extLst>
              <a:ext uri="{FF2B5EF4-FFF2-40B4-BE49-F238E27FC236}">
                <a16:creationId xmlns:a16="http://schemas.microsoft.com/office/drawing/2014/main" id="{3C236033-E9EA-4FD6-AF69-FB09F957EF21}"/>
              </a:ext>
            </a:extLst>
          </p:cNvPr>
          <p:cNvCxnSpPr>
            <a:cxnSpLocks/>
          </p:cNvCxnSpPr>
          <p:nvPr/>
        </p:nvCxnSpPr>
        <p:spPr>
          <a:xfrm rot="1680000">
            <a:off x="10911684" y="4315690"/>
            <a:ext cx="0" cy="57600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0" name="직선 연결선 279">
            <a:extLst>
              <a:ext uri="{FF2B5EF4-FFF2-40B4-BE49-F238E27FC236}">
                <a16:creationId xmlns:a16="http://schemas.microsoft.com/office/drawing/2014/main" id="{EE68CE13-1E63-4E91-B007-74953663F4E8}"/>
              </a:ext>
            </a:extLst>
          </p:cNvPr>
          <p:cNvCxnSpPr>
            <a:cxnSpLocks/>
          </p:cNvCxnSpPr>
          <p:nvPr/>
        </p:nvCxnSpPr>
        <p:spPr>
          <a:xfrm rot="-1800000">
            <a:off x="11472919" y="4287438"/>
            <a:ext cx="0" cy="57600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1" name="직선 연결선 280">
            <a:extLst>
              <a:ext uri="{FF2B5EF4-FFF2-40B4-BE49-F238E27FC236}">
                <a16:creationId xmlns:a16="http://schemas.microsoft.com/office/drawing/2014/main" id="{8095F294-FE07-4701-B0DB-45E933C160AF}"/>
              </a:ext>
            </a:extLst>
          </p:cNvPr>
          <p:cNvCxnSpPr>
            <a:cxnSpLocks/>
          </p:cNvCxnSpPr>
          <p:nvPr/>
        </p:nvCxnSpPr>
        <p:spPr>
          <a:xfrm rot="-1800000">
            <a:off x="10901536" y="3371914"/>
            <a:ext cx="0" cy="57600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83" name="TextBox 282">
            <a:extLst>
              <a:ext uri="{FF2B5EF4-FFF2-40B4-BE49-F238E27FC236}">
                <a16:creationId xmlns:a16="http://schemas.microsoft.com/office/drawing/2014/main" id="{6EA165B9-FA45-4AC9-B253-A969BF7050CC}"/>
              </a:ext>
            </a:extLst>
          </p:cNvPr>
          <p:cNvSpPr txBox="1"/>
          <p:nvPr/>
        </p:nvSpPr>
        <p:spPr>
          <a:xfrm>
            <a:off x="6983226" y="2632703"/>
            <a:ext cx="1289135" cy="307777"/>
          </a:xfrm>
          <a:prstGeom prst="rect">
            <a:avLst/>
          </a:prstGeom>
          <a:noFill/>
        </p:spPr>
        <p:txBody>
          <a:bodyPr wrap="none" rtlCol="0" anchor="ctr" anchorCtr="0">
            <a:spAutoFit/>
          </a:bodyPr>
          <a:lstStyle/>
          <a:p>
            <a:r>
              <a:rPr lang="en-US" altLang="ko-KR" sz="1400" dirty="0">
                <a:solidFill>
                  <a:schemeClr val="bg1">
                    <a:lumMod val="85000"/>
                  </a:schemeClr>
                </a:solidFill>
                <a:latin typeface="Arial" panose="020B0604020202020204" pitchFamily="34" charset="0"/>
                <a:cs typeface="Arial" panose="020B0604020202020204" pitchFamily="34" charset="0"/>
              </a:rPr>
              <a:t>Communicate</a:t>
            </a:r>
            <a:endParaRPr lang="ko-KR" altLang="en-US" sz="1400" dirty="0">
              <a:solidFill>
                <a:schemeClr val="bg1">
                  <a:lumMod val="85000"/>
                </a:schemeClr>
              </a:solidFill>
              <a:latin typeface="Arial" panose="020B0604020202020204" pitchFamily="34" charset="0"/>
              <a:cs typeface="Arial" panose="020B0604020202020204" pitchFamily="34" charset="0"/>
            </a:endParaRPr>
          </a:p>
        </p:txBody>
      </p:sp>
      <p:cxnSp>
        <p:nvCxnSpPr>
          <p:cNvPr id="6" name="직선 화살표 연결선 5">
            <a:extLst>
              <a:ext uri="{FF2B5EF4-FFF2-40B4-BE49-F238E27FC236}">
                <a16:creationId xmlns:a16="http://schemas.microsoft.com/office/drawing/2014/main" id="{F1C88C5D-1AF3-408D-85B2-77B76DE16898}"/>
              </a:ext>
            </a:extLst>
          </p:cNvPr>
          <p:cNvCxnSpPr>
            <a:stCxn id="115" idx="3"/>
            <a:endCxn id="179" idx="1"/>
          </p:cNvCxnSpPr>
          <p:nvPr/>
        </p:nvCxnSpPr>
        <p:spPr>
          <a:xfrm flipV="1">
            <a:off x="2260309" y="5508436"/>
            <a:ext cx="2251515" cy="584"/>
          </a:xfrm>
          <a:prstGeom prst="straightConnector1">
            <a:avLst/>
          </a:prstGeom>
          <a:ln w="12700">
            <a:solidFill>
              <a:srgbClr val="00C8EB"/>
            </a:solidFill>
            <a:tailEnd type="triangle"/>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7E29A621-7D44-B274-1EB0-AA35C77DE3C2}"/>
              </a:ext>
            </a:extLst>
          </p:cNvPr>
          <p:cNvSpPr txBox="1"/>
          <p:nvPr/>
        </p:nvSpPr>
        <p:spPr>
          <a:xfrm>
            <a:off x="2776753" y="663110"/>
            <a:ext cx="2820003" cy="477054"/>
          </a:xfrm>
          <a:prstGeom prst="rect">
            <a:avLst/>
          </a:prstGeom>
          <a:noFill/>
        </p:spPr>
        <p:txBody>
          <a:bodyPr wrap="none" rtlCol="0">
            <a:spAutoFit/>
          </a:bodyPr>
          <a:lstStyle/>
          <a:p>
            <a:pPr algn="ctr"/>
            <a:r>
              <a:rPr lang="en-US" altLang="ko-KR" sz="2500" dirty="0" err="1">
                <a:solidFill>
                  <a:schemeClr val="bg1">
                    <a:lumMod val="85000"/>
                  </a:schemeClr>
                </a:solidFill>
                <a:latin typeface="Arial" panose="020B0604020202020204" pitchFamily="34" charset="0"/>
                <a:cs typeface="Arial" panose="020B0604020202020204" pitchFamily="34" charset="0"/>
              </a:rPr>
              <a:t>dApp</a:t>
            </a:r>
            <a:r>
              <a:rPr lang="en-US" altLang="ko-KR" sz="2500" dirty="0">
                <a:solidFill>
                  <a:schemeClr val="bg1">
                    <a:lumMod val="85000"/>
                  </a:schemeClr>
                </a:solidFill>
                <a:latin typeface="Arial" panose="020B0604020202020204" pitchFamily="34" charset="0"/>
                <a:cs typeface="Arial" panose="020B0604020202020204" pitchFamily="34" charset="0"/>
              </a:rPr>
              <a:t> Environment</a:t>
            </a:r>
            <a:endParaRPr lang="ko-KR" altLang="en-US" sz="2500" dirty="0">
              <a:solidFill>
                <a:schemeClr val="bg1">
                  <a:lumMod val="8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00380"/>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2EB10AAB-85DD-44F0-A0E1-1AD8D8FE098C}"/>
              </a:ext>
            </a:extLst>
          </p:cNvPr>
          <p:cNvSpPr>
            <a:spLocks noGrp="1"/>
          </p:cNvSpPr>
          <p:nvPr>
            <p:ph idx="1"/>
          </p:nvPr>
        </p:nvSpPr>
        <p:spPr/>
        <p:txBody>
          <a:bodyPr/>
          <a:lstStyle/>
          <a:p>
            <a:r>
              <a:rPr lang="ko-KR" altLang="en-US" dirty="0"/>
              <a:t>가상자산 거래소에서 무엇을 매수</a:t>
            </a:r>
            <a:r>
              <a:rPr lang="en-US" altLang="ko-KR" dirty="0"/>
              <a:t>, </a:t>
            </a:r>
            <a:r>
              <a:rPr lang="ko-KR" altLang="en-US" dirty="0"/>
              <a:t>매도하는 것인가</a:t>
            </a:r>
            <a:r>
              <a:rPr lang="en-US" altLang="ko-KR" dirty="0"/>
              <a:t>?</a:t>
            </a:r>
          </a:p>
          <a:p>
            <a:pPr lvl="1"/>
            <a:r>
              <a:rPr lang="ko-KR" altLang="en-US" dirty="0" err="1"/>
              <a:t>업비트</a:t>
            </a:r>
            <a:r>
              <a:rPr lang="ko-KR" altLang="en-US" dirty="0"/>
              <a:t> 이용약관 </a:t>
            </a:r>
            <a:r>
              <a:rPr lang="en-US" altLang="ko-KR" dirty="0"/>
              <a:t>- </a:t>
            </a:r>
            <a:r>
              <a:rPr lang="ko-KR" altLang="en-US" dirty="0"/>
              <a:t>제 </a:t>
            </a:r>
            <a:r>
              <a:rPr lang="en-US" altLang="ko-KR" dirty="0"/>
              <a:t>2</a:t>
            </a:r>
            <a:r>
              <a:rPr lang="ko-KR" altLang="en-US" dirty="0"/>
              <a:t>조 </a:t>
            </a:r>
            <a:r>
              <a:rPr lang="en-US" altLang="ko-KR" dirty="0"/>
              <a:t>(</a:t>
            </a:r>
            <a:r>
              <a:rPr lang="ko-KR" altLang="en-US" dirty="0"/>
              <a:t>정의</a:t>
            </a:r>
            <a:r>
              <a:rPr lang="en-US" altLang="ko-KR" dirty="0"/>
              <a:t>)</a:t>
            </a:r>
          </a:p>
          <a:p>
            <a:pPr lvl="2"/>
            <a:r>
              <a:rPr lang="en-US" altLang="ko-KR" dirty="0"/>
              <a:t>5. "</a:t>
            </a:r>
            <a:r>
              <a:rPr lang="ko-KR" altLang="en-US" dirty="0">
                <a:solidFill>
                  <a:srgbClr val="00C8EB"/>
                </a:solidFill>
              </a:rPr>
              <a:t>디지털 자산</a:t>
            </a:r>
            <a:r>
              <a:rPr lang="en-US" altLang="ko-KR" dirty="0"/>
              <a:t>"</a:t>
            </a:r>
            <a:r>
              <a:rPr lang="ko-KR" altLang="en-US" dirty="0"/>
              <a:t>이라 함은 서비스에서 거래할 수 있는 </a:t>
            </a:r>
            <a:r>
              <a:rPr lang="ko-KR" altLang="en-US" dirty="0" err="1"/>
              <a:t>비트코인</a:t>
            </a:r>
            <a:r>
              <a:rPr lang="en-US" altLang="ko-KR" dirty="0"/>
              <a:t>, </a:t>
            </a:r>
            <a:r>
              <a:rPr lang="ko-KR" altLang="en-US" dirty="0" err="1"/>
              <a:t>이더리움</a:t>
            </a:r>
            <a:r>
              <a:rPr lang="ko-KR" altLang="en-US" dirty="0"/>
              <a:t> 등 블록체인에서 전자적으로 존재하는 정보로 서비스의 대상물을 말합니다</a:t>
            </a:r>
            <a:r>
              <a:rPr lang="en-US" altLang="ko-KR" dirty="0"/>
              <a:t>. </a:t>
            </a:r>
            <a:r>
              <a:rPr lang="ko-KR" altLang="en-US" dirty="0"/>
              <a:t>회원은 회사에 대하여 계정 내 </a:t>
            </a:r>
            <a:r>
              <a:rPr lang="en-US" altLang="ko-KR" dirty="0"/>
              <a:t>"</a:t>
            </a:r>
            <a:r>
              <a:rPr lang="ko-KR" altLang="en-US" dirty="0"/>
              <a:t>디지털 자산</a:t>
            </a:r>
            <a:r>
              <a:rPr lang="en-US" altLang="ko-KR" dirty="0"/>
              <a:t>"</a:t>
            </a:r>
            <a:r>
              <a:rPr lang="ko-KR" altLang="en-US" dirty="0"/>
              <a:t>의 수량만큼의 </a:t>
            </a:r>
            <a:r>
              <a:rPr lang="ko-KR" altLang="en-US" dirty="0">
                <a:solidFill>
                  <a:srgbClr val="00C8EB"/>
                </a:solidFill>
              </a:rPr>
              <a:t>출금 청구권</a:t>
            </a:r>
            <a:r>
              <a:rPr lang="ko-KR" altLang="en-US" dirty="0"/>
              <a:t>을 보유합니다</a:t>
            </a:r>
            <a:r>
              <a:rPr lang="en-US" altLang="ko-KR" dirty="0"/>
              <a:t>.</a:t>
            </a:r>
          </a:p>
        </p:txBody>
      </p:sp>
      <p:sp>
        <p:nvSpPr>
          <p:cNvPr id="3" name="제목 2">
            <a:extLst>
              <a:ext uri="{FF2B5EF4-FFF2-40B4-BE49-F238E27FC236}">
                <a16:creationId xmlns:a16="http://schemas.microsoft.com/office/drawing/2014/main" id="{C437F88D-59C2-4F73-B415-4A4945F44685}"/>
              </a:ext>
            </a:extLst>
          </p:cNvPr>
          <p:cNvSpPr>
            <a:spLocks noGrp="1"/>
          </p:cNvSpPr>
          <p:nvPr>
            <p:ph type="title"/>
          </p:nvPr>
        </p:nvSpPr>
        <p:spPr/>
        <p:txBody>
          <a:bodyPr/>
          <a:lstStyle/>
          <a:p>
            <a:r>
              <a:rPr lang="ko-KR" altLang="en-US" dirty="0"/>
              <a:t>가상자산 거래소</a:t>
            </a:r>
          </a:p>
        </p:txBody>
      </p:sp>
    </p:spTree>
    <p:extLst>
      <p:ext uri="{BB962C8B-B14F-4D97-AF65-F5344CB8AC3E}">
        <p14:creationId xmlns:p14="http://schemas.microsoft.com/office/powerpoint/2010/main" val="2789739597"/>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2D7E13FA-C515-410D-8B5F-AD348790A805}"/>
              </a:ext>
            </a:extLst>
          </p:cNvPr>
          <p:cNvSpPr>
            <a:spLocks noGrp="1"/>
          </p:cNvSpPr>
          <p:nvPr>
            <p:ph idx="1"/>
          </p:nvPr>
        </p:nvSpPr>
        <p:spPr>
          <a:xfrm>
            <a:off x="241300" y="674860"/>
            <a:ext cx="10515600" cy="5991052"/>
          </a:xfrm>
        </p:spPr>
        <p:txBody>
          <a:bodyPr>
            <a:normAutofit fontScale="77500" lnSpcReduction="20000"/>
          </a:bodyPr>
          <a:lstStyle/>
          <a:p>
            <a:pPr indent="0">
              <a:buNone/>
            </a:pPr>
            <a:r>
              <a:rPr lang="ko-KR" altLang="en-US" dirty="0"/>
              <a:t>기본 색깔 </a:t>
            </a:r>
            <a:r>
              <a:rPr lang="ko-KR" altLang="en-US" dirty="0" err="1"/>
              <a:t>가나다라마바사아자차카타파하</a:t>
            </a:r>
            <a:r>
              <a:rPr lang="ko-KR" altLang="en-US" dirty="0"/>
              <a:t> </a:t>
            </a:r>
            <a:r>
              <a:rPr lang="en-US" altLang="ko-KR" dirty="0" err="1"/>
              <a:t>abcdefghijklmnopqrstuvwxyz</a:t>
            </a:r>
            <a:r>
              <a:rPr lang="en-US" altLang="ko-KR" dirty="0"/>
              <a:t> ABCDEFGHIJKLMNOPQRSTUVWXYZ</a:t>
            </a:r>
          </a:p>
          <a:p>
            <a:pPr indent="0">
              <a:buNone/>
            </a:pPr>
            <a:r>
              <a:rPr lang="ko-KR" altLang="en-US" dirty="0">
                <a:solidFill>
                  <a:srgbClr val="00C8EB"/>
                </a:solidFill>
              </a:rPr>
              <a:t>포인트 색깔 </a:t>
            </a:r>
            <a:r>
              <a:rPr lang="ko-KR" altLang="en-US" dirty="0" err="1">
                <a:solidFill>
                  <a:srgbClr val="00C8EB"/>
                </a:solidFill>
              </a:rPr>
              <a:t>가나다라마바사아자차카타파하</a:t>
            </a:r>
            <a:r>
              <a:rPr lang="ko-KR" altLang="en-US" dirty="0">
                <a:solidFill>
                  <a:srgbClr val="00C8EB"/>
                </a:solidFill>
              </a:rPr>
              <a:t> </a:t>
            </a:r>
            <a:r>
              <a:rPr lang="en-US" altLang="ko-KR" dirty="0" err="1">
                <a:solidFill>
                  <a:srgbClr val="00C8EB"/>
                </a:solidFill>
              </a:rPr>
              <a:t>abcdefghijklmnopqrstuvwxyz</a:t>
            </a:r>
            <a:r>
              <a:rPr lang="en-US" altLang="ko-KR" dirty="0">
                <a:solidFill>
                  <a:srgbClr val="00C8EB"/>
                </a:solidFill>
              </a:rPr>
              <a:t> ABCDEFGHIJKLMNOPQRSTUVWXYZ</a:t>
            </a:r>
          </a:p>
          <a:p>
            <a:pPr indent="0">
              <a:buNone/>
            </a:pPr>
            <a:endParaRPr lang="en-US" altLang="ko-KR" dirty="0">
              <a:solidFill>
                <a:srgbClr val="EF296B"/>
              </a:solidFill>
            </a:endParaRPr>
          </a:p>
          <a:p>
            <a:pPr indent="0">
              <a:buNone/>
            </a:pPr>
            <a:r>
              <a:rPr lang="ko-KR" altLang="en-US" dirty="0">
                <a:solidFill>
                  <a:srgbClr val="EF296B"/>
                </a:solidFill>
              </a:rPr>
              <a:t>포인트 색깔 </a:t>
            </a:r>
            <a:r>
              <a:rPr lang="ko-KR" altLang="en-US" dirty="0" err="1">
                <a:solidFill>
                  <a:srgbClr val="EF296B"/>
                </a:solidFill>
              </a:rPr>
              <a:t>가나다라마바사아자차카타파하</a:t>
            </a:r>
            <a:r>
              <a:rPr lang="ko-KR" altLang="en-US" dirty="0">
                <a:solidFill>
                  <a:srgbClr val="EF296B"/>
                </a:solidFill>
              </a:rPr>
              <a:t> </a:t>
            </a:r>
            <a:r>
              <a:rPr lang="en-US" altLang="ko-KR" dirty="0" err="1">
                <a:solidFill>
                  <a:srgbClr val="EF296B"/>
                </a:solidFill>
              </a:rPr>
              <a:t>abcdefghijklmnopqrstuvwxyz</a:t>
            </a:r>
            <a:r>
              <a:rPr lang="en-US" altLang="ko-KR" dirty="0">
                <a:solidFill>
                  <a:srgbClr val="EF296B"/>
                </a:solidFill>
              </a:rPr>
              <a:t> ABCDEFGHIJKLMNOPQRSTUVWXYZ</a:t>
            </a:r>
          </a:p>
          <a:p>
            <a:pPr indent="0">
              <a:buNone/>
            </a:pPr>
            <a:r>
              <a:rPr lang="ko-KR" altLang="en-US" dirty="0">
                <a:solidFill>
                  <a:srgbClr val="854AFF"/>
                </a:solidFill>
              </a:rPr>
              <a:t>포인트 색깔 </a:t>
            </a:r>
            <a:r>
              <a:rPr lang="ko-KR" altLang="en-US" dirty="0" err="1">
                <a:solidFill>
                  <a:srgbClr val="854AFF"/>
                </a:solidFill>
              </a:rPr>
              <a:t>가나다라마바사아자차카타파하</a:t>
            </a:r>
            <a:r>
              <a:rPr lang="ko-KR" altLang="en-US" dirty="0">
                <a:solidFill>
                  <a:srgbClr val="854AFF"/>
                </a:solidFill>
              </a:rPr>
              <a:t> </a:t>
            </a:r>
            <a:r>
              <a:rPr lang="en-US" altLang="ko-KR" dirty="0" err="1">
                <a:solidFill>
                  <a:srgbClr val="854AFF"/>
                </a:solidFill>
              </a:rPr>
              <a:t>abcdefghijklmnopqrstuvwxyz</a:t>
            </a:r>
            <a:r>
              <a:rPr lang="en-US" altLang="ko-KR" dirty="0">
                <a:solidFill>
                  <a:srgbClr val="854AFF"/>
                </a:solidFill>
              </a:rPr>
              <a:t> ABCDEFGHIJKLMNOPQRSTUVWXYZ</a:t>
            </a:r>
          </a:p>
          <a:p>
            <a:pPr indent="0">
              <a:buNone/>
            </a:pPr>
            <a:r>
              <a:rPr lang="ko-KR" altLang="en-US" dirty="0">
                <a:solidFill>
                  <a:srgbClr val="FFC700"/>
                </a:solidFill>
              </a:rPr>
              <a:t>포인트 색깔 </a:t>
            </a:r>
            <a:r>
              <a:rPr lang="ko-KR" altLang="en-US" dirty="0" err="1">
                <a:solidFill>
                  <a:srgbClr val="FFC700"/>
                </a:solidFill>
              </a:rPr>
              <a:t>가나다라마바사아자차카타파하</a:t>
            </a:r>
            <a:r>
              <a:rPr lang="ko-KR" altLang="en-US" dirty="0">
                <a:solidFill>
                  <a:srgbClr val="FFC700"/>
                </a:solidFill>
              </a:rPr>
              <a:t> </a:t>
            </a:r>
            <a:r>
              <a:rPr lang="en-US" altLang="ko-KR" dirty="0" err="1">
                <a:solidFill>
                  <a:srgbClr val="FFC700"/>
                </a:solidFill>
              </a:rPr>
              <a:t>abcdefghijklmnopqrstuvwxyz</a:t>
            </a:r>
            <a:r>
              <a:rPr lang="en-US" altLang="ko-KR" dirty="0">
                <a:solidFill>
                  <a:srgbClr val="FFC700"/>
                </a:solidFill>
              </a:rPr>
              <a:t> ABCDEFGHIJKLMNOPQRSTUVWXYZ</a:t>
            </a:r>
          </a:p>
          <a:p>
            <a:pPr indent="0">
              <a:buNone/>
            </a:pPr>
            <a:r>
              <a:rPr lang="ko-KR" altLang="en-US" dirty="0">
                <a:solidFill>
                  <a:srgbClr val="00D35A"/>
                </a:solidFill>
              </a:rPr>
              <a:t>포인트 색깔 </a:t>
            </a:r>
            <a:r>
              <a:rPr lang="ko-KR" altLang="en-US" dirty="0" err="1">
                <a:solidFill>
                  <a:srgbClr val="00D35A"/>
                </a:solidFill>
              </a:rPr>
              <a:t>가나다라마바사아자차카타파하</a:t>
            </a:r>
            <a:r>
              <a:rPr lang="ko-KR" altLang="en-US" dirty="0">
                <a:solidFill>
                  <a:srgbClr val="00D35A"/>
                </a:solidFill>
              </a:rPr>
              <a:t> </a:t>
            </a:r>
            <a:r>
              <a:rPr lang="en-US" altLang="ko-KR" dirty="0" err="1">
                <a:solidFill>
                  <a:srgbClr val="00D35A"/>
                </a:solidFill>
              </a:rPr>
              <a:t>abcdefghijklmnopqrstuvwxyz</a:t>
            </a:r>
            <a:r>
              <a:rPr lang="en-US" altLang="ko-KR" dirty="0">
                <a:solidFill>
                  <a:srgbClr val="00D35A"/>
                </a:solidFill>
              </a:rPr>
              <a:t> ABCDEFGHIJKLMNOPQRSTUVWXYZ</a:t>
            </a:r>
          </a:p>
          <a:p>
            <a:endParaRPr lang="en-US" altLang="ko-KR" dirty="0"/>
          </a:p>
          <a:p>
            <a:pPr indent="0">
              <a:buNone/>
            </a:pPr>
            <a:r>
              <a:rPr lang="ko-KR" altLang="en-US" dirty="0">
                <a:solidFill>
                  <a:srgbClr val="DBAC7D"/>
                </a:solidFill>
              </a:rPr>
              <a:t>포인트 색깔 </a:t>
            </a:r>
            <a:r>
              <a:rPr lang="ko-KR" altLang="en-US" dirty="0" err="1">
                <a:solidFill>
                  <a:srgbClr val="DBAC7D"/>
                </a:solidFill>
              </a:rPr>
              <a:t>가나다라마바사아자차카타파하</a:t>
            </a:r>
            <a:r>
              <a:rPr lang="ko-KR" altLang="en-US" dirty="0">
                <a:solidFill>
                  <a:srgbClr val="DBAC7D"/>
                </a:solidFill>
              </a:rPr>
              <a:t> </a:t>
            </a:r>
            <a:r>
              <a:rPr lang="en-US" altLang="ko-KR" dirty="0" err="1">
                <a:solidFill>
                  <a:srgbClr val="DBAC7D"/>
                </a:solidFill>
              </a:rPr>
              <a:t>abcdefghijklmnopqrstuvwxyz</a:t>
            </a:r>
            <a:r>
              <a:rPr lang="en-US" altLang="ko-KR" dirty="0">
                <a:solidFill>
                  <a:srgbClr val="DBAC7D"/>
                </a:solidFill>
              </a:rPr>
              <a:t> ABCDEFGHIJKLMNOPQRSTUVWXYZ</a:t>
            </a:r>
          </a:p>
          <a:p>
            <a:pPr indent="0">
              <a:buNone/>
            </a:pPr>
            <a:r>
              <a:rPr lang="ko-KR" altLang="en-US" dirty="0">
                <a:solidFill>
                  <a:srgbClr val="FF80B1"/>
                </a:solidFill>
              </a:rPr>
              <a:t>포인트 색깔 </a:t>
            </a:r>
            <a:r>
              <a:rPr lang="ko-KR" altLang="en-US" dirty="0" err="1">
                <a:solidFill>
                  <a:srgbClr val="FF80B1"/>
                </a:solidFill>
              </a:rPr>
              <a:t>가나다라마바사아자차카타파하</a:t>
            </a:r>
            <a:r>
              <a:rPr lang="ko-KR" altLang="en-US" dirty="0">
                <a:solidFill>
                  <a:srgbClr val="FF80B1"/>
                </a:solidFill>
              </a:rPr>
              <a:t> </a:t>
            </a:r>
            <a:r>
              <a:rPr lang="en-US" altLang="ko-KR" dirty="0" err="1">
                <a:solidFill>
                  <a:srgbClr val="FF80B1"/>
                </a:solidFill>
              </a:rPr>
              <a:t>abcdefghijklmnopqrstuvwxyz</a:t>
            </a:r>
            <a:r>
              <a:rPr lang="en-US" altLang="ko-KR" dirty="0">
                <a:solidFill>
                  <a:srgbClr val="FF80B1"/>
                </a:solidFill>
              </a:rPr>
              <a:t> ABCDEFGHIJKLMNOPQRSTUVWXYZ</a:t>
            </a:r>
          </a:p>
          <a:p>
            <a:pPr indent="0">
              <a:buNone/>
            </a:pPr>
            <a:r>
              <a:rPr lang="ko-KR" altLang="en-US" dirty="0">
                <a:solidFill>
                  <a:srgbClr val="B99FFF"/>
                </a:solidFill>
              </a:rPr>
              <a:t>포인트 색깔 </a:t>
            </a:r>
            <a:r>
              <a:rPr lang="ko-KR" altLang="en-US" dirty="0" err="1">
                <a:solidFill>
                  <a:srgbClr val="B99FFF"/>
                </a:solidFill>
              </a:rPr>
              <a:t>가나다라마바사아자차카타파하</a:t>
            </a:r>
            <a:r>
              <a:rPr lang="ko-KR" altLang="en-US" dirty="0">
                <a:solidFill>
                  <a:srgbClr val="B99FFF"/>
                </a:solidFill>
              </a:rPr>
              <a:t> </a:t>
            </a:r>
            <a:r>
              <a:rPr lang="en-US" altLang="ko-KR" dirty="0" err="1">
                <a:solidFill>
                  <a:srgbClr val="B99FFF"/>
                </a:solidFill>
              </a:rPr>
              <a:t>abcdefghijklmnopqrstuvwxyz</a:t>
            </a:r>
            <a:r>
              <a:rPr lang="en-US" altLang="ko-KR" dirty="0">
                <a:solidFill>
                  <a:srgbClr val="B99FFF"/>
                </a:solidFill>
              </a:rPr>
              <a:t> ABCDEFGHIJKLMNOPQRSTUVWXYZ</a:t>
            </a:r>
          </a:p>
          <a:p>
            <a:pPr indent="0">
              <a:buNone/>
            </a:pPr>
            <a:r>
              <a:rPr lang="ko-KR" altLang="en-US" dirty="0">
                <a:solidFill>
                  <a:srgbClr val="0071FF"/>
                </a:solidFill>
              </a:rPr>
              <a:t>포인트 색깔 </a:t>
            </a:r>
            <a:r>
              <a:rPr lang="ko-KR" altLang="en-US" dirty="0" err="1">
                <a:solidFill>
                  <a:srgbClr val="0071FF"/>
                </a:solidFill>
              </a:rPr>
              <a:t>가나다라마바사아자차카타파하</a:t>
            </a:r>
            <a:r>
              <a:rPr lang="ko-KR" altLang="en-US" dirty="0">
                <a:solidFill>
                  <a:srgbClr val="0071FF"/>
                </a:solidFill>
              </a:rPr>
              <a:t> </a:t>
            </a:r>
            <a:r>
              <a:rPr lang="en-US" altLang="ko-KR" dirty="0" err="1">
                <a:solidFill>
                  <a:srgbClr val="0071FF"/>
                </a:solidFill>
              </a:rPr>
              <a:t>abcdefghijklmnopqrstuvwxyz</a:t>
            </a:r>
            <a:r>
              <a:rPr lang="en-US" altLang="ko-KR" dirty="0">
                <a:solidFill>
                  <a:srgbClr val="0071FF"/>
                </a:solidFill>
              </a:rPr>
              <a:t> ABCDEFGHIJKLMNOPQRSTUVWXYZ</a:t>
            </a:r>
          </a:p>
          <a:p>
            <a:pPr indent="0">
              <a:buNone/>
            </a:pPr>
            <a:r>
              <a:rPr lang="ko-KR" altLang="en-US" dirty="0">
                <a:solidFill>
                  <a:srgbClr val="00C8EB"/>
                </a:solidFill>
              </a:rPr>
              <a:t>포인트 색깔 </a:t>
            </a:r>
            <a:r>
              <a:rPr lang="ko-KR" altLang="en-US" dirty="0" err="1">
                <a:solidFill>
                  <a:srgbClr val="00C8EB"/>
                </a:solidFill>
              </a:rPr>
              <a:t>가나다라마바사아자차카타파하</a:t>
            </a:r>
            <a:r>
              <a:rPr lang="ko-KR" altLang="en-US" dirty="0">
                <a:solidFill>
                  <a:srgbClr val="00C8EB"/>
                </a:solidFill>
              </a:rPr>
              <a:t> </a:t>
            </a:r>
            <a:r>
              <a:rPr lang="en-US" altLang="ko-KR" dirty="0" err="1">
                <a:solidFill>
                  <a:srgbClr val="00C8EB"/>
                </a:solidFill>
              </a:rPr>
              <a:t>abcdefghijklmnopqrstuvwxyz</a:t>
            </a:r>
            <a:r>
              <a:rPr lang="en-US" altLang="ko-KR" dirty="0">
                <a:solidFill>
                  <a:srgbClr val="00C8EB"/>
                </a:solidFill>
              </a:rPr>
              <a:t> ABCDEFGHIJKLMNOPQRSTUVWXYZ</a:t>
            </a:r>
          </a:p>
          <a:p>
            <a:pPr indent="0">
              <a:buNone/>
            </a:pPr>
            <a:r>
              <a:rPr lang="ko-KR" altLang="en-US" dirty="0">
                <a:solidFill>
                  <a:srgbClr val="FF7E00"/>
                </a:solidFill>
              </a:rPr>
              <a:t>포인트 색깔 </a:t>
            </a:r>
            <a:r>
              <a:rPr lang="ko-KR" altLang="en-US" dirty="0" err="1">
                <a:solidFill>
                  <a:srgbClr val="FF7E00"/>
                </a:solidFill>
              </a:rPr>
              <a:t>가나다라마바사아자차카타파하</a:t>
            </a:r>
            <a:r>
              <a:rPr lang="ko-KR" altLang="en-US" dirty="0">
                <a:solidFill>
                  <a:srgbClr val="FF7E00"/>
                </a:solidFill>
              </a:rPr>
              <a:t> </a:t>
            </a:r>
            <a:r>
              <a:rPr lang="en-US" altLang="ko-KR" dirty="0" err="1">
                <a:solidFill>
                  <a:srgbClr val="FF7E00"/>
                </a:solidFill>
              </a:rPr>
              <a:t>abcdefghijklmnopqrstuvwxyz</a:t>
            </a:r>
            <a:r>
              <a:rPr lang="en-US" altLang="ko-KR" dirty="0">
                <a:solidFill>
                  <a:srgbClr val="FF7E00"/>
                </a:solidFill>
              </a:rPr>
              <a:t> ABCDEFGHIJKLMNOPQRSTUVWXYZ</a:t>
            </a:r>
          </a:p>
          <a:p>
            <a:pPr indent="0">
              <a:buNone/>
            </a:pPr>
            <a:r>
              <a:rPr lang="ko-KR" altLang="en-US" dirty="0">
                <a:solidFill>
                  <a:srgbClr val="5AFA6E"/>
                </a:solidFill>
              </a:rPr>
              <a:t>포인트 색깔 </a:t>
            </a:r>
            <a:r>
              <a:rPr lang="ko-KR" altLang="en-US" dirty="0" err="1">
                <a:solidFill>
                  <a:srgbClr val="5AFA6E"/>
                </a:solidFill>
              </a:rPr>
              <a:t>가나다라마바사아자차카타파하</a:t>
            </a:r>
            <a:r>
              <a:rPr lang="ko-KR" altLang="en-US" dirty="0">
                <a:solidFill>
                  <a:srgbClr val="5AFA6E"/>
                </a:solidFill>
              </a:rPr>
              <a:t> </a:t>
            </a:r>
            <a:r>
              <a:rPr lang="en-US" altLang="ko-KR" dirty="0" err="1">
                <a:solidFill>
                  <a:srgbClr val="5AFA6E"/>
                </a:solidFill>
              </a:rPr>
              <a:t>abcdefghijklmnopqrstuvwxyz</a:t>
            </a:r>
            <a:r>
              <a:rPr lang="en-US" altLang="ko-KR" dirty="0">
                <a:solidFill>
                  <a:srgbClr val="5AFA6E"/>
                </a:solidFill>
              </a:rPr>
              <a:t> ABCDEFGHIJKLMNOPQRSTUVWXYZ</a:t>
            </a:r>
          </a:p>
          <a:p>
            <a:pPr indent="0">
              <a:buNone/>
            </a:pPr>
            <a:endParaRPr lang="en-US" altLang="ko-KR" dirty="0">
              <a:solidFill>
                <a:srgbClr val="5AFA6E"/>
              </a:solidFill>
            </a:endParaRPr>
          </a:p>
          <a:p>
            <a:pPr indent="0">
              <a:buNone/>
            </a:pPr>
            <a:r>
              <a:rPr lang="ko-KR" altLang="en-US" dirty="0" err="1">
                <a:solidFill>
                  <a:srgbClr val="F7931A"/>
                </a:solidFill>
              </a:rPr>
              <a:t>비트코인</a:t>
            </a:r>
            <a:r>
              <a:rPr lang="ko-KR" altLang="en-US" dirty="0">
                <a:solidFill>
                  <a:srgbClr val="F7931A"/>
                </a:solidFill>
              </a:rPr>
              <a:t> 색깔 </a:t>
            </a:r>
            <a:r>
              <a:rPr lang="ko-KR" altLang="en-US" dirty="0" err="1">
                <a:solidFill>
                  <a:srgbClr val="F7931A"/>
                </a:solidFill>
              </a:rPr>
              <a:t>비트코인</a:t>
            </a:r>
            <a:r>
              <a:rPr lang="ko-KR" altLang="en-US" dirty="0">
                <a:solidFill>
                  <a:srgbClr val="F7931A"/>
                </a:solidFill>
              </a:rPr>
              <a:t> 색깔  </a:t>
            </a:r>
            <a:r>
              <a:rPr lang="ko-KR" altLang="en-US" dirty="0" err="1">
                <a:solidFill>
                  <a:srgbClr val="F7931A"/>
                </a:solidFill>
              </a:rPr>
              <a:t>비트코인</a:t>
            </a:r>
            <a:r>
              <a:rPr lang="ko-KR" altLang="en-US" dirty="0">
                <a:solidFill>
                  <a:srgbClr val="F7931A"/>
                </a:solidFill>
              </a:rPr>
              <a:t> 색깔  </a:t>
            </a:r>
            <a:r>
              <a:rPr lang="ko-KR" altLang="en-US" dirty="0" err="1">
                <a:solidFill>
                  <a:srgbClr val="F7931A"/>
                </a:solidFill>
              </a:rPr>
              <a:t>비트코인</a:t>
            </a:r>
            <a:r>
              <a:rPr lang="ko-KR" altLang="en-US" dirty="0">
                <a:solidFill>
                  <a:srgbClr val="F7931A"/>
                </a:solidFill>
              </a:rPr>
              <a:t> 색깔  </a:t>
            </a:r>
            <a:r>
              <a:rPr lang="ko-KR" altLang="en-US" dirty="0" err="1">
                <a:solidFill>
                  <a:srgbClr val="F7931A"/>
                </a:solidFill>
              </a:rPr>
              <a:t>비트코인</a:t>
            </a:r>
            <a:r>
              <a:rPr lang="ko-KR" altLang="en-US" dirty="0">
                <a:solidFill>
                  <a:srgbClr val="F7931A"/>
                </a:solidFill>
              </a:rPr>
              <a:t> 색깔 </a:t>
            </a:r>
            <a:endParaRPr lang="en-US" altLang="ko-KR" dirty="0">
              <a:solidFill>
                <a:srgbClr val="F7931A"/>
              </a:solidFill>
            </a:endParaRPr>
          </a:p>
          <a:p>
            <a:pPr indent="0">
              <a:buNone/>
            </a:pPr>
            <a:r>
              <a:rPr lang="ko-KR" altLang="en-US" dirty="0" err="1">
                <a:solidFill>
                  <a:srgbClr val="434975"/>
                </a:solidFill>
              </a:rPr>
              <a:t>이더리움</a:t>
            </a:r>
            <a:r>
              <a:rPr lang="ko-KR" altLang="en-US" dirty="0">
                <a:solidFill>
                  <a:srgbClr val="434975"/>
                </a:solidFill>
              </a:rPr>
              <a:t> 색깔 </a:t>
            </a:r>
            <a:r>
              <a:rPr lang="ko-KR" altLang="en-US" dirty="0" err="1">
                <a:solidFill>
                  <a:srgbClr val="434975"/>
                </a:solidFill>
              </a:rPr>
              <a:t>이더리움</a:t>
            </a:r>
            <a:r>
              <a:rPr lang="ko-KR" altLang="en-US" dirty="0">
                <a:solidFill>
                  <a:srgbClr val="434975"/>
                </a:solidFill>
              </a:rPr>
              <a:t> 색깔 </a:t>
            </a:r>
            <a:r>
              <a:rPr lang="ko-KR" altLang="en-US" dirty="0" err="1">
                <a:solidFill>
                  <a:srgbClr val="434975"/>
                </a:solidFill>
              </a:rPr>
              <a:t>이더리움</a:t>
            </a:r>
            <a:r>
              <a:rPr lang="ko-KR" altLang="en-US" dirty="0">
                <a:solidFill>
                  <a:srgbClr val="434975"/>
                </a:solidFill>
              </a:rPr>
              <a:t> 색깔 </a:t>
            </a:r>
            <a:r>
              <a:rPr lang="ko-KR" altLang="en-US" dirty="0" err="1">
                <a:solidFill>
                  <a:srgbClr val="434975"/>
                </a:solidFill>
              </a:rPr>
              <a:t>이더리움</a:t>
            </a:r>
            <a:r>
              <a:rPr lang="ko-KR" altLang="en-US" dirty="0">
                <a:solidFill>
                  <a:srgbClr val="434975"/>
                </a:solidFill>
              </a:rPr>
              <a:t> 색깔 </a:t>
            </a:r>
            <a:r>
              <a:rPr lang="ko-KR" altLang="en-US" dirty="0" err="1">
                <a:solidFill>
                  <a:srgbClr val="434975"/>
                </a:solidFill>
              </a:rPr>
              <a:t>이더리움</a:t>
            </a:r>
            <a:r>
              <a:rPr lang="ko-KR" altLang="en-US" dirty="0">
                <a:solidFill>
                  <a:srgbClr val="434975"/>
                </a:solidFill>
              </a:rPr>
              <a:t> 색깔</a:t>
            </a:r>
            <a:endParaRPr lang="en-US" altLang="ko-KR" dirty="0">
              <a:solidFill>
                <a:srgbClr val="434975"/>
              </a:solidFill>
            </a:endParaRPr>
          </a:p>
          <a:p>
            <a:pPr indent="0">
              <a:buNone/>
            </a:pPr>
            <a:endParaRPr lang="en-US" altLang="ko-KR" dirty="0">
              <a:solidFill>
                <a:srgbClr val="5AFA6E"/>
              </a:solidFill>
            </a:endParaRPr>
          </a:p>
          <a:p>
            <a:pPr indent="0">
              <a:buNone/>
            </a:pPr>
            <a:endParaRPr lang="en-US" altLang="ko-KR" dirty="0">
              <a:solidFill>
                <a:srgbClr val="5AFA6E"/>
              </a:solidFill>
            </a:endParaRPr>
          </a:p>
          <a:p>
            <a:pPr indent="0">
              <a:buNone/>
            </a:pPr>
            <a:endParaRPr lang="en-US" altLang="ko-KR" dirty="0">
              <a:solidFill>
                <a:srgbClr val="5AFA6E"/>
              </a:solidFill>
            </a:endParaRPr>
          </a:p>
          <a:p>
            <a:pPr indent="0">
              <a:buNone/>
            </a:pPr>
            <a:endParaRPr lang="en-US" altLang="ko-KR" dirty="0">
              <a:solidFill>
                <a:srgbClr val="5AFA6E"/>
              </a:solidFill>
            </a:endParaRPr>
          </a:p>
          <a:p>
            <a:pPr indent="0">
              <a:buNone/>
            </a:pPr>
            <a:endParaRPr lang="ko-KR" altLang="en-US" dirty="0"/>
          </a:p>
        </p:txBody>
      </p:sp>
      <p:sp>
        <p:nvSpPr>
          <p:cNvPr id="3" name="제목 2">
            <a:extLst>
              <a:ext uri="{FF2B5EF4-FFF2-40B4-BE49-F238E27FC236}">
                <a16:creationId xmlns:a16="http://schemas.microsoft.com/office/drawing/2014/main" id="{65C12E44-5D15-4DF0-9329-D7412A3E0A15}"/>
              </a:ext>
            </a:extLst>
          </p:cNvPr>
          <p:cNvSpPr>
            <a:spLocks noGrp="1"/>
          </p:cNvSpPr>
          <p:nvPr>
            <p:ph type="title"/>
          </p:nvPr>
        </p:nvSpPr>
        <p:spPr/>
        <p:txBody>
          <a:bodyPr/>
          <a:lstStyle/>
          <a:p>
            <a:endParaRPr lang="ko-KR" altLang="en-US"/>
          </a:p>
        </p:txBody>
      </p:sp>
    </p:spTree>
    <p:extLst>
      <p:ext uri="{BB962C8B-B14F-4D97-AF65-F5344CB8AC3E}">
        <p14:creationId xmlns:p14="http://schemas.microsoft.com/office/powerpoint/2010/main" val="59075743"/>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A87FEA98-0C7B-450C-81B5-84C9A90ECCA3}"/>
              </a:ext>
            </a:extLst>
          </p:cNvPr>
          <p:cNvSpPr>
            <a:spLocks noGrp="1"/>
          </p:cNvSpPr>
          <p:nvPr>
            <p:ph type="title"/>
          </p:nvPr>
        </p:nvSpPr>
        <p:spPr/>
        <p:txBody>
          <a:bodyPr/>
          <a:lstStyle/>
          <a:p>
            <a:endParaRPr lang="ko-KR" altLang="en-US"/>
          </a:p>
        </p:txBody>
      </p:sp>
      <p:grpSp>
        <p:nvGrpSpPr>
          <p:cNvPr id="26" name="그룹 25">
            <a:extLst>
              <a:ext uri="{FF2B5EF4-FFF2-40B4-BE49-F238E27FC236}">
                <a16:creationId xmlns:a16="http://schemas.microsoft.com/office/drawing/2014/main" id="{48FC0BFC-939C-4FFD-A41E-390022C82591}"/>
              </a:ext>
            </a:extLst>
          </p:cNvPr>
          <p:cNvGrpSpPr/>
          <p:nvPr/>
        </p:nvGrpSpPr>
        <p:grpSpPr>
          <a:xfrm>
            <a:off x="661164" y="3328737"/>
            <a:ext cx="3599109" cy="2538664"/>
            <a:chOff x="508764" y="3176337"/>
            <a:chExt cx="3599109" cy="2538664"/>
          </a:xfrm>
        </p:grpSpPr>
        <p:sp>
          <p:nvSpPr>
            <p:cNvPr id="27" name="TextBox 26">
              <a:extLst>
                <a:ext uri="{FF2B5EF4-FFF2-40B4-BE49-F238E27FC236}">
                  <a16:creationId xmlns:a16="http://schemas.microsoft.com/office/drawing/2014/main" id="{0005377A-2A9B-4065-9AFC-795F19A4AE58}"/>
                </a:ext>
              </a:extLst>
            </p:cNvPr>
            <p:cNvSpPr txBox="1"/>
            <p:nvPr/>
          </p:nvSpPr>
          <p:spPr>
            <a:xfrm>
              <a:off x="508764" y="3176338"/>
              <a:ext cx="861774" cy="369332"/>
            </a:xfrm>
            <a:prstGeom prst="rect">
              <a:avLst/>
            </a:prstGeom>
            <a:noFill/>
          </p:spPr>
          <p:txBody>
            <a:bodyPr wrap="none" lIns="0" rtlCol="0">
              <a:spAutoFit/>
            </a:bodyPr>
            <a:lstStyle/>
            <a:p>
              <a:r>
                <a:rPr lang="en-US" altLang="ko-KR" dirty="0">
                  <a:solidFill>
                    <a:schemeClr val="bg1">
                      <a:lumMod val="85000"/>
                    </a:schemeClr>
                  </a:solidFill>
                </a:rPr>
                <a:t>Block n</a:t>
              </a:r>
              <a:endParaRPr lang="ko-KR" altLang="en-US" dirty="0">
                <a:solidFill>
                  <a:schemeClr val="bg1">
                    <a:lumMod val="85000"/>
                  </a:schemeClr>
                </a:solidFill>
              </a:endParaRPr>
            </a:p>
          </p:txBody>
        </p:sp>
        <p:sp>
          <p:nvSpPr>
            <p:cNvPr id="28" name="직사각형 27">
              <a:extLst>
                <a:ext uri="{FF2B5EF4-FFF2-40B4-BE49-F238E27FC236}">
                  <a16:creationId xmlns:a16="http://schemas.microsoft.com/office/drawing/2014/main" id="{8D5B953A-6051-4213-B2F4-E407A030E711}"/>
                </a:ext>
              </a:extLst>
            </p:cNvPr>
            <p:cNvSpPr/>
            <p:nvPr/>
          </p:nvSpPr>
          <p:spPr>
            <a:xfrm>
              <a:off x="508764" y="3545671"/>
              <a:ext cx="1617909" cy="2169330"/>
            </a:xfrm>
            <a:prstGeom prst="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직사각형 28">
              <a:extLst>
                <a:ext uri="{FF2B5EF4-FFF2-40B4-BE49-F238E27FC236}">
                  <a16:creationId xmlns:a16="http://schemas.microsoft.com/office/drawing/2014/main" id="{7B461A6E-591B-448F-B289-8D7995C78905}"/>
                </a:ext>
              </a:extLst>
            </p:cNvPr>
            <p:cNvSpPr/>
            <p:nvPr/>
          </p:nvSpPr>
          <p:spPr>
            <a:xfrm>
              <a:off x="630382" y="3636966"/>
              <a:ext cx="1398460" cy="1232910"/>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TextBox 29">
              <a:extLst>
                <a:ext uri="{FF2B5EF4-FFF2-40B4-BE49-F238E27FC236}">
                  <a16:creationId xmlns:a16="http://schemas.microsoft.com/office/drawing/2014/main" id="{7839D681-DEB7-48C1-9D9B-CDF66216DB3E}"/>
                </a:ext>
              </a:extLst>
            </p:cNvPr>
            <p:cNvSpPr txBox="1"/>
            <p:nvPr/>
          </p:nvSpPr>
          <p:spPr>
            <a:xfrm>
              <a:off x="630382" y="3643750"/>
              <a:ext cx="1262653" cy="1231106"/>
            </a:xfrm>
            <a:prstGeom prst="rect">
              <a:avLst/>
            </a:prstGeom>
            <a:noFill/>
          </p:spPr>
          <p:txBody>
            <a:bodyPr wrap="none" rtlCol="0">
              <a:spAutoFit/>
            </a:bodyPr>
            <a:lstStyle/>
            <a:p>
              <a:r>
                <a:rPr lang="en-US" altLang="ko-KR" sz="1400" dirty="0">
                  <a:solidFill>
                    <a:schemeClr val="bg1">
                      <a:lumMod val="85000"/>
                    </a:schemeClr>
                  </a:solidFill>
                </a:rPr>
                <a:t>Transaction 0</a:t>
              </a:r>
              <a:br>
                <a:rPr lang="en-US" altLang="ko-KR" sz="1400" dirty="0">
                  <a:solidFill>
                    <a:schemeClr val="bg1">
                      <a:lumMod val="85000"/>
                    </a:schemeClr>
                  </a:solidFill>
                </a:rPr>
              </a:br>
              <a:r>
                <a:rPr lang="en-US" altLang="ko-KR" sz="1200" dirty="0">
                  <a:solidFill>
                    <a:schemeClr val="bg1">
                      <a:lumMod val="85000"/>
                    </a:schemeClr>
                  </a:solidFill>
                </a:rPr>
                <a:t>inputs</a:t>
              </a:r>
            </a:p>
            <a:p>
              <a:r>
                <a:rPr lang="en-US" altLang="ko-KR" sz="1200" dirty="0">
                  <a:solidFill>
                    <a:schemeClr val="bg1">
                      <a:lumMod val="85000"/>
                    </a:schemeClr>
                  </a:solidFill>
                </a:rPr>
                <a:t>  …</a:t>
              </a:r>
            </a:p>
            <a:p>
              <a:r>
                <a:rPr lang="en-US" altLang="ko-KR" sz="1200" dirty="0">
                  <a:solidFill>
                    <a:schemeClr val="bg1">
                      <a:lumMod val="85000"/>
                    </a:schemeClr>
                  </a:solidFill>
                </a:rPr>
                <a:t>outputs</a:t>
              </a:r>
            </a:p>
            <a:p>
              <a:r>
                <a:rPr lang="en-US" altLang="ko-KR" sz="1200" dirty="0">
                  <a:solidFill>
                    <a:schemeClr val="bg1">
                      <a:lumMod val="85000"/>
                    </a:schemeClr>
                  </a:solidFill>
                </a:rPr>
                <a:t>  …</a:t>
              </a:r>
            </a:p>
            <a:p>
              <a:r>
                <a:rPr lang="en-US" altLang="ko-KR" sz="1200" dirty="0">
                  <a:solidFill>
                    <a:schemeClr val="bg1">
                      <a:lumMod val="85000"/>
                    </a:schemeClr>
                  </a:solidFill>
                </a:rPr>
                <a:t>  Z ➡ A : 2BTC</a:t>
              </a:r>
              <a:endParaRPr lang="ko-KR" altLang="en-US" sz="1200" dirty="0">
                <a:solidFill>
                  <a:schemeClr val="bg1">
                    <a:lumMod val="85000"/>
                  </a:schemeClr>
                </a:solidFill>
              </a:endParaRPr>
            </a:p>
          </p:txBody>
        </p:sp>
        <p:sp>
          <p:nvSpPr>
            <p:cNvPr id="31" name="직사각형 30">
              <a:extLst>
                <a:ext uri="{FF2B5EF4-FFF2-40B4-BE49-F238E27FC236}">
                  <a16:creationId xmlns:a16="http://schemas.microsoft.com/office/drawing/2014/main" id="{34AF57F6-13A6-400A-A12A-B133B24D1069}"/>
                </a:ext>
              </a:extLst>
            </p:cNvPr>
            <p:cNvSpPr/>
            <p:nvPr/>
          </p:nvSpPr>
          <p:spPr>
            <a:xfrm>
              <a:off x="616525" y="4944690"/>
              <a:ext cx="1398460" cy="315912"/>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err="1"/>
                <a:t>Transaciton</a:t>
              </a:r>
              <a:r>
                <a:rPr lang="en-US" altLang="ko-KR" sz="1400" dirty="0"/>
                <a:t> 1</a:t>
              </a:r>
              <a:endParaRPr lang="ko-KR" altLang="en-US" sz="1400" dirty="0"/>
            </a:p>
          </p:txBody>
        </p:sp>
        <p:sp>
          <p:nvSpPr>
            <p:cNvPr id="32" name="직사각형 31">
              <a:extLst>
                <a:ext uri="{FF2B5EF4-FFF2-40B4-BE49-F238E27FC236}">
                  <a16:creationId xmlns:a16="http://schemas.microsoft.com/office/drawing/2014/main" id="{A1B87C3F-1AC0-4472-A3A6-0496668A65A1}"/>
                </a:ext>
              </a:extLst>
            </p:cNvPr>
            <p:cNvSpPr/>
            <p:nvPr/>
          </p:nvSpPr>
          <p:spPr>
            <a:xfrm>
              <a:off x="630382" y="5302962"/>
              <a:ext cx="1398460" cy="315912"/>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err="1"/>
                <a:t>Transaciton</a:t>
              </a:r>
              <a:r>
                <a:rPr lang="en-US" altLang="ko-KR" sz="1400" dirty="0"/>
                <a:t> 2</a:t>
              </a:r>
              <a:endParaRPr lang="ko-KR" altLang="en-US" sz="1400" dirty="0"/>
            </a:p>
          </p:txBody>
        </p:sp>
        <p:sp>
          <p:nvSpPr>
            <p:cNvPr id="33" name="TextBox 32">
              <a:extLst>
                <a:ext uri="{FF2B5EF4-FFF2-40B4-BE49-F238E27FC236}">
                  <a16:creationId xmlns:a16="http://schemas.microsoft.com/office/drawing/2014/main" id="{7C9CDE34-C050-4B23-A6B8-C54B5D219957}"/>
                </a:ext>
              </a:extLst>
            </p:cNvPr>
            <p:cNvSpPr txBox="1"/>
            <p:nvPr/>
          </p:nvSpPr>
          <p:spPr>
            <a:xfrm>
              <a:off x="2489964" y="3176337"/>
              <a:ext cx="1150315" cy="369332"/>
            </a:xfrm>
            <a:prstGeom prst="rect">
              <a:avLst/>
            </a:prstGeom>
            <a:noFill/>
          </p:spPr>
          <p:txBody>
            <a:bodyPr wrap="none" lIns="0" rtlCol="0">
              <a:spAutoFit/>
            </a:bodyPr>
            <a:lstStyle/>
            <a:p>
              <a:r>
                <a:rPr lang="en-US" altLang="ko-KR" dirty="0">
                  <a:solidFill>
                    <a:schemeClr val="bg1">
                      <a:lumMod val="85000"/>
                    </a:schemeClr>
                  </a:solidFill>
                </a:rPr>
                <a:t>Block n+1</a:t>
              </a:r>
              <a:endParaRPr lang="ko-KR" altLang="en-US" dirty="0">
                <a:solidFill>
                  <a:schemeClr val="bg1">
                    <a:lumMod val="85000"/>
                  </a:schemeClr>
                </a:solidFill>
              </a:endParaRPr>
            </a:p>
          </p:txBody>
        </p:sp>
        <p:sp>
          <p:nvSpPr>
            <p:cNvPr id="34" name="직사각형 33">
              <a:extLst>
                <a:ext uri="{FF2B5EF4-FFF2-40B4-BE49-F238E27FC236}">
                  <a16:creationId xmlns:a16="http://schemas.microsoft.com/office/drawing/2014/main" id="{EE101BCE-5F01-4EDF-B779-41891000435C}"/>
                </a:ext>
              </a:extLst>
            </p:cNvPr>
            <p:cNvSpPr/>
            <p:nvPr/>
          </p:nvSpPr>
          <p:spPr>
            <a:xfrm>
              <a:off x="2489964" y="3545670"/>
              <a:ext cx="1617909" cy="2169330"/>
            </a:xfrm>
            <a:prstGeom prst="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 name="직사각형 34">
              <a:extLst>
                <a:ext uri="{FF2B5EF4-FFF2-40B4-BE49-F238E27FC236}">
                  <a16:creationId xmlns:a16="http://schemas.microsoft.com/office/drawing/2014/main" id="{F837F960-1DAE-46C4-A87A-9E4DFECB24B7}"/>
                </a:ext>
              </a:extLst>
            </p:cNvPr>
            <p:cNvSpPr/>
            <p:nvPr/>
          </p:nvSpPr>
          <p:spPr>
            <a:xfrm>
              <a:off x="2611582" y="3636965"/>
              <a:ext cx="1398460" cy="1232910"/>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6" name="TextBox 35">
              <a:extLst>
                <a:ext uri="{FF2B5EF4-FFF2-40B4-BE49-F238E27FC236}">
                  <a16:creationId xmlns:a16="http://schemas.microsoft.com/office/drawing/2014/main" id="{8C6E0222-FDED-4C3E-9ACC-524F6B72FD22}"/>
                </a:ext>
              </a:extLst>
            </p:cNvPr>
            <p:cNvSpPr txBox="1"/>
            <p:nvPr/>
          </p:nvSpPr>
          <p:spPr>
            <a:xfrm>
              <a:off x="2611582" y="3643749"/>
              <a:ext cx="1262653" cy="1231106"/>
            </a:xfrm>
            <a:prstGeom prst="rect">
              <a:avLst/>
            </a:prstGeom>
            <a:noFill/>
          </p:spPr>
          <p:txBody>
            <a:bodyPr wrap="none" rtlCol="0">
              <a:spAutoFit/>
            </a:bodyPr>
            <a:lstStyle/>
            <a:p>
              <a:r>
                <a:rPr lang="en-US" altLang="ko-KR" sz="1400" dirty="0">
                  <a:solidFill>
                    <a:schemeClr val="bg1">
                      <a:lumMod val="85000"/>
                    </a:schemeClr>
                  </a:solidFill>
                </a:rPr>
                <a:t>Transaction 0</a:t>
              </a:r>
              <a:br>
                <a:rPr lang="en-US" altLang="ko-KR" sz="1400" dirty="0">
                  <a:solidFill>
                    <a:schemeClr val="bg1">
                      <a:lumMod val="85000"/>
                    </a:schemeClr>
                  </a:solidFill>
                </a:rPr>
              </a:br>
              <a:r>
                <a:rPr lang="en-US" altLang="ko-KR" sz="1200" dirty="0">
                  <a:solidFill>
                    <a:schemeClr val="bg1">
                      <a:lumMod val="85000"/>
                    </a:schemeClr>
                  </a:solidFill>
                </a:rPr>
                <a:t>inputs</a:t>
              </a:r>
            </a:p>
            <a:p>
              <a:r>
                <a:rPr lang="en-US" altLang="ko-KR" sz="1200" dirty="0">
                  <a:solidFill>
                    <a:schemeClr val="bg1">
                      <a:lumMod val="85000"/>
                    </a:schemeClr>
                  </a:solidFill>
                </a:rPr>
                <a:t>  …</a:t>
              </a:r>
            </a:p>
            <a:p>
              <a:r>
                <a:rPr lang="en-US" altLang="ko-KR" sz="1200" dirty="0">
                  <a:solidFill>
                    <a:schemeClr val="bg1">
                      <a:lumMod val="85000"/>
                    </a:schemeClr>
                  </a:solidFill>
                </a:rPr>
                <a:t>outputs</a:t>
              </a:r>
            </a:p>
            <a:p>
              <a:r>
                <a:rPr lang="en-US" altLang="ko-KR" sz="1200" dirty="0">
                  <a:solidFill>
                    <a:schemeClr val="bg1">
                      <a:lumMod val="85000"/>
                    </a:schemeClr>
                  </a:solidFill>
                </a:rPr>
                <a:t>  …</a:t>
              </a:r>
            </a:p>
            <a:p>
              <a:r>
                <a:rPr lang="en-US" altLang="ko-KR" sz="1200" dirty="0">
                  <a:solidFill>
                    <a:schemeClr val="bg1">
                      <a:lumMod val="85000"/>
                    </a:schemeClr>
                  </a:solidFill>
                </a:rPr>
                <a:t>  Y ➡ A : 3BTC</a:t>
              </a:r>
              <a:endParaRPr lang="ko-KR" altLang="en-US" sz="1200" dirty="0">
                <a:solidFill>
                  <a:schemeClr val="bg1">
                    <a:lumMod val="85000"/>
                  </a:schemeClr>
                </a:solidFill>
              </a:endParaRPr>
            </a:p>
          </p:txBody>
        </p:sp>
        <p:sp>
          <p:nvSpPr>
            <p:cNvPr id="37" name="직사각형 36">
              <a:extLst>
                <a:ext uri="{FF2B5EF4-FFF2-40B4-BE49-F238E27FC236}">
                  <a16:creationId xmlns:a16="http://schemas.microsoft.com/office/drawing/2014/main" id="{0FC019EA-36D1-4568-B69B-3A42CDAD0FD6}"/>
                </a:ext>
              </a:extLst>
            </p:cNvPr>
            <p:cNvSpPr/>
            <p:nvPr/>
          </p:nvSpPr>
          <p:spPr>
            <a:xfrm>
              <a:off x="2597725" y="4944689"/>
              <a:ext cx="1398460" cy="315912"/>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err="1"/>
                <a:t>Transaciton</a:t>
              </a:r>
              <a:r>
                <a:rPr lang="en-US" altLang="ko-KR" sz="1400" dirty="0"/>
                <a:t> 2</a:t>
              </a:r>
              <a:endParaRPr lang="ko-KR" altLang="en-US" sz="1400" dirty="0"/>
            </a:p>
          </p:txBody>
        </p:sp>
        <p:sp>
          <p:nvSpPr>
            <p:cNvPr id="38" name="직사각형 37">
              <a:extLst>
                <a:ext uri="{FF2B5EF4-FFF2-40B4-BE49-F238E27FC236}">
                  <a16:creationId xmlns:a16="http://schemas.microsoft.com/office/drawing/2014/main" id="{CC6B3A7D-C027-4D47-942E-626D68718E16}"/>
                </a:ext>
              </a:extLst>
            </p:cNvPr>
            <p:cNvSpPr/>
            <p:nvPr/>
          </p:nvSpPr>
          <p:spPr>
            <a:xfrm>
              <a:off x="2611582" y="5302961"/>
              <a:ext cx="1398460" cy="315912"/>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err="1"/>
                <a:t>Transaciton</a:t>
              </a:r>
              <a:r>
                <a:rPr lang="en-US" altLang="ko-KR" sz="1400" dirty="0"/>
                <a:t> 2</a:t>
              </a:r>
              <a:endParaRPr lang="ko-KR" altLang="en-US" sz="1400" dirty="0"/>
            </a:p>
          </p:txBody>
        </p:sp>
        <p:cxnSp>
          <p:nvCxnSpPr>
            <p:cNvPr id="39" name="직선 연결선 38">
              <a:extLst>
                <a:ext uri="{FF2B5EF4-FFF2-40B4-BE49-F238E27FC236}">
                  <a16:creationId xmlns:a16="http://schemas.microsoft.com/office/drawing/2014/main" id="{D5E02266-ABD6-4071-90D6-F05313F5F9B6}"/>
                </a:ext>
              </a:extLst>
            </p:cNvPr>
            <p:cNvCxnSpPr>
              <a:stCxn id="28" idx="3"/>
              <a:endCxn id="34" idx="1"/>
            </p:cNvCxnSpPr>
            <p:nvPr/>
          </p:nvCxnSpPr>
          <p:spPr>
            <a:xfrm flipV="1">
              <a:off x="2126673" y="4630335"/>
              <a:ext cx="363291" cy="1"/>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58" name="그룹 57">
            <a:extLst>
              <a:ext uri="{FF2B5EF4-FFF2-40B4-BE49-F238E27FC236}">
                <a16:creationId xmlns:a16="http://schemas.microsoft.com/office/drawing/2014/main" id="{C96B6A2C-FC75-4321-9D17-698F6AF09B84}"/>
              </a:ext>
            </a:extLst>
          </p:cNvPr>
          <p:cNvGrpSpPr/>
          <p:nvPr/>
        </p:nvGrpSpPr>
        <p:grpSpPr>
          <a:xfrm>
            <a:off x="5590309" y="1271481"/>
            <a:ext cx="4909441" cy="2517882"/>
            <a:chOff x="5590309" y="1271481"/>
            <a:chExt cx="4909441" cy="2517882"/>
          </a:xfrm>
        </p:grpSpPr>
        <p:sp>
          <p:nvSpPr>
            <p:cNvPr id="41" name="TextBox 40">
              <a:extLst>
                <a:ext uri="{FF2B5EF4-FFF2-40B4-BE49-F238E27FC236}">
                  <a16:creationId xmlns:a16="http://schemas.microsoft.com/office/drawing/2014/main" id="{6A35C41F-C198-405C-9650-0D0728914873}"/>
                </a:ext>
              </a:extLst>
            </p:cNvPr>
            <p:cNvSpPr txBox="1"/>
            <p:nvPr/>
          </p:nvSpPr>
          <p:spPr>
            <a:xfrm>
              <a:off x="5889260" y="1271481"/>
              <a:ext cx="780022" cy="338554"/>
            </a:xfrm>
            <a:prstGeom prst="rect">
              <a:avLst/>
            </a:prstGeom>
            <a:noFill/>
          </p:spPr>
          <p:txBody>
            <a:bodyPr wrap="none" lIns="0" rtlCol="0">
              <a:spAutoFit/>
            </a:bodyPr>
            <a:lstStyle/>
            <a:p>
              <a:r>
                <a:rPr lang="en-US" altLang="ko-KR" sz="1600" dirty="0">
                  <a:solidFill>
                    <a:schemeClr val="bg1">
                      <a:lumMod val="85000"/>
                    </a:schemeClr>
                  </a:solidFill>
                </a:rPr>
                <a:t>Block n</a:t>
              </a:r>
              <a:endParaRPr lang="ko-KR" altLang="en-US" sz="1600" dirty="0">
                <a:solidFill>
                  <a:schemeClr val="bg1">
                    <a:lumMod val="85000"/>
                  </a:schemeClr>
                </a:solidFill>
              </a:endParaRPr>
            </a:p>
          </p:txBody>
        </p:sp>
        <p:sp>
          <p:nvSpPr>
            <p:cNvPr id="42" name="직사각형 41">
              <a:extLst>
                <a:ext uri="{FF2B5EF4-FFF2-40B4-BE49-F238E27FC236}">
                  <a16:creationId xmlns:a16="http://schemas.microsoft.com/office/drawing/2014/main" id="{8B3BADAE-A87C-4DF5-8B80-BA11C8DD907E}"/>
                </a:ext>
              </a:extLst>
            </p:cNvPr>
            <p:cNvSpPr/>
            <p:nvPr/>
          </p:nvSpPr>
          <p:spPr>
            <a:xfrm>
              <a:off x="5889260" y="1620033"/>
              <a:ext cx="1617909" cy="2169330"/>
            </a:xfrm>
            <a:prstGeom prst="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3" name="직사각형 42">
              <a:extLst>
                <a:ext uri="{FF2B5EF4-FFF2-40B4-BE49-F238E27FC236}">
                  <a16:creationId xmlns:a16="http://schemas.microsoft.com/office/drawing/2014/main" id="{CDFF2F47-135B-41D9-81E1-D39B41560BCE}"/>
                </a:ext>
              </a:extLst>
            </p:cNvPr>
            <p:cNvSpPr/>
            <p:nvPr/>
          </p:nvSpPr>
          <p:spPr>
            <a:xfrm>
              <a:off x="6010878" y="1711328"/>
              <a:ext cx="1398460" cy="1232910"/>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4" name="TextBox 43">
              <a:extLst>
                <a:ext uri="{FF2B5EF4-FFF2-40B4-BE49-F238E27FC236}">
                  <a16:creationId xmlns:a16="http://schemas.microsoft.com/office/drawing/2014/main" id="{5514786F-9FA9-4E53-AF0F-B534964AD8FB}"/>
                </a:ext>
              </a:extLst>
            </p:cNvPr>
            <p:cNvSpPr txBox="1"/>
            <p:nvPr/>
          </p:nvSpPr>
          <p:spPr>
            <a:xfrm>
              <a:off x="6010878" y="1718112"/>
              <a:ext cx="1283878" cy="1231106"/>
            </a:xfrm>
            <a:prstGeom prst="rect">
              <a:avLst/>
            </a:prstGeom>
            <a:noFill/>
          </p:spPr>
          <p:txBody>
            <a:bodyPr wrap="none" rtlCol="0">
              <a:spAutoFit/>
            </a:bodyPr>
            <a:lstStyle/>
            <a:p>
              <a:r>
                <a:rPr lang="en-US" altLang="ko-KR" sz="1400" dirty="0">
                  <a:solidFill>
                    <a:schemeClr val="bg1">
                      <a:lumMod val="85000"/>
                    </a:schemeClr>
                  </a:solidFill>
                </a:rPr>
                <a:t>Transaction 0</a:t>
              </a:r>
              <a:br>
                <a:rPr lang="en-US" altLang="ko-KR" sz="1400" dirty="0">
                  <a:solidFill>
                    <a:schemeClr val="bg1">
                      <a:lumMod val="85000"/>
                    </a:schemeClr>
                  </a:solidFill>
                </a:rPr>
              </a:br>
              <a:r>
                <a:rPr lang="en-US" altLang="ko-KR" sz="1200" dirty="0">
                  <a:solidFill>
                    <a:schemeClr val="bg1">
                      <a:lumMod val="85000"/>
                    </a:schemeClr>
                  </a:solidFill>
                </a:rPr>
                <a:t>inputs</a:t>
              </a:r>
            </a:p>
            <a:p>
              <a:r>
                <a:rPr lang="en-US" altLang="ko-KR" sz="1200" dirty="0">
                  <a:solidFill>
                    <a:schemeClr val="bg1">
                      <a:lumMod val="85000"/>
                    </a:schemeClr>
                  </a:solidFill>
                </a:rPr>
                <a:t>  …</a:t>
              </a:r>
            </a:p>
            <a:p>
              <a:r>
                <a:rPr lang="en-US" altLang="ko-KR" sz="1200" dirty="0">
                  <a:solidFill>
                    <a:schemeClr val="bg1">
                      <a:lumMod val="85000"/>
                    </a:schemeClr>
                  </a:solidFill>
                </a:rPr>
                <a:t>outputs</a:t>
              </a:r>
            </a:p>
            <a:p>
              <a:r>
                <a:rPr lang="en-US" altLang="ko-KR" sz="1200" dirty="0">
                  <a:solidFill>
                    <a:schemeClr val="bg1">
                      <a:lumMod val="85000"/>
                    </a:schemeClr>
                  </a:solidFill>
                </a:rPr>
                <a:t>  …</a:t>
              </a:r>
            </a:p>
            <a:p>
              <a:r>
                <a:rPr lang="en-US" altLang="ko-KR" sz="1200" dirty="0">
                  <a:solidFill>
                    <a:schemeClr val="bg1">
                      <a:lumMod val="85000"/>
                    </a:schemeClr>
                  </a:solidFill>
                </a:rPr>
                <a:t>  Z ➡ A : 2 BTC</a:t>
              </a:r>
              <a:endParaRPr lang="ko-KR" altLang="en-US" sz="1200" dirty="0">
                <a:solidFill>
                  <a:schemeClr val="bg1">
                    <a:lumMod val="85000"/>
                  </a:schemeClr>
                </a:solidFill>
              </a:endParaRPr>
            </a:p>
          </p:txBody>
        </p:sp>
        <p:sp>
          <p:nvSpPr>
            <p:cNvPr id="45" name="직사각형 44">
              <a:extLst>
                <a:ext uri="{FF2B5EF4-FFF2-40B4-BE49-F238E27FC236}">
                  <a16:creationId xmlns:a16="http://schemas.microsoft.com/office/drawing/2014/main" id="{BA3EBC63-E47E-425F-9A11-0824ACB88D8A}"/>
                </a:ext>
              </a:extLst>
            </p:cNvPr>
            <p:cNvSpPr/>
            <p:nvPr/>
          </p:nvSpPr>
          <p:spPr>
            <a:xfrm>
              <a:off x="5997021" y="3019052"/>
              <a:ext cx="1398460" cy="315912"/>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err="1"/>
                <a:t>Transaciton</a:t>
              </a:r>
              <a:r>
                <a:rPr lang="en-US" altLang="ko-KR" sz="1400" dirty="0"/>
                <a:t> 1</a:t>
              </a:r>
              <a:endParaRPr lang="ko-KR" altLang="en-US" sz="1400" dirty="0"/>
            </a:p>
          </p:txBody>
        </p:sp>
        <p:sp>
          <p:nvSpPr>
            <p:cNvPr id="46" name="직사각형 45">
              <a:extLst>
                <a:ext uri="{FF2B5EF4-FFF2-40B4-BE49-F238E27FC236}">
                  <a16:creationId xmlns:a16="http://schemas.microsoft.com/office/drawing/2014/main" id="{5FA43C60-5D8C-46EB-B3F1-38096E204B79}"/>
                </a:ext>
              </a:extLst>
            </p:cNvPr>
            <p:cNvSpPr/>
            <p:nvPr/>
          </p:nvSpPr>
          <p:spPr>
            <a:xfrm>
              <a:off x="6010878" y="3377324"/>
              <a:ext cx="1398460" cy="315912"/>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err="1"/>
                <a:t>Transaciton</a:t>
              </a:r>
              <a:r>
                <a:rPr lang="en-US" altLang="ko-KR" sz="1400" dirty="0"/>
                <a:t> 2</a:t>
              </a:r>
              <a:endParaRPr lang="ko-KR" altLang="en-US" sz="1400" dirty="0"/>
            </a:p>
          </p:txBody>
        </p:sp>
        <p:sp>
          <p:nvSpPr>
            <p:cNvPr id="47" name="TextBox 46">
              <a:extLst>
                <a:ext uri="{FF2B5EF4-FFF2-40B4-BE49-F238E27FC236}">
                  <a16:creationId xmlns:a16="http://schemas.microsoft.com/office/drawing/2014/main" id="{18558ADD-EB76-447B-AE85-E3C0C1CE58EC}"/>
                </a:ext>
              </a:extLst>
            </p:cNvPr>
            <p:cNvSpPr txBox="1"/>
            <p:nvPr/>
          </p:nvSpPr>
          <p:spPr>
            <a:xfrm>
              <a:off x="8881841" y="1285334"/>
              <a:ext cx="1038105" cy="338554"/>
            </a:xfrm>
            <a:prstGeom prst="rect">
              <a:avLst/>
            </a:prstGeom>
            <a:noFill/>
          </p:spPr>
          <p:txBody>
            <a:bodyPr wrap="none" lIns="0" rtlCol="0">
              <a:spAutoFit/>
            </a:bodyPr>
            <a:lstStyle/>
            <a:p>
              <a:r>
                <a:rPr lang="en-US" altLang="ko-KR" sz="1600" dirty="0">
                  <a:solidFill>
                    <a:schemeClr val="bg1">
                      <a:lumMod val="85000"/>
                    </a:schemeClr>
                  </a:solidFill>
                </a:rPr>
                <a:t>Block n+1</a:t>
              </a:r>
              <a:endParaRPr lang="ko-KR" altLang="en-US" sz="1600" dirty="0">
                <a:solidFill>
                  <a:schemeClr val="bg1">
                    <a:lumMod val="85000"/>
                  </a:schemeClr>
                </a:solidFill>
              </a:endParaRPr>
            </a:p>
          </p:txBody>
        </p:sp>
        <p:sp>
          <p:nvSpPr>
            <p:cNvPr id="48" name="직사각형 47">
              <a:extLst>
                <a:ext uri="{FF2B5EF4-FFF2-40B4-BE49-F238E27FC236}">
                  <a16:creationId xmlns:a16="http://schemas.microsoft.com/office/drawing/2014/main" id="{E5BFEE47-C7BC-47E8-B2CA-2D8327CE767A}"/>
                </a:ext>
              </a:extLst>
            </p:cNvPr>
            <p:cNvSpPr/>
            <p:nvPr/>
          </p:nvSpPr>
          <p:spPr>
            <a:xfrm>
              <a:off x="8881841" y="1620032"/>
              <a:ext cx="1617909" cy="2169330"/>
            </a:xfrm>
            <a:prstGeom prst="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9" name="직사각형 48">
              <a:extLst>
                <a:ext uri="{FF2B5EF4-FFF2-40B4-BE49-F238E27FC236}">
                  <a16:creationId xmlns:a16="http://schemas.microsoft.com/office/drawing/2014/main" id="{6DD8827E-A6E2-4F32-87A1-A8259E2756B0}"/>
                </a:ext>
              </a:extLst>
            </p:cNvPr>
            <p:cNvSpPr/>
            <p:nvPr/>
          </p:nvSpPr>
          <p:spPr>
            <a:xfrm>
              <a:off x="9003459" y="1711327"/>
              <a:ext cx="1398460" cy="1232910"/>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0" name="TextBox 49">
              <a:extLst>
                <a:ext uri="{FF2B5EF4-FFF2-40B4-BE49-F238E27FC236}">
                  <a16:creationId xmlns:a16="http://schemas.microsoft.com/office/drawing/2014/main" id="{E2510E1F-0E78-41B4-85C5-BE9F4889F072}"/>
                </a:ext>
              </a:extLst>
            </p:cNvPr>
            <p:cNvSpPr txBox="1"/>
            <p:nvPr/>
          </p:nvSpPr>
          <p:spPr>
            <a:xfrm>
              <a:off x="9003459" y="1718111"/>
              <a:ext cx="1280672" cy="1231106"/>
            </a:xfrm>
            <a:prstGeom prst="rect">
              <a:avLst/>
            </a:prstGeom>
            <a:noFill/>
          </p:spPr>
          <p:txBody>
            <a:bodyPr wrap="none" rtlCol="0">
              <a:spAutoFit/>
            </a:bodyPr>
            <a:lstStyle/>
            <a:p>
              <a:r>
                <a:rPr lang="en-US" altLang="ko-KR" sz="1400" dirty="0">
                  <a:solidFill>
                    <a:schemeClr val="bg1">
                      <a:lumMod val="85000"/>
                    </a:schemeClr>
                  </a:solidFill>
                </a:rPr>
                <a:t>Transaction 4</a:t>
              </a:r>
              <a:br>
                <a:rPr lang="en-US" altLang="ko-KR" sz="1400" dirty="0">
                  <a:solidFill>
                    <a:schemeClr val="bg1">
                      <a:lumMod val="85000"/>
                    </a:schemeClr>
                  </a:solidFill>
                </a:rPr>
              </a:br>
              <a:r>
                <a:rPr lang="en-US" altLang="ko-KR" sz="1200" dirty="0">
                  <a:solidFill>
                    <a:schemeClr val="bg1">
                      <a:lumMod val="85000"/>
                    </a:schemeClr>
                  </a:solidFill>
                </a:rPr>
                <a:t>inputs</a:t>
              </a:r>
            </a:p>
            <a:p>
              <a:r>
                <a:rPr lang="en-US" altLang="ko-KR" sz="1200" dirty="0">
                  <a:solidFill>
                    <a:schemeClr val="bg1">
                      <a:lumMod val="85000"/>
                    </a:schemeClr>
                  </a:solidFill>
                </a:rPr>
                <a:t>  …</a:t>
              </a:r>
            </a:p>
            <a:p>
              <a:r>
                <a:rPr lang="en-US" altLang="ko-KR" sz="1200" dirty="0">
                  <a:solidFill>
                    <a:schemeClr val="bg1">
                      <a:lumMod val="85000"/>
                    </a:schemeClr>
                  </a:solidFill>
                </a:rPr>
                <a:t>outputs</a:t>
              </a:r>
            </a:p>
            <a:p>
              <a:r>
                <a:rPr lang="en-US" altLang="ko-KR" sz="1200" dirty="0">
                  <a:solidFill>
                    <a:schemeClr val="bg1">
                      <a:lumMod val="85000"/>
                    </a:schemeClr>
                  </a:solidFill>
                </a:rPr>
                <a:t>  …</a:t>
              </a:r>
            </a:p>
            <a:p>
              <a:r>
                <a:rPr lang="en-US" altLang="ko-KR" sz="1200" dirty="0">
                  <a:solidFill>
                    <a:schemeClr val="bg1">
                      <a:lumMod val="85000"/>
                    </a:schemeClr>
                  </a:solidFill>
                </a:rPr>
                <a:t>  Y ➡ A : 3 BTC</a:t>
              </a:r>
              <a:endParaRPr lang="ko-KR" altLang="en-US" sz="1200" dirty="0">
                <a:solidFill>
                  <a:schemeClr val="bg1">
                    <a:lumMod val="85000"/>
                  </a:schemeClr>
                </a:solidFill>
              </a:endParaRPr>
            </a:p>
          </p:txBody>
        </p:sp>
        <p:sp>
          <p:nvSpPr>
            <p:cNvPr id="51" name="직사각형 50">
              <a:extLst>
                <a:ext uri="{FF2B5EF4-FFF2-40B4-BE49-F238E27FC236}">
                  <a16:creationId xmlns:a16="http://schemas.microsoft.com/office/drawing/2014/main" id="{03309A52-CC3A-4044-93C0-3D38252CAB43}"/>
                </a:ext>
              </a:extLst>
            </p:cNvPr>
            <p:cNvSpPr/>
            <p:nvPr/>
          </p:nvSpPr>
          <p:spPr>
            <a:xfrm>
              <a:off x="8989602" y="3019051"/>
              <a:ext cx="1398460" cy="315912"/>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err="1"/>
                <a:t>Transaciton</a:t>
              </a:r>
              <a:r>
                <a:rPr lang="en-US" altLang="ko-KR" sz="1400" dirty="0"/>
                <a:t> 5</a:t>
              </a:r>
              <a:endParaRPr lang="ko-KR" altLang="en-US" sz="1400" dirty="0"/>
            </a:p>
          </p:txBody>
        </p:sp>
        <p:sp>
          <p:nvSpPr>
            <p:cNvPr id="52" name="직사각형 51">
              <a:extLst>
                <a:ext uri="{FF2B5EF4-FFF2-40B4-BE49-F238E27FC236}">
                  <a16:creationId xmlns:a16="http://schemas.microsoft.com/office/drawing/2014/main" id="{13E63911-90DE-4125-AA49-ADE98B575648}"/>
                </a:ext>
              </a:extLst>
            </p:cNvPr>
            <p:cNvSpPr/>
            <p:nvPr/>
          </p:nvSpPr>
          <p:spPr>
            <a:xfrm>
              <a:off x="9003459" y="3377323"/>
              <a:ext cx="1398460" cy="315912"/>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err="1"/>
                <a:t>Transaciton</a:t>
              </a:r>
              <a:r>
                <a:rPr lang="en-US" altLang="ko-KR" sz="1400" dirty="0"/>
                <a:t> 6</a:t>
              </a:r>
              <a:endParaRPr lang="ko-KR" altLang="en-US" sz="1400" dirty="0"/>
            </a:p>
          </p:txBody>
        </p:sp>
        <p:cxnSp>
          <p:nvCxnSpPr>
            <p:cNvPr id="53" name="직선 연결선 52">
              <a:extLst>
                <a:ext uri="{FF2B5EF4-FFF2-40B4-BE49-F238E27FC236}">
                  <a16:creationId xmlns:a16="http://schemas.microsoft.com/office/drawing/2014/main" id="{B4346997-C83E-4C00-91F9-E886DCFBB1CD}"/>
                </a:ext>
              </a:extLst>
            </p:cNvPr>
            <p:cNvCxnSpPr>
              <a:stCxn id="42" idx="3"/>
              <a:endCxn id="48" idx="1"/>
            </p:cNvCxnSpPr>
            <p:nvPr/>
          </p:nvCxnSpPr>
          <p:spPr>
            <a:xfrm flipV="1">
              <a:off x="7507169" y="2704697"/>
              <a:ext cx="1374672" cy="1"/>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4" name="직선 연결선 53">
              <a:extLst>
                <a:ext uri="{FF2B5EF4-FFF2-40B4-BE49-F238E27FC236}">
                  <a16:creationId xmlns:a16="http://schemas.microsoft.com/office/drawing/2014/main" id="{7DB824BA-D4CA-450F-9FB0-E27485C9E0D6}"/>
                </a:ext>
              </a:extLst>
            </p:cNvPr>
            <p:cNvCxnSpPr>
              <a:cxnSpLocks/>
              <a:endCxn id="42" idx="1"/>
            </p:cNvCxnSpPr>
            <p:nvPr/>
          </p:nvCxnSpPr>
          <p:spPr>
            <a:xfrm>
              <a:off x="5590309" y="2704697"/>
              <a:ext cx="298951" cy="1"/>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621013884"/>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16027D75-5E9E-427C-B9C4-139B225B622B}"/>
              </a:ext>
            </a:extLst>
          </p:cNvPr>
          <p:cNvSpPr>
            <a:spLocks noGrp="1"/>
          </p:cNvSpPr>
          <p:nvPr>
            <p:ph idx="1"/>
          </p:nvPr>
        </p:nvSpPr>
        <p:spPr/>
        <p:txBody>
          <a:bodyPr/>
          <a:lstStyle/>
          <a:p>
            <a:endParaRPr lang="ko-KR" altLang="en-US" dirty="0"/>
          </a:p>
        </p:txBody>
      </p:sp>
      <p:sp>
        <p:nvSpPr>
          <p:cNvPr id="3" name="제목 2">
            <a:extLst>
              <a:ext uri="{FF2B5EF4-FFF2-40B4-BE49-F238E27FC236}">
                <a16:creationId xmlns:a16="http://schemas.microsoft.com/office/drawing/2014/main" id="{0EB814C8-C764-4B4B-BFC5-0014B0A59D2B}"/>
              </a:ext>
            </a:extLst>
          </p:cNvPr>
          <p:cNvSpPr>
            <a:spLocks noGrp="1"/>
          </p:cNvSpPr>
          <p:nvPr>
            <p:ph type="title"/>
          </p:nvPr>
        </p:nvSpPr>
        <p:spPr/>
        <p:txBody>
          <a:bodyPr/>
          <a:lstStyle/>
          <a:p>
            <a:r>
              <a:rPr lang="ko-KR" altLang="en-US" dirty="0" err="1"/>
              <a:t>비트코인</a:t>
            </a:r>
            <a:r>
              <a:rPr lang="ko-KR" altLang="en-US" dirty="0"/>
              <a:t> </a:t>
            </a:r>
            <a:r>
              <a:rPr lang="ko-KR" altLang="en-US" dirty="0" err="1"/>
              <a:t>블록헤더</a:t>
            </a:r>
            <a:r>
              <a:rPr lang="en-US" altLang="ko-KR" dirty="0"/>
              <a:t>, </a:t>
            </a:r>
            <a:r>
              <a:rPr lang="ko-KR" altLang="en-US" dirty="0"/>
              <a:t>이더리움 </a:t>
            </a:r>
            <a:r>
              <a:rPr lang="ko-KR" altLang="en-US" dirty="0" err="1"/>
              <a:t>블록헤더</a:t>
            </a:r>
            <a:endParaRPr lang="ko-KR" altLang="en-US" dirty="0"/>
          </a:p>
        </p:txBody>
      </p:sp>
      <p:pic>
        <p:nvPicPr>
          <p:cNvPr id="4098" name="Picture 2">
            <a:extLst>
              <a:ext uri="{FF2B5EF4-FFF2-40B4-BE49-F238E27FC236}">
                <a16:creationId xmlns:a16="http://schemas.microsoft.com/office/drawing/2014/main" id="{C79B8012-44E6-467E-AB1F-A4D1FBABFC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14027" y="674860"/>
            <a:ext cx="6677973" cy="29166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7345535"/>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81065D3A-5A0C-4372-8665-D0D32039DF3F}"/>
              </a:ext>
            </a:extLst>
          </p:cNvPr>
          <p:cNvSpPr>
            <a:spLocks noGrp="1"/>
          </p:cNvSpPr>
          <p:nvPr>
            <p:ph idx="1"/>
          </p:nvPr>
        </p:nvSpPr>
        <p:spPr/>
        <p:txBody>
          <a:bodyPr/>
          <a:lstStyle/>
          <a:p>
            <a:endParaRPr lang="ko-KR" altLang="en-US"/>
          </a:p>
        </p:txBody>
      </p:sp>
      <p:sp>
        <p:nvSpPr>
          <p:cNvPr id="3" name="제목 2">
            <a:extLst>
              <a:ext uri="{FF2B5EF4-FFF2-40B4-BE49-F238E27FC236}">
                <a16:creationId xmlns:a16="http://schemas.microsoft.com/office/drawing/2014/main" id="{74028CC2-8632-48D6-A0D4-B1C8AFF9BBC9}"/>
              </a:ext>
            </a:extLst>
          </p:cNvPr>
          <p:cNvSpPr>
            <a:spLocks noGrp="1"/>
          </p:cNvSpPr>
          <p:nvPr>
            <p:ph type="title"/>
          </p:nvPr>
        </p:nvSpPr>
        <p:spPr/>
        <p:txBody>
          <a:bodyPr/>
          <a:lstStyle/>
          <a:p>
            <a:r>
              <a:rPr lang="ko-KR" altLang="en-US" dirty="0"/>
              <a:t>이더리움 </a:t>
            </a:r>
            <a:r>
              <a:rPr lang="en-US" altLang="ko-KR" dirty="0" err="1"/>
              <a:t>besu</a:t>
            </a:r>
            <a:r>
              <a:rPr lang="en-US" altLang="ko-KR" dirty="0"/>
              <a:t> total </a:t>
            </a:r>
            <a:r>
              <a:rPr lang="en-US" altLang="ko-KR" dirty="0" err="1"/>
              <a:t>difiiculty</a:t>
            </a:r>
            <a:endParaRPr lang="ko-KR" altLang="en-US" dirty="0"/>
          </a:p>
        </p:txBody>
      </p:sp>
      <p:sp>
        <p:nvSpPr>
          <p:cNvPr id="4" name="Rectangle 1">
            <a:extLst>
              <a:ext uri="{FF2B5EF4-FFF2-40B4-BE49-F238E27FC236}">
                <a16:creationId xmlns:a16="http://schemas.microsoft.com/office/drawing/2014/main" id="{AC543AC5-8621-46E8-8967-FB049F18B3A2}"/>
              </a:ext>
            </a:extLst>
          </p:cNvPr>
          <p:cNvSpPr>
            <a:spLocks noChangeArrowheads="1"/>
          </p:cNvSpPr>
          <p:nvPr/>
        </p:nvSpPr>
        <p:spPr bwMode="auto">
          <a:xfrm>
            <a:off x="5470498" y="957703"/>
            <a:ext cx="6096000" cy="1892826"/>
          </a:xfrm>
          <a:prstGeom prst="rect">
            <a:avLst/>
          </a:prstGeom>
          <a:solidFill>
            <a:srgbClr val="161C2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900" b="0" i="0" u="none" strike="noStrike" cap="none" normalizeH="0" baseline="0">
                <a:ln>
                  <a:noFill/>
                </a:ln>
                <a:solidFill>
                  <a:srgbClr val="CC844F"/>
                </a:solidFill>
                <a:effectLst/>
                <a:latin typeface="Bitstream Vera Sans Mono" panose="020B0609030804020204" pitchFamily="49" charset="-127"/>
                <a:ea typeface="Bitstream Vera Sans Mono" panose="020B0609030804020204" pitchFamily="49" charset="-127"/>
              </a:rPr>
              <a:t>private </a:t>
            </a:r>
            <a:r>
              <a:rPr kumimoji="0" lang="ko-KR" altLang="ko-KR" sz="900" b="1" i="0" u="none" strike="noStrike" cap="none" normalizeH="0" baseline="0">
                <a:ln>
                  <a:noFill/>
                </a:ln>
                <a:solidFill>
                  <a:srgbClr val="C6C45E"/>
                </a:solidFill>
                <a:effectLst/>
                <a:latin typeface="Bitstream Vera Sans Mono" panose="020B0609030804020204" pitchFamily="49" charset="-127"/>
                <a:ea typeface="Bitstream Vera Sans Mono" panose="020B0609030804020204" pitchFamily="49" charset="-127"/>
              </a:rPr>
              <a:t>Difficulty </a:t>
            </a:r>
            <a:r>
              <a:rPr kumimoji="0" lang="ko-KR" altLang="ko-KR" sz="900" b="0" i="0" u="none" strike="noStrike" cap="none" normalizeH="0" baseline="0">
                <a:ln>
                  <a:noFill/>
                </a:ln>
                <a:solidFill>
                  <a:srgbClr val="8EC1FF"/>
                </a:solidFill>
                <a:effectLst/>
                <a:latin typeface="Bitstream Vera Sans Mono" panose="020B0609030804020204" pitchFamily="49" charset="-127"/>
                <a:ea typeface="Bitstream Vera Sans Mono" panose="020B0609030804020204" pitchFamily="49" charset="-127"/>
              </a:rPr>
              <a:t>calculateTotalDifficulty</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a:ln>
                  <a:noFill/>
                </a:ln>
                <a:solidFill>
                  <a:srgbClr val="CC844F"/>
                </a:solidFill>
                <a:effectLst/>
                <a:latin typeface="Bitstream Vera Sans Mono" panose="020B0609030804020204" pitchFamily="49" charset="-127"/>
                <a:ea typeface="Bitstream Vera Sans Mono" panose="020B0609030804020204" pitchFamily="49" charset="-127"/>
              </a:rPr>
              <a:t>final </a:t>
            </a:r>
            <a:r>
              <a:rPr kumimoji="0" lang="ko-KR" altLang="ko-KR" sz="900" b="1" i="0" u="none" strike="noStrike" cap="none" normalizeH="0" baseline="0">
                <a:ln>
                  <a:noFill/>
                </a:ln>
                <a:solidFill>
                  <a:srgbClr val="C6C45E"/>
                </a:solidFill>
                <a:effectLst/>
                <a:latin typeface="Bitstream Vera Sans Mono" panose="020B0609030804020204" pitchFamily="49" charset="-127"/>
                <a:ea typeface="Bitstream Vera Sans Mono" panose="020B0609030804020204" pitchFamily="49" charset="-127"/>
              </a:rPr>
              <a:t>BlockHeader </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blockHeader) {</a:t>
            </a:r>
            <a:b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a:ln>
                  <a:noFill/>
                </a:ln>
                <a:solidFill>
                  <a:srgbClr val="CC844F"/>
                </a:solidFill>
                <a:effectLst/>
                <a:latin typeface="Bitstream Vera Sans Mono" panose="020B0609030804020204" pitchFamily="49" charset="-127"/>
                <a:ea typeface="Bitstream Vera Sans Mono" panose="020B0609030804020204" pitchFamily="49" charset="-127"/>
              </a:rPr>
              <a:t>if </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a:ln>
                  <a:noFill/>
                </a:ln>
                <a:solidFill>
                  <a:srgbClr val="C675B9"/>
                </a:solidFill>
                <a:effectLst/>
                <a:latin typeface="Bitstream Vera Sans Mono" panose="020B0609030804020204" pitchFamily="49" charset="-127"/>
                <a:ea typeface="Bitstream Vera Sans Mono" panose="020B0609030804020204" pitchFamily="49" charset="-127"/>
              </a:rPr>
              <a:t>blockHeader</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.getNumber() == </a:t>
            </a:r>
            <a:r>
              <a:rPr kumimoji="0" lang="ko-KR" altLang="ko-KR" sz="900" b="1" i="0" u="none" strike="noStrike" cap="none" normalizeH="0" baseline="0">
                <a:ln>
                  <a:noFill/>
                </a:ln>
                <a:solidFill>
                  <a:srgbClr val="C6C45E"/>
                </a:solidFill>
                <a:effectLst/>
                <a:latin typeface="Bitstream Vera Sans Mono" panose="020B0609030804020204" pitchFamily="49" charset="-127"/>
                <a:ea typeface="Bitstream Vera Sans Mono" panose="020B0609030804020204" pitchFamily="49" charset="-127"/>
              </a:rPr>
              <a:t>BlockHeader</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1" u="none" strike="noStrike" cap="none" normalizeH="0" baseline="0">
                <a:ln>
                  <a:noFill/>
                </a:ln>
                <a:solidFill>
                  <a:srgbClr val="9876AA"/>
                </a:solidFill>
                <a:effectLst/>
                <a:latin typeface="Bitstream Vera Sans Mono" panose="020B0609030804020204" pitchFamily="49" charset="-127"/>
                <a:ea typeface="Bitstream Vera Sans Mono" panose="020B0609030804020204" pitchFamily="49" charset="-127"/>
              </a:rPr>
              <a:t>GENESIS_BLOCK_NUMBER</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 {</a:t>
            </a:r>
            <a:b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a:ln>
                  <a:noFill/>
                </a:ln>
                <a:solidFill>
                  <a:srgbClr val="CC844F"/>
                </a:solidFill>
                <a:effectLst/>
                <a:latin typeface="Bitstream Vera Sans Mono" panose="020B0609030804020204" pitchFamily="49" charset="-127"/>
                <a:ea typeface="Bitstream Vera Sans Mono" panose="020B0609030804020204" pitchFamily="49" charset="-127"/>
              </a:rPr>
              <a:t>return </a:t>
            </a:r>
            <a:r>
              <a:rPr kumimoji="0" lang="ko-KR" altLang="ko-KR" sz="900" b="0" i="0" u="none" strike="noStrike" cap="none" normalizeH="0" baseline="0">
                <a:ln>
                  <a:noFill/>
                </a:ln>
                <a:solidFill>
                  <a:srgbClr val="C675B9"/>
                </a:solidFill>
                <a:effectLst/>
                <a:latin typeface="Bitstream Vera Sans Mono" panose="020B0609030804020204" pitchFamily="49" charset="-127"/>
                <a:ea typeface="Bitstream Vera Sans Mono" panose="020B0609030804020204" pitchFamily="49" charset="-127"/>
              </a:rPr>
              <a:t>blockHeader</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.getDifficulty()</a:t>
            </a:r>
            <a:r>
              <a:rPr kumimoji="0" lang="ko-KR" altLang="ko-KR" sz="900" b="0" i="0" u="none" strike="noStrike" cap="none" normalizeH="0" baseline="0">
                <a:ln>
                  <a:noFill/>
                </a:ln>
                <a:solidFill>
                  <a:srgbClr val="CC7832"/>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a:ln>
                  <a:noFill/>
                </a:ln>
                <a:solidFill>
                  <a:srgbClr val="CC7832"/>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br>
            <a:b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a:ln>
                  <a:noFill/>
                </a:ln>
                <a:solidFill>
                  <a:srgbClr val="CC844F"/>
                </a:solidFill>
                <a:effectLst/>
                <a:latin typeface="Bitstream Vera Sans Mono" panose="020B0609030804020204" pitchFamily="49" charset="-127"/>
                <a:ea typeface="Bitstream Vera Sans Mono" panose="020B0609030804020204" pitchFamily="49" charset="-127"/>
              </a:rPr>
              <a:t>final </a:t>
            </a:r>
            <a:r>
              <a:rPr kumimoji="0" lang="ko-KR" altLang="ko-KR" sz="900" b="1" i="0" u="none" strike="noStrike" cap="none" normalizeH="0" baseline="0">
                <a:ln>
                  <a:noFill/>
                </a:ln>
                <a:solidFill>
                  <a:srgbClr val="C6C45E"/>
                </a:solidFill>
                <a:effectLst/>
                <a:latin typeface="Bitstream Vera Sans Mono" panose="020B0609030804020204" pitchFamily="49" charset="-127"/>
                <a:ea typeface="Bitstream Vera Sans Mono" panose="020B0609030804020204" pitchFamily="49" charset="-127"/>
              </a:rPr>
              <a:t>Difficulty </a:t>
            </a:r>
            <a:r>
              <a:rPr kumimoji="0" lang="ko-KR" altLang="ko-KR" sz="900" b="0" i="0" u="none" strike="noStrike" cap="none" normalizeH="0" baseline="0">
                <a:ln>
                  <a:noFill/>
                </a:ln>
                <a:solidFill>
                  <a:srgbClr val="C66D5E"/>
                </a:solidFill>
                <a:effectLst/>
                <a:latin typeface="Bitstream Vera Sans Mono" panose="020B0609030804020204" pitchFamily="49" charset="-127"/>
                <a:ea typeface="Bitstream Vera Sans Mono" panose="020B0609030804020204" pitchFamily="49" charset="-127"/>
              </a:rPr>
              <a:t>parentTotalDifficulty </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a:ln>
                  <a:noFill/>
                </a:ln>
                <a:solidFill>
                  <a:srgbClr val="9876AA"/>
                </a:solidFill>
                <a:effectLst/>
                <a:latin typeface="Bitstream Vera Sans Mono" panose="020B0609030804020204" pitchFamily="49" charset="-127"/>
                <a:ea typeface="Bitstream Vera Sans Mono" panose="020B0609030804020204" pitchFamily="49" charset="-127"/>
              </a:rPr>
              <a:t>blockchainStorage</a:t>
            </a:r>
            <a:br>
              <a:rPr kumimoji="0" lang="ko-KR" altLang="ko-KR" sz="900" b="0" i="0" u="none" strike="noStrike" cap="none" normalizeH="0" baseline="0">
                <a:ln>
                  <a:noFill/>
                </a:ln>
                <a:solidFill>
                  <a:srgbClr val="9876AA"/>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9876AA"/>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.getTotalDifficulty(</a:t>
            </a:r>
            <a:r>
              <a:rPr kumimoji="0" lang="ko-KR" altLang="ko-KR" sz="900" b="0" i="0" u="none" strike="noStrike" cap="none" normalizeH="0" baseline="0">
                <a:ln>
                  <a:noFill/>
                </a:ln>
                <a:solidFill>
                  <a:srgbClr val="C675B9"/>
                </a:solidFill>
                <a:effectLst/>
                <a:latin typeface="Bitstream Vera Sans Mono" panose="020B0609030804020204" pitchFamily="49" charset="-127"/>
                <a:ea typeface="Bitstream Vera Sans Mono" panose="020B0609030804020204" pitchFamily="49" charset="-127"/>
              </a:rPr>
              <a:t>blockHeader</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.getParentHash())</a:t>
            </a:r>
            <a:b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          .orElseThrow(</a:t>
            </a:r>
            <a:b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              () -&gt; </a:t>
            </a:r>
            <a:r>
              <a:rPr kumimoji="0" lang="ko-KR" altLang="ko-KR" sz="900" b="0" i="0" u="none" strike="noStrike" cap="none" normalizeH="0" baseline="0">
                <a:ln>
                  <a:noFill/>
                </a:ln>
                <a:solidFill>
                  <a:srgbClr val="CC844F"/>
                </a:solidFill>
                <a:effectLst/>
                <a:latin typeface="Bitstream Vera Sans Mono" panose="020B0609030804020204" pitchFamily="49" charset="-127"/>
                <a:ea typeface="Bitstream Vera Sans Mono" panose="020B0609030804020204" pitchFamily="49" charset="-127"/>
              </a:rPr>
              <a:t>new </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IllegalStateException(</a:t>
            </a:r>
            <a:r>
              <a:rPr kumimoji="0" lang="ko-KR" altLang="ko-KR" sz="900" b="0" i="0" u="none" strike="noStrike" cap="none" normalizeH="0" baseline="0">
                <a:ln>
                  <a:noFill/>
                </a:ln>
                <a:solidFill>
                  <a:srgbClr val="75AA5F"/>
                </a:solidFill>
                <a:effectLst/>
                <a:latin typeface="Bitstream Vera Sans Mono" panose="020B0609030804020204" pitchFamily="49" charset="-127"/>
                <a:ea typeface="Bitstream Vera Sans Mono" panose="020B0609030804020204" pitchFamily="49" charset="-127"/>
              </a:rPr>
              <a:t>"Blockchain is missing total difficulty data."</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a:ln>
                  <a:noFill/>
                </a:ln>
                <a:solidFill>
                  <a:srgbClr val="CC7832"/>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a:ln>
                  <a:noFill/>
                </a:ln>
                <a:solidFill>
                  <a:srgbClr val="CC7832"/>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a:ln>
                  <a:noFill/>
                </a:ln>
                <a:solidFill>
                  <a:srgbClr val="CC844F"/>
                </a:solidFill>
                <a:effectLst/>
                <a:latin typeface="Bitstream Vera Sans Mono" panose="020B0609030804020204" pitchFamily="49" charset="-127"/>
                <a:ea typeface="Bitstream Vera Sans Mono" panose="020B0609030804020204" pitchFamily="49" charset="-127"/>
              </a:rPr>
              <a:t>return </a:t>
            </a:r>
            <a:r>
              <a:rPr kumimoji="0" lang="ko-KR" altLang="ko-KR" sz="900" b="0" i="0" u="none" strike="noStrike" cap="none" normalizeH="0" baseline="0">
                <a:ln>
                  <a:noFill/>
                </a:ln>
                <a:solidFill>
                  <a:srgbClr val="C675B9"/>
                </a:solidFill>
                <a:effectLst/>
                <a:latin typeface="Bitstream Vera Sans Mono" panose="020B0609030804020204" pitchFamily="49" charset="-127"/>
                <a:ea typeface="Bitstream Vera Sans Mono" panose="020B0609030804020204" pitchFamily="49" charset="-127"/>
              </a:rPr>
              <a:t>blockHeader</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.getDifficulty().add(</a:t>
            </a:r>
            <a:r>
              <a:rPr kumimoji="0" lang="ko-KR" altLang="ko-KR" sz="900" b="0" i="0" u="none" strike="noStrike" cap="none" normalizeH="0" baseline="0">
                <a:ln>
                  <a:noFill/>
                </a:ln>
                <a:solidFill>
                  <a:srgbClr val="C66D5E"/>
                </a:solidFill>
                <a:effectLst/>
                <a:latin typeface="Bitstream Vera Sans Mono" panose="020B0609030804020204" pitchFamily="49" charset="-127"/>
                <a:ea typeface="Bitstream Vera Sans Mono" panose="020B0609030804020204" pitchFamily="49" charset="-127"/>
              </a:rPr>
              <a:t>parentTotalDifficulty</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a:ln>
                  <a:noFill/>
                </a:ln>
                <a:solidFill>
                  <a:srgbClr val="CC7832"/>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a:ln>
                  <a:noFill/>
                </a:ln>
                <a:solidFill>
                  <a:srgbClr val="CC7832"/>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1349413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F99DC7D6-E1DF-4F35-84A1-66267465C7D4}"/>
              </a:ext>
            </a:extLst>
          </p:cNvPr>
          <p:cNvSpPr>
            <a:spLocks noGrp="1"/>
          </p:cNvSpPr>
          <p:nvPr>
            <p:ph idx="1"/>
          </p:nvPr>
        </p:nvSpPr>
        <p:spPr>
          <a:xfrm>
            <a:off x="241299" y="674860"/>
            <a:ext cx="11683999" cy="6030740"/>
          </a:xfrm>
        </p:spPr>
        <p:txBody>
          <a:bodyPr>
            <a:normAutofit/>
          </a:bodyPr>
          <a:lstStyle/>
          <a:p>
            <a:pPr indent="0" rtl="0">
              <a:lnSpc>
                <a:spcPct val="120000"/>
              </a:lnSpc>
              <a:spcBef>
                <a:spcPts val="0"/>
              </a:spcBef>
              <a:spcAft>
                <a:spcPts val="0"/>
              </a:spcAft>
              <a:buNone/>
            </a:pPr>
            <a:r>
              <a:rPr lang="ko-KR" altLang="en-US" sz="2200" b="1" dirty="0"/>
              <a:t>이더리움</a:t>
            </a:r>
            <a:r>
              <a:rPr lang="en-US" altLang="ko-KR" sz="2200" b="1" dirty="0"/>
              <a:t>, </a:t>
            </a:r>
            <a:r>
              <a:rPr lang="en-US" altLang="ko-KR" sz="2200" b="1" i="0" u="none" strike="noStrike" dirty="0">
                <a:effectLst/>
                <a:latin typeface="Arial" panose="020B0604020202020204" pitchFamily="34" charset="0"/>
              </a:rPr>
              <a:t>Keccak,</a:t>
            </a:r>
            <a:r>
              <a:rPr lang="ko-KR" altLang="en-US" sz="2200" b="1" i="0" u="none" strike="noStrike" dirty="0">
                <a:effectLst/>
                <a:latin typeface="Arial" panose="020B0604020202020204" pitchFamily="34" charset="0"/>
              </a:rPr>
              <a:t> </a:t>
            </a:r>
            <a:r>
              <a:rPr lang="en-US" altLang="ko-KR" sz="2200" b="1" i="0" u="none" strike="noStrike" dirty="0">
                <a:effectLst/>
                <a:latin typeface="Arial" panose="020B0604020202020204" pitchFamily="34" charset="0"/>
              </a:rPr>
              <a:t>SHA-3</a:t>
            </a:r>
          </a:p>
          <a:p>
            <a:pPr indent="0" rtl="0">
              <a:lnSpc>
                <a:spcPct val="120000"/>
              </a:lnSpc>
              <a:spcBef>
                <a:spcPts val="0"/>
              </a:spcBef>
              <a:spcAft>
                <a:spcPts val="0"/>
              </a:spcAft>
              <a:buNone/>
            </a:pPr>
            <a:endParaRPr lang="en-US" altLang="ko-KR" sz="900" b="1" i="0" u="none" strike="noStrike" dirty="0">
              <a:effectLst/>
              <a:latin typeface="Arial" panose="020B0604020202020204" pitchFamily="34" charset="0"/>
            </a:endParaRPr>
          </a:p>
          <a:p>
            <a:pPr marL="144000" rtl="0">
              <a:lnSpc>
                <a:spcPct val="120000"/>
              </a:lnSpc>
              <a:spcBef>
                <a:spcPts val="0"/>
              </a:spcBef>
              <a:spcAft>
                <a:spcPts val="0"/>
              </a:spcAft>
            </a:pPr>
            <a:r>
              <a:rPr lang="en-US" altLang="ko-KR" sz="2000" b="0" i="0" u="none" strike="noStrike" dirty="0">
                <a:effectLst/>
                <a:latin typeface="Arial" panose="020B0604020202020204" pitchFamily="34" charset="0"/>
              </a:rPr>
              <a:t>2007</a:t>
            </a:r>
            <a:r>
              <a:rPr lang="ko-KR" altLang="en-US" sz="2000" b="0" i="0" u="none" strike="noStrike" dirty="0">
                <a:effectLst/>
                <a:latin typeface="Arial" panose="020B0604020202020204" pitchFamily="34" charset="0"/>
              </a:rPr>
              <a:t>년 </a:t>
            </a:r>
            <a:r>
              <a:rPr lang="en-US" altLang="ko-KR" sz="2000" b="0" i="0" u="none" strike="noStrike" dirty="0">
                <a:effectLst/>
                <a:latin typeface="Arial" panose="020B0604020202020204" pitchFamily="34" charset="0"/>
              </a:rPr>
              <a:t>NIST</a:t>
            </a:r>
            <a:r>
              <a:rPr lang="ko-KR" altLang="en-US" sz="2000" b="0" i="0" u="none" strike="noStrike" dirty="0">
                <a:effectLst/>
                <a:latin typeface="Arial" panose="020B0604020202020204" pitchFamily="34" charset="0"/>
              </a:rPr>
              <a:t> </a:t>
            </a:r>
            <a:r>
              <a:rPr lang="en-US" altLang="ko-KR" sz="2000" b="0" i="0" u="none" strike="noStrike" dirty="0">
                <a:effectLst/>
                <a:latin typeface="Arial" panose="020B0604020202020204" pitchFamily="34" charset="0"/>
              </a:rPr>
              <a:t>SHA-3 </a:t>
            </a:r>
            <a:r>
              <a:rPr lang="ko-KR" altLang="en-US" sz="2000" b="0" i="0" u="none" strike="noStrike" dirty="0">
                <a:effectLst/>
                <a:latin typeface="Arial" panose="020B0604020202020204" pitchFamily="34" charset="0"/>
              </a:rPr>
              <a:t>암호화 해시 함수 경쟁 대회 개최</a:t>
            </a:r>
            <a:endParaRPr lang="ko-KR" altLang="en-US" sz="2000" b="0" dirty="0">
              <a:effectLst/>
            </a:endParaRPr>
          </a:p>
          <a:p>
            <a:pPr marL="144000" rtl="0">
              <a:lnSpc>
                <a:spcPct val="120000"/>
              </a:lnSpc>
              <a:spcBef>
                <a:spcPts val="0"/>
              </a:spcBef>
              <a:spcAft>
                <a:spcPts val="0"/>
              </a:spcAft>
            </a:pPr>
            <a:r>
              <a:rPr lang="en-US" altLang="ko-KR" sz="2000" b="0" i="0" u="none" strike="noStrike" dirty="0">
                <a:effectLst/>
                <a:latin typeface="Arial" panose="020B0604020202020204" pitchFamily="34" charset="0"/>
              </a:rPr>
              <a:t>Keccak</a:t>
            </a:r>
            <a:r>
              <a:rPr lang="ko-KR" altLang="en-US" sz="2000" b="0" i="0" u="none" strike="noStrike" dirty="0">
                <a:effectLst/>
                <a:latin typeface="Arial" panose="020B0604020202020204" pitchFamily="34" charset="0"/>
              </a:rPr>
              <a:t>은 </a:t>
            </a:r>
            <a:r>
              <a:rPr lang="en-US" altLang="ko-KR" sz="2000" b="0" i="0" u="none" strike="noStrike" dirty="0">
                <a:effectLst/>
                <a:latin typeface="Arial" panose="020B0604020202020204" pitchFamily="34" charset="0"/>
              </a:rPr>
              <a:t>SHA-3 </a:t>
            </a:r>
            <a:r>
              <a:rPr lang="ko-KR" altLang="en-US" sz="2000" b="0" i="0" u="none" strike="noStrike" dirty="0">
                <a:effectLst/>
                <a:latin typeface="Arial" panose="020B0604020202020204" pitchFamily="34" charset="0"/>
              </a:rPr>
              <a:t>후보 알고리즘으로 </a:t>
            </a:r>
            <a:r>
              <a:rPr lang="ko-KR" altLang="en-US" sz="2000" dirty="0"/>
              <a:t>설계 및 우승</a:t>
            </a:r>
            <a:endParaRPr lang="en-US" altLang="ko-KR" sz="2000" dirty="0"/>
          </a:p>
          <a:p>
            <a:pPr marL="144000" rtl="0">
              <a:lnSpc>
                <a:spcPct val="120000"/>
              </a:lnSpc>
              <a:spcBef>
                <a:spcPts val="0"/>
              </a:spcBef>
              <a:spcAft>
                <a:spcPts val="0"/>
              </a:spcAft>
            </a:pPr>
            <a:r>
              <a:rPr lang="ko-KR" altLang="en-US" sz="2000" b="0" i="0" u="none" strike="noStrike" dirty="0" err="1">
                <a:effectLst/>
                <a:latin typeface="Arial" panose="020B0604020202020204" pitchFamily="34" charset="0"/>
              </a:rPr>
              <a:t>이더리움을</a:t>
            </a:r>
            <a:r>
              <a:rPr lang="ko-KR" altLang="en-US" sz="2000" b="0" i="0" u="none" strike="noStrike" dirty="0">
                <a:effectLst/>
                <a:latin typeface="Arial" panose="020B0604020202020204" pitchFamily="34" charset="0"/>
              </a:rPr>
              <a:t> 개발하는 기간동안 미국 표준기술연구소</a:t>
            </a:r>
            <a:r>
              <a:rPr lang="en-US" altLang="ko-KR" sz="2000" b="0" i="0" u="none" strike="noStrike" dirty="0">
                <a:effectLst/>
                <a:latin typeface="Arial" panose="020B0604020202020204" pitchFamily="34" charset="0"/>
              </a:rPr>
              <a:t>(NIST)</a:t>
            </a:r>
            <a:r>
              <a:rPr lang="ko-KR" altLang="en-US" sz="2000" b="0" i="0" u="none" strike="noStrike" dirty="0">
                <a:effectLst/>
                <a:latin typeface="Arial" panose="020B0604020202020204" pitchFamily="34" charset="0"/>
              </a:rPr>
              <a:t>의 표준화 미완료</a:t>
            </a:r>
            <a:endParaRPr lang="en-US" altLang="ko-KR" sz="2000" b="0" i="0" u="none" strike="noStrike" dirty="0">
              <a:effectLst/>
              <a:latin typeface="Arial" panose="020B0604020202020204" pitchFamily="34" charset="0"/>
            </a:endParaRPr>
          </a:p>
          <a:p>
            <a:pPr marL="144000">
              <a:lnSpc>
                <a:spcPct val="120000"/>
              </a:lnSpc>
              <a:spcBef>
                <a:spcPts val="0"/>
              </a:spcBef>
            </a:pPr>
            <a:r>
              <a:rPr lang="en-US" altLang="ko-KR" sz="2000" b="0" i="0" u="none" strike="noStrike" dirty="0">
                <a:effectLst/>
                <a:latin typeface="Arial" panose="020B0604020202020204" pitchFamily="34" charset="0"/>
              </a:rPr>
              <a:t>NIST</a:t>
            </a:r>
            <a:r>
              <a:rPr lang="ko-KR" altLang="en-US" sz="2000" dirty="0"/>
              <a:t> 주장</a:t>
            </a:r>
            <a:r>
              <a:rPr lang="ko-KR" altLang="en-US" sz="2000" b="0" i="0" u="none" strike="noStrike" dirty="0">
                <a:effectLst/>
                <a:latin typeface="Arial" panose="020B0604020202020204" pitchFamily="34" charset="0"/>
              </a:rPr>
              <a:t> 지연 사유 </a:t>
            </a:r>
            <a:r>
              <a:rPr lang="en-US" altLang="ko-KR" sz="2000" b="0" i="0" u="none" strike="noStrike" dirty="0">
                <a:effectLst/>
                <a:latin typeface="Arial" panose="020B0604020202020204" pitchFamily="34" charset="0"/>
              </a:rPr>
              <a:t>: </a:t>
            </a:r>
            <a:r>
              <a:rPr lang="ko-KR" altLang="en-US" sz="2000" b="0" i="0" u="none" strike="noStrike" dirty="0">
                <a:effectLst/>
                <a:latin typeface="Arial" panose="020B0604020202020204" pitchFamily="34" charset="0"/>
              </a:rPr>
              <a:t>표준 프로세스를 완료한 후 </a:t>
            </a:r>
            <a:r>
              <a:rPr lang="en-US" altLang="ko-KR" sz="2000" b="0" i="0" u="none" strike="noStrike" dirty="0">
                <a:effectLst/>
                <a:latin typeface="Arial" panose="020B0604020202020204" pitchFamily="34" charset="0"/>
              </a:rPr>
              <a:t>Keccak</a:t>
            </a:r>
            <a:r>
              <a:rPr lang="ko-KR" altLang="en-US" sz="2000" b="0" i="0" u="none" strike="noStrike" dirty="0">
                <a:effectLst/>
                <a:latin typeface="Arial" panose="020B0604020202020204" pitchFamily="34" charset="0"/>
              </a:rPr>
              <a:t>의 일부 파라미터를 조정하여 효율성을 향상</a:t>
            </a:r>
            <a:endParaRPr lang="en-US" altLang="ko-KR" sz="2000" b="0" i="0" u="none" strike="noStrike" dirty="0">
              <a:effectLst/>
              <a:latin typeface="Arial" panose="020B0604020202020204" pitchFamily="34" charset="0"/>
            </a:endParaRPr>
          </a:p>
          <a:p>
            <a:pPr marL="144000">
              <a:lnSpc>
                <a:spcPct val="120000"/>
              </a:lnSpc>
              <a:spcBef>
                <a:spcPts val="0"/>
              </a:spcBef>
            </a:pPr>
            <a:r>
              <a:rPr lang="ko-KR" altLang="en-US" sz="2000" b="0" i="0" u="none" strike="noStrike" dirty="0">
                <a:solidFill>
                  <a:srgbClr val="EF296B"/>
                </a:solidFill>
                <a:effectLst/>
                <a:latin typeface="Arial" panose="020B0604020202020204" pitchFamily="34" charset="0"/>
              </a:rPr>
              <a:t>내부 고발</a:t>
            </a:r>
            <a:r>
              <a:rPr lang="ko-KR" altLang="en-US" sz="2000" b="0" i="0" u="none" strike="noStrike" dirty="0">
                <a:effectLst/>
                <a:latin typeface="Arial" panose="020B0604020202020204" pitchFamily="34" charset="0"/>
              </a:rPr>
              <a:t> </a:t>
            </a:r>
            <a:r>
              <a:rPr lang="en-US" altLang="ko-KR" sz="2000" b="0" i="0" u="none" strike="noStrike" dirty="0">
                <a:effectLst/>
                <a:latin typeface="Arial" panose="020B0604020202020204" pitchFamily="34" charset="0"/>
              </a:rPr>
              <a:t>: </a:t>
            </a:r>
            <a:r>
              <a:rPr lang="ko-KR" altLang="en-US" sz="2000" b="0" i="0" u="none" strike="noStrike" dirty="0">
                <a:effectLst/>
                <a:latin typeface="Arial" panose="020B0604020202020204" pitchFamily="34" charset="0"/>
              </a:rPr>
              <a:t>에드워드 </a:t>
            </a:r>
            <a:r>
              <a:rPr lang="ko-KR" altLang="en-US" sz="2000" b="0" i="0" u="none" strike="noStrike" dirty="0" err="1">
                <a:effectLst/>
                <a:latin typeface="Arial" panose="020B0604020202020204" pitchFamily="34" charset="0"/>
              </a:rPr>
              <a:t>스노든</a:t>
            </a:r>
            <a:r>
              <a:rPr lang="en-US" altLang="ko-KR" sz="2000" b="0" i="0" u="none" strike="noStrike" dirty="0">
                <a:effectLst/>
                <a:latin typeface="Arial" panose="020B0604020202020204" pitchFamily="34" charset="0"/>
              </a:rPr>
              <a:t>(</a:t>
            </a:r>
            <a:r>
              <a:rPr lang="en-US" altLang="ko-KR" sz="2000" b="0" i="0" u="none" strike="noStrike" dirty="0" err="1">
                <a:effectLst/>
                <a:latin typeface="Arial" panose="020B0604020202020204" pitchFamily="34" charset="0"/>
              </a:rPr>
              <a:t>Deward</a:t>
            </a:r>
            <a:r>
              <a:rPr lang="en-US" altLang="ko-KR" sz="2000" b="0" i="0" u="none" strike="noStrike" dirty="0">
                <a:effectLst/>
                <a:latin typeface="Arial" panose="020B0604020202020204" pitchFamily="34" charset="0"/>
              </a:rPr>
              <a:t> Snowden) </a:t>
            </a:r>
            <a:r>
              <a:rPr lang="ko-KR" altLang="en-US" sz="2000" b="0" i="0" u="none" strike="noStrike" dirty="0">
                <a:effectLst/>
                <a:latin typeface="Arial" panose="020B0604020202020204" pitchFamily="34" charset="0"/>
              </a:rPr>
              <a:t>이</a:t>
            </a:r>
            <a:r>
              <a:rPr lang="en-US" altLang="ko-KR" sz="2000" b="0" i="0" u="none" strike="noStrike" dirty="0">
                <a:effectLst/>
                <a:latin typeface="Arial" panose="020B0604020202020204" pitchFamily="34" charset="0"/>
              </a:rPr>
              <a:t> </a:t>
            </a:r>
            <a:r>
              <a:rPr lang="ko-KR" altLang="en-US" sz="2000" b="0" i="0" u="none" strike="noStrike" dirty="0">
                <a:effectLst/>
                <a:latin typeface="Arial" panose="020B0604020202020204" pitchFamily="34" charset="0"/>
              </a:rPr>
              <a:t>미국 국가안보국</a:t>
            </a:r>
            <a:r>
              <a:rPr lang="en-US" altLang="ko-KR" sz="2000" b="0" i="0" u="none" strike="noStrike" dirty="0">
                <a:effectLst/>
                <a:latin typeface="Arial" panose="020B0604020202020204" pitchFamily="34" charset="0"/>
              </a:rPr>
              <a:t>(National Security Agency)</a:t>
            </a:r>
            <a:r>
              <a:rPr lang="ko-KR" altLang="en-US" sz="2000" b="0" i="0" u="none" strike="noStrike" dirty="0">
                <a:effectLst/>
                <a:latin typeface="Arial" panose="020B0604020202020204" pitchFamily="34" charset="0"/>
              </a:rPr>
              <a:t>의 부적절한 영향을 받아 </a:t>
            </a:r>
            <a:r>
              <a:rPr lang="en-US" altLang="ko-KR" sz="2000" b="0" i="0" u="none" strike="noStrike" dirty="0" err="1">
                <a:effectLst/>
                <a:latin typeface="Arial" panose="020B0604020202020204" pitchFamily="34" charset="0"/>
              </a:rPr>
              <a:t>Dual_EC_DRBG</a:t>
            </a:r>
            <a:r>
              <a:rPr lang="en-US" altLang="ko-KR" sz="2000" b="0" i="0" u="none" strike="noStrike" dirty="0">
                <a:effectLst/>
                <a:latin typeface="Arial" panose="020B0604020202020204" pitchFamily="34" charset="0"/>
              </a:rPr>
              <a:t> </a:t>
            </a:r>
            <a:r>
              <a:rPr lang="ko-KR" altLang="en-US" sz="2000" b="0" i="0" u="none" strike="noStrike" dirty="0">
                <a:effectLst/>
                <a:latin typeface="Arial" panose="020B0604020202020204" pitchFamily="34" charset="0"/>
              </a:rPr>
              <a:t>난수 </a:t>
            </a:r>
            <a:r>
              <a:rPr lang="ko-KR" altLang="en-US" sz="2000" b="0" i="0" u="none" strike="noStrike" dirty="0" err="1">
                <a:effectLst/>
                <a:latin typeface="Arial" panose="020B0604020202020204" pitchFamily="34" charset="0"/>
              </a:rPr>
              <a:t>생성기</a:t>
            </a:r>
            <a:r>
              <a:rPr lang="ko-KR" altLang="en-US" sz="2000" b="0" i="0" u="none" strike="noStrike" dirty="0">
                <a:effectLst/>
                <a:latin typeface="Arial" panose="020B0604020202020204" pitchFamily="34" charset="0"/>
              </a:rPr>
              <a:t> 표준을 의도적으로 약화시켜 표준 난 수 생성기에 백도어를 효과적으로 배치했다는 문서 공개</a:t>
            </a:r>
            <a:endParaRPr lang="en-US" altLang="ko-KR" sz="2000" b="0" i="0" u="none" strike="noStrike" dirty="0">
              <a:effectLst/>
              <a:latin typeface="Arial" panose="020B0604020202020204" pitchFamily="34" charset="0"/>
            </a:endParaRPr>
          </a:p>
          <a:p>
            <a:pPr marL="144000">
              <a:lnSpc>
                <a:spcPct val="120000"/>
              </a:lnSpc>
              <a:spcBef>
                <a:spcPts val="0"/>
              </a:spcBef>
            </a:pPr>
            <a:r>
              <a:rPr lang="ko-KR" altLang="en-US" sz="2000" b="0" i="0" u="none" strike="noStrike" dirty="0">
                <a:effectLst/>
                <a:latin typeface="Arial" panose="020B0604020202020204" pitchFamily="34" charset="0"/>
              </a:rPr>
              <a:t>변경에 대한 반발로 인해 </a:t>
            </a:r>
            <a:r>
              <a:rPr lang="en-US" altLang="ko-KR" sz="2000" b="0" i="0" u="none" strike="noStrike" dirty="0">
                <a:effectLst/>
                <a:latin typeface="Arial" panose="020B0604020202020204" pitchFamily="34" charset="0"/>
              </a:rPr>
              <a:t>SHA-3</a:t>
            </a:r>
            <a:r>
              <a:rPr lang="ko-KR" altLang="en-US" sz="2000" b="0" i="0" u="none" strike="noStrike" dirty="0">
                <a:effectLst/>
                <a:latin typeface="Arial" panose="020B0604020202020204" pitchFamily="34" charset="0"/>
              </a:rPr>
              <a:t>의 표준화에 </a:t>
            </a:r>
            <a:r>
              <a:rPr lang="ko-KR" altLang="en-US" sz="2000" b="0" i="0" u="none" strike="noStrike" dirty="0">
                <a:solidFill>
                  <a:srgbClr val="EF296B"/>
                </a:solidFill>
                <a:effectLst/>
                <a:latin typeface="Arial" panose="020B0604020202020204" pitchFamily="34" charset="0"/>
              </a:rPr>
              <a:t>상당한 지연</a:t>
            </a:r>
            <a:r>
              <a:rPr lang="ko-KR" altLang="en-US" sz="2000" b="0" i="0" u="none" strike="noStrike" dirty="0">
                <a:effectLst/>
                <a:latin typeface="Arial" panose="020B0604020202020204" pitchFamily="34" charset="0"/>
              </a:rPr>
              <a:t>을 초래 </a:t>
            </a:r>
            <a:endParaRPr lang="en-US" altLang="ko-KR" sz="2000" b="0" i="0" u="none" strike="noStrike" dirty="0">
              <a:effectLst/>
              <a:latin typeface="Arial" panose="020B0604020202020204" pitchFamily="34" charset="0"/>
            </a:endParaRPr>
          </a:p>
          <a:p>
            <a:pPr marL="144000">
              <a:lnSpc>
                <a:spcPct val="120000"/>
              </a:lnSpc>
              <a:spcBef>
                <a:spcPts val="0"/>
              </a:spcBef>
            </a:pPr>
            <a:r>
              <a:rPr lang="ko-KR" altLang="en-US" sz="2000" b="0" i="0" u="none" strike="noStrike" dirty="0">
                <a:effectLst/>
                <a:latin typeface="Arial" panose="020B0604020202020204" pitchFamily="34" charset="0"/>
              </a:rPr>
              <a:t>이더리움 재단은 </a:t>
            </a:r>
            <a:r>
              <a:rPr lang="en-US" altLang="ko-KR" sz="2000" b="0" i="0" u="none" strike="noStrike" dirty="0">
                <a:effectLst/>
                <a:latin typeface="Arial" panose="020B0604020202020204" pitchFamily="34" charset="0"/>
              </a:rPr>
              <a:t>NIST</a:t>
            </a:r>
            <a:r>
              <a:rPr lang="ko-KR" altLang="en-US" sz="2000" b="0" i="0" u="none" strike="noStrike" dirty="0">
                <a:effectLst/>
                <a:latin typeface="Arial" panose="020B0604020202020204" pitchFamily="34" charset="0"/>
              </a:rPr>
              <a:t>에서 수정한 </a:t>
            </a:r>
            <a:r>
              <a:rPr lang="en-US" altLang="ko-KR" sz="2000" b="0" i="0" u="none" strike="noStrike" dirty="0">
                <a:effectLst/>
                <a:latin typeface="Arial" panose="020B0604020202020204" pitchFamily="34" charset="0"/>
              </a:rPr>
              <a:t>SHA-3 </a:t>
            </a:r>
            <a:r>
              <a:rPr lang="ko-KR" altLang="en-US" sz="2000" b="0" i="0" u="none" strike="noStrike" dirty="0">
                <a:effectLst/>
                <a:latin typeface="Arial" panose="020B0604020202020204" pitchFamily="34" charset="0"/>
              </a:rPr>
              <a:t>표준이 아닌</a:t>
            </a:r>
            <a:r>
              <a:rPr lang="en-US" altLang="ko-KR" sz="2000" b="0" i="0" u="none" strike="noStrike" dirty="0">
                <a:effectLst/>
                <a:latin typeface="Arial" panose="020B0604020202020204" pitchFamily="34" charset="0"/>
              </a:rPr>
              <a:t>,</a:t>
            </a:r>
            <a:br>
              <a:rPr lang="en-US" altLang="ko-KR" sz="2000" b="0" i="0" u="none" strike="noStrike" dirty="0">
                <a:effectLst/>
                <a:latin typeface="Arial" panose="020B0604020202020204" pitchFamily="34" charset="0"/>
              </a:rPr>
            </a:br>
            <a:r>
              <a:rPr lang="ko-KR" altLang="en-US" sz="2000" b="0" i="0" u="none" strike="noStrike" dirty="0">
                <a:effectLst/>
                <a:latin typeface="Arial" panose="020B0604020202020204" pitchFamily="34" charset="0"/>
              </a:rPr>
              <a:t>알고리즘 발명가들이 제안한 원래 </a:t>
            </a:r>
            <a:r>
              <a:rPr lang="en-US" altLang="ko-KR" sz="2000" b="0" i="0" u="none" strike="noStrike" dirty="0">
                <a:effectLst/>
                <a:latin typeface="Arial" panose="020B0604020202020204" pitchFamily="34" charset="0"/>
              </a:rPr>
              <a:t>Keccak </a:t>
            </a:r>
            <a:r>
              <a:rPr lang="ko-KR" altLang="en-US" sz="2000" b="0" i="0" u="none" strike="noStrike" dirty="0">
                <a:effectLst/>
                <a:latin typeface="Arial" panose="020B0604020202020204" pitchFamily="34" charset="0"/>
              </a:rPr>
              <a:t>알고리</a:t>
            </a:r>
            <a:r>
              <a:rPr lang="ko-KR" altLang="en-US" sz="2000" dirty="0"/>
              <a:t>즘</a:t>
            </a:r>
            <a:r>
              <a:rPr lang="ko-KR" altLang="en-US" sz="2000" b="0" i="0" u="none" strike="noStrike" dirty="0">
                <a:effectLst/>
                <a:latin typeface="Arial" panose="020B0604020202020204" pitchFamily="34" charset="0"/>
              </a:rPr>
              <a:t>을 구현하기로 결정</a:t>
            </a:r>
            <a:endParaRPr lang="ko-KR" altLang="en-US" sz="2000" b="0" dirty="0">
              <a:effectLst/>
            </a:endParaRPr>
          </a:p>
          <a:p>
            <a:pPr marL="144000">
              <a:lnSpc>
                <a:spcPct val="120000"/>
              </a:lnSpc>
              <a:spcBef>
                <a:spcPts val="0"/>
              </a:spcBef>
            </a:pPr>
            <a:r>
              <a:rPr lang="en-US" altLang="ko-KR" sz="2000" b="0" i="0" u="none" strike="noStrike" dirty="0">
                <a:effectLst/>
                <a:latin typeface="Arial" panose="020B0604020202020204" pitchFamily="34" charset="0"/>
              </a:rPr>
              <a:t>Keccak</a:t>
            </a:r>
            <a:r>
              <a:rPr lang="ko-KR" altLang="en-US" sz="2000" b="0" i="0" u="none" strike="noStrike" dirty="0">
                <a:effectLst/>
                <a:latin typeface="Arial" panose="020B0604020202020204" pitchFamily="34" charset="0"/>
              </a:rPr>
              <a:t>은 </a:t>
            </a:r>
            <a:r>
              <a:rPr lang="en-US" altLang="ko-KR" sz="2000" b="0" i="0" u="none" strike="noStrike" dirty="0">
                <a:effectLst/>
                <a:latin typeface="Arial" panose="020B0604020202020204" pitchFamily="34" charset="0"/>
              </a:rPr>
              <a:t>SHA-3</a:t>
            </a:r>
            <a:r>
              <a:rPr lang="ko-KR" altLang="en-US" sz="2000" b="0" i="0" u="none" strike="noStrike" dirty="0">
                <a:effectLst/>
                <a:latin typeface="Arial" panose="020B0604020202020204" pitchFamily="34" charset="0"/>
              </a:rPr>
              <a:t>로 </a:t>
            </a:r>
            <a:r>
              <a:rPr lang="en-US" altLang="ko-KR" sz="2000" b="0" i="0" u="none" strike="noStrike" dirty="0">
                <a:effectLst/>
                <a:latin typeface="Arial" panose="020B0604020202020204" pitchFamily="34" charset="0"/>
              </a:rPr>
              <a:t>2015</a:t>
            </a:r>
            <a:r>
              <a:rPr lang="ko-KR" altLang="en-US" sz="2000" b="0" i="0" u="none" strike="noStrike" dirty="0">
                <a:effectLst/>
                <a:latin typeface="Arial" panose="020B0604020202020204" pitchFamily="34" charset="0"/>
              </a:rPr>
              <a:t>년 </a:t>
            </a:r>
            <a:r>
              <a:rPr lang="en-US" altLang="ko-KR" sz="2000" b="0" i="0" u="none" strike="noStrike" dirty="0">
                <a:effectLst/>
                <a:latin typeface="Arial" panose="020B0604020202020204" pitchFamily="34" charset="0"/>
              </a:rPr>
              <a:t>FIPS 202</a:t>
            </a:r>
            <a:r>
              <a:rPr lang="ko-KR" altLang="en-US" sz="2000" b="0" i="0" u="none" strike="noStrike" dirty="0">
                <a:effectLst/>
                <a:latin typeface="Arial" panose="020B0604020202020204" pitchFamily="34" charset="0"/>
              </a:rPr>
              <a:t>로 표준화</a:t>
            </a:r>
            <a:endParaRPr lang="en-US" altLang="ko-KR" sz="2000" b="0" i="0" u="none" strike="noStrike" dirty="0">
              <a:effectLst/>
              <a:latin typeface="Arial" panose="020B0604020202020204" pitchFamily="34" charset="0"/>
            </a:endParaRPr>
          </a:p>
          <a:p>
            <a:pPr marL="144000">
              <a:lnSpc>
                <a:spcPct val="120000"/>
              </a:lnSpc>
              <a:spcBef>
                <a:spcPts val="0"/>
              </a:spcBef>
            </a:pPr>
            <a:r>
              <a:rPr lang="ko-KR" altLang="en-US" sz="2000" b="0" i="0" u="none" strike="noStrike" dirty="0">
                <a:solidFill>
                  <a:srgbClr val="00C8EB"/>
                </a:solidFill>
                <a:effectLst/>
                <a:latin typeface="Arial" panose="020B0604020202020204" pitchFamily="34" charset="0"/>
              </a:rPr>
              <a:t>중요한 점 </a:t>
            </a:r>
            <a:r>
              <a:rPr lang="en-US" altLang="ko-KR" sz="2000" b="0" i="0" u="none" strike="noStrike" dirty="0">
                <a:solidFill>
                  <a:srgbClr val="00C8EB"/>
                </a:solidFill>
                <a:effectLst/>
                <a:latin typeface="Arial" panose="020B0604020202020204" pitchFamily="34" charset="0"/>
              </a:rPr>
              <a:t>: Keccak ≠ SHA-3</a:t>
            </a:r>
          </a:p>
        </p:txBody>
      </p:sp>
      <p:sp>
        <p:nvSpPr>
          <p:cNvPr id="3" name="제목 2">
            <a:extLst>
              <a:ext uri="{FF2B5EF4-FFF2-40B4-BE49-F238E27FC236}">
                <a16:creationId xmlns:a16="http://schemas.microsoft.com/office/drawing/2014/main" id="{A8EE3539-2A2F-4D02-9B55-BCB016DF81F7}"/>
              </a:ext>
            </a:extLst>
          </p:cNvPr>
          <p:cNvSpPr>
            <a:spLocks noGrp="1"/>
          </p:cNvSpPr>
          <p:nvPr>
            <p:ph type="title"/>
          </p:nvPr>
        </p:nvSpPr>
        <p:spPr/>
        <p:txBody>
          <a:bodyPr/>
          <a:lstStyle/>
          <a:p>
            <a:r>
              <a:rPr lang="ko-KR" altLang="en-US" dirty="0" err="1"/>
              <a:t>암호학</a:t>
            </a:r>
            <a:r>
              <a:rPr lang="ko-KR" altLang="en-US" dirty="0"/>
              <a:t> </a:t>
            </a:r>
            <a:r>
              <a:rPr lang="en-US" altLang="ko-KR" dirty="0"/>
              <a:t>[ </a:t>
            </a:r>
            <a:r>
              <a:rPr lang="ko-KR" altLang="en-US" dirty="0"/>
              <a:t>해시</a:t>
            </a:r>
            <a:r>
              <a:rPr lang="en-US" altLang="ko-KR" dirty="0"/>
              <a:t>(Hash) </a:t>
            </a:r>
            <a:r>
              <a:rPr lang="ko-KR" altLang="en-US" dirty="0"/>
              <a:t>함수 </a:t>
            </a:r>
            <a:r>
              <a:rPr lang="en-US" altLang="ko-KR" dirty="0"/>
              <a:t>- </a:t>
            </a:r>
            <a:r>
              <a:rPr lang="ko-KR" altLang="en-US" dirty="0"/>
              <a:t>이더리움</a:t>
            </a:r>
            <a:r>
              <a:rPr lang="en-US" altLang="ko-KR" dirty="0"/>
              <a:t>,</a:t>
            </a:r>
            <a:r>
              <a:rPr lang="ko-KR" altLang="en-US" dirty="0"/>
              <a:t> </a:t>
            </a:r>
            <a:r>
              <a:rPr lang="en-US" altLang="ko-KR" dirty="0"/>
              <a:t>Keccak, SHA33</a:t>
            </a:r>
            <a:r>
              <a:rPr lang="ko-KR" altLang="en-US" dirty="0"/>
              <a:t> </a:t>
            </a:r>
            <a:r>
              <a:rPr lang="en-US" altLang="ko-KR" dirty="0"/>
              <a:t>]</a:t>
            </a:r>
            <a:endParaRPr lang="ko-KR" altLang="en-US" dirty="0"/>
          </a:p>
        </p:txBody>
      </p:sp>
    </p:spTree>
    <p:extLst>
      <p:ext uri="{BB962C8B-B14F-4D97-AF65-F5344CB8AC3E}">
        <p14:creationId xmlns:p14="http://schemas.microsoft.com/office/powerpoint/2010/main" val="20035985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B9C99479-F52F-48C5-B6F0-73A4671635DD}"/>
              </a:ext>
            </a:extLst>
          </p:cNvPr>
          <p:cNvSpPr>
            <a:spLocks noGrp="1"/>
          </p:cNvSpPr>
          <p:nvPr>
            <p:ph idx="1"/>
          </p:nvPr>
        </p:nvSpPr>
        <p:spPr>
          <a:xfrm>
            <a:off x="241299" y="674860"/>
            <a:ext cx="11683999" cy="1195191"/>
          </a:xfrm>
        </p:spPr>
        <p:txBody>
          <a:bodyPr/>
          <a:lstStyle/>
          <a:p>
            <a:pPr indent="0">
              <a:buNone/>
            </a:pPr>
            <a:r>
              <a:rPr lang="ko-KR" altLang="en-US" sz="2200" b="1" dirty="0"/>
              <a:t>쇄도 효과</a:t>
            </a:r>
            <a:r>
              <a:rPr lang="en-US" altLang="ko-KR" sz="2200" b="1" dirty="0"/>
              <a:t> (avalanche effect) (</a:t>
            </a:r>
            <a:r>
              <a:rPr lang="ko-KR" altLang="en-US" sz="2200" b="1" dirty="0"/>
              <a:t>산사태 효과</a:t>
            </a:r>
            <a:r>
              <a:rPr lang="en-US" altLang="ko-KR" sz="2200" b="1" dirty="0"/>
              <a:t>)</a:t>
            </a:r>
          </a:p>
          <a:p>
            <a:pPr indent="0">
              <a:buNone/>
            </a:pPr>
            <a:r>
              <a:rPr lang="ko-KR" altLang="en-US" sz="2000" dirty="0"/>
              <a:t>어떤 암호 알고리즘이 </a:t>
            </a:r>
            <a:r>
              <a:rPr lang="ko-KR" altLang="en-US" sz="2000" dirty="0" err="1"/>
              <a:t>입력값에</a:t>
            </a:r>
            <a:r>
              <a:rPr lang="ko-KR" altLang="en-US" sz="2000" dirty="0"/>
              <a:t> 미세한 변화를 줄 경우 </a:t>
            </a:r>
            <a:r>
              <a:rPr lang="ko-KR" altLang="en-US" sz="2000" dirty="0" err="1"/>
              <a:t>출력값에</a:t>
            </a:r>
            <a:r>
              <a:rPr lang="ko-KR" altLang="en-US" sz="2000" dirty="0"/>
              <a:t> 상당한 변화가 일어나는 성질</a:t>
            </a:r>
            <a:endParaRPr lang="en-US" altLang="ko-KR" sz="2000" dirty="0"/>
          </a:p>
        </p:txBody>
      </p:sp>
      <p:sp>
        <p:nvSpPr>
          <p:cNvPr id="3" name="제목 2">
            <a:extLst>
              <a:ext uri="{FF2B5EF4-FFF2-40B4-BE49-F238E27FC236}">
                <a16:creationId xmlns:a16="http://schemas.microsoft.com/office/drawing/2014/main" id="{675C6E76-9AC2-448B-933F-714403A76811}"/>
              </a:ext>
            </a:extLst>
          </p:cNvPr>
          <p:cNvSpPr>
            <a:spLocks noGrp="1"/>
          </p:cNvSpPr>
          <p:nvPr>
            <p:ph type="title"/>
          </p:nvPr>
        </p:nvSpPr>
        <p:spPr/>
        <p:txBody>
          <a:bodyPr/>
          <a:lstStyle/>
          <a:p>
            <a:r>
              <a:rPr lang="ko-KR" altLang="en-US" dirty="0" err="1"/>
              <a:t>암호학</a:t>
            </a:r>
            <a:r>
              <a:rPr lang="ko-KR" altLang="en-US" dirty="0"/>
              <a:t> </a:t>
            </a:r>
            <a:r>
              <a:rPr lang="en-US" altLang="ko-KR" dirty="0"/>
              <a:t>[ </a:t>
            </a:r>
            <a:r>
              <a:rPr lang="ko-KR" altLang="en-US" dirty="0"/>
              <a:t>해시</a:t>
            </a:r>
            <a:r>
              <a:rPr lang="en-US" altLang="ko-KR" dirty="0"/>
              <a:t>(Hash) </a:t>
            </a:r>
            <a:r>
              <a:rPr lang="ko-KR" altLang="en-US" dirty="0"/>
              <a:t>함수 </a:t>
            </a:r>
            <a:r>
              <a:rPr lang="en-US" altLang="ko-KR" dirty="0"/>
              <a:t>- </a:t>
            </a:r>
            <a:r>
              <a:rPr lang="ko-KR" altLang="en-US" dirty="0"/>
              <a:t>쇄도 효과</a:t>
            </a:r>
            <a:r>
              <a:rPr lang="en-US" altLang="ko-KR" dirty="0"/>
              <a:t>(avalanche effect)</a:t>
            </a:r>
            <a:r>
              <a:rPr lang="ko-KR" altLang="en-US" dirty="0"/>
              <a:t> </a:t>
            </a:r>
            <a:r>
              <a:rPr lang="en-US" altLang="ko-KR" dirty="0"/>
              <a:t>]</a:t>
            </a:r>
            <a:endParaRPr lang="ko-KR" altLang="en-US" dirty="0"/>
          </a:p>
        </p:txBody>
      </p:sp>
      <p:graphicFrame>
        <p:nvGraphicFramePr>
          <p:cNvPr id="4" name="표 4">
            <a:extLst>
              <a:ext uri="{FF2B5EF4-FFF2-40B4-BE49-F238E27FC236}">
                <a16:creationId xmlns:a16="http://schemas.microsoft.com/office/drawing/2014/main" id="{8B151CF9-E258-47A6-8B3D-A0ABE5A9637A}"/>
              </a:ext>
            </a:extLst>
          </p:cNvPr>
          <p:cNvGraphicFramePr>
            <a:graphicFrameLocks noGrp="1"/>
          </p:cNvGraphicFramePr>
          <p:nvPr>
            <p:extLst>
              <p:ext uri="{D42A27DB-BD31-4B8C-83A1-F6EECF244321}">
                <p14:modId xmlns:p14="http://schemas.microsoft.com/office/powerpoint/2010/main" val="2427147345"/>
              </p:ext>
            </p:extLst>
          </p:nvPr>
        </p:nvGraphicFramePr>
        <p:xfrm>
          <a:off x="241299" y="1608795"/>
          <a:ext cx="11994667" cy="4574348"/>
        </p:xfrm>
        <a:graphic>
          <a:graphicData uri="http://schemas.openxmlformats.org/drawingml/2006/table">
            <a:tbl>
              <a:tblPr firstRow="1" bandRow="1">
                <a:tableStyleId>{5C22544A-7EE6-4342-B048-85BDC9FD1C3A}</a:tableStyleId>
              </a:tblPr>
              <a:tblGrid>
                <a:gridCol w="2383155">
                  <a:extLst>
                    <a:ext uri="{9D8B030D-6E8A-4147-A177-3AD203B41FA5}">
                      <a16:colId xmlns:a16="http://schemas.microsoft.com/office/drawing/2014/main" val="790860522"/>
                    </a:ext>
                  </a:extLst>
                </a:gridCol>
                <a:gridCol w="9611512">
                  <a:extLst>
                    <a:ext uri="{9D8B030D-6E8A-4147-A177-3AD203B41FA5}">
                      <a16:colId xmlns:a16="http://schemas.microsoft.com/office/drawing/2014/main" val="1862832914"/>
                    </a:ext>
                  </a:extLst>
                </a:gridCol>
              </a:tblGrid>
              <a:tr h="591361">
                <a:tc>
                  <a:txBody>
                    <a:bodyPr/>
                    <a:lstStyle/>
                    <a:p>
                      <a:pPr latinLnBrk="1"/>
                      <a:endParaRPr lang="ko-KR" altLang="en-US" sz="1600" b="0" dirty="0">
                        <a:solidFill>
                          <a:srgbClr val="EF296B"/>
                        </a:solidFill>
                        <a:latin typeface="Consolas" panose="020B0609020204030204" pitchFamily="49"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latinLnBrk="1"/>
                      <a:endParaRPr lang="ko-KR" altLang="en-US" sz="1600" b="0" dirty="0">
                        <a:solidFill>
                          <a:schemeClr val="bg1">
                            <a:lumMod val="85000"/>
                          </a:schemeClr>
                        </a:solidFill>
                        <a:latin typeface="Consolas" panose="020B0609020204030204" pitchFamily="49"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552552014"/>
                  </a:ext>
                </a:extLst>
              </a:tr>
              <a:tr h="347859">
                <a:tc>
                  <a:txBody>
                    <a:bodyPr/>
                    <a:lstStyle/>
                    <a:p>
                      <a:pPr latinLnBrk="1"/>
                      <a:endParaRPr lang="ko-KR" altLang="en-US" sz="1600" dirty="0">
                        <a:solidFill>
                          <a:schemeClr val="bg1">
                            <a:lumMod val="85000"/>
                          </a:schemeClr>
                        </a:solidFill>
                        <a:latin typeface="Consolas" panose="020B0609020204030204" pitchFamily="49" charset="0"/>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latinLnBrk="1"/>
                      <a:endParaRPr lang="ko-KR" altLang="en-US" sz="1600" dirty="0">
                        <a:solidFill>
                          <a:schemeClr val="bg1">
                            <a:lumMod val="85000"/>
                          </a:schemeClr>
                        </a:solidFill>
                        <a:latin typeface="Consolas" panose="020B0609020204030204" pitchFamily="49" charset="0"/>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806714380"/>
                  </a:ext>
                </a:extLst>
              </a:tr>
              <a:tr h="591361">
                <a:tc>
                  <a:txBody>
                    <a:bodyPr/>
                    <a:lstStyle/>
                    <a:p>
                      <a:pPr latinLnBrk="1"/>
                      <a:r>
                        <a:rPr lang="en-US" altLang="ko-KR" sz="1600" dirty="0">
                          <a:solidFill>
                            <a:srgbClr val="FFC700"/>
                          </a:solidFill>
                          <a:latin typeface="Consolas" panose="020B0609020204030204" pitchFamily="49" charset="0"/>
                        </a:rPr>
                        <a:t>SHA-256</a:t>
                      </a:r>
                      <a:r>
                        <a:rPr lang="en-US" altLang="ko-KR" sz="1600" dirty="0">
                          <a:solidFill>
                            <a:schemeClr val="bg1">
                              <a:lumMod val="85000"/>
                            </a:schemeClr>
                          </a:solidFill>
                          <a:latin typeface="Consolas" panose="020B0609020204030204" pitchFamily="49" charset="0"/>
                        </a:rPr>
                        <a:t>(message1)</a:t>
                      </a:r>
                      <a:br>
                        <a:rPr lang="en-US" altLang="ko-KR" sz="1600" dirty="0">
                          <a:solidFill>
                            <a:schemeClr val="bg1">
                              <a:lumMod val="85000"/>
                            </a:schemeClr>
                          </a:solidFill>
                          <a:latin typeface="Consolas" panose="020B0609020204030204" pitchFamily="49" charset="0"/>
                        </a:rPr>
                      </a:br>
                      <a:r>
                        <a:rPr lang="en-US" altLang="ko-KR" sz="1600" dirty="0">
                          <a:solidFill>
                            <a:schemeClr val="bg1">
                              <a:lumMod val="85000"/>
                            </a:schemeClr>
                          </a:solidFill>
                          <a:latin typeface="Consolas" panose="020B0609020204030204" pitchFamily="49" charset="0"/>
                        </a:rPr>
                        <a:t>SHA-256(message2)</a:t>
                      </a:r>
                      <a:endParaRPr lang="ko-KR" altLang="en-US" sz="1600" dirty="0">
                        <a:solidFill>
                          <a:schemeClr val="bg1">
                            <a:lumMod val="85000"/>
                          </a:schemeClr>
                        </a:solidFill>
                        <a:latin typeface="Consolas" panose="020B0609020204030204" pitchFamily="49"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latinLnBrk="1"/>
                      <a:r>
                        <a:rPr lang="en-US" altLang="ko-KR" sz="1600" dirty="0">
                          <a:solidFill>
                            <a:schemeClr val="bg1">
                              <a:lumMod val="85000"/>
                            </a:schemeClr>
                          </a:solidFill>
                          <a:latin typeface="Consolas" panose="020B0609020204030204" pitchFamily="49" charset="0"/>
                        </a:rPr>
                        <a:t>:0x</a:t>
                      </a:r>
                      <a:r>
                        <a:rPr lang="en-US" altLang="ko-KR" sz="1600" dirty="0">
                          <a:solidFill>
                            <a:srgbClr val="FFC700"/>
                          </a:solidFill>
                          <a:latin typeface="Consolas" panose="020B0609020204030204" pitchFamily="49" charset="0"/>
                        </a:rPr>
                        <a:t>57e</a:t>
                      </a:r>
                      <a:r>
                        <a:rPr lang="en-US" altLang="ko-KR" sz="1600" dirty="0">
                          <a:solidFill>
                            <a:schemeClr val="bg1">
                              <a:lumMod val="85000"/>
                            </a:schemeClr>
                          </a:solidFill>
                          <a:latin typeface="Consolas" panose="020B0609020204030204" pitchFamily="49" charset="0"/>
                        </a:rPr>
                        <a:t>0</a:t>
                      </a:r>
                      <a:r>
                        <a:rPr lang="en-US" altLang="ko-KR" sz="1600" dirty="0">
                          <a:solidFill>
                            <a:srgbClr val="FFC700"/>
                          </a:solidFill>
                          <a:latin typeface="Consolas" panose="020B0609020204030204" pitchFamily="49" charset="0"/>
                        </a:rPr>
                        <a:t>817</a:t>
                      </a:r>
                      <a:r>
                        <a:rPr lang="en-US" altLang="ko-KR" sz="1600" dirty="0">
                          <a:solidFill>
                            <a:schemeClr val="bg1">
                              <a:lumMod val="85000"/>
                            </a:schemeClr>
                          </a:solidFill>
                          <a:latin typeface="Consolas" panose="020B0609020204030204" pitchFamily="49" charset="0"/>
                        </a:rPr>
                        <a:t>7</a:t>
                      </a:r>
                      <a:r>
                        <a:rPr lang="en-US" altLang="ko-KR" sz="1600" dirty="0">
                          <a:solidFill>
                            <a:srgbClr val="FFC700"/>
                          </a:solidFill>
                          <a:latin typeface="Consolas" panose="020B0609020204030204" pitchFamily="49" charset="0"/>
                        </a:rPr>
                        <a:t>d123681</a:t>
                      </a:r>
                      <a:r>
                        <a:rPr lang="en-US" altLang="ko-KR" sz="1600" dirty="0">
                          <a:solidFill>
                            <a:schemeClr val="bg1">
                              <a:lumMod val="85000"/>
                            </a:schemeClr>
                          </a:solidFill>
                          <a:latin typeface="Consolas" panose="020B0609020204030204" pitchFamily="49" charset="0"/>
                        </a:rPr>
                        <a:t>f</a:t>
                      </a:r>
                      <a:r>
                        <a:rPr lang="en-US" altLang="ko-KR" sz="1600" dirty="0">
                          <a:solidFill>
                            <a:srgbClr val="FFC700"/>
                          </a:solidFill>
                          <a:latin typeface="Consolas" panose="020B0609020204030204" pitchFamily="49" charset="0"/>
                        </a:rPr>
                        <a:t>e427bd5ca289fdcb68d199e</a:t>
                      </a:r>
                      <a:r>
                        <a:rPr lang="en-US" altLang="ko-KR" sz="1600" dirty="0">
                          <a:solidFill>
                            <a:schemeClr val="bg1">
                              <a:lumMod val="85000"/>
                            </a:schemeClr>
                          </a:solidFill>
                          <a:latin typeface="Consolas" panose="020B0609020204030204" pitchFamily="49" charset="0"/>
                        </a:rPr>
                        <a:t>1</a:t>
                      </a:r>
                      <a:r>
                        <a:rPr lang="en-US" altLang="ko-KR" sz="1600" dirty="0">
                          <a:solidFill>
                            <a:srgbClr val="FFC700"/>
                          </a:solidFill>
                          <a:latin typeface="Consolas" panose="020B0609020204030204" pitchFamily="49" charset="0"/>
                        </a:rPr>
                        <a:t>f</a:t>
                      </a:r>
                      <a:r>
                        <a:rPr lang="en-US" altLang="ko-KR" sz="1600" dirty="0">
                          <a:solidFill>
                            <a:schemeClr val="bg1">
                              <a:lumMod val="85000"/>
                            </a:schemeClr>
                          </a:solidFill>
                          <a:latin typeface="Consolas" panose="020B0609020204030204" pitchFamily="49" charset="0"/>
                        </a:rPr>
                        <a:t>b</a:t>
                      </a:r>
                      <a:r>
                        <a:rPr lang="en-US" altLang="ko-KR" sz="1600" dirty="0">
                          <a:solidFill>
                            <a:srgbClr val="FFC700"/>
                          </a:solidFill>
                          <a:latin typeface="Consolas" panose="020B0609020204030204" pitchFamily="49" charset="0"/>
                        </a:rPr>
                        <a:t>d0e48cbd9e87</a:t>
                      </a:r>
                      <a:r>
                        <a:rPr lang="en-US" altLang="ko-KR" sz="1600" dirty="0">
                          <a:solidFill>
                            <a:schemeClr val="bg1">
                              <a:lumMod val="85000"/>
                            </a:schemeClr>
                          </a:solidFill>
                          <a:latin typeface="Consolas" panose="020B0609020204030204" pitchFamily="49" charset="0"/>
                        </a:rPr>
                        <a:t>6</a:t>
                      </a:r>
                      <a:r>
                        <a:rPr lang="en-US" altLang="ko-KR" sz="1600" dirty="0">
                          <a:solidFill>
                            <a:srgbClr val="FFC700"/>
                          </a:solidFill>
                          <a:latin typeface="Consolas" panose="020B0609020204030204" pitchFamily="49" charset="0"/>
                        </a:rPr>
                        <a:t>6454f448e</a:t>
                      </a:r>
                      <a:r>
                        <a:rPr lang="en-US" altLang="ko-KR" sz="1600" dirty="0">
                          <a:solidFill>
                            <a:schemeClr val="bg1">
                              <a:lumMod val="85000"/>
                            </a:schemeClr>
                          </a:solidFill>
                          <a:latin typeface="Consolas" panose="020B0609020204030204" pitchFamily="49" charset="0"/>
                        </a:rPr>
                        <a:t>   58/64 = 90.6%</a:t>
                      </a:r>
                      <a:br>
                        <a:rPr lang="en-US" altLang="ko-KR" sz="1600" dirty="0">
                          <a:solidFill>
                            <a:schemeClr val="bg1">
                              <a:lumMod val="85000"/>
                            </a:schemeClr>
                          </a:solidFill>
                          <a:latin typeface="Consolas" panose="020B0609020204030204" pitchFamily="49" charset="0"/>
                        </a:rPr>
                      </a:br>
                      <a:r>
                        <a:rPr lang="en-US" altLang="ko-KR" sz="1600" dirty="0">
                          <a:solidFill>
                            <a:schemeClr val="bg1">
                              <a:lumMod val="85000"/>
                            </a:schemeClr>
                          </a:solidFill>
                          <a:latin typeface="Consolas" panose="020B0609020204030204" pitchFamily="49" charset="0"/>
                        </a:rPr>
                        <a:t>:0x</a:t>
                      </a:r>
                      <a:r>
                        <a:rPr lang="en-US" altLang="ko-KR" sz="1600" dirty="0">
                          <a:solidFill>
                            <a:srgbClr val="FFC700"/>
                          </a:solidFill>
                          <a:latin typeface="Consolas" panose="020B0609020204030204" pitchFamily="49" charset="0"/>
                        </a:rPr>
                        <a:t>3da</a:t>
                      </a:r>
                      <a:r>
                        <a:rPr lang="en-US" altLang="ko-KR" sz="1600" dirty="0">
                          <a:solidFill>
                            <a:schemeClr val="bg1">
                              <a:lumMod val="85000"/>
                            </a:schemeClr>
                          </a:solidFill>
                          <a:latin typeface="Consolas" panose="020B0609020204030204" pitchFamily="49" charset="0"/>
                        </a:rPr>
                        <a:t>0</a:t>
                      </a:r>
                      <a:r>
                        <a:rPr lang="en-US" altLang="ko-KR" sz="1600" dirty="0">
                          <a:solidFill>
                            <a:srgbClr val="FFC700"/>
                          </a:solidFill>
                          <a:latin typeface="Consolas" panose="020B0609020204030204" pitchFamily="49" charset="0"/>
                        </a:rPr>
                        <a:t>972</a:t>
                      </a:r>
                      <a:r>
                        <a:rPr lang="en-US" altLang="ko-KR" sz="1600" dirty="0">
                          <a:solidFill>
                            <a:schemeClr val="bg1">
                              <a:lumMod val="85000"/>
                            </a:schemeClr>
                          </a:solidFill>
                          <a:latin typeface="Consolas" panose="020B0609020204030204" pitchFamily="49" charset="0"/>
                        </a:rPr>
                        <a:t>7</a:t>
                      </a:r>
                      <a:r>
                        <a:rPr lang="en-US" altLang="ko-KR" sz="1600" dirty="0">
                          <a:solidFill>
                            <a:srgbClr val="FFC700"/>
                          </a:solidFill>
                          <a:latin typeface="Consolas" panose="020B0609020204030204" pitchFamily="49" charset="0"/>
                        </a:rPr>
                        <a:t>786e150</a:t>
                      </a:r>
                      <a:r>
                        <a:rPr lang="en-US" altLang="ko-KR" sz="1600" dirty="0">
                          <a:solidFill>
                            <a:schemeClr val="bg1">
                              <a:lumMod val="85000"/>
                            </a:schemeClr>
                          </a:solidFill>
                          <a:latin typeface="Consolas" panose="020B0609020204030204" pitchFamily="49" charset="0"/>
                        </a:rPr>
                        <a:t>f</a:t>
                      </a:r>
                      <a:r>
                        <a:rPr lang="en-US" altLang="ko-KR" sz="1600" dirty="0">
                          <a:solidFill>
                            <a:srgbClr val="FFC700"/>
                          </a:solidFill>
                          <a:latin typeface="Consolas" panose="020B0609020204030204" pitchFamily="49" charset="0"/>
                        </a:rPr>
                        <a:t>fd594bc0e6fe671c2ca2db1</a:t>
                      </a:r>
                      <a:r>
                        <a:rPr lang="en-US" altLang="ko-KR" sz="1600" dirty="0">
                          <a:solidFill>
                            <a:schemeClr val="bg1">
                              <a:lumMod val="85000"/>
                            </a:schemeClr>
                          </a:solidFill>
                          <a:latin typeface="Consolas" panose="020B0609020204030204" pitchFamily="49" charset="0"/>
                        </a:rPr>
                        <a:t>1</a:t>
                      </a:r>
                      <a:r>
                        <a:rPr lang="en-US" altLang="ko-KR" sz="1600" dirty="0">
                          <a:solidFill>
                            <a:srgbClr val="FFC700"/>
                          </a:solidFill>
                          <a:latin typeface="Consolas" panose="020B0609020204030204" pitchFamily="49" charset="0"/>
                        </a:rPr>
                        <a:t>5</a:t>
                      </a:r>
                      <a:r>
                        <a:rPr lang="en-US" altLang="ko-KR" sz="1600" dirty="0">
                          <a:solidFill>
                            <a:schemeClr val="bg1">
                              <a:lumMod val="85000"/>
                            </a:schemeClr>
                          </a:solidFill>
                          <a:latin typeface="Consolas" panose="020B0609020204030204" pitchFamily="49" charset="0"/>
                        </a:rPr>
                        <a:t>b</a:t>
                      </a:r>
                      <a:r>
                        <a:rPr lang="en-US" altLang="ko-KR" sz="1600" dirty="0">
                          <a:solidFill>
                            <a:srgbClr val="FFC700"/>
                          </a:solidFill>
                          <a:latin typeface="Consolas" panose="020B0609020204030204" pitchFamily="49" charset="0"/>
                        </a:rPr>
                        <a:t>ac663a3f54a3</a:t>
                      </a:r>
                      <a:r>
                        <a:rPr lang="en-US" altLang="ko-KR" sz="1600" dirty="0">
                          <a:solidFill>
                            <a:schemeClr val="bg1">
                              <a:lumMod val="85000"/>
                            </a:schemeClr>
                          </a:solidFill>
                          <a:latin typeface="Consolas" panose="020B0609020204030204" pitchFamily="49" charset="0"/>
                        </a:rPr>
                        <a:t>6</a:t>
                      </a:r>
                      <a:r>
                        <a:rPr lang="en-US" altLang="ko-KR" sz="1600" dirty="0">
                          <a:solidFill>
                            <a:srgbClr val="FFC700"/>
                          </a:solidFill>
                          <a:latin typeface="Consolas" panose="020B0609020204030204" pitchFamily="49" charset="0"/>
                        </a:rPr>
                        <a:t>da9ec62e9</a:t>
                      </a:r>
                      <a:endParaRPr lang="ko-KR" altLang="en-US" sz="1600" dirty="0">
                        <a:solidFill>
                          <a:srgbClr val="FFC700"/>
                        </a:solidFill>
                        <a:latin typeface="Consolas" panose="020B0609020204030204" pitchFamily="49"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190816259"/>
                  </a:ext>
                </a:extLst>
              </a:tr>
              <a:tr h="423228">
                <a:tc>
                  <a:txBody>
                    <a:bodyPr/>
                    <a:lstStyle/>
                    <a:p>
                      <a:pPr latinLnBrk="1"/>
                      <a:endParaRPr lang="ko-KR" altLang="en-US" sz="1600">
                        <a:solidFill>
                          <a:schemeClr val="bg1">
                            <a:lumMod val="85000"/>
                          </a:schemeClr>
                        </a:solidFill>
                        <a:latin typeface="Consolas" panose="020B0609020204030204" pitchFamily="49"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latinLnBrk="1"/>
                      <a:endParaRPr lang="ko-KR" altLang="en-US" sz="1600" dirty="0">
                        <a:solidFill>
                          <a:schemeClr val="bg1">
                            <a:lumMod val="85000"/>
                          </a:schemeClr>
                        </a:solidFill>
                        <a:latin typeface="Consolas" panose="020B0609020204030204" pitchFamily="49"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394223939"/>
                  </a:ext>
                </a:extLst>
              </a:tr>
              <a:tr h="591361">
                <a:tc>
                  <a:txBody>
                    <a:bodyPr/>
                    <a:lstStyle/>
                    <a:p>
                      <a:pPr latinLnBrk="1"/>
                      <a:r>
                        <a:rPr lang="en-US" altLang="ko-KR" sz="1600" dirty="0">
                          <a:solidFill>
                            <a:srgbClr val="B99FFF"/>
                          </a:solidFill>
                          <a:latin typeface="Consolas" panose="020B0609020204030204" pitchFamily="49" charset="0"/>
                        </a:rPr>
                        <a:t>Keccak-256</a:t>
                      </a:r>
                      <a:r>
                        <a:rPr lang="en-US" altLang="ko-KR" sz="1600" dirty="0">
                          <a:solidFill>
                            <a:schemeClr val="bg1">
                              <a:lumMod val="85000"/>
                            </a:schemeClr>
                          </a:solidFill>
                          <a:latin typeface="Consolas" panose="020B0609020204030204" pitchFamily="49" charset="0"/>
                        </a:rPr>
                        <a:t>(message1)</a:t>
                      </a:r>
                      <a:br>
                        <a:rPr lang="en-US" altLang="ko-KR" sz="1600" dirty="0">
                          <a:solidFill>
                            <a:schemeClr val="bg1">
                              <a:lumMod val="85000"/>
                            </a:schemeClr>
                          </a:solidFill>
                          <a:latin typeface="Consolas" panose="020B0609020204030204" pitchFamily="49" charset="0"/>
                        </a:rPr>
                      </a:br>
                      <a:r>
                        <a:rPr lang="en-US" altLang="ko-KR" sz="1600" dirty="0">
                          <a:solidFill>
                            <a:schemeClr val="bg1">
                              <a:lumMod val="85000"/>
                            </a:schemeClr>
                          </a:solidFill>
                          <a:latin typeface="Consolas" panose="020B0609020204030204" pitchFamily="49" charset="0"/>
                        </a:rPr>
                        <a:t>Keccak-256(message2)</a:t>
                      </a:r>
                      <a:endParaRPr lang="ko-KR" altLang="en-US" sz="1600" dirty="0">
                        <a:solidFill>
                          <a:schemeClr val="bg1">
                            <a:lumMod val="85000"/>
                          </a:schemeClr>
                        </a:solidFill>
                        <a:latin typeface="Consolas" panose="020B0609020204030204" pitchFamily="49"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latinLnBrk="1"/>
                      <a:r>
                        <a:rPr lang="en-US" altLang="ko-KR" sz="1600" dirty="0">
                          <a:solidFill>
                            <a:schemeClr val="bg1">
                              <a:lumMod val="85000"/>
                            </a:schemeClr>
                          </a:solidFill>
                          <a:latin typeface="Consolas" panose="020B0609020204030204" pitchFamily="49" charset="0"/>
                        </a:rPr>
                        <a:t>:0x</a:t>
                      </a:r>
                      <a:r>
                        <a:rPr lang="en-US" altLang="ko-KR" sz="1600" dirty="0">
                          <a:solidFill>
                            <a:srgbClr val="B99FFF"/>
                          </a:solidFill>
                          <a:latin typeface="Consolas" panose="020B0609020204030204" pitchFamily="49" charset="0"/>
                        </a:rPr>
                        <a:t>284693edfb1d4aa0201888bc2e</a:t>
                      </a:r>
                      <a:r>
                        <a:rPr lang="en-US" altLang="ko-KR" sz="1600" dirty="0">
                          <a:solidFill>
                            <a:schemeClr val="bg1">
                              <a:lumMod val="85000"/>
                            </a:schemeClr>
                          </a:solidFill>
                          <a:latin typeface="Consolas" panose="020B0609020204030204" pitchFamily="49" charset="0"/>
                        </a:rPr>
                        <a:t>0</a:t>
                      </a:r>
                      <a:r>
                        <a:rPr lang="en-US" altLang="ko-KR" sz="1600" dirty="0">
                          <a:solidFill>
                            <a:srgbClr val="B99FFF"/>
                          </a:solidFill>
                          <a:latin typeface="Consolas" panose="020B0609020204030204" pitchFamily="49" charset="0"/>
                        </a:rPr>
                        <a:t>3084e08c708d9f7936efa136a060c88</a:t>
                      </a:r>
                      <a:r>
                        <a:rPr lang="en-US" altLang="ko-KR" sz="1600" dirty="0">
                          <a:solidFill>
                            <a:schemeClr val="bg1">
                              <a:lumMod val="85000"/>
                            </a:schemeClr>
                          </a:solidFill>
                          <a:latin typeface="Consolas" panose="020B0609020204030204" pitchFamily="49" charset="0"/>
                        </a:rPr>
                        <a:t>c</a:t>
                      </a:r>
                      <a:r>
                        <a:rPr lang="en-US" altLang="ko-KR" sz="1600" dirty="0">
                          <a:solidFill>
                            <a:srgbClr val="B99FFF"/>
                          </a:solidFill>
                          <a:latin typeface="Consolas" panose="020B0609020204030204" pitchFamily="49" charset="0"/>
                        </a:rPr>
                        <a:t>85757</a:t>
                      </a:r>
                      <a:r>
                        <a:rPr lang="en-US" altLang="ko-KR" sz="1600" dirty="0">
                          <a:solidFill>
                            <a:schemeClr val="bg1">
                              <a:lumMod val="85000"/>
                            </a:schemeClr>
                          </a:solidFill>
                          <a:latin typeface="Consolas" panose="020B0609020204030204" pitchFamily="49" charset="0"/>
                        </a:rPr>
                        <a:t>   62/64 = 96.9%</a:t>
                      </a:r>
                      <a:br>
                        <a:rPr lang="en-US" altLang="ko-KR" sz="1600" dirty="0">
                          <a:solidFill>
                            <a:schemeClr val="bg1">
                              <a:lumMod val="85000"/>
                            </a:schemeClr>
                          </a:solidFill>
                          <a:latin typeface="Consolas" panose="020B0609020204030204" pitchFamily="49" charset="0"/>
                        </a:rPr>
                      </a:br>
                      <a:r>
                        <a:rPr lang="en-US" altLang="ko-KR" sz="1600" dirty="0">
                          <a:solidFill>
                            <a:schemeClr val="bg1">
                              <a:lumMod val="85000"/>
                            </a:schemeClr>
                          </a:solidFill>
                          <a:latin typeface="Consolas" panose="020B0609020204030204" pitchFamily="49" charset="0"/>
                        </a:rPr>
                        <a:t>:0x</a:t>
                      </a:r>
                      <a:r>
                        <a:rPr lang="en-US" altLang="ko-KR" sz="1600" dirty="0">
                          <a:solidFill>
                            <a:srgbClr val="B99FFF"/>
                          </a:solidFill>
                          <a:latin typeface="Consolas" panose="020B0609020204030204" pitchFamily="49" charset="0"/>
                        </a:rPr>
                        <a:t>c19a6194cdbf9f29bc290f58f0</a:t>
                      </a:r>
                      <a:r>
                        <a:rPr lang="en-US" altLang="ko-KR" sz="1600" dirty="0">
                          <a:solidFill>
                            <a:schemeClr val="bg1">
                              <a:lumMod val="85000"/>
                            </a:schemeClr>
                          </a:solidFill>
                          <a:latin typeface="Consolas" panose="020B0609020204030204" pitchFamily="49" charset="0"/>
                        </a:rPr>
                        <a:t>0</a:t>
                      </a:r>
                      <a:r>
                        <a:rPr lang="en-US" altLang="ko-KR" sz="1600" dirty="0">
                          <a:solidFill>
                            <a:srgbClr val="B99FFF"/>
                          </a:solidFill>
                          <a:latin typeface="Consolas" panose="020B0609020204030204" pitchFamily="49" charset="0"/>
                        </a:rPr>
                        <a:t>f3cf6a246d41b866cd761a2566c24fc</a:t>
                      </a:r>
                      <a:r>
                        <a:rPr lang="en-US" altLang="ko-KR" sz="1600" dirty="0">
                          <a:solidFill>
                            <a:schemeClr val="bg1">
                              <a:lumMod val="85000"/>
                            </a:schemeClr>
                          </a:solidFill>
                          <a:latin typeface="Consolas" panose="020B0609020204030204" pitchFamily="49" charset="0"/>
                        </a:rPr>
                        <a:t>c</a:t>
                      </a:r>
                      <a:r>
                        <a:rPr lang="en-US" altLang="ko-KR" sz="1600" dirty="0">
                          <a:solidFill>
                            <a:srgbClr val="B99FFF"/>
                          </a:solidFill>
                          <a:latin typeface="Consolas" panose="020B0609020204030204" pitchFamily="49" charset="0"/>
                        </a:rPr>
                        <a:t>47fd8</a:t>
                      </a:r>
                      <a:endParaRPr lang="ko-KR" altLang="en-US" sz="1600" dirty="0">
                        <a:solidFill>
                          <a:srgbClr val="B99FFF"/>
                        </a:solidFill>
                        <a:latin typeface="Consolas" panose="020B0609020204030204" pitchFamily="49"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917995252"/>
                  </a:ext>
                </a:extLst>
              </a:tr>
              <a:tr h="423228">
                <a:tc>
                  <a:txBody>
                    <a:bodyPr/>
                    <a:lstStyle/>
                    <a:p>
                      <a:pPr latinLnBrk="1"/>
                      <a:endParaRPr lang="ko-KR" altLang="en-US" sz="1600" dirty="0">
                        <a:solidFill>
                          <a:schemeClr val="bg1">
                            <a:lumMod val="85000"/>
                          </a:schemeClr>
                        </a:solidFill>
                        <a:latin typeface="Consolas" panose="020B0609020204030204" pitchFamily="49"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latinLnBrk="1"/>
                      <a:endParaRPr lang="ko-KR" altLang="en-US" sz="1600" dirty="0">
                        <a:solidFill>
                          <a:schemeClr val="bg1">
                            <a:lumMod val="85000"/>
                          </a:schemeClr>
                        </a:solidFill>
                        <a:latin typeface="Consolas" panose="020B0609020204030204" pitchFamily="49"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368454215"/>
                  </a:ext>
                </a:extLst>
              </a:tr>
              <a:tr h="591361">
                <a:tc>
                  <a:txBody>
                    <a:bodyPr/>
                    <a:lstStyle/>
                    <a:p>
                      <a:pPr latinLnBrk="1"/>
                      <a:r>
                        <a:rPr lang="en-US" altLang="ko-KR" sz="1600" dirty="0">
                          <a:solidFill>
                            <a:srgbClr val="DBAC7D"/>
                          </a:solidFill>
                          <a:latin typeface="Consolas" panose="020B0609020204030204" pitchFamily="49" charset="0"/>
                        </a:rPr>
                        <a:t>SHA3-256</a:t>
                      </a:r>
                      <a:r>
                        <a:rPr lang="en-US" altLang="ko-KR" sz="1600" dirty="0">
                          <a:solidFill>
                            <a:schemeClr val="bg1">
                              <a:lumMod val="85000"/>
                            </a:schemeClr>
                          </a:solidFill>
                          <a:latin typeface="Consolas" panose="020B0609020204030204" pitchFamily="49" charset="0"/>
                        </a:rPr>
                        <a:t>(message1)</a:t>
                      </a:r>
                      <a:br>
                        <a:rPr lang="en-US" altLang="ko-KR" sz="1600" dirty="0">
                          <a:solidFill>
                            <a:schemeClr val="bg1">
                              <a:lumMod val="85000"/>
                            </a:schemeClr>
                          </a:solidFill>
                          <a:latin typeface="Consolas" panose="020B0609020204030204" pitchFamily="49" charset="0"/>
                        </a:rPr>
                      </a:br>
                      <a:r>
                        <a:rPr lang="en-US" altLang="ko-KR" sz="1600" dirty="0">
                          <a:solidFill>
                            <a:schemeClr val="bg1">
                              <a:lumMod val="85000"/>
                            </a:schemeClr>
                          </a:solidFill>
                          <a:latin typeface="Consolas" panose="020B0609020204030204" pitchFamily="49" charset="0"/>
                        </a:rPr>
                        <a:t>SHA3-256(message2)</a:t>
                      </a:r>
                      <a:endParaRPr lang="ko-KR" altLang="en-US" sz="1600" dirty="0">
                        <a:solidFill>
                          <a:schemeClr val="bg1">
                            <a:lumMod val="85000"/>
                          </a:schemeClr>
                        </a:solidFill>
                        <a:latin typeface="Consolas" panose="020B0609020204030204" pitchFamily="49"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600" dirty="0">
                          <a:solidFill>
                            <a:schemeClr val="bg1">
                              <a:lumMod val="85000"/>
                            </a:schemeClr>
                          </a:solidFill>
                          <a:latin typeface="Consolas" panose="020B0609020204030204" pitchFamily="49" charset="0"/>
                        </a:rPr>
                        <a:t>:0x</a:t>
                      </a:r>
                      <a:r>
                        <a:rPr lang="en-US" altLang="ko-KR" sz="1600" dirty="0">
                          <a:solidFill>
                            <a:srgbClr val="DBAC7D"/>
                          </a:solidFill>
                          <a:latin typeface="Consolas" panose="020B0609020204030204" pitchFamily="49" charset="0"/>
                        </a:rPr>
                        <a:t>fb2ca149b193</a:t>
                      </a:r>
                      <a:r>
                        <a:rPr lang="en-US" altLang="ko-KR" sz="1600" dirty="0">
                          <a:solidFill>
                            <a:schemeClr val="bg1">
                              <a:lumMod val="85000"/>
                            </a:schemeClr>
                          </a:solidFill>
                          <a:latin typeface="Consolas" panose="020B0609020204030204" pitchFamily="49" charset="0"/>
                        </a:rPr>
                        <a:t>8</a:t>
                      </a:r>
                      <a:r>
                        <a:rPr lang="en-US" altLang="ko-KR" sz="1600" dirty="0">
                          <a:solidFill>
                            <a:srgbClr val="DBAC7D"/>
                          </a:solidFill>
                          <a:latin typeface="Consolas" panose="020B0609020204030204" pitchFamily="49" charset="0"/>
                        </a:rPr>
                        <a:t>f3d1a7d1b3be530cef98244c8ce99cee49ce2b91c8653a43d98</a:t>
                      </a:r>
                      <a:r>
                        <a:rPr lang="en-US" altLang="ko-KR" sz="1600" dirty="0">
                          <a:solidFill>
                            <a:schemeClr val="bg1">
                              <a:lumMod val="85000"/>
                            </a:schemeClr>
                          </a:solidFill>
                          <a:latin typeface="Consolas" panose="020B0609020204030204" pitchFamily="49" charset="0"/>
                        </a:rPr>
                        <a:t>   63/64 = 98.4%</a:t>
                      </a:r>
                      <a:br>
                        <a:rPr lang="en-US" altLang="ko-KR" sz="1600" dirty="0">
                          <a:solidFill>
                            <a:schemeClr val="bg1">
                              <a:lumMod val="85000"/>
                            </a:schemeClr>
                          </a:solidFill>
                          <a:latin typeface="Consolas" panose="020B0609020204030204" pitchFamily="49" charset="0"/>
                        </a:rPr>
                      </a:br>
                      <a:r>
                        <a:rPr lang="en-US" altLang="ko-KR" sz="1600" dirty="0">
                          <a:solidFill>
                            <a:schemeClr val="bg1">
                              <a:lumMod val="85000"/>
                            </a:schemeClr>
                          </a:solidFill>
                          <a:latin typeface="Consolas" panose="020B0609020204030204" pitchFamily="49" charset="0"/>
                        </a:rPr>
                        <a:t>:0x</a:t>
                      </a:r>
                      <a:r>
                        <a:rPr lang="en-US" altLang="ko-KR" sz="1600" dirty="0">
                          <a:solidFill>
                            <a:srgbClr val="DBAC7D"/>
                          </a:solidFill>
                          <a:latin typeface="Consolas" panose="020B0609020204030204" pitchFamily="49" charset="0"/>
                        </a:rPr>
                        <a:t>a47b2604a0da</a:t>
                      </a:r>
                      <a:r>
                        <a:rPr lang="en-US" altLang="ko-KR" sz="1600" dirty="0">
                          <a:solidFill>
                            <a:schemeClr val="bg1">
                              <a:lumMod val="85000"/>
                            </a:schemeClr>
                          </a:solidFill>
                          <a:latin typeface="Consolas" panose="020B0609020204030204" pitchFamily="49" charset="0"/>
                        </a:rPr>
                        <a:t>8</a:t>
                      </a:r>
                      <a:r>
                        <a:rPr lang="en-US" altLang="ko-KR" sz="1600" dirty="0">
                          <a:solidFill>
                            <a:srgbClr val="DBAC7D"/>
                          </a:solidFill>
                          <a:latin typeface="Consolas" panose="020B0609020204030204" pitchFamily="49" charset="0"/>
                        </a:rPr>
                        <a:t>b9abd23f8d252927956e55bae95250867dd558f6237357cfb44</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263045925"/>
                  </a:ext>
                </a:extLst>
              </a:tr>
              <a:tr h="423228">
                <a:tc>
                  <a:txBody>
                    <a:bodyPr/>
                    <a:lstStyle/>
                    <a:p>
                      <a:pPr latinLnBrk="1"/>
                      <a:endParaRPr lang="ko-KR" altLang="en-US" sz="1600" dirty="0">
                        <a:solidFill>
                          <a:schemeClr val="bg1">
                            <a:lumMod val="85000"/>
                          </a:schemeClr>
                        </a:solidFill>
                        <a:latin typeface="Consolas" panose="020B0609020204030204" pitchFamily="49"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latinLnBrk="1"/>
                      <a:endParaRPr lang="ko-KR" altLang="en-US" sz="1600" dirty="0">
                        <a:solidFill>
                          <a:schemeClr val="bg1">
                            <a:lumMod val="85000"/>
                          </a:schemeClr>
                        </a:solidFill>
                        <a:latin typeface="Consolas" panose="020B0609020204030204" pitchFamily="49"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259290816"/>
                  </a:ext>
                </a:extLst>
              </a:tr>
              <a:tr h="591361">
                <a:tc>
                  <a:txBody>
                    <a:bodyPr/>
                    <a:lstStyle/>
                    <a:p>
                      <a:pPr latinLnBrk="1"/>
                      <a:r>
                        <a:rPr lang="en-US" altLang="ko-KR" sz="1600" dirty="0">
                          <a:solidFill>
                            <a:srgbClr val="B99FFF"/>
                          </a:solidFill>
                          <a:latin typeface="Consolas" panose="020B0609020204030204" pitchFamily="49" charset="0"/>
                        </a:rPr>
                        <a:t>Keccak-256</a:t>
                      </a:r>
                      <a:r>
                        <a:rPr lang="en-US" altLang="ko-KR" sz="1600" dirty="0">
                          <a:solidFill>
                            <a:schemeClr val="bg1">
                              <a:lumMod val="85000"/>
                            </a:schemeClr>
                          </a:solidFill>
                          <a:latin typeface="Consolas" panose="020B0609020204030204" pitchFamily="49" charset="0"/>
                        </a:rPr>
                        <a:t>(message1)</a:t>
                      </a:r>
                    </a:p>
                    <a:p>
                      <a:pPr latinLnBrk="1"/>
                      <a:r>
                        <a:rPr lang="en-US" altLang="ko-KR" sz="1600" dirty="0">
                          <a:solidFill>
                            <a:srgbClr val="DBAC7D"/>
                          </a:solidFill>
                          <a:latin typeface="Consolas" panose="020B0609020204030204" pitchFamily="49" charset="0"/>
                        </a:rPr>
                        <a:t>SHA3-256</a:t>
                      </a:r>
                      <a:r>
                        <a:rPr lang="en-US" altLang="ko-KR" sz="1600" dirty="0">
                          <a:solidFill>
                            <a:schemeClr val="bg1">
                              <a:lumMod val="85000"/>
                            </a:schemeClr>
                          </a:solidFill>
                          <a:latin typeface="Consolas" panose="020B0609020204030204" pitchFamily="49" charset="0"/>
                        </a:rPr>
                        <a:t>(message1)</a:t>
                      </a:r>
                      <a:endParaRPr lang="ko-KR" altLang="en-US" sz="1600" dirty="0">
                        <a:solidFill>
                          <a:schemeClr val="bg1">
                            <a:lumMod val="85000"/>
                          </a:schemeClr>
                        </a:solidFill>
                        <a:latin typeface="Consolas" panose="020B0609020204030204" pitchFamily="49"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latinLnBrk="1"/>
                      <a:r>
                        <a:rPr lang="en-US" altLang="ko-KR" sz="1600" dirty="0">
                          <a:solidFill>
                            <a:schemeClr val="bg1">
                              <a:lumMod val="85000"/>
                            </a:schemeClr>
                          </a:solidFill>
                          <a:latin typeface="Consolas" panose="020B0609020204030204" pitchFamily="49" charset="0"/>
                        </a:rPr>
                        <a:t>:0x</a:t>
                      </a:r>
                      <a:r>
                        <a:rPr lang="en-US" altLang="ko-KR" sz="1600" dirty="0">
                          <a:solidFill>
                            <a:srgbClr val="B99FFF"/>
                          </a:solidFill>
                          <a:latin typeface="Consolas" panose="020B0609020204030204" pitchFamily="49" charset="0"/>
                        </a:rPr>
                        <a:t>284693edfb1d4aa0201888bc2e03084e08c70</a:t>
                      </a:r>
                      <a:r>
                        <a:rPr lang="en-US" altLang="ko-KR" sz="1600" dirty="0">
                          <a:solidFill>
                            <a:schemeClr val="bg1">
                              <a:lumMod val="85000"/>
                            </a:schemeClr>
                          </a:solidFill>
                          <a:latin typeface="Consolas" panose="020B0609020204030204" pitchFamily="49" charset="0"/>
                        </a:rPr>
                        <a:t>8</a:t>
                      </a:r>
                      <a:r>
                        <a:rPr lang="en-US" altLang="ko-KR" sz="1600" dirty="0">
                          <a:solidFill>
                            <a:srgbClr val="B99FFF"/>
                          </a:solidFill>
                          <a:latin typeface="Consolas" panose="020B0609020204030204" pitchFamily="49" charset="0"/>
                        </a:rPr>
                        <a:t>d9f7936efa136a060c88c85757</a:t>
                      </a:r>
                      <a:r>
                        <a:rPr lang="en-US" altLang="ko-KR" sz="1600" dirty="0">
                          <a:solidFill>
                            <a:schemeClr val="bg1">
                              <a:lumMod val="85000"/>
                            </a:schemeClr>
                          </a:solidFill>
                          <a:latin typeface="Consolas" panose="020B0609020204030204" pitchFamily="49" charset="0"/>
                        </a:rPr>
                        <a:t>   63/64 = 98.4%</a:t>
                      </a:r>
                    </a:p>
                    <a:p>
                      <a:pPr latinLnBrk="1"/>
                      <a:r>
                        <a:rPr lang="en-US" altLang="ko-KR" sz="1600" dirty="0">
                          <a:solidFill>
                            <a:schemeClr val="bg1">
                              <a:lumMod val="85000"/>
                            </a:schemeClr>
                          </a:solidFill>
                          <a:latin typeface="Consolas" panose="020B0609020204030204" pitchFamily="49" charset="0"/>
                        </a:rPr>
                        <a:t>:0x</a:t>
                      </a:r>
                      <a:r>
                        <a:rPr lang="en-US" altLang="ko-KR" sz="1600" dirty="0">
                          <a:solidFill>
                            <a:srgbClr val="DBAC7D"/>
                          </a:solidFill>
                          <a:latin typeface="Consolas" panose="020B0609020204030204" pitchFamily="49" charset="0"/>
                        </a:rPr>
                        <a:t>fb2ca149b1938f3d1a7d1b3be530cef98244c</a:t>
                      </a:r>
                      <a:r>
                        <a:rPr lang="en-US" altLang="ko-KR" sz="1600" dirty="0">
                          <a:solidFill>
                            <a:schemeClr val="bg1">
                              <a:lumMod val="85000"/>
                            </a:schemeClr>
                          </a:solidFill>
                          <a:latin typeface="Consolas" panose="020B0609020204030204" pitchFamily="49" charset="0"/>
                        </a:rPr>
                        <a:t>8</a:t>
                      </a:r>
                      <a:r>
                        <a:rPr lang="en-US" altLang="ko-KR" sz="1600" dirty="0">
                          <a:solidFill>
                            <a:srgbClr val="DBAC7D"/>
                          </a:solidFill>
                          <a:latin typeface="Consolas" panose="020B0609020204030204" pitchFamily="49" charset="0"/>
                        </a:rPr>
                        <a:t>ce99cee49ce2b91c8653a43d98</a:t>
                      </a:r>
                      <a:endParaRPr lang="ko-KR" altLang="en-US" sz="1600" dirty="0">
                        <a:solidFill>
                          <a:srgbClr val="DBAC7D"/>
                        </a:solidFill>
                        <a:latin typeface="Consolas" panose="020B0609020204030204" pitchFamily="49"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611743751"/>
                  </a:ext>
                </a:extLst>
              </a:tr>
            </a:tbl>
          </a:graphicData>
        </a:graphic>
      </p:graphicFrame>
      <p:sp>
        <p:nvSpPr>
          <p:cNvPr id="6" name="TextBox 5">
            <a:extLst>
              <a:ext uri="{FF2B5EF4-FFF2-40B4-BE49-F238E27FC236}">
                <a16:creationId xmlns:a16="http://schemas.microsoft.com/office/drawing/2014/main" id="{2AFD0107-9834-40A0-9E75-93B3E42C730E}"/>
              </a:ext>
            </a:extLst>
          </p:cNvPr>
          <p:cNvSpPr txBox="1"/>
          <p:nvPr/>
        </p:nvSpPr>
        <p:spPr>
          <a:xfrm>
            <a:off x="5357838" y="6428601"/>
            <a:ext cx="1481575" cy="276999"/>
          </a:xfrm>
          <a:prstGeom prst="rect">
            <a:avLst/>
          </a:prstGeom>
          <a:noFill/>
        </p:spPr>
        <p:txBody>
          <a:bodyPr wrap="square">
            <a:spAutoFit/>
          </a:bodyPr>
          <a:lstStyle/>
          <a:p>
            <a:pPr algn="ctr"/>
            <a:r>
              <a:rPr lang="ko-KR" altLang="en-US" sz="1200" dirty="0">
                <a:hlinkClick r:id="rId3"/>
              </a:rPr>
              <a:t>online-tools</a:t>
            </a:r>
            <a:endParaRPr lang="ko-KR" altLang="en-US" sz="1200" dirty="0"/>
          </a:p>
        </p:txBody>
      </p:sp>
      <p:sp>
        <p:nvSpPr>
          <p:cNvPr id="5" name="TextBox 4">
            <a:extLst>
              <a:ext uri="{FF2B5EF4-FFF2-40B4-BE49-F238E27FC236}">
                <a16:creationId xmlns:a16="http://schemas.microsoft.com/office/drawing/2014/main" id="{7AA4FAE9-3EC5-4E66-AA74-920322B4A17B}"/>
              </a:ext>
            </a:extLst>
          </p:cNvPr>
          <p:cNvSpPr txBox="1"/>
          <p:nvPr/>
        </p:nvSpPr>
        <p:spPr>
          <a:xfrm>
            <a:off x="238127" y="1681343"/>
            <a:ext cx="4867276" cy="584775"/>
          </a:xfrm>
          <a:prstGeom prst="rect">
            <a:avLst/>
          </a:prstGeom>
          <a:noFill/>
        </p:spPr>
        <p:txBody>
          <a:bodyPr wrap="square" rtlCol="0">
            <a:spAutoFit/>
          </a:bodyPr>
          <a:lstStyle/>
          <a:p>
            <a:r>
              <a:rPr lang="en-US" altLang="ko-KR" sz="1600" b="0" dirty="0">
                <a:solidFill>
                  <a:srgbClr val="00C8EB"/>
                </a:solidFill>
                <a:latin typeface="Consolas" panose="020B0609020204030204" pitchFamily="49" charset="0"/>
              </a:rPr>
              <a:t>message1 </a:t>
            </a:r>
            <a:r>
              <a:rPr lang="en-US" altLang="ko-KR" sz="1600" b="0" dirty="0">
                <a:solidFill>
                  <a:schemeClr val="bg1">
                    <a:lumMod val="85000"/>
                  </a:schemeClr>
                </a:solidFill>
                <a:latin typeface="Consolas" panose="020B0609020204030204" pitchFamily="49" charset="0"/>
              </a:rPr>
              <a:t>:{"from":"A","to":"</a:t>
            </a:r>
            <a:r>
              <a:rPr lang="en-US" altLang="ko-KR" sz="1600" b="0" dirty="0">
                <a:solidFill>
                  <a:srgbClr val="00C8EB"/>
                </a:solidFill>
                <a:latin typeface="Consolas" panose="020B0609020204030204" pitchFamily="49" charset="0"/>
              </a:rPr>
              <a:t>B</a:t>
            </a:r>
            <a:r>
              <a:rPr lang="en-US" altLang="ko-KR" sz="1600" b="0" dirty="0">
                <a:solidFill>
                  <a:schemeClr val="bg1">
                    <a:lumMod val="85000"/>
                  </a:schemeClr>
                </a:solidFill>
                <a:latin typeface="Consolas" panose="020B0609020204030204" pitchFamily="49" charset="0"/>
              </a:rPr>
              <a:t>","value:100}</a:t>
            </a:r>
            <a:endParaRPr lang="en-US" altLang="ko-KR" sz="1600" b="0" dirty="0">
              <a:solidFill>
                <a:srgbClr val="00C8EB"/>
              </a:solidFill>
              <a:latin typeface="Consolas" panose="020B0609020204030204" pitchFamily="49" charset="0"/>
            </a:endParaRPr>
          </a:p>
          <a:p>
            <a:r>
              <a:rPr lang="en-US" altLang="ko-KR" sz="1600" b="0" dirty="0">
                <a:solidFill>
                  <a:srgbClr val="EF296B"/>
                </a:solidFill>
                <a:latin typeface="Consolas" panose="020B0609020204030204" pitchFamily="49" charset="0"/>
              </a:rPr>
              <a:t>message2</a:t>
            </a:r>
            <a:r>
              <a:rPr lang="en-US" altLang="ko-KR" sz="1600" b="0" dirty="0">
                <a:solidFill>
                  <a:schemeClr val="bg1">
                    <a:lumMod val="85000"/>
                  </a:schemeClr>
                </a:solidFill>
                <a:latin typeface="Consolas" panose="020B0609020204030204" pitchFamily="49" charset="0"/>
              </a:rPr>
              <a:t> :{"from":"A","to":"</a:t>
            </a:r>
            <a:r>
              <a:rPr lang="en-US" altLang="ko-KR" sz="1600" b="0" dirty="0">
                <a:solidFill>
                  <a:srgbClr val="EF296B"/>
                </a:solidFill>
                <a:latin typeface="Consolas" panose="020B0609020204030204" pitchFamily="49" charset="0"/>
              </a:rPr>
              <a:t>C</a:t>
            </a:r>
            <a:r>
              <a:rPr lang="en-US" altLang="ko-KR" sz="1600" b="0" dirty="0">
                <a:solidFill>
                  <a:schemeClr val="bg1">
                    <a:lumMod val="85000"/>
                  </a:schemeClr>
                </a:solidFill>
                <a:latin typeface="Consolas" panose="020B0609020204030204" pitchFamily="49" charset="0"/>
              </a:rPr>
              <a:t>","value:100}</a:t>
            </a:r>
            <a:endParaRPr lang="ko-KR" altLang="en-US" sz="1600" b="0" dirty="0">
              <a:solidFill>
                <a:schemeClr val="bg1">
                  <a:lumMod val="85000"/>
                </a:schemeClr>
              </a:solidFill>
              <a:latin typeface="Consolas" panose="020B0609020204030204" pitchFamily="49" charset="0"/>
            </a:endParaRPr>
          </a:p>
        </p:txBody>
      </p:sp>
    </p:spTree>
    <p:extLst>
      <p:ext uri="{BB962C8B-B14F-4D97-AF65-F5344CB8AC3E}">
        <p14:creationId xmlns:p14="http://schemas.microsoft.com/office/powerpoint/2010/main" val="3681780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E4C146C7-3A40-47DD-A4CB-32EDC2EEE8F3}"/>
              </a:ext>
            </a:extLst>
          </p:cNvPr>
          <p:cNvSpPr>
            <a:spLocks noGrp="1"/>
          </p:cNvSpPr>
          <p:nvPr>
            <p:ph idx="1"/>
          </p:nvPr>
        </p:nvSpPr>
        <p:spPr>
          <a:xfrm>
            <a:off x="241299" y="657225"/>
            <a:ext cx="11683999" cy="6048374"/>
          </a:xfrm>
        </p:spPr>
        <p:txBody>
          <a:bodyPr anchor="ctr" anchorCtr="1">
            <a:normAutofit/>
          </a:bodyPr>
          <a:lstStyle/>
          <a:p>
            <a:pPr indent="0" algn="ctr">
              <a:buNone/>
            </a:pPr>
            <a:r>
              <a:rPr lang="ko-KR" altLang="en-US" sz="3000" b="1" dirty="0" err="1"/>
              <a:t>대칭키</a:t>
            </a:r>
            <a:r>
              <a:rPr lang="ko-KR" altLang="en-US" sz="3000" b="1" dirty="0"/>
              <a:t> 암호</a:t>
            </a:r>
            <a:endParaRPr lang="en-US" altLang="ko-KR" sz="3000" b="1" dirty="0"/>
          </a:p>
          <a:p>
            <a:pPr indent="0" algn="ctr">
              <a:buNone/>
            </a:pPr>
            <a:r>
              <a:rPr lang="en-US" altLang="ko-KR" sz="3000" b="1" dirty="0"/>
              <a:t>(symmetric-key algorithm)</a:t>
            </a:r>
          </a:p>
          <a:p>
            <a:pPr indent="0" algn="ctr">
              <a:buNone/>
            </a:pPr>
            <a:endParaRPr lang="en-US" altLang="ko-KR" sz="3000" b="1" dirty="0"/>
          </a:p>
          <a:p>
            <a:pPr indent="0" algn="ctr">
              <a:buNone/>
            </a:pPr>
            <a:r>
              <a:rPr lang="ko-KR" altLang="en-US" sz="2800" b="1" dirty="0"/>
              <a:t>비대칭키 암호 </a:t>
            </a:r>
            <a:r>
              <a:rPr lang="en-US" altLang="ko-KR" sz="2800" b="1" dirty="0"/>
              <a:t>(</a:t>
            </a:r>
            <a:r>
              <a:rPr lang="ko-KR" altLang="en-US" sz="2800" b="1" dirty="0"/>
              <a:t>공개키 암호</a:t>
            </a:r>
            <a:r>
              <a:rPr lang="en-US" altLang="ko-KR" sz="2800" b="1" dirty="0"/>
              <a:t>)</a:t>
            </a:r>
          </a:p>
          <a:p>
            <a:pPr indent="0" algn="ctr">
              <a:buNone/>
            </a:pPr>
            <a:r>
              <a:rPr lang="en-US" altLang="ko-KR" sz="2800" b="1" dirty="0"/>
              <a:t>(public-key cryptography)</a:t>
            </a:r>
          </a:p>
        </p:txBody>
      </p:sp>
      <p:sp>
        <p:nvSpPr>
          <p:cNvPr id="3" name="제목 2">
            <a:extLst>
              <a:ext uri="{FF2B5EF4-FFF2-40B4-BE49-F238E27FC236}">
                <a16:creationId xmlns:a16="http://schemas.microsoft.com/office/drawing/2014/main" id="{A2A3CBA3-B6E3-4663-989D-064A65E300BA}"/>
              </a:ext>
            </a:extLst>
          </p:cNvPr>
          <p:cNvSpPr>
            <a:spLocks noGrp="1"/>
          </p:cNvSpPr>
          <p:nvPr>
            <p:ph type="title"/>
          </p:nvPr>
        </p:nvSpPr>
        <p:spPr/>
        <p:txBody>
          <a:bodyPr/>
          <a:lstStyle/>
          <a:p>
            <a:r>
              <a:rPr lang="ko-KR" altLang="en-US" dirty="0" err="1"/>
              <a:t>암호학</a:t>
            </a:r>
            <a:r>
              <a:rPr lang="ko-KR" altLang="en-US" dirty="0"/>
              <a:t> </a:t>
            </a:r>
            <a:r>
              <a:rPr lang="en-US" altLang="ko-KR" dirty="0"/>
              <a:t>[ </a:t>
            </a:r>
            <a:r>
              <a:rPr lang="ko-KR" altLang="en-US" dirty="0" err="1"/>
              <a:t>대칭키</a:t>
            </a:r>
            <a:r>
              <a:rPr lang="ko-KR" altLang="en-US" dirty="0"/>
              <a:t> 암호</a:t>
            </a:r>
            <a:r>
              <a:rPr lang="en-US" altLang="ko-KR" dirty="0"/>
              <a:t> (symmetric-key algorithm)</a:t>
            </a:r>
            <a:r>
              <a:rPr lang="ko-KR" altLang="en-US" dirty="0"/>
              <a:t> </a:t>
            </a:r>
            <a:r>
              <a:rPr lang="en-US" altLang="ko-KR" dirty="0"/>
              <a:t>]</a:t>
            </a:r>
            <a:endParaRPr lang="ko-KR" altLang="en-US" dirty="0"/>
          </a:p>
        </p:txBody>
      </p:sp>
    </p:spTree>
    <p:extLst>
      <p:ext uri="{BB962C8B-B14F-4D97-AF65-F5344CB8AC3E}">
        <p14:creationId xmlns:p14="http://schemas.microsoft.com/office/powerpoint/2010/main" val="336011307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8DB2AB53-9FC8-495E-93FA-914B23C44480}"/>
              </a:ext>
            </a:extLst>
          </p:cNvPr>
          <p:cNvSpPr>
            <a:spLocks noGrp="1"/>
          </p:cNvSpPr>
          <p:nvPr>
            <p:ph idx="1"/>
          </p:nvPr>
        </p:nvSpPr>
        <p:spPr>
          <a:xfrm>
            <a:off x="241299" y="674860"/>
            <a:ext cx="11683999" cy="6030740"/>
          </a:xfrm>
        </p:spPr>
        <p:txBody>
          <a:bodyPr>
            <a:normAutofit/>
          </a:bodyPr>
          <a:lstStyle/>
          <a:p>
            <a:pPr indent="0">
              <a:buNone/>
            </a:pPr>
            <a:r>
              <a:rPr lang="ko-KR" altLang="en-US" sz="2200" b="1" dirty="0"/>
              <a:t>대칭 키 암호</a:t>
            </a:r>
            <a:r>
              <a:rPr lang="en-US" altLang="ko-KR" sz="2200" b="1" dirty="0"/>
              <a:t>(symmetric-key algorithm)</a:t>
            </a:r>
          </a:p>
          <a:p>
            <a:pPr indent="0">
              <a:buNone/>
            </a:pPr>
            <a:r>
              <a:rPr lang="ko-KR" altLang="en-US" sz="2000" dirty="0"/>
              <a:t>암호화와 복호화에 같은 키를 쓰는 알고리즘</a:t>
            </a:r>
            <a:endParaRPr lang="en-US" altLang="ko-KR" sz="2000" dirty="0"/>
          </a:p>
          <a:p>
            <a:pPr indent="0">
              <a:buNone/>
            </a:pPr>
            <a:endParaRPr lang="en-US" altLang="ko-KR" sz="1600" dirty="0"/>
          </a:p>
          <a:p>
            <a:pPr indent="0">
              <a:buNone/>
            </a:pPr>
            <a:endParaRPr lang="en-US" altLang="ko-KR" sz="1600" dirty="0"/>
          </a:p>
          <a:p>
            <a:pPr indent="0">
              <a:buNone/>
            </a:pPr>
            <a:endParaRPr lang="en-US" altLang="ko-KR" sz="1600" dirty="0"/>
          </a:p>
          <a:p>
            <a:pPr indent="0">
              <a:buNone/>
            </a:pPr>
            <a:endParaRPr lang="en-US" altLang="ko-KR" sz="1600" dirty="0"/>
          </a:p>
          <a:p>
            <a:pPr indent="0">
              <a:buNone/>
            </a:pPr>
            <a:endParaRPr lang="en-US" altLang="ko-KR" sz="1600" dirty="0"/>
          </a:p>
          <a:p>
            <a:pPr indent="0">
              <a:buNone/>
            </a:pPr>
            <a:endParaRPr lang="en-US" altLang="ko-KR" sz="1600" dirty="0"/>
          </a:p>
          <a:p>
            <a:pPr indent="0">
              <a:buNone/>
            </a:pPr>
            <a:endParaRPr lang="en-US" altLang="ko-KR" sz="1600" dirty="0"/>
          </a:p>
          <a:p>
            <a:pPr indent="0">
              <a:buNone/>
            </a:pPr>
            <a:endParaRPr lang="en-US" altLang="ko-KR" sz="1600" dirty="0"/>
          </a:p>
          <a:p>
            <a:r>
              <a:rPr lang="en-US" altLang="ko-KR" sz="2000" dirty="0"/>
              <a:t>AES(Advanced Encryption Standard) : 2001-11-26</a:t>
            </a:r>
            <a:r>
              <a:rPr lang="ko-KR" altLang="en-US" sz="2000" dirty="0"/>
              <a:t> </a:t>
            </a:r>
            <a:r>
              <a:rPr lang="en-US" altLang="ko-KR" sz="2000" dirty="0"/>
              <a:t>NIST</a:t>
            </a:r>
            <a:r>
              <a:rPr lang="ko-KR" altLang="en-US" sz="2000" dirty="0"/>
              <a:t>에 의해 제정된 암호화 방식</a:t>
            </a:r>
            <a:r>
              <a:rPr lang="en-US" altLang="ko-KR" dirty="0"/>
              <a:t>, </a:t>
            </a:r>
            <a:r>
              <a:rPr lang="en-US" altLang="ko-KR" sz="1400" dirty="0">
                <a:hlinkClick r:id="rId3"/>
              </a:rPr>
              <a:t>Announcement</a:t>
            </a:r>
            <a:endParaRPr lang="en-US" altLang="ko-KR" sz="1400" dirty="0"/>
          </a:p>
          <a:p>
            <a:pPr lvl="1"/>
            <a:r>
              <a:rPr lang="en-US" altLang="ko-KR" sz="1800" dirty="0"/>
              <a:t>1997-01-02 NIST</a:t>
            </a:r>
            <a:r>
              <a:rPr lang="ko-KR" altLang="en-US" sz="1800" dirty="0"/>
              <a:t>가 </a:t>
            </a:r>
            <a:r>
              <a:rPr lang="en-US" altLang="ko-KR" sz="1800" dirty="0"/>
              <a:t>DES</a:t>
            </a:r>
            <a:r>
              <a:rPr lang="ko-KR" altLang="en-US" sz="1800" dirty="0"/>
              <a:t>를 대체할 목적으로 개선된 암호 기법 공모</a:t>
            </a:r>
            <a:r>
              <a:rPr lang="en-US" altLang="ko-KR" sz="1800" dirty="0"/>
              <a:t>,</a:t>
            </a:r>
            <a:r>
              <a:rPr lang="en-US" altLang="ko-KR" dirty="0"/>
              <a:t> </a:t>
            </a:r>
            <a:r>
              <a:rPr lang="en-US" altLang="ko-KR" sz="1400" dirty="0">
                <a:hlinkClick r:id="rId4"/>
              </a:rPr>
              <a:t>Announcement</a:t>
            </a:r>
            <a:endParaRPr lang="en-US" altLang="ko-KR" sz="1400" dirty="0"/>
          </a:p>
          <a:p>
            <a:pPr lvl="1"/>
            <a:r>
              <a:rPr lang="ko-KR" altLang="en-US" sz="1800" dirty="0" err="1"/>
              <a:t>빈슨트</a:t>
            </a:r>
            <a:r>
              <a:rPr lang="ko-KR" altLang="en-US" sz="1800" dirty="0"/>
              <a:t> </a:t>
            </a:r>
            <a:r>
              <a:rPr lang="ko-KR" altLang="en-US" sz="1800" dirty="0" err="1"/>
              <a:t>레이믄</a:t>
            </a:r>
            <a:r>
              <a:rPr lang="en-US" altLang="ko-KR" sz="1800" dirty="0"/>
              <a:t>(</a:t>
            </a:r>
            <a:r>
              <a:rPr lang="en-US" altLang="ko-KR" sz="1800" dirty="0" err="1"/>
              <a:t>Vencent</a:t>
            </a:r>
            <a:r>
              <a:rPr lang="en-US" altLang="ko-KR" sz="1800" dirty="0"/>
              <a:t> </a:t>
            </a:r>
            <a:r>
              <a:rPr lang="en-US" altLang="ko-KR" sz="1800" dirty="0" err="1"/>
              <a:t>Rijment</a:t>
            </a:r>
            <a:r>
              <a:rPr lang="en-US" altLang="ko-KR" sz="1800" dirty="0"/>
              <a:t>)</a:t>
            </a:r>
            <a:r>
              <a:rPr lang="ko-KR" altLang="en-US" sz="1800" dirty="0"/>
              <a:t>과 </a:t>
            </a:r>
            <a:r>
              <a:rPr lang="ko-KR" altLang="en-US" sz="1800" dirty="0" err="1"/>
              <a:t>요안</a:t>
            </a:r>
            <a:r>
              <a:rPr lang="ko-KR" altLang="en-US" sz="1800" dirty="0"/>
              <a:t> </a:t>
            </a:r>
            <a:r>
              <a:rPr lang="ko-KR" altLang="en-US" sz="1800" dirty="0" err="1"/>
              <a:t>대믄</a:t>
            </a:r>
            <a:r>
              <a:rPr lang="en-US" altLang="ko-KR" sz="1800" dirty="0"/>
              <a:t>(Joan Daemen)</a:t>
            </a:r>
            <a:r>
              <a:rPr lang="ko-KR" altLang="en-US" sz="1800" dirty="0"/>
              <a:t>의 개발한 </a:t>
            </a:r>
            <a:r>
              <a:rPr lang="ko-KR" altLang="en-US" sz="1800" dirty="0" err="1"/>
              <a:t>레인달</a:t>
            </a:r>
            <a:r>
              <a:rPr lang="en-US" altLang="ko-KR" sz="1800" dirty="0"/>
              <a:t>(Rijndael) </a:t>
            </a:r>
            <a:r>
              <a:rPr lang="ko-KR" altLang="en-US" sz="1800" dirty="0"/>
              <a:t>알고리즘이 선정</a:t>
            </a:r>
            <a:endParaRPr lang="en-US" altLang="ko-KR" sz="1800" dirty="0"/>
          </a:p>
          <a:p>
            <a:pPr lvl="1"/>
            <a:r>
              <a:rPr lang="en-US" altLang="ko-KR" sz="1800" dirty="0"/>
              <a:t>AES-126, AES-192, AES-256</a:t>
            </a:r>
          </a:p>
          <a:p>
            <a:pPr indent="0">
              <a:buNone/>
            </a:pPr>
            <a:endParaRPr lang="ko-KR" altLang="en-US" dirty="0"/>
          </a:p>
        </p:txBody>
      </p:sp>
      <p:sp>
        <p:nvSpPr>
          <p:cNvPr id="3" name="제목 2">
            <a:extLst>
              <a:ext uri="{FF2B5EF4-FFF2-40B4-BE49-F238E27FC236}">
                <a16:creationId xmlns:a16="http://schemas.microsoft.com/office/drawing/2014/main" id="{59B7BFB5-1BB1-4161-A0D2-BAF3C0F98673}"/>
              </a:ext>
            </a:extLst>
          </p:cNvPr>
          <p:cNvSpPr>
            <a:spLocks noGrp="1"/>
          </p:cNvSpPr>
          <p:nvPr>
            <p:ph type="title"/>
          </p:nvPr>
        </p:nvSpPr>
        <p:spPr/>
        <p:txBody>
          <a:bodyPr/>
          <a:lstStyle/>
          <a:p>
            <a:r>
              <a:rPr lang="ko-KR" altLang="en-US" dirty="0" err="1"/>
              <a:t>암호학</a:t>
            </a:r>
            <a:r>
              <a:rPr lang="ko-KR" altLang="en-US" dirty="0"/>
              <a:t> </a:t>
            </a:r>
            <a:r>
              <a:rPr lang="en-US" altLang="ko-KR" dirty="0"/>
              <a:t>[ </a:t>
            </a:r>
            <a:r>
              <a:rPr lang="ko-KR" altLang="en-US" dirty="0" err="1"/>
              <a:t>대칭키</a:t>
            </a:r>
            <a:r>
              <a:rPr lang="ko-KR" altLang="en-US" dirty="0"/>
              <a:t> 암호</a:t>
            </a:r>
            <a:r>
              <a:rPr lang="en-US" altLang="ko-KR" dirty="0"/>
              <a:t> (symmetric-key algorithm)</a:t>
            </a:r>
            <a:r>
              <a:rPr lang="ko-KR" altLang="en-US" dirty="0"/>
              <a:t> </a:t>
            </a:r>
            <a:r>
              <a:rPr lang="en-US" altLang="ko-KR" dirty="0"/>
              <a:t>]</a:t>
            </a:r>
            <a:endParaRPr lang="ko-KR" altLang="en-US" dirty="0"/>
          </a:p>
        </p:txBody>
      </p:sp>
      <p:grpSp>
        <p:nvGrpSpPr>
          <p:cNvPr id="40" name="그룹 39">
            <a:extLst>
              <a:ext uri="{FF2B5EF4-FFF2-40B4-BE49-F238E27FC236}">
                <a16:creationId xmlns:a16="http://schemas.microsoft.com/office/drawing/2014/main" id="{0BECA311-58C6-4D49-A151-39993E8F05C7}"/>
              </a:ext>
            </a:extLst>
          </p:cNvPr>
          <p:cNvGrpSpPr/>
          <p:nvPr/>
        </p:nvGrpSpPr>
        <p:grpSpPr>
          <a:xfrm>
            <a:off x="158352" y="1865470"/>
            <a:ext cx="6625264" cy="2204665"/>
            <a:chOff x="158352" y="1735843"/>
            <a:chExt cx="6625264" cy="2204665"/>
          </a:xfrm>
        </p:grpSpPr>
        <p:sp>
          <p:nvSpPr>
            <p:cNvPr id="4" name="TextBox 3">
              <a:extLst>
                <a:ext uri="{FF2B5EF4-FFF2-40B4-BE49-F238E27FC236}">
                  <a16:creationId xmlns:a16="http://schemas.microsoft.com/office/drawing/2014/main" id="{B1AC20FC-7D05-4F8B-A504-C764C91B84E0}"/>
                </a:ext>
              </a:extLst>
            </p:cNvPr>
            <p:cNvSpPr txBox="1"/>
            <p:nvPr/>
          </p:nvSpPr>
          <p:spPr>
            <a:xfrm>
              <a:off x="158352" y="2631222"/>
              <a:ext cx="1692066" cy="584775"/>
            </a:xfrm>
            <a:prstGeom prst="rect">
              <a:avLst/>
            </a:prstGeom>
            <a:noFill/>
          </p:spPr>
          <p:txBody>
            <a:bodyPr wrap="none" rtlCol="0">
              <a:spAutoFit/>
            </a:bodyPr>
            <a:lstStyle/>
            <a:p>
              <a:r>
                <a:rPr lang="ko-KR" altLang="en-US" sz="1600" b="1" dirty="0" err="1">
                  <a:solidFill>
                    <a:schemeClr val="bg1">
                      <a:lumMod val="85000"/>
                    </a:schemeClr>
                  </a:solidFill>
                </a:rPr>
                <a:t>평문</a:t>
              </a:r>
              <a:r>
                <a:rPr lang="en-US" altLang="ko-KR" sz="1600" b="1" dirty="0">
                  <a:solidFill>
                    <a:schemeClr val="bg1">
                      <a:lumMod val="85000"/>
                    </a:schemeClr>
                  </a:solidFill>
                </a:rPr>
                <a:t>(Plain Text)</a:t>
              </a:r>
            </a:p>
            <a:p>
              <a:pPr algn="ctr"/>
              <a:r>
                <a:rPr lang="en-US" altLang="ko-KR" sz="1600" dirty="0">
                  <a:solidFill>
                    <a:schemeClr val="bg1">
                      <a:lumMod val="85000"/>
                    </a:schemeClr>
                  </a:solidFill>
                </a:rPr>
                <a:t>(Hello!)</a:t>
              </a:r>
              <a:endParaRPr lang="ko-KR" altLang="en-US" sz="1600" dirty="0">
                <a:solidFill>
                  <a:schemeClr val="bg1">
                    <a:lumMod val="85000"/>
                  </a:schemeClr>
                </a:solidFill>
              </a:endParaRPr>
            </a:p>
          </p:txBody>
        </p:sp>
        <p:sp>
          <p:nvSpPr>
            <p:cNvPr id="7" name="TextBox 6">
              <a:extLst>
                <a:ext uri="{FF2B5EF4-FFF2-40B4-BE49-F238E27FC236}">
                  <a16:creationId xmlns:a16="http://schemas.microsoft.com/office/drawing/2014/main" id="{2353255A-9B93-4B1F-BC62-33B0FCEA1AA9}"/>
                </a:ext>
              </a:extLst>
            </p:cNvPr>
            <p:cNvSpPr txBox="1"/>
            <p:nvPr/>
          </p:nvSpPr>
          <p:spPr>
            <a:xfrm>
              <a:off x="4729271" y="2610436"/>
              <a:ext cx="2054345" cy="584775"/>
            </a:xfrm>
            <a:prstGeom prst="rect">
              <a:avLst/>
            </a:prstGeom>
            <a:noFill/>
          </p:spPr>
          <p:txBody>
            <a:bodyPr wrap="none" rtlCol="0">
              <a:spAutoFit/>
            </a:bodyPr>
            <a:lstStyle/>
            <a:p>
              <a:r>
                <a:rPr lang="ko-KR" altLang="en-US" sz="1600" b="1" dirty="0">
                  <a:solidFill>
                    <a:schemeClr val="bg1">
                      <a:lumMod val="85000"/>
                    </a:schemeClr>
                  </a:solidFill>
                </a:rPr>
                <a:t>암호문</a:t>
              </a:r>
              <a:r>
                <a:rPr lang="en-US" altLang="ko-KR" sz="1600" b="1" dirty="0">
                  <a:solidFill>
                    <a:schemeClr val="bg1">
                      <a:lumMod val="85000"/>
                    </a:schemeClr>
                  </a:solidFill>
                </a:rPr>
                <a:t>(Cipher Text)</a:t>
              </a:r>
            </a:p>
            <a:p>
              <a:pPr algn="ctr"/>
              <a:r>
                <a:rPr lang="en-US" altLang="ko-KR" sz="1600" dirty="0">
                  <a:solidFill>
                    <a:schemeClr val="bg1">
                      <a:lumMod val="85000"/>
                    </a:schemeClr>
                  </a:solidFill>
                </a:rPr>
                <a:t>(FA3E2B29)</a:t>
              </a:r>
              <a:endParaRPr lang="ko-KR" altLang="en-US" sz="1600" dirty="0">
                <a:solidFill>
                  <a:schemeClr val="bg1">
                    <a:lumMod val="85000"/>
                  </a:schemeClr>
                </a:solidFill>
              </a:endParaRPr>
            </a:p>
          </p:txBody>
        </p:sp>
        <p:cxnSp>
          <p:nvCxnSpPr>
            <p:cNvPr id="8" name="연결선: 꺾임 7">
              <a:extLst>
                <a:ext uri="{FF2B5EF4-FFF2-40B4-BE49-F238E27FC236}">
                  <a16:creationId xmlns:a16="http://schemas.microsoft.com/office/drawing/2014/main" id="{87B87850-9BBE-4C1B-883B-7E4D17A4D0CC}"/>
                </a:ext>
              </a:extLst>
            </p:cNvPr>
            <p:cNvCxnSpPr>
              <a:stCxn id="4" idx="0"/>
              <a:endCxn id="7" idx="0"/>
            </p:cNvCxnSpPr>
            <p:nvPr/>
          </p:nvCxnSpPr>
          <p:spPr>
            <a:xfrm rot="5400000" flipH="1" flipV="1">
              <a:off x="3370021" y="244800"/>
              <a:ext cx="20786" cy="4752059"/>
            </a:xfrm>
            <a:prstGeom prst="bentConnector3">
              <a:avLst>
                <a:gd name="adj1" fmla="val 4774059"/>
              </a:avLst>
            </a:prstGeom>
            <a:ln w="22225">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0" name="그룹 9">
              <a:extLst>
                <a:ext uri="{FF2B5EF4-FFF2-40B4-BE49-F238E27FC236}">
                  <a16:creationId xmlns:a16="http://schemas.microsoft.com/office/drawing/2014/main" id="{1BED339B-B1EB-497B-A17B-589C035C9A44}"/>
                </a:ext>
              </a:extLst>
            </p:cNvPr>
            <p:cNvGrpSpPr/>
            <p:nvPr/>
          </p:nvGrpSpPr>
          <p:grpSpPr>
            <a:xfrm>
              <a:off x="2486828" y="2241025"/>
              <a:ext cx="1983556" cy="914353"/>
              <a:chOff x="1300295" y="1801517"/>
              <a:chExt cx="2404464" cy="1108378"/>
            </a:xfrm>
          </p:grpSpPr>
          <p:pic>
            <p:nvPicPr>
              <p:cNvPr id="5" name="내용 개체 틀 4" descr="키 윤곽선">
                <a:extLst>
                  <a:ext uri="{FF2B5EF4-FFF2-40B4-BE49-F238E27FC236}">
                    <a16:creationId xmlns:a16="http://schemas.microsoft.com/office/drawing/2014/main" id="{ED6FA38E-54B4-4EE9-98BA-53520085A80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889661" y="1801517"/>
                <a:ext cx="914400" cy="914399"/>
              </a:xfrm>
              <a:prstGeom prst="rect">
                <a:avLst/>
              </a:prstGeom>
            </p:spPr>
          </p:pic>
          <p:sp>
            <p:nvSpPr>
              <p:cNvPr id="11" name="TextBox 10">
                <a:extLst>
                  <a:ext uri="{FF2B5EF4-FFF2-40B4-BE49-F238E27FC236}">
                    <a16:creationId xmlns:a16="http://schemas.microsoft.com/office/drawing/2014/main" id="{78C0848C-83D5-4FCB-9D32-425D519817A1}"/>
                  </a:ext>
                </a:extLst>
              </p:cNvPr>
              <p:cNvSpPr txBox="1"/>
              <p:nvPr/>
            </p:nvSpPr>
            <p:spPr>
              <a:xfrm>
                <a:off x="1300295" y="2499500"/>
                <a:ext cx="2404464" cy="410395"/>
              </a:xfrm>
              <a:prstGeom prst="rect">
                <a:avLst/>
              </a:prstGeom>
              <a:noFill/>
            </p:spPr>
            <p:txBody>
              <a:bodyPr wrap="none" rtlCol="0">
                <a:spAutoFit/>
              </a:bodyPr>
              <a:lstStyle/>
              <a:p>
                <a:r>
                  <a:rPr lang="ko-KR" altLang="en-US" sz="1600" dirty="0" err="1">
                    <a:solidFill>
                      <a:srgbClr val="EF296B"/>
                    </a:solidFill>
                  </a:rPr>
                  <a:t>암호키</a:t>
                </a:r>
                <a:r>
                  <a:rPr lang="en-US" altLang="ko-KR" sz="1600" dirty="0">
                    <a:solidFill>
                      <a:srgbClr val="EF296B"/>
                    </a:solidFill>
                  </a:rPr>
                  <a:t>(Cypher Key)</a:t>
                </a:r>
                <a:endParaRPr lang="ko-KR" altLang="en-US" sz="1600" dirty="0">
                  <a:solidFill>
                    <a:srgbClr val="EF296B"/>
                  </a:solidFill>
                </a:endParaRPr>
              </a:p>
            </p:txBody>
          </p:sp>
        </p:grpSp>
        <p:cxnSp>
          <p:nvCxnSpPr>
            <p:cNvPr id="15" name="연결선: 꺾임 14">
              <a:extLst>
                <a:ext uri="{FF2B5EF4-FFF2-40B4-BE49-F238E27FC236}">
                  <a16:creationId xmlns:a16="http://schemas.microsoft.com/office/drawing/2014/main" id="{A4F4E657-3E6A-484C-82EF-3E508557FA51}"/>
                </a:ext>
              </a:extLst>
            </p:cNvPr>
            <p:cNvCxnSpPr>
              <a:cxnSpLocks/>
              <a:stCxn id="7" idx="2"/>
              <a:endCxn id="4" idx="2"/>
            </p:cNvCxnSpPr>
            <p:nvPr/>
          </p:nvCxnSpPr>
          <p:spPr>
            <a:xfrm rot="5400000">
              <a:off x="3370022" y="829575"/>
              <a:ext cx="20786" cy="4752059"/>
            </a:xfrm>
            <a:prstGeom prst="bentConnector3">
              <a:avLst>
                <a:gd name="adj1" fmla="val 4086712"/>
              </a:avLst>
            </a:prstGeom>
            <a:ln w="22225">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78021276-9781-43D1-946D-9F2E34E2786E}"/>
                </a:ext>
              </a:extLst>
            </p:cNvPr>
            <p:cNvSpPr txBox="1"/>
            <p:nvPr/>
          </p:nvSpPr>
          <p:spPr>
            <a:xfrm>
              <a:off x="2552479" y="1735843"/>
              <a:ext cx="1623458" cy="338554"/>
            </a:xfrm>
            <a:prstGeom prst="rect">
              <a:avLst/>
            </a:prstGeom>
            <a:noFill/>
          </p:spPr>
          <p:txBody>
            <a:bodyPr wrap="none" rtlCol="0">
              <a:spAutoFit/>
            </a:bodyPr>
            <a:lstStyle/>
            <a:p>
              <a:r>
                <a:rPr lang="ko-KR" altLang="en-US" sz="1600" dirty="0">
                  <a:solidFill>
                    <a:schemeClr val="bg1">
                      <a:lumMod val="85000"/>
                    </a:schemeClr>
                  </a:solidFill>
                </a:rPr>
                <a:t>암호화</a:t>
              </a:r>
              <a:r>
                <a:rPr lang="en-US" altLang="ko-KR" sz="1600" dirty="0">
                  <a:solidFill>
                    <a:schemeClr val="bg1">
                      <a:lumMod val="85000"/>
                    </a:schemeClr>
                  </a:solidFill>
                </a:rPr>
                <a:t>(Encrypt)</a:t>
              </a:r>
              <a:endParaRPr lang="ko-KR" altLang="en-US" sz="1600" dirty="0">
                <a:solidFill>
                  <a:schemeClr val="bg1">
                    <a:lumMod val="85000"/>
                  </a:schemeClr>
                </a:solidFill>
              </a:endParaRPr>
            </a:p>
          </p:txBody>
        </p:sp>
        <p:sp>
          <p:nvSpPr>
            <p:cNvPr id="23" name="TextBox 22">
              <a:extLst>
                <a:ext uri="{FF2B5EF4-FFF2-40B4-BE49-F238E27FC236}">
                  <a16:creationId xmlns:a16="http://schemas.microsoft.com/office/drawing/2014/main" id="{8D379C83-4679-48D8-82D6-06BE5B1B2D9F}"/>
                </a:ext>
              </a:extLst>
            </p:cNvPr>
            <p:cNvSpPr txBox="1"/>
            <p:nvPr/>
          </p:nvSpPr>
          <p:spPr>
            <a:xfrm>
              <a:off x="2614347" y="3601954"/>
              <a:ext cx="1657120" cy="338554"/>
            </a:xfrm>
            <a:prstGeom prst="rect">
              <a:avLst/>
            </a:prstGeom>
            <a:noFill/>
          </p:spPr>
          <p:txBody>
            <a:bodyPr wrap="none" rtlCol="0">
              <a:spAutoFit/>
            </a:bodyPr>
            <a:lstStyle/>
            <a:p>
              <a:r>
                <a:rPr lang="ko-KR" altLang="en-US" sz="1600" dirty="0">
                  <a:solidFill>
                    <a:schemeClr val="bg1">
                      <a:lumMod val="85000"/>
                    </a:schemeClr>
                  </a:solidFill>
                </a:rPr>
                <a:t>복호화</a:t>
              </a:r>
              <a:r>
                <a:rPr lang="en-US" altLang="ko-KR" sz="1600" dirty="0">
                  <a:solidFill>
                    <a:schemeClr val="bg1">
                      <a:lumMod val="85000"/>
                    </a:schemeClr>
                  </a:solidFill>
                </a:rPr>
                <a:t>(Decrypt)</a:t>
              </a:r>
              <a:endParaRPr lang="ko-KR" altLang="en-US" sz="1600" dirty="0">
                <a:solidFill>
                  <a:schemeClr val="bg1">
                    <a:lumMod val="85000"/>
                  </a:schemeClr>
                </a:solidFill>
              </a:endParaRPr>
            </a:p>
          </p:txBody>
        </p:sp>
        <p:cxnSp>
          <p:nvCxnSpPr>
            <p:cNvPr id="30" name="직선 화살표 연결선 29">
              <a:extLst>
                <a:ext uri="{FF2B5EF4-FFF2-40B4-BE49-F238E27FC236}">
                  <a16:creationId xmlns:a16="http://schemas.microsoft.com/office/drawing/2014/main" id="{163C19D4-E456-4D4B-A880-A145988E52F7}"/>
                </a:ext>
              </a:extLst>
            </p:cNvPr>
            <p:cNvCxnSpPr>
              <a:cxnSpLocks/>
            </p:cNvCxnSpPr>
            <p:nvPr/>
          </p:nvCxnSpPr>
          <p:spPr>
            <a:xfrm flipV="1">
              <a:off x="3351318" y="2087870"/>
              <a:ext cx="0" cy="306310"/>
            </a:xfrm>
            <a:prstGeom prst="straightConnector1">
              <a:avLst/>
            </a:prstGeom>
            <a:ln>
              <a:solidFill>
                <a:srgbClr val="EF296B"/>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2" name="직선 화살표 연결선 31">
              <a:extLst>
                <a:ext uri="{FF2B5EF4-FFF2-40B4-BE49-F238E27FC236}">
                  <a16:creationId xmlns:a16="http://schemas.microsoft.com/office/drawing/2014/main" id="{590E621F-62C1-4468-A9A4-5F47C45FF7DB}"/>
                </a:ext>
              </a:extLst>
            </p:cNvPr>
            <p:cNvCxnSpPr>
              <a:cxnSpLocks/>
            </p:cNvCxnSpPr>
            <p:nvPr/>
          </p:nvCxnSpPr>
          <p:spPr>
            <a:xfrm>
              <a:off x="3351318" y="3212148"/>
              <a:ext cx="0" cy="337448"/>
            </a:xfrm>
            <a:prstGeom prst="straightConnector1">
              <a:avLst/>
            </a:prstGeom>
            <a:ln>
              <a:solidFill>
                <a:srgbClr val="EF296B"/>
              </a:solidFill>
              <a:prstDash val="dash"/>
              <a:tailEnd type="triangle"/>
            </a:ln>
          </p:spPr>
          <p:style>
            <a:lnRef idx="1">
              <a:schemeClr val="accent1"/>
            </a:lnRef>
            <a:fillRef idx="0">
              <a:schemeClr val="accent1"/>
            </a:fillRef>
            <a:effectRef idx="0">
              <a:schemeClr val="accent1"/>
            </a:effectRef>
            <a:fontRef idx="minor">
              <a:schemeClr val="tx1"/>
            </a:fontRef>
          </p:style>
        </p:cxnSp>
      </p:grpSp>
      <p:grpSp>
        <p:nvGrpSpPr>
          <p:cNvPr id="16" name="그룹 15">
            <a:extLst>
              <a:ext uri="{FF2B5EF4-FFF2-40B4-BE49-F238E27FC236}">
                <a16:creationId xmlns:a16="http://schemas.microsoft.com/office/drawing/2014/main" id="{0492E4C2-CE04-4569-8BE6-900D8B5408D0}"/>
              </a:ext>
            </a:extLst>
          </p:cNvPr>
          <p:cNvGrpSpPr/>
          <p:nvPr/>
        </p:nvGrpSpPr>
        <p:grpSpPr>
          <a:xfrm>
            <a:off x="7856350" y="1856529"/>
            <a:ext cx="2590898" cy="1772406"/>
            <a:chOff x="2142521" y="1059836"/>
            <a:chExt cx="7924033" cy="5420744"/>
          </a:xfrm>
        </p:grpSpPr>
        <p:pic>
          <p:nvPicPr>
            <p:cNvPr id="17" name="그래픽 16">
              <a:extLst>
                <a:ext uri="{FF2B5EF4-FFF2-40B4-BE49-F238E27FC236}">
                  <a16:creationId xmlns:a16="http://schemas.microsoft.com/office/drawing/2014/main" id="{E66F2A74-D188-456C-ABED-4F9A191B353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142521" y="2249500"/>
              <a:ext cx="1800000" cy="1800000"/>
            </a:xfrm>
            <a:prstGeom prst="rect">
              <a:avLst/>
            </a:prstGeom>
          </p:spPr>
        </p:pic>
        <p:pic>
          <p:nvPicPr>
            <p:cNvPr id="18" name="그래픽 17">
              <a:extLst>
                <a:ext uri="{FF2B5EF4-FFF2-40B4-BE49-F238E27FC236}">
                  <a16:creationId xmlns:a16="http://schemas.microsoft.com/office/drawing/2014/main" id="{0D6F4EA9-09C2-4FE8-B185-A4E9DB1BBE0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266554" y="2258910"/>
              <a:ext cx="1800000" cy="1800000"/>
            </a:xfrm>
            <a:prstGeom prst="rect">
              <a:avLst/>
            </a:prstGeom>
          </p:spPr>
        </p:pic>
        <p:pic>
          <p:nvPicPr>
            <p:cNvPr id="19" name="내용 개체 틀 4" descr="키 윤곽선">
              <a:extLst>
                <a:ext uri="{FF2B5EF4-FFF2-40B4-BE49-F238E27FC236}">
                  <a16:creationId xmlns:a16="http://schemas.microsoft.com/office/drawing/2014/main" id="{A3448814-250F-47BF-BAAB-3DCA8055E43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142521" y="4069099"/>
              <a:ext cx="1800000" cy="1799998"/>
            </a:xfrm>
            <a:prstGeom prst="rect">
              <a:avLst/>
            </a:prstGeom>
          </p:spPr>
        </p:pic>
        <p:pic>
          <p:nvPicPr>
            <p:cNvPr id="21" name="내용 개체 틀 4" descr="키 윤곽선">
              <a:extLst>
                <a:ext uri="{FF2B5EF4-FFF2-40B4-BE49-F238E27FC236}">
                  <a16:creationId xmlns:a16="http://schemas.microsoft.com/office/drawing/2014/main" id="{EC4638E7-93B3-4505-802C-319B2959518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266554" y="4069099"/>
              <a:ext cx="1800000" cy="1799998"/>
            </a:xfrm>
            <a:prstGeom prst="rect">
              <a:avLst/>
            </a:prstGeom>
          </p:spPr>
        </p:pic>
        <p:cxnSp>
          <p:nvCxnSpPr>
            <p:cNvPr id="22" name="직선 화살표 연결선 21">
              <a:extLst>
                <a:ext uri="{FF2B5EF4-FFF2-40B4-BE49-F238E27FC236}">
                  <a16:creationId xmlns:a16="http://schemas.microsoft.com/office/drawing/2014/main" id="{F110FF60-DFC6-4EAE-9189-1935EFF6045E}"/>
                </a:ext>
              </a:extLst>
            </p:cNvPr>
            <p:cNvCxnSpPr>
              <a:stCxn id="17" idx="3"/>
              <a:endCxn id="18" idx="1"/>
            </p:cNvCxnSpPr>
            <p:nvPr/>
          </p:nvCxnSpPr>
          <p:spPr>
            <a:xfrm>
              <a:off x="3942521" y="3149500"/>
              <a:ext cx="4324033" cy="9410"/>
            </a:xfrm>
            <a:prstGeom prst="straightConnector1">
              <a:avLst/>
            </a:prstGeom>
            <a:ln w="38100">
              <a:solidFill>
                <a:schemeClr val="bg1">
                  <a:lumMod val="8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AAF7869C-78B1-4A73-ABCF-A4ADBB79B384}"/>
                </a:ext>
              </a:extLst>
            </p:cNvPr>
            <p:cNvSpPr txBox="1"/>
            <p:nvPr/>
          </p:nvSpPr>
          <p:spPr>
            <a:xfrm>
              <a:off x="2736186" y="1059836"/>
              <a:ext cx="612667" cy="1223700"/>
            </a:xfrm>
            <a:prstGeom prst="rect">
              <a:avLst/>
            </a:prstGeom>
            <a:noFill/>
          </p:spPr>
          <p:txBody>
            <a:bodyPr wrap="square" rtlCol="0">
              <a:spAutoFit/>
            </a:bodyPr>
            <a:lstStyle/>
            <a:p>
              <a:pPr algn="ctr"/>
              <a:r>
                <a:rPr lang="en-US" altLang="ko-KR" sz="2000" dirty="0">
                  <a:solidFill>
                    <a:schemeClr val="bg1">
                      <a:lumMod val="85000"/>
                    </a:schemeClr>
                  </a:solidFill>
                  <a:latin typeface="Arial" panose="020B0604020202020204" pitchFamily="34" charset="0"/>
                </a:rPr>
                <a:t>A</a:t>
              </a:r>
              <a:endParaRPr lang="ko-KR" altLang="en-US" sz="2000" dirty="0">
                <a:solidFill>
                  <a:schemeClr val="bg1">
                    <a:lumMod val="85000"/>
                  </a:schemeClr>
                </a:solidFill>
                <a:latin typeface="Arial" panose="020B0604020202020204" pitchFamily="34" charset="0"/>
              </a:endParaRPr>
            </a:p>
          </p:txBody>
        </p:sp>
        <p:sp>
          <p:nvSpPr>
            <p:cNvPr id="25" name="TextBox 24">
              <a:extLst>
                <a:ext uri="{FF2B5EF4-FFF2-40B4-BE49-F238E27FC236}">
                  <a16:creationId xmlns:a16="http://schemas.microsoft.com/office/drawing/2014/main" id="{F85596F8-0A8B-4BFD-B403-123112E30925}"/>
                </a:ext>
              </a:extLst>
            </p:cNvPr>
            <p:cNvSpPr txBox="1"/>
            <p:nvPr/>
          </p:nvSpPr>
          <p:spPr>
            <a:xfrm>
              <a:off x="8860219" y="1059836"/>
              <a:ext cx="612667" cy="1223700"/>
            </a:xfrm>
            <a:prstGeom prst="rect">
              <a:avLst/>
            </a:prstGeom>
            <a:noFill/>
          </p:spPr>
          <p:txBody>
            <a:bodyPr wrap="square" rtlCol="0">
              <a:spAutoFit/>
            </a:bodyPr>
            <a:lstStyle/>
            <a:p>
              <a:pPr algn="ctr"/>
              <a:r>
                <a:rPr lang="en-US" altLang="ko-KR" sz="2000" dirty="0">
                  <a:solidFill>
                    <a:schemeClr val="bg1">
                      <a:lumMod val="85000"/>
                    </a:schemeClr>
                  </a:solidFill>
                  <a:latin typeface="Arial" panose="020B0604020202020204" pitchFamily="34" charset="0"/>
                </a:rPr>
                <a:t>B</a:t>
              </a:r>
              <a:endParaRPr lang="ko-KR" altLang="en-US" sz="2000" dirty="0">
                <a:solidFill>
                  <a:schemeClr val="bg1">
                    <a:lumMod val="85000"/>
                  </a:schemeClr>
                </a:solidFill>
                <a:latin typeface="Arial" panose="020B0604020202020204" pitchFamily="34" charset="0"/>
              </a:endParaRPr>
            </a:p>
          </p:txBody>
        </p:sp>
        <p:sp>
          <p:nvSpPr>
            <p:cNvPr id="26" name="TextBox 25">
              <a:extLst>
                <a:ext uri="{FF2B5EF4-FFF2-40B4-BE49-F238E27FC236}">
                  <a16:creationId xmlns:a16="http://schemas.microsoft.com/office/drawing/2014/main" id="{603A83CC-4F6E-405A-AA90-0925CC327687}"/>
                </a:ext>
              </a:extLst>
            </p:cNvPr>
            <p:cNvSpPr txBox="1"/>
            <p:nvPr/>
          </p:nvSpPr>
          <p:spPr>
            <a:xfrm>
              <a:off x="4111322" y="4692098"/>
              <a:ext cx="3969357" cy="1788482"/>
            </a:xfrm>
            <a:prstGeom prst="rect">
              <a:avLst/>
            </a:prstGeom>
            <a:noFill/>
          </p:spPr>
          <p:txBody>
            <a:bodyPr wrap="square" rtlCol="0">
              <a:spAutoFit/>
            </a:bodyPr>
            <a:lstStyle/>
            <a:p>
              <a:pPr algn="ctr"/>
              <a:r>
                <a:rPr lang="ko-KR" altLang="en-US" sz="1600" dirty="0">
                  <a:solidFill>
                    <a:srgbClr val="EF296B"/>
                  </a:solidFill>
                  <a:latin typeface="Arial" panose="020B0604020202020204" pitchFamily="34" charset="0"/>
                </a:rPr>
                <a:t>같은 </a:t>
              </a:r>
              <a:r>
                <a:rPr lang="ko-KR" altLang="en-US" sz="1600" dirty="0" err="1">
                  <a:solidFill>
                    <a:srgbClr val="EF296B"/>
                  </a:solidFill>
                  <a:latin typeface="Arial" panose="020B0604020202020204" pitchFamily="34" charset="0"/>
                </a:rPr>
                <a:t>암호키</a:t>
              </a:r>
              <a:r>
                <a:rPr lang="ko-KR" altLang="en-US" sz="1600" dirty="0">
                  <a:solidFill>
                    <a:srgbClr val="EF296B"/>
                  </a:solidFill>
                  <a:latin typeface="Arial" panose="020B0604020202020204" pitchFamily="34" charset="0"/>
                </a:rPr>
                <a:t> 공유 필요</a:t>
              </a:r>
            </a:p>
          </p:txBody>
        </p:sp>
      </p:grpSp>
    </p:spTree>
    <p:extLst>
      <p:ext uri="{BB962C8B-B14F-4D97-AF65-F5344CB8AC3E}">
        <p14:creationId xmlns:p14="http://schemas.microsoft.com/office/powerpoint/2010/main" val="39805262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E21F44D2-5F49-47AB-B190-C514BEA44AE8}"/>
              </a:ext>
            </a:extLst>
          </p:cNvPr>
          <p:cNvSpPr>
            <a:spLocks noGrp="1"/>
          </p:cNvSpPr>
          <p:nvPr>
            <p:ph type="title"/>
          </p:nvPr>
        </p:nvSpPr>
        <p:spPr/>
        <p:txBody>
          <a:bodyPr/>
          <a:lstStyle/>
          <a:p>
            <a:r>
              <a:rPr lang="ko-KR" altLang="en-US" dirty="0" err="1"/>
              <a:t>사이퍼펑크</a:t>
            </a:r>
            <a:endParaRPr lang="ko-KR" altLang="en-US" dirty="0"/>
          </a:p>
        </p:txBody>
      </p:sp>
      <p:sp>
        <p:nvSpPr>
          <p:cNvPr id="4" name="TextBox 3">
            <a:extLst>
              <a:ext uri="{FF2B5EF4-FFF2-40B4-BE49-F238E27FC236}">
                <a16:creationId xmlns:a16="http://schemas.microsoft.com/office/drawing/2014/main" id="{EC1AC9BE-C42A-48D8-911C-B875AB06BAA7}"/>
              </a:ext>
            </a:extLst>
          </p:cNvPr>
          <p:cNvSpPr txBox="1"/>
          <p:nvPr/>
        </p:nvSpPr>
        <p:spPr>
          <a:xfrm>
            <a:off x="3237696" y="1199202"/>
            <a:ext cx="5716630" cy="1323439"/>
          </a:xfrm>
          <a:prstGeom prst="rect">
            <a:avLst/>
          </a:prstGeom>
          <a:noFill/>
        </p:spPr>
        <p:txBody>
          <a:bodyPr wrap="none" rtlCol="0">
            <a:spAutoFit/>
          </a:bodyPr>
          <a:lstStyle/>
          <a:p>
            <a:pPr algn="ctr"/>
            <a:r>
              <a:rPr lang="en-US" altLang="ko-KR" sz="8000" dirty="0" err="1">
                <a:solidFill>
                  <a:schemeClr val="bg1">
                    <a:lumMod val="85000"/>
                  </a:schemeClr>
                </a:solidFill>
                <a:latin typeface="Arial" panose="020B0604020202020204" pitchFamily="34" charset="0"/>
              </a:rPr>
              <a:t>Cypherpunk</a:t>
            </a:r>
            <a:endParaRPr lang="en-US" altLang="ko-KR" sz="8000" dirty="0">
              <a:solidFill>
                <a:schemeClr val="bg1">
                  <a:lumMod val="85000"/>
                </a:schemeClr>
              </a:solidFill>
              <a:latin typeface="Arial" panose="020B0604020202020204" pitchFamily="34" charset="0"/>
            </a:endParaRPr>
          </a:p>
        </p:txBody>
      </p:sp>
      <p:sp>
        <p:nvSpPr>
          <p:cNvPr id="16" name="TextBox 15">
            <a:extLst>
              <a:ext uri="{FF2B5EF4-FFF2-40B4-BE49-F238E27FC236}">
                <a16:creationId xmlns:a16="http://schemas.microsoft.com/office/drawing/2014/main" id="{34606C3A-07FB-4259-AB11-D0CAB5DA99C8}"/>
              </a:ext>
            </a:extLst>
          </p:cNvPr>
          <p:cNvSpPr txBox="1"/>
          <p:nvPr/>
        </p:nvSpPr>
        <p:spPr>
          <a:xfrm>
            <a:off x="3149970" y="3505569"/>
            <a:ext cx="5899372" cy="861774"/>
          </a:xfrm>
          <a:prstGeom prst="rect">
            <a:avLst/>
          </a:prstGeom>
          <a:noFill/>
        </p:spPr>
        <p:txBody>
          <a:bodyPr wrap="none" rtlCol="0">
            <a:spAutoFit/>
          </a:bodyPr>
          <a:lstStyle/>
          <a:p>
            <a:pPr algn="ctr"/>
            <a:r>
              <a:rPr lang="en-US" altLang="ko-KR" sz="5000" dirty="0">
                <a:solidFill>
                  <a:schemeClr val="bg1">
                    <a:lumMod val="85000"/>
                  </a:schemeClr>
                </a:solidFill>
                <a:latin typeface="Arial" panose="020B0604020202020204" pitchFamily="34" charset="0"/>
              </a:rPr>
              <a:t>Cipher + Cyberpunk</a:t>
            </a:r>
          </a:p>
        </p:txBody>
      </p:sp>
    </p:spTree>
    <p:extLst>
      <p:ext uri="{BB962C8B-B14F-4D97-AF65-F5344CB8AC3E}">
        <p14:creationId xmlns:p14="http://schemas.microsoft.com/office/powerpoint/2010/main" val="72633179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DFAB93E2-C5EC-4824-B8F4-DC89B79852D2}"/>
              </a:ext>
            </a:extLst>
          </p:cNvPr>
          <p:cNvSpPr>
            <a:spLocks noGrp="1"/>
          </p:cNvSpPr>
          <p:nvPr>
            <p:ph idx="1"/>
          </p:nvPr>
        </p:nvSpPr>
        <p:spPr>
          <a:xfrm>
            <a:off x="241299" y="674860"/>
            <a:ext cx="11683999" cy="6030740"/>
          </a:xfrm>
        </p:spPr>
        <p:txBody>
          <a:bodyPr>
            <a:normAutofit/>
          </a:bodyPr>
          <a:lstStyle/>
          <a:p>
            <a:pPr indent="0">
              <a:buNone/>
            </a:pPr>
            <a:r>
              <a:rPr lang="ko-KR" altLang="en-US" sz="2200" b="1" dirty="0"/>
              <a:t>비대칭키 암호 </a:t>
            </a:r>
            <a:r>
              <a:rPr lang="en-US" altLang="ko-KR" sz="2200" b="1" dirty="0"/>
              <a:t>(</a:t>
            </a:r>
            <a:r>
              <a:rPr lang="ko-KR" altLang="en-US" sz="2200" b="1" dirty="0"/>
              <a:t>공개키 암호</a:t>
            </a:r>
            <a:r>
              <a:rPr lang="en-US" altLang="ko-KR" sz="2200" b="1" dirty="0"/>
              <a:t>, public-key cryptography)</a:t>
            </a:r>
          </a:p>
          <a:p>
            <a:pPr indent="0">
              <a:buNone/>
            </a:pPr>
            <a:r>
              <a:rPr lang="ko-KR" altLang="en-US" sz="2000" dirty="0"/>
              <a:t>암호화와 복호화에 다른 키를 쓰는 알고리즘</a:t>
            </a:r>
            <a:endParaRPr lang="en-US" altLang="ko-KR" sz="2000" dirty="0"/>
          </a:p>
          <a:p>
            <a:pPr indent="0">
              <a:buNone/>
            </a:pPr>
            <a:endParaRPr lang="en-US" altLang="ko-KR" sz="300" dirty="0"/>
          </a:p>
          <a:p>
            <a:pPr marL="342900" indent="-342900">
              <a:buAutoNum type="arabicPeriod"/>
            </a:pPr>
            <a:r>
              <a:rPr lang="ko-KR" altLang="en-US" dirty="0"/>
              <a:t>개인키로 공개키 생성 가능</a:t>
            </a:r>
            <a:r>
              <a:rPr lang="en-US" altLang="ko-KR" dirty="0"/>
              <a:t>, </a:t>
            </a:r>
            <a:r>
              <a:rPr lang="ko-KR" altLang="en-US" dirty="0"/>
              <a:t>공개키로 개인키 생성 불가능</a:t>
            </a:r>
            <a:endParaRPr lang="en-US" altLang="ko-KR" dirty="0"/>
          </a:p>
          <a:p>
            <a:pPr marL="342900" indent="-342900">
              <a:buAutoNum type="arabicPeriod"/>
            </a:pPr>
            <a:endParaRPr lang="en-US" altLang="ko-KR" dirty="0"/>
          </a:p>
          <a:p>
            <a:pPr marL="342900" indent="-342900">
              <a:buAutoNum type="arabicPeriod"/>
            </a:pPr>
            <a:endParaRPr lang="en-US" altLang="ko-KR" dirty="0"/>
          </a:p>
          <a:p>
            <a:pPr marL="342900" indent="-342900">
              <a:buAutoNum type="arabicPeriod"/>
            </a:pPr>
            <a:endParaRPr lang="en-US" altLang="ko-KR" sz="1000" dirty="0"/>
          </a:p>
          <a:p>
            <a:pPr marL="342900" indent="-342900">
              <a:buAutoNum type="arabicPeriod"/>
            </a:pPr>
            <a:r>
              <a:rPr lang="ko-KR" altLang="en-US" dirty="0"/>
              <a:t>개인키로 암호화한 암호문을 공개키로 복호화 가능</a:t>
            </a:r>
            <a:endParaRPr lang="en-US" altLang="ko-KR" dirty="0"/>
          </a:p>
          <a:p>
            <a:pPr marL="342900" indent="-342900">
              <a:buAutoNum type="arabicPeriod"/>
            </a:pPr>
            <a:endParaRPr lang="en-US" altLang="ko-KR" dirty="0"/>
          </a:p>
          <a:p>
            <a:pPr marL="342900" indent="-342900">
              <a:buAutoNum type="arabicPeriod"/>
            </a:pPr>
            <a:endParaRPr lang="en-US" altLang="ko-KR" dirty="0"/>
          </a:p>
          <a:p>
            <a:pPr marL="342900" indent="-342900">
              <a:buAutoNum type="arabicPeriod"/>
            </a:pPr>
            <a:endParaRPr lang="en-US" altLang="ko-KR" dirty="0"/>
          </a:p>
          <a:p>
            <a:pPr marL="342900" indent="-342900">
              <a:buAutoNum type="arabicPeriod"/>
            </a:pPr>
            <a:r>
              <a:rPr lang="ko-KR" altLang="en-US" dirty="0"/>
              <a:t>공개키로 암호화한 암호문을 개인키로 복호화 가능</a:t>
            </a:r>
            <a:endParaRPr lang="en-US" altLang="ko-KR" dirty="0"/>
          </a:p>
          <a:p>
            <a:pPr marL="342900" indent="-342900">
              <a:buAutoNum type="arabicPeriod"/>
            </a:pPr>
            <a:endParaRPr lang="en-US" altLang="ko-KR" dirty="0"/>
          </a:p>
        </p:txBody>
      </p:sp>
      <p:sp>
        <p:nvSpPr>
          <p:cNvPr id="3" name="제목 2">
            <a:extLst>
              <a:ext uri="{FF2B5EF4-FFF2-40B4-BE49-F238E27FC236}">
                <a16:creationId xmlns:a16="http://schemas.microsoft.com/office/drawing/2014/main" id="{E814D4A9-FF15-4B89-9DF6-20809CA8040B}"/>
              </a:ext>
            </a:extLst>
          </p:cNvPr>
          <p:cNvSpPr>
            <a:spLocks noGrp="1"/>
          </p:cNvSpPr>
          <p:nvPr>
            <p:ph type="title"/>
          </p:nvPr>
        </p:nvSpPr>
        <p:spPr/>
        <p:txBody>
          <a:bodyPr/>
          <a:lstStyle/>
          <a:p>
            <a:r>
              <a:rPr lang="ko-KR" altLang="en-US" dirty="0" err="1"/>
              <a:t>암호학</a:t>
            </a:r>
            <a:r>
              <a:rPr lang="ko-KR" altLang="en-US" dirty="0"/>
              <a:t> </a:t>
            </a:r>
            <a:r>
              <a:rPr lang="en-US" altLang="ko-KR" dirty="0"/>
              <a:t>[ </a:t>
            </a:r>
            <a:r>
              <a:rPr lang="ko-KR" altLang="en-US" dirty="0"/>
              <a:t>비대칭키 암호</a:t>
            </a:r>
            <a:r>
              <a:rPr lang="en-US" altLang="ko-KR" dirty="0"/>
              <a:t>(</a:t>
            </a:r>
            <a:r>
              <a:rPr lang="ko-KR" altLang="en-US" dirty="0"/>
              <a:t>공개키 암호</a:t>
            </a:r>
            <a:r>
              <a:rPr lang="en-US" altLang="ko-KR" dirty="0"/>
              <a:t>) </a:t>
            </a:r>
            <a:r>
              <a:rPr lang="ko-KR" altLang="en-US" dirty="0"/>
              <a:t> </a:t>
            </a:r>
            <a:r>
              <a:rPr lang="en-US" altLang="ko-KR" dirty="0"/>
              <a:t>]</a:t>
            </a:r>
            <a:endParaRPr lang="ko-KR" altLang="en-US" dirty="0"/>
          </a:p>
        </p:txBody>
      </p:sp>
      <p:grpSp>
        <p:nvGrpSpPr>
          <p:cNvPr id="50" name="그룹 49">
            <a:extLst>
              <a:ext uri="{FF2B5EF4-FFF2-40B4-BE49-F238E27FC236}">
                <a16:creationId xmlns:a16="http://schemas.microsoft.com/office/drawing/2014/main" id="{20EC7D6C-B02D-4B8F-8783-3749A1B80EF4}"/>
              </a:ext>
            </a:extLst>
          </p:cNvPr>
          <p:cNvGrpSpPr/>
          <p:nvPr/>
        </p:nvGrpSpPr>
        <p:grpSpPr>
          <a:xfrm>
            <a:off x="615837" y="2147537"/>
            <a:ext cx="5870061" cy="846846"/>
            <a:chOff x="855843" y="1621666"/>
            <a:chExt cx="5870061" cy="846846"/>
          </a:xfrm>
        </p:grpSpPr>
        <p:grpSp>
          <p:nvGrpSpPr>
            <p:cNvPr id="12" name="그룹 11">
              <a:extLst>
                <a:ext uri="{FF2B5EF4-FFF2-40B4-BE49-F238E27FC236}">
                  <a16:creationId xmlns:a16="http://schemas.microsoft.com/office/drawing/2014/main" id="{E1A95ADF-1478-40D1-84CF-D7A7BB4E1B91}"/>
                </a:ext>
              </a:extLst>
            </p:cNvPr>
            <p:cNvGrpSpPr/>
            <p:nvPr/>
          </p:nvGrpSpPr>
          <p:grpSpPr>
            <a:xfrm>
              <a:off x="855843" y="1621666"/>
              <a:ext cx="1728807" cy="846846"/>
              <a:chOff x="855843" y="1532289"/>
              <a:chExt cx="1728807" cy="846846"/>
            </a:xfrm>
          </p:grpSpPr>
          <p:pic>
            <p:nvPicPr>
              <p:cNvPr id="4" name="내용 개체 틀 4" descr="키 윤곽선">
                <a:extLst>
                  <a:ext uri="{FF2B5EF4-FFF2-40B4-BE49-F238E27FC236}">
                    <a16:creationId xmlns:a16="http://schemas.microsoft.com/office/drawing/2014/main" id="{73DD6D19-856D-4F5B-8F76-E102C729911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217166" y="1532289"/>
                <a:ext cx="754332" cy="754331"/>
              </a:xfrm>
              <a:prstGeom prst="rect">
                <a:avLst/>
              </a:prstGeom>
            </p:spPr>
          </p:pic>
          <p:sp>
            <p:nvSpPr>
              <p:cNvPr id="5" name="TextBox 4">
                <a:extLst>
                  <a:ext uri="{FF2B5EF4-FFF2-40B4-BE49-F238E27FC236}">
                    <a16:creationId xmlns:a16="http://schemas.microsoft.com/office/drawing/2014/main" id="{54D9FF2B-B67B-4C86-B064-6A733CED7389}"/>
                  </a:ext>
                </a:extLst>
              </p:cNvPr>
              <p:cNvSpPr txBox="1"/>
              <p:nvPr/>
            </p:nvSpPr>
            <p:spPr>
              <a:xfrm>
                <a:off x="855843" y="2071358"/>
                <a:ext cx="1728807" cy="307777"/>
              </a:xfrm>
              <a:prstGeom prst="rect">
                <a:avLst/>
              </a:prstGeom>
              <a:noFill/>
            </p:spPr>
            <p:txBody>
              <a:bodyPr wrap="none" rtlCol="0">
                <a:spAutoFit/>
              </a:bodyPr>
              <a:lstStyle/>
              <a:p>
                <a:r>
                  <a:rPr lang="ko-KR" altLang="en-US" sz="1400" dirty="0">
                    <a:solidFill>
                      <a:srgbClr val="EF296B"/>
                    </a:solidFill>
                  </a:rPr>
                  <a:t>개인키</a:t>
                </a:r>
                <a:r>
                  <a:rPr lang="en-US" altLang="ko-KR" sz="1400" dirty="0">
                    <a:solidFill>
                      <a:srgbClr val="EF296B"/>
                    </a:solidFill>
                  </a:rPr>
                  <a:t>(Private Key)</a:t>
                </a:r>
                <a:endParaRPr lang="ko-KR" altLang="en-US" sz="1400" dirty="0">
                  <a:solidFill>
                    <a:srgbClr val="EF296B"/>
                  </a:solidFill>
                </a:endParaRPr>
              </a:p>
            </p:txBody>
          </p:sp>
        </p:grpSp>
        <p:sp>
          <p:nvSpPr>
            <p:cNvPr id="7" name="TextBox 6">
              <a:extLst>
                <a:ext uri="{FF2B5EF4-FFF2-40B4-BE49-F238E27FC236}">
                  <a16:creationId xmlns:a16="http://schemas.microsoft.com/office/drawing/2014/main" id="{A4AA1B65-1B4C-497F-9596-8E1FF603AB95}"/>
                </a:ext>
              </a:extLst>
            </p:cNvPr>
            <p:cNvSpPr txBox="1"/>
            <p:nvPr/>
          </p:nvSpPr>
          <p:spPr>
            <a:xfrm>
              <a:off x="5054613" y="2160735"/>
              <a:ext cx="1671291" cy="307777"/>
            </a:xfrm>
            <a:prstGeom prst="rect">
              <a:avLst/>
            </a:prstGeom>
            <a:noFill/>
          </p:spPr>
          <p:txBody>
            <a:bodyPr wrap="none" rtlCol="0">
              <a:spAutoFit/>
            </a:bodyPr>
            <a:lstStyle/>
            <a:p>
              <a:r>
                <a:rPr lang="ko-KR" altLang="en-US" sz="1400" dirty="0">
                  <a:solidFill>
                    <a:srgbClr val="0071FF"/>
                  </a:solidFill>
                </a:rPr>
                <a:t>공개키</a:t>
              </a:r>
              <a:r>
                <a:rPr lang="en-US" altLang="ko-KR" sz="1400" dirty="0">
                  <a:solidFill>
                    <a:srgbClr val="0071FF"/>
                  </a:solidFill>
                </a:rPr>
                <a:t>(Public Key)</a:t>
              </a:r>
              <a:endParaRPr lang="ko-KR" altLang="en-US" sz="1400" dirty="0">
                <a:solidFill>
                  <a:srgbClr val="0071FF"/>
                </a:solidFill>
              </a:endParaRPr>
            </a:p>
          </p:txBody>
        </p:sp>
        <p:cxnSp>
          <p:nvCxnSpPr>
            <p:cNvPr id="9" name="직선 화살표 연결선 8">
              <a:extLst>
                <a:ext uri="{FF2B5EF4-FFF2-40B4-BE49-F238E27FC236}">
                  <a16:creationId xmlns:a16="http://schemas.microsoft.com/office/drawing/2014/main" id="{7F20918F-EE96-410D-802F-FE6B10391E6B}"/>
                </a:ext>
              </a:extLst>
            </p:cNvPr>
            <p:cNvCxnSpPr>
              <a:cxnSpLocks/>
            </p:cNvCxnSpPr>
            <p:nvPr/>
          </p:nvCxnSpPr>
          <p:spPr>
            <a:xfrm>
              <a:off x="3086959" y="1918178"/>
              <a:ext cx="1378380" cy="0"/>
            </a:xfrm>
            <a:prstGeom prst="straightConnector1">
              <a:avLst/>
            </a:prstGeom>
            <a:ln w="34925">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직선 화살표 연결선 12">
              <a:extLst>
                <a:ext uri="{FF2B5EF4-FFF2-40B4-BE49-F238E27FC236}">
                  <a16:creationId xmlns:a16="http://schemas.microsoft.com/office/drawing/2014/main" id="{011A8E68-CC20-4CCE-B484-FBF617221029}"/>
                </a:ext>
              </a:extLst>
            </p:cNvPr>
            <p:cNvCxnSpPr>
              <a:cxnSpLocks/>
            </p:cNvCxnSpPr>
            <p:nvPr/>
          </p:nvCxnSpPr>
          <p:spPr>
            <a:xfrm flipH="1">
              <a:off x="3086959" y="2275687"/>
              <a:ext cx="1354502" cy="0"/>
            </a:xfrm>
            <a:prstGeom prst="straightConnector1">
              <a:avLst/>
            </a:prstGeom>
            <a:ln w="34925">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원형: 비어 있음 17">
              <a:extLst>
                <a:ext uri="{FF2B5EF4-FFF2-40B4-BE49-F238E27FC236}">
                  <a16:creationId xmlns:a16="http://schemas.microsoft.com/office/drawing/2014/main" id="{19249592-A53E-4AFA-8317-CD77DB03F4A7}"/>
                </a:ext>
              </a:extLst>
            </p:cNvPr>
            <p:cNvSpPr/>
            <p:nvPr/>
          </p:nvSpPr>
          <p:spPr>
            <a:xfrm>
              <a:off x="3614582" y="1748870"/>
              <a:ext cx="323134" cy="323134"/>
            </a:xfrm>
            <a:prstGeom prst="donut">
              <a:avLst/>
            </a:prstGeom>
            <a:solidFill>
              <a:srgbClr val="00D35A"/>
            </a:solidFill>
            <a:ln w="0">
              <a:solidFill>
                <a:srgbClr val="00D3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dirty="0">
                <a:solidFill>
                  <a:schemeClr val="tx1"/>
                </a:solidFill>
              </a:endParaRPr>
            </a:p>
          </p:txBody>
        </p:sp>
        <p:sp>
          <p:nvSpPr>
            <p:cNvPr id="19" name="곱하기 기호 18">
              <a:extLst>
                <a:ext uri="{FF2B5EF4-FFF2-40B4-BE49-F238E27FC236}">
                  <a16:creationId xmlns:a16="http://schemas.microsoft.com/office/drawing/2014/main" id="{71F97DA0-FB59-4929-A089-9A4065834224}"/>
                </a:ext>
              </a:extLst>
            </p:cNvPr>
            <p:cNvSpPr/>
            <p:nvPr/>
          </p:nvSpPr>
          <p:spPr>
            <a:xfrm>
              <a:off x="3602643" y="2092304"/>
              <a:ext cx="376208" cy="376208"/>
            </a:xfrm>
            <a:prstGeom prst="mathMultiply">
              <a:avLst/>
            </a:prstGeom>
            <a:solidFill>
              <a:srgbClr val="EF296B"/>
            </a:solidFill>
            <a:ln w="0">
              <a:solidFill>
                <a:srgbClr val="EF29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5" name="그래픽 44" descr="키 단색으로 채워진">
              <a:extLst>
                <a:ext uri="{FF2B5EF4-FFF2-40B4-BE49-F238E27FC236}">
                  <a16:creationId xmlns:a16="http://schemas.microsoft.com/office/drawing/2014/main" id="{242861C0-426B-4E9D-8042-0E88516F912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570054" y="1621666"/>
              <a:ext cx="756000" cy="756000"/>
            </a:xfrm>
            <a:prstGeom prst="rect">
              <a:avLst/>
            </a:prstGeom>
          </p:spPr>
        </p:pic>
      </p:grpSp>
      <p:grpSp>
        <p:nvGrpSpPr>
          <p:cNvPr id="49" name="그룹 48">
            <a:extLst>
              <a:ext uri="{FF2B5EF4-FFF2-40B4-BE49-F238E27FC236}">
                <a16:creationId xmlns:a16="http://schemas.microsoft.com/office/drawing/2014/main" id="{CCDAD773-868A-4FF2-9222-3306235A6E8A}"/>
              </a:ext>
            </a:extLst>
          </p:cNvPr>
          <p:cNvGrpSpPr/>
          <p:nvPr/>
        </p:nvGrpSpPr>
        <p:grpSpPr>
          <a:xfrm>
            <a:off x="589146" y="3777862"/>
            <a:ext cx="8794110" cy="1000276"/>
            <a:chOff x="371133" y="2933052"/>
            <a:chExt cx="8794110" cy="1000276"/>
          </a:xfrm>
        </p:grpSpPr>
        <p:grpSp>
          <p:nvGrpSpPr>
            <p:cNvPr id="33" name="그룹 32">
              <a:extLst>
                <a:ext uri="{FF2B5EF4-FFF2-40B4-BE49-F238E27FC236}">
                  <a16:creationId xmlns:a16="http://schemas.microsoft.com/office/drawing/2014/main" id="{E67F119F-68DF-4F00-8DEE-6F370FB6E983}"/>
                </a:ext>
              </a:extLst>
            </p:cNvPr>
            <p:cNvGrpSpPr/>
            <p:nvPr/>
          </p:nvGrpSpPr>
          <p:grpSpPr>
            <a:xfrm>
              <a:off x="371133" y="2933052"/>
              <a:ext cx="8794110" cy="992859"/>
              <a:chOff x="371133" y="2933052"/>
              <a:chExt cx="8794110" cy="992859"/>
            </a:xfrm>
          </p:grpSpPr>
          <p:sp>
            <p:nvSpPr>
              <p:cNvPr id="20" name="TextBox 19">
                <a:extLst>
                  <a:ext uri="{FF2B5EF4-FFF2-40B4-BE49-F238E27FC236}">
                    <a16:creationId xmlns:a16="http://schemas.microsoft.com/office/drawing/2014/main" id="{9C83196A-213F-491E-8FDB-EF6BB859498A}"/>
                  </a:ext>
                </a:extLst>
              </p:cNvPr>
              <p:cNvSpPr txBox="1"/>
              <p:nvPr/>
            </p:nvSpPr>
            <p:spPr>
              <a:xfrm>
                <a:off x="371133" y="3036161"/>
                <a:ext cx="1502271" cy="523220"/>
              </a:xfrm>
              <a:prstGeom prst="rect">
                <a:avLst/>
              </a:prstGeom>
              <a:noFill/>
            </p:spPr>
            <p:txBody>
              <a:bodyPr wrap="none" rtlCol="0">
                <a:spAutoFit/>
              </a:bodyPr>
              <a:lstStyle/>
              <a:p>
                <a:r>
                  <a:rPr lang="ko-KR" altLang="en-US" sz="1400" b="1" dirty="0" err="1">
                    <a:solidFill>
                      <a:schemeClr val="bg1">
                        <a:lumMod val="85000"/>
                      </a:schemeClr>
                    </a:solidFill>
                  </a:rPr>
                  <a:t>평문</a:t>
                </a:r>
                <a:r>
                  <a:rPr lang="en-US" altLang="ko-KR" sz="1400" b="1" dirty="0">
                    <a:solidFill>
                      <a:schemeClr val="bg1">
                        <a:lumMod val="85000"/>
                      </a:schemeClr>
                    </a:solidFill>
                  </a:rPr>
                  <a:t>(Plain Text)</a:t>
                </a:r>
              </a:p>
              <a:p>
                <a:pPr algn="ctr"/>
                <a:r>
                  <a:rPr lang="en-US" altLang="ko-KR" sz="1400" dirty="0">
                    <a:solidFill>
                      <a:schemeClr val="bg1">
                        <a:lumMod val="85000"/>
                      </a:schemeClr>
                    </a:solidFill>
                  </a:rPr>
                  <a:t>(Hello!)</a:t>
                </a:r>
                <a:endParaRPr lang="ko-KR" altLang="en-US" sz="1400" dirty="0">
                  <a:solidFill>
                    <a:schemeClr val="bg1">
                      <a:lumMod val="85000"/>
                    </a:schemeClr>
                  </a:solidFill>
                </a:endParaRPr>
              </a:p>
            </p:txBody>
          </p:sp>
          <p:sp>
            <p:nvSpPr>
              <p:cNvPr id="21" name="TextBox 20">
                <a:extLst>
                  <a:ext uri="{FF2B5EF4-FFF2-40B4-BE49-F238E27FC236}">
                    <a16:creationId xmlns:a16="http://schemas.microsoft.com/office/drawing/2014/main" id="{A05AE62E-1F27-45B2-957C-A2031449D03A}"/>
                  </a:ext>
                </a:extLst>
              </p:cNvPr>
              <p:cNvSpPr txBox="1"/>
              <p:nvPr/>
            </p:nvSpPr>
            <p:spPr>
              <a:xfrm>
                <a:off x="3835913" y="3036161"/>
                <a:ext cx="1821268" cy="523220"/>
              </a:xfrm>
              <a:prstGeom prst="rect">
                <a:avLst/>
              </a:prstGeom>
              <a:noFill/>
            </p:spPr>
            <p:txBody>
              <a:bodyPr wrap="none" rtlCol="0">
                <a:spAutoFit/>
              </a:bodyPr>
              <a:lstStyle/>
              <a:p>
                <a:r>
                  <a:rPr lang="ko-KR" altLang="en-US" sz="1400" b="1" dirty="0">
                    <a:solidFill>
                      <a:schemeClr val="bg1">
                        <a:lumMod val="85000"/>
                      </a:schemeClr>
                    </a:solidFill>
                  </a:rPr>
                  <a:t>암호문</a:t>
                </a:r>
                <a:r>
                  <a:rPr lang="en-US" altLang="ko-KR" sz="1400" b="1" dirty="0">
                    <a:solidFill>
                      <a:schemeClr val="bg1">
                        <a:lumMod val="85000"/>
                      </a:schemeClr>
                    </a:solidFill>
                  </a:rPr>
                  <a:t>(Cipher Text)</a:t>
                </a:r>
              </a:p>
              <a:p>
                <a:pPr algn="ctr"/>
                <a:r>
                  <a:rPr lang="en-US" altLang="ko-KR" sz="1400" b="1" dirty="0">
                    <a:solidFill>
                      <a:schemeClr val="bg1">
                        <a:lumMod val="85000"/>
                      </a:schemeClr>
                    </a:solidFill>
                  </a:rPr>
                  <a:t>(</a:t>
                </a:r>
                <a:r>
                  <a:rPr lang="en-US" altLang="ko-KR" sz="1400" dirty="0">
                    <a:solidFill>
                      <a:schemeClr val="bg1">
                        <a:lumMod val="85000"/>
                      </a:schemeClr>
                    </a:solidFill>
                  </a:rPr>
                  <a:t>6EB69570</a:t>
                </a:r>
                <a:r>
                  <a:rPr lang="en-US" altLang="ko-KR" sz="1400" b="1" dirty="0">
                    <a:solidFill>
                      <a:schemeClr val="bg1">
                        <a:lumMod val="85000"/>
                      </a:schemeClr>
                    </a:solidFill>
                  </a:rPr>
                  <a:t>)</a:t>
                </a:r>
                <a:endParaRPr lang="ko-KR" altLang="en-US" sz="1400" b="1" dirty="0">
                  <a:solidFill>
                    <a:schemeClr val="bg1">
                      <a:lumMod val="85000"/>
                    </a:schemeClr>
                  </a:solidFill>
                </a:endParaRPr>
              </a:p>
            </p:txBody>
          </p:sp>
          <p:sp>
            <p:nvSpPr>
              <p:cNvPr id="22" name="TextBox 21">
                <a:extLst>
                  <a:ext uri="{FF2B5EF4-FFF2-40B4-BE49-F238E27FC236}">
                    <a16:creationId xmlns:a16="http://schemas.microsoft.com/office/drawing/2014/main" id="{837E780C-357D-467F-AEBC-B1D83B958F54}"/>
                  </a:ext>
                </a:extLst>
              </p:cNvPr>
              <p:cNvSpPr txBox="1"/>
              <p:nvPr/>
            </p:nvSpPr>
            <p:spPr>
              <a:xfrm>
                <a:off x="7662972" y="3036161"/>
                <a:ext cx="1502271" cy="523220"/>
              </a:xfrm>
              <a:prstGeom prst="rect">
                <a:avLst/>
              </a:prstGeom>
              <a:noFill/>
            </p:spPr>
            <p:txBody>
              <a:bodyPr wrap="none" rtlCol="0">
                <a:spAutoFit/>
              </a:bodyPr>
              <a:lstStyle/>
              <a:p>
                <a:r>
                  <a:rPr lang="ko-KR" altLang="en-US" sz="1400" b="1" dirty="0" err="1">
                    <a:solidFill>
                      <a:schemeClr val="bg1">
                        <a:lumMod val="85000"/>
                      </a:schemeClr>
                    </a:solidFill>
                  </a:rPr>
                  <a:t>평문</a:t>
                </a:r>
                <a:r>
                  <a:rPr lang="en-US" altLang="ko-KR" sz="1400" b="1" dirty="0">
                    <a:solidFill>
                      <a:schemeClr val="bg1">
                        <a:lumMod val="85000"/>
                      </a:schemeClr>
                    </a:solidFill>
                  </a:rPr>
                  <a:t>(Plain Text)</a:t>
                </a:r>
              </a:p>
              <a:p>
                <a:pPr algn="ctr"/>
                <a:r>
                  <a:rPr lang="en-US" altLang="ko-KR" sz="1400" dirty="0">
                    <a:solidFill>
                      <a:schemeClr val="bg1">
                        <a:lumMod val="85000"/>
                      </a:schemeClr>
                    </a:solidFill>
                  </a:rPr>
                  <a:t>(Hello!)</a:t>
                </a:r>
                <a:endParaRPr lang="ko-KR" altLang="en-US" sz="1400" dirty="0">
                  <a:solidFill>
                    <a:schemeClr val="bg1">
                      <a:lumMod val="85000"/>
                    </a:schemeClr>
                  </a:solidFill>
                </a:endParaRPr>
              </a:p>
            </p:txBody>
          </p:sp>
          <p:cxnSp>
            <p:nvCxnSpPr>
              <p:cNvPr id="25" name="직선 화살표 연결선 24">
                <a:extLst>
                  <a:ext uri="{FF2B5EF4-FFF2-40B4-BE49-F238E27FC236}">
                    <a16:creationId xmlns:a16="http://schemas.microsoft.com/office/drawing/2014/main" id="{845165E2-6DC7-46F5-B06B-E80BB944AFB6}"/>
                  </a:ext>
                </a:extLst>
              </p:cNvPr>
              <p:cNvCxnSpPr>
                <a:cxnSpLocks/>
                <a:stCxn id="20" idx="3"/>
                <a:endCxn id="21" idx="1"/>
              </p:cNvCxnSpPr>
              <p:nvPr/>
            </p:nvCxnSpPr>
            <p:spPr>
              <a:xfrm>
                <a:off x="1873404" y="3297771"/>
                <a:ext cx="1962509" cy="0"/>
              </a:xfrm>
              <a:prstGeom prst="straightConnector1">
                <a:avLst/>
              </a:prstGeom>
              <a:ln w="34925">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23" name="내용 개체 틀 4" descr="키 윤곽선">
                <a:extLst>
                  <a:ext uri="{FF2B5EF4-FFF2-40B4-BE49-F238E27FC236}">
                    <a16:creationId xmlns:a16="http://schemas.microsoft.com/office/drawing/2014/main" id="{71CC4B58-1388-41F7-994F-50A30F8E35B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572390" y="3171580"/>
                <a:ext cx="754332" cy="754331"/>
              </a:xfrm>
              <a:prstGeom prst="rect">
                <a:avLst/>
              </a:prstGeom>
            </p:spPr>
          </p:pic>
          <p:cxnSp>
            <p:nvCxnSpPr>
              <p:cNvPr id="28" name="직선 화살표 연결선 27">
                <a:extLst>
                  <a:ext uri="{FF2B5EF4-FFF2-40B4-BE49-F238E27FC236}">
                    <a16:creationId xmlns:a16="http://schemas.microsoft.com/office/drawing/2014/main" id="{D4FF749C-C405-4ABA-BC58-27CC4E7180B6}"/>
                  </a:ext>
                </a:extLst>
              </p:cNvPr>
              <p:cNvCxnSpPr>
                <a:cxnSpLocks/>
                <a:stCxn id="21" idx="3"/>
                <a:endCxn id="22" idx="1"/>
              </p:cNvCxnSpPr>
              <p:nvPr/>
            </p:nvCxnSpPr>
            <p:spPr>
              <a:xfrm>
                <a:off x="5657181" y="3297771"/>
                <a:ext cx="2005791" cy="0"/>
              </a:xfrm>
              <a:prstGeom prst="straightConnector1">
                <a:avLst/>
              </a:prstGeom>
              <a:ln w="34925">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6ECD0AFA-4873-4FCA-8EFB-9FB66D4857C8}"/>
                  </a:ext>
                </a:extLst>
              </p:cNvPr>
              <p:cNvSpPr txBox="1"/>
              <p:nvPr/>
            </p:nvSpPr>
            <p:spPr>
              <a:xfrm>
                <a:off x="2220364" y="2933053"/>
                <a:ext cx="1444434" cy="307777"/>
              </a:xfrm>
              <a:prstGeom prst="rect">
                <a:avLst/>
              </a:prstGeom>
              <a:noFill/>
            </p:spPr>
            <p:txBody>
              <a:bodyPr wrap="none" rtlCol="0">
                <a:spAutoFit/>
              </a:bodyPr>
              <a:lstStyle/>
              <a:p>
                <a:r>
                  <a:rPr lang="ko-KR" altLang="en-US" sz="1400" dirty="0">
                    <a:solidFill>
                      <a:schemeClr val="bg1">
                        <a:lumMod val="85000"/>
                      </a:schemeClr>
                    </a:solidFill>
                  </a:rPr>
                  <a:t>암호화</a:t>
                </a:r>
                <a:r>
                  <a:rPr lang="en-US" altLang="ko-KR" sz="1400" dirty="0">
                    <a:solidFill>
                      <a:schemeClr val="bg1">
                        <a:lumMod val="85000"/>
                      </a:schemeClr>
                    </a:solidFill>
                  </a:rPr>
                  <a:t>(Encrypt)</a:t>
                </a:r>
                <a:endParaRPr lang="ko-KR" altLang="en-US" sz="1400" dirty="0">
                  <a:solidFill>
                    <a:schemeClr val="bg1">
                      <a:lumMod val="85000"/>
                    </a:schemeClr>
                  </a:solidFill>
                </a:endParaRPr>
              </a:p>
            </p:txBody>
          </p:sp>
          <p:sp>
            <p:nvSpPr>
              <p:cNvPr id="32" name="TextBox 31">
                <a:extLst>
                  <a:ext uri="{FF2B5EF4-FFF2-40B4-BE49-F238E27FC236}">
                    <a16:creationId xmlns:a16="http://schemas.microsoft.com/office/drawing/2014/main" id="{D2E38CD8-6CFF-473F-952A-DB1ADD84C5DA}"/>
                  </a:ext>
                </a:extLst>
              </p:cNvPr>
              <p:cNvSpPr txBox="1"/>
              <p:nvPr/>
            </p:nvSpPr>
            <p:spPr>
              <a:xfrm>
                <a:off x="6032963" y="2933052"/>
                <a:ext cx="1471685" cy="307777"/>
              </a:xfrm>
              <a:prstGeom prst="rect">
                <a:avLst/>
              </a:prstGeom>
              <a:noFill/>
            </p:spPr>
            <p:txBody>
              <a:bodyPr wrap="none" rtlCol="0">
                <a:spAutoFit/>
              </a:bodyPr>
              <a:lstStyle/>
              <a:p>
                <a:r>
                  <a:rPr lang="ko-KR" altLang="en-US" sz="1400" dirty="0">
                    <a:solidFill>
                      <a:schemeClr val="bg1">
                        <a:lumMod val="85000"/>
                      </a:schemeClr>
                    </a:solidFill>
                  </a:rPr>
                  <a:t>복호화</a:t>
                </a:r>
                <a:r>
                  <a:rPr lang="en-US" altLang="ko-KR" sz="1400" dirty="0">
                    <a:solidFill>
                      <a:schemeClr val="bg1">
                        <a:lumMod val="85000"/>
                      </a:schemeClr>
                    </a:solidFill>
                  </a:rPr>
                  <a:t>(Decrypt)</a:t>
                </a:r>
                <a:endParaRPr lang="ko-KR" altLang="en-US" sz="1400" dirty="0">
                  <a:solidFill>
                    <a:schemeClr val="bg1">
                      <a:lumMod val="85000"/>
                    </a:schemeClr>
                  </a:solidFill>
                </a:endParaRPr>
              </a:p>
            </p:txBody>
          </p:sp>
        </p:grpSp>
        <p:pic>
          <p:nvPicPr>
            <p:cNvPr id="46" name="그래픽 45" descr="키 단색으로 채워진">
              <a:extLst>
                <a:ext uri="{FF2B5EF4-FFF2-40B4-BE49-F238E27FC236}">
                  <a16:creationId xmlns:a16="http://schemas.microsoft.com/office/drawing/2014/main" id="{5E5533BE-4500-4426-A826-5DB27D6F06F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396523" y="3177328"/>
              <a:ext cx="756000" cy="756000"/>
            </a:xfrm>
            <a:prstGeom prst="rect">
              <a:avLst/>
            </a:prstGeom>
          </p:spPr>
        </p:pic>
      </p:grpSp>
      <p:grpSp>
        <p:nvGrpSpPr>
          <p:cNvPr id="48" name="그룹 47">
            <a:extLst>
              <a:ext uri="{FF2B5EF4-FFF2-40B4-BE49-F238E27FC236}">
                <a16:creationId xmlns:a16="http://schemas.microsoft.com/office/drawing/2014/main" id="{54092322-B0A2-45E3-B153-957145B71C42}"/>
              </a:ext>
            </a:extLst>
          </p:cNvPr>
          <p:cNvGrpSpPr/>
          <p:nvPr/>
        </p:nvGrpSpPr>
        <p:grpSpPr>
          <a:xfrm>
            <a:off x="584262" y="5567797"/>
            <a:ext cx="8794110" cy="1011267"/>
            <a:chOff x="371132" y="4010965"/>
            <a:chExt cx="8794110" cy="1011267"/>
          </a:xfrm>
        </p:grpSpPr>
        <p:grpSp>
          <p:nvGrpSpPr>
            <p:cNvPr id="34" name="그룹 33">
              <a:extLst>
                <a:ext uri="{FF2B5EF4-FFF2-40B4-BE49-F238E27FC236}">
                  <a16:creationId xmlns:a16="http://schemas.microsoft.com/office/drawing/2014/main" id="{6ED77FAE-1B06-4168-87B3-5389D1DC9559}"/>
                </a:ext>
              </a:extLst>
            </p:cNvPr>
            <p:cNvGrpSpPr/>
            <p:nvPr/>
          </p:nvGrpSpPr>
          <p:grpSpPr>
            <a:xfrm>
              <a:off x="371132" y="4010965"/>
              <a:ext cx="8794110" cy="1011267"/>
              <a:chOff x="371133" y="2915395"/>
              <a:chExt cx="8794110" cy="1011267"/>
            </a:xfrm>
          </p:grpSpPr>
          <p:sp>
            <p:nvSpPr>
              <p:cNvPr id="35" name="TextBox 34">
                <a:extLst>
                  <a:ext uri="{FF2B5EF4-FFF2-40B4-BE49-F238E27FC236}">
                    <a16:creationId xmlns:a16="http://schemas.microsoft.com/office/drawing/2014/main" id="{D53EC11C-921E-4EAD-B13E-F0510C0391C7}"/>
                  </a:ext>
                </a:extLst>
              </p:cNvPr>
              <p:cNvSpPr txBox="1"/>
              <p:nvPr/>
            </p:nvSpPr>
            <p:spPr>
              <a:xfrm>
                <a:off x="371133" y="3036161"/>
                <a:ext cx="1502271" cy="523220"/>
              </a:xfrm>
              <a:prstGeom prst="rect">
                <a:avLst/>
              </a:prstGeom>
              <a:noFill/>
            </p:spPr>
            <p:txBody>
              <a:bodyPr wrap="none" rtlCol="0">
                <a:spAutoFit/>
              </a:bodyPr>
              <a:lstStyle/>
              <a:p>
                <a:r>
                  <a:rPr lang="ko-KR" altLang="en-US" sz="1400" b="1" dirty="0" err="1">
                    <a:solidFill>
                      <a:schemeClr val="bg1">
                        <a:lumMod val="85000"/>
                      </a:schemeClr>
                    </a:solidFill>
                  </a:rPr>
                  <a:t>평문</a:t>
                </a:r>
                <a:r>
                  <a:rPr lang="en-US" altLang="ko-KR" sz="1400" b="1" dirty="0">
                    <a:solidFill>
                      <a:schemeClr val="bg1">
                        <a:lumMod val="85000"/>
                      </a:schemeClr>
                    </a:solidFill>
                  </a:rPr>
                  <a:t>(Plain Text)</a:t>
                </a:r>
              </a:p>
              <a:p>
                <a:pPr algn="ctr"/>
                <a:r>
                  <a:rPr lang="en-US" altLang="ko-KR" sz="1400" dirty="0">
                    <a:solidFill>
                      <a:schemeClr val="bg1">
                        <a:lumMod val="85000"/>
                      </a:schemeClr>
                    </a:solidFill>
                  </a:rPr>
                  <a:t>(Hello!)</a:t>
                </a:r>
                <a:endParaRPr lang="ko-KR" altLang="en-US" sz="1400" dirty="0">
                  <a:solidFill>
                    <a:schemeClr val="bg1">
                      <a:lumMod val="85000"/>
                    </a:schemeClr>
                  </a:solidFill>
                </a:endParaRPr>
              </a:p>
            </p:txBody>
          </p:sp>
          <p:sp>
            <p:nvSpPr>
              <p:cNvPr id="36" name="TextBox 35">
                <a:extLst>
                  <a:ext uri="{FF2B5EF4-FFF2-40B4-BE49-F238E27FC236}">
                    <a16:creationId xmlns:a16="http://schemas.microsoft.com/office/drawing/2014/main" id="{E3B29DE7-2509-489D-9B80-391ED5454B5B}"/>
                  </a:ext>
                </a:extLst>
              </p:cNvPr>
              <p:cNvSpPr txBox="1"/>
              <p:nvPr/>
            </p:nvSpPr>
            <p:spPr>
              <a:xfrm>
                <a:off x="3835913" y="3036161"/>
                <a:ext cx="1821268" cy="523220"/>
              </a:xfrm>
              <a:prstGeom prst="rect">
                <a:avLst/>
              </a:prstGeom>
              <a:noFill/>
            </p:spPr>
            <p:txBody>
              <a:bodyPr wrap="none" rtlCol="0">
                <a:spAutoFit/>
              </a:bodyPr>
              <a:lstStyle/>
              <a:p>
                <a:r>
                  <a:rPr lang="ko-KR" altLang="en-US" sz="1400" b="1" dirty="0">
                    <a:solidFill>
                      <a:schemeClr val="bg1">
                        <a:lumMod val="85000"/>
                      </a:schemeClr>
                    </a:solidFill>
                  </a:rPr>
                  <a:t>암호문</a:t>
                </a:r>
                <a:r>
                  <a:rPr lang="en-US" altLang="ko-KR" sz="1400" b="1" dirty="0">
                    <a:solidFill>
                      <a:schemeClr val="bg1">
                        <a:lumMod val="85000"/>
                      </a:schemeClr>
                    </a:solidFill>
                  </a:rPr>
                  <a:t>(Cipher Text)</a:t>
                </a:r>
              </a:p>
              <a:p>
                <a:pPr algn="ctr"/>
                <a:r>
                  <a:rPr lang="en-US" altLang="ko-KR" sz="1400" b="1" dirty="0">
                    <a:solidFill>
                      <a:schemeClr val="bg1">
                        <a:lumMod val="85000"/>
                      </a:schemeClr>
                    </a:solidFill>
                  </a:rPr>
                  <a:t>(</a:t>
                </a:r>
                <a:r>
                  <a:rPr lang="en-US" altLang="ko-KR" sz="1400" dirty="0">
                    <a:solidFill>
                      <a:schemeClr val="bg1">
                        <a:lumMod val="85000"/>
                      </a:schemeClr>
                    </a:solidFill>
                  </a:rPr>
                  <a:t>08E03CE4</a:t>
                </a:r>
                <a:r>
                  <a:rPr lang="en-US" altLang="ko-KR" sz="1400" b="1" dirty="0">
                    <a:solidFill>
                      <a:schemeClr val="bg1">
                        <a:lumMod val="85000"/>
                      </a:schemeClr>
                    </a:solidFill>
                  </a:rPr>
                  <a:t>)</a:t>
                </a:r>
                <a:endParaRPr lang="ko-KR" altLang="en-US" sz="1400" b="1" dirty="0">
                  <a:solidFill>
                    <a:schemeClr val="bg1">
                      <a:lumMod val="85000"/>
                    </a:schemeClr>
                  </a:solidFill>
                </a:endParaRPr>
              </a:p>
            </p:txBody>
          </p:sp>
          <p:sp>
            <p:nvSpPr>
              <p:cNvPr id="37" name="TextBox 36">
                <a:extLst>
                  <a:ext uri="{FF2B5EF4-FFF2-40B4-BE49-F238E27FC236}">
                    <a16:creationId xmlns:a16="http://schemas.microsoft.com/office/drawing/2014/main" id="{4145D1FE-8D39-46AD-8645-BF7758597B3B}"/>
                  </a:ext>
                </a:extLst>
              </p:cNvPr>
              <p:cNvSpPr txBox="1"/>
              <p:nvPr/>
            </p:nvSpPr>
            <p:spPr>
              <a:xfrm>
                <a:off x="7662972" y="3036161"/>
                <a:ext cx="1502271" cy="523220"/>
              </a:xfrm>
              <a:prstGeom prst="rect">
                <a:avLst/>
              </a:prstGeom>
              <a:noFill/>
            </p:spPr>
            <p:txBody>
              <a:bodyPr wrap="none" rtlCol="0">
                <a:spAutoFit/>
              </a:bodyPr>
              <a:lstStyle/>
              <a:p>
                <a:r>
                  <a:rPr lang="ko-KR" altLang="en-US" sz="1400" b="1" dirty="0" err="1">
                    <a:solidFill>
                      <a:schemeClr val="bg1">
                        <a:lumMod val="85000"/>
                      </a:schemeClr>
                    </a:solidFill>
                  </a:rPr>
                  <a:t>평문</a:t>
                </a:r>
                <a:r>
                  <a:rPr lang="en-US" altLang="ko-KR" sz="1400" b="1" dirty="0">
                    <a:solidFill>
                      <a:schemeClr val="bg1">
                        <a:lumMod val="85000"/>
                      </a:schemeClr>
                    </a:solidFill>
                  </a:rPr>
                  <a:t>(Plain Text)</a:t>
                </a:r>
              </a:p>
              <a:p>
                <a:pPr algn="ctr"/>
                <a:r>
                  <a:rPr lang="en-US" altLang="ko-KR" sz="1400" dirty="0">
                    <a:solidFill>
                      <a:schemeClr val="bg1">
                        <a:lumMod val="85000"/>
                      </a:schemeClr>
                    </a:solidFill>
                  </a:rPr>
                  <a:t>(Hello!)</a:t>
                </a:r>
                <a:endParaRPr lang="ko-KR" altLang="en-US" sz="1400" dirty="0">
                  <a:solidFill>
                    <a:schemeClr val="bg1">
                      <a:lumMod val="85000"/>
                    </a:schemeClr>
                  </a:solidFill>
                </a:endParaRPr>
              </a:p>
            </p:txBody>
          </p:sp>
          <p:cxnSp>
            <p:nvCxnSpPr>
              <p:cNvPr id="38" name="직선 화살표 연결선 37">
                <a:extLst>
                  <a:ext uri="{FF2B5EF4-FFF2-40B4-BE49-F238E27FC236}">
                    <a16:creationId xmlns:a16="http://schemas.microsoft.com/office/drawing/2014/main" id="{160ACAA7-05C6-4A83-A576-2FFF2614249D}"/>
                  </a:ext>
                </a:extLst>
              </p:cNvPr>
              <p:cNvCxnSpPr>
                <a:cxnSpLocks/>
                <a:stCxn id="35" idx="3"/>
                <a:endCxn id="36" idx="1"/>
              </p:cNvCxnSpPr>
              <p:nvPr/>
            </p:nvCxnSpPr>
            <p:spPr>
              <a:xfrm>
                <a:off x="1873404" y="3297771"/>
                <a:ext cx="1962509" cy="0"/>
              </a:xfrm>
              <a:prstGeom prst="straightConnector1">
                <a:avLst/>
              </a:prstGeom>
              <a:ln w="34925">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9" name="내용 개체 틀 4" descr="키 윤곽선">
                <a:extLst>
                  <a:ext uri="{FF2B5EF4-FFF2-40B4-BE49-F238E27FC236}">
                    <a16:creationId xmlns:a16="http://schemas.microsoft.com/office/drawing/2014/main" id="{1DB8711E-9517-44EE-98FE-83A9AA4157E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396524" y="3172331"/>
                <a:ext cx="754332" cy="754331"/>
              </a:xfrm>
              <a:prstGeom prst="rect">
                <a:avLst/>
              </a:prstGeom>
            </p:spPr>
          </p:pic>
          <p:cxnSp>
            <p:nvCxnSpPr>
              <p:cNvPr id="40" name="직선 화살표 연결선 39">
                <a:extLst>
                  <a:ext uri="{FF2B5EF4-FFF2-40B4-BE49-F238E27FC236}">
                    <a16:creationId xmlns:a16="http://schemas.microsoft.com/office/drawing/2014/main" id="{9F26D9FF-87B5-4C64-B940-8D3B606AA700}"/>
                  </a:ext>
                </a:extLst>
              </p:cNvPr>
              <p:cNvCxnSpPr>
                <a:cxnSpLocks/>
                <a:stCxn id="36" idx="3"/>
                <a:endCxn id="37" idx="1"/>
              </p:cNvCxnSpPr>
              <p:nvPr/>
            </p:nvCxnSpPr>
            <p:spPr>
              <a:xfrm>
                <a:off x="5657181" y="3297771"/>
                <a:ext cx="2005791" cy="0"/>
              </a:xfrm>
              <a:prstGeom prst="straightConnector1">
                <a:avLst/>
              </a:prstGeom>
              <a:ln w="34925">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4E391F60-C509-4453-96E0-645DB3E45D64}"/>
                  </a:ext>
                </a:extLst>
              </p:cNvPr>
              <p:cNvSpPr txBox="1"/>
              <p:nvPr/>
            </p:nvSpPr>
            <p:spPr>
              <a:xfrm>
                <a:off x="2140752" y="2915395"/>
                <a:ext cx="1444434" cy="307777"/>
              </a:xfrm>
              <a:prstGeom prst="rect">
                <a:avLst/>
              </a:prstGeom>
              <a:noFill/>
            </p:spPr>
            <p:txBody>
              <a:bodyPr wrap="none" rtlCol="0">
                <a:spAutoFit/>
              </a:bodyPr>
              <a:lstStyle/>
              <a:p>
                <a:r>
                  <a:rPr lang="ko-KR" altLang="en-US" sz="1400" dirty="0">
                    <a:solidFill>
                      <a:schemeClr val="bg1">
                        <a:lumMod val="85000"/>
                      </a:schemeClr>
                    </a:solidFill>
                  </a:rPr>
                  <a:t>암호화</a:t>
                </a:r>
                <a:r>
                  <a:rPr lang="en-US" altLang="ko-KR" sz="1400" dirty="0">
                    <a:solidFill>
                      <a:schemeClr val="bg1">
                        <a:lumMod val="85000"/>
                      </a:schemeClr>
                    </a:solidFill>
                  </a:rPr>
                  <a:t>(Encrypt)</a:t>
                </a:r>
                <a:endParaRPr lang="ko-KR" altLang="en-US" sz="1400" dirty="0">
                  <a:solidFill>
                    <a:schemeClr val="bg1">
                      <a:lumMod val="85000"/>
                    </a:schemeClr>
                  </a:solidFill>
                </a:endParaRPr>
              </a:p>
            </p:txBody>
          </p:sp>
          <p:sp>
            <p:nvSpPr>
              <p:cNvPr id="43" name="TextBox 42">
                <a:extLst>
                  <a:ext uri="{FF2B5EF4-FFF2-40B4-BE49-F238E27FC236}">
                    <a16:creationId xmlns:a16="http://schemas.microsoft.com/office/drawing/2014/main" id="{835EE2B8-09E8-4933-9F02-B202E4CC6349}"/>
                  </a:ext>
                </a:extLst>
              </p:cNvPr>
              <p:cNvSpPr txBox="1"/>
              <p:nvPr/>
            </p:nvSpPr>
            <p:spPr>
              <a:xfrm>
                <a:off x="5948055" y="2939904"/>
                <a:ext cx="1471685" cy="307777"/>
              </a:xfrm>
              <a:prstGeom prst="rect">
                <a:avLst/>
              </a:prstGeom>
              <a:noFill/>
            </p:spPr>
            <p:txBody>
              <a:bodyPr wrap="none" rtlCol="0">
                <a:spAutoFit/>
              </a:bodyPr>
              <a:lstStyle/>
              <a:p>
                <a:r>
                  <a:rPr lang="ko-KR" altLang="en-US" sz="1400" dirty="0">
                    <a:solidFill>
                      <a:schemeClr val="bg1">
                        <a:lumMod val="85000"/>
                      </a:schemeClr>
                    </a:solidFill>
                  </a:rPr>
                  <a:t>복호화</a:t>
                </a:r>
                <a:r>
                  <a:rPr lang="en-US" altLang="ko-KR" sz="1400" dirty="0">
                    <a:solidFill>
                      <a:schemeClr val="bg1">
                        <a:lumMod val="85000"/>
                      </a:schemeClr>
                    </a:solidFill>
                  </a:rPr>
                  <a:t>(Decrypt)</a:t>
                </a:r>
                <a:endParaRPr lang="ko-KR" altLang="en-US" sz="1400" dirty="0">
                  <a:solidFill>
                    <a:schemeClr val="bg1">
                      <a:lumMod val="85000"/>
                    </a:schemeClr>
                  </a:solidFill>
                </a:endParaRPr>
              </a:p>
            </p:txBody>
          </p:sp>
        </p:grpSp>
        <p:pic>
          <p:nvPicPr>
            <p:cNvPr id="47" name="그래픽 46" descr="키 단색으로 채워진">
              <a:extLst>
                <a:ext uri="{FF2B5EF4-FFF2-40B4-BE49-F238E27FC236}">
                  <a16:creationId xmlns:a16="http://schemas.microsoft.com/office/drawing/2014/main" id="{91ADC569-5322-42C6-B9CA-AFFEE0B78D4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569464" y="4264062"/>
              <a:ext cx="756000" cy="756000"/>
            </a:xfrm>
            <a:prstGeom prst="rect">
              <a:avLst/>
            </a:prstGeom>
          </p:spPr>
        </p:pic>
      </p:grpSp>
      <p:grpSp>
        <p:nvGrpSpPr>
          <p:cNvPr id="84" name="그룹 83">
            <a:extLst>
              <a:ext uri="{FF2B5EF4-FFF2-40B4-BE49-F238E27FC236}">
                <a16:creationId xmlns:a16="http://schemas.microsoft.com/office/drawing/2014/main" id="{2EA78BD5-88E4-4862-8B7F-4854006ABAFC}"/>
              </a:ext>
            </a:extLst>
          </p:cNvPr>
          <p:cNvGrpSpPr/>
          <p:nvPr/>
        </p:nvGrpSpPr>
        <p:grpSpPr>
          <a:xfrm>
            <a:off x="7760440" y="733337"/>
            <a:ext cx="4140021" cy="2441220"/>
            <a:chOff x="2333894" y="2561801"/>
            <a:chExt cx="4140021" cy="2441220"/>
          </a:xfrm>
        </p:grpSpPr>
        <p:pic>
          <p:nvPicPr>
            <p:cNvPr id="85" name="그래픽 84">
              <a:extLst>
                <a:ext uri="{FF2B5EF4-FFF2-40B4-BE49-F238E27FC236}">
                  <a16:creationId xmlns:a16="http://schemas.microsoft.com/office/drawing/2014/main" id="{A01EE312-9689-4CCB-A56D-A0DC3A42EE9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770009" y="2823654"/>
              <a:ext cx="431719" cy="431720"/>
            </a:xfrm>
            <a:prstGeom prst="rect">
              <a:avLst/>
            </a:prstGeom>
          </p:spPr>
        </p:pic>
        <p:pic>
          <p:nvPicPr>
            <p:cNvPr id="86" name="내용 개체 틀 4" descr="키 윤곽선">
              <a:extLst>
                <a:ext uri="{FF2B5EF4-FFF2-40B4-BE49-F238E27FC236}">
                  <a16:creationId xmlns:a16="http://schemas.microsoft.com/office/drawing/2014/main" id="{49ECECF0-B09B-4CD6-B5DF-2621377C75C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444197" y="3638739"/>
              <a:ext cx="360000" cy="360000"/>
            </a:xfrm>
            <a:prstGeom prst="rect">
              <a:avLst/>
            </a:prstGeom>
          </p:spPr>
        </p:pic>
        <p:sp>
          <p:nvSpPr>
            <p:cNvPr id="87" name="TextBox 86">
              <a:extLst>
                <a:ext uri="{FF2B5EF4-FFF2-40B4-BE49-F238E27FC236}">
                  <a16:creationId xmlns:a16="http://schemas.microsoft.com/office/drawing/2014/main" id="{E06DC783-FE97-4D08-BCBE-F08262D827C2}"/>
                </a:ext>
              </a:extLst>
            </p:cNvPr>
            <p:cNvSpPr txBox="1">
              <a:spLocks/>
            </p:cNvSpPr>
            <p:nvPr/>
          </p:nvSpPr>
          <p:spPr>
            <a:xfrm>
              <a:off x="2363867" y="3899661"/>
              <a:ext cx="1156538" cy="307777"/>
            </a:xfrm>
            <a:prstGeom prst="rect">
              <a:avLst/>
            </a:prstGeom>
            <a:noFill/>
          </p:spPr>
          <p:txBody>
            <a:bodyPr wrap="square" rtlCol="0">
              <a:spAutoFit/>
            </a:bodyPr>
            <a:lstStyle/>
            <a:p>
              <a:r>
                <a:rPr lang="en-US" altLang="ko-KR" sz="1400" dirty="0">
                  <a:solidFill>
                    <a:srgbClr val="EF296B"/>
                  </a:solidFill>
                </a:rPr>
                <a:t>Private Key</a:t>
              </a:r>
              <a:endParaRPr lang="ko-KR" altLang="en-US" sz="1400" dirty="0">
                <a:solidFill>
                  <a:srgbClr val="EF296B"/>
                </a:solidFill>
              </a:endParaRPr>
            </a:p>
          </p:txBody>
        </p:sp>
        <p:sp>
          <p:nvSpPr>
            <p:cNvPr id="88" name="직사각형 87">
              <a:extLst>
                <a:ext uri="{FF2B5EF4-FFF2-40B4-BE49-F238E27FC236}">
                  <a16:creationId xmlns:a16="http://schemas.microsoft.com/office/drawing/2014/main" id="{A869A176-BA3C-44B7-93C6-DC6D75752087}"/>
                </a:ext>
              </a:extLst>
            </p:cNvPr>
            <p:cNvSpPr>
              <a:spLocks/>
            </p:cNvSpPr>
            <p:nvPr/>
          </p:nvSpPr>
          <p:spPr>
            <a:xfrm>
              <a:off x="2333894" y="3299284"/>
              <a:ext cx="1303948" cy="930822"/>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pic>
          <p:nvPicPr>
            <p:cNvPr id="89" name="그래픽 88">
              <a:extLst>
                <a:ext uri="{FF2B5EF4-FFF2-40B4-BE49-F238E27FC236}">
                  <a16:creationId xmlns:a16="http://schemas.microsoft.com/office/drawing/2014/main" id="{694B238F-43C2-4AEE-A1E2-CB912DA83DB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022535" y="2841851"/>
              <a:ext cx="431719" cy="431720"/>
            </a:xfrm>
            <a:prstGeom prst="rect">
              <a:avLst/>
            </a:prstGeom>
          </p:spPr>
        </p:pic>
        <p:pic>
          <p:nvPicPr>
            <p:cNvPr id="90" name="그래픽 89">
              <a:extLst>
                <a:ext uri="{FF2B5EF4-FFF2-40B4-BE49-F238E27FC236}">
                  <a16:creationId xmlns:a16="http://schemas.microsoft.com/office/drawing/2014/main" id="{FC3246B6-0F29-4B25-A369-90E1C709F64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022535" y="3393338"/>
              <a:ext cx="431719" cy="431720"/>
            </a:xfrm>
            <a:prstGeom prst="rect">
              <a:avLst/>
            </a:prstGeom>
          </p:spPr>
        </p:pic>
        <p:pic>
          <p:nvPicPr>
            <p:cNvPr id="91" name="그래픽 90">
              <a:extLst>
                <a:ext uri="{FF2B5EF4-FFF2-40B4-BE49-F238E27FC236}">
                  <a16:creationId xmlns:a16="http://schemas.microsoft.com/office/drawing/2014/main" id="{80274716-B553-482B-9133-E5DEF73B2A0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022535" y="3944825"/>
              <a:ext cx="431719" cy="431720"/>
            </a:xfrm>
            <a:prstGeom prst="rect">
              <a:avLst/>
            </a:prstGeom>
          </p:spPr>
        </p:pic>
        <p:pic>
          <p:nvPicPr>
            <p:cNvPr id="92" name="그래픽 91">
              <a:extLst>
                <a:ext uri="{FF2B5EF4-FFF2-40B4-BE49-F238E27FC236}">
                  <a16:creationId xmlns:a16="http://schemas.microsoft.com/office/drawing/2014/main" id="{E47522F0-16AB-49CB-AD56-C10106B28BB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022535" y="4496312"/>
              <a:ext cx="431719" cy="431720"/>
            </a:xfrm>
            <a:prstGeom prst="rect">
              <a:avLst/>
            </a:prstGeom>
          </p:spPr>
        </p:pic>
        <p:sp>
          <p:nvSpPr>
            <p:cNvPr id="93" name="TextBox 92">
              <a:extLst>
                <a:ext uri="{FF2B5EF4-FFF2-40B4-BE49-F238E27FC236}">
                  <a16:creationId xmlns:a16="http://schemas.microsoft.com/office/drawing/2014/main" id="{7FF41765-6461-47CB-9FF7-131FD7A170C1}"/>
                </a:ext>
              </a:extLst>
            </p:cNvPr>
            <p:cNvSpPr txBox="1">
              <a:spLocks/>
            </p:cNvSpPr>
            <p:nvPr/>
          </p:nvSpPr>
          <p:spPr>
            <a:xfrm>
              <a:off x="5542570" y="3051379"/>
              <a:ext cx="931345" cy="307777"/>
            </a:xfrm>
            <a:prstGeom prst="rect">
              <a:avLst/>
            </a:prstGeom>
            <a:noFill/>
          </p:spPr>
          <p:txBody>
            <a:bodyPr wrap="none" lIns="0" rtlCol="0">
              <a:spAutoFit/>
            </a:bodyPr>
            <a:lstStyle/>
            <a:p>
              <a:r>
                <a:rPr lang="en-US" altLang="ko-KR" sz="1400" dirty="0">
                  <a:solidFill>
                    <a:srgbClr val="0071FF"/>
                  </a:solidFill>
                </a:rPr>
                <a:t>Public Key</a:t>
              </a:r>
              <a:endParaRPr lang="ko-KR" altLang="en-US" sz="1400" dirty="0">
                <a:solidFill>
                  <a:srgbClr val="0071FF"/>
                </a:solidFill>
              </a:endParaRPr>
            </a:p>
          </p:txBody>
        </p:sp>
        <p:pic>
          <p:nvPicPr>
            <p:cNvPr id="94" name="그래픽 93" descr="키 단색으로 채워진">
              <a:extLst>
                <a:ext uri="{FF2B5EF4-FFF2-40B4-BE49-F238E27FC236}">
                  <a16:creationId xmlns:a16="http://schemas.microsoft.com/office/drawing/2014/main" id="{81A8DD75-ECAD-4637-AA7A-9C084A85355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542570" y="2797792"/>
              <a:ext cx="360000" cy="359999"/>
            </a:xfrm>
            <a:prstGeom prst="rect">
              <a:avLst/>
            </a:prstGeom>
          </p:spPr>
        </p:pic>
        <p:sp>
          <p:nvSpPr>
            <p:cNvPr id="95" name="TextBox 94">
              <a:extLst>
                <a:ext uri="{FF2B5EF4-FFF2-40B4-BE49-F238E27FC236}">
                  <a16:creationId xmlns:a16="http://schemas.microsoft.com/office/drawing/2014/main" id="{56CEDDB1-9F6D-46BE-A85F-6E8DBBD526B9}"/>
                </a:ext>
              </a:extLst>
            </p:cNvPr>
            <p:cNvSpPr txBox="1">
              <a:spLocks/>
            </p:cNvSpPr>
            <p:nvPr/>
          </p:nvSpPr>
          <p:spPr>
            <a:xfrm>
              <a:off x="5542570" y="3599334"/>
              <a:ext cx="931345" cy="307777"/>
            </a:xfrm>
            <a:prstGeom prst="rect">
              <a:avLst/>
            </a:prstGeom>
            <a:noFill/>
          </p:spPr>
          <p:txBody>
            <a:bodyPr wrap="none" lIns="0" rtlCol="0">
              <a:spAutoFit/>
            </a:bodyPr>
            <a:lstStyle/>
            <a:p>
              <a:r>
                <a:rPr lang="en-US" altLang="ko-KR" sz="1400" dirty="0">
                  <a:solidFill>
                    <a:srgbClr val="0071FF"/>
                  </a:solidFill>
                </a:rPr>
                <a:t>Public Key</a:t>
              </a:r>
              <a:endParaRPr lang="ko-KR" altLang="en-US" sz="1400" dirty="0">
                <a:solidFill>
                  <a:srgbClr val="0071FF"/>
                </a:solidFill>
              </a:endParaRPr>
            </a:p>
          </p:txBody>
        </p:sp>
        <p:pic>
          <p:nvPicPr>
            <p:cNvPr id="96" name="그래픽 95" descr="키 단색으로 채워진">
              <a:extLst>
                <a:ext uri="{FF2B5EF4-FFF2-40B4-BE49-F238E27FC236}">
                  <a16:creationId xmlns:a16="http://schemas.microsoft.com/office/drawing/2014/main" id="{1A7C62CD-C3EC-4DFA-A77B-7745F22E719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542570" y="3345747"/>
              <a:ext cx="360000" cy="359999"/>
            </a:xfrm>
            <a:prstGeom prst="rect">
              <a:avLst/>
            </a:prstGeom>
          </p:spPr>
        </p:pic>
        <p:sp>
          <p:nvSpPr>
            <p:cNvPr id="97" name="TextBox 96">
              <a:extLst>
                <a:ext uri="{FF2B5EF4-FFF2-40B4-BE49-F238E27FC236}">
                  <a16:creationId xmlns:a16="http://schemas.microsoft.com/office/drawing/2014/main" id="{06EF1D3F-A1E4-421C-B0DE-43633F4CA1B1}"/>
                </a:ext>
              </a:extLst>
            </p:cNvPr>
            <p:cNvSpPr txBox="1">
              <a:spLocks/>
            </p:cNvSpPr>
            <p:nvPr/>
          </p:nvSpPr>
          <p:spPr>
            <a:xfrm>
              <a:off x="5542570" y="4147289"/>
              <a:ext cx="931345" cy="307777"/>
            </a:xfrm>
            <a:prstGeom prst="rect">
              <a:avLst/>
            </a:prstGeom>
            <a:noFill/>
          </p:spPr>
          <p:txBody>
            <a:bodyPr wrap="none" lIns="0" rtlCol="0">
              <a:spAutoFit/>
            </a:bodyPr>
            <a:lstStyle/>
            <a:p>
              <a:r>
                <a:rPr lang="en-US" altLang="ko-KR" sz="1400" dirty="0">
                  <a:solidFill>
                    <a:srgbClr val="0071FF"/>
                  </a:solidFill>
                </a:rPr>
                <a:t>Public Key</a:t>
              </a:r>
              <a:endParaRPr lang="ko-KR" altLang="en-US" sz="1400" dirty="0">
                <a:solidFill>
                  <a:srgbClr val="0071FF"/>
                </a:solidFill>
              </a:endParaRPr>
            </a:p>
          </p:txBody>
        </p:sp>
        <p:pic>
          <p:nvPicPr>
            <p:cNvPr id="98" name="그래픽 97" descr="키 단색으로 채워진">
              <a:extLst>
                <a:ext uri="{FF2B5EF4-FFF2-40B4-BE49-F238E27FC236}">
                  <a16:creationId xmlns:a16="http://schemas.microsoft.com/office/drawing/2014/main" id="{36717382-00B0-4883-B709-0F1CBF00B80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542570" y="3893702"/>
              <a:ext cx="360000" cy="359999"/>
            </a:xfrm>
            <a:prstGeom prst="rect">
              <a:avLst/>
            </a:prstGeom>
          </p:spPr>
        </p:pic>
        <p:sp>
          <p:nvSpPr>
            <p:cNvPr id="99" name="TextBox 98">
              <a:extLst>
                <a:ext uri="{FF2B5EF4-FFF2-40B4-BE49-F238E27FC236}">
                  <a16:creationId xmlns:a16="http://schemas.microsoft.com/office/drawing/2014/main" id="{9F525A59-5C7B-4181-88F0-2460D0871026}"/>
                </a:ext>
              </a:extLst>
            </p:cNvPr>
            <p:cNvSpPr txBox="1">
              <a:spLocks/>
            </p:cNvSpPr>
            <p:nvPr/>
          </p:nvSpPr>
          <p:spPr>
            <a:xfrm>
              <a:off x="5542570" y="4695244"/>
              <a:ext cx="931345" cy="307777"/>
            </a:xfrm>
            <a:prstGeom prst="rect">
              <a:avLst/>
            </a:prstGeom>
            <a:noFill/>
          </p:spPr>
          <p:txBody>
            <a:bodyPr wrap="none" lIns="0" rtlCol="0">
              <a:spAutoFit/>
            </a:bodyPr>
            <a:lstStyle/>
            <a:p>
              <a:r>
                <a:rPr lang="en-US" altLang="ko-KR" sz="1400" dirty="0">
                  <a:solidFill>
                    <a:srgbClr val="0071FF"/>
                  </a:solidFill>
                </a:rPr>
                <a:t>Public Key</a:t>
              </a:r>
              <a:endParaRPr lang="ko-KR" altLang="en-US" sz="1400" dirty="0">
                <a:solidFill>
                  <a:srgbClr val="0071FF"/>
                </a:solidFill>
              </a:endParaRPr>
            </a:p>
          </p:txBody>
        </p:sp>
        <p:pic>
          <p:nvPicPr>
            <p:cNvPr id="100" name="그래픽 99" descr="키 단색으로 채워진">
              <a:extLst>
                <a:ext uri="{FF2B5EF4-FFF2-40B4-BE49-F238E27FC236}">
                  <a16:creationId xmlns:a16="http://schemas.microsoft.com/office/drawing/2014/main" id="{B0E9CB64-4406-4EDA-AD67-1407A05B2A6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542570" y="4441657"/>
              <a:ext cx="360000" cy="359999"/>
            </a:xfrm>
            <a:prstGeom prst="rect">
              <a:avLst/>
            </a:prstGeom>
          </p:spPr>
        </p:pic>
        <p:sp>
          <p:nvSpPr>
            <p:cNvPr id="101" name="TextBox 100">
              <a:extLst>
                <a:ext uri="{FF2B5EF4-FFF2-40B4-BE49-F238E27FC236}">
                  <a16:creationId xmlns:a16="http://schemas.microsoft.com/office/drawing/2014/main" id="{44C181A0-CE4F-42B1-9B2B-9C8CBBC6F07E}"/>
                </a:ext>
              </a:extLst>
            </p:cNvPr>
            <p:cNvSpPr txBox="1">
              <a:spLocks/>
            </p:cNvSpPr>
            <p:nvPr/>
          </p:nvSpPr>
          <p:spPr>
            <a:xfrm>
              <a:off x="2334405" y="3302936"/>
              <a:ext cx="822661" cy="338554"/>
            </a:xfrm>
            <a:prstGeom prst="rect">
              <a:avLst/>
            </a:prstGeom>
            <a:noFill/>
          </p:spPr>
          <p:txBody>
            <a:bodyPr wrap="none" rtlCol="0">
              <a:spAutoFit/>
            </a:bodyPr>
            <a:lstStyle/>
            <a:p>
              <a:r>
                <a:rPr lang="en-US" altLang="ko-KR" sz="1600" dirty="0">
                  <a:solidFill>
                    <a:schemeClr val="bg1">
                      <a:lumMod val="85000"/>
                    </a:schemeClr>
                  </a:solidFill>
                  <a:latin typeface="Arial" panose="020B0604020202020204" pitchFamily="34" charset="0"/>
                </a:rPr>
                <a:t>Private</a:t>
              </a:r>
              <a:endParaRPr lang="ko-KR" altLang="en-US" sz="1600" dirty="0">
                <a:solidFill>
                  <a:schemeClr val="bg1">
                    <a:lumMod val="85000"/>
                  </a:schemeClr>
                </a:solidFill>
                <a:latin typeface="Arial" panose="020B0604020202020204" pitchFamily="34" charset="0"/>
              </a:endParaRPr>
            </a:p>
          </p:txBody>
        </p:sp>
        <p:sp>
          <p:nvSpPr>
            <p:cNvPr id="102" name="TextBox 101">
              <a:extLst>
                <a:ext uri="{FF2B5EF4-FFF2-40B4-BE49-F238E27FC236}">
                  <a16:creationId xmlns:a16="http://schemas.microsoft.com/office/drawing/2014/main" id="{2DB7E7E3-861D-49C7-9164-9C5378748DC8}"/>
                </a:ext>
              </a:extLst>
            </p:cNvPr>
            <p:cNvSpPr txBox="1">
              <a:spLocks/>
            </p:cNvSpPr>
            <p:nvPr/>
          </p:nvSpPr>
          <p:spPr>
            <a:xfrm>
              <a:off x="3880461" y="2561801"/>
              <a:ext cx="885179" cy="400110"/>
            </a:xfrm>
            <a:prstGeom prst="rect">
              <a:avLst/>
            </a:prstGeom>
            <a:noFill/>
          </p:spPr>
          <p:txBody>
            <a:bodyPr wrap="none" rtlCol="0">
              <a:spAutoFit/>
            </a:bodyPr>
            <a:lstStyle/>
            <a:p>
              <a:pPr algn="ctr"/>
              <a:r>
                <a:rPr lang="en-US" altLang="ko-KR" sz="2000" dirty="0">
                  <a:solidFill>
                    <a:schemeClr val="bg1">
                      <a:lumMod val="85000"/>
                    </a:schemeClr>
                  </a:solidFill>
                  <a:latin typeface="Arial" panose="020B0604020202020204" pitchFamily="34" charset="0"/>
                </a:rPr>
                <a:t>Public</a:t>
              </a:r>
              <a:endParaRPr lang="ko-KR" altLang="en-US" sz="2000" dirty="0">
                <a:solidFill>
                  <a:schemeClr val="bg1">
                    <a:lumMod val="85000"/>
                  </a:schemeClr>
                </a:solidFill>
                <a:latin typeface="Arial" panose="020B0604020202020204" pitchFamily="34" charset="0"/>
              </a:endParaRPr>
            </a:p>
          </p:txBody>
        </p:sp>
        <p:sp>
          <p:nvSpPr>
            <p:cNvPr id="103" name="TextBox 102">
              <a:extLst>
                <a:ext uri="{FF2B5EF4-FFF2-40B4-BE49-F238E27FC236}">
                  <a16:creationId xmlns:a16="http://schemas.microsoft.com/office/drawing/2014/main" id="{B1A1BC69-73B8-4FD0-94C7-B30AC09EDD8F}"/>
                </a:ext>
              </a:extLst>
            </p:cNvPr>
            <p:cNvSpPr txBox="1">
              <a:spLocks/>
            </p:cNvSpPr>
            <p:nvPr/>
          </p:nvSpPr>
          <p:spPr>
            <a:xfrm>
              <a:off x="3416618" y="3023464"/>
              <a:ext cx="227948" cy="276999"/>
            </a:xfrm>
            <a:prstGeom prst="rect">
              <a:avLst/>
            </a:prstGeom>
            <a:noFill/>
          </p:spPr>
          <p:txBody>
            <a:bodyPr wrap="square" rtlCol="0">
              <a:spAutoFit/>
            </a:bodyPr>
            <a:lstStyle/>
            <a:p>
              <a:r>
                <a:rPr lang="en-US" altLang="ko-KR" sz="1200" dirty="0">
                  <a:solidFill>
                    <a:schemeClr val="bg1">
                      <a:lumMod val="85000"/>
                    </a:schemeClr>
                  </a:solidFill>
                  <a:latin typeface="Arial" panose="020B0604020202020204" pitchFamily="34" charset="0"/>
                </a:rPr>
                <a:t> </a:t>
              </a:r>
              <a:endParaRPr lang="ko-KR" altLang="en-US" sz="1200" dirty="0">
                <a:solidFill>
                  <a:schemeClr val="bg1">
                    <a:lumMod val="85000"/>
                  </a:schemeClr>
                </a:solidFill>
                <a:latin typeface="Arial" panose="020B0604020202020204" pitchFamily="34" charset="0"/>
              </a:endParaRPr>
            </a:p>
          </p:txBody>
        </p:sp>
        <p:sp>
          <p:nvSpPr>
            <p:cNvPr id="104" name="TextBox 103">
              <a:extLst>
                <a:ext uri="{FF2B5EF4-FFF2-40B4-BE49-F238E27FC236}">
                  <a16:creationId xmlns:a16="http://schemas.microsoft.com/office/drawing/2014/main" id="{A8B64660-74BC-47A5-8956-31FCFC9C0720}"/>
                </a:ext>
              </a:extLst>
            </p:cNvPr>
            <p:cNvSpPr txBox="1">
              <a:spLocks/>
            </p:cNvSpPr>
            <p:nvPr/>
          </p:nvSpPr>
          <p:spPr>
            <a:xfrm>
              <a:off x="4812974" y="3023464"/>
              <a:ext cx="227948" cy="276999"/>
            </a:xfrm>
            <a:prstGeom prst="rect">
              <a:avLst/>
            </a:prstGeom>
            <a:noFill/>
          </p:spPr>
          <p:txBody>
            <a:bodyPr wrap="square" rtlCol="0">
              <a:spAutoFit/>
            </a:bodyPr>
            <a:lstStyle/>
            <a:p>
              <a:r>
                <a:rPr lang="en-US" altLang="ko-KR" sz="1200" dirty="0">
                  <a:solidFill>
                    <a:schemeClr val="bg1">
                      <a:lumMod val="85000"/>
                    </a:schemeClr>
                  </a:solidFill>
                  <a:latin typeface="Arial" panose="020B0604020202020204" pitchFamily="34" charset="0"/>
                </a:rPr>
                <a:t> </a:t>
              </a:r>
              <a:endParaRPr lang="ko-KR" altLang="en-US" sz="1200" dirty="0">
                <a:solidFill>
                  <a:schemeClr val="bg1">
                    <a:lumMod val="85000"/>
                  </a:schemeClr>
                </a:solidFill>
                <a:latin typeface="Arial" panose="020B0604020202020204" pitchFamily="34" charset="0"/>
              </a:endParaRPr>
            </a:p>
          </p:txBody>
        </p:sp>
        <p:cxnSp>
          <p:nvCxnSpPr>
            <p:cNvPr id="105" name="직선 화살표 연결선 104">
              <a:extLst>
                <a:ext uri="{FF2B5EF4-FFF2-40B4-BE49-F238E27FC236}">
                  <a16:creationId xmlns:a16="http://schemas.microsoft.com/office/drawing/2014/main" id="{7278CAAD-5565-4E56-8F94-ED85B982E6B3}"/>
                </a:ext>
              </a:extLst>
            </p:cNvPr>
            <p:cNvCxnSpPr>
              <a:cxnSpLocks/>
              <a:stCxn id="103" idx="3"/>
              <a:endCxn id="104" idx="1"/>
            </p:cNvCxnSpPr>
            <p:nvPr/>
          </p:nvCxnSpPr>
          <p:spPr>
            <a:xfrm>
              <a:off x="3644566" y="3161964"/>
              <a:ext cx="1168408" cy="0"/>
            </a:xfrm>
            <a:prstGeom prst="straightConnector1">
              <a:avLst/>
            </a:prstGeom>
            <a:ln w="19050">
              <a:solidFill>
                <a:schemeClr val="bg1">
                  <a:lumMod val="8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6" name="TextBox 105">
              <a:extLst>
                <a:ext uri="{FF2B5EF4-FFF2-40B4-BE49-F238E27FC236}">
                  <a16:creationId xmlns:a16="http://schemas.microsoft.com/office/drawing/2014/main" id="{F3CB626F-4DA9-48DE-BC69-5FE518C8A484}"/>
                </a:ext>
              </a:extLst>
            </p:cNvPr>
            <p:cNvSpPr txBox="1">
              <a:spLocks/>
            </p:cNvSpPr>
            <p:nvPr/>
          </p:nvSpPr>
          <p:spPr>
            <a:xfrm>
              <a:off x="4812974" y="3557535"/>
              <a:ext cx="227948" cy="276999"/>
            </a:xfrm>
            <a:prstGeom prst="rect">
              <a:avLst/>
            </a:prstGeom>
            <a:noFill/>
          </p:spPr>
          <p:txBody>
            <a:bodyPr wrap="square" rtlCol="0">
              <a:spAutoFit/>
            </a:bodyPr>
            <a:lstStyle/>
            <a:p>
              <a:r>
                <a:rPr lang="en-US" altLang="ko-KR" sz="1200" dirty="0">
                  <a:solidFill>
                    <a:schemeClr val="bg1">
                      <a:lumMod val="85000"/>
                    </a:schemeClr>
                  </a:solidFill>
                  <a:latin typeface="Arial" panose="020B0604020202020204" pitchFamily="34" charset="0"/>
                </a:rPr>
                <a:t> </a:t>
              </a:r>
              <a:endParaRPr lang="ko-KR" altLang="en-US" sz="1200" dirty="0">
                <a:solidFill>
                  <a:schemeClr val="bg1">
                    <a:lumMod val="85000"/>
                  </a:schemeClr>
                </a:solidFill>
                <a:latin typeface="Arial" panose="020B0604020202020204" pitchFamily="34" charset="0"/>
              </a:endParaRPr>
            </a:p>
          </p:txBody>
        </p:sp>
        <p:sp>
          <p:nvSpPr>
            <p:cNvPr id="107" name="TextBox 106">
              <a:extLst>
                <a:ext uri="{FF2B5EF4-FFF2-40B4-BE49-F238E27FC236}">
                  <a16:creationId xmlns:a16="http://schemas.microsoft.com/office/drawing/2014/main" id="{CFF6567A-46E0-4E6D-8345-019C9D19F996}"/>
                </a:ext>
              </a:extLst>
            </p:cNvPr>
            <p:cNvSpPr txBox="1">
              <a:spLocks/>
            </p:cNvSpPr>
            <p:nvPr/>
          </p:nvSpPr>
          <p:spPr>
            <a:xfrm>
              <a:off x="4812974" y="4091606"/>
              <a:ext cx="227948" cy="276999"/>
            </a:xfrm>
            <a:prstGeom prst="rect">
              <a:avLst/>
            </a:prstGeom>
            <a:noFill/>
          </p:spPr>
          <p:txBody>
            <a:bodyPr wrap="square" rtlCol="0">
              <a:spAutoFit/>
            </a:bodyPr>
            <a:lstStyle/>
            <a:p>
              <a:r>
                <a:rPr lang="en-US" altLang="ko-KR" sz="1200" dirty="0">
                  <a:solidFill>
                    <a:schemeClr val="bg1">
                      <a:lumMod val="85000"/>
                    </a:schemeClr>
                  </a:solidFill>
                  <a:latin typeface="Arial" panose="020B0604020202020204" pitchFamily="34" charset="0"/>
                </a:rPr>
                <a:t> </a:t>
              </a:r>
              <a:endParaRPr lang="ko-KR" altLang="en-US" sz="1200" dirty="0">
                <a:solidFill>
                  <a:schemeClr val="bg1">
                    <a:lumMod val="85000"/>
                  </a:schemeClr>
                </a:solidFill>
                <a:latin typeface="Arial" panose="020B0604020202020204" pitchFamily="34" charset="0"/>
              </a:endParaRPr>
            </a:p>
          </p:txBody>
        </p:sp>
        <p:sp>
          <p:nvSpPr>
            <p:cNvPr id="108" name="TextBox 107">
              <a:extLst>
                <a:ext uri="{FF2B5EF4-FFF2-40B4-BE49-F238E27FC236}">
                  <a16:creationId xmlns:a16="http://schemas.microsoft.com/office/drawing/2014/main" id="{8D52E50A-CB51-4757-857D-77C5D00FF828}"/>
                </a:ext>
              </a:extLst>
            </p:cNvPr>
            <p:cNvSpPr txBox="1">
              <a:spLocks/>
            </p:cNvSpPr>
            <p:nvPr/>
          </p:nvSpPr>
          <p:spPr>
            <a:xfrm>
              <a:off x="4812974" y="4625678"/>
              <a:ext cx="227948" cy="276999"/>
            </a:xfrm>
            <a:prstGeom prst="rect">
              <a:avLst/>
            </a:prstGeom>
            <a:noFill/>
          </p:spPr>
          <p:txBody>
            <a:bodyPr wrap="square" rtlCol="0">
              <a:spAutoFit/>
            </a:bodyPr>
            <a:lstStyle/>
            <a:p>
              <a:r>
                <a:rPr lang="en-US" altLang="ko-KR" sz="1200" dirty="0">
                  <a:solidFill>
                    <a:schemeClr val="bg1">
                      <a:lumMod val="85000"/>
                    </a:schemeClr>
                  </a:solidFill>
                  <a:latin typeface="Arial" panose="020B0604020202020204" pitchFamily="34" charset="0"/>
                </a:rPr>
                <a:t> </a:t>
              </a:r>
              <a:endParaRPr lang="ko-KR" altLang="en-US" sz="1200" dirty="0">
                <a:solidFill>
                  <a:schemeClr val="bg1">
                    <a:lumMod val="85000"/>
                  </a:schemeClr>
                </a:solidFill>
                <a:latin typeface="Arial" panose="020B0604020202020204" pitchFamily="34" charset="0"/>
              </a:endParaRPr>
            </a:p>
          </p:txBody>
        </p:sp>
        <p:cxnSp>
          <p:nvCxnSpPr>
            <p:cNvPr id="109" name="직선 화살표 연결선 108">
              <a:extLst>
                <a:ext uri="{FF2B5EF4-FFF2-40B4-BE49-F238E27FC236}">
                  <a16:creationId xmlns:a16="http://schemas.microsoft.com/office/drawing/2014/main" id="{3762BC63-DCC5-4F17-94F0-3FCC3311F170}"/>
                </a:ext>
              </a:extLst>
            </p:cNvPr>
            <p:cNvCxnSpPr>
              <a:cxnSpLocks/>
              <a:stCxn id="103" idx="3"/>
              <a:endCxn id="106" idx="1"/>
            </p:cNvCxnSpPr>
            <p:nvPr/>
          </p:nvCxnSpPr>
          <p:spPr>
            <a:xfrm>
              <a:off x="3644566" y="3161964"/>
              <a:ext cx="1168408" cy="534071"/>
            </a:xfrm>
            <a:prstGeom prst="straightConnector1">
              <a:avLst/>
            </a:prstGeom>
            <a:ln w="19050">
              <a:solidFill>
                <a:schemeClr val="bg1">
                  <a:lumMod val="8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0" name="직선 화살표 연결선 109">
              <a:extLst>
                <a:ext uri="{FF2B5EF4-FFF2-40B4-BE49-F238E27FC236}">
                  <a16:creationId xmlns:a16="http://schemas.microsoft.com/office/drawing/2014/main" id="{AF1A0162-EE45-4F56-B1B0-7E7CD9327B23}"/>
                </a:ext>
              </a:extLst>
            </p:cNvPr>
            <p:cNvCxnSpPr>
              <a:cxnSpLocks/>
              <a:stCxn id="103" idx="3"/>
              <a:endCxn id="107" idx="1"/>
            </p:cNvCxnSpPr>
            <p:nvPr/>
          </p:nvCxnSpPr>
          <p:spPr>
            <a:xfrm>
              <a:off x="3644566" y="3161964"/>
              <a:ext cx="1168408" cy="1068142"/>
            </a:xfrm>
            <a:prstGeom prst="straightConnector1">
              <a:avLst/>
            </a:prstGeom>
            <a:ln w="19050">
              <a:solidFill>
                <a:schemeClr val="bg1">
                  <a:lumMod val="8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1" name="직선 화살표 연결선 110">
              <a:extLst>
                <a:ext uri="{FF2B5EF4-FFF2-40B4-BE49-F238E27FC236}">
                  <a16:creationId xmlns:a16="http://schemas.microsoft.com/office/drawing/2014/main" id="{DA163A22-B3F1-4145-A34A-91F5C5384497}"/>
                </a:ext>
              </a:extLst>
            </p:cNvPr>
            <p:cNvCxnSpPr>
              <a:cxnSpLocks/>
              <a:stCxn id="103" idx="3"/>
              <a:endCxn id="108" idx="1"/>
            </p:cNvCxnSpPr>
            <p:nvPr/>
          </p:nvCxnSpPr>
          <p:spPr>
            <a:xfrm>
              <a:off x="3644566" y="3161964"/>
              <a:ext cx="1168408" cy="1602214"/>
            </a:xfrm>
            <a:prstGeom prst="straightConnector1">
              <a:avLst/>
            </a:prstGeom>
            <a:ln w="19050">
              <a:solidFill>
                <a:schemeClr val="bg1">
                  <a:lumMod val="8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6" name="직사각형 5">
            <a:extLst>
              <a:ext uri="{FF2B5EF4-FFF2-40B4-BE49-F238E27FC236}">
                <a16:creationId xmlns:a16="http://schemas.microsoft.com/office/drawing/2014/main" id="{D4EAF809-7FB9-43C2-99D5-BF56EA83BFE6}"/>
              </a:ext>
            </a:extLst>
          </p:cNvPr>
          <p:cNvSpPr/>
          <p:nvPr/>
        </p:nvSpPr>
        <p:spPr>
          <a:xfrm>
            <a:off x="7474226" y="657225"/>
            <a:ext cx="4476474" cy="2771775"/>
          </a:xfrm>
          <a:prstGeom prst="rect">
            <a:avLst/>
          </a:prstGeom>
          <a:no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2" name="TextBox 111">
            <a:extLst>
              <a:ext uri="{FF2B5EF4-FFF2-40B4-BE49-F238E27FC236}">
                <a16:creationId xmlns:a16="http://schemas.microsoft.com/office/drawing/2014/main" id="{C7EEC976-E30E-4785-85AA-B03773DBBDEE}"/>
              </a:ext>
            </a:extLst>
          </p:cNvPr>
          <p:cNvSpPr txBox="1"/>
          <p:nvPr/>
        </p:nvSpPr>
        <p:spPr>
          <a:xfrm>
            <a:off x="7750190" y="2411126"/>
            <a:ext cx="1544654" cy="492443"/>
          </a:xfrm>
          <a:prstGeom prst="rect">
            <a:avLst/>
          </a:prstGeom>
          <a:noFill/>
        </p:spPr>
        <p:txBody>
          <a:bodyPr wrap="none" lIns="0" rtlCol="0">
            <a:spAutoFit/>
          </a:bodyPr>
          <a:lstStyle/>
          <a:p>
            <a:r>
              <a:rPr lang="ko-KR" altLang="en-US" sz="1300" dirty="0">
                <a:solidFill>
                  <a:schemeClr val="bg1">
                    <a:lumMod val="85000"/>
                  </a:schemeClr>
                </a:solidFill>
              </a:rPr>
              <a:t>개인키 공유 불필요</a:t>
            </a:r>
            <a:endParaRPr lang="en-US" altLang="ko-KR" sz="1300" dirty="0">
              <a:solidFill>
                <a:schemeClr val="bg1">
                  <a:lumMod val="85000"/>
                </a:schemeClr>
              </a:solidFill>
            </a:endParaRPr>
          </a:p>
          <a:p>
            <a:r>
              <a:rPr lang="ko-KR" altLang="en-US" sz="1300" dirty="0">
                <a:solidFill>
                  <a:schemeClr val="bg1">
                    <a:lumMod val="85000"/>
                  </a:schemeClr>
                </a:solidFill>
              </a:rPr>
              <a:t>공개키 공유</a:t>
            </a:r>
          </a:p>
        </p:txBody>
      </p:sp>
    </p:spTree>
    <p:extLst>
      <p:ext uri="{BB962C8B-B14F-4D97-AF65-F5344CB8AC3E}">
        <p14:creationId xmlns:p14="http://schemas.microsoft.com/office/powerpoint/2010/main" val="30174282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17185901-9223-46AF-A307-B6E6D9346291}"/>
              </a:ext>
            </a:extLst>
          </p:cNvPr>
          <p:cNvSpPr>
            <a:spLocks noGrp="1"/>
          </p:cNvSpPr>
          <p:nvPr>
            <p:ph type="title"/>
          </p:nvPr>
        </p:nvSpPr>
        <p:spPr/>
        <p:txBody>
          <a:bodyPr/>
          <a:lstStyle/>
          <a:p>
            <a:r>
              <a:rPr lang="ko-KR" altLang="en-US" dirty="0" err="1"/>
              <a:t>암호학</a:t>
            </a:r>
            <a:r>
              <a:rPr lang="ko-KR" altLang="en-US" dirty="0"/>
              <a:t> </a:t>
            </a:r>
            <a:r>
              <a:rPr lang="en-US" altLang="ko-KR" dirty="0"/>
              <a:t>[ </a:t>
            </a:r>
            <a:r>
              <a:rPr lang="ko-KR" altLang="en-US" dirty="0"/>
              <a:t>비대칭키 암호</a:t>
            </a:r>
            <a:r>
              <a:rPr lang="en-US" altLang="ko-KR" dirty="0"/>
              <a:t>(</a:t>
            </a:r>
            <a:r>
              <a:rPr lang="ko-KR" altLang="en-US" dirty="0"/>
              <a:t>공개키 암호</a:t>
            </a:r>
            <a:r>
              <a:rPr lang="en-US" altLang="ko-KR" dirty="0"/>
              <a:t>) </a:t>
            </a:r>
            <a:r>
              <a:rPr lang="ko-KR" altLang="en-US" dirty="0"/>
              <a:t> </a:t>
            </a:r>
            <a:r>
              <a:rPr lang="en-US" altLang="ko-KR" dirty="0"/>
              <a:t>]</a:t>
            </a:r>
            <a:endParaRPr lang="ko-KR" altLang="en-US" dirty="0"/>
          </a:p>
        </p:txBody>
      </p:sp>
      <p:graphicFrame>
        <p:nvGraphicFramePr>
          <p:cNvPr id="8" name="표 8">
            <a:extLst>
              <a:ext uri="{FF2B5EF4-FFF2-40B4-BE49-F238E27FC236}">
                <a16:creationId xmlns:a16="http://schemas.microsoft.com/office/drawing/2014/main" id="{FFCA2E0E-35C2-47F5-BCE9-A264D44F191D}"/>
              </a:ext>
            </a:extLst>
          </p:cNvPr>
          <p:cNvGraphicFramePr>
            <a:graphicFrameLocks noGrp="1"/>
          </p:cNvGraphicFramePr>
          <p:nvPr>
            <p:extLst>
              <p:ext uri="{D42A27DB-BD31-4B8C-83A1-F6EECF244321}">
                <p14:modId xmlns:p14="http://schemas.microsoft.com/office/powerpoint/2010/main" val="2435682021"/>
              </p:ext>
            </p:extLst>
          </p:nvPr>
        </p:nvGraphicFramePr>
        <p:xfrm>
          <a:off x="241300" y="895763"/>
          <a:ext cx="11709399" cy="5184775"/>
        </p:xfrm>
        <a:graphic>
          <a:graphicData uri="http://schemas.openxmlformats.org/drawingml/2006/table">
            <a:tbl>
              <a:tblPr firstRow="1" bandRow="1">
                <a:tableStyleId>{5C22544A-7EE6-4342-B048-85BDC9FD1C3A}</a:tableStyleId>
              </a:tblPr>
              <a:tblGrid>
                <a:gridCol w="3630985">
                  <a:extLst>
                    <a:ext uri="{9D8B030D-6E8A-4147-A177-3AD203B41FA5}">
                      <a16:colId xmlns:a16="http://schemas.microsoft.com/office/drawing/2014/main" val="989308684"/>
                    </a:ext>
                  </a:extLst>
                </a:gridCol>
                <a:gridCol w="3212327">
                  <a:extLst>
                    <a:ext uri="{9D8B030D-6E8A-4147-A177-3AD203B41FA5}">
                      <a16:colId xmlns:a16="http://schemas.microsoft.com/office/drawing/2014/main" val="2098334376"/>
                    </a:ext>
                  </a:extLst>
                </a:gridCol>
                <a:gridCol w="4866087">
                  <a:extLst>
                    <a:ext uri="{9D8B030D-6E8A-4147-A177-3AD203B41FA5}">
                      <a16:colId xmlns:a16="http://schemas.microsoft.com/office/drawing/2014/main" val="2293283858"/>
                    </a:ext>
                  </a:extLst>
                </a:gridCol>
              </a:tblGrid>
              <a:tr h="1352550">
                <a:tc>
                  <a:txBody>
                    <a:bodyPr/>
                    <a:lstStyle/>
                    <a:p>
                      <a:pPr algn="ctr" latinLnBrk="1"/>
                      <a:endParaRPr lang="ko-KR" altLang="en-US" sz="4000" b="0" dirty="0">
                        <a:solidFill>
                          <a:schemeClr val="bg1">
                            <a:lumMod val="85000"/>
                          </a:schemeClr>
                        </a:solidFill>
                      </a:endParaRPr>
                    </a:p>
                  </a:txBody>
                  <a:tcPr anchor="ctr" anchorCtr="1">
                    <a:lnL w="12700" cap="flat" cmpd="sng" algn="ctr">
                      <a:no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ko-KR" altLang="en-US" sz="4000" b="1" dirty="0">
                          <a:solidFill>
                            <a:schemeClr val="bg1">
                              <a:lumMod val="85000"/>
                            </a:schemeClr>
                          </a:solidFill>
                        </a:rPr>
                        <a:t>연산 속도</a:t>
                      </a:r>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ko-KR" altLang="en-US" sz="4000" b="1" dirty="0">
                          <a:solidFill>
                            <a:schemeClr val="bg1">
                              <a:lumMod val="85000"/>
                            </a:schemeClr>
                          </a:solidFill>
                        </a:rPr>
                        <a:t>비밀</a:t>
                      </a:r>
                      <a:r>
                        <a:rPr lang="en-US" altLang="ko-KR" sz="4000" b="1" dirty="0">
                          <a:solidFill>
                            <a:schemeClr val="bg1">
                              <a:lumMod val="85000"/>
                            </a:schemeClr>
                          </a:solidFill>
                        </a:rPr>
                        <a:t>(</a:t>
                      </a:r>
                      <a:r>
                        <a:rPr lang="ko-KR" altLang="en-US" sz="4000" b="1" dirty="0">
                          <a:solidFill>
                            <a:schemeClr val="bg1">
                              <a:lumMod val="85000"/>
                            </a:schemeClr>
                          </a:solidFill>
                        </a:rPr>
                        <a:t>개인</a:t>
                      </a:r>
                      <a:r>
                        <a:rPr lang="en-US" altLang="ko-KR" sz="4000" b="1" dirty="0">
                          <a:solidFill>
                            <a:schemeClr val="bg1">
                              <a:lumMod val="85000"/>
                            </a:schemeClr>
                          </a:solidFill>
                        </a:rPr>
                        <a:t>)</a:t>
                      </a:r>
                      <a:r>
                        <a:rPr lang="ko-KR" altLang="en-US" sz="4000" b="1" dirty="0">
                          <a:solidFill>
                            <a:schemeClr val="bg1">
                              <a:lumMod val="85000"/>
                            </a:schemeClr>
                          </a:solidFill>
                        </a:rPr>
                        <a:t> 키 공유</a:t>
                      </a:r>
                    </a:p>
                  </a:txBody>
                  <a:tcPr anchor="ctr" anchorCtr="1">
                    <a:lnL w="12700" cap="flat" cmpd="sng" algn="ctr">
                      <a:solidFill>
                        <a:schemeClr val="bg1">
                          <a:lumMod val="50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4214922667"/>
                  </a:ext>
                </a:extLst>
              </a:tr>
              <a:tr h="1352550">
                <a:tc>
                  <a:txBody>
                    <a:bodyPr/>
                    <a:lstStyle/>
                    <a:p>
                      <a:pPr latinLnBrk="1"/>
                      <a:r>
                        <a:rPr lang="ko-KR" altLang="en-US" sz="4000" b="1" dirty="0">
                          <a:solidFill>
                            <a:schemeClr val="bg1">
                              <a:lumMod val="85000"/>
                            </a:schemeClr>
                          </a:solidFill>
                        </a:rPr>
                        <a:t>대칭 키 암호</a:t>
                      </a:r>
                    </a:p>
                  </a:txBody>
                  <a:tcPr anchor="ctr" anchorCtr="1">
                    <a:lnL w="12700" cap="flat" cmpd="sng" algn="ctr">
                      <a:no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ko-KR" altLang="en-US" sz="4000" dirty="0">
                          <a:solidFill>
                            <a:srgbClr val="00D35A"/>
                          </a:solidFill>
                        </a:rPr>
                        <a:t>빠름</a:t>
                      </a:r>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ko-KR" altLang="en-US" sz="4000" dirty="0">
                          <a:solidFill>
                            <a:srgbClr val="EF296B"/>
                          </a:solidFill>
                        </a:rPr>
                        <a:t>필요</a:t>
                      </a:r>
                    </a:p>
                  </a:txBody>
                  <a:tcPr anchor="ctr" anchorCtr="1">
                    <a:lnL w="12700" cap="flat" cmpd="sng" algn="ctr">
                      <a:solidFill>
                        <a:schemeClr val="bg1">
                          <a:lumMod val="50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157834425"/>
                  </a:ext>
                </a:extLst>
              </a:tr>
              <a:tr h="2479675">
                <a:tc>
                  <a:txBody>
                    <a:bodyPr/>
                    <a:lstStyle/>
                    <a:p>
                      <a:pPr latinLnBrk="1"/>
                      <a:r>
                        <a:rPr lang="ko-KR" altLang="en-US" sz="4000" b="1" dirty="0">
                          <a:solidFill>
                            <a:schemeClr val="bg1">
                              <a:lumMod val="85000"/>
                            </a:schemeClr>
                          </a:solidFill>
                        </a:rPr>
                        <a:t>비대칭키 암호</a:t>
                      </a:r>
                      <a:endParaRPr lang="en-US" altLang="ko-KR" sz="4000" b="1" dirty="0">
                        <a:solidFill>
                          <a:schemeClr val="bg1">
                            <a:lumMod val="85000"/>
                          </a:schemeClr>
                        </a:solidFill>
                      </a:endParaRPr>
                    </a:p>
                    <a:p>
                      <a:pPr latinLnBrk="1"/>
                      <a:r>
                        <a:rPr lang="en-US" altLang="ko-KR" sz="4000" b="1" dirty="0">
                          <a:solidFill>
                            <a:schemeClr val="bg1">
                              <a:lumMod val="85000"/>
                            </a:schemeClr>
                          </a:solidFill>
                        </a:rPr>
                        <a:t>(</a:t>
                      </a:r>
                      <a:r>
                        <a:rPr lang="ko-KR" altLang="en-US" sz="4000" b="1" dirty="0">
                          <a:solidFill>
                            <a:schemeClr val="bg1">
                              <a:lumMod val="85000"/>
                            </a:schemeClr>
                          </a:solidFill>
                        </a:rPr>
                        <a:t>공개키 암호</a:t>
                      </a:r>
                      <a:r>
                        <a:rPr lang="en-US" altLang="ko-KR" sz="4000" b="1" dirty="0">
                          <a:solidFill>
                            <a:schemeClr val="bg1">
                              <a:lumMod val="85000"/>
                            </a:schemeClr>
                          </a:solidFill>
                        </a:rPr>
                        <a:t>)</a:t>
                      </a:r>
                      <a:endParaRPr lang="ko-KR" altLang="en-US" sz="4000" b="1" dirty="0">
                        <a:solidFill>
                          <a:schemeClr val="bg1">
                            <a:lumMod val="85000"/>
                          </a:schemeClr>
                        </a:solidFill>
                      </a:endParaRPr>
                    </a:p>
                  </a:txBody>
                  <a:tcPr anchor="ctr" anchorCtr="1">
                    <a:lnL w="12700" cap="flat" cmpd="sng" algn="ctr">
                      <a:no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latinLnBrk="1"/>
                      <a:r>
                        <a:rPr lang="ko-KR" altLang="en-US" sz="4000" dirty="0">
                          <a:solidFill>
                            <a:srgbClr val="EF296B"/>
                          </a:solidFill>
                        </a:rPr>
                        <a:t>느림</a:t>
                      </a:r>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latinLnBrk="1"/>
                      <a:r>
                        <a:rPr lang="ko-KR" altLang="en-US" sz="4000" dirty="0">
                          <a:solidFill>
                            <a:srgbClr val="00D35A"/>
                          </a:solidFill>
                        </a:rPr>
                        <a:t>불필요</a:t>
                      </a:r>
                    </a:p>
                  </a:txBody>
                  <a:tcPr anchor="ctr" anchorCtr="1">
                    <a:lnL w="12700" cap="flat" cmpd="sng" algn="ctr">
                      <a:solidFill>
                        <a:schemeClr val="bg1">
                          <a:lumMod val="50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416071124"/>
                  </a:ext>
                </a:extLst>
              </a:tr>
            </a:tbl>
          </a:graphicData>
        </a:graphic>
      </p:graphicFrame>
    </p:spTree>
    <p:extLst>
      <p:ext uri="{BB962C8B-B14F-4D97-AF65-F5344CB8AC3E}">
        <p14:creationId xmlns:p14="http://schemas.microsoft.com/office/powerpoint/2010/main" val="6433291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09BE62C2-1B3A-41CA-B6C4-D105BBF39BA4}"/>
              </a:ext>
            </a:extLst>
          </p:cNvPr>
          <p:cNvSpPr>
            <a:spLocks noGrp="1"/>
          </p:cNvSpPr>
          <p:nvPr>
            <p:ph idx="1"/>
          </p:nvPr>
        </p:nvSpPr>
        <p:spPr>
          <a:xfrm>
            <a:off x="241299" y="674860"/>
            <a:ext cx="11820830" cy="6030740"/>
          </a:xfrm>
        </p:spPr>
        <p:txBody>
          <a:bodyPr>
            <a:normAutofit/>
          </a:bodyPr>
          <a:lstStyle/>
          <a:p>
            <a:pPr indent="0">
              <a:buNone/>
            </a:pPr>
            <a:r>
              <a:rPr lang="ko-KR" altLang="en-US" sz="2000" dirty="0"/>
              <a:t>암호</a:t>
            </a:r>
            <a:r>
              <a:rPr lang="en-US" altLang="ko-KR" sz="2000" dirty="0"/>
              <a:t> </a:t>
            </a:r>
            <a:r>
              <a:rPr lang="ko-KR" altLang="en-US" sz="2000" dirty="0"/>
              <a:t>방식</a:t>
            </a:r>
            <a:endParaRPr lang="en-US" altLang="ko-KR" sz="2000" dirty="0"/>
          </a:p>
          <a:p>
            <a:r>
              <a:rPr lang="ko-KR" altLang="en-US" sz="1800" dirty="0"/>
              <a:t>공개 키 암호 </a:t>
            </a:r>
            <a:r>
              <a:rPr lang="en-US" altLang="ko-KR" sz="1800" dirty="0"/>
              <a:t>: </a:t>
            </a:r>
            <a:r>
              <a:rPr lang="ko-KR" altLang="en-US" sz="1800" dirty="0"/>
              <a:t>특정한 비밀 키를 가지고 있는 사용자만 내용을 열어 볼 수 있음</a:t>
            </a:r>
            <a:endParaRPr lang="en-US" altLang="ko-KR" sz="1800" dirty="0"/>
          </a:p>
          <a:p>
            <a:r>
              <a:rPr lang="ko-KR" altLang="en-US" sz="1800" dirty="0">
                <a:solidFill>
                  <a:srgbClr val="00C8EB"/>
                </a:solidFill>
              </a:rPr>
              <a:t>공개 키 서명</a:t>
            </a:r>
            <a:r>
              <a:rPr lang="ko-KR" altLang="en-US" sz="1800" dirty="0"/>
              <a:t> </a:t>
            </a:r>
            <a:r>
              <a:rPr lang="en-US" altLang="ko-KR" sz="1800" dirty="0"/>
              <a:t>: </a:t>
            </a:r>
            <a:r>
              <a:rPr lang="ko-KR" altLang="en-US" sz="1800" dirty="0">
                <a:solidFill>
                  <a:srgbClr val="FFC700"/>
                </a:solidFill>
              </a:rPr>
              <a:t>특정한 비밀 키로 만들었다는 것을 누구나 확인할 수 있음</a:t>
            </a:r>
            <a:endParaRPr lang="en-US" altLang="ko-KR" sz="1800" dirty="0">
              <a:solidFill>
                <a:srgbClr val="FFC700"/>
              </a:solidFill>
            </a:endParaRPr>
          </a:p>
          <a:p>
            <a:pPr indent="0">
              <a:buNone/>
            </a:pPr>
            <a:endParaRPr lang="en-US" altLang="ko-KR" sz="1100" dirty="0"/>
          </a:p>
          <a:p>
            <a:pPr indent="0">
              <a:buNone/>
            </a:pPr>
            <a:r>
              <a:rPr lang="ko-KR" altLang="en-US" sz="2000" dirty="0"/>
              <a:t>원리</a:t>
            </a:r>
            <a:endParaRPr lang="en-US" altLang="ko-KR" sz="2000" dirty="0"/>
          </a:p>
          <a:p>
            <a:r>
              <a:rPr lang="ko-KR" altLang="en-US" sz="1800" dirty="0"/>
              <a:t>소인수 분해 </a:t>
            </a:r>
            <a:r>
              <a:rPr lang="en-US" altLang="ko-KR" sz="1800" dirty="0"/>
              <a:t>: 2 </a:t>
            </a:r>
            <a:r>
              <a:rPr lang="ko-KR" altLang="en-US" sz="1800" dirty="0"/>
              <a:t>개의 큰 소수의 곱은 간단</a:t>
            </a:r>
            <a:r>
              <a:rPr lang="en-US" altLang="ko-KR" sz="1800" dirty="0"/>
              <a:t>. </a:t>
            </a:r>
            <a:r>
              <a:rPr lang="ko-KR" altLang="en-US" sz="1800" dirty="0"/>
              <a:t>큰 소수의 곱의 소인수 분해는 어려움</a:t>
            </a:r>
            <a:r>
              <a:rPr lang="en-US" altLang="ko-KR" sz="1800" dirty="0"/>
              <a:t>. (RSA)</a:t>
            </a:r>
          </a:p>
          <a:p>
            <a:r>
              <a:rPr lang="ko-KR" altLang="en-US" sz="1800" dirty="0">
                <a:solidFill>
                  <a:srgbClr val="00C8EB"/>
                </a:solidFill>
              </a:rPr>
              <a:t>이산로그 문제</a:t>
            </a:r>
            <a:r>
              <a:rPr lang="ko-KR" altLang="en-US" sz="1800" dirty="0"/>
              <a:t> </a:t>
            </a:r>
            <a:r>
              <a:rPr lang="en-US" altLang="ko-KR" sz="1800" dirty="0"/>
              <a:t>:  a </a:t>
            </a:r>
            <a:r>
              <a:rPr lang="ko-KR" altLang="en-US" sz="1800" dirty="0"/>
              <a:t>와</a:t>
            </a:r>
            <a:r>
              <a:rPr lang="en-US" altLang="ko-KR" sz="1800" dirty="0"/>
              <a:t> c</a:t>
            </a:r>
            <a:r>
              <a:rPr lang="ko-KR" altLang="en-US" sz="1800" dirty="0"/>
              <a:t>를 알 때</a:t>
            </a:r>
            <a:r>
              <a:rPr lang="en-US" altLang="ko-KR" sz="1800" dirty="0"/>
              <a:t>, </a:t>
            </a:r>
            <a:r>
              <a:rPr lang="ko-KR" altLang="en-US" sz="1800" dirty="0"/>
              <a:t>방정식 </a:t>
            </a:r>
            <a:r>
              <a:rPr lang="en-US" altLang="ko-KR" sz="1800" dirty="0"/>
              <a:t>a</a:t>
            </a:r>
            <a:r>
              <a:rPr lang="en-US" altLang="ko-KR" sz="1800" baseline="30000" dirty="0"/>
              <a:t>b</a:t>
            </a:r>
            <a:r>
              <a:rPr lang="en-US" altLang="ko-KR" sz="1800" dirty="0"/>
              <a:t> = c </a:t>
            </a:r>
            <a:r>
              <a:rPr lang="ko-KR" altLang="en-US" sz="1800" dirty="0"/>
              <a:t>의 해 </a:t>
            </a:r>
            <a:r>
              <a:rPr lang="en-US" altLang="ko-KR" sz="1800" dirty="0"/>
              <a:t>b</a:t>
            </a:r>
            <a:r>
              <a:rPr lang="ko-KR" altLang="en-US" sz="1800" dirty="0"/>
              <a:t>를 구하는 문제 </a:t>
            </a:r>
            <a:r>
              <a:rPr lang="en-US" altLang="ko-KR" sz="1800" dirty="0"/>
              <a:t>(</a:t>
            </a:r>
            <a:r>
              <a:rPr lang="ko-KR" altLang="en-US" sz="1800" dirty="0" err="1"/>
              <a:t>디피</a:t>
            </a:r>
            <a:r>
              <a:rPr lang="en-US" altLang="ko-KR" sz="1800" dirty="0"/>
              <a:t>-</a:t>
            </a:r>
            <a:r>
              <a:rPr lang="ko-KR" altLang="en-US" sz="1800" dirty="0" err="1"/>
              <a:t>헬만</a:t>
            </a:r>
            <a:r>
              <a:rPr lang="ko-KR" altLang="en-US" sz="1800" dirty="0"/>
              <a:t> 키 교환</a:t>
            </a:r>
            <a:r>
              <a:rPr lang="en-US" altLang="ko-KR" sz="1800" dirty="0"/>
              <a:t>, </a:t>
            </a:r>
            <a:r>
              <a:rPr lang="ko-KR" altLang="en-US" sz="1800" dirty="0">
                <a:solidFill>
                  <a:srgbClr val="FFC700"/>
                </a:solidFill>
              </a:rPr>
              <a:t>타원 곡선 암호</a:t>
            </a:r>
            <a:r>
              <a:rPr lang="en-US" altLang="ko-KR" sz="1800" dirty="0"/>
              <a:t>)</a:t>
            </a:r>
          </a:p>
          <a:p>
            <a:endParaRPr lang="en-US" altLang="ko-KR" sz="1000" dirty="0"/>
          </a:p>
          <a:p>
            <a:pPr indent="0">
              <a:buNone/>
            </a:pPr>
            <a:r>
              <a:rPr lang="ko-KR" altLang="en-US" sz="2000" dirty="0"/>
              <a:t>주요 공개키 암호화 방식</a:t>
            </a:r>
            <a:endParaRPr lang="en-US" altLang="ko-KR" sz="2000" dirty="0"/>
          </a:p>
          <a:p>
            <a:r>
              <a:rPr lang="ko-KR" altLang="en-US" sz="1800" dirty="0" err="1"/>
              <a:t>디피</a:t>
            </a:r>
            <a:r>
              <a:rPr lang="en-US" altLang="ko-KR" sz="1800" dirty="0"/>
              <a:t>-</a:t>
            </a:r>
            <a:r>
              <a:rPr lang="ko-KR" altLang="en-US" sz="1800" dirty="0" err="1"/>
              <a:t>헬만</a:t>
            </a:r>
            <a:r>
              <a:rPr lang="ko-KR" altLang="en-US" sz="1800" dirty="0"/>
              <a:t> 키 교환</a:t>
            </a:r>
            <a:r>
              <a:rPr lang="en-US" altLang="ko-KR" sz="1800" dirty="0"/>
              <a:t>(Diffie-Hellman key exchange) : </a:t>
            </a:r>
            <a:r>
              <a:rPr lang="ko-KR" altLang="en-US" sz="1800" dirty="0"/>
              <a:t>공개 채널 상 공유 보안 키를 설정하는 최초의 실용적인 방법</a:t>
            </a:r>
            <a:endParaRPr lang="en-US" altLang="ko-KR" sz="1800" dirty="0"/>
          </a:p>
          <a:p>
            <a:r>
              <a:rPr lang="en-US" altLang="ko-KR" sz="1800" dirty="0"/>
              <a:t>RSA Key Cryptosystem : </a:t>
            </a:r>
            <a:r>
              <a:rPr lang="ko-KR" altLang="en-US" sz="1800" dirty="0" err="1"/>
              <a:t>암호화뿐만</a:t>
            </a:r>
            <a:r>
              <a:rPr lang="ko-KR" altLang="en-US" sz="1800" dirty="0"/>
              <a:t> 아니라 전자서명이 가능한 최초의 알고리즘</a:t>
            </a:r>
            <a:endParaRPr lang="en-US" altLang="ko-KR" sz="1800" dirty="0"/>
          </a:p>
          <a:p>
            <a:r>
              <a:rPr lang="ko-KR" altLang="en-US" sz="1800" dirty="0">
                <a:solidFill>
                  <a:srgbClr val="00C8EB"/>
                </a:solidFill>
              </a:rPr>
              <a:t>타원 곡선 암호</a:t>
            </a:r>
            <a:r>
              <a:rPr lang="en-US" altLang="ko-KR" sz="1800" dirty="0">
                <a:solidFill>
                  <a:srgbClr val="00C8EB"/>
                </a:solidFill>
              </a:rPr>
              <a:t>(ECC; Elliptic curve cryptography)</a:t>
            </a:r>
            <a:r>
              <a:rPr lang="en-US" altLang="ko-KR" sz="1800" dirty="0"/>
              <a:t> : </a:t>
            </a:r>
            <a:r>
              <a:rPr lang="en-US" altLang="ko-KR" sz="1800" dirty="0">
                <a:solidFill>
                  <a:srgbClr val="FFC700"/>
                </a:solidFill>
              </a:rPr>
              <a:t>RSA</a:t>
            </a:r>
            <a:r>
              <a:rPr lang="ko-KR" altLang="en-US" sz="1800" dirty="0">
                <a:solidFill>
                  <a:srgbClr val="FFC700"/>
                </a:solidFill>
              </a:rPr>
              <a:t>에 비해 짧은 키 길이와 빠른 연산속도</a:t>
            </a:r>
            <a:r>
              <a:rPr lang="ko-KR" altLang="en-US" sz="1800" dirty="0"/>
              <a:t>로 동일 수준 보안 강도 제공</a:t>
            </a:r>
            <a:endParaRPr lang="en-US" altLang="ko-KR" sz="1800" dirty="0"/>
          </a:p>
          <a:p>
            <a:pPr lvl="1"/>
            <a:r>
              <a:rPr lang="en-US" altLang="ko-KR" sz="1600" dirty="0"/>
              <a:t>256 bits </a:t>
            </a:r>
            <a:r>
              <a:rPr lang="ko-KR" altLang="en-US" sz="1600" dirty="0"/>
              <a:t>타원 곡선 암호 키는 </a:t>
            </a:r>
            <a:r>
              <a:rPr lang="en-US" altLang="ko-KR" sz="1600" dirty="0"/>
              <a:t>3072 bits RSA </a:t>
            </a:r>
            <a:r>
              <a:rPr lang="ko-KR" altLang="en-US" sz="1600" dirty="0"/>
              <a:t>키와 유사한 보안 강도 제공</a:t>
            </a:r>
            <a:endParaRPr lang="en-US" altLang="ko-KR" sz="1600" dirty="0"/>
          </a:p>
        </p:txBody>
      </p:sp>
      <p:sp>
        <p:nvSpPr>
          <p:cNvPr id="3" name="제목 2">
            <a:extLst>
              <a:ext uri="{FF2B5EF4-FFF2-40B4-BE49-F238E27FC236}">
                <a16:creationId xmlns:a16="http://schemas.microsoft.com/office/drawing/2014/main" id="{A96147F4-6FAE-43E1-BEFB-BC265188E5D8}"/>
              </a:ext>
            </a:extLst>
          </p:cNvPr>
          <p:cNvSpPr>
            <a:spLocks noGrp="1"/>
          </p:cNvSpPr>
          <p:nvPr>
            <p:ph type="title"/>
          </p:nvPr>
        </p:nvSpPr>
        <p:spPr/>
        <p:txBody>
          <a:bodyPr/>
          <a:lstStyle/>
          <a:p>
            <a:r>
              <a:rPr lang="ko-KR" altLang="en-US" dirty="0" err="1"/>
              <a:t>암호학</a:t>
            </a:r>
            <a:r>
              <a:rPr lang="ko-KR" altLang="en-US" dirty="0"/>
              <a:t> </a:t>
            </a:r>
            <a:r>
              <a:rPr lang="en-US" altLang="ko-KR" dirty="0"/>
              <a:t>[ </a:t>
            </a:r>
            <a:r>
              <a:rPr lang="ko-KR" altLang="en-US" dirty="0"/>
              <a:t>비대칭키 암호</a:t>
            </a:r>
            <a:r>
              <a:rPr lang="en-US" altLang="ko-KR" dirty="0"/>
              <a:t>(</a:t>
            </a:r>
            <a:r>
              <a:rPr lang="ko-KR" altLang="en-US" dirty="0"/>
              <a:t>공개키 암호</a:t>
            </a:r>
            <a:r>
              <a:rPr lang="en-US" altLang="ko-KR" dirty="0"/>
              <a:t>) </a:t>
            </a:r>
            <a:r>
              <a:rPr lang="ko-KR" altLang="en-US" dirty="0"/>
              <a:t> </a:t>
            </a:r>
            <a:r>
              <a:rPr lang="en-US" altLang="ko-KR" dirty="0"/>
              <a:t>]</a:t>
            </a:r>
            <a:endParaRPr lang="ko-KR" altLang="en-US" dirty="0"/>
          </a:p>
        </p:txBody>
      </p:sp>
    </p:spTree>
    <p:extLst>
      <p:ext uri="{BB962C8B-B14F-4D97-AF65-F5344CB8AC3E}">
        <p14:creationId xmlns:p14="http://schemas.microsoft.com/office/powerpoint/2010/main" val="12769612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7E40A4FF-B301-4B02-BD7A-0C498835696F}"/>
              </a:ext>
            </a:extLst>
          </p:cNvPr>
          <p:cNvSpPr>
            <a:spLocks noGrp="1"/>
          </p:cNvSpPr>
          <p:nvPr>
            <p:ph idx="1"/>
          </p:nvPr>
        </p:nvSpPr>
        <p:spPr>
          <a:xfrm>
            <a:off x="241299" y="674860"/>
            <a:ext cx="11709400" cy="6183140"/>
          </a:xfrm>
        </p:spPr>
        <p:txBody>
          <a:bodyPr>
            <a:normAutofit fontScale="85000" lnSpcReduction="20000"/>
          </a:bodyPr>
          <a:lstStyle/>
          <a:p>
            <a:pPr indent="0">
              <a:buNone/>
            </a:pPr>
            <a:r>
              <a:rPr lang="ko-KR" altLang="en-US" sz="2100" dirty="0"/>
              <a:t>용도</a:t>
            </a:r>
            <a:endParaRPr lang="en-US" altLang="ko-KR" sz="2100" dirty="0"/>
          </a:p>
          <a:p>
            <a:r>
              <a:rPr lang="ko-KR" altLang="en-US" dirty="0"/>
              <a:t>기밀 내용 전달 </a:t>
            </a:r>
            <a:r>
              <a:rPr lang="en-US" altLang="ko-KR" dirty="0"/>
              <a:t>(TLS </a:t>
            </a:r>
            <a:r>
              <a:rPr lang="ko-KR" altLang="en-US" dirty="0"/>
              <a:t>키 교환</a:t>
            </a:r>
            <a:r>
              <a:rPr lang="en-US" altLang="ko-KR" dirty="0"/>
              <a:t>)</a:t>
            </a:r>
          </a:p>
          <a:p>
            <a:pPr lvl="1"/>
            <a:r>
              <a:rPr lang="en-US" altLang="ko-KR" dirty="0"/>
              <a:t>A</a:t>
            </a:r>
            <a:r>
              <a:rPr lang="ko-KR" altLang="en-US" dirty="0"/>
              <a:t>가 자신만 알고 있는 기밀을 </a:t>
            </a:r>
            <a:r>
              <a:rPr lang="en-US" altLang="ko-KR" dirty="0"/>
              <a:t>B </a:t>
            </a:r>
            <a:r>
              <a:rPr lang="ko-KR" altLang="en-US" dirty="0"/>
              <a:t>에게 전달하고자 할 때 사용</a:t>
            </a:r>
            <a:r>
              <a:rPr lang="en-US" altLang="ko-KR" dirty="0"/>
              <a:t>. B </a:t>
            </a:r>
            <a:r>
              <a:rPr lang="ko-KR" altLang="en-US" dirty="0"/>
              <a:t>를 제외한 타인은 이 내용을 알 수 없어야</a:t>
            </a:r>
            <a:r>
              <a:rPr lang="en-US" altLang="ko-KR" dirty="0"/>
              <a:t> </a:t>
            </a:r>
            <a:r>
              <a:rPr lang="ko-KR" altLang="en-US" dirty="0"/>
              <a:t>함</a:t>
            </a:r>
            <a:r>
              <a:rPr lang="en-US" altLang="ko-KR" dirty="0"/>
              <a:t>.</a:t>
            </a:r>
          </a:p>
          <a:p>
            <a:pPr marL="504000" lvl="2" indent="216000">
              <a:buFont typeface="+mj-lt"/>
              <a:buAutoNum type="arabicPeriod"/>
            </a:pPr>
            <a:r>
              <a:rPr lang="en-US" altLang="ko-KR" dirty="0"/>
              <a:t>B </a:t>
            </a:r>
            <a:r>
              <a:rPr lang="ko-KR" altLang="en-US" dirty="0"/>
              <a:t>가 자신의 공개키를 공개</a:t>
            </a:r>
            <a:endParaRPr lang="en-US" altLang="ko-KR" dirty="0"/>
          </a:p>
          <a:p>
            <a:pPr marL="504000" lvl="2" indent="216000">
              <a:buFont typeface="+mj-lt"/>
              <a:buAutoNum type="arabicPeriod"/>
            </a:pPr>
            <a:r>
              <a:rPr lang="en-US" altLang="ko-KR" dirty="0"/>
              <a:t>A </a:t>
            </a:r>
            <a:r>
              <a:rPr lang="ko-KR" altLang="en-US" dirty="0"/>
              <a:t>는 이 공개키로 문서를 암호화</a:t>
            </a:r>
            <a:endParaRPr lang="en-US" altLang="ko-KR" dirty="0"/>
          </a:p>
          <a:p>
            <a:pPr marL="504000" lvl="2" indent="216000">
              <a:buFont typeface="+mj-lt"/>
              <a:buAutoNum type="arabicPeriod"/>
            </a:pPr>
            <a:r>
              <a:rPr lang="ko-KR" altLang="en-US" dirty="0"/>
              <a:t>암호화된 문서를 </a:t>
            </a:r>
            <a:r>
              <a:rPr lang="en-US" altLang="ko-KR" dirty="0"/>
              <a:t>B </a:t>
            </a:r>
            <a:r>
              <a:rPr lang="ko-KR" altLang="en-US" dirty="0"/>
              <a:t>에게 전달</a:t>
            </a:r>
            <a:endParaRPr lang="en-US" altLang="ko-KR" dirty="0"/>
          </a:p>
          <a:p>
            <a:pPr marL="504000" lvl="2" indent="216000">
              <a:buFont typeface="+mj-lt"/>
              <a:buAutoNum type="arabicPeriod"/>
            </a:pPr>
            <a:r>
              <a:rPr lang="en-US" altLang="ko-KR" dirty="0"/>
              <a:t>B </a:t>
            </a:r>
            <a:r>
              <a:rPr lang="ko-KR" altLang="en-US" dirty="0"/>
              <a:t>는 자신만이 가진 개인키로 이 문서를 해독</a:t>
            </a:r>
            <a:endParaRPr lang="en-US" altLang="ko-KR" dirty="0"/>
          </a:p>
          <a:p>
            <a:pPr lvl="1"/>
            <a:r>
              <a:rPr lang="ko-KR" altLang="en-US" dirty="0"/>
              <a:t>공개키 암호화 처리 속도는 매우 느림으로 공개키 암호화는 </a:t>
            </a:r>
            <a:r>
              <a:rPr lang="en-US" altLang="ko-KR" dirty="0"/>
              <a:t>TLS</a:t>
            </a:r>
            <a:r>
              <a:rPr lang="ko-KR" altLang="en-US" dirty="0"/>
              <a:t>의 키 교환 같이 간단한 데이터를 전달하는 용도로만 사용</a:t>
            </a:r>
            <a:endParaRPr lang="en-US" altLang="ko-KR" dirty="0"/>
          </a:p>
          <a:p>
            <a:r>
              <a:rPr lang="ko-KR" altLang="en-US" dirty="0">
                <a:solidFill>
                  <a:srgbClr val="00C8EB"/>
                </a:solidFill>
              </a:rPr>
              <a:t>발행자의 증명 및 문서의 변조 방지</a:t>
            </a:r>
            <a:r>
              <a:rPr lang="en-US" altLang="ko-KR" dirty="0"/>
              <a:t> (</a:t>
            </a:r>
            <a:r>
              <a:rPr lang="ko-KR" altLang="en-US" dirty="0"/>
              <a:t>공인인증서</a:t>
            </a:r>
            <a:r>
              <a:rPr lang="en-US" altLang="ko-KR" dirty="0"/>
              <a:t>)</a:t>
            </a:r>
            <a:endParaRPr lang="en-US" altLang="ko-KR" dirty="0">
              <a:solidFill>
                <a:srgbClr val="00C8EB"/>
              </a:solidFill>
            </a:endParaRPr>
          </a:p>
          <a:p>
            <a:pPr lvl="1"/>
            <a:r>
              <a:rPr lang="ko-KR" altLang="en-US" dirty="0"/>
              <a:t>어떤 문서를 </a:t>
            </a:r>
            <a:r>
              <a:rPr lang="en-US" altLang="ko-KR" dirty="0"/>
              <a:t>'</a:t>
            </a:r>
            <a:r>
              <a:rPr lang="ko-KR" altLang="en-US" dirty="0"/>
              <a:t>자신이 작성했음</a:t>
            </a:r>
            <a:r>
              <a:rPr lang="en-US" altLang="ko-KR" dirty="0"/>
              <a:t>'</a:t>
            </a:r>
            <a:r>
              <a:rPr lang="ko-KR" altLang="en-US" dirty="0"/>
              <a:t>을 증명하는 용도로 사용</a:t>
            </a:r>
            <a:r>
              <a:rPr lang="en-US" altLang="ko-KR" dirty="0"/>
              <a:t>. </a:t>
            </a:r>
            <a:r>
              <a:rPr lang="ko-KR" altLang="en-US" dirty="0"/>
              <a:t>위</a:t>
            </a:r>
            <a:r>
              <a:rPr lang="en-US" altLang="ko-KR" dirty="0"/>
              <a:t>·</a:t>
            </a:r>
            <a:r>
              <a:rPr lang="ko-KR" altLang="en-US" dirty="0"/>
              <a:t>변조 탐지</a:t>
            </a:r>
            <a:r>
              <a:rPr lang="en-US" altLang="ko-KR" dirty="0"/>
              <a:t>.</a:t>
            </a:r>
          </a:p>
          <a:p>
            <a:pPr marL="504000" lvl="2" indent="216000">
              <a:buFont typeface="+mj-lt"/>
              <a:buAutoNum type="arabicPeriod"/>
            </a:pPr>
            <a:r>
              <a:rPr lang="en-US" altLang="ko-KR" dirty="0"/>
              <a:t>A </a:t>
            </a:r>
            <a:r>
              <a:rPr lang="ko-KR" altLang="en-US" dirty="0"/>
              <a:t>는 자신의 공개키를 공개</a:t>
            </a:r>
            <a:endParaRPr lang="en-US" altLang="ko-KR" dirty="0"/>
          </a:p>
          <a:p>
            <a:pPr marL="504000" lvl="2" indent="216000">
              <a:buFont typeface="+mj-lt"/>
              <a:buAutoNum type="arabicPeriod"/>
            </a:pPr>
            <a:r>
              <a:rPr lang="en-US" altLang="ko-KR" dirty="0"/>
              <a:t>A </a:t>
            </a:r>
            <a:r>
              <a:rPr lang="ko-KR" altLang="en-US" dirty="0"/>
              <a:t>는 어떤 문서를 자신의 개인키로 암호화</a:t>
            </a:r>
            <a:endParaRPr lang="en-US" altLang="ko-KR" dirty="0"/>
          </a:p>
          <a:p>
            <a:pPr marL="504000" lvl="2" indent="216000">
              <a:buFont typeface="+mj-lt"/>
              <a:buAutoNum type="arabicPeriod"/>
            </a:pPr>
            <a:r>
              <a:rPr lang="en-US" altLang="ko-KR" dirty="0"/>
              <a:t>A </a:t>
            </a:r>
            <a:r>
              <a:rPr lang="ko-KR" altLang="en-US" dirty="0"/>
              <a:t>는 암호화된 문서를 일반에 공개하면서</a:t>
            </a:r>
            <a:r>
              <a:rPr lang="en-US" altLang="ko-KR" dirty="0"/>
              <a:t>,</a:t>
            </a:r>
            <a:r>
              <a:rPr lang="ko-KR" altLang="en-US" dirty="0"/>
              <a:t>이 문서를 자신이 만들었음을 선포</a:t>
            </a:r>
            <a:endParaRPr lang="en-US" altLang="ko-KR" dirty="0"/>
          </a:p>
          <a:p>
            <a:pPr marL="504000" lvl="2" indent="216000">
              <a:buFont typeface="+mj-lt"/>
              <a:buAutoNum type="arabicPeriod"/>
            </a:pPr>
            <a:r>
              <a:rPr lang="ko-KR" altLang="en-US" dirty="0"/>
              <a:t>타인은 공개된 공개키로 해당 문서를 해독하여 내용을 볼 수 있음</a:t>
            </a:r>
            <a:endParaRPr lang="en-US" altLang="ko-KR" dirty="0"/>
          </a:p>
          <a:p>
            <a:pPr lvl="1"/>
            <a:r>
              <a:rPr lang="ko-KR" altLang="en-US" dirty="0"/>
              <a:t>타인은 </a:t>
            </a:r>
            <a:r>
              <a:rPr lang="en-US" altLang="ko-KR" dirty="0"/>
              <a:t>A</a:t>
            </a:r>
            <a:r>
              <a:rPr lang="ko-KR" altLang="en-US" dirty="0"/>
              <a:t>의 공개키로 복호화 가능한 문서 생성 불가능</a:t>
            </a:r>
            <a:r>
              <a:rPr lang="en-US" altLang="ko-KR" dirty="0"/>
              <a:t>. </a:t>
            </a:r>
            <a:r>
              <a:rPr lang="ko-KR" altLang="en-US" dirty="0"/>
              <a:t>해당 문서는 </a:t>
            </a:r>
            <a:r>
              <a:rPr lang="en-US" altLang="ko-KR" dirty="0"/>
              <a:t>A </a:t>
            </a:r>
            <a:r>
              <a:rPr lang="ko-KR" altLang="en-US" dirty="0"/>
              <a:t>만이 발행할 수 있다는 강력한 증거</a:t>
            </a:r>
            <a:endParaRPr lang="en-US" altLang="ko-KR" dirty="0"/>
          </a:p>
          <a:p>
            <a:pPr lvl="1"/>
            <a:r>
              <a:rPr lang="ko-KR" altLang="en-US" dirty="0"/>
              <a:t>문서가 변조되지 않았음을 확인 가능</a:t>
            </a:r>
            <a:endParaRPr lang="en-US" altLang="ko-KR" dirty="0"/>
          </a:p>
          <a:p>
            <a:r>
              <a:rPr lang="ko-KR" altLang="en-US" dirty="0">
                <a:solidFill>
                  <a:srgbClr val="00C8EB"/>
                </a:solidFill>
              </a:rPr>
              <a:t>부인 방지</a:t>
            </a:r>
            <a:endParaRPr lang="en-US" altLang="ko-KR" dirty="0">
              <a:solidFill>
                <a:srgbClr val="00C8EB"/>
              </a:solidFill>
            </a:endParaRPr>
          </a:p>
          <a:p>
            <a:pPr lvl="1"/>
            <a:r>
              <a:rPr lang="en-US" altLang="ko-KR" dirty="0"/>
              <a:t>B</a:t>
            </a:r>
            <a:r>
              <a:rPr lang="ko-KR" altLang="en-US" dirty="0"/>
              <a:t>가</a:t>
            </a:r>
            <a:r>
              <a:rPr lang="en-US" altLang="ko-KR" dirty="0"/>
              <a:t> </a:t>
            </a:r>
            <a:r>
              <a:rPr lang="ko-KR" altLang="en-US" dirty="0"/>
              <a:t>가진 문서에 있는 </a:t>
            </a:r>
            <a:r>
              <a:rPr lang="en-US" altLang="ko-KR" dirty="0"/>
              <a:t>A</a:t>
            </a:r>
            <a:r>
              <a:rPr lang="ko-KR" altLang="en-US" dirty="0"/>
              <a:t>의 서명을 </a:t>
            </a:r>
            <a:r>
              <a:rPr lang="en-US" altLang="ko-KR" dirty="0"/>
              <a:t>A</a:t>
            </a:r>
            <a:r>
              <a:rPr lang="ko-KR" altLang="en-US" dirty="0"/>
              <a:t>가 부인할 수 있음</a:t>
            </a:r>
            <a:r>
              <a:rPr lang="en-US" altLang="ko-KR" dirty="0"/>
              <a:t>. B</a:t>
            </a:r>
            <a:r>
              <a:rPr lang="ko-KR" altLang="en-US" dirty="0"/>
              <a:t>가 문서의 서명이 </a:t>
            </a:r>
            <a:r>
              <a:rPr lang="en-US" altLang="ko-KR" dirty="0"/>
              <a:t>A </a:t>
            </a:r>
            <a:r>
              <a:rPr lang="ko-KR" altLang="en-US" dirty="0"/>
              <a:t>의 것이 맞다는 것을 확인 하는 것</a:t>
            </a:r>
            <a:endParaRPr lang="en-US" altLang="ko-KR" dirty="0"/>
          </a:p>
          <a:p>
            <a:pPr marL="504000" lvl="2" indent="216000">
              <a:buFont typeface="+mj-lt"/>
              <a:buAutoNum type="arabicPeriod"/>
            </a:pPr>
            <a:r>
              <a:rPr lang="en-US" altLang="ko-KR" dirty="0"/>
              <a:t>B </a:t>
            </a:r>
            <a:r>
              <a:rPr lang="ko-KR" altLang="en-US" dirty="0"/>
              <a:t>는 </a:t>
            </a:r>
            <a:r>
              <a:rPr lang="en-US" altLang="ko-KR" dirty="0"/>
              <a:t>A </a:t>
            </a:r>
            <a:r>
              <a:rPr lang="ko-KR" altLang="en-US" dirty="0"/>
              <a:t>에게 개인키</a:t>
            </a:r>
            <a:r>
              <a:rPr lang="en-US" altLang="ko-KR" dirty="0"/>
              <a:t>/</a:t>
            </a:r>
            <a:r>
              <a:rPr lang="ko-KR" altLang="en-US" dirty="0"/>
              <a:t>공개키를 생성한 뒤 공개키를 공개하도록 요구</a:t>
            </a:r>
            <a:endParaRPr lang="en-US" altLang="ko-KR" dirty="0"/>
          </a:p>
          <a:p>
            <a:pPr marL="504000" lvl="2" indent="216000">
              <a:buFont typeface="+mj-lt"/>
              <a:buAutoNum type="arabicPeriod"/>
            </a:pPr>
            <a:r>
              <a:rPr lang="en-US" altLang="ko-KR" dirty="0"/>
              <a:t>B </a:t>
            </a:r>
            <a:r>
              <a:rPr lang="ko-KR" altLang="en-US" dirty="0"/>
              <a:t>는 </a:t>
            </a:r>
            <a:r>
              <a:rPr lang="en-US" altLang="ko-KR" dirty="0"/>
              <a:t>A </a:t>
            </a:r>
            <a:r>
              <a:rPr lang="ko-KR" altLang="en-US" dirty="0"/>
              <a:t>에게 </a:t>
            </a:r>
            <a:r>
              <a:rPr lang="en-US" altLang="ko-KR" dirty="0"/>
              <a:t>'</a:t>
            </a:r>
            <a:r>
              <a:rPr lang="ko-KR" altLang="en-US" dirty="0" err="1"/>
              <a:t>문서’를</a:t>
            </a:r>
            <a:r>
              <a:rPr lang="ko-KR" altLang="en-US" dirty="0"/>
              <a:t> 개인키로 암호화할 것으로 요구</a:t>
            </a:r>
            <a:endParaRPr lang="en-US" altLang="ko-KR" dirty="0"/>
          </a:p>
          <a:p>
            <a:pPr marL="504000" lvl="2" indent="216000">
              <a:buFont typeface="+mj-lt"/>
              <a:buAutoNum type="arabicPeriod"/>
            </a:pPr>
            <a:r>
              <a:rPr lang="en-US" altLang="ko-KR" dirty="0"/>
              <a:t>B </a:t>
            </a:r>
            <a:r>
              <a:rPr lang="ko-KR" altLang="en-US" dirty="0"/>
              <a:t>는 이 </a:t>
            </a:r>
            <a:r>
              <a:rPr lang="en-US" altLang="ko-KR" dirty="0"/>
              <a:t>'</a:t>
            </a:r>
            <a:r>
              <a:rPr lang="ko-KR" altLang="en-US" dirty="0"/>
              <a:t>암호화된 </a:t>
            </a:r>
            <a:r>
              <a:rPr lang="ko-KR" altLang="en-US" dirty="0" err="1"/>
              <a:t>문서’를</a:t>
            </a:r>
            <a:r>
              <a:rPr lang="ko-KR" altLang="en-US" dirty="0"/>
              <a:t> 수령</a:t>
            </a:r>
            <a:endParaRPr lang="en-US" altLang="ko-KR" dirty="0"/>
          </a:p>
          <a:p>
            <a:pPr marL="504000" lvl="2" indent="216000">
              <a:buFont typeface="+mj-lt"/>
              <a:buAutoNum type="arabicPeriod"/>
            </a:pPr>
            <a:r>
              <a:rPr lang="en-US" altLang="ko-KR" dirty="0"/>
              <a:t>B </a:t>
            </a:r>
            <a:r>
              <a:rPr lang="ko-KR" altLang="en-US" dirty="0"/>
              <a:t>는 </a:t>
            </a:r>
            <a:r>
              <a:rPr lang="en-US" altLang="ko-KR" dirty="0"/>
              <a:t>'</a:t>
            </a:r>
            <a:r>
              <a:rPr lang="ko-KR" altLang="en-US" dirty="0"/>
              <a:t>암호화된 </a:t>
            </a:r>
            <a:r>
              <a:rPr lang="ko-KR" altLang="en-US" dirty="0" err="1"/>
              <a:t>문서’를</a:t>
            </a:r>
            <a:r>
              <a:rPr lang="ko-KR" altLang="en-US" dirty="0"/>
              <a:t> </a:t>
            </a:r>
            <a:r>
              <a:rPr lang="en-US" altLang="ko-KR" dirty="0"/>
              <a:t>A </a:t>
            </a:r>
            <a:r>
              <a:rPr lang="ko-KR" altLang="en-US" dirty="0"/>
              <a:t>의 공개키로 해독하여</a:t>
            </a:r>
            <a:r>
              <a:rPr lang="en-US" altLang="ko-KR" dirty="0"/>
              <a:t>, </a:t>
            </a:r>
            <a:r>
              <a:rPr lang="ko-KR" altLang="en-US" dirty="0"/>
              <a:t>이 문서가 </a:t>
            </a:r>
            <a:r>
              <a:rPr lang="en-US" altLang="ko-KR" dirty="0"/>
              <a:t>A </a:t>
            </a:r>
            <a:r>
              <a:rPr lang="ko-KR" altLang="en-US" dirty="0"/>
              <a:t>의 개인키로 제대로 암호화 되었음을 검증 가능</a:t>
            </a:r>
            <a:endParaRPr lang="en-US" altLang="ko-KR" dirty="0"/>
          </a:p>
          <a:p>
            <a:pPr lvl="1"/>
            <a:r>
              <a:rPr lang="en-US" altLang="ko-KR" dirty="0"/>
              <a:t>'</a:t>
            </a:r>
            <a:r>
              <a:rPr lang="ko-KR" altLang="en-US" dirty="0"/>
              <a:t>암호화된 문서</a:t>
            </a:r>
            <a:r>
              <a:rPr lang="en-US" altLang="ko-KR" dirty="0"/>
              <a:t>'</a:t>
            </a:r>
            <a:r>
              <a:rPr lang="ko-KR" altLang="en-US" dirty="0"/>
              <a:t>는 </a:t>
            </a:r>
            <a:r>
              <a:rPr lang="en-US" altLang="ko-KR" dirty="0"/>
              <a:t>A</a:t>
            </a:r>
            <a:r>
              <a:rPr lang="ko-KR" altLang="en-US" dirty="0"/>
              <a:t>의 공개키로만 해독 가능</a:t>
            </a:r>
            <a:r>
              <a:rPr lang="en-US" altLang="ko-KR" dirty="0"/>
              <a:t>. A</a:t>
            </a:r>
            <a:r>
              <a:rPr lang="ko-KR" altLang="en-US" dirty="0"/>
              <a:t>만 발행할 수 있다는 증거 및 변조되지 않았음을 증명</a:t>
            </a:r>
            <a:endParaRPr lang="en-US" altLang="ko-KR" dirty="0"/>
          </a:p>
          <a:p>
            <a:pPr lvl="1"/>
            <a:endParaRPr lang="ko-KR" altLang="en-US" dirty="0"/>
          </a:p>
        </p:txBody>
      </p:sp>
      <p:sp>
        <p:nvSpPr>
          <p:cNvPr id="3" name="제목 2">
            <a:extLst>
              <a:ext uri="{FF2B5EF4-FFF2-40B4-BE49-F238E27FC236}">
                <a16:creationId xmlns:a16="http://schemas.microsoft.com/office/drawing/2014/main" id="{C7FD84DC-E26D-4DA2-94E4-0F20F4F5C9E3}"/>
              </a:ext>
            </a:extLst>
          </p:cNvPr>
          <p:cNvSpPr>
            <a:spLocks noGrp="1"/>
          </p:cNvSpPr>
          <p:nvPr>
            <p:ph type="title"/>
          </p:nvPr>
        </p:nvSpPr>
        <p:spPr/>
        <p:txBody>
          <a:bodyPr/>
          <a:lstStyle/>
          <a:p>
            <a:r>
              <a:rPr lang="ko-KR" altLang="en-US" dirty="0" err="1"/>
              <a:t>암호학</a:t>
            </a:r>
            <a:r>
              <a:rPr lang="ko-KR" altLang="en-US" dirty="0"/>
              <a:t> </a:t>
            </a:r>
            <a:r>
              <a:rPr lang="en-US" altLang="ko-KR" dirty="0"/>
              <a:t>[ </a:t>
            </a:r>
            <a:r>
              <a:rPr lang="ko-KR" altLang="en-US" dirty="0"/>
              <a:t>비대칭키 암호</a:t>
            </a:r>
            <a:r>
              <a:rPr lang="en-US" altLang="ko-KR" dirty="0"/>
              <a:t>(</a:t>
            </a:r>
            <a:r>
              <a:rPr lang="ko-KR" altLang="en-US" dirty="0"/>
              <a:t>공개키 암호</a:t>
            </a:r>
            <a:r>
              <a:rPr lang="en-US" altLang="ko-KR" dirty="0"/>
              <a:t>) </a:t>
            </a:r>
            <a:r>
              <a:rPr lang="ko-KR" altLang="en-US" dirty="0"/>
              <a:t> </a:t>
            </a:r>
            <a:r>
              <a:rPr lang="en-US" altLang="ko-KR" dirty="0"/>
              <a:t>]</a:t>
            </a:r>
            <a:endParaRPr lang="ko-KR" altLang="en-US" dirty="0"/>
          </a:p>
        </p:txBody>
      </p:sp>
    </p:spTree>
    <p:extLst>
      <p:ext uri="{BB962C8B-B14F-4D97-AF65-F5344CB8AC3E}">
        <p14:creationId xmlns:p14="http://schemas.microsoft.com/office/powerpoint/2010/main" val="79727123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내용 개체 틀 1">
                <a:extLst>
                  <a:ext uri="{FF2B5EF4-FFF2-40B4-BE49-F238E27FC236}">
                    <a16:creationId xmlns:a16="http://schemas.microsoft.com/office/drawing/2014/main" id="{776E5247-BCB0-476F-AC59-161BE9596CF4}"/>
                  </a:ext>
                </a:extLst>
              </p:cNvPr>
              <p:cNvSpPr>
                <a:spLocks noGrp="1"/>
              </p:cNvSpPr>
              <p:nvPr>
                <p:ph idx="1"/>
              </p:nvPr>
            </p:nvSpPr>
            <p:spPr>
              <a:xfrm>
                <a:off x="241299" y="674859"/>
                <a:ext cx="11683999" cy="6030741"/>
              </a:xfrm>
            </p:spPr>
            <p:txBody>
              <a:bodyPr>
                <a:normAutofit lnSpcReduction="10000"/>
              </a:bodyPr>
              <a:lstStyle/>
              <a:p>
                <a:r>
                  <a:rPr lang="en-US" altLang="ko-KR" dirty="0">
                    <a:solidFill>
                      <a:schemeClr val="bg1">
                        <a:lumMod val="85000"/>
                      </a:schemeClr>
                    </a:solidFill>
                  </a:rPr>
                  <a:t>1976</a:t>
                </a:r>
                <a:r>
                  <a:rPr lang="ko-KR" altLang="en-US" dirty="0">
                    <a:solidFill>
                      <a:schemeClr val="bg1">
                        <a:lumMod val="85000"/>
                      </a:schemeClr>
                    </a:solidFill>
                  </a:rPr>
                  <a:t>년 마틴 </a:t>
                </a:r>
                <a:r>
                  <a:rPr lang="ko-KR" altLang="en-US" dirty="0" err="1">
                    <a:solidFill>
                      <a:schemeClr val="bg1">
                        <a:lumMod val="85000"/>
                      </a:schemeClr>
                    </a:solidFill>
                  </a:rPr>
                  <a:t>헬먼</a:t>
                </a:r>
                <a:r>
                  <a:rPr lang="en-US" altLang="ko-KR" dirty="0">
                    <a:solidFill>
                      <a:schemeClr val="bg1">
                        <a:lumMod val="85000"/>
                      </a:schemeClr>
                    </a:solidFill>
                  </a:rPr>
                  <a:t>(Martin Hellman)</a:t>
                </a:r>
                <a:r>
                  <a:rPr lang="ko-KR" altLang="en-US" dirty="0">
                    <a:solidFill>
                      <a:schemeClr val="bg1">
                        <a:lumMod val="85000"/>
                      </a:schemeClr>
                    </a:solidFill>
                  </a:rPr>
                  <a:t>과 </a:t>
                </a:r>
                <a:r>
                  <a:rPr lang="ko-KR" altLang="en-US" dirty="0" err="1">
                    <a:solidFill>
                      <a:schemeClr val="bg1">
                        <a:lumMod val="85000"/>
                      </a:schemeClr>
                    </a:solidFill>
                  </a:rPr>
                  <a:t>휫필드</a:t>
                </a:r>
                <a:r>
                  <a:rPr lang="ko-KR" altLang="en-US" dirty="0">
                    <a:solidFill>
                      <a:schemeClr val="bg1">
                        <a:lumMod val="85000"/>
                      </a:schemeClr>
                    </a:solidFill>
                  </a:rPr>
                  <a:t> </a:t>
                </a:r>
                <a:r>
                  <a:rPr lang="ko-KR" altLang="en-US" dirty="0" err="1">
                    <a:solidFill>
                      <a:schemeClr val="bg1">
                        <a:lumMod val="85000"/>
                      </a:schemeClr>
                    </a:solidFill>
                  </a:rPr>
                  <a:t>디피</a:t>
                </a:r>
                <a:r>
                  <a:rPr lang="en-US" altLang="ko-KR" dirty="0">
                    <a:solidFill>
                      <a:schemeClr val="bg1">
                        <a:lumMod val="85000"/>
                      </a:schemeClr>
                    </a:solidFill>
                  </a:rPr>
                  <a:t>(Whitfield Diffie)</a:t>
                </a:r>
                <a:r>
                  <a:rPr lang="ko-KR" altLang="en-US" dirty="0">
                    <a:solidFill>
                      <a:schemeClr val="bg1">
                        <a:lumMod val="85000"/>
                      </a:schemeClr>
                    </a:solidFill>
                  </a:rPr>
                  <a:t>가</a:t>
                </a:r>
                <a:r>
                  <a:rPr lang="en-US" altLang="ko-KR" dirty="0">
                    <a:solidFill>
                      <a:schemeClr val="bg1">
                        <a:lumMod val="85000"/>
                      </a:schemeClr>
                    </a:solidFill>
                  </a:rPr>
                  <a:t> </a:t>
                </a:r>
                <a:r>
                  <a:rPr lang="ko-KR" altLang="en-US" dirty="0">
                    <a:solidFill>
                      <a:schemeClr val="bg1">
                        <a:lumMod val="85000"/>
                      </a:schemeClr>
                    </a:solidFill>
                  </a:rPr>
                  <a:t>공개</a:t>
                </a:r>
                <a:endParaRPr lang="en-US" altLang="ko-KR" dirty="0">
                  <a:solidFill>
                    <a:schemeClr val="bg1">
                      <a:lumMod val="85000"/>
                    </a:schemeClr>
                  </a:solidFill>
                </a:endParaRPr>
              </a:p>
              <a:p>
                <a:r>
                  <a:rPr lang="ko-KR" altLang="en-US" dirty="0">
                    <a:solidFill>
                      <a:schemeClr val="bg1">
                        <a:lumMod val="85000"/>
                      </a:schemeClr>
                    </a:solidFill>
                  </a:rPr>
                  <a:t>최초로 발표된 </a:t>
                </a:r>
                <a:r>
                  <a:rPr lang="en-US" altLang="ko-KR" dirty="0">
                    <a:solidFill>
                      <a:schemeClr val="bg1">
                        <a:lumMod val="85000"/>
                      </a:schemeClr>
                    </a:solidFill>
                  </a:rPr>
                  <a:t>(</a:t>
                </a:r>
                <a:r>
                  <a:rPr lang="ko-KR" altLang="en-US" dirty="0">
                    <a:solidFill>
                      <a:schemeClr val="bg1">
                        <a:lumMod val="85000"/>
                      </a:schemeClr>
                    </a:solidFill>
                  </a:rPr>
                  <a:t>일종의</a:t>
                </a:r>
                <a:r>
                  <a:rPr lang="en-US" altLang="ko-KR" dirty="0">
                    <a:solidFill>
                      <a:schemeClr val="bg1">
                        <a:lumMod val="85000"/>
                      </a:schemeClr>
                    </a:solidFill>
                  </a:rPr>
                  <a:t>) </a:t>
                </a:r>
                <a:r>
                  <a:rPr lang="ko-KR" altLang="en-US" dirty="0">
                    <a:solidFill>
                      <a:schemeClr val="bg1">
                        <a:lumMod val="85000"/>
                      </a:schemeClr>
                    </a:solidFill>
                  </a:rPr>
                  <a:t>공개키 암호화 방식</a:t>
                </a:r>
                <a:endParaRPr lang="en-US" altLang="ko-KR" dirty="0">
                  <a:solidFill>
                    <a:schemeClr val="bg1">
                      <a:lumMod val="85000"/>
                    </a:schemeClr>
                  </a:solidFill>
                </a:endParaRPr>
              </a:p>
              <a:p>
                <a:r>
                  <a:rPr lang="ko-KR" altLang="en-US" dirty="0">
                    <a:solidFill>
                      <a:schemeClr val="bg1">
                        <a:lumMod val="85000"/>
                      </a:schemeClr>
                    </a:solidFill>
                  </a:rPr>
                  <a:t>단순 키 교환 알고리즘일 뿐이므로 암호화</a:t>
                </a:r>
                <a:r>
                  <a:rPr lang="en-US" altLang="ko-KR" dirty="0">
                    <a:solidFill>
                      <a:schemeClr val="bg1">
                        <a:lumMod val="85000"/>
                      </a:schemeClr>
                    </a:solidFill>
                  </a:rPr>
                  <a:t>/</a:t>
                </a:r>
                <a:r>
                  <a:rPr lang="ko-KR" altLang="en-US" dirty="0">
                    <a:solidFill>
                      <a:schemeClr val="bg1">
                        <a:lumMod val="85000"/>
                      </a:schemeClr>
                    </a:solidFill>
                  </a:rPr>
                  <a:t>복호화에 대한 내용은 없음</a:t>
                </a:r>
                <a:endParaRPr lang="en-US" altLang="ko-KR" dirty="0">
                  <a:solidFill>
                    <a:schemeClr val="bg1">
                      <a:lumMod val="85000"/>
                    </a:schemeClr>
                  </a:solidFill>
                </a:endParaRPr>
              </a:p>
              <a:p>
                <a:r>
                  <a:rPr lang="ko-KR" altLang="en-US" dirty="0">
                    <a:solidFill>
                      <a:schemeClr val="bg1">
                        <a:lumMod val="85000"/>
                      </a:schemeClr>
                    </a:solidFill>
                  </a:rPr>
                  <a:t>공개된</a:t>
                </a:r>
                <a:r>
                  <a:rPr lang="en-US" altLang="ko-KR" dirty="0">
                    <a:solidFill>
                      <a:schemeClr val="bg1">
                        <a:lumMod val="85000"/>
                      </a:schemeClr>
                    </a:solidFill>
                  </a:rPr>
                  <a:t> </a:t>
                </a:r>
                <a:r>
                  <a:rPr lang="ko-KR" altLang="en-US" dirty="0">
                    <a:solidFill>
                      <a:schemeClr val="bg1">
                        <a:lumMod val="85000"/>
                      </a:schemeClr>
                    </a:solidFill>
                  </a:rPr>
                  <a:t>통신 채널상에서 사전 키 공유없이 공유 보안 키를 설정할 수 있는 최초의 실용적인 방법</a:t>
                </a:r>
                <a:endParaRPr lang="en-US" altLang="ko-KR" dirty="0">
                  <a:solidFill>
                    <a:schemeClr val="bg1">
                      <a:lumMod val="85000"/>
                    </a:schemeClr>
                  </a:solidFill>
                </a:endParaRPr>
              </a:p>
              <a:p>
                <a:pPr indent="0">
                  <a:buNone/>
                </a:pPr>
                <a:r>
                  <a:rPr lang="ko-KR" altLang="en-US" sz="2000" dirty="0">
                    <a:solidFill>
                      <a:schemeClr val="bg1">
                        <a:lumMod val="85000"/>
                      </a:schemeClr>
                    </a:solidFill>
                  </a:rPr>
                  <a:t>동작 방식</a:t>
                </a:r>
                <a:endParaRPr lang="en-US" altLang="ko-KR" sz="2000" dirty="0">
                  <a:solidFill>
                    <a:schemeClr val="bg1">
                      <a:lumMod val="85000"/>
                    </a:schemeClr>
                  </a:solidFill>
                </a:endParaRPr>
              </a:p>
              <a:p>
                <a:pPr marL="216000" lvl="0" indent="216000" eaLnBrk="0" fontAlgn="base" latinLnBrk="0" hangingPunct="0">
                  <a:lnSpc>
                    <a:spcPct val="120000"/>
                  </a:lnSpc>
                  <a:spcBef>
                    <a:spcPct val="0"/>
                  </a:spcBef>
                  <a:spcAft>
                    <a:spcPct val="0"/>
                  </a:spcAft>
                  <a:buFontTx/>
                  <a:buAutoNum type="arabicPeriod"/>
                </a:pPr>
                <a:r>
                  <a:rPr kumimoji="0" lang="ko-KR" altLang="ko-KR" sz="1600" b="0" i="0" u="none" strike="noStrike" cap="none" normalizeH="0" baseline="0" dirty="0">
                    <a:ln>
                      <a:noFill/>
                    </a:ln>
                    <a:solidFill>
                      <a:schemeClr val="bg1">
                        <a:lumMod val="85000"/>
                      </a:schemeClr>
                    </a:solidFill>
                    <a:effectLst/>
                    <a:ea typeface="inherit"/>
                  </a:rPr>
                  <a:t>앨리스</a:t>
                </a:r>
                <a:r>
                  <a:rPr kumimoji="0" lang="en-US" altLang="ko-KR" sz="1600" b="0" i="0" u="none" strike="noStrike" cap="none" normalizeH="0" baseline="0" dirty="0">
                    <a:ln>
                      <a:noFill/>
                    </a:ln>
                    <a:solidFill>
                      <a:schemeClr val="bg1">
                        <a:lumMod val="85000"/>
                      </a:schemeClr>
                    </a:solidFill>
                    <a:effectLst/>
                    <a:ea typeface="inherit"/>
                  </a:rPr>
                  <a:t>(Alice)</a:t>
                </a:r>
                <a:r>
                  <a:rPr kumimoji="0" lang="ko-KR" altLang="ko-KR" sz="1600" b="0" i="0" u="none" strike="noStrike" cap="none" normalizeH="0" baseline="0" dirty="0">
                    <a:ln>
                      <a:noFill/>
                    </a:ln>
                    <a:solidFill>
                      <a:schemeClr val="bg1">
                        <a:lumMod val="85000"/>
                      </a:schemeClr>
                    </a:solidFill>
                    <a:effectLst/>
                    <a:ea typeface="inherit"/>
                  </a:rPr>
                  <a:t>가 소수</a:t>
                </a:r>
                <a:r>
                  <a:rPr kumimoji="0" lang="en-US" altLang="ko-KR" sz="1600" b="0" i="0" u="none" strike="noStrike" cap="none" normalizeH="0" baseline="0" dirty="0">
                    <a:ln>
                      <a:noFill/>
                    </a:ln>
                    <a:solidFill>
                      <a:schemeClr val="bg1">
                        <a:lumMod val="85000"/>
                      </a:schemeClr>
                    </a:solidFill>
                    <a:effectLst/>
                    <a:ea typeface="inherit"/>
                  </a:rPr>
                  <a:t> </a:t>
                </a:r>
                <a14:m>
                  <m:oMath xmlns:m="http://schemas.openxmlformats.org/officeDocument/2006/math">
                    <m:r>
                      <a:rPr kumimoji="0" lang="en-US" altLang="ko-KR" sz="1600" b="0" i="1" u="none" strike="noStrike" cap="none" normalizeH="0" baseline="0" smtClean="0">
                        <a:ln>
                          <a:noFill/>
                        </a:ln>
                        <a:solidFill>
                          <a:schemeClr val="bg1">
                            <a:lumMod val="85000"/>
                          </a:schemeClr>
                        </a:solidFill>
                        <a:effectLst/>
                        <a:latin typeface="Cambria Math" panose="02040503050406030204" pitchFamily="18" charset="0"/>
                        <a:ea typeface="inherit"/>
                      </a:rPr>
                      <m:t>𝑝</m:t>
                    </m:r>
                  </m:oMath>
                </a14:m>
                <a:r>
                  <a:rPr kumimoji="0" lang="ko-KR" altLang="ko-KR" sz="1600" b="0" i="0" u="none" strike="noStrike" cap="none" normalizeH="0" baseline="0" dirty="0">
                    <a:ln>
                      <a:noFill/>
                    </a:ln>
                    <a:solidFill>
                      <a:schemeClr val="bg1">
                        <a:lumMod val="85000"/>
                      </a:schemeClr>
                    </a:solidFill>
                    <a:effectLst/>
                    <a:ea typeface="inherit"/>
                  </a:rPr>
                  <a:t> , 그리고 </a:t>
                </a:r>
                <a:r>
                  <a:rPr lang="en-US" altLang="ko-KR" sz="1600" dirty="0">
                    <a:solidFill>
                      <a:schemeClr val="bg1">
                        <a:lumMod val="85000"/>
                      </a:schemeClr>
                    </a:solidFill>
                    <a:ea typeface="inherit"/>
                  </a:rPr>
                  <a:t> </a:t>
                </a:r>
                <a14:m>
                  <m:oMath xmlns:m="http://schemas.openxmlformats.org/officeDocument/2006/math">
                    <m:r>
                      <a:rPr lang="en-US" altLang="ko-KR" sz="1600" b="0" i="1" smtClean="0">
                        <a:solidFill>
                          <a:schemeClr val="bg1">
                            <a:lumMod val="85000"/>
                          </a:schemeClr>
                        </a:solidFill>
                        <a:latin typeface="Cambria Math" panose="02040503050406030204" pitchFamily="18" charset="0"/>
                        <a:ea typeface="inherit"/>
                      </a:rPr>
                      <m:t>1</m:t>
                    </m:r>
                  </m:oMath>
                </a14:m>
                <a:r>
                  <a:rPr kumimoji="0" lang="en-US" altLang="ko-KR" sz="1600" b="0" i="0" u="none" strike="noStrike" cap="none" normalizeH="0" baseline="0" dirty="0">
                    <a:ln>
                      <a:noFill/>
                    </a:ln>
                    <a:solidFill>
                      <a:schemeClr val="bg1">
                        <a:lumMod val="85000"/>
                      </a:schemeClr>
                    </a:solidFill>
                    <a:effectLst/>
                    <a:ea typeface="inherit"/>
                  </a:rPr>
                  <a:t> </a:t>
                </a:r>
                <a:r>
                  <a:rPr kumimoji="0" lang="ko-KR" altLang="ko-KR" sz="1600" b="0" i="0" u="none" strike="noStrike" cap="none" normalizeH="0" baseline="0" dirty="0">
                    <a:ln>
                      <a:noFill/>
                    </a:ln>
                    <a:solidFill>
                      <a:schemeClr val="bg1">
                        <a:lumMod val="85000"/>
                      </a:schemeClr>
                    </a:solidFill>
                    <a:effectLst/>
                    <a:ea typeface="inherit"/>
                  </a:rPr>
                  <a:t>부터</a:t>
                </a:r>
                <a:r>
                  <a:rPr kumimoji="0" lang="en-US" altLang="ko-KR" sz="1600" b="0" i="0" u="none" strike="noStrike" cap="none" normalizeH="0" baseline="0" dirty="0">
                    <a:ln>
                      <a:noFill/>
                    </a:ln>
                    <a:solidFill>
                      <a:schemeClr val="bg1">
                        <a:lumMod val="85000"/>
                      </a:schemeClr>
                    </a:solidFill>
                    <a:effectLst/>
                    <a:ea typeface="inherit"/>
                  </a:rPr>
                  <a:t> </a:t>
                </a:r>
                <a14:m>
                  <m:oMath xmlns:m="http://schemas.openxmlformats.org/officeDocument/2006/math">
                    <m:r>
                      <a:rPr lang="en-US" altLang="ko-KR" sz="1600" i="1">
                        <a:solidFill>
                          <a:schemeClr val="bg1">
                            <a:lumMod val="85000"/>
                          </a:schemeClr>
                        </a:solidFill>
                        <a:latin typeface="Cambria Math" panose="02040503050406030204" pitchFamily="18" charset="0"/>
                        <a:ea typeface="inherit"/>
                      </a:rPr>
                      <m:t>𝑝</m:t>
                    </m:r>
                    <m:r>
                      <a:rPr lang="en-US" altLang="ko-KR" sz="1600" b="0" i="1" smtClean="0">
                        <a:solidFill>
                          <a:schemeClr val="bg1">
                            <a:lumMod val="85000"/>
                          </a:schemeClr>
                        </a:solidFill>
                        <a:latin typeface="Cambria Math" panose="02040503050406030204" pitchFamily="18" charset="0"/>
                        <a:ea typeface="inherit"/>
                      </a:rPr>
                      <m:t>−1</m:t>
                    </m:r>
                    <m:r>
                      <a:rPr lang="en-US" altLang="ko-KR" sz="1600" i="1">
                        <a:solidFill>
                          <a:schemeClr val="bg1">
                            <a:lumMod val="85000"/>
                          </a:schemeClr>
                        </a:solidFill>
                        <a:latin typeface="Cambria Math" panose="02040503050406030204" pitchFamily="18" charset="0"/>
                        <a:ea typeface="inherit"/>
                      </a:rPr>
                      <m:t> </m:t>
                    </m:r>
                  </m:oMath>
                </a14:m>
                <a:r>
                  <a:rPr kumimoji="0" lang="ko-KR" altLang="ko-KR" sz="1600" b="0" i="0" u="none" strike="noStrike" cap="none" normalizeH="0" baseline="0" dirty="0">
                    <a:ln>
                      <a:noFill/>
                    </a:ln>
                    <a:solidFill>
                      <a:schemeClr val="bg1">
                        <a:lumMod val="85000"/>
                      </a:schemeClr>
                    </a:solidFill>
                    <a:effectLst/>
                    <a:ea typeface="inherit"/>
                  </a:rPr>
                  <a:t>까지의 정수 </a:t>
                </a:r>
                <a:r>
                  <a:rPr lang="en-US" altLang="ko-KR" sz="1600" dirty="0">
                    <a:solidFill>
                      <a:schemeClr val="bg1">
                        <a:lumMod val="85000"/>
                      </a:schemeClr>
                    </a:solidFill>
                    <a:ea typeface="inherit"/>
                  </a:rPr>
                  <a:t> </a:t>
                </a:r>
                <a14:m>
                  <m:oMath xmlns:m="http://schemas.openxmlformats.org/officeDocument/2006/math">
                    <m:r>
                      <a:rPr lang="en-US" altLang="ko-KR" sz="1600" b="0" i="1" smtClean="0">
                        <a:solidFill>
                          <a:schemeClr val="bg1">
                            <a:lumMod val="85000"/>
                          </a:schemeClr>
                        </a:solidFill>
                        <a:latin typeface="Cambria Math" panose="02040503050406030204" pitchFamily="18" charset="0"/>
                        <a:ea typeface="inherit"/>
                      </a:rPr>
                      <m:t>𝑔</m:t>
                    </m:r>
                    <m:r>
                      <a:rPr lang="en-US" altLang="ko-KR" sz="1600" i="1">
                        <a:solidFill>
                          <a:schemeClr val="bg1">
                            <a:lumMod val="85000"/>
                          </a:schemeClr>
                        </a:solidFill>
                        <a:latin typeface="Cambria Math" panose="02040503050406030204" pitchFamily="18" charset="0"/>
                        <a:ea typeface="inherit"/>
                      </a:rPr>
                      <m:t> </m:t>
                    </m:r>
                  </m:oMath>
                </a14:m>
                <a:r>
                  <a:rPr kumimoji="0" lang="ko-KR" altLang="ko-KR" sz="1600" b="0" i="0" u="none" strike="noStrike" cap="none" normalizeH="0" baseline="0" dirty="0">
                    <a:ln>
                      <a:noFill/>
                    </a:ln>
                    <a:solidFill>
                      <a:schemeClr val="bg1">
                        <a:lumMod val="85000"/>
                      </a:schemeClr>
                    </a:solidFill>
                    <a:effectLst/>
                    <a:ea typeface="inherit"/>
                  </a:rPr>
                  <a:t>를 선택하여 사전에 밥</a:t>
                </a:r>
                <a:r>
                  <a:rPr kumimoji="0" lang="en-US" altLang="ko-KR" sz="1600" b="0" i="0" u="none" strike="noStrike" cap="none" normalizeH="0" baseline="0" dirty="0">
                    <a:ln>
                      <a:noFill/>
                    </a:ln>
                    <a:solidFill>
                      <a:schemeClr val="bg1">
                        <a:lumMod val="85000"/>
                      </a:schemeClr>
                    </a:solidFill>
                    <a:effectLst/>
                    <a:ea typeface="inherit"/>
                  </a:rPr>
                  <a:t>(</a:t>
                </a:r>
                <a:r>
                  <a:rPr lang="en-US" altLang="ko-KR" sz="1600" dirty="0">
                    <a:solidFill>
                      <a:schemeClr val="bg1">
                        <a:lumMod val="85000"/>
                      </a:schemeClr>
                    </a:solidFill>
                    <a:ea typeface="inherit"/>
                  </a:rPr>
                  <a:t>B</a:t>
                </a:r>
                <a:r>
                  <a:rPr kumimoji="0" lang="en-US" altLang="ko-KR" sz="1600" b="0" i="0" u="none" strike="noStrike" cap="none" normalizeH="0" baseline="0" dirty="0">
                    <a:ln>
                      <a:noFill/>
                    </a:ln>
                    <a:solidFill>
                      <a:schemeClr val="bg1">
                        <a:lumMod val="85000"/>
                      </a:schemeClr>
                    </a:solidFill>
                    <a:effectLst/>
                    <a:ea typeface="inherit"/>
                  </a:rPr>
                  <a:t>ob)</a:t>
                </a:r>
                <a:r>
                  <a:rPr kumimoji="0" lang="ko-KR" altLang="ko-KR" sz="1600" b="0" i="0" u="none" strike="noStrike" cap="none" normalizeH="0" baseline="0" dirty="0">
                    <a:ln>
                      <a:noFill/>
                    </a:ln>
                    <a:solidFill>
                      <a:schemeClr val="bg1">
                        <a:lumMod val="85000"/>
                      </a:schemeClr>
                    </a:solidFill>
                    <a:effectLst/>
                    <a:ea typeface="inherit"/>
                  </a:rPr>
                  <a:t>과 공유</a:t>
                </a:r>
                <a:endParaRPr kumimoji="0" lang="en-US" altLang="ko-KR" sz="1600" b="0" i="0" u="none" strike="noStrike" cap="none" normalizeH="0" baseline="0" dirty="0">
                  <a:ln>
                    <a:noFill/>
                  </a:ln>
                  <a:solidFill>
                    <a:schemeClr val="bg1">
                      <a:lumMod val="85000"/>
                    </a:schemeClr>
                  </a:solidFill>
                  <a:effectLst/>
                  <a:ea typeface="inherit"/>
                </a:endParaRPr>
              </a:p>
              <a:p>
                <a:pPr marL="216000" marR="0" lvl="0" indent="216000" algn="l" defTabSz="914400" rtl="0" eaLnBrk="0" fontAlgn="base" latinLnBrk="0" hangingPunct="0">
                  <a:lnSpc>
                    <a:spcPct val="120000"/>
                  </a:lnSpc>
                  <a:spcBef>
                    <a:spcPct val="0"/>
                  </a:spcBef>
                  <a:spcAft>
                    <a:spcPct val="0"/>
                  </a:spcAft>
                  <a:buClrTx/>
                  <a:buSzTx/>
                  <a:buFontTx/>
                  <a:buAutoNum type="arabicPeriod"/>
                  <a:tabLst/>
                </a:pPr>
                <a:r>
                  <a:rPr kumimoji="0" lang="ko-KR" altLang="ko-KR" sz="1600" b="0" i="0" u="none" strike="noStrike" cap="none" normalizeH="0" baseline="0" dirty="0">
                    <a:ln>
                      <a:noFill/>
                    </a:ln>
                    <a:solidFill>
                      <a:schemeClr val="bg1">
                        <a:lumMod val="85000"/>
                      </a:schemeClr>
                    </a:solidFill>
                    <a:effectLst/>
                    <a:ea typeface="inherit"/>
                  </a:rPr>
                  <a:t>앨리스가 정수 </a:t>
                </a:r>
                <a14:m>
                  <m:oMath xmlns:m="http://schemas.openxmlformats.org/officeDocument/2006/math">
                    <m:r>
                      <a:rPr kumimoji="0" lang="en-US" altLang="ko-KR" sz="1600" b="0" i="1" u="none" strike="noStrike" cap="none" normalizeH="0" baseline="0" smtClean="0">
                        <a:ln>
                          <a:noFill/>
                        </a:ln>
                        <a:solidFill>
                          <a:schemeClr val="bg1">
                            <a:lumMod val="85000"/>
                          </a:schemeClr>
                        </a:solidFill>
                        <a:effectLst/>
                        <a:latin typeface="Cambria Math" panose="02040503050406030204" pitchFamily="18" charset="0"/>
                        <a:ea typeface="inherit"/>
                      </a:rPr>
                      <m:t>𝑎</m:t>
                    </m:r>
                    <m:r>
                      <a:rPr kumimoji="0" lang="en-US" altLang="ko-KR" sz="1600" b="0" i="1" u="none" strike="noStrike" cap="none" normalizeH="0" baseline="0" smtClean="0">
                        <a:ln>
                          <a:noFill/>
                        </a:ln>
                        <a:solidFill>
                          <a:schemeClr val="bg1">
                            <a:lumMod val="85000"/>
                          </a:schemeClr>
                        </a:solidFill>
                        <a:effectLst/>
                        <a:latin typeface="Cambria Math" panose="02040503050406030204" pitchFamily="18" charset="0"/>
                        <a:ea typeface="inherit"/>
                      </a:rPr>
                      <m:t> </m:t>
                    </m:r>
                  </m:oMath>
                </a14:m>
                <a:r>
                  <a:rPr kumimoji="0" lang="ko-KR" altLang="ko-KR" sz="1600" b="0" i="0" u="none" strike="noStrike" cap="none" normalizeH="0" baseline="0" dirty="0">
                    <a:ln>
                      <a:noFill/>
                    </a:ln>
                    <a:solidFill>
                      <a:schemeClr val="bg1">
                        <a:lumMod val="85000"/>
                      </a:schemeClr>
                    </a:solidFill>
                    <a:effectLst/>
                    <a:ea typeface="inherit"/>
                  </a:rPr>
                  <a:t>를 선택한다. 이 정수는 외부에 공개되지 않으며, 밥 또한 알 수 없</a:t>
                </a:r>
                <a:r>
                  <a:rPr kumimoji="0" lang="ko-KR" altLang="en-US" sz="1600" b="0" i="0" u="none" strike="noStrike" cap="none" normalizeH="0" baseline="0" dirty="0">
                    <a:ln>
                      <a:noFill/>
                    </a:ln>
                    <a:solidFill>
                      <a:schemeClr val="bg1">
                        <a:lumMod val="85000"/>
                      </a:schemeClr>
                    </a:solidFill>
                    <a:effectLst/>
                    <a:ea typeface="inherit"/>
                  </a:rPr>
                  <a:t>음</a:t>
                </a:r>
                <a:endParaRPr kumimoji="0" lang="en-US" altLang="ko-KR" sz="1600" b="0" i="0" u="none" strike="noStrike" cap="none" normalizeH="0" baseline="0" dirty="0">
                  <a:ln>
                    <a:noFill/>
                  </a:ln>
                  <a:solidFill>
                    <a:schemeClr val="bg1">
                      <a:lumMod val="85000"/>
                    </a:schemeClr>
                  </a:solidFill>
                  <a:effectLst/>
                  <a:ea typeface="inherit"/>
                </a:endParaRPr>
              </a:p>
              <a:p>
                <a:pPr marL="216000" lvl="0" indent="216000" eaLnBrk="0" fontAlgn="base" latinLnBrk="0" hangingPunct="0">
                  <a:lnSpc>
                    <a:spcPct val="120000"/>
                  </a:lnSpc>
                  <a:spcBef>
                    <a:spcPct val="0"/>
                  </a:spcBef>
                  <a:spcAft>
                    <a:spcPct val="0"/>
                  </a:spcAft>
                  <a:buFontTx/>
                  <a:buAutoNum type="arabicPeriod"/>
                </a:pPr>
                <a:r>
                  <a:rPr kumimoji="0" lang="ko-KR" altLang="ko-KR" sz="1600" b="0" i="0" u="none" strike="noStrike" cap="none" normalizeH="0" baseline="0" dirty="0">
                    <a:ln>
                      <a:noFill/>
                    </a:ln>
                    <a:solidFill>
                      <a:schemeClr val="bg1">
                        <a:lumMod val="85000"/>
                      </a:schemeClr>
                    </a:solidFill>
                    <a:effectLst/>
                    <a:ea typeface="inherit"/>
                  </a:rPr>
                  <a:t>앨리스가</a:t>
                </a:r>
                <a:r>
                  <a:rPr kumimoji="0" lang="en-US" altLang="ko-KR" sz="1600" b="0" i="0" u="none" strike="noStrike" cap="none" normalizeH="0" baseline="0" dirty="0">
                    <a:ln>
                      <a:noFill/>
                    </a:ln>
                    <a:solidFill>
                      <a:schemeClr val="bg1">
                        <a:lumMod val="85000"/>
                      </a:schemeClr>
                    </a:solidFill>
                    <a:effectLst/>
                    <a:ea typeface="inherit"/>
                  </a:rPr>
                  <a:t> </a:t>
                </a:r>
                <a14:m>
                  <m:oMath xmlns:m="http://schemas.openxmlformats.org/officeDocument/2006/math">
                    <m:r>
                      <a:rPr kumimoji="0" lang="en-US" altLang="ko-KR" sz="1600" b="0" i="1" u="none" strike="noStrike" cap="none" normalizeH="0" baseline="0" smtClean="0">
                        <a:ln>
                          <a:noFill/>
                        </a:ln>
                        <a:solidFill>
                          <a:schemeClr val="bg1">
                            <a:lumMod val="85000"/>
                          </a:schemeClr>
                        </a:solidFill>
                        <a:effectLst/>
                        <a:latin typeface="Cambria Math" panose="02040503050406030204" pitchFamily="18" charset="0"/>
                        <a:ea typeface="inherit"/>
                      </a:rPr>
                      <m:t>𝐴</m:t>
                    </m:r>
                    <m:r>
                      <a:rPr kumimoji="0" lang="en-US" altLang="ko-KR" sz="1600" b="0" i="1" u="none" strike="noStrike" cap="none" normalizeH="0" baseline="0" smtClean="0">
                        <a:ln>
                          <a:noFill/>
                        </a:ln>
                        <a:solidFill>
                          <a:schemeClr val="bg1">
                            <a:lumMod val="85000"/>
                          </a:schemeClr>
                        </a:solidFill>
                        <a:effectLst/>
                        <a:latin typeface="Cambria Math" panose="02040503050406030204" pitchFamily="18" charset="0"/>
                        <a:ea typeface="inherit"/>
                      </a:rPr>
                      <m:t>=</m:t>
                    </m:r>
                    <m:r>
                      <a:rPr kumimoji="0" lang="en-US" altLang="ko-KR" sz="1600" b="0" i="1" u="none" strike="noStrike" cap="none" normalizeH="0" baseline="0" smtClean="0">
                        <a:ln>
                          <a:noFill/>
                        </a:ln>
                        <a:solidFill>
                          <a:schemeClr val="bg1">
                            <a:lumMod val="85000"/>
                          </a:schemeClr>
                        </a:solidFill>
                        <a:effectLst/>
                        <a:latin typeface="Cambria Math" panose="02040503050406030204" pitchFamily="18" charset="0"/>
                        <a:ea typeface="inherit"/>
                      </a:rPr>
                      <m:t>𝑔𝑎</m:t>
                    </m:r>
                    <m:r>
                      <a:rPr kumimoji="0" lang="en-US" altLang="ko-KR" sz="1600" b="0" i="1" u="none" strike="noStrike" cap="none" normalizeH="0" baseline="0" smtClean="0">
                        <a:ln>
                          <a:noFill/>
                        </a:ln>
                        <a:solidFill>
                          <a:schemeClr val="bg1">
                            <a:lumMod val="85000"/>
                          </a:schemeClr>
                        </a:solidFill>
                        <a:effectLst/>
                        <a:latin typeface="Cambria Math" panose="02040503050406030204" pitchFamily="18" charset="0"/>
                        <a:ea typeface="inherit"/>
                      </a:rPr>
                      <m:t> </m:t>
                    </m:r>
                    <m:r>
                      <a:rPr kumimoji="0" lang="en-US" altLang="ko-KR" sz="1600" b="0" i="1" u="none" strike="noStrike" cap="none" normalizeH="0" baseline="0" smtClean="0">
                        <a:ln>
                          <a:noFill/>
                        </a:ln>
                        <a:solidFill>
                          <a:schemeClr val="bg1">
                            <a:lumMod val="85000"/>
                          </a:schemeClr>
                        </a:solidFill>
                        <a:effectLst/>
                        <a:latin typeface="Cambria Math" panose="02040503050406030204" pitchFamily="18" charset="0"/>
                        <a:ea typeface="inherit"/>
                      </a:rPr>
                      <m:t>𝑚𝑜𝑑</m:t>
                    </m:r>
                    <m:r>
                      <a:rPr kumimoji="0" lang="en-US" altLang="ko-KR" sz="1600" b="0" i="1" u="none" strike="noStrike" cap="none" normalizeH="0" baseline="0" smtClean="0">
                        <a:ln>
                          <a:noFill/>
                        </a:ln>
                        <a:solidFill>
                          <a:schemeClr val="bg1">
                            <a:lumMod val="85000"/>
                          </a:schemeClr>
                        </a:solidFill>
                        <a:effectLst/>
                        <a:latin typeface="Cambria Math" panose="02040503050406030204" pitchFamily="18" charset="0"/>
                        <a:ea typeface="inherit"/>
                      </a:rPr>
                      <m:t> </m:t>
                    </m:r>
                    <m:r>
                      <a:rPr kumimoji="0" lang="en-US" altLang="ko-KR" sz="1600" b="0" i="1" u="none" strike="noStrike" cap="none" normalizeH="0" baseline="0" smtClean="0">
                        <a:ln>
                          <a:noFill/>
                        </a:ln>
                        <a:solidFill>
                          <a:schemeClr val="bg1">
                            <a:lumMod val="85000"/>
                          </a:schemeClr>
                        </a:solidFill>
                        <a:effectLst/>
                        <a:latin typeface="Cambria Math" panose="02040503050406030204" pitchFamily="18" charset="0"/>
                        <a:ea typeface="inherit"/>
                      </a:rPr>
                      <m:t>𝑝</m:t>
                    </m:r>
                    <m:r>
                      <a:rPr kumimoji="0" lang="en-US" altLang="ko-KR" sz="1600" b="0" i="1" u="none" strike="noStrike" cap="none" normalizeH="0" baseline="0" smtClean="0">
                        <a:ln>
                          <a:noFill/>
                        </a:ln>
                        <a:solidFill>
                          <a:schemeClr val="bg1">
                            <a:lumMod val="85000"/>
                          </a:schemeClr>
                        </a:solidFill>
                        <a:effectLst/>
                        <a:latin typeface="Cambria Math" panose="02040503050406030204" pitchFamily="18" charset="0"/>
                        <a:ea typeface="inherit"/>
                      </a:rPr>
                      <m:t> </m:t>
                    </m:r>
                  </m:oMath>
                </a14:m>
                <a:r>
                  <a:rPr kumimoji="0" lang="en-US" altLang="ko-KR" sz="1600" b="0" i="0" u="none" strike="noStrike" cap="none" normalizeH="0" baseline="0" dirty="0">
                    <a:ln>
                      <a:noFill/>
                    </a:ln>
                    <a:solidFill>
                      <a:schemeClr val="bg1">
                        <a:lumMod val="85000"/>
                      </a:schemeClr>
                    </a:solidFill>
                    <a:effectLst/>
                    <a:ea typeface="inherit"/>
                  </a:rPr>
                  <a:t>, </a:t>
                </a:r>
                <a:r>
                  <a:rPr lang="ko-KR" altLang="en-US" sz="1600" dirty="0">
                    <a:solidFill>
                      <a:schemeClr val="bg1">
                        <a:lumMod val="85000"/>
                      </a:schemeClr>
                    </a:solidFill>
                    <a:ea typeface="inherit"/>
                  </a:rPr>
                  <a:t>즉 </a:t>
                </a:r>
                <a14:m>
                  <m:oMath xmlns:m="http://schemas.openxmlformats.org/officeDocument/2006/math">
                    <m:r>
                      <a:rPr lang="en-US" altLang="ko-KR" sz="1600" b="0" i="1" smtClean="0">
                        <a:solidFill>
                          <a:schemeClr val="bg1">
                            <a:lumMod val="85000"/>
                          </a:schemeClr>
                        </a:solidFill>
                        <a:latin typeface="Cambria Math" panose="02040503050406030204" pitchFamily="18" charset="0"/>
                        <a:ea typeface="inherit"/>
                      </a:rPr>
                      <m:t>𝑔</m:t>
                    </m:r>
                    <m:r>
                      <a:rPr lang="en-US" altLang="ko-KR" sz="1600" b="0" i="1" baseline="30000" smtClean="0">
                        <a:solidFill>
                          <a:schemeClr val="bg1">
                            <a:lumMod val="85000"/>
                          </a:schemeClr>
                        </a:solidFill>
                        <a:latin typeface="Cambria Math" panose="02040503050406030204" pitchFamily="18" charset="0"/>
                        <a:ea typeface="inherit"/>
                      </a:rPr>
                      <m:t>𝑎</m:t>
                    </m:r>
                  </m:oMath>
                </a14:m>
                <a:r>
                  <a:rPr lang="ko-KR" altLang="en-US" sz="1600" dirty="0">
                    <a:solidFill>
                      <a:schemeClr val="bg1">
                        <a:lumMod val="85000"/>
                      </a:schemeClr>
                    </a:solidFill>
                    <a:ea typeface="inherit"/>
                  </a:rPr>
                  <a:t> 를 </a:t>
                </a:r>
                <a14:m>
                  <m:oMath xmlns:m="http://schemas.openxmlformats.org/officeDocument/2006/math">
                    <m:r>
                      <a:rPr lang="en-US" altLang="ko-KR" sz="1600" i="1">
                        <a:solidFill>
                          <a:schemeClr val="bg1">
                            <a:lumMod val="85000"/>
                          </a:schemeClr>
                        </a:solidFill>
                        <a:latin typeface="Cambria Math" panose="02040503050406030204" pitchFamily="18" charset="0"/>
                        <a:ea typeface="inherit"/>
                      </a:rPr>
                      <m:t>𝑝</m:t>
                    </m:r>
                  </m:oMath>
                </a14:m>
                <a:r>
                  <a:rPr lang="ko-KR" altLang="en-US" sz="1600" dirty="0">
                    <a:solidFill>
                      <a:schemeClr val="bg1">
                        <a:lumMod val="85000"/>
                      </a:schemeClr>
                    </a:solidFill>
                    <a:ea typeface="inherit"/>
                  </a:rPr>
                  <a:t> 로 나눈 나머지를 </a:t>
                </a:r>
                <a:r>
                  <a:rPr kumimoji="0" lang="ko-KR" altLang="ko-KR" sz="1600" b="0" i="0" u="none" strike="noStrike" cap="none" normalizeH="0" baseline="0" dirty="0">
                    <a:ln>
                      <a:noFill/>
                    </a:ln>
                    <a:solidFill>
                      <a:schemeClr val="bg1">
                        <a:lumMod val="85000"/>
                      </a:schemeClr>
                    </a:solidFill>
                    <a:effectLst/>
                    <a:ea typeface="inherit"/>
                  </a:rPr>
                  <a:t>계산</a:t>
                </a:r>
                <a:endParaRPr kumimoji="0" lang="en-US" altLang="ko-KR" sz="1600" b="0" i="0" u="none" strike="noStrike" cap="none" normalizeH="0" baseline="0" dirty="0">
                  <a:ln>
                    <a:noFill/>
                  </a:ln>
                  <a:solidFill>
                    <a:schemeClr val="bg1">
                      <a:lumMod val="85000"/>
                    </a:schemeClr>
                  </a:solidFill>
                  <a:effectLst/>
                  <a:ea typeface="inherit"/>
                </a:endParaRPr>
              </a:p>
              <a:p>
                <a:pPr marL="216000" indent="216000" eaLnBrk="0" fontAlgn="base" latinLnBrk="0" hangingPunct="0">
                  <a:lnSpc>
                    <a:spcPct val="120000"/>
                  </a:lnSpc>
                  <a:spcBef>
                    <a:spcPct val="0"/>
                  </a:spcBef>
                  <a:spcAft>
                    <a:spcPct val="0"/>
                  </a:spcAft>
                  <a:buFontTx/>
                  <a:buAutoNum type="arabicPeriod"/>
                </a:pPr>
                <a:r>
                  <a:rPr kumimoji="0" lang="ko-KR" altLang="ko-KR" sz="1600" b="0" i="0" u="none" strike="noStrike" cap="none" normalizeH="0" baseline="0" dirty="0">
                    <a:ln>
                      <a:noFill/>
                    </a:ln>
                    <a:solidFill>
                      <a:schemeClr val="bg1">
                        <a:lumMod val="85000"/>
                      </a:schemeClr>
                    </a:solidFill>
                    <a:effectLst/>
                    <a:ea typeface="inherit"/>
                  </a:rPr>
                  <a:t>밥이 마찬가지로 정수 </a:t>
                </a:r>
                <a14:m>
                  <m:oMath xmlns:m="http://schemas.openxmlformats.org/officeDocument/2006/math">
                    <m:r>
                      <a:rPr kumimoji="0" lang="en-US" altLang="ko-KR" sz="1600" b="0" i="1" u="none" strike="noStrike" cap="none" normalizeH="0" baseline="0" smtClean="0">
                        <a:ln>
                          <a:noFill/>
                        </a:ln>
                        <a:solidFill>
                          <a:schemeClr val="bg1">
                            <a:lumMod val="85000"/>
                          </a:schemeClr>
                        </a:solidFill>
                        <a:effectLst/>
                        <a:latin typeface="Cambria Math" panose="02040503050406030204" pitchFamily="18" charset="0"/>
                        <a:ea typeface="inherit"/>
                      </a:rPr>
                      <m:t>𝑏</m:t>
                    </m:r>
                  </m:oMath>
                </a14:m>
                <a:r>
                  <a:rPr kumimoji="0" lang="ko-KR" altLang="ko-KR" sz="1600" b="0" i="0" u="none" strike="noStrike" cap="none" normalizeH="0" baseline="0" dirty="0">
                    <a:ln>
                      <a:noFill/>
                    </a:ln>
                    <a:solidFill>
                      <a:schemeClr val="bg1">
                        <a:lumMod val="85000"/>
                      </a:schemeClr>
                    </a:solidFill>
                    <a:effectLst/>
                    <a:ea typeface="inherit"/>
                  </a:rPr>
                  <a:t>를 선택하여</a:t>
                </a:r>
                <a:r>
                  <a:rPr kumimoji="0" lang="en-US" altLang="ko-KR" sz="1600" b="0" i="0" u="none" strike="noStrike" cap="none" normalizeH="0" baseline="0" dirty="0">
                    <a:ln>
                      <a:noFill/>
                    </a:ln>
                    <a:solidFill>
                      <a:schemeClr val="bg1">
                        <a:lumMod val="85000"/>
                      </a:schemeClr>
                    </a:solidFill>
                    <a:effectLst/>
                    <a:ea typeface="inherit"/>
                  </a:rPr>
                  <a:t> </a:t>
                </a:r>
                <a14:m>
                  <m:oMath xmlns:m="http://schemas.openxmlformats.org/officeDocument/2006/math">
                    <m:r>
                      <m:rPr>
                        <m:sty m:val="p"/>
                      </m:rPr>
                      <a:rPr lang="en-US" altLang="ko-KR" sz="1600" b="0" i="0" smtClean="0">
                        <a:solidFill>
                          <a:schemeClr val="bg1">
                            <a:lumMod val="85000"/>
                          </a:schemeClr>
                        </a:solidFill>
                        <a:latin typeface="Cambria Math" panose="02040503050406030204" pitchFamily="18" charset="0"/>
                        <a:ea typeface="inherit"/>
                      </a:rPr>
                      <m:t>B</m:t>
                    </m:r>
                    <m:r>
                      <a:rPr lang="en-US" altLang="ko-KR" sz="1600" b="0" i="0" smtClean="0">
                        <a:solidFill>
                          <a:schemeClr val="bg1">
                            <a:lumMod val="85000"/>
                          </a:schemeClr>
                        </a:solidFill>
                        <a:latin typeface="Cambria Math" panose="02040503050406030204" pitchFamily="18" charset="0"/>
                        <a:ea typeface="inherit"/>
                      </a:rPr>
                      <m:t>=</m:t>
                    </m:r>
                    <m:r>
                      <m:rPr>
                        <m:sty m:val="p"/>
                      </m:rPr>
                      <a:rPr lang="en-US" altLang="ko-KR" sz="1600" b="0" i="0" smtClean="0">
                        <a:solidFill>
                          <a:schemeClr val="bg1">
                            <a:lumMod val="85000"/>
                          </a:schemeClr>
                        </a:solidFill>
                        <a:latin typeface="Cambria Math" panose="02040503050406030204" pitchFamily="18" charset="0"/>
                        <a:ea typeface="inherit"/>
                      </a:rPr>
                      <m:t>gb</m:t>
                    </m:r>
                    <m:r>
                      <a:rPr lang="en-US" altLang="ko-KR" sz="1600" b="0" i="0" smtClean="0">
                        <a:solidFill>
                          <a:schemeClr val="bg1">
                            <a:lumMod val="85000"/>
                          </a:schemeClr>
                        </a:solidFill>
                        <a:latin typeface="Cambria Math" panose="02040503050406030204" pitchFamily="18" charset="0"/>
                        <a:ea typeface="inherit"/>
                      </a:rPr>
                      <m:t> </m:t>
                    </m:r>
                    <m:r>
                      <m:rPr>
                        <m:sty m:val="p"/>
                      </m:rPr>
                      <a:rPr lang="en-US" altLang="ko-KR" sz="1600" b="0" i="0" smtClean="0">
                        <a:solidFill>
                          <a:schemeClr val="bg1">
                            <a:lumMod val="85000"/>
                          </a:schemeClr>
                        </a:solidFill>
                        <a:latin typeface="Cambria Math" panose="02040503050406030204" pitchFamily="18" charset="0"/>
                        <a:ea typeface="inherit"/>
                      </a:rPr>
                      <m:t>mod</m:t>
                    </m:r>
                    <m:r>
                      <a:rPr lang="en-US" altLang="ko-KR" sz="1600" b="0" i="0" smtClean="0">
                        <a:solidFill>
                          <a:schemeClr val="bg1">
                            <a:lumMod val="85000"/>
                          </a:schemeClr>
                        </a:solidFill>
                        <a:latin typeface="Cambria Math" panose="02040503050406030204" pitchFamily="18" charset="0"/>
                        <a:ea typeface="inherit"/>
                      </a:rPr>
                      <m:t> </m:t>
                    </m:r>
                    <m:r>
                      <m:rPr>
                        <m:sty m:val="p"/>
                      </m:rPr>
                      <a:rPr lang="en-US" altLang="ko-KR" sz="1600" b="0" i="0" smtClean="0">
                        <a:solidFill>
                          <a:schemeClr val="bg1">
                            <a:lumMod val="85000"/>
                          </a:schemeClr>
                        </a:solidFill>
                        <a:latin typeface="Cambria Math" panose="02040503050406030204" pitchFamily="18" charset="0"/>
                        <a:ea typeface="inherit"/>
                      </a:rPr>
                      <m:t>p</m:t>
                    </m:r>
                  </m:oMath>
                </a14:m>
                <a:r>
                  <a:rPr kumimoji="0" lang="en-US" altLang="ko-KR" sz="1600" b="0" i="0" u="none" strike="noStrike" cap="none" normalizeH="0" baseline="0" dirty="0">
                    <a:ln>
                      <a:noFill/>
                    </a:ln>
                    <a:solidFill>
                      <a:schemeClr val="bg1">
                        <a:lumMod val="85000"/>
                      </a:schemeClr>
                    </a:solidFill>
                    <a:effectLst/>
                    <a:ea typeface="inherit"/>
                  </a:rPr>
                  <a:t> </a:t>
                </a:r>
                <a:r>
                  <a:rPr kumimoji="0" lang="ko-KR" altLang="ko-KR" sz="1600" b="0" i="0" u="none" strike="noStrike" cap="none" normalizeH="0" baseline="0" dirty="0">
                    <a:ln>
                      <a:noFill/>
                    </a:ln>
                    <a:solidFill>
                      <a:schemeClr val="bg1">
                        <a:lumMod val="85000"/>
                      </a:schemeClr>
                    </a:solidFill>
                    <a:effectLst/>
                    <a:ea typeface="inherit"/>
                  </a:rPr>
                  <a:t>를 계산</a:t>
                </a:r>
                <a:endParaRPr kumimoji="0" lang="ko-KR" altLang="ko-KR" sz="1600" b="0" i="0" u="none" strike="noStrike" cap="none" normalizeH="0" baseline="0" dirty="0">
                  <a:ln>
                    <a:noFill/>
                  </a:ln>
                  <a:solidFill>
                    <a:schemeClr val="bg1">
                      <a:lumMod val="85000"/>
                    </a:schemeClr>
                  </a:solidFill>
                  <a:effectLst/>
                  <a:ea typeface="Noto Serif" panose="02020600060500020200" pitchFamily="18" charset="0"/>
                </a:endParaRPr>
              </a:p>
              <a:p>
                <a:pPr marL="216000" lvl="0" indent="216000" eaLnBrk="0" fontAlgn="base" latinLnBrk="0" hangingPunct="0">
                  <a:lnSpc>
                    <a:spcPct val="120000"/>
                  </a:lnSpc>
                  <a:spcBef>
                    <a:spcPct val="0"/>
                  </a:spcBef>
                  <a:spcAft>
                    <a:spcPct val="0"/>
                  </a:spcAft>
                  <a:buFontTx/>
                  <a:buAutoNum type="arabicPeriod"/>
                </a:pPr>
                <a:r>
                  <a:rPr kumimoji="0" lang="ko-KR" altLang="ko-KR" sz="1600" b="0" i="0" u="none" strike="noStrike" cap="none" normalizeH="0" baseline="0" dirty="0">
                    <a:ln>
                      <a:noFill/>
                    </a:ln>
                    <a:solidFill>
                      <a:schemeClr val="bg1">
                        <a:lumMod val="85000"/>
                      </a:schemeClr>
                    </a:solidFill>
                    <a:effectLst/>
                    <a:ea typeface="inherit"/>
                  </a:rPr>
                  <a:t>앨리스와 밥이 서로에게</a:t>
                </a:r>
                <a:r>
                  <a:rPr kumimoji="0" lang="en-US" altLang="ko-KR" sz="1600" b="0" i="0" u="none" strike="noStrike" cap="none" normalizeH="0" baseline="0" dirty="0">
                    <a:ln>
                      <a:noFill/>
                    </a:ln>
                    <a:solidFill>
                      <a:schemeClr val="bg1">
                        <a:lumMod val="85000"/>
                      </a:schemeClr>
                    </a:solidFill>
                    <a:effectLst/>
                    <a:ea typeface="inherit"/>
                  </a:rPr>
                  <a:t> </a:t>
                </a:r>
                <a14:m>
                  <m:oMath xmlns:m="http://schemas.openxmlformats.org/officeDocument/2006/math">
                    <m:r>
                      <a:rPr kumimoji="0" lang="en-US" altLang="ko-KR" sz="1600" b="0" i="1" u="none" strike="noStrike" cap="none" normalizeH="0" baseline="0" smtClean="0">
                        <a:ln>
                          <a:noFill/>
                        </a:ln>
                        <a:solidFill>
                          <a:schemeClr val="bg1">
                            <a:lumMod val="85000"/>
                          </a:schemeClr>
                        </a:solidFill>
                        <a:effectLst/>
                        <a:latin typeface="Cambria Math" panose="02040503050406030204" pitchFamily="18" charset="0"/>
                        <a:ea typeface="inherit"/>
                      </a:rPr>
                      <m:t>𝐴</m:t>
                    </m:r>
                  </m:oMath>
                </a14:m>
                <a:r>
                  <a:rPr kumimoji="0" lang="en-US" altLang="ko-KR" sz="1600" b="0" i="0" u="none" strike="noStrike" cap="none" normalizeH="0" baseline="0" dirty="0">
                    <a:ln>
                      <a:noFill/>
                    </a:ln>
                    <a:solidFill>
                      <a:schemeClr val="bg1">
                        <a:lumMod val="85000"/>
                      </a:schemeClr>
                    </a:solidFill>
                    <a:effectLst/>
                    <a:ea typeface="inherit"/>
                  </a:rPr>
                  <a:t> </a:t>
                </a:r>
                <a:r>
                  <a:rPr kumimoji="0" lang="ko-KR" altLang="en-US" sz="1600" b="0" i="0" u="none" strike="noStrike" cap="none" normalizeH="0" baseline="0" dirty="0">
                    <a:ln>
                      <a:noFill/>
                    </a:ln>
                    <a:solidFill>
                      <a:schemeClr val="bg1">
                        <a:lumMod val="85000"/>
                      </a:schemeClr>
                    </a:solidFill>
                    <a:effectLst/>
                    <a:ea typeface="inherit"/>
                  </a:rPr>
                  <a:t>와 </a:t>
                </a:r>
                <a14:m>
                  <m:oMath xmlns:m="http://schemas.openxmlformats.org/officeDocument/2006/math">
                    <m:r>
                      <a:rPr lang="en-US" altLang="ko-KR" sz="1600" b="0" i="1" smtClean="0">
                        <a:solidFill>
                          <a:schemeClr val="bg1">
                            <a:lumMod val="85000"/>
                          </a:schemeClr>
                        </a:solidFill>
                        <a:latin typeface="Cambria Math" panose="02040503050406030204" pitchFamily="18" charset="0"/>
                        <a:ea typeface="inherit"/>
                      </a:rPr>
                      <m:t>𝐵</m:t>
                    </m:r>
                  </m:oMath>
                </a14:m>
                <a:r>
                  <a:rPr kumimoji="0" lang="ko-KR" altLang="en-US" sz="1600" b="0" i="0" u="none" strike="noStrike" cap="none" normalizeH="0" baseline="0" dirty="0">
                    <a:ln>
                      <a:noFill/>
                    </a:ln>
                    <a:solidFill>
                      <a:schemeClr val="bg1">
                        <a:lumMod val="85000"/>
                      </a:schemeClr>
                    </a:solidFill>
                    <a:effectLst/>
                    <a:ea typeface="inherit"/>
                  </a:rPr>
                  <a:t> </a:t>
                </a:r>
                <a:r>
                  <a:rPr lang="ko-KR" altLang="en-US" sz="1600" dirty="0">
                    <a:solidFill>
                      <a:schemeClr val="bg1">
                        <a:lumMod val="85000"/>
                      </a:schemeClr>
                    </a:solidFill>
                    <a:ea typeface="inherit"/>
                  </a:rPr>
                  <a:t>를 전송</a:t>
                </a:r>
                <a:endParaRPr kumimoji="0" lang="en-US" altLang="ko-KR" sz="1600" b="0" i="0" u="none" strike="noStrike" cap="none" normalizeH="0" baseline="0" dirty="0">
                  <a:ln>
                    <a:noFill/>
                  </a:ln>
                  <a:solidFill>
                    <a:schemeClr val="bg1">
                      <a:lumMod val="85000"/>
                    </a:schemeClr>
                  </a:solidFill>
                  <a:effectLst/>
                  <a:ea typeface="inherit"/>
                </a:endParaRPr>
              </a:p>
              <a:p>
                <a:pPr marL="216000" lvl="0" indent="216000" eaLnBrk="0" fontAlgn="base" latinLnBrk="0" hangingPunct="0">
                  <a:lnSpc>
                    <a:spcPct val="120000"/>
                  </a:lnSpc>
                  <a:spcBef>
                    <a:spcPct val="0"/>
                  </a:spcBef>
                  <a:spcAft>
                    <a:spcPct val="0"/>
                  </a:spcAft>
                  <a:buFontTx/>
                  <a:buAutoNum type="arabicPeriod"/>
                </a:pPr>
                <a:r>
                  <a:rPr kumimoji="0" lang="ko-KR" altLang="ko-KR" sz="1600" b="0" i="0" u="none" strike="noStrike" cap="none" normalizeH="0" baseline="0" dirty="0">
                    <a:ln>
                      <a:noFill/>
                    </a:ln>
                    <a:solidFill>
                      <a:schemeClr val="bg1">
                        <a:lumMod val="85000"/>
                      </a:schemeClr>
                    </a:solidFill>
                    <a:effectLst/>
                    <a:ea typeface="inherit"/>
                  </a:rPr>
                  <a:t>앨리스가</a:t>
                </a:r>
                <a:r>
                  <a:rPr kumimoji="0" lang="en-US" altLang="ko-KR" sz="1600" b="0" i="0" u="none" strike="noStrike" cap="none" normalizeH="0" baseline="0" dirty="0">
                    <a:ln>
                      <a:noFill/>
                    </a:ln>
                    <a:solidFill>
                      <a:schemeClr val="bg1">
                        <a:lumMod val="85000"/>
                      </a:schemeClr>
                    </a:solidFill>
                    <a:effectLst/>
                    <a:ea typeface="inherit"/>
                  </a:rPr>
                  <a:t> </a:t>
                </a:r>
                <a14:m>
                  <m:oMath xmlns:m="http://schemas.openxmlformats.org/officeDocument/2006/math">
                    <m:r>
                      <a:rPr kumimoji="0" lang="en-US" altLang="ko-KR" sz="1600" b="0" i="1" u="none" strike="noStrike" cap="none" normalizeH="0" baseline="0" smtClean="0">
                        <a:ln>
                          <a:noFill/>
                        </a:ln>
                        <a:solidFill>
                          <a:schemeClr val="bg1">
                            <a:lumMod val="85000"/>
                          </a:schemeClr>
                        </a:solidFill>
                        <a:effectLst/>
                        <a:latin typeface="Cambria Math" panose="02040503050406030204" pitchFamily="18" charset="0"/>
                        <a:ea typeface="inherit"/>
                      </a:rPr>
                      <m:t>𝐵</m:t>
                    </m:r>
                    <m:r>
                      <a:rPr kumimoji="0" lang="en-US" altLang="ko-KR" sz="1600" b="0" i="1" u="none" strike="noStrike" cap="none" normalizeH="0" baseline="30000" smtClean="0">
                        <a:ln>
                          <a:noFill/>
                        </a:ln>
                        <a:solidFill>
                          <a:schemeClr val="bg1">
                            <a:lumMod val="85000"/>
                          </a:schemeClr>
                        </a:solidFill>
                        <a:effectLst/>
                        <a:latin typeface="Cambria Math" panose="02040503050406030204" pitchFamily="18" charset="0"/>
                        <a:ea typeface="inherit"/>
                      </a:rPr>
                      <m:t>𝑎</m:t>
                    </m:r>
                    <m:r>
                      <a:rPr kumimoji="0" lang="en-US" altLang="ko-KR" sz="1600" b="0" i="1" u="none" strike="noStrike" cap="none" normalizeH="0" baseline="0" smtClean="0">
                        <a:ln>
                          <a:noFill/>
                        </a:ln>
                        <a:solidFill>
                          <a:schemeClr val="bg1">
                            <a:lumMod val="85000"/>
                          </a:schemeClr>
                        </a:solidFill>
                        <a:effectLst/>
                        <a:latin typeface="Cambria Math" panose="02040503050406030204" pitchFamily="18" charset="0"/>
                        <a:ea typeface="inherit"/>
                      </a:rPr>
                      <m:t> </m:t>
                    </m:r>
                    <m:r>
                      <a:rPr kumimoji="0" lang="en-US" altLang="ko-KR" sz="1600" b="0" i="1" u="none" strike="noStrike" cap="none" normalizeH="0" baseline="0" smtClean="0">
                        <a:ln>
                          <a:noFill/>
                        </a:ln>
                        <a:solidFill>
                          <a:schemeClr val="bg1">
                            <a:lumMod val="85000"/>
                          </a:schemeClr>
                        </a:solidFill>
                        <a:effectLst/>
                        <a:latin typeface="Cambria Math" panose="02040503050406030204" pitchFamily="18" charset="0"/>
                        <a:ea typeface="inherit"/>
                      </a:rPr>
                      <m:t>𝑚𝑜𝑑</m:t>
                    </m:r>
                    <m:r>
                      <a:rPr kumimoji="0" lang="en-US" altLang="ko-KR" sz="1600" b="0" i="1" u="none" strike="noStrike" cap="none" normalizeH="0" baseline="0" smtClean="0">
                        <a:ln>
                          <a:noFill/>
                        </a:ln>
                        <a:solidFill>
                          <a:schemeClr val="bg1">
                            <a:lumMod val="85000"/>
                          </a:schemeClr>
                        </a:solidFill>
                        <a:effectLst/>
                        <a:latin typeface="Cambria Math" panose="02040503050406030204" pitchFamily="18" charset="0"/>
                        <a:ea typeface="inherit"/>
                      </a:rPr>
                      <m:t> </m:t>
                    </m:r>
                    <m:r>
                      <a:rPr kumimoji="0" lang="en-US" altLang="ko-KR" sz="1600" b="0" i="1" u="none" strike="noStrike" cap="none" normalizeH="0" baseline="0" smtClean="0">
                        <a:ln>
                          <a:noFill/>
                        </a:ln>
                        <a:solidFill>
                          <a:schemeClr val="bg1">
                            <a:lumMod val="85000"/>
                          </a:schemeClr>
                        </a:solidFill>
                        <a:effectLst/>
                        <a:latin typeface="Cambria Math" panose="02040503050406030204" pitchFamily="18" charset="0"/>
                        <a:ea typeface="inherit"/>
                      </a:rPr>
                      <m:t>𝑝</m:t>
                    </m:r>
                    <m:r>
                      <a:rPr kumimoji="0" lang="en-US" altLang="ko-KR" sz="1600" b="0" i="1" u="none" strike="noStrike" cap="none" normalizeH="0" baseline="0" smtClean="0">
                        <a:ln>
                          <a:noFill/>
                        </a:ln>
                        <a:solidFill>
                          <a:schemeClr val="bg1">
                            <a:lumMod val="85000"/>
                          </a:schemeClr>
                        </a:solidFill>
                        <a:effectLst/>
                        <a:latin typeface="Cambria Math" panose="02040503050406030204" pitchFamily="18" charset="0"/>
                        <a:ea typeface="inherit"/>
                      </a:rPr>
                      <m:t> </m:t>
                    </m:r>
                  </m:oMath>
                </a14:m>
                <a:r>
                  <a:rPr kumimoji="0" lang="ko-KR" altLang="ko-KR" sz="1600" b="0" i="0" u="none" strike="noStrike" cap="none" normalizeH="0" baseline="0" dirty="0">
                    <a:ln>
                      <a:noFill/>
                    </a:ln>
                    <a:solidFill>
                      <a:schemeClr val="bg1">
                        <a:lumMod val="85000"/>
                      </a:schemeClr>
                    </a:solidFill>
                    <a:effectLst/>
                    <a:ea typeface="inherit"/>
                  </a:rPr>
                  <a:t> </a:t>
                </a:r>
                <a:r>
                  <a:rPr lang="ko-KR" altLang="en-US" sz="1600" dirty="0">
                    <a:solidFill>
                      <a:schemeClr val="bg1">
                        <a:lumMod val="85000"/>
                      </a:schemeClr>
                    </a:solidFill>
                    <a:ea typeface="inherit"/>
                  </a:rPr>
                  <a:t>를</a:t>
                </a:r>
                <a:r>
                  <a:rPr kumimoji="0" lang="ko-KR" altLang="ko-KR" sz="1600" b="0" i="0" u="none" strike="noStrike" cap="none" normalizeH="0" baseline="0" dirty="0">
                    <a:ln>
                      <a:noFill/>
                    </a:ln>
                    <a:solidFill>
                      <a:schemeClr val="bg1">
                        <a:lumMod val="85000"/>
                      </a:schemeClr>
                    </a:solidFill>
                    <a:effectLst/>
                    <a:ea typeface="inherit"/>
                  </a:rPr>
                  <a:t>, 밥이</a:t>
                </a:r>
                <a:r>
                  <a:rPr kumimoji="0" lang="en-US" altLang="ko-KR" sz="1600" b="0" i="0" u="none" strike="noStrike" cap="none" normalizeH="0" baseline="0" dirty="0">
                    <a:ln>
                      <a:noFill/>
                    </a:ln>
                    <a:solidFill>
                      <a:schemeClr val="bg1">
                        <a:lumMod val="85000"/>
                      </a:schemeClr>
                    </a:solidFill>
                    <a:effectLst/>
                    <a:ea typeface="inherit"/>
                  </a:rPr>
                  <a:t> </a:t>
                </a:r>
                <a14:m>
                  <m:oMath xmlns:m="http://schemas.openxmlformats.org/officeDocument/2006/math">
                    <m:r>
                      <a:rPr lang="en-US" altLang="ko-KR" sz="1600" b="0" i="1" smtClean="0">
                        <a:solidFill>
                          <a:schemeClr val="bg1">
                            <a:lumMod val="85000"/>
                          </a:schemeClr>
                        </a:solidFill>
                        <a:latin typeface="Cambria Math" panose="02040503050406030204" pitchFamily="18" charset="0"/>
                        <a:ea typeface="inherit"/>
                      </a:rPr>
                      <m:t>𝐴</m:t>
                    </m:r>
                    <m:r>
                      <a:rPr lang="en-US" altLang="ko-KR" sz="1600" b="0" i="1" baseline="30000" smtClean="0">
                        <a:solidFill>
                          <a:schemeClr val="bg1">
                            <a:lumMod val="85000"/>
                          </a:schemeClr>
                        </a:solidFill>
                        <a:latin typeface="Cambria Math" panose="02040503050406030204" pitchFamily="18" charset="0"/>
                        <a:ea typeface="inherit"/>
                      </a:rPr>
                      <m:t>𝑏</m:t>
                    </m:r>
                    <m:r>
                      <a:rPr lang="en-US" altLang="ko-KR" sz="1600" i="1">
                        <a:solidFill>
                          <a:schemeClr val="bg1">
                            <a:lumMod val="85000"/>
                          </a:schemeClr>
                        </a:solidFill>
                        <a:latin typeface="Cambria Math" panose="02040503050406030204" pitchFamily="18" charset="0"/>
                        <a:ea typeface="inherit"/>
                      </a:rPr>
                      <m:t> </m:t>
                    </m:r>
                    <m:r>
                      <a:rPr lang="en-US" altLang="ko-KR" sz="1600" i="1">
                        <a:solidFill>
                          <a:schemeClr val="bg1">
                            <a:lumMod val="85000"/>
                          </a:schemeClr>
                        </a:solidFill>
                        <a:latin typeface="Cambria Math" panose="02040503050406030204" pitchFamily="18" charset="0"/>
                        <a:ea typeface="inherit"/>
                      </a:rPr>
                      <m:t>𝑚𝑜𝑑</m:t>
                    </m:r>
                    <m:r>
                      <a:rPr lang="en-US" altLang="ko-KR" sz="1600" i="1">
                        <a:solidFill>
                          <a:schemeClr val="bg1">
                            <a:lumMod val="85000"/>
                          </a:schemeClr>
                        </a:solidFill>
                        <a:latin typeface="Cambria Math" panose="02040503050406030204" pitchFamily="18" charset="0"/>
                        <a:ea typeface="inherit"/>
                      </a:rPr>
                      <m:t> </m:t>
                    </m:r>
                    <m:r>
                      <a:rPr lang="en-US" altLang="ko-KR" sz="1600" i="1">
                        <a:solidFill>
                          <a:schemeClr val="bg1">
                            <a:lumMod val="85000"/>
                          </a:schemeClr>
                        </a:solidFill>
                        <a:latin typeface="Cambria Math" panose="02040503050406030204" pitchFamily="18" charset="0"/>
                        <a:ea typeface="inherit"/>
                      </a:rPr>
                      <m:t>𝑝</m:t>
                    </m:r>
                    <m:r>
                      <a:rPr lang="en-US" altLang="ko-KR" sz="1600" i="1">
                        <a:solidFill>
                          <a:schemeClr val="bg1">
                            <a:lumMod val="85000"/>
                          </a:schemeClr>
                        </a:solidFill>
                        <a:latin typeface="Cambria Math" panose="02040503050406030204" pitchFamily="18" charset="0"/>
                        <a:ea typeface="inherit"/>
                      </a:rPr>
                      <m:t> </m:t>
                    </m:r>
                  </m:oMath>
                </a14:m>
                <a:r>
                  <a:rPr kumimoji="0" lang="ko-KR" altLang="ko-KR" sz="1600" b="0" i="0" u="none" strike="noStrike" cap="none" normalizeH="0" baseline="0" dirty="0">
                    <a:ln>
                      <a:noFill/>
                    </a:ln>
                    <a:solidFill>
                      <a:schemeClr val="bg1">
                        <a:lumMod val="85000"/>
                      </a:schemeClr>
                    </a:solidFill>
                    <a:effectLst/>
                    <a:ea typeface="inherit"/>
                  </a:rPr>
                  <a:t> </a:t>
                </a:r>
                <a:r>
                  <a:rPr lang="ko-KR" altLang="en-US" sz="1600" dirty="0">
                    <a:solidFill>
                      <a:schemeClr val="bg1">
                        <a:lumMod val="85000"/>
                      </a:schemeClr>
                    </a:solidFill>
                    <a:ea typeface="inherit"/>
                  </a:rPr>
                  <a:t>를 계산</a:t>
                </a:r>
                <a:endParaRPr kumimoji="0" lang="en-US" altLang="ko-KR" sz="800" b="0" i="0" u="none" strike="noStrike" cap="none" normalizeH="0" baseline="0" dirty="0">
                  <a:ln>
                    <a:noFill/>
                  </a:ln>
                  <a:solidFill>
                    <a:schemeClr val="bg1">
                      <a:lumMod val="85000"/>
                    </a:schemeClr>
                  </a:solidFill>
                  <a:effectLst/>
                </a:endParaRPr>
              </a:p>
              <a:p>
                <a:pPr indent="0">
                  <a:lnSpc>
                    <a:spcPct val="120000"/>
                  </a:lnSpc>
                  <a:buNone/>
                </a:pPr>
                <a:r>
                  <a:rPr lang="ko-KR" altLang="en-US" sz="1600" dirty="0">
                    <a:solidFill>
                      <a:schemeClr val="bg1">
                        <a:lumMod val="85000"/>
                      </a:schemeClr>
                    </a:solidFill>
                  </a:rPr>
                  <a:t>마지막 단계를 통해 공통의 </a:t>
                </a:r>
                <a14:m>
                  <m:oMath xmlns:m="http://schemas.openxmlformats.org/officeDocument/2006/math">
                    <m:r>
                      <a:rPr lang="en-US" altLang="ko-KR" sz="1600" b="0" i="1" smtClean="0">
                        <a:solidFill>
                          <a:schemeClr val="bg1">
                            <a:lumMod val="85000"/>
                          </a:schemeClr>
                        </a:solidFill>
                        <a:latin typeface="Cambria Math" panose="02040503050406030204" pitchFamily="18" charset="0"/>
                        <a:ea typeface="inherit"/>
                      </a:rPr>
                      <m:t>𝑔</m:t>
                    </m:r>
                    <m:r>
                      <a:rPr lang="en-US" altLang="ko-KR" sz="1600" b="0" i="1" baseline="30000" smtClean="0">
                        <a:solidFill>
                          <a:schemeClr val="bg1">
                            <a:lumMod val="85000"/>
                          </a:schemeClr>
                        </a:solidFill>
                        <a:latin typeface="Cambria Math" panose="02040503050406030204" pitchFamily="18" charset="0"/>
                        <a:ea typeface="inherit"/>
                      </a:rPr>
                      <m:t>𝑎𝑏</m:t>
                    </m:r>
                    <m:r>
                      <a:rPr lang="en-US" altLang="ko-KR" sz="1600" b="0" i="1" smtClean="0">
                        <a:solidFill>
                          <a:schemeClr val="bg1">
                            <a:lumMod val="85000"/>
                          </a:schemeClr>
                        </a:solidFill>
                        <a:latin typeface="Cambria Math" panose="02040503050406030204" pitchFamily="18" charset="0"/>
                        <a:ea typeface="inherit"/>
                      </a:rPr>
                      <m:t> </m:t>
                    </m:r>
                    <m:r>
                      <a:rPr lang="en-US" altLang="ko-KR" sz="1600" b="0" i="1" smtClean="0">
                        <a:solidFill>
                          <a:schemeClr val="bg1">
                            <a:lumMod val="85000"/>
                          </a:schemeClr>
                        </a:solidFill>
                        <a:latin typeface="Cambria Math" panose="02040503050406030204" pitchFamily="18" charset="0"/>
                        <a:ea typeface="inherit"/>
                      </a:rPr>
                      <m:t>𝑚𝑜𝑑</m:t>
                    </m:r>
                    <m:r>
                      <a:rPr lang="en-US" altLang="ko-KR" sz="1600" b="0" i="1" smtClean="0">
                        <a:solidFill>
                          <a:schemeClr val="bg1">
                            <a:lumMod val="85000"/>
                          </a:schemeClr>
                        </a:solidFill>
                        <a:latin typeface="Cambria Math" panose="02040503050406030204" pitchFamily="18" charset="0"/>
                        <a:ea typeface="inherit"/>
                      </a:rPr>
                      <m:t> </m:t>
                    </m:r>
                    <m:r>
                      <a:rPr lang="en-US" altLang="ko-KR" sz="1600" b="0" i="1" smtClean="0">
                        <a:solidFill>
                          <a:schemeClr val="bg1">
                            <a:lumMod val="85000"/>
                          </a:schemeClr>
                        </a:solidFill>
                        <a:latin typeface="Cambria Math" panose="02040503050406030204" pitchFamily="18" charset="0"/>
                        <a:ea typeface="inherit"/>
                      </a:rPr>
                      <m:t>𝑝</m:t>
                    </m:r>
                  </m:oMath>
                </a14:m>
                <a:r>
                  <a:rPr lang="en-US" altLang="ko-KR" sz="1600" dirty="0">
                    <a:solidFill>
                      <a:schemeClr val="bg1">
                        <a:lumMod val="85000"/>
                      </a:schemeClr>
                    </a:solidFill>
                  </a:rPr>
                  <a:t> </a:t>
                </a:r>
                <a:r>
                  <a:rPr lang="ko-KR" altLang="en-US" sz="1600" dirty="0">
                    <a:solidFill>
                      <a:schemeClr val="bg1">
                        <a:lumMod val="85000"/>
                      </a:schemeClr>
                    </a:solidFill>
                  </a:rPr>
                  <a:t>비밀 키를 공유</a:t>
                </a:r>
                <a:endParaRPr lang="en-US" altLang="ko-KR" sz="900" dirty="0">
                  <a:solidFill>
                    <a:schemeClr val="bg1">
                      <a:lumMod val="85000"/>
                    </a:schemeClr>
                  </a:solidFill>
                </a:endParaRPr>
              </a:p>
              <a:p>
                <a:pPr indent="0">
                  <a:lnSpc>
                    <a:spcPct val="120000"/>
                  </a:lnSpc>
                  <a:buNone/>
                </a:pPr>
                <a:r>
                  <a:rPr lang="ko-KR" altLang="en-US" sz="1600" dirty="0">
                    <a:solidFill>
                      <a:schemeClr val="bg1">
                        <a:lumMod val="85000"/>
                      </a:schemeClr>
                    </a:solidFill>
                  </a:rPr>
                  <a:t>앨리스</a:t>
                </a:r>
                <a:r>
                  <a:rPr lang="en-US" altLang="ko-KR" sz="1600" dirty="0">
                    <a:solidFill>
                      <a:schemeClr val="bg1">
                        <a:lumMod val="85000"/>
                      </a:schemeClr>
                    </a:solidFill>
                  </a:rPr>
                  <a:t>	: </a:t>
                </a:r>
                <a:r>
                  <a:rPr lang="ko-KR" altLang="en-US" sz="1600" dirty="0">
                    <a:solidFill>
                      <a:schemeClr val="bg1">
                        <a:lumMod val="85000"/>
                      </a:schemeClr>
                    </a:solidFill>
                  </a:rPr>
                  <a:t> </a:t>
                </a:r>
                <a14:m>
                  <m:oMath xmlns:m="http://schemas.openxmlformats.org/officeDocument/2006/math">
                    <m:r>
                      <a:rPr lang="en-US" altLang="ko-KR" sz="1600" i="1">
                        <a:solidFill>
                          <a:schemeClr val="bg1">
                            <a:lumMod val="85000"/>
                          </a:schemeClr>
                        </a:solidFill>
                        <a:latin typeface="Cambria Math" panose="02040503050406030204" pitchFamily="18" charset="0"/>
                        <a:ea typeface="inherit"/>
                      </a:rPr>
                      <m:t>𝐵</m:t>
                    </m:r>
                    <m:r>
                      <a:rPr lang="en-US" altLang="ko-KR" sz="1600" i="1" baseline="30000">
                        <a:solidFill>
                          <a:schemeClr val="bg1">
                            <a:lumMod val="85000"/>
                          </a:schemeClr>
                        </a:solidFill>
                        <a:latin typeface="Cambria Math" panose="02040503050406030204" pitchFamily="18" charset="0"/>
                        <a:ea typeface="inherit"/>
                      </a:rPr>
                      <m:t>𝑎</m:t>
                    </m:r>
                    <m:r>
                      <a:rPr lang="en-US" altLang="ko-KR" sz="1600" i="1">
                        <a:solidFill>
                          <a:schemeClr val="bg1">
                            <a:lumMod val="85000"/>
                          </a:schemeClr>
                        </a:solidFill>
                        <a:latin typeface="Cambria Math" panose="02040503050406030204" pitchFamily="18" charset="0"/>
                        <a:ea typeface="inherit"/>
                      </a:rPr>
                      <m:t> </m:t>
                    </m:r>
                    <m:r>
                      <a:rPr lang="en-US" altLang="ko-KR" sz="1600" i="1">
                        <a:solidFill>
                          <a:schemeClr val="bg1">
                            <a:lumMod val="85000"/>
                          </a:schemeClr>
                        </a:solidFill>
                        <a:latin typeface="Cambria Math" panose="02040503050406030204" pitchFamily="18" charset="0"/>
                        <a:ea typeface="inherit"/>
                      </a:rPr>
                      <m:t>𝑚𝑜𝑑</m:t>
                    </m:r>
                    <m:r>
                      <a:rPr lang="en-US" altLang="ko-KR" sz="1600" i="1">
                        <a:solidFill>
                          <a:schemeClr val="bg1">
                            <a:lumMod val="85000"/>
                          </a:schemeClr>
                        </a:solidFill>
                        <a:latin typeface="Cambria Math" panose="02040503050406030204" pitchFamily="18" charset="0"/>
                        <a:ea typeface="inherit"/>
                      </a:rPr>
                      <m:t> </m:t>
                    </m:r>
                    <m:r>
                      <a:rPr lang="en-US" altLang="ko-KR" sz="1600" i="1">
                        <a:solidFill>
                          <a:schemeClr val="bg1">
                            <a:lumMod val="85000"/>
                          </a:schemeClr>
                        </a:solidFill>
                        <a:latin typeface="Cambria Math" panose="02040503050406030204" pitchFamily="18" charset="0"/>
                        <a:ea typeface="inherit"/>
                      </a:rPr>
                      <m:t>𝑝</m:t>
                    </m:r>
                    <m:r>
                      <a:rPr lang="en-US" altLang="ko-KR" sz="1600" b="0" i="1" smtClean="0">
                        <a:solidFill>
                          <a:schemeClr val="bg1">
                            <a:lumMod val="85000"/>
                          </a:schemeClr>
                        </a:solidFill>
                        <a:latin typeface="Cambria Math" panose="02040503050406030204" pitchFamily="18" charset="0"/>
                        <a:ea typeface="inherit"/>
                      </a:rPr>
                      <m:t>=</m:t>
                    </m:r>
                    <m:d>
                      <m:dPr>
                        <m:ctrlPr>
                          <a:rPr lang="en-US" altLang="ko-KR" sz="1600" b="0" i="1" smtClean="0">
                            <a:solidFill>
                              <a:schemeClr val="bg1">
                                <a:lumMod val="85000"/>
                              </a:schemeClr>
                            </a:solidFill>
                            <a:latin typeface="Cambria Math" panose="02040503050406030204" pitchFamily="18" charset="0"/>
                            <a:ea typeface="inherit"/>
                          </a:rPr>
                        </m:ctrlPr>
                      </m:dPr>
                      <m:e>
                        <m:r>
                          <a:rPr lang="en-US" altLang="ko-KR" sz="1600" b="0" i="1" smtClean="0">
                            <a:solidFill>
                              <a:schemeClr val="bg1">
                                <a:lumMod val="85000"/>
                              </a:schemeClr>
                            </a:solidFill>
                            <a:latin typeface="Cambria Math" panose="02040503050406030204" pitchFamily="18" charset="0"/>
                            <a:ea typeface="inherit"/>
                          </a:rPr>
                          <m:t>𝑔</m:t>
                        </m:r>
                        <m:r>
                          <a:rPr lang="en-US" altLang="ko-KR" sz="1600" b="0" i="1" baseline="30000" smtClean="0">
                            <a:solidFill>
                              <a:schemeClr val="bg1">
                                <a:lumMod val="85000"/>
                              </a:schemeClr>
                            </a:solidFill>
                            <a:latin typeface="Cambria Math" panose="02040503050406030204" pitchFamily="18" charset="0"/>
                            <a:ea typeface="inherit"/>
                          </a:rPr>
                          <m:t>𝑏</m:t>
                        </m:r>
                      </m:e>
                    </m:d>
                    <m:r>
                      <a:rPr lang="en-US" altLang="ko-KR" sz="1600" b="0" i="1" baseline="30000" smtClean="0">
                        <a:solidFill>
                          <a:schemeClr val="bg1">
                            <a:lumMod val="85000"/>
                          </a:schemeClr>
                        </a:solidFill>
                        <a:latin typeface="Cambria Math" panose="02040503050406030204" pitchFamily="18" charset="0"/>
                        <a:ea typeface="inherit"/>
                      </a:rPr>
                      <m:t>𝑎</m:t>
                    </m:r>
                    <m:r>
                      <a:rPr lang="en-US" altLang="ko-KR" sz="1600" b="0" i="1" smtClean="0">
                        <a:solidFill>
                          <a:schemeClr val="bg1">
                            <a:lumMod val="85000"/>
                          </a:schemeClr>
                        </a:solidFill>
                        <a:latin typeface="Cambria Math" panose="02040503050406030204" pitchFamily="18" charset="0"/>
                        <a:ea typeface="inherit"/>
                      </a:rPr>
                      <m:t> </m:t>
                    </m:r>
                    <m:r>
                      <a:rPr lang="en-US" altLang="ko-KR" sz="1600" b="0" i="1" smtClean="0">
                        <a:solidFill>
                          <a:schemeClr val="bg1">
                            <a:lumMod val="85000"/>
                          </a:schemeClr>
                        </a:solidFill>
                        <a:latin typeface="Cambria Math" panose="02040503050406030204" pitchFamily="18" charset="0"/>
                        <a:ea typeface="inherit"/>
                      </a:rPr>
                      <m:t>𝑚𝑜𝑑</m:t>
                    </m:r>
                    <m:r>
                      <a:rPr lang="en-US" altLang="ko-KR" sz="1600" b="0" i="1" smtClean="0">
                        <a:solidFill>
                          <a:schemeClr val="bg1">
                            <a:lumMod val="85000"/>
                          </a:schemeClr>
                        </a:solidFill>
                        <a:latin typeface="Cambria Math" panose="02040503050406030204" pitchFamily="18" charset="0"/>
                        <a:ea typeface="inherit"/>
                      </a:rPr>
                      <m:t> </m:t>
                    </m:r>
                    <m:r>
                      <a:rPr lang="en-US" altLang="ko-KR" sz="1600" b="0" i="1" smtClean="0">
                        <a:solidFill>
                          <a:schemeClr val="bg1">
                            <a:lumMod val="85000"/>
                          </a:schemeClr>
                        </a:solidFill>
                        <a:latin typeface="Cambria Math" panose="02040503050406030204" pitchFamily="18" charset="0"/>
                        <a:ea typeface="inherit"/>
                      </a:rPr>
                      <m:t>𝑝</m:t>
                    </m:r>
                    <m:r>
                      <a:rPr lang="en-US" altLang="ko-KR" sz="1600" b="0" i="1" smtClean="0">
                        <a:solidFill>
                          <a:schemeClr val="bg1">
                            <a:lumMod val="85000"/>
                          </a:schemeClr>
                        </a:solidFill>
                        <a:latin typeface="Cambria Math" panose="02040503050406030204" pitchFamily="18" charset="0"/>
                        <a:ea typeface="inherit"/>
                      </a:rPr>
                      <m:t>=</m:t>
                    </m:r>
                    <m:r>
                      <a:rPr lang="en-US" altLang="ko-KR" sz="1600" b="0" i="1" smtClean="0">
                        <a:solidFill>
                          <a:schemeClr val="bg1">
                            <a:lumMod val="85000"/>
                          </a:schemeClr>
                        </a:solidFill>
                        <a:latin typeface="Cambria Math" panose="02040503050406030204" pitchFamily="18" charset="0"/>
                        <a:ea typeface="inherit"/>
                      </a:rPr>
                      <m:t>𝑔𝑎𝑏</m:t>
                    </m:r>
                    <m:r>
                      <a:rPr lang="en-US" altLang="ko-KR" sz="1600" b="0" i="1" smtClean="0">
                        <a:solidFill>
                          <a:schemeClr val="bg1">
                            <a:lumMod val="85000"/>
                          </a:schemeClr>
                        </a:solidFill>
                        <a:latin typeface="Cambria Math" panose="02040503050406030204" pitchFamily="18" charset="0"/>
                        <a:ea typeface="inherit"/>
                      </a:rPr>
                      <m:t> </m:t>
                    </m:r>
                    <m:r>
                      <a:rPr lang="en-US" altLang="ko-KR" sz="1600" b="0" i="1" smtClean="0">
                        <a:solidFill>
                          <a:schemeClr val="bg1">
                            <a:lumMod val="85000"/>
                          </a:schemeClr>
                        </a:solidFill>
                        <a:latin typeface="Cambria Math" panose="02040503050406030204" pitchFamily="18" charset="0"/>
                        <a:ea typeface="inherit"/>
                      </a:rPr>
                      <m:t>𝑚𝑜𝑑</m:t>
                    </m:r>
                    <m:r>
                      <a:rPr lang="en-US" altLang="ko-KR" sz="1600" b="0" i="1" smtClean="0">
                        <a:solidFill>
                          <a:schemeClr val="bg1">
                            <a:lumMod val="85000"/>
                          </a:schemeClr>
                        </a:solidFill>
                        <a:latin typeface="Cambria Math" panose="02040503050406030204" pitchFamily="18" charset="0"/>
                        <a:ea typeface="inherit"/>
                      </a:rPr>
                      <m:t> </m:t>
                    </m:r>
                    <m:r>
                      <a:rPr lang="en-US" altLang="ko-KR" sz="1600" b="0" i="1" smtClean="0">
                        <a:solidFill>
                          <a:schemeClr val="bg1">
                            <a:lumMod val="85000"/>
                          </a:schemeClr>
                        </a:solidFill>
                        <a:latin typeface="Cambria Math" panose="02040503050406030204" pitchFamily="18" charset="0"/>
                        <a:ea typeface="inherit"/>
                      </a:rPr>
                      <m:t>𝑝</m:t>
                    </m:r>
                  </m:oMath>
                </a14:m>
                <a:br>
                  <a:rPr lang="en-US" altLang="ko-KR" sz="1600" b="0" dirty="0">
                    <a:solidFill>
                      <a:schemeClr val="bg1">
                        <a:lumMod val="85000"/>
                      </a:schemeClr>
                    </a:solidFill>
                    <a:ea typeface="inherit"/>
                  </a:rPr>
                </a:br>
                <a:r>
                  <a:rPr lang="ko-KR" altLang="en-US" sz="1600" dirty="0">
                    <a:solidFill>
                      <a:schemeClr val="bg1">
                        <a:lumMod val="85000"/>
                      </a:schemeClr>
                    </a:solidFill>
                  </a:rPr>
                  <a:t>밥</a:t>
                </a:r>
                <a:r>
                  <a:rPr lang="en-US" altLang="ko-KR" sz="1600" dirty="0">
                    <a:solidFill>
                      <a:schemeClr val="bg1">
                        <a:lumMod val="85000"/>
                      </a:schemeClr>
                    </a:solidFill>
                  </a:rPr>
                  <a:t>	: </a:t>
                </a:r>
                <a:r>
                  <a:rPr lang="ko-KR" altLang="en-US" sz="1600" dirty="0">
                    <a:solidFill>
                      <a:schemeClr val="bg1">
                        <a:lumMod val="85000"/>
                      </a:schemeClr>
                    </a:solidFill>
                  </a:rPr>
                  <a:t> </a:t>
                </a:r>
                <a14:m>
                  <m:oMath xmlns:m="http://schemas.openxmlformats.org/officeDocument/2006/math">
                    <m:r>
                      <a:rPr lang="en-US" altLang="ko-KR" sz="1600" b="0" i="1" smtClean="0">
                        <a:solidFill>
                          <a:schemeClr val="bg1">
                            <a:lumMod val="85000"/>
                          </a:schemeClr>
                        </a:solidFill>
                        <a:latin typeface="Cambria Math" panose="02040503050406030204" pitchFamily="18" charset="0"/>
                        <a:ea typeface="inherit"/>
                      </a:rPr>
                      <m:t>𝐴</m:t>
                    </m:r>
                    <m:r>
                      <a:rPr lang="en-US" altLang="ko-KR" sz="1600" b="0" i="1" baseline="30000" smtClean="0">
                        <a:solidFill>
                          <a:schemeClr val="bg1">
                            <a:lumMod val="85000"/>
                          </a:schemeClr>
                        </a:solidFill>
                        <a:latin typeface="Cambria Math" panose="02040503050406030204" pitchFamily="18" charset="0"/>
                        <a:ea typeface="inherit"/>
                      </a:rPr>
                      <m:t>𝑏</m:t>
                    </m:r>
                    <m:r>
                      <a:rPr lang="en-US" altLang="ko-KR" sz="1600" i="1">
                        <a:solidFill>
                          <a:schemeClr val="bg1">
                            <a:lumMod val="85000"/>
                          </a:schemeClr>
                        </a:solidFill>
                        <a:latin typeface="Cambria Math" panose="02040503050406030204" pitchFamily="18" charset="0"/>
                        <a:ea typeface="inherit"/>
                      </a:rPr>
                      <m:t> </m:t>
                    </m:r>
                    <m:r>
                      <a:rPr lang="en-US" altLang="ko-KR" sz="1600" i="1">
                        <a:solidFill>
                          <a:schemeClr val="bg1">
                            <a:lumMod val="85000"/>
                          </a:schemeClr>
                        </a:solidFill>
                        <a:latin typeface="Cambria Math" panose="02040503050406030204" pitchFamily="18" charset="0"/>
                        <a:ea typeface="inherit"/>
                      </a:rPr>
                      <m:t>𝑚𝑜𝑑</m:t>
                    </m:r>
                    <m:r>
                      <a:rPr lang="en-US" altLang="ko-KR" sz="1600" i="1">
                        <a:solidFill>
                          <a:schemeClr val="bg1">
                            <a:lumMod val="85000"/>
                          </a:schemeClr>
                        </a:solidFill>
                        <a:latin typeface="Cambria Math" panose="02040503050406030204" pitchFamily="18" charset="0"/>
                        <a:ea typeface="inherit"/>
                      </a:rPr>
                      <m:t> </m:t>
                    </m:r>
                    <m:r>
                      <a:rPr lang="en-US" altLang="ko-KR" sz="1600" i="1">
                        <a:solidFill>
                          <a:schemeClr val="bg1">
                            <a:lumMod val="85000"/>
                          </a:schemeClr>
                        </a:solidFill>
                        <a:latin typeface="Cambria Math" panose="02040503050406030204" pitchFamily="18" charset="0"/>
                        <a:ea typeface="inherit"/>
                      </a:rPr>
                      <m:t>𝑝</m:t>
                    </m:r>
                    <m:r>
                      <a:rPr lang="en-US" altLang="ko-KR" sz="1600" b="0" i="1" smtClean="0">
                        <a:solidFill>
                          <a:schemeClr val="bg1">
                            <a:lumMod val="85000"/>
                          </a:schemeClr>
                        </a:solidFill>
                        <a:latin typeface="Cambria Math" panose="02040503050406030204" pitchFamily="18" charset="0"/>
                        <a:ea typeface="inherit"/>
                      </a:rPr>
                      <m:t>=</m:t>
                    </m:r>
                    <m:d>
                      <m:dPr>
                        <m:ctrlPr>
                          <a:rPr lang="en-US" altLang="ko-KR" sz="1600" b="0" i="1" smtClean="0">
                            <a:solidFill>
                              <a:schemeClr val="bg1">
                                <a:lumMod val="85000"/>
                              </a:schemeClr>
                            </a:solidFill>
                            <a:latin typeface="Cambria Math" panose="02040503050406030204" pitchFamily="18" charset="0"/>
                            <a:ea typeface="inherit"/>
                          </a:rPr>
                        </m:ctrlPr>
                      </m:dPr>
                      <m:e>
                        <m:r>
                          <a:rPr lang="en-US" altLang="ko-KR" sz="1600" b="0" i="1" smtClean="0">
                            <a:solidFill>
                              <a:schemeClr val="bg1">
                                <a:lumMod val="85000"/>
                              </a:schemeClr>
                            </a:solidFill>
                            <a:latin typeface="Cambria Math" panose="02040503050406030204" pitchFamily="18" charset="0"/>
                            <a:ea typeface="inherit"/>
                          </a:rPr>
                          <m:t>𝑔</m:t>
                        </m:r>
                        <m:r>
                          <a:rPr lang="en-US" altLang="ko-KR" sz="1600" b="0" i="1" baseline="30000" smtClean="0">
                            <a:solidFill>
                              <a:schemeClr val="bg1">
                                <a:lumMod val="85000"/>
                              </a:schemeClr>
                            </a:solidFill>
                            <a:latin typeface="Cambria Math" panose="02040503050406030204" pitchFamily="18" charset="0"/>
                            <a:ea typeface="inherit"/>
                          </a:rPr>
                          <m:t>𝑎</m:t>
                        </m:r>
                      </m:e>
                    </m:d>
                    <m:r>
                      <a:rPr lang="en-US" altLang="ko-KR" sz="1600" b="0" i="1" baseline="30000" smtClean="0">
                        <a:solidFill>
                          <a:schemeClr val="bg1">
                            <a:lumMod val="85000"/>
                          </a:schemeClr>
                        </a:solidFill>
                        <a:latin typeface="Cambria Math" panose="02040503050406030204" pitchFamily="18" charset="0"/>
                        <a:ea typeface="inherit"/>
                      </a:rPr>
                      <m:t>𝑏</m:t>
                    </m:r>
                    <m:r>
                      <a:rPr lang="en-US" altLang="ko-KR" sz="1600" b="0" i="1" smtClean="0">
                        <a:solidFill>
                          <a:schemeClr val="bg1">
                            <a:lumMod val="85000"/>
                          </a:schemeClr>
                        </a:solidFill>
                        <a:latin typeface="Cambria Math" panose="02040503050406030204" pitchFamily="18" charset="0"/>
                        <a:ea typeface="inherit"/>
                      </a:rPr>
                      <m:t> </m:t>
                    </m:r>
                    <m:r>
                      <a:rPr lang="en-US" altLang="ko-KR" sz="1600" b="0" i="1" smtClean="0">
                        <a:solidFill>
                          <a:schemeClr val="bg1">
                            <a:lumMod val="85000"/>
                          </a:schemeClr>
                        </a:solidFill>
                        <a:latin typeface="Cambria Math" panose="02040503050406030204" pitchFamily="18" charset="0"/>
                        <a:ea typeface="inherit"/>
                      </a:rPr>
                      <m:t>𝑚𝑜𝑑</m:t>
                    </m:r>
                    <m:r>
                      <a:rPr lang="en-US" altLang="ko-KR" sz="1600" b="0" i="1" smtClean="0">
                        <a:solidFill>
                          <a:schemeClr val="bg1">
                            <a:lumMod val="85000"/>
                          </a:schemeClr>
                        </a:solidFill>
                        <a:latin typeface="Cambria Math" panose="02040503050406030204" pitchFamily="18" charset="0"/>
                        <a:ea typeface="inherit"/>
                      </a:rPr>
                      <m:t> </m:t>
                    </m:r>
                    <m:r>
                      <a:rPr lang="en-US" altLang="ko-KR" sz="1600" b="0" i="1" smtClean="0">
                        <a:solidFill>
                          <a:schemeClr val="bg1">
                            <a:lumMod val="85000"/>
                          </a:schemeClr>
                        </a:solidFill>
                        <a:latin typeface="Cambria Math" panose="02040503050406030204" pitchFamily="18" charset="0"/>
                        <a:ea typeface="inherit"/>
                      </a:rPr>
                      <m:t>𝑝</m:t>
                    </m:r>
                    <m:r>
                      <a:rPr lang="en-US" altLang="ko-KR" sz="1600" b="0" i="1" smtClean="0">
                        <a:solidFill>
                          <a:schemeClr val="bg1">
                            <a:lumMod val="85000"/>
                          </a:schemeClr>
                        </a:solidFill>
                        <a:latin typeface="Cambria Math" panose="02040503050406030204" pitchFamily="18" charset="0"/>
                        <a:ea typeface="inherit"/>
                      </a:rPr>
                      <m:t>=</m:t>
                    </m:r>
                    <m:r>
                      <a:rPr lang="en-US" altLang="ko-KR" sz="1600" b="0" i="1" smtClean="0">
                        <a:solidFill>
                          <a:schemeClr val="bg1">
                            <a:lumMod val="85000"/>
                          </a:schemeClr>
                        </a:solidFill>
                        <a:latin typeface="Cambria Math" panose="02040503050406030204" pitchFamily="18" charset="0"/>
                        <a:ea typeface="inherit"/>
                      </a:rPr>
                      <m:t>𝑔𝑎𝑏</m:t>
                    </m:r>
                    <m:r>
                      <a:rPr lang="en-US" altLang="ko-KR" sz="1600" b="0" i="1" smtClean="0">
                        <a:solidFill>
                          <a:schemeClr val="bg1">
                            <a:lumMod val="85000"/>
                          </a:schemeClr>
                        </a:solidFill>
                        <a:latin typeface="Cambria Math" panose="02040503050406030204" pitchFamily="18" charset="0"/>
                        <a:ea typeface="inherit"/>
                      </a:rPr>
                      <m:t> </m:t>
                    </m:r>
                    <m:r>
                      <a:rPr lang="en-US" altLang="ko-KR" sz="1600" b="0" i="1" smtClean="0">
                        <a:solidFill>
                          <a:schemeClr val="bg1">
                            <a:lumMod val="85000"/>
                          </a:schemeClr>
                        </a:solidFill>
                        <a:latin typeface="Cambria Math" panose="02040503050406030204" pitchFamily="18" charset="0"/>
                        <a:ea typeface="inherit"/>
                      </a:rPr>
                      <m:t>𝑚𝑜𝑑</m:t>
                    </m:r>
                    <m:r>
                      <a:rPr lang="en-US" altLang="ko-KR" sz="1600" b="0" i="1" smtClean="0">
                        <a:solidFill>
                          <a:schemeClr val="bg1">
                            <a:lumMod val="85000"/>
                          </a:schemeClr>
                        </a:solidFill>
                        <a:latin typeface="Cambria Math" panose="02040503050406030204" pitchFamily="18" charset="0"/>
                        <a:ea typeface="inherit"/>
                      </a:rPr>
                      <m:t> </m:t>
                    </m:r>
                    <m:r>
                      <a:rPr lang="en-US" altLang="ko-KR" sz="1600" b="0" i="1" smtClean="0">
                        <a:solidFill>
                          <a:schemeClr val="bg1">
                            <a:lumMod val="85000"/>
                          </a:schemeClr>
                        </a:solidFill>
                        <a:latin typeface="Cambria Math" panose="02040503050406030204" pitchFamily="18" charset="0"/>
                        <a:ea typeface="inherit"/>
                      </a:rPr>
                      <m:t>𝑝</m:t>
                    </m:r>
                  </m:oMath>
                </a14:m>
                <a:endParaRPr lang="en-US" altLang="ko-KR" sz="1600" dirty="0">
                  <a:solidFill>
                    <a:schemeClr val="bg1">
                      <a:lumMod val="85000"/>
                    </a:schemeClr>
                  </a:solidFill>
                </a:endParaRPr>
              </a:p>
              <a:p>
                <a:pPr indent="0">
                  <a:lnSpc>
                    <a:spcPct val="120000"/>
                  </a:lnSpc>
                  <a:buNone/>
                </a:pPr>
                <a:r>
                  <a:rPr lang="ko-KR" altLang="en-US" sz="1600" dirty="0">
                    <a:solidFill>
                      <a:schemeClr val="bg1">
                        <a:lumMod val="85000"/>
                      </a:schemeClr>
                    </a:solidFill>
                  </a:rPr>
                  <a:t>앨리스와 밥 외 인물은 </a:t>
                </a:r>
                <a14:m>
                  <m:oMath xmlns:m="http://schemas.openxmlformats.org/officeDocument/2006/math">
                    <m:r>
                      <a:rPr lang="en-US" altLang="ko-KR" sz="1600" b="0" i="1" smtClean="0">
                        <a:solidFill>
                          <a:schemeClr val="bg1">
                            <a:lumMod val="85000"/>
                          </a:schemeClr>
                        </a:solidFill>
                        <a:latin typeface="Cambria Math" panose="02040503050406030204" pitchFamily="18" charset="0"/>
                        <a:ea typeface="inherit"/>
                      </a:rPr>
                      <m:t>𝑎</m:t>
                    </m:r>
                    <m:r>
                      <a:rPr lang="en-US" altLang="ko-KR" sz="1600" b="0" i="1" smtClean="0">
                        <a:solidFill>
                          <a:schemeClr val="bg1">
                            <a:lumMod val="85000"/>
                          </a:schemeClr>
                        </a:solidFill>
                        <a:latin typeface="Cambria Math" panose="02040503050406030204" pitchFamily="18" charset="0"/>
                        <a:ea typeface="inherit"/>
                      </a:rPr>
                      <m:t>, </m:t>
                    </m:r>
                    <m:r>
                      <a:rPr lang="en-US" altLang="ko-KR" sz="1600" b="0" i="1" smtClean="0">
                        <a:solidFill>
                          <a:schemeClr val="bg1">
                            <a:lumMod val="85000"/>
                          </a:schemeClr>
                        </a:solidFill>
                        <a:latin typeface="Cambria Math" panose="02040503050406030204" pitchFamily="18" charset="0"/>
                        <a:ea typeface="inherit"/>
                      </a:rPr>
                      <m:t>𝑏</m:t>
                    </m:r>
                  </m:oMath>
                </a14:m>
                <a:r>
                  <a:rPr lang="ko-KR" altLang="en-US" sz="1600" dirty="0">
                    <a:solidFill>
                      <a:schemeClr val="bg1">
                        <a:lumMod val="85000"/>
                      </a:schemeClr>
                    </a:solidFill>
                  </a:rPr>
                  <a:t> 를 알 수 없고</a:t>
                </a:r>
                <a:r>
                  <a:rPr lang="en-US" altLang="ko-KR" sz="1600" dirty="0">
                    <a:solidFill>
                      <a:schemeClr val="bg1">
                        <a:lumMod val="85000"/>
                      </a:schemeClr>
                    </a:solidFill>
                  </a:rPr>
                  <a:t>, </a:t>
                </a:r>
                <a14:m>
                  <m:oMath xmlns:m="http://schemas.openxmlformats.org/officeDocument/2006/math">
                    <m:r>
                      <a:rPr lang="en-US" altLang="ko-KR" sz="1600" b="0" i="1" smtClean="0">
                        <a:solidFill>
                          <a:schemeClr val="bg1">
                            <a:lumMod val="85000"/>
                          </a:schemeClr>
                        </a:solidFill>
                        <a:latin typeface="Cambria Math" panose="02040503050406030204" pitchFamily="18" charset="0"/>
                        <a:ea typeface="inherit"/>
                      </a:rPr>
                      <m:t>𝑔</m:t>
                    </m:r>
                    <m:r>
                      <a:rPr lang="en-US" altLang="ko-KR" sz="1600" b="0" i="1" smtClean="0">
                        <a:solidFill>
                          <a:schemeClr val="bg1">
                            <a:lumMod val="85000"/>
                          </a:schemeClr>
                        </a:solidFill>
                        <a:latin typeface="Cambria Math" panose="02040503050406030204" pitchFamily="18" charset="0"/>
                        <a:ea typeface="inherit"/>
                      </a:rPr>
                      <m:t>, </m:t>
                    </m:r>
                    <m:r>
                      <a:rPr lang="en-US" altLang="ko-KR" sz="1600" b="0" i="1" smtClean="0">
                        <a:solidFill>
                          <a:schemeClr val="bg1">
                            <a:lumMod val="85000"/>
                          </a:schemeClr>
                        </a:solidFill>
                        <a:latin typeface="Cambria Math" panose="02040503050406030204" pitchFamily="18" charset="0"/>
                        <a:ea typeface="inherit"/>
                      </a:rPr>
                      <m:t>𝑝</m:t>
                    </m:r>
                    <m:r>
                      <a:rPr lang="en-US" altLang="ko-KR" sz="1600" b="0" i="1" smtClean="0">
                        <a:solidFill>
                          <a:schemeClr val="bg1">
                            <a:lumMod val="85000"/>
                          </a:schemeClr>
                        </a:solidFill>
                        <a:latin typeface="Cambria Math" panose="02040503050406030204" pitchFamily="18" charset="0"/>
                        <a:ea typeface="inherit"/>
                      </a:rPr>
                      <m:t>, </m:t>
                    </m:r>
                    <m:r>
                      <a:rPr lang="en-US" altLang="ko-KR" sz="1600" b="0" i="1" smtClean="0">
                        <a:solidFill>
                          <a:schemeClr val="bg1">
                            <a:lumMod val="85000"/>
                          </a:schemeClr>
                        </a:solidFill>
                        <a:latin typeface="Cambria Math" panose="02040503050406030204" pitchFamily="18" charset="0"/>
                        <a:ea typeface="inherit"/>
                      </a:rPr>
                      <m:t>𝑔𝑎</m:t>
                    </m:r>
                    <m:r>
                      <a:rPr lang="en-US" altLang="ko-KR" sz="1600" b="0" i="1" smtClean="0">
                        <a:solidFill>
                          <a:schemeClr val="bg1">
                            <a:lumMod val="85000"/>
                          </a:schemeClr>
                        </a:solidFill>
                        <a:latin typeface="Cambria Math" panose="02040503050406030204" pitchFamily="18" charset="0"/>
                        <a:ea typeface="inherit"/>
                      </a:rPr>
                      <m:t> </m:t>
                    </m:r>
                    <m:r>
                      <a:rPr lang="en-US" altLang="ko-KR" sz="1600" b="0" i="1" smtClean="0">
                        <a:solidFill>
                          <a:schemeClr val="bg1">
                            <a:lumMod val="85000"/>
                          </a:schemeClr>
                        </a:solidFill>
                        <a:latin typeface="Cambria Math" panose="02040503050406030204" pitchFamily="18" charset="0"/>
                        <a:ea typeface="inherit"/>
                      </a:rPr>
                      <m:t>𝑚𝑜𝑑</m:t>
                    </m:r>
                    <m:r>
                      <a:rPr lang="en-US" altLang="ko-KR" sz="1600" b="0" i="1" smtClean="0">
                        <a:solidFill>
                          <a:schemeClr val="bg1">
                            <a:lumMod val="85000"/>
                          </a:schemeClr>
                        </a:solidFill>
                        <a:latin typeface="Cambria Math" panose="02040503050406030204" pitchFamily="18" charset="0"/>
                        <a:ea typeface="inherit"/>
                      </a:rPr>
                      <m:t> </m:t>
                    </m:r>
                    <m:r>
                      <a:rPr lang="en-US" altLang="ko-KR" sz="1600" b="0" i="1" smtClean="0">
                        <a:solidFill>
                          <a:schemeClr val="bg1">
                            <a:lumMod val="85000"/>
                          </a:schemeClr>
                        </a:solidFill>
                        <a:latin typeface="Cambria Math" panose="02040503050406030204" pitchFamily="18" charset="0"/>
                        <a:ea typeface="inherit"/>
                      </a:rPr>
                      <m:t>𝑝</m:t>
                    </m:r>
                    <m:r>
                      <a:rPr lang="en-US" altLang="ko-KR" sz="1600" b="0" i="1" smtClean="0">
                        <a:solidFill>
                          <a:schemeClr val="bg1">
                            <a:lumMod val="85000"/>
                          </a:schemeClr>
                        </a:solidFill>
                        <a:latin typeface="Cambria Math" panose="02040503050406030204" pitchFamily="18" charset="0"/>
                        <a:ea typeface="inherit"/>
                      </a:rPr>
                      <m:t> , </m:t>
                    </m:r>
                    <m:r>
                      <a:rPr lang="en-US" altLang="ko-KR" sz="1600" b="0" i="1" smtClean="0">
                        <a:solidFill>
                          <a:schemeClr val="bg1">
                            <a:lumMod val="85000"/>
                          </a:schemeClr>
                        </a:solidFill>
                        <a:latin typeface="Cambria Math" panose="02040503050406030204" pitchFamily="18" charset="0"/>
                        <a:ea typeface="inherit"/>
                      </a:rPr>
                      <m:t>𝑔𝑏</m:t>
                    </m:r>
                    <m:r>
                      <a:rPr lang="en-US" altLang="ko-KR" sz="1600" b="0" i="1" smtClean="0">
                        <a:solidFill>
                          <a:schemeClr val="bg1">
                            <a:lumMod val="85000"/>
                          </a:schemeClr>
                        </a:solidFill>
                        <a:latin typeface="Cambria Math" panose="02040503050406030204" pitchFamily="18" charset="0"/>
                        <a:ea typeface="inherit"/>
                      </a:rPr>
                      <m:t> </m:t>
                    </m:r>
                    <m:r>
                      <a:rPr lang="en-US" altLang="ko-KR" sz="1600" b="0" i="1" smtClean="0">
                        <a:solidFill>
                          <a:schemeClr val="bg1">
                            <a:lumMod val="85000"/>
                          </a:schemeClr>
                        </a:solidFill>
                        <a:latin typeface="Cambria Math" panose="02040503050406030204" pitchFamily="18" charset="0"/>
                        <a:ea typeface="inherit"/>
                      </a:rPr>
                      <m:t>𝑚𝑜𝑑</m:t>
                    </m:r>
                    <m:r>
                      <a:rPr lang="en-US" altLang="ko-KR" sz="1600" b="0" i="1" smtClean="0">
                        <a:solidFill>
                          <a:schemeClr val="bg1">
                            <a:lumMod val="85000"/>
                          </a:schemeClr>
                        </a:solidFill>
                        <a:latin typeface="Cambria Math" panose="02040503050406030204" pitchFamily="18" charset="0"/>
                        <a:ea typeface="inherit"/>
                      </a:rPr>
                      <m:t> </m:t>
                    </m:r>
                    <m:r>
                      <a:rPr lang="en-US" altLang="ko-KR" sz="1600" b="0" i="1" smtClean="0">
                        <a:solidFill>
                          <a:schemeClr val="bg1">
                            <a:lumMod val="85000"/>
                          </a:schemeClr>
                        </a:solidFill>
                        <a:latin typeface="Cambria Math" panose="02040503050406030204" pitchFamily="18" charset="0"/>
                        <a:ea typeface="inherit"/>
                      </a:rPr>
                      <m:t>𝑝</m:t>
                    </m:r>
                  </m:oMath>
                </a14:m>
                <a:r>
                  <a:rPr lang="en-US" altLang="ko-KR" sz="1600" dirty="0">
                    <a:solidFill>
                      <a:schemeClr val="bg1">
                        <a:lumMod val="85000"/>
                      </a:schemeClr>
                    </a:solidFill>
                  </a:rPr>
                  <a:t> </a:t>
                </a:r>
                <a:r>
                  <a:rPr lang="ko-KR" altLang="en-US" sz="1600" dirty="0">
                    <a:solidFill>
                      <a:schemeClr val="bg1">
                        <a:lumMod val="85000"/>
                      </a:schemeClr>
                    </a:solidFill>
                  </a:rPr>
                  <a:t>를 알 수 있음</a:t>
                </a:r>
                <a:br>
                  <a:rPr lang="en-US" altLang="ko-KR" sz="1600" dirty="0">
                    <a:solidFill>
                      <a:schemeClr val="bg1">
                        <a:lumMod val="85000"/>
                      </a:schemeClr>
                    </a:solidFill>
                  </a:rPr>
                </a:br>
                <a14:m>
                  <m:oMath xmlns:m="http://schemas.openxmlformats.org/officeDocument/2006/math">
                    <m:r>
                      <a:rPr lang="en-US" altLang="ko-KR" sz="1600" b="0" i="1" smtClean="0">
                        <a:solidFill>
                          <a:schemeClr val="bg1">
                            <a:lumMod val="85000"/>
                          </a:schemeClr>
                        </a:solidFill>
                        <a:latin typeface="Cambria Math" panose="02040503050406030204" pitchFamily="18" charset="0"/>
                        <a:ea typeface="inherit"/>
                      </a:rPr>
                      <m:t>𝑝</m:t>
                    </m:r>
                    <m:r>
                      <a:rPr lang="en-US" altLang="ko-KR" sz="1600" b="0" i="1" smtClean="0">
                        <a:solidFill>
                          <a:schemeClr val="bg1">
                            <a:lumMod val="85000"/>
                          </a:schemeClr>
                        </a:solidFill>
                        <a:latin typeface="Cambria Math" panose="02040503050406030204" pitchFamily="18" charset="0"/>
                        <a:ea typeface="inherit"/>
                      </a:rPr>
                      <m:t> </m:t>
                    </m:r>
                  </m:oMath>
                </a14:m>
                <a:r>
                  <a:rPr lang="ko-KR" altLang="en-US" sz="1600" dirty="0">
                    <a:solidFill>
                      <a:schemeClr val="bg1">
                        <a:lumMod val="85000"/>
                      </a:schemeClr>
                    </a:solidFill>
                  </a:rPr>
                  <a:t>가 충분히 클 경우</a:t>
                </a:r>
                <a:r>
                  <a:rPr lang="en-US" altLang="ko-KR" sz="1600" dirty="0">
                    <a:solidFill>
                      <a:schemeClr val="bg1">
                        <a:lumMod val="85000"/>
                      </a:schemeClr>
                    </a:solidFill>
                  </a:rPr>
                  <a:t>, </a:t>
                </a:r>
                <a14:m>
                  <m:oMath xmlns:m="http://schemas.openxmlformats.org/officeDocument/2006/math">
                    <m:r>
                      <a:rPr lang="en-US" altLang="ko-KR" sz="1600" i="1">
                        <a:solidFill>
                          <a:schemeClr val="bg1">
                            <a:lumMod val="85000"/>
                          </a:schemeClr>
                        </a:solidFill>
                        <a:latin typeface="Cambria Math" panose="02040503050406030204" pitchFamily="18" charset="0"/>
                        <a:ea typeface="inherit"/>
                      </a:rPr>
                      <m:t>𝑔</m:t>
                    </m:r>
                    <m:r>
                      <a:rPr lang="en-US" altLang="ko-KR" sz="1600" i="1" baseline="30000">
                        <a:solidFill>
                          <a:schemeClr val="bg1">
                            <a:lumMod val="85000"/>
                          </a:schemeClr>
                        </a:solidFill>
                        <a:latin typeface="Cambria Math" panose="02040503050406030204" pitchFamily="18" charset="0"/>
                        <a:ea typeface="inherit"/>
                      </a:rPr>
                      <m:t>𝑎</m:t>
                    </m:r>
                    <m:r>
                      <a:rPr lang="en-US" altLang="ko-KR" sz="1600" i="1">
                        <a:solidFill>
                          <a:schemeClr val="bg1">
                            <a:lumMod val="85000"/>
                          </a:schemeClr>
                        </a:solidFill>
                        <a:latin typeface="Cambria Math" panose="02040503050406030204" pitchFamily="18" charset="0"/>
                        <a:ea typeface="inherit"/>
                      </a:rPr>
                      <m:t> </m:t>
                    </m:r>
                    <m:r>
                      <a:rPr lang="en-US" altLang="ko-KR" sz="1600" i="1">
                        <a:solidFill>
                          <a:schemeClr val="bg1">
                            <a:lumMod val="85000"/>
                          </a:schemeClr>
                        </a:solidFill>
                        <a:latin typeface="Cambria Math" panose="02040503050406030204" pitchFamily="18" charset="0"/>
                        <a:ea typeface="inherit"/>
                      </a:rPr>
                      <m:t>𝑚𝑜𝑑</m:t>
                    </m:r>
                    <m:r>
                      <a:rPr lang="en-US" altLang="ko-KR" sz="1600" i="1">
                        <a:solidFill>
                          <a:schemeClr val="bg1">
                            <a:lumMod val="85000"/>
                          </a:schemeClr>
                        </a:solidFill>
                        <a:latin typeface="Cambria Math" panose="02040503050406030204" pitchFamily="18" charset="0"/>
                        <a:ea typeface="inherit"/>
                      </a:rPr>
                      <m:t> </m:t>
                    </m:r>
                    <m:r>
                      <a:rPr lang="en-US" altLang="ko-KR" sz="1600" i="1">
                        <a:solidFill>
                          <a:schemeClr val="bg1">
                            <a:lumMod val="85000"/>
                          </a:schemeClr>
                        </a:solidFill>
                        <a:latin typeface="Cambria Math" panose="02040503050406030204" pitchFamily="18" charset="0"/>
                        <a:ea typeface="inherit"/>
                      </a:rPr>
                      <m:t>𝑝</m:t>
                    </m:r>
                  </m:oMath>
                </a14:m>
                <a:r>
                  <a:rPr lang="ko-KR" altLang="en-US" sz="1600" dirty="0">
                    <a:solidFill>
                      <a:schemeClr val="bg1">
                        <a:lumMod val="85000"/>
                      </a:schemeClr>
                    </a:solidFill>
                  </a:rPr>
                  <a:t>와</a:t>
                </a:r>
                <a14:m>
                  <m:oMath xmlns:m="http://schemas.openxmlformats.org/officeDocument/2006/math">
                    <m:r>
                      <a:rPr lang="en-US" altLang="ko-KR" sz="1600" i="1">
                        <a:solidFill>
                          <a:schemeClr val="bg1">
                            <a:lumMod val="85000"/>
                          </a:schemeClr>
                        </a:solidFill>
                        <a:latin typeface="Cambria Math" panose="02040503050406030204" pitchFamily="18" charset="0"/>
                        <a:ea typeface="inherit"/>
                      </a:rPr>
                      <m:t>𝑔</m:t>
                    </m:r>
                    <m:r>
                      <a:rPr lang="en-US" altLang="ko-KR" sz="1600" i="1" baseline="30000">
                        <a:solidFill>
                          <a:schemeClr val="bg1">
                            <a:lumMod val="85000"/>
                          </a:schemeClr>
                        </a:solidFill>
                        <a:latin typeface="Cambria Math" panose="02040503050406030204" pitchFamily="18" charset="0"/>
                        <a:ea typeface="inherit"/>
                      </a:rPr>
                      <m:t>𝑏</m:t>
                    </m:r>
                    <m:r>
                      <a:rPr lang="en-US" altLang="ko-KR" sz="1600" i="1">
                        <a:solidFill>
                          <a:schemeClr val="bg1">
                            <a:lumMod val="85000"/>
                          </a:schemeClr>
                        </a:solidFill>
                        <a:latin typeface="Cambria Math" panose="02040503050406030204" pitchFamily="18" charset="0"/>
                        <a:ea typeface="inherit"/>
                      </a:rPr>
                      <m:t> </m:t>
                    </m:r>
                    <m:r>
                      <a:rPr lang="en-US" altLang="ko-KR" sz="1600" i="1">
                        <a:solidFill>
                          <a:schemeClr val="bg1">
                            <a:lumMod val="85000"/>
                          </a:schemeClr>
                        </a:solidFill>
                        <a:latin typeface="Cambria Math" panose="02040503050406030204" pitchFamily="18" charset="0"/>
                        <a:ea typeface="inherit"/>
                      </a:rPr>
                      <m:t>𝑚𝑜𝑑</m:t>
                    </m:r>
                    <m:r>
                      <a:rPr lang="en-US" altLang="ko-KR" sz="1600" i="1">
                        <a:solidFill>
                          <a:schemeClr val="bg1">
                            <a:lumMod val="85000"/>
                          </a:schemeClr>
                        </a:solidFill>
                        <a:latin typeface="Cambria Math" panose="02040503050406030204" pitchFamily="18" charset="0"/>
                        <a:ea typeface="inherit"/>
                      </a:rPr>
                      <m:t> </m:t>
                    </m:r>
                    <m:r>
                      <a:rPr lang="en-US" altLang="ko-KR" sz="1600" i="1">
                        <a:solidFill>
                          <a:schemeClr val="bg1">
                            <a:lumMod val="85000"/>
                          </a:schemeClr>
                        </a:solidFill>
                        <a:latin typeface="Cambria Math" panose="02040503050406030204" pitchFamily="18" charset="0"/>
                        <a:ea typeface="inherit"/>
                      </a:rPr>
                      <m:t>𝑝</m:t>
                    </m:r>
                  </m:oMath>
                </a14:m>
                <a:r>
                  <a:rPr lang="ko-KR" altLang="en-US" sz="1600" dirty="0">
                    <a:solidFill>
                      <a:schemeClr val="bg1">
                        <a:lumMod val="85000"/>
                      </a:schemeClr>
                    </a:solidFill>
                  </a:rPr>
                  <a:t>를 통해서 </a:t>
                </a:r>
                <a14:m>
                  <m:oMath xmlns:m="http://schemas.openxmlformats.org/officeDocument/2006/math">
                    <m:r>
                      <a:rPr lang="en-US" altLang="ko-KR" sz="1600" i="1">
                        <a:solidFill>
                          <a:schemeClr val="bg1">
                            <a:lumMod val="85000"/>
                          </a:schemeClr>
                        </a:solidFill>
                        <a:latin typeface="Cambria Math" panose="02040503050406030204" pitchFamily="18" charset="0"/>
                        <a:ea typeface="inherit"/>
                      </a:rPr>
                      <m:t>𝑔</m:t>
                    </m:r>
                    <m:r>
                      <a:rPr lang="en-US" altLang="ko-KR" sz="1600" i="1" baseline="30000">
                        <a:solidFill>
                          <a:schemeClr val="bg1">
                            <a:lumMod val="85000"/>
                          </a:schemeClr>
                        </a:solidFill>
                        <a:latin typeface="Cambria Math" panose="02040503050406030204" pitchFamily="18" charset="0"/>
                        <a:ea typeface="inherit"/>
                      </a:rPr>
                      <m:t>𝑎𝑏</m:t>
                    </m:r>
                    <m:r>
                      <a:rPr lang="en-US" altLang="ko-KR" sz="1600" i="1">
                        <a:solidFill>
                          <a:schemeClr val="bg1">
                            <a:lumMod val="85000"/>
                          </a:schemeClr>
                        </a:solidFill>
                        <a:latin typeface="Cambria Math" panose="02040503050406030204" pitchFamily="18" charset="0"/>
                        <a:ea typeface="inherit"/>
                      </a:rPr>
                      <m:t> </m:t>
                    </m:r>
                    <m:r>
                      <a:rPr lang="en-US" altLang="ko-KR" sz="1600" i="1">
                        <a:solidFill>
                          <a:schemeClr val="bg1">
                            <a:lumMod val="85000"/>
                          </a:schemeClr>
                        </a:solidFill>
                        <a:latin typeface="Cambria Math" panose="02040503050406030204" pitchFamily="18" charset="0"/>
                        <a:ea typeface="inherit"/>
                      </a:rPr>
                      <m:t>𝑚𝑜𝑑</m:t>
                    </m:r>
                    <m:r>
                      <a:rPr lang="en-US" altLang="ko-KR" sz="1600" i="1">
                        <a:solidFill>
                          <a:schemeClr val="bg1">
                            <a:lumMod val="85000"/>
                          </a:schemeClr>
                        </a:solidFill>
                        <a:latin typeface="Cambria Math" panose="02040503050406030204" pitchFamily="18" charset="0"/>
                        <a:ea typeface="inherit"/>
                      </a:rPr>
                      <m:t> </m:t>
                    </m:r>
                    <m:r>
                      <a:rPr lang="en-US" altLang="ko-KR" sz="1600" i="1">
                        <a:solidFill>
                          <a:schemeClr val="bg1">
                            <a:lumMod val="85000"/>
                          </a:schemeClr>
                        </a:solidFill>
                        <a:latin typeface="Cambria Math" panose="02040503050406030204" pitchFamily="18" charset="0"/>
                        <a:ea typeface="inherit"/>
                      </a:rPr>
                      <m:t>𝑝</m:t>
                    </m:r>
                  </m:oMath>
                </a14:m>
                <a:r>
                  <a:rPr lang="en-US" altLang="ko-KR" sz="1600" dirty="0">
                    <a:solidFill>
                      <a:schemeClr val="bg1">
                        <a:lumMod val="85000"/>
                      </a:schemeClr>
                    </a:solidFill>
                  </a:rPr>
                  <a:t> </a:t>
                </a:r>
                <a:r>
                  <a:rPr lang="ko-KR" altLang="en-US" sz="1600" dirty="0">
                    <a:solidFill>
                      <a:schemeClr val="bg1">
                        <a:lumMod val="85000"/>
                      </a:schemeClr>
                    </a:solidFill>
                  </a:rPr>
                  <a:t>를 알아 내기 어렵다고 알려져 있음 </a:t>
                </a:r>
                <a:br>
                  <a:rPr lang="en-US" altLang="ko-KR" sz="1600" dirty="0">
                    <a:solidFill>
                      <a:schemeClr val="bg1">
                        <a:lumMod val="85000"/>
                      </a:schemeClr>
                    </a:solidFill>
                  </a:rPr>
                </a:br>
                <a:r>
                  <a:rPr lang="en-US" altLang="ko-KR" sz="1600" dirty="0">
                    <a:solidFill>
                      <a:schemeClr val="bg1">
                        <a:lumMod val="85000"/>
                      </a:schemeClr>
                    </a:solidFill>
                  </a:rPr>
                  <a:t>(</a:t>
                </a:r>
                <a14:m>
                  <m:oMath xmlns:m="http://schemas.openxmlformats.org/officeDocument/2006/math">
                    <m:r>
                      <a:rPr lang="en-US" altLang="ko-KR" sz="1600" i="1">
                        <a:solidFill>
                          <a:schemeClr val="bg1">
                            <a:lumMod val="85000"/>
                          </a:schemeClr>
                        </a:solidFill>
                        <a:latin typeface="Cambria Math" panose="02040503050406030204" pitchFamily="18" charset="0"/>
                        <a:ea typeface="inherit"/>
                      </a:rPr>
                      <m:t>𝑝</m:t>
                    </m:r>
                    <m:r>
                      <a:rPr lang="en-US" altLang="ko-KR" sz="1600" i="1">
                        <a:solidFill>
                          <a:schemeClr val="bg1">
                            <a:lumMod val="85000"/>
                          </a:schemeClr>
                        </a:solidFill>
                        <a:latin typeface="Cambria Math" panose="02040503050406030204" pitchFamily="18" charset="0"/>
                        <a:ea typeface="inherit"/>
                      </a:rPr>
                      <m:t> </m:t>
                    </m:r>
                  </m:oMath>
                </a14:m>
                <a:r>
                  <a:rPr lang="ko-KR" altLang="en-US" sz="1600" dirty="0">
                    <a:solidFill>
                      <a:schemeClr val="bg1">
                        <a:lumMod val="85000"/>
                      </a:schemeClr>
                    </a:solidFill>
                  </a:rPr>
                  <a:t> </a:t>
                </a:r>
                <a:r>
                  <a:rPr lang="en-US" altLang="ko-KR" sz="1600" dirty="0">
                    <a:solidFill>
                      <a:schemeClr val="bg1">
                        <a:lumMod val="85000"/>
                      </a:schemeClr>
                    </a:solidFill>
                  </a:rPr>
                  <a:t>: </a:t>
                </a:r>
                <a:r>
                  <a:rPr lang="ko-KR" altLang="en-US" sz="1600" dirty="0">
                    <a:solidFill>
                      <a:schemeClr val="bg1">
                        <a:lumMod val="85000"/>
                      </a:schemeClr>
                    </a:solidFill>
                  </a:rPr>
                  <a:t>최소 </a:t>
                </a:r>
                <a:r>
                  <a:rPr lang="en-US" altLang="ko-KR" sz="1600" dirty="0">
                    <a:solidFill>
                      <a:schemeClr val="bg1">
                        <a:lumMod val="85000"/>
                      </a:schemeClr>
                    </a:solidFill>
                  </a:rPr>
                  <a:t>300</a:t>
                </a:r>
                <a:r>
                  <a:rPr lang="ko-KR" altLang="en-US" sz="1600" dirty="0">
                    <a:solidFill>
                      <a:schemeClr val="bg1">
                        <a:lumMod val="85000"/>
                      </a:schemeClr>
                    </a:solidFill>
                  </a:rPr>
                  <a:t>자리 소수</a:t>
                </a:r>
                <a:r>
                  <a:rPr lang="en-US" altLang="ko-KR" sz="1600" dirty="0">
                    <a:solidFill>
                      <a:schemeClr val="bg1">
                        <a:lumMod val="85000"/>
                      </a:schemeClr>
                    </a:solidFill>
                  </a:rPr>
                  <a:t>, </a:t>
                </a:r>
                <a14:m>
                  <m:oMath xmlns:m="http://schemas.openxmlformats.org/officeDocument/2006/math">
                    <m:r>
                      <m:rPr>
                        <m:sty m:val="p"/>
                      </m:rPr>
                      <a:rPr lang="en-US" altLang="ko-KR" sz="1600" b="0" i="0" smtClean="0">
                        <a:solidFill>
                          <a:schemeClr val="bg1">
                            <a:lumMod val="85000"/>
                          </a:schemeClr>
                        </a:solidFill>
                        <a:latin typeface="Cambria Math" panose="02040503050406030204" pitchFamily="18" charset="0"/>
                        <a:ea typeface="inherit"/>
                      </a:rPr>
                      <m:t>a</m:t>
                    </m:r>
                    <m:r>
                      <a:rPr lang="en-US" altLang="ko-KR" sz="1600" b="0" i="1" smtClean="0">
                        <a:solidFill>
                          <a:schemeClr val="bg1">
                            <a:lumMod val="85000"/>
                          </a:schemeClr>
                        </a:solidFill>
                        <a:latin typeface="Cambria Math" panose="02040503050406030204" pitchFamily="18" charset="0"/>
                        <a:ea typeface="inherit"/>
                      </a:rPr>
                      <m:t>, </m:t>
                    </m:r>
                    <m:r>
                      <a:rPr lang="en-US" altLang="ko-KR" sz="1600" b="0" i="1" smtClean="0">
                        <a:solidFill>
                          <a:schemeClr val="bg1">
                            <a:lumMod val="85000"/>
                          </a:schemeClr>
                        </a:solidFill>
                        <a:latin typeface="Cambria Math" panose="02040503050406030204" pitchFamily="18" charset="0"/>
                        <a:ea typeface="inherit"/>
                      </a:rPr>
                      <m:t>𝑏</m:t>
                    </m:r>
                  </m:oMath>
                </a14:m>
                <a:r>
                  <a:rPr lang="en-US" altLang="ko-KR" sz="1600" dirty="0">
                    <a:solidFill>
                      <a:schemeClr val="bg1">
                        <a:lumMod val="85000"/>
                      </a:schemeClr>
                    </a:solidFill>
                  </a:rPr>
                  <a:t> </a:t>
                </a:r>
                <a:r>
                  <a:rPr lang="ko-KR" altLang="en-US" sz="1600" dirty="0">
                    <a:solidFill>
                      <a:schemeClr val="bg1">
                        <a:lumMod val="85000"/>
                      </a:schemeClr>
                    </a:solidFill>
                  </a:rPr>
                  <a:t>각각 </a:t>
                </a:r>
                <a:r>
                  <a:rPr lang="en-US" altLang="ko-KR" sz="1600" dirty="0">
                    <a:solidFill>
                      <a:schemeClr val="bg1">
                        <a:lumMod val="85000"/>
                      </a:schemeClr>
                    </a:solidFill>
                  </a:rPr>
                  <a:t>100</a:t>
                </a:r>
                <a:r>
                  <a:rPr lang="ko-KR" altLang="en-US" sz="1600" dirty="0">
                    <a:solidFill>
                      <a:schemeClr val="bg1">
                        <a:lumMod val="85000"/>
                      </a:schemeClr>
                    </a:solidFill>
                  </a:rPr>
                  <a:t>자리 이상 정수</a:t>
                </a:r>
                <a:r>
                  <a:rPr lang="en-US" altLang="ko-KR" sz="1600" dirty="0">
                    <a:solidFill>
                      <a:schemeClr val="bg1">
                        <a:lumMod val="85000"/>
                      </a:schemeClr>
                    </a:solidFill>
                  </a:rPr>
                  <a:t>)</a:t>
                </a:r>
              </a:p>
            </p:txBody>
          </p:sp>
        </mc:Choice>
        <mc:Fallback xmlns="">
          <p:sp>
            <p:nvSpPr>
              <p:cNvPr id="2" name="내용 개체 틀 1">
                <a:extLst>
                  <a:ext uri="{FF2B5EF4-FFF2-40B4-BE49-F238E27FC236}">
                    <a16:creationId xmlns:a16="http://schemas.microsoft.com/office/drawing/2014/main" id="{776E5247-BCB0-476F-AC59-161BE9596CF4}"/>
                  </a:ext>
                </a:extLst>
              </p:cNvPr>
              <p:cNvSpPr>
                <a:spLocks noGrp="1" noRot="1" noChangeAspect="1" noMove="1" noResize="1" noEditPoints="1" noAdjustHandles="1" noChangeArrowheads="1" noChangeShapeType="1" noTextEdit="1"/>
              </p:cNvSpPr>
              <p:nvPr>
                <p:ph idx="1"/>
              </p:nvPr>
            </p:nvSpPr>
            <p:spPr>
              <a:xfrm>
                <a:off x="241299" y="674859"/>
                <a:ext cx="11683999" cy="6030741"/>
              </a:xfrm>
              <a:blipFill>
                <a:blip r:embed="rId2"/>
                <a:stretch>
                  <a:fillRect l="-574" t="-910"/>
                </a:stretch>
              </a:blipFill>
            </p:spPr>
            <p:txBody>
              <a:bodyPr/>
              <a:lstStyle/>
              <a:p>
                <a:r>
                  <a:rPr lang="ko-KR" altLang="en-US">
                    <a:noFill/>
                  </a:rPr>
                  <a:t> </a:t>
                </a:r>
              </a:p>
            </p:txBody>
          </p:sp>
        </mc:Fallback>
      </mc:AlternateContent>
      <p:sp>
        <p:nvSpPr>
          <p:cNvPr id="3" name="제목 2">
            <a:extLst>
              <a:ext uri="{FF2B5EF4-FFF2-40B4-BE49-F238E27FC236}">
                <a16:creationId xmlns:a16="http://schemas.microsoft.com/office/drawing/2014/main" id="{7DF5C80C-CF54-4F5E-A4C0-4D543D862930}"/>
              </a:ext>
            </a:extLst>
          </p:cNvPr>
          <p:cNvSpPr>
            <a:spLocks noGrp="1"/>
          </p:cNvSpPr>
          <p:nvPr>
            <p:ph type="title"/>
          </p:nvPr>
        </p:nvSpPr>
        <p:spPr/>
        <p:txBody>
          <a:bodyPr/>
          <a:lstStyle/>
          <a:p>
            <a:r>
              <a:rPr lang="ko-KR" altLang="en-US" dirty="0" err="1"/>
              <a:t>암호학</a:t>
            </a:r>
            <a:r>
              <a:rPr lang="ko-KR" altLang="en-US" dirty="0"/>
              <a:t> </a:t>
            </a:r>
            <a:r>
              <a:rPr lang="en-US" altLang="ko-KR" dirty="0"/>
              <a:t>[ </a:t>
            </a:r>
            <a:r>
              <a:rPr lang="ko-KR" altLang="en-US" dirty="0"/>
              <a:t>비대칭키 암호</a:t>
            </a:r>
            <a:r>
              <a:rPr lang="en-US" altLang="ko-KR" dirty="0"/>
              <a:t>(</a:t>
            </a:r>
            <a:r>
              <a:rPr lang="ko-KR" altLang="en-US" dirty="0"/>
              <a:t>공개키 암호</a:t>
            </a:r>
            <a:r>
              <a:rPr lang="en-US" altLang="ko-KR" dirty="0"/>
              <a:t>)  - </a:t>
            </a:r>
            <a:r>
              <a:rPr lang="ko-KR" altLang="en-US" dirty="0" err="1"/>
              <a:t>디피</a:t>
            </a:r>
            <a:r>
              <a:rPr lang="en-US" altLang="ko-KR" dirty="0"/>
              <a:t>-</a:t>
            </a:r>
            <a:r>
              <a:rPr lang="ko-KR" altLang="en-US" dirty="0" err="1"/>
              <a:t>헬만</a:t>
            </a:r>
            <a:r>
              <a:rPr lang="ko-KR" altLang="en-US" dirty="0"/>
              <a:t> 키 교환</a:t>
            </a:r>
            <a:r>
              <a:rPr lang="en-US" altLang="ko-KR" dirty="0"/>
              <a:t>(Diffie-Hellman key exchange)</a:t>
            </a:r>
            <a:r>
              <a:rPr lang="ko-KR" altLang="en-US" dirty="0"/>
              <a:t> </a:t>
            </a:r>
            <a:r>
              <a:rPr lang="en-US" altLang="ko-KR" dirty="0"/>
              <a:t>]</a:t>
            </a:r>
            <a:endParaRPr lang="ko-KR" altLang="en-US" dirty="0"/>
          </a:p>
        </p:txBody>
      </p:sp>
    </p:spTree>
    <p:extLst>
      <p:ext uri="{BB962C8B-B14F-4D97-AF65-F5344CB8AC3E}">
        <p14:creationId xmlns:p14="http://schemas.microsoft.com/office/powerpoint/2010/main" val="52108900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E4C146C7-3A40-47DD-A4CB-32EDC2EEE8F3}"/>
              </a:ext>
            </a:extLst>
          </p:cNvPr>
          <p:cNvSpPr>
            <a:spLocks noGrp="1"/>
          </p:cNvSpPr>
          <p:nvPr>
            <p:ph idx="1"/>
          </p:nvPr>
        </p:nvSpPr>
        <p:spPr>
          <a:xfrm>
            <a:off x="241299" y="657225"/>
            <a:ext cx="11683999" cy="6048374"/>
          </a:xfrm>
        </p:spPr>
        <p:txBody>
          <a:bodyPr anchor="ctr" anchorCtr="1">
            <a:normAutofit/>
          </a:bodyPr>
          <a:lstStyle/>
          <a:p>
            <a:pPr indent="0" algn="ctr">
              <a:buNone/>
            </a:pPr>
            <a:r>
              <a:rPr lang="en-US" altLang="ko-KR" sz="3000" b="1" dirty="0"/>
              <a:t>ECC(</a:t>
            </a:r>
            <a:r>
              <a:rPr lang="ko-KR" altLang="en-US" sz="3000" b="1" dirty="0"/>
              <a:t>타원 곡선 암호</a:t>
            </a:r>
            <a:r>
              <a:rPr lang="en-US" altLang="ko-KR" sz="3000" b="1" dirty="0"/>
              <a:t>)</a:t>
            </a:r>
          </a:p>
          <a:p>
            <a:pPr indent="0" algn="ctr">
              <a:buNone/>
            </a:pPr>
            <a:r>
              <a:rPr lang="en-US" altLang="ko-KR" sz="3000" b="1" dirty="0"/>
              <a:t>(Elliptic Curve Cryptography)</a:t>
            </a:r>
          </a:p>
          <a:p>
            <a:pPr indent="0" algn="ctr">
              <a:buNone/>
            </a:pPr>
            <a:endParaRPr lang="en-US" altLang="ko-KR" sz="3000" b="1" dirty="0"/>
          </a:p>
          <a:p>
            <a:pPr indent="0" algn="ctr">
              <a:buNone/>
            </a:pPr>
            <a:r>
              <a:rPr lang="ko-KR" altLang="en-US" sz="2800" b="1" dirty="0" err="1"/>
              <a:t>비트코인</a:t>
            </a:r>
            <a:r>
              <a:rPr lang="en-US" altLang="ko-KR" sz="2800" b="1" dirty="0"/>
              <a:t>, </a:t>
            </a:r>
            <a:r>
              <a:rPr lang="ko-KR" altLang="en-US" sz="2800" b="1" dirty="0"/>
              <a:t>이더리움 주소 </a:t>
            </a:r>
            <a:r>
              <a:rPr lang="en-US" altLang="ko-KR" sz="2800" b="1" dirty="0"/>
              <a:t>(Address)</a:t>
            </a:r>
          </a:p>
        </p:txBody>
      </p:sp>
      <p:sp>
        <p:nvSpPr>
          <p:cNvPr id="3" name="제목 2">
            <a:extLst>
              <a:ext uri="{FF2B5EF4-FFF2-40B4-BE49-F238E27FC236}">
                <a16:creationId xmlns:a16="http://schemas.microsoft.com/office/drawing/2014/main" id="{A2A3CBA3-B6E3-4663-989D-064A65E300BA}"/>
              </a:ext>
            </a:extLst>
          </p:cNvPr>
          <p:cNvSpPr>
            <a:spLocks noGrp="1"/>
          </p:cNvSpPr>
          <p:nvPr>
            <p:ph type="title"/>
          </p:nvPr>
        </p:nvSpPr>
        <p:spPr/>
        <p:txBody>
          <a:bodyPr/>
          <a:lstStyle/>
          <a:p>
            <a:r>
              <a:rPr lang="ko-KR" altLang="en-US" dirty="0" err="1"/>
              <a:t>암호학</a:t>
            </a:r>
            <a:r>
              <a:rPr lang="ko-KR" altLang="en-US" dirty="0"/>
              <a:t> </a:t>
            </a:r>
            <a:r>
              <a:rPr lang="en-US" altLang="ko-KR" dirty="0"/>
              <a:t>[ ECC</a:t>
            </a:r>
            <a:r>
              <a:rPr lang="ko-KR" altLang="en-US" dirty="0"/>
              <a:t> </a:t>
            </a:r>
            <a:r>
              <a:rPr lang="en-US" altLang="ko-KR" dirty="0"/>
              <a:t>&amp;</a:t>
            </a:r>
            <a:r>
              <a:rPr lang="ko-KR" altLang="en-US" dirty="0"/>
              <a:t> </a:t>
            </a:r>
            <a:r>
              <a:rPr lang="en-US" altLang="ko-KR" dirty="0"/>
              <a:t>Address</a:t>
            </a:r>
            <a:r>
              <a:rPr lang="ko-KR" altLang="en-US" dirty="0"/>
              <a:t> </a:t>
            </a:r>
            <a:r>
              <a:rPr lang="en-US" altLang="ko-KR" dirty="0"/>
              <a:t>]</a:t>
            </a:r>
            <a:endParaRPr lang="ko-KR" altLang="en-US" dirty="0"/>
          </a:p>
        </p:txBody>
      </p:sp>
    </p:spTree>
    <p:extLst>
      <p:ext uri="{BB962C8B-B14F-4D97-AF65-F5344CB8AC3E}">
        <p14:creationId xmlns:p14="http://schemas.microsoft.com/office/powerpoint/2010/main" val="197488996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E21F44D2-5F49-47AB-B190-C514BEA44AE8}"/>
              </a:ext>
            </a:extLst>
          </p:cNvPr>
          <p:cNvSpPr>
            <a:spLocks noGrp="1"/>
          </p:cNvSpPr>
          <p:nvPr>
            <p:ph type="title"/>
          </p:nvPr>
        </p:nvSpPr>
        <p:spPr/>
        <p:txBody>
          <a:bodyPr/>
          <a:lstStyle/>
          <a:p>
            <a:r>
              <a:rPr lang="ko-KR" altLang="en-US" dirty="0" err="1"/>
              <a:t>암호학</a:t>
            </a:r>
            <a:r>
              <a:rPr lang="ko-KR" altLang="en-US" dirty="0"/>
              <a:t> </a:t>
            </a:r>
            <a:r>
              <a:rPr lang="en-US" altLang="ko-KR" dirty="0"/>
              <a:t>[ ECC</a:t>
            </a:r>
            <a:r>
              <a:rPr lang="ko-KR" altLang="en-US" dirty="0"/>
              <a:t> </a:t>
            </a:r>
            <a:r>
              <a:rPr lang="en-US" altLang="ko-KR" dirty="0"/>
              <a:t>&amp;</a:t>
            </a:r>
            <a:r>
              <a:rPr lang="ko-KR" altLang="en-US" dirty="0"/>
              <a:t> </a:t>
            </a:r>
            <a:r>
              <a:rPr lang="en-US" altLang="ko-KR" dirty="0"/>
              <a:t>Address</a:t>
            </a:r>
            <a:r>
              <a:rPr lang="ko-KR" altLang="en-US" dirty="0"/>
              <a:t> </a:t>
            </a:r>
            <a:r>
              <a:rPr lang="en-US" altLang="ko-KR" dirty="0"/>
              <a:t>]</a:t>
            </a:r>
            <a:endParaRPr lang="ko-KR" altLang="en-US" dirty="0"/>
          </a:p>
        </p:txBody>
      </p:sp>
      <p:sp>
        <p:nvSpPr>
          <p:cNvPr id="4" name="TextBox 3">
            <a:extLst>
              <a:ext uri="{FF2B5EF4-FFF2-40B4-BE49-F238E27FC236}">
                <a16:creationId xmlns:a16="http://schemas.microsoft.com/office/drawing/2014/main" id="{EC1AC9BE-C42A-48D8-911C-B875AB06BAA7}"/>
              </a:ext>
            </a:extLst>
          </p:cNvPr>
          <p:cNvSpPr txBox="1"/>
          <p:nvPr/>
        </p:nvSpPr>
        <p:spPr>
          <a:xfrm>
            <a:off x="2638428" y="922578"/>
            <a:ext cx="6915163" cy="1323439"/>
          </a:xfrm>
          <a:prstGeom prst="rect">
            <a:avLst/>
          </a:prstGeom>
          <a:noFill/>
        </p:spPr>
        <p:txBody>
          <a:bodyPr wrap="none" rtlCol="0">
            <a:spAutoFit/>
          </a:bodyPr>
          <a:lstStyle/>
          <a:p>
            <a:pPr algn="ctr"/>
            <a:r>
              <a:rPr lang="en-US" altLang="ko-KR" sz="8000" dirty="0">
                <a:solidFill>
                  <a:schemeClr val="bg1">
                    <a:lumMod val="85000"/>
                  </a:schemeClr>
                </a:solidFill>
                <a:latin typeface="Arial" panose="020B0604020202020204" pitchFamily="34" charset="0"/>
              </a:rPr>
              <a:t>Key &amp; Address</a:t>
            </a:r>
          </a:p>
        </p:txBody>
      </p:sp>
      <p:sp>
        <p:nvSpPr>
          <p:cNvPr id="5" name="TextBox 4">
            <a:extLst>
              <a:ext uri="{FF2B5EF4-FFF2-40B4-BE49-F238E27FC236}">
                <a16:creationId xmlns:a16="http://schemas.microsoft.com/office/drawing/2014/main" id="{530E73DB-DBAA-4EA4-888B-2509B66F7280}"/>
              </a:ext>
            </a:extLst>
          </p:cNvPr>
          <p:cNvSpPr txBox="1"/>
          <p:nvPr/>
        </p:nvSpPr>
        <p:spPr>
          <a:xfrm>
            <a:off x="234827" y="3806697"/>
            <a:ext cx="2807179" cy="1092607"/>
          </a:xfrm>
          <a:prstGeom prst="rect">
            <a:avLst/>
          </a:prstGeom>
          <a:noFill/>
        </p:spPr>
        <p:txBody>
          <a:bodyPr wrap="none" rtlCol="0">
            <a:spAutoFit/>
          </a:bodyPr>
          <a:lstStyle/>
          <a:p>
            <a:pPr algn="ctr"/>
            <a:r>
              <a:rPr lang="en-US" altLang="ko-KR" sz="4000" dirty="0">
                <a:solidFill>
                  <a:schemeClr val="bg1">
                    <a:lumMod val="85000"/>
                  </a:schemeClr>
                </a:solidFill>
                <a:latin typeface="Arial" panose="020B0604020202020204" pitchFamily="34" charset="0"/>
              </a:rPr>
              <a:t>Private Key</a:t>
            </a:r>
          </a:p>
          <a:p>
            <a:pPr algn="ctr"/>
            <a:r>
              <a:rPr lang="ko-KR" altLang="en-US" sz="2500" dirty="0">
                <a:solidFill>
                  <a:schemeClr val="bg1">
                    <a:lumMod val="85000"/>
                  </a:schemeClr>
                </a:solidFill>
                <a:latin typeface="Arial" panose="020B0604020202020204" pitchFamily="34" charset="0"/>
              </a:rPr>
              <a:t>반복 횟수</a:t>
            </a:r>
            <a:endParaRPr lang="en-US" altLang="ko-KR" sz="2500" dirty="0">
              <a:solidFill>
                <a:schemeClr val="bg1">
                  <a:lumMod val="85000"/>
                </a:schemeClr>
              </a:solidFill>
              <a:latin typeface="Arial" panose="020B0604020202020204" pitchFamily="34" charset="0"/>
            </a:endParaRPr>
          </a:p>
        </p:txBody>
      </p:sp>
      <p:sp>
        <p:nvSpPr>
          <p:cNvPr id="6" name="TextBox 5">
            <a:extLst>
              <a:ext uri="{FF2B5EF4-FFF2-40B4-BE49-F238E27FC236}">
                <a16:creationId xmlns:a16="http://schemas.microsoft.com/office/drawing/2014/main" id="{6F9EF23F-26A5-4130-B5CB-9708C98DF539}"/>
              </a:ext>
            </a:extLst>
          </p:cNvPr>
          <p:cNvSpPr txBox="1"/>
          <p:nvPr/>
        </p:nvSpPr>
        <p:spPr>
          <a:xfrm>
            <a:off x="5106228" y="3806697"/>
            <a:ext cx="2606804" cy="1092607"/>
          </a:xfrm>
          <a:prstGeom prst="rect">
            <a:avLst/>
          </a:prstGeom>
          <a:noFill/>
        </p:spPr>
        <p:txBody>
          <a:bodyPr wrap="none" rtlCol="0">
            <a:spAutoFit/>
          </a:bodyPr>
          <a:lstStyle/>
          <a:p>
            <a:pPr algn="ctr"/>
            <a:r>
              <a:rPr lang="en-US" altLang="ko-KR" sz="4000" dirty="0">
                <a:solidFill>
                  <a:schemeClr val="bg1">
                    <a:lumMod val="85000"/>
                  </a:schemeClr>
                </a:solidFill>
                <a:latin typeface="Arial" panose="020B0604020202020204" pitchFamily="34" charset="0"/>
              </a:rPr>
              <a:t>Public Key</a:t>
            </a:r>
          </a:p>
          <a:p>
            <a:pPr algn="ctr"/>
            <a:r>
              <a:rPr lang="ko-KR" altLang="en-US" sz="2500" dirty="0">
                <a:solidFill>
                  <a:schemeClr val="bg1">
                    <a:lumMod val="85000"/>
                  </a:schemeClr>
                </a:solidFill>
                <a:latin typeface="Arial" panose="020B0604020202020204" pitchFamily="34" charset="0"/>
              </a:rPr>
              <a:t>좌표</a:t>
            </a:r>
            <a:r>
              <a:rPr lang="en-US" altLang="ko-KR" sz="2500" dirty="0">
                <a:solidFill>
                  <a:schemeClr val="bg1">
                    <a:lumMod val="85000"/>
                  </a:schemeClr>
                </a:solidFill>
                <a:latin typeface="Arial" panose="020B0604020202020204" pitchFamily="34" charset="0"/>
              </a:rPr>
              <a:t>(</a:t>
            </a:r>
            <a:r>
              <a:rPr lang="en-US" altLang="ko-KR" sz="2500" dirty="0" err="1">
                <a:solidFill>
                  <a:schemeClr val="bg1">
                    <a:lumMod val="85000"/>
                  </a:schemeClr>
                </a:solidFill>
                <a:latin typeface="Arial" panose="020B0604020202020204" pitchFamily="34" charset="0"/>
              </a:rPr>
              <a:t>x,y</a:t>
            </a:r>
            <a:r>
              <a:rPr lang="en-US" altLang="ko-KR" sz="2500" dirty="0">
                <a:solidFill>
                  <a:schemeClr val="bg1">
                    <a:lumMod val="85000"/>
                  </a:schemeClr>
                </a:solidFill>
                <a:latin typeface="Arial" panose="020B0604020202020204" pitchFamily="34" charset="0"/>
              </a:rPr>
              <a:t>)</a:t>
            </a:r>
          </a:p>
        </p:txBody>
      </p:sp>
      <p:sp>
        <p:nvSpPr>
          <p:cNvPr id="7" name="TextBox 6">
            <a:extLst>
              <a:ext uri="{FF2B5EF4-FFF2-40B4-BE49-F238E27FC236}">
                <a16:creationId xmlns:a16="http://schemas.microsoft.com/office/drawing/2014/main" id="{5946210B-EB92-4E5C-A65A-AE8B492C7E2F}"/>
              </a:ext>
            </a:extLst>
          </p:cNvPr>
          <p:cNvSpPr txBox="1"/>
          <p:nvPr/>
        </p:nvSpPr>
        <p:spPr>
          <a:xfrm>
            <a:off x="9777254" y="3806697"/>
            <a:ext cx="2198038" cy="1092607"/>
          </a:xfrm>
          <a:prstGeom prst="rect">
            <a:avLst/>
          </a:prstGeom>
          <a:noFill/>
        </p:spPr>
        <p:txBody>
          <a:bodyPr wrap="none" rtlCol="0">
            <a:spAutoFit/>
          </a:bodyPr>
          <a:lstStyle/>
          <a:p>
            <a:pPr algn="ctr"/>
            <a:r>
              <a:rPr lang="en-US" altLang="ko-KR" sz="4000" dirty="0">
                <a:solidFill>
                  <a:schemeClr val="bg1">
                    <a:lumMod val="85000"/>
                  </a:schemeClr>
                </a:solidFill>
                <a:latin typeface="Arial" panose="020B0604020202020204" pitchFamily="34" charset="0"/>
              </a:rPr>
              <a:t>Address</a:t>
            </a:r>
          </a:p>
          <a:p>
            <a:pPr algn="ctr"/>
            <a:r>
              <a:rPr lang="ko-KR" altLang="en-US" sz="2500" dirty="0">
                <a:solidFill>
                  <a:schemeClr val="bg1">
                    <a:lumMod val="85000"/>
                  </a:schemeClr>
                </a:solidFill>
                <a:latin typeface="Arial" panose="020B0604020202020204" pitchFamily="34" charset="0"/>
              </a:rPr>
              <a:t>공개키로 생성</a:t>
            </a:r>
            <a:endParaRPr lang="en-US" altLang="ko-KR" sz="2500" dirty="0">
              <a:solidFill>
                <a:schemeClr val="bg1">
                  <a:lumMod val="85000"/>
                </a:schemeClr>
              </a:solidFill>
              <a:latin typeface="Arial" panose="020B0604020202020204" pitchFamily="34" charset="0"/>
            </a:endParaRPr>
          </a:p>
        </p:txBody>
      </p:sp>
      <p:grpSp>
        <p:nvGrpSpPr>
          <p:cNvPr id="19" name="그룹 18">
            <a:extLst>
              <a:ext uri="{FF2B5EF4-FFF2-40B4-BE49-F238E27FC236}">
                <a16:creationId xmlns:a16="http://schemas.microsoft.com/office/drawing/2014/main" id="{ADF5ECB4-680C-4033-AB88-F1F92E7C8794}"/>
              </a:ext>
            </a:extLst>
          </p:cNvPr>
          <p:cNvGrpSpPr/>
          <p:nvPr/>
        </p:nvGrpSpPr>
        <p:grpSpPr>
          <a:xfrm>
            <a:off x="3384927" y="3781183"/>
            <a:ext cx="1378380" cy="1143635"/>
            <a:chOff x="3363198" y="4767113"/>
            <a:chExt cx="1378380" cy="1143635"/>
          </a:xfrm>
        </p:grpSpPr>
        <p:cxnSp>
          <p:nvCxnSpPr>
            <p:cNvPr id="8" name="직선 화살표 연결선 7">
              <a:extLst>
                <a:ext uri="{FF2B5EF4-FFF2-40B4-BE49-F238E27FC236}">
                  <a16:creationId xmlns:a16="http://schemas.microsoft.com/office/drawing/2014/main" id="{E1AF4304-31AB-4D10-8305-4537C2F441C2}"/>
                </a:ext>
              </a:extLst>
            </p:cNvPr>
            <p:cNvCxnSpPr>
              <a:cxnSpLocks/>
            </p:cNvCxnSpPr>
            <p:nvPr/>
          </p:nvCxnSpPr>
          <p:spPr>
            <a:xfrm>
              <a:off x="3363198" y="5013325"/>
              <a:ext cx="1378380" cy="0"/>
            </a:xfrm>
            <a:prstGeom prst="straightConnector1">
              <a:avLst/>
            </a:prstGeom>
            <a:ln w="1270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 name="직선 화살표 연결선 8">
              <a:extLst>
                <a:ext uri="{FF2B5EF4-FFF2-40B4-BE49-F238E27FC236}">
                  <a16:creationId xmlns:a16="http://schemas.microsoft.com/office/drawing/2014/main" id="{E3891FE1-15E2-44E8-85E7-17208B0CBA1A}"/>
                </a:ext>
              </a:extLst>
            </p:cNvPr>
            <p:cNvCxnSpPr>
              <a:cxnSpLocks/>
            </p:cNvCxnSpPr>
            <p:nvPr/>
          </p:nvCxnSpPr>
          <p:spPr>
            <a:xfrm flipH="1">
              <a:off x="3375137" y="5586748"/>
              <a:ext cx="1354502" cy="0"/>
            </a:xfrm>
            <a:prstGeom prst="straightConnector1">
              <a:avLst/>
            </a:prstGeom>
            <a:ln w="1270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 name="원형: 비어 있음 9">
              <a:extLst>
                <a:ext uri="{FF2B5EF4-FFF2-40B4-BE49-F238E27FC236}">
                  <a16:creationId xmlns:a16="http://schemas.microsoft.com/office/drawing/2014/main" id="{53555D92-A7B7-4818-A601-609B0C990F91}"/>
                </a:ext>
              </a:extLst>
            </p:cNvPr>
            <p:cNvSpPr>
              <a:spLocks noChangeAspect="1"/>
            </p:cNvSpPr>
            <p:nvPr/>
          </p:nvSpPr>
          <p:spPr>
            <a:xfrm>
              <a:off x="3782388" y="4767113"/>
              <a:ext cx="540000" cy="540000"/>
            </a:xfrm>
            <a:prstGeom prst="donut">
              <a:avLst/>
            </a:prstGeom>
            <a:solidFill>
              <a:srgbClr val="00D35A"/>
            </a:solidFill>
            <a:ln w="0">
              <a:solidFill>
                <a:srgbClr val="00D3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dirty="0">
                <a:solidFill>
                  <a:schemeClr val="tx1"/>
                </a:solidFill>
              </a:endParaRPr>
            </a:p>
          </p:txBody>
        </p:sp>
        <p:sp>
          <p:nvSpPr>
            <p:cNvPr id="11" name="곱하기 기호 10">
              <a:extLst>
                <a:ext uri="{FF2B5EF4-FFF2-40B4-BE49-F238E27FC236}">
                  <a16:creationId xmlns:a16="http://schemas.microsoft.com/office/drawing/2014/main" id="{E55DD74D-3C8B-4D48-8FAF-D3A6571AC0A8}"/>
                </a:ext>
              </a:extLst>
            </p:cNvPr>
            <p:cNvSpPr>
              <a:spLocks noChangeAspect="1"/>
            </p:cNvSpPr>
            <p:nvPr/>
          </p:nvSpPr>
          <p:spPr>
            <a:xfrm>
              <a:off x="3737388" y="5280748"/>
              <a:ext cx="630000" cy="630000"/>
            </a:xfrm>
            <a:prstGeom prst="mathMultiply">
              <a:avLst/>
            </a:prstGeom>
            <a:solidFill>
              <a:srgbClr val="EF296B"/>
            </a:solidFill>
            <a:ln w="0">
              <a:solidFill>
                <a:srgbClr val="EF29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sp>
        <p:nvSpPr>
          <p:cNvPr id="16" name="TextBox 15">
            <a:extLst>
              <a:ext uri="{FF2B5EF4-FFF2-40B4-BE49-F238E27FC236}">
                <a16:creationId xmlns:a16="http://schemas.microsoft.com/office/drawing/2014/main" id="{34606C3A-07FB-4259-AB11-D0CAB5DA99C8}"/>
              </a:ext>
            </a:extLst>
          </p:cNvPr>
          <p:cNvSpPr txBox="1"/>
          <p:nvPr/>
        </p:nvSpPr>
        <p:spPr>
          <a:xfrm>
            <a:off x="2574815" y="2969660"/>
            <a:ext cx="3238386" cy="707886"/>
          </a:xfrm>
          <a:prstGeom prst="rect">
            <a:avLst/>
          </a:prstGeom>
          <a:noFill/>
        </p:spPr>
        <p:txBody>
          <a:bodyPr wrap="none" rtlCol="0">
            <a:spAutoFit/>
          </a:bodyPr>
          <a:lstStyle/>
          <a:p>
            <a:pPr algn="ctr"/>
            <a:r>
              <a:rPr lang="en-US" altLang="ko-KR" sz="2000" dirty="0">
                <a:solidFill>
                  <a:schemeClr val="bg1">
                    <a:lumMod val="85000"/>
                  </a:schemeClr>
                </a:solidFill>
                <a:latin typeface="Arial" panose="020B0604020202020204" pitchFamily="34" charset="0"/>
              </a:rPr>
              <a:t>Elliptic Curve Multiplication</a:t>
            </a:r>
            <a:br>
              <a:rPr lang="en-US" altLang="ko-KR" sz="2000" dirty="0">
                <a:solidFill>
                  <a:schemeClr val="bg1">
                    <a:lumMod val="85000"/>
                  </a:schemeClr>
                </a:solidFill>
                <a:latin typeface="Arial" panose="020B0604020202020204" pitchFamily="34" charset="0"/>
              </a:rPr>
            </a:br>
            <a:r>
              <a:rPr lang="en-US" altLang="ko-KR" sz="2000" dirty="0">
                <a:solidFill>
                  <a:schemeClr val="bg1">
                    <a:lumMod val="85000"/>
                  </a:schemeClr>
                </a:solidFill>
                <a:latin typeface="Arial" panose="020B0604020202020204" pitchFamily="34" charset="0"/>
              </a:rPr>
              <a:t>(</a:t>
            </a:r>
            <a:r>
              <a:rPr lang="ko-KR" altLang="en-US" sz="2000" dirty="0">
                <a:solidFill>
                  <a:schemeClr val="bg1">
                    <a:lumMod val="85000"/>
                  </a:schemeClr>
                </a:solidFill>
                <a:latin typeface="Arial" panose="020B0604020202020204" pitchFamily="34" charset="0"/>
              </a:rPr>
              <a:t>단방향</a:t>
            </a:r>
            <a:r>
              <a:rPr lang="en-US" altLang="ko-KR" sz="2000" dirty="0">
                <a:solidFill>
                  <a:schemeClr val="bg1">
                    <a:lumMod val="85000"/>
                  </a:schemeClr>
                </a:solidFill>
                <a:latin typeface="Arial" panose="020B0604020202020204" pitchFamily="34" charset="0"/>
              </a:rPr>
              <a:t>, One-way)</a:t>
            </a:r>
          </a:p>
        </p:txBody>
      </p:sp>
      <p:sp>
        <p:nvSpPr>
          <p:cNvPr id="17" name="TextBox 16">
            <a:extLst>
              <a:ext uri="{FF2B5EF4-FFF2-40B4-BE49-F238E27FC236}">
                <a16:creationId xmlns:a16="http://schemas.microsoft.com/office/drawing/2014/main" id="{FAD0C0AD-CF89-4658-8A23-4B693CA444D2}"/>
              </a:ext>
            </a:extLst>
          </p:cNvPr>
          <p:cNvSpPr txBox="1"/>
          <p:nvPr/>
        </p:nvSpPr>
        <p:spPr>
          <a:xfrm>
            <a:off x="7556165" y="2969660"/>
            <a:ext cx="2291012" cy="707886"/>
          </a:xfrm>
          <a:prstGeom prst="rect">
            <a:avLst/>
          </a:prstGeom>
          <a:noFill/>
        </p:spPr>
        <p:txBody>
          <a:bodyPr wrap="none" rtlCol="0">
            <a:spAutoFit/>
          </a:bodyPr>
          <a:lstStyle/>
          <a:p>
            <a:pPr algn="ctr"/>
            <a:r>
              <a:rPr lang="en-US" altLang="ko-KR" sz="2000" dirty="0">
                <a:solidFill>
                  <a:schemeClr val="bg1">
                    <a:lumMod val="85000"/>
                  </a:schemeClr>
                </a:solidFill>
                <a:latin typeface="Arial" panose="020B0604020202020204" pitchFamily="34" charset="0"/>
              </a:rPr>
              <a:t>Hashing Function</a:t>
            </a:r>
            <a:br>
              <a:rPr lang="en-US" altLang="ko-KR" sz="2000" dirty="0">
                <a:solidFill>
                  <a:schemeClr val="bg1">
                    <a:lumMod val="85000"/>
                  </a:schemeClr>
                </a:solidFill>
                <a:latin typeface="Arial" panose="020B0604020202020204" pitchFamily="34" charset="0"/>
              </a:rPr>
            </a:br>
            <a:r>
              <a:rPr lang="en-US" altLang="ko-KR" sz="2000" dirty="0">
                <a:solidFill>
                  <a:schemeClr val="bg1">
                    <a:lumMod val="85000"/>
                  </a:schemeClr>
                </a:solidFill>
                <a:latin typeface="Arial" panose="020B0604020202020204" pitchFamily="34" charset="0"/>
              </a:rPr>
              <a:t>(</a:t>
            </a:r>
            <a:r>
              <a:rPr lang="ko-KR" altLang="en-US" sz="2000" dirty="0">
                <a:solidFill>
                  <a:schemeClr val="bg1">
                    <a:lumMod val="85000"/>
                  </a:schemeClr>
                </a:solidFill>
                <a:latin typeface="Arial" panose="020B0604020202020204" pitchFamily="34" charset="0"/>
              </a:rPr>
              <a:t>단방향</a:t>
            </a:r>
            <a:r>
              <a:rPr lang="en-US" altLang="ko-KR" sz="2000" dirty="0">
                <a:solidFill>
                  <a:schemeClr val="bg1">
                    <a:lumMod val="85000"/>
                  </a:schemeClr>
                </a:solidFill>
                <a:latin typeface="Arial" panose="020B0604020202020204" pitchFamily="34" charset="0"/>
              </a:rPr>
              <a:t>, One-way)</a:t>
            </a:r>
          </a:p>
        </p:txBody>
      </p:sp>
      <p:grpSp>
        <p:nvGrpSpPr>
          <p:cNvPr id="20" name="그룹 19">
            <a:extLst>
              <a:ext uri="{FF2B5EF4-FFF2-40B4-BE49-F238E27FC236}">
                <a16:creationId xmlns:a16="http://schemas.microsoft.com/office/drawing/2014/main" id="{D9733BF1-89A8-480F-A23C-A7EDBF8899D3}"/>
              </a:ext>
            </a:extLst>
          </p:cNvPr>
          <p:cNvGrpSpPr/>
          <p:nvPr/>
        </p:nvGrpSpPr>
        <p:grpSpPr>
          <a:xfrm>
            <a:off x="8055953" y="3781183"/>
            <a:ext cx="1378380" cy="1143635"/>
            <a:chOff x="3363198" y="4767113"/>
            <a:chExt cx="1378380" cy="1143635"/>
          </a:xfrm>
        </p:grpSpPr>
        <p:cxnSp>
          <p:nvCxnSpPr>
            <p:cNvPr id="21" name="직선 화살표 연결선 20">
              <a:extLst>
                <a:ext uri="{FF2B5EF4-FFF2-40B4-BE49-F238E27FC236}">
                  <a16:creationId xmlns:a16="http://schemas.microsoft.com/office/drawing/2014/main" id="{A2B4164A-83E5-4E65-BA66-83B5376DC38D}"/>
                </a:ext>
              </a:extLst>
            </p:cNvPr>
            <p:cNvCxnSpPr>
              <a:cxnSpLocks/>
            </p:cNvCxnSpPr>
            <p:nvPr/>
          </p:nvCxnSpPr>
          <p:spPr>
            <a:xfrm>
              <a:off x="3363198" y="5013325"/>
              <a:ext cx="1378380" cy="0"/>
            </a:xfrm>
            <a:prstGeom prst="straightConnector1">
              <a:avLst/>
            </a:prstGeom>
            <a:ln w="1270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C276BBB4-173E-4198-8655-E09934680394}"/>
                </a:ext>
              </a:extLst>
            </p:cNvPr>
            <p:cNvCxnSpPr>
              <a:cxnSpLocks/>
            </p:cNvCxnSpPr>
            <p:nvPr/>
          </p:nvCxnSpPr>
          <p:spPr>
            <a:xfrm flipH="1">
              <a:off x="3375137" y="5586748"/>
              <a:ext cx="1354502" cy="0"/>
            </a:xfrm>
            <a:prstGeom prst="straightConnector1">
              <a:avLst/>
            </a:prstGeom>
            <a:ln w="1270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원형: 비어 있음 22">
              <a:extLst>
                <a:ext uri="{FF2B5EF4-FFF2-40B4-BE49-F238E27FC236}">
                  <a16:creationId xmlns:a16="http://schemas.microsoft.com/office/drawing/2014/main" id="{C9C4D93D-55B9-4E3A-8B6E-5A60CA95E196}"/>
                </a:ext>
              </a:extLst>
            </p:cNvPr>
            <p:cNvSpPr>
              <a:spLocks noChangeAspect="1"/>
            </p:cNvSpPr>
            <p:nvPr/>
          </p:nvSpPr>
          <p:spPr>
            <a:xfrm>
              <a:off x="3782388" y="4767113"/>
              <a:ext cx="540000" cy="540000"/>
            </a:xfrm>
            <a:prstGeom prst="donut">
              <a:avLst/>
            </a:prstGeom>
            <a:solidFill>
              <a:srgbClr val="00D35A"/>
            </a:solidFill>
            <a:ln w="0">
              <a:solidFill>
                <a:srgbClr val="00D3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dirty="0">
                <a:solidFill>
                  <a:schemeClr val="tx1"/>
                </a:solidFill>
              </a:endParaRPr>
            </a:p>
          </p:txBody>
        </p:sp>
        <p:sp>
          <p:nvSpPr>
            <p:cNvPr id="24" name="곱하기 기호 23">
              <a:extLst>
                <a:ext uri="{FF2B5EF4-FFF2-40B4-BE49-F238E27FC236}">
                  <a16:creationId xmlns:a16="http://schemas.microsoft.com/office/drawing/2014/main" id="{1608E5A8-878A-424F-AC67-DBEC79071663}"/>
                </a:ext>
              </a:extLst>
            </p:cNvPr>
            <p:cNvSpPr>
              <a:spLocks noChangeAspect="1"/>
            </p:cNvSpPr>
            <p:nvPr/>
          </p:nvSpPr>
          <p:spPr>
            <a:xfrm>
              <a:off x="3737388" y="5280748"/>
              <a:ext cx="630000" cy="630000"/>
            </a:xfrm>
            <a:prstGeom prst="mathMultiply">
              <a:avLst/>
            </a:prstGeom>
            <a:solidFill>
              <a:srgbClr val="EF296B"/>
            </a:solidFill>
            <a:ln w="0">
              <a:solidFill>
                <a:srgbClr val="EF29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spTree>
    <p:extLst>
      <p:ext uri="{BB962C8B-B14F-4D97-AF65-F5344CB8AC3E}">
        <p14:creationId xmlns:p14="http://schemas.microsoft.com/office/powerpoint/2010/main" val="1429473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16" grpId="0"/>
      <p:bldP spid="17"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내용 개체 틀 1">
                <a:extLst>
                  <a:ext uri="{FF2B5EF4-FFF2-40B4-BE49-F238E27FC236}">
                    <a16:creationId xmlns:a16="http://schemas.microsoft.com/office/drawing/2014/main" id="{6829FF8E-CF84-4841-83CD-CC6A0D084016}"/>
                  </a:ext>
                </a:extLst>
              </p:cNvPr>
              <p:cNvSpPr>
                <a:spLocks noGrp="1"/>
              </p:cNvSpPr>
              <p:nvPr>
                <p:ph idx="1"/>
              </p:nvPr>
            </p:nvSpPr>
            <p:spPr>
              <a:xfrm>
                <a:off x="241299" y="674860"/>
                <a:ext cx="11683999" cy="3307406"/>
              </a:xfrm>
            </p:spPr>
            <p:txBody>
              <a:bodyPr>
                <a:normAutofit lnSpcReduction="10000"/>
              </a:bodyPr>
              <a:lstStyle/>
              <a:p>
                <a:pPr indent="0">
                  <a:buNone/>
                </a:pPr>
                <a:r>
                  <a:rPr lang="ko-KR" altLang="en-US" sz="2200" b="1" dirty="0" err="1"/>
                  <a:t>유한체</a:t>
                </a:r>
                <a:r>
                  <a:rPr lang="ko-KR" altLang="en-US" sz="2200" b="1" dirty="0"/>
                  <a:t> </a:t>
                </a:r>
                <a:r>
                  <a:rPr lang="en-US" altLang="ko-KR" sz="2200" b="1" dirty="0"/>
                  <a:t>(Finite</a:t>
                </a:r>
                <a:r>
                  <a:rPr lang="ko-KR" altLang="en-US" sz="2200" b="1" dirty="0"/>
                  <a:t> </a:t>
                </a:r>
                <a:r>
                  <a:rPr lang="en-US" altLang="ko-KR" sz="2200" b="1" dirty="0"/>
                  <a:t>Field)</a:t>
                </a:r>
              </a:p>
              <a:p>
                <a:pPr marL="144000"/>
                <a:r>
                  <a:rPr lang="ko-KR" altLang="en-US" dirty="0">
                    <a:solidFill>
                      <a:srgbClr val="DBAC7D"/>
                    </a:solidFill>
                  </a:rPr>
                  <a:t>집합에 소해 있는 원소의 수가 한정되어 있으며</a:t>
                </a:r>
                <a:r>
                  <a:rPr lang="en-US" altLang="ko-KR" dirty="0">
                    <a:solidFill>
                      <a:srgbClr val="DBAC7D"/>
                    </a:solidFill>
                  </a:rPr>
                  <a:t>, </a:t>
                </a:r>
                <a:r>
                  <a:rPr lang="ko-KR" altLang="en-US" dirty="0">
                    <a:solidFill>
                      <a:srgbClr val="DBAC7D"/>
                    </a:solidFill>
                  </a:rPr>
                  <a:t>덧셈</a:t>
                </a:r>
                <a:r>
                  <a:rPr lang="en-US" altLang="ko-KR" dirty="0">
                    <a:solidFill>
                      <a:srgbClr val="DBAC7D"/>
                    </a:solidFill>
                  </a:rPr>
                  <a:t>, </a:t>
                </a:r>
                <a:r>
                  <a:rPr lang="ko-KR" altLang="en-US" dirty="0">
                    <a:solidFill>
                      <a:srgbClr val="DBAC7D"/>
                    </a:solidFill>
                  </a:rPr>
                  <a:t>곱셈 연산에 대하여 닫혀 있는 집합</a:t>
                </a:r>
                <a:endParaRPr lang="en-US" altLang="ko-KR" dirty="0">
                  <a:solidFill>
                    <a:srgbClr val="DBAC7D"/>
                  </a:solidFill>
                </a:endParaRPr>
              </a:p>
              <a:p>
                <a:pPr marL="504000" lvl="1"/>
                <a:r>
                  <a:rPr lang="ko-KR" altLang="en-US" dirty="0" err="1"/>
                  <a:t>닫혀있다</a:t>
                </a:r>
                <a:r>
                  <a:rPr lang="ko-KR" altLang="en-US" dirty="0"/>
                  <a:t> </a:t>
                </a:r>
                <a:r>
                  <a:rPr lang="en-US" altLang="ko-KR" dirty="0"/>
                  <a:t>: </a:t>
                </a:r>
                <a:r>
                  <a:rPr lang="ko-KR" altLang="en-US" dirty="0"/>
                  <a:t>연산의 결과 값도 집합에 </a:t>
                </a:r>
                <a:r>
                  <a:rPr lang="ko-KR" altLang="en-US" dirty="0" err="1"/>
                  <a:t>속해있다</a:t>
                </a:r>
                <a:endParaRPr lang="en-US" altLang="ko-KR" dirty="0"/>
              </a:p>
              <a:p>
                <a:pPr marL="504000" lvl="1"/>
                <a:r>
                  <a:rPr lang="ko-KR" altLang="en-US" dirty="0" err="1"/>
                  <a:t>갈로이스</a:t>
                </a:r>
                <a:r>
                  <a:rPr lang="ko-KR" altLang="en-US" dirty="0"/>
                  <a:t> 체</a:t>
                </a:r>
                <a:r>
                  <a:rPr lang="en-US" altLang="ko-KR" dirty="0"/>
                  <a:t>(Galois Field) </a:t>
                </a:r>
                <a:r>
                  <a:rPr lang="ko-KR" altLang="en-US" dirty="0" err="1"/>
                  <a:t>라고로</a:t>
                </a:r>
                <a:r>
                  <a:rPr lang="ko-KR" altLang="en-US" dirty="0"/>
                  <a:t> 불림 </a:t>
                </a:r>
                <a:r>
                  <a:rPr lang="en-US" altLang="ko-KR" dirty="0"/>
                  <a:t>(</a:t>
                </a:r>
                <a:r>
                  <a:rPr lang="ko-KR" altLang="en-US" dirty="0" err="1"/>
                  <a:t>갈로아</a:t>
                </a:r>
                <a:r>
                  <a:rPr lang="ko-KR" altLang="en-US" dirty="0"/>
                  <a:t> 이론</a:t>
                </a:r>
                <a:r>
                  <a:rPr lang="en-US" altLang="ko-KR" dirty="0"/>
                  <a:t>: </a:t>
                </a:r>
                <a:r>
                  <a:rPr lang="ko-KR" altLang="en-US" dirty="0"/>
                  <a:t>체의 대칭성 구조를 군의 구조로 바라다볼 수 있게 한 이론</a:t>
                </a:r>
                <a:r>
                  <a:rPr lang="en-US" altLang="ko-KR" dirty="0"/>
                  <a:t>)</a:t>
                </a:r>
              </a:p>
              <a:p>
                <a:pPr marL="504000" lvl="1"/>
                <a:r>
                  <a:rPr lang="ko-KR" altLang="en-US" dirty="0">
                    <a:solidFill>
                      <a:srgbClr val="DBAC7D"/>
                    </a:solidFill>
                  </a:rPr>
                  <a:t>원소의 개수가 소수 </a:t>
                </a:r>
                <a14:m>
                  <m:oMath xmlns:m="http://schemas.openxmlformats.org/officeDocument/2006/math">
                    <m:r>
                      <a:rPr lang="en-US" altLang="ko-KR" b="0" i="1" smtClean="0">
                        <a:solidFill>
                          <a:srgbClr val="DBAC7D"/>
                        </a:solidFill>
                        <a:latin typeface="Cambria Math" panose="02040503050406030204" pitchFamily="18" charset="0"/>
                      </a:rPr>
                      <m:t>𝑝</m:t>
                    </m:r>
                  </m:oMath>
                </a14:m>
                <a:r>
                  <a:rPr lang="en-US" altLang="ko-KR" dirty="0"/>
                  <a:t> (prime)</a:t>
                </a:r>
                <a:r>
                  <a:rPr lang="ko-KR" altLang="en-US" dirty="0"/>
                  <a:t>개 인 </a:t>
                </a:r>
                <a:r>
                  <a:rPr lang="ko-KR" altLang="en-US" dirty="0" err="1"/>
                  <a:t>유한체</a:t>
                </a:r>
                <a:r>
                  <a:rPr lang="ko-KR" altLang="en-US" dirty="0"/>
                  <a:t> </a:t>
                </a:r>
                <a:r>
                  <a:rPr lang="en-US" altLang="ko-KR" dirty="0"/>
                  <a:t>: </a:t>
                </a:r>
                <a:r>
                  <a:rPr lang="ko-KR" altLang="en-US" dirty="0">
                    <a:solidFill>
                      <a:srgbClr val="DBAC7D"/>
                    </a:solidFill>
                  </a:rPr>
                  <a:t>원소는 </a:t>
                </a:r>
                <a:r>
                  <a:rPr lang="en-US" altLang="ko-KR" dirty="0">
                    <a:solidFill>
                      <a:srgbClr val="DBAC7D"/>
                    </a:solidFill>
                  </a:rPr>
                  <a:t>" 0, 1, 2, …, (p-1)" </a:t>
                </a:r>
                <a:r>
                  <a:rPr lang="ko-KR" altLang="en-US" dirty="0">
                    <a:solidFill>
                      <a:srgbClr val="DBAC7D"/>
                    </a:solidFill>
                  </a:rPr>
                  <a:t>중 하나</a:t>
                </a:r>
                <a:endParaRPr lang="en-US" altLang="ko-KR" dirty="0">
                  <a:solidFill>
                    <a:srgbClr val="DBAC7D"/>
                  </a:solidFill>
                </a:endParaRPr>
              </a:p>
              <a:p>
                <a:pPr marL="504000" lvl="1"/>
                <a:r>
                  <a:rPr lang="ko-KR" altLang="en-US" dirty="0"/>
                  <a:t>표기 </a:t>
                </a:r>
                <a:r>
                  <a:rPr lang="en-US" altLang="ko-KR" dirty="0"/>
                  <a:t>: </a:t>
                </a:r>
                <a14:m>
                  <m:oMath xmlns:m="http://schemas.openxmlformats.org/officeDocument/2006/math">
                    <m:r>
                      <a:rPr lang="en-US" altLang="ko-KR" i="1" smtClean="0">
                        <a:latin typeface="Cambria Math" panose="02040503050406030204" pitchFamily="18" charset="0"/>
                      </a:rPr>
                      <m:t>𝐺</m:t>
                    </m:r>
                    <m:r>
                      <a:rPr lang="ko-KR" altLang="en-US" i="1">
                        <a:latin typeface="Cambria Math" panose="02040503050406030204" pitchFamily="18" charset="0"/>
                      </a:rPr>
                      <m:t>𝔽</m:t>
                    </m:r>
                    <m:r>
                      <a:rPr lang="en-US" altLang="ko-KR" i="1">
                        <a:latin typeface="Cambria Math" panose="02040503050406030204" pitchFamily="18" charset="0"/>
                      </a:rPr>
                      <m:t>(</m:t>
                    </m:r>
                    <m:r>
                      <a:rPr lang="en-US" altLang="ko-KR" i="1">
                        <a:latin typeface="Cambria Math" panose="02040503050406030204" pitchFamily="18" charset="0"/>
                      </a:rPr>
                      <m:t>𝑝</m:t>
                    </m:r>
                    <m:r>
                      <a:rPr lang="en-US" altLang="ko-KR" i="1">
                        <a:latin typeface="Cambria Math" panose="02040503050406030204" pitchFamily="18" charset="0"/>
                      </a:rPr>
                      <m:t>)</m:t>
                    </m:r>
                  </m:oMath>
                </a14:m>
                <a:r>
                  <a:rPr lang="en-US" altLang="ko-KR" dirty="0"/>
                  <a:t> </a:t>
                </a:r>
                <a:r>
                  <a:rPr lang="ko-KR" altLang="en-US" dirty="0"/>
                  <a:t>또는</a:t>
                </a:r>
                <a:r>
                  <a:rPr lang="en-US" altLang="ko-KR" dirty="0"/>
                  <a:t> </a:t>
                </a:r>
                <a14:m>
                  <m:oMath xmlns:m="http://schemas.openxmlformats.org/officeDocument/2006/math">
                    <m:r>
                      <a:rPr lang="ko-KR" altLang="en-US" i="1" smtClean="0">
                        <a:solidFill>
                          <a:srgbClr val="00C8EB"/>
                        </a:solidFill>
                        <a:latin typeface="Cambria Math" panose="02040503050406030204" pitchFamily="18" charset="0"/>
                      </a:rPr>
                      <m:t>𝔽</m:t>
                    </m:r>
                    <m:r>
                      <a:rPr lang="en-US" altLang="ko-KR" i="1" baseline="-25000">
                        <a:solidFill>
                          <a:srgbClr val="00C8EB"/>
                        </a:solidFill>
                        <a:latin typeface="Cambria Math" panose="02040503050406030204" pitchFamily="18" charset="0"/>
                      </a:rPr>
                      <m:t>𝑝</m:t>
                    </m:r>
                  </m:oMath>
                </a14:m>
                <a:r>
                  <a:rPr lang="en-US" altLang="ko-KR" baseline="-25000" dirty="0"/>
                  <a:t> </a:t>
                </a:r>
              </a:p>
              <a:p>
                <a:pPr marL="144000"/>
                <a:r>
                  <a:rPr lang="ko-KR" altLang="en-US" dirty="0"/>
                  <a:t>암호학에서 사용하는 </a:t>
                </a:r>
                <a:r>
                  <a:rPr lang="ko-KR" altLang="en-US" dirty="0" err="1"/>
                  <a:t>유한체</a:t>
                </a:r>
                <a:endParaRPr lang="en-US" altLang="ko-KR" dirty="0"/>
              </a:p>
              <a:p>
                <a:pPr marL="504000" lvl="1"/>
                <a:r>
                  <a:rPr lang="en-US" altLang="ko-KR" dirty="0">
                    <a:solidFill>
                      <a:srgbClr val="00C8EB"/>
                    </a:solidFill>
                  </a:rPr>
                  <a:t>Prime(</a:t>
                </a:r>
                <a:r>
                  <a:rPr lang="ko-KR" altLang="en-US" dirty="0">
                    <a:solidFill>
                      <a:srgbClr val="00C8EB"/>
                    </a:solidFill>
                  </a:rPr>
                  <a:t>소수</a:t>
                </a:r>
                <a:r>
                  <a:rPr lang="en-US" altLang="ko-KR" dirty="0">
                    <a:solidFill>
                      <a:srgbClr val="00C8EB"/>
                    </a:solidFill>
                  </a:rPr>
                  <a:t>) Field</a:t>
                </a:r>
                <a:r>
                  <a:rPr lang="en-US" altLang="ko-KR" dirty="0"/>
                  <a:t> : </a:t>
                </a:r>
                <a:r>
                  <a:rPr lang="ko-KR" altLang="en-US" dirty="0">
                    <a:solidFill>
                      <a:srgbClr val="DBAC7D"/>
                    </a:solidFill>
                  </a:rPr>
                  <a:t>원소의 개수인 </a:t>
                </a:r>
                <a14:m>
                  <m:oMath xmlns:m="http://schemas.openxmlformats.org/officeDocument/2006/math">
                    <m:r>
                      <a:rPr lang="en-US" altLang="ko-KR" b="0" i="1" smtClean="0">
                        <a:solidFill>
                          <a:srgbClr val="DBAC7D"/>
                        </a:solidFill>
                        <a:latin typeface="Cambria Math" panose="02040503050406030204" pitchFamily="18" charset="0"/>
                      </a:rPr>
                      <m:t>𝑝</m:t>
                    </m:r>
                  </m:oMath>
                </a14:m>
                <a:r>
                  <a:rPr lang="en-US" altLang="ko-KR" dirty="0">
                    <a:solidFill>
                      <a:srgbClr val="DBAC7D"/>
                    </a:solidFill>
                  </a:rPr>
                  <a:t> </a:t>
                </a:r>
                <a:r>
                  <a:rPr lang="ko-KR" altLang="en-US" dirty="0">
                    <a:solidFill>
                      <a:srgbClr val="DBAC7D"/>
                    </a:solidFill>
                  </a:rPr>
                  <a:t>가 홀수 소수</a:t>
                </a:r>
                <a:r>
                  <a:rPr lang="en-US" altLang="ko-KR" dirty="0">
                    <a:solidFill>
                      <a:srgbClr val="DBAC7D"/>
                    </a:solidFill>
                  </a:rPr>
                  <a:t>(prime)</a:t>
                </a:r>
                <a:r>
                  <a:rPr lang="ko-KR" altLang="en-US" dirty="0">
                    <a:solidFill>
                      <a:srgbClr val="DBAC7D"/>
                    </a:solidFill>
                  </a:rPr>
                  <a:t>인 </a:t>
                </a:r>
                <a:r>
                  <a:rPr lang="ko-KR" altLang="en-US" dirty="0" err="1">
                    <a:solidFill>
                      <a:srgbClr val="DBAC7D"/>
                    </a:solidFill>
                  </a:rPr>
                  <a:t>유한체</a:t>
                </a:r>
                <a:r>
                  <a:rPr lang="ko-KR" altLang="en-US" dirty="0">
                    <a:solidFill>
                      <a:srgbClr val="DBAC7D"/>
                    </a:solidFill>
                  </a:rPr>
                  <a:t> </a:t>
                </a:r>
                <a:r>
                  <a:rPr lang="ko-KR" altLang="en-US" dirty="0"/>
                  <a:t>➡ </a:t>
                </a:r>
                <a:r>
                  <a:rPr lang="en-US" altLang="ko-KR" dirty="0"/>
                  <a:t>secp256k1(</a:t>
                </a:r>
                <a:r>
                  <a:rPr lang="ko-KR" altLang="en-US" dirty="0" err="1"/>
                  <a:t>비트코인</a:t>
                </a:r>
                <a:r>
                  <a:rPr lang="en-US" altLang="ko-KR" dirty="0"/>
                  <a:t>, </a:t>
                </a:r>
                <a:r>
                  <a:rPr lang="ko-KR" altLang="en-US" dirty="0"/>
                  <a:t>이더리움 사용</a:t>
                </a:r>
                <a:r>
                  <a:rPr lang="en-US" altLang="ko-KR" dirty="0"/>
                  <a:t>)</a:t>
                </a:r>
              </a:p>
              <a:p>
                <a:pPr marL="504000" lvl="1"/>
                <a:r>
                  <a:rPr lang="en-US" altLang="ko-KR" dirty="0"/>
                  <a:t>Binary Field : </a:t>
                </a:r>
                <a:r>
                  <a:rPr lang="ko-KR" altLang="en-US" dirty="0"/>
                  <a:t>원소의 개수가 </a:t>
                </a:r>
                <a:r>
                  <a:rPr lang="en-US" altLang="ko-KR" dirty="0"/>
                  <a:t>2</a:t>
                </a:r>
                <a:r>
                  <a:rPr lang="en-US" altLang="ko-KR" baseline="30000" dirty="0"/>
                  <a:t>m</a:t>
                </a:r>
                <a:r>
                  <a:rPr lang="en-US" altLang="ko-KR" dirty="0"/>
                  <a:t>. m-bit string</a:t>
                </a:r>
              </a:p>
              <a:p>
                <a:pPr marL="144000"/>
                <a:endParaRPr lang="en-US" altLang="ko-KR" dirty="0"/>
              </a:p>
            </p:txBody>
          </p:sp>
        </mc:Choice>
        <mc:Fallback xmlns="">
          <p:sp>
            <p:nvSpPr>
              <p:cNvPr id="2" name="내용 개체 틀 1">
                <a:extLst>
                  <a:ext uri="{FF2B5EF4-FFF2-40B4-BE49-F238E27FC236}">
                    <a16:creationId xmlns:a16="http://schemas.microsoft.com/office/drawing/2014/main" id="{6829FF8E-CF84-4841-83CD-CC6A0D084016}"/>
                  </a:ext>
                </a:extLst>
              </p:cNvPr>
              <p:cNvSpPr>
                <a:spLocks noGrp="1" noRot="1" noChangeAspect="1" noMove="1" noResize="1" noEditPoints="1" noAdjustHandles="1" noChangeArrowheads="1" noChangeShapeType="1" noTextEdit="1"/>
              </p:cNvSpPr>
              <p:nvPr>
                <p:ph idx="1"/>
              </p:nvPr>
            </p:nvSpPr>
            <p:spPr>
              <a:xfrm>
                <a:off x="241299" y="674860"/>
                <a:ext cx="11683999" cy="3307406"/>
              </a:xfrm>
              <a:blipFill>
                <a:blip r:embed="rId3"/>
                <a:stretch>
                  <a:fillRect l="-678" t="-1845"/>
                </a:stretch>
              </a:blipFill>
            </p:spPr>
            <p:txBody>
              <a:bodyPr/>
              <a:lstStyle/>
              <a:p>
                <a:r>
                  <a:rPr lang="ko-KR" altLang="en-US">
                    <a:noFill/>
                  </a:rPr>
                  <a:t> </a:t>
                </a:r>
              </a:p>
            </p:txBody>
          </p:sp>
        </mc:Fallback>
      </mc:AlternateContent>
      <p:sp>
        <p:nvSpPr>
          <p:cNvPr id="3" name="제목 2">
            <a:extLst>
              <a:ext uri="{FF2B5EF4-FFF2-40B4-BE49-F238E27FC236}">
                <a16:creationId xmlns:a16="http://schemas.microsoft.com/office/drawing/2014/main" id="{1C4075F6-C2B6-458B-B682-5E6E2C0C6D7F}"/>
              </a:ext>
            </a:extLst>
          </p:cNvPr>
          <p:cNvSpPr>
            <a:spLocks noGrp="1"/>
          </p:cNvSpPr>
          <p:nvPr>
            <p:ph type="title"/>
          </p:nvPr>
        </p:nvSpPr>
        <p:spPr/>
        <p:txBody>
          <a:bodyPr/>
          <a:lstStyle/>
          <a:p>
            <a:r>
              <a:rPr lang="en-US" altLang="ko-KR" dirty="0"/>
              <a:t>ECC</a:t>
            </a:r>
            <a:r>
              <a:rPr lang="ko-KR" altLang="en-US" dirty="0"/>
              <a:t> </a:t>
            </a:r>
            <a:r>
              <a:rPr lang="en-US" altLang="ko-KR" dirty="0"/>
              <a:t>[ </a:t>
            </a:r>
            <a:r>
              <a:rPr lang="ko-KR" altLang="en-US" dirty="0" err="1"/>
              <a:t>유한체</a:t>
            </a:r>
            <a:r>
              <a:rPr lang="en-US" altLang="ko-KR" dirty="0"/>
              <a:t>(Finite Field) ]</a:t>
            </a:r>
            <a:endParaRPr lang="ko-KR" altLang="en-US"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5279A1D0-4D4C-4823-A6CF-0872E1B95B95}"/>
                  </a:ext>
                </a:extLst>
              </p:cNvPr>
              <p:cNvSpPr txBox="1"/>
              <p:nvPr/>
            </p:nvSpPr>
            <p:spPr>
              <a:xfrm>
                <a:off x="1208600" y="4064372"/>
                <a:ext cx="4000839" cy="553998"/>
              </a:xfrm>
              <a:prstGeom prst="rect">
                <a:avLst/>
              </a:prstGeom>
              <a:noFill/>
            </p:spPr>
            <p:txBody>
              <a:bodyPr wrap="none" rtlCol="0">
                <a:spAutoFit/>
              </a:bodyPr>
              <a:lstStyle/>
              <a:p>
                <a14:m>
                  <m:oMath xmlns:m="http://schemas.openxmlformats.org/officeDocument/2006/math">
                    <m:r>
                      <a:rPr lang="en-US" altLang="ko-KR" sz="3000" b="0" i="1" smtClean="0">
                        <a:solidFill>
                          <a:schemeClr val="bg1">
                            <a:lumMod val="85000"/>
                          </a:schemeClr>
                        </a:solidFill>
                        <a:latin typeface="Cambria Math" panose="02040503050406030204" pitchFamily="18" charset="0"/>
                      </a:rPr>
                      <m:t>𝑝</m:t>
                    </m:r>
                    <m:r>
                      <a:rPr lang="en-US" altLang="ko-KR" sz="3000" b="0" i="1" smtClean="0">
                        <a:solidFill>
                          <a:schemeClr val="bg1">
                            <a:lumMod val="85000"/>
                          </a:schemeClr>
                        </a:solidFill>
                        <a:latin typeface="Cambria Math" panose="02040503050406030204" pitchFamily="18" charset="0"/>
                      </a:rPr>
                      <m:t>=5</m:t>
                    </m:r>
                  </m:oMath>
                </a14:m>
                <a:r>
                  <a:rPr lang="en-US" altLang="ko-KR" sz="3000" dirty="0">
                    <a:solidFill>
                      <a:schemeClr val="bg1">
                        <a:lumMod val="85000"/>
                      </a:schemeClr>
                    </a:solidFill>
                  </a:rPr>
                  <a:t>, </a:t>
                </a:r>
                <a14:m>
                  <m:oMath xmlns:m="http://schemas.openxmlformats.org/officeDocument/2006/math">
                    <m:r>
                      <a:rPr lang="ko-KR" altLang="en-US" sz="3000" i="1" smtClean="0">
                        <a:solidFill>
                          <a:schemeClr val="bg1">
                            <a:lumMod val="85000"/>
                          </a:schemeClr>
                        </a:solidFill>
                        <a:latin typeface="Cambria Math" panose="02040503050406030204" pitchFamily="18" charset="0"/>
                      </a:rPr>
                      <m:t>𝔽</m:t>
                    </m:r>
                    <m:r>
                      <a:rPr lang="en-US" altLang="ko-KR" sz="3000" b="0" i="1" baseline="-25000" smtClean="0">
                        <a:solidFill>
                          <a:schemeClr val="bg1">
                            <a:lumMod val="85000"/>
                          </a:schemeClr>
                        </a:solidFill>
                        <a:latin typeface="Cambria Math" panose="02040503050406030204" pitchFamily="18" charset="0"/>
                      </a:rPr>
                      <m:t>5</m:t>
                    </m:r>
                    <m:r>
                      <a:rPr lang="en-US" altLang="ko-KR" sz="3000" b="0" i="1" smtClean="0">
                        <a:solidFill>
                          <a:schemeClr val="bg1">
                            <a:lumMod val="85000"/>
                          </a:schemeClr>
                        </a:solidFill>
                        <a:latin typeface="Cambria Math" panose="02040503050406030204" pitchFamily="18" charset="0"/>
                      </a:rPr>
                      <m:t>=[0,1,2,3,4]</m:t>
                    </m:r>
                  </m:oMath>
                </a14:m>
                <a:r>
                  <a:rPr lang="en-US" altLang="ko-KR" sz="3000" dirty="0">
                    <a:solidFill>
                      <a:schemeClr val="bg1">
                        <a:lumMod val="85000"/>
                      </a:schemeClr>
                    </a:solidFill>
                  </a:rPr>
                  <a:t> </a:t>
                </a:r>
              </a:p>
            </p:txBody>
          </p:sp>
        </mc:Choice>
        <mc:Fallback xmlns="">
          <p:sp>
            <p:nvSpPr>
              <p:cNvPr id="4" name="TextBox 3">
                <a:extLst>
                  <a:ext uri="{FF2B5EF4-FFF2-40B4-BE49-F238E27FC236}">
                    <a16:creationId xmlns:a16="http://schemas.microsoft.com/office/drawing/2014/main" id="{5279A1D0-4D4C-4823-A6CF-0872E1B95B95}"/>
                  </a:ext>
                </a:extLst>
              </p:cNvPr>
              <p:cNvSpPr txBox="1">
                <a:spLocks noRot="1" noChangeAspect="1" noMove="1" noResize="1" noEditPoints="1" noAdjustHandles="1" noChangeArrowheads="1" noChangeShapeType="1" noTextEdit="1"/>
              </p:cNvSpPr>
              <p:nvPr/>
            </p:nvSpPr>
            <p:spPr>
              <a:xfrm>
                <a:off x="1208600" y="4064372"/>
                <a:ext cx="4000839" cy="553998"/>
              </a:xfrm>
              <a:prstGeom prst="rect">
                <a:avLst/>
              </a:prstGeom>
              <a:blipFill>
                <a:blip r:embed="rId4"/>
                <a:stretch>
                  <a:fillRect t="-14286" b="-32967"/>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7E07C344-8269-4698-A651-F8EE4AF21562}"/>
                  </a:ext>
                </a:extLst>
              </p:cNvPr>
              <p:cNvSpPr txBox="1"/>
              <p:nvPr/>
            </p:nvSpPr>
            <p:spPr>
              <a:xfrm>
                <a:off x="1653379" y="5029228"/>
                <a:ext cx="3125792" cy="553998"/>
              </a:xfrm>
              <a:prstGeom prst="rect">
                <a:avLst/>
              </a:prstGeom>
              <a:noFill/>
            </p:spPr>
            <p:txBody>
              <a:bodyPr wrap="none" rtlCol="0">
                <a:spAutoFit/>
              </a:bodyPr>
              <a:lstStyle/>
              <a:p>
                <a14:m>
                  <m:oMath xmlns:m="http://schemas.openxmlformats.org/officeDocument/2006/math">
                    <m:r>
                      <a:rPr lang="en-US" altLang="ko-KR" sz="3000" b="0" i="1" smtClean="0">
                        <a:solidFill>
                          <a:schemeClr val="bg1">
                            <a:lumMod val="85000"/>
                          </a:schemeClr>
                        </a:solidFill>
                        <a:latin typeface="Cambria Math" panose="02040503050406030204" pitchFamily="18" charset="0"/>
                      </a:rPr>
                      <m:t>𝑦</m:t>
                    </m:r>
                    <m:r>
                      <a:rPr lang="en-US" altLang="ko-KR" sz="3000" b="0" i="1" smtClean="0">
                        <a:solidFill>
                          <a:schemeClr val="bg1">
                            <a:lumMod val="85000"/>
                          </a:schemeClr>
                        </a:solidFill>
                        <a:latin typeface="Cambria Math" panose="02040503050406030204" pitchFamily="18" charset="0"/>
                      </a:rPr>
                      <m:t>=</m:t>
                    </m:r>
                    <m:r>
                      <a:rPr lang="en-US" altLang="ko-KR" sz="3000" b="0" i="1" smtClean="0">
                        <a:solidFill>
                          <a:schemeClr val="bg1">
                            <a:lumMod val="85000"/>
                          </a:schemeClr>
                        </a:solidFill>
                        <a:latin typeface="Cambria Math" panose="02040503050406030204" pitchFamily="18" charset="0"/>
                      </a:rPr>
                      <m:t>𝑥</m:t>
                    </m:r>
                    <m:r>
                      <a:rPr lang="en-US" altLang="ko-KR" sz="3000" b="0" i="1" baseline="30000" smtClean="0">
                        <a:solidFill>
                          <a:schemeClr val="bg1">
                            <a:lumMod val="85000"/>
                          </a:schemeClr>
                        </a:solidFill>
                        <a:latin typeface="Cambria Math" panose="02040503050406030204" pitchFamily="18" charset="0"/>
                      </a:rPr>
                      <m:t>3</m:t>
                    </m:r>
                    <m:r>
                      <a:rPr lang="en-US" altLang="ko-KR" sz="3000" b="0" i="1" smtClean="0">
                        <a:solidFill>
                          <a:schemeClr val="bg1">
                            <a:lumMod val="85000"/>
                          </a:schemeClr>
                        </a:solidFill>
                        <a:latin typeface="Cambria Math" panose="02040503050406030204" pitchFamily="18" charset="0"/>
                      </a:rPr>
                      <m:t> </m:t>
                    </m:r>
                    <m:r>
                      <a:rPr lang="en-US" altLang="ko-KR" sz="3000" b="0" i="1" smtClean="0">
                        <a:solidFill>
                          <a:schemeClr val="bg1">
                            <a:lumMod val="85000"/>
                          </a:schemeClr>
                        </a:solidFill>
                        <a:latin typeface="Cambria Math" panose="02040503050406030204" pitchFamily="18" charset="0"/>
                      </a:rPr>
                      <m:t>𝑜𝑣𝑒𝑟</m:t>
                    </m:r>
                    <m:r>
                      <a:rPr lang="en-US" altLang="ko-KR" sz="3000" b="0" i="1" smtClean="0">
                        <a:solidFill>
                          <a:schemeClr val="bg1">
                            <a:lumMod val="85000"/>
                          </a:schemeClr>
                        </a:solidFill>
                        <a:latin typeface="Cambria Math" panose="02040503050406030204" pitchFamily="18" charset="0"/>
                      </a:rPr>
                      <m:t> (</m:t>
                    </m:r>
                    <m:r>
                      <a:rPr lang="ko-KR" altLang="en-US" sz="3000" i="1">
                        <a:solidFill>
                          <a:schemeClr val="bg1">
                            <a:lumMod val="85000"/>
                          </a:schemeClr>
                        </a:solidFill>
                        <a:latin typeface="Cambria Math" panose="02040503050406030204" pitchFamily="18" charset="0"/>
                      </a:rPr>
                      <m:t>𝔽</m:t>
                    </m:r>
                    <m:r>
                      <a:rPr lang="en-US" altLang="ko-KR" sz="3000" i="1" baseline="-25000">
                        <a:solidFill>
                          <a:schemeClr val="bg1">
                            <a:lumMod val="85000"/>
                          </a:schemeClr>
                        </a:solidFill>
                        <a:latin typeface="Cambria Math" panose="02040503050406030204" pitchFamily="18" charset="0"/>
                      </a:rPr>
                      <m:t>5</m:t>
                    </m:r>
                    <m:r>
                      <a:rPr lang="en-US" altLang="ko-KR" sz="3000" b="0" i="1" smtClean="0">
                        <a:solidFill>
                          <a:schemeClr val="bg1">
                            <a:lumMod val="85000"/>
                          </a:schemeClr>
                        </a:solidFill>
                        <a:latin typeface="Cambria Math" panose="02040503050406030204" pitchFamily="18" charset="0"/>
                      </a:rPr>
                      <m:t>)</m:t>
                    </m:r>
                  </m:oMath>
                </a14:m>
                <a:r>
                  <a:rPr lang="en-US" altLang="ko-KR" sz="3000" dirty="0">
                    <a:solidFill>
                      <a:schemeClr val="bg1">
                        <a:lumMod val="85000"/>
                      </a:schemeClr>
                    </a:solidFill>
                  </a:rPr>
                  <a:t> </a:t>
                </a:r>
              </a:p>
            </p:txBody>
          </p:sp>
        </mc:Choice>
        <mc:Fallback xmlns="">
          <p:sp>
            <p:nvSpPr>
              <p:cNvPr id="5" name="TextBox 4">
                <a:extLst>
                  <a:ext uri="{FF2B5EF4-FFF2-40B4-BE49-F238E27FC236}">
                    <a16:creationId xmlns:a16="http://schemas.microsoft.com/office/drawing/2014/main" id="{7E07C344-8269-4698-A651-F8EE4AF21562}"/>
                  </a:ext>
                </a:extLst>
              </p:cNvPr>
              <p:cNvSpPr txBox="1">
                <a:spLocks noRot="1" noChangeAspect="1" noMove="1" noResize="1" noEditPoints="1" noAdjustHandles="1" noChangeArrowheads="1" noChangeShapeType="1" noTextEdit="1"/>
              </p:cNvSpPr>
              <p:nvPr/>
            </p:nvSpPr>
            <p:spPr>
              <a:xfrm>
                <a:off x="1653379" y="5029228"/>
                <a:ext cx="3125792" cy="553998"/>
              </a:xfrm>
              <a:prstGeom prst="rect">
                <a:avLst/>
              </a:prstGeom>
              <a:blipFill>
                <a:blip r:embed="rId5"/>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E26CB200-A7B7-46D3-BFD7-D139900EDB9A}"/>
                  </a:ext>
                </a:extLst>
              </p:cNvPr>
              <p:cNvSpPr txBox="1"/>
              <p:nvPr/>
            </p:nvSpPr>
            <p:spPr>
              <a:xfrm>
                <a:off x="1260278" y="5898667"/>
                <a:ext cx="4000902" cy="55399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ko-KR" sz="3000" b="0" i="1" smtClean="0">
                          <a:solidFill>
                            <a:schemeClr val="bg1">
                              <a:lumMod val="85000"/>
                            </a:schemeClr>
                          </a:solidFill>
                          <a:latin typeface="Cambria Math" panose="02040503050406030204" pitchFamily="18" charset="0"/>
                        </a:rPr>
                        <m:t>𝑦</m:t>
                      </m:r>
                      <m:r>
                        <a:rPr lang="en-US" altLang="ko-KR" sz="3000" b="0" i="1" smtClean="0">
                          <a:solidFill>
                            <a:schemeClr val="bg1">
                              <a:lumMod val="85000"/>
                            </a:schemeClr>
                          </a:solidFill>
                          <a:latin typeface="Cambria Math" panose="02040503050406030204" pitchFamily="18" charset="0"/>
                        </a:rPr>
                        <m:t> </m:t>
                      </m:r>
                      <m:r>
                        <a:rPr lang="en-US" altLang="ko-KR" sz="3000" b="0" i="1" smtClean="0">
                          <a:solidFill>
                            <a:schemeClr val="bg1">
                              <a:lumMod val="85000"/>
                            </a:schemeClr>
                          </a:solidFill>
                          <a:latin typeface="Cambria Math" panose="02040503050406030204" pitchFamily="18" charset="0"/>
                        </a:rPr>
                        <m:t>𝑚𝑜𝑑</m:t>
                      </m:r>
                      <m:r>
                        <a:rPr lang="en-US" altLang="ko-KR" sz="3000" b="0" i="1" smtClean="0">
                          <a:solidFill>
                            <a:schemeClr val="bg1">
                              <a:lumMod val="85000"/>
                            </a:schemeClr>
                          </a:solidFill>
                          <a:latin typeface="Cambria Math" panose="02040503050406030204" pitchFamily="18" charset="0"/>
                        </a:rPr>
                        <m:t> 5=</m:t>
                      </m:r>
                      <m:d>
                        <m:dPr>
                          <m:ctrlPr>
                            <a:rPr lang="en-US" altLang="ko-KR" sz="3000" b="0" i="1" smtClean="0">
                              <a:solidFill>
                                <a:schemeClr val="bg1">
                                  <a:lumMod val="85000"/>
                                </a:schemeClr>
                              </a:solidFill>
                              <a:latin typeface="Cambria Math" panose="02040503050406030204" pitchFamily="18" charset="0"/>
                            </a:rPr>
                          </m:ctrlPr>
                        </m:dPr>
                        <m:e>
                          <m:r>
                            <a:rPr lang="en-US" altLang="ko-KR" sz="3000" b="0" i="1" smtClean="0">
                              <a:solidFill>
                                <a:schemeClr val="bg1">
                                  <a:lumMod val="85000"/>
                                </a:schemeClr>
                              </a:solidFill>
                              <a:latin typeface="Cambria Math" panose="02040503050406030204" pitchFamily="18" charset="0"/>
                            </a:rPr>
                            <m:t>𝑥</m:t>
                          </m:r>
                          <m:r>
                            <a:rPr lang="en-US" altLang="ko-KR" sz="3000" b="0" i="1" baseline="30000" smtClean="0">
                              <a:solidFill>
                                <a:schemeClr val="bg1">
                                  <a:lumMod val="85000"/>
                                </a:schemeClr>
                              </a:solidFill>
                              <a:latin typeface="Cambria Math" panose="02040503050406030204" pitchFamily="18" charset="0"/>
                            </a:rPr>
                            <m:t>3</m:t>
                          </m:r>
                        </m:e>
                      </m:d>
                      <m:r>
                        <a:rPr lang="en-US" altLang="ko-KR" sz="3000" b="0" i="1" baseline="30000" smtClean="0">
                          <a:solidFill>
                            <a:schemeClr val="bg1">
                              <a:lumMod val="85000"/>
                            </a:schemeClr>
                          </a:solidFill>
                          <a:latin typeface="Cambria Math" panose="02040503050406030204" pitchFamily="18" charset="0"/>
                        </a:rPr>
                        <m:t> </m:t>
                      </m:r>
                      <m:r>
                        <a:rPr lang="en-US" altLang="ko-KR" sz="3000" b="0" i="1" smtClean="0">
                          <a:solidFill>
                            <a:schemeClr val="bg1">
                              <a:lumMod val="85000"/>
                            </a:schemeClr>
                          </a:solidFill>
                          <a:latin typeface="Cambria Math" panose="02040503050406030204" pitchFamily="18" charset="0"/>
                        </a:rPr>
                        <m:t>𝑚𝑜𝑑</m:t>
                      </m:r>
                      <m:r>
                        <a:rPr lang="en-US" altLang="ko-KR" sz="3000" b="0" i="1" smtClean="0">
                          <a:solidFill>
                            <a:schemeClr val="bg1">
                              <a:lumMod val="85000"/>
                            </a:schemeClr>
                          </a:solidFill>
                          <a:latin typeface="Cambria Math" panose="02040503050406030204" pitchFamily="18" charset="0"/>
                        </a:rPr>
                        <m:t> 5</m:t>
                      </m:r>
                    </m:oMath>
                  </m:oMathPara>
                </a14:m>
                <a:endParaRPr lang="en-US" altLang="ko-KR" sz="3000" dirty="0">
                  <a:solidFill>
                    <a:schemeClr val="bg1">
                      <a:lumMod val="85000"/>
                    </a:schemeClr>
                  </a:solidFill>
                </a:endParaRPr>
              </a:p>
            </p:txBody>
          </p:sp>
        </mc:Choice>
        <mc:Fallback xmlns="">
          <p:sp>
            <p:nvSpPr>
              <p:cNvPr id="6" name="TextBox 5">
                <a:extLst>
                  <a:ext uri="{FF2B5EF4-FFF2-40B4-BE49-F238E27FC236}">
                    <a16:creationId xmlns:a16="http://schemas.microsoft.com/office/drawing/2014/main" id="{E26CB200-A7B7-46D3-BFD7-D139900EDB9A}"/>
                  </a:ext>
                </a:extLst>
              </p:cNvPr>
              <p:cNvSpPr txBox="1">
                <a:spLocks noRot="1" noChangeAspect="1" noMove="1" noResize="1" noEditPoints="1" noAdjustHandles="1" noChangeArrowheads="1" noChangeShapeType="1" noTextEdit="1"/>
              </p:cNvSpPr>
              <p:nvPr/>
            </p:nvSpPr>
            <p:spPr>
              <a:xfrm>
                <a:off x="1260278" y="5898667"/>
                <a:ext cx="4000902" cy="553998"/>
              </a:xfrm>
              <a:prstGeom prst="rect">
                <a:avLst/>
              </a:prstGeom>
              <a:blipFill>
                <a:blip r:embed="rId6"/>
                <a:stretch>
                  <a:fillRect/>
                </a:stretch>
              </a:blipFill>
            </p:spPr>
            <p:txBody>
              <a:bodyPr/>
              <a:lstStyle/>
              <a:p>
                <a:r>
                  <a:rPr lang="ko-KR" altLang="en-US">
                    <a:noFill/>
                  </a:rPr>
                  <a:t> </a:t>
                </a:r>
              </a:p>
            </p:txBody>
          </p:sp>
        </mc:Fallback>
      </mc:AlternateContent>
      <p:graphicFrame>
        <p:nvGraphicFramePr>
          <p:cNvPr id="8" name="표 7">
            <a:extLst>
              <a:ext uri="{FF2B5EF4-FFF2-40B4-BE49-F238E27FC236}">
                <a16:creationId xmlns:a16="http://schemas.microsoft.com/office/drawing/2014/main" id="{80D59D6C-8390-4475-9011-6DE6EDF99140}"/>
              </a:ext>
            </a:extLst>
          </p:cNvPr>
          <p:cNvGraphicFramePr>
            <a:graphicFrameLocks noGrp="1"/>
          </p:cNvGraphicFramePr>
          <p:nvPr>
            <p:extLst>
              <p:ext uri="{D42A27DB-BD31-4B8C-83A1-F6EECF244321}">
                <p14:modId xmlns:p14="http://schemas.microsoft.com/office/powerpoint/2010/main" val="921920443"/>
              </p:ext>
            </p:extLst>
          </p:nvPr>
        </p:nvGraphicFramePr>
        <p:xfrm>
          <a:off x="5852160" y="4115983"/>
          <a:ext cx="4929808" cy="2194560"/>
        </p:xfrm>
        <a:graphic>
          <a:graphicData uri="http://schemas.openxmlformats.org/drawingml/2006/table">
            <a:tbl>
              <a:tblPr firstRow="1" bandRow="1">
                <a:tableStyleId>{8799B23B-EC83-4686-B30A-512413B5E67A}</a:tableStyleId>
              </a:tblPr>
              <a:tblGrid>
                <a:gridCol w="890868">
                  <a:extLst>
                    <a:ext uri="{9D8B030D-6E8A-4147-A177-3AD203B41FA5}">
                      <a16:colId xmlns:a16="http://schemas.microsoft.com/office/drawing/2014/main" val="2968739393"/>
                    </a:ext>
                  </a:extLst>
                </a:gridCol>
                <a:gridCol w="807788">
                  <a:extLst>
                    <a:ext uri="{9D8B030D-6E8A-4147-A177-3AD203B41FA5}">
                      <a16:colId xmlns:a16="http://schemas.microsoft.com/office/drawing/2014/main" val="73677343"/>
                    </a:ext>
                  </a:extLst>
                </a:gridCol>
                <a:gridCol w="807788">
                  <a:extLst>
                    <a:ext uri="{9D8B030D-6E8A-4147-A177-3AD203B41FA5}">
                      <a16:colId xmlns:a16="http://schemas.microsoft.com/office/drawing/2014/main" val="697693266"/>
                    </a:ext>
                  </a:extLst>
                </a:gridCol>
                <a:gridCol w="807788">
                  <a:extLst>
                    <a:ext uri="{9D8B030D-6E8A-4147-A177-3AD203B41FA5}">
                      <a16:colId xmlns:a16="http://schemas.microsoft.com/office/drawing/2014/main" val="1450490609"/>
                    </a:ext>
                  </a:extLst>
                </a:gridCol>
                <a:gridCol w="807788">
                  <a:extLst>
                    <a:ext uri="{9D8B030D-6E8A-4147-A177-3AD203B41FA5}">
                      <a16:colId xmlns:a16="http://schemas.microsoft.com/office/drawing/2014/main" val="1691449386"/>
                    </a:ext>
                  </a:extLst>
                </a:gridCol>
                <a:gridCol w="807788">
                  <a:extLst>
                    <a:ext uri="{9D8B030D-6E8A-4147-A177-3AD203B41FA5}">
                      <a16:colId xmlns:a16="http://schemas.microsoft.com/office/drawing/2014/main" val="1943187945"/>
                    </a:ext>
                  </a:extLst>
                </a:gridCol>
              </a:tblGrid>
              <a:tr h="430863">
                <a:tc>
                  <a:txBody>
                    <a:bodyPr/>
                    <a:lstStyle/>
                    <a:p>
                      <a:pPr algn="ctr" latinLnBrk="1"/>
                      <a:r>
                        <a:rPr lang="en-US" altLang="ko-KR" sz="3000" b="0" dirty="0">
                          <a:solidFill>
                            <a:srgbClr val="3F3F3F"/>
                          </a:solidFill>
                        </a:rPr>
                        <a:t>x</a:t>
                      </a:r>
                      <a:endParaRPr lang="ko-KR" altLang="en-US" sz="3000" b="0" dirty="0">
                        <a:solidFill>
                          <a:srgbClr val="3F3F3F"/>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3000" b="0" dirty="0">
                          <a:solidFill>
                            <a:srgbClr val="3F3F3F"/>
                          </a:solidFill>
                        </a:rPr>
                        <a:t>0</a:t>
                      </a:r>
                      <a:endParaRPr lang="ko-KR" altLang="en-US" sz="3000" b="0" dirty="0">
                        <a:solidFill>
                          <a:srgbClr val="3F3F3F"/>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3000" b="0" dirty="0">
                          <a:solidFill>
                            <a:srgbClr val="3F3F3F"/>
                          </a:solidFill>
                        </a:rPr>
                        <a:t>1</a:t>
                      </a:r>
                      <a:endParaRPr lang="ko-KR" altLang="en-US" sz="3000" b="0" dirty="0">
                        <a:solidFill>
                          <a:srgbClr val="3F3F3F"/>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3000" b="0" dirty="0">
                          <a:solidFill>
                            <a:srgbClr val="3F3F3F"/>
                          </a:solidFill>
                        </a:rPr>
                        <a:t>2</a:t>
                      </a:r>
                      <a:endParaRPr lang="ko-KR" altLang="en-US" sz="3000" b="0" dirty="0">
                        <a:solidFill>
                          <a:srgbClr val="3F3F3F"/>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3000" b="0" dirty="0">
                          <a:solidFill>
                            <a:srgbClr val="3F3F3F"/>
                          </a:solidFill>
                        </a:rPr>
                        <a:t>3</a:t>
                      </a:r>
                      <a:endParaRPr lang="ko-KR" altLang="en-US" sz="3000" b="0" dirty="0">
                        <a:solidFill>
                          <a:srgbClr val="3F3F3F"/>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3000" b="0" dirty="0">
                          <a:solidFill>
                            <a:srgbClr val="3F3F3F"/>
                          </a:solidFill>
                        </a:rPr>
                        <a:t>4</a:t>
                      </a:r>
                      <a:endParaRPr lang="ko-KR" altLang="en-US" sz="3000" b="0" dirty="0">
                        <a:solidFill>
                          <a:srgbClr val="3F3F3F"/>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749051748"/>
                  </a:ext>
                </a:extLst>
              </a:tr>
              <a:tr h="430863">
                <a:tc>
                  <a:txBody>
                    <a:bodyPr/>
                    <a:lstStyle/>
                    <a:p>
                      <a:pPr algn="ctr" latinLnBrk="1"/>
                      <a:r>
                        <a:rPr lang="en-US" altLang="ko-KR" sz="3000" b="0" dirty="0">
                          <a:solidFill>
                            <a:srgbClr val="3F3F3F"/>
                          </a:solidFill>
                        </a:rPr>
                        <a:t>x</a:t>
                      </a:r>
                      <a:r>
                        <a:rPr lang="en-US" altLang="ko-KR" sz="3000" b="0" baseline="30000" dirty="0">
                          <a:solidFill>
                            <a:srgbClr val="3F3F3F"/>
                          </a:solidFill>
                        </a:rPr>
                        <a:t>3</a:t>
                      </a:r>
                      <a:endParaRPr lang="ko-KR" altLang="en-US" sz="3000" b="0" baseline="30000" dirty="0">
                        <a:solidFill>
                          <a:srgbClr val="3F3F3F"/>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3000" b="0" dirty="0">
                          <a:solidFill>
                            <a:schemeClr val="bg1">
                              <a:lumMod val="85000"/>
                            </a:schemeClr>
                          </a:solidFill>
                        </a:rPr>
                        <a:t>0</a:t>
                      </a:r>
                      <a:endParaRPr lang="ko-KR" altLang="en-US" sz="30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3000" b="0" dirty="0">
                          <a:solidFill>
                            <a:schemeClr val="bg1">
                              <a:lumMod val="85000"/>
                            </a:schemeClr>
                          </a:solidFill>
                        </a:rPr>
                        <a:t>1</a:t>
                      </a:r>
                      <a:endParaRPr lang="ko-KR" altLang="en-US" sz="30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3000" b="0" dirty="0">
                          <a:solidFill>
                            <a:schemeClr val="bg1">
                              <a:lumMod val="85000"/>
                            </a:schemeClr>
                          </a:solidFill>
                        </a:rPr>
                        <a:t>8</a:t>
                      </a:r>
                      <a:endParaRPr lang="ko-KR" altLang="en-US" sz="30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3000" b="0" dirty="0">
                          <a:solidFill>
                            <a:schemeClr val="bg1">
                              <a:lumMod val="85000"/>
                            </a:schemeClr>
                          </a:solidFill>
                        </a:rPr>
                        <a:t>27</a:t>
                      </a:r>
                      <a:endParaRPr lang="ko-KR" altLang="en-US" sz="30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3000" b="0" dirty="0">
                          <a:solidFill>
                            <a:schemeClr val="bg1">
                              <a:lumMod val="85000"/>
                            </a:schemeClr>
                          </a:solidFill>
                        </a:rPr>
                        <a:t>64</a:t>
                      </a:r>
                      <a:endParaRPr lang="ko-KR" altLang="en-US" sz="30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910999644"/>
                  </a:ext>
                </a:extLst>
              </a:tr>
              <a:tr h="470090">
                <a:tc>
                  <a:txBody>
                    <a:bodyPr/>
                    <a:lstStyle/>
                    <a:p>
                      <a:pPr algn="ctr" latinLnBrk="1"/>
                      <a:r>
                        <a:rPr lang="en-US" altLang="ko-KR" sz="3000" dirty="0">
                          <a:solidFill>
                            <a:srgbClr val="3F3F3F"/>
                          </a:solidFill>
                        </a:rPr>
                        <a:t>y</a:t>
                      </a:r>
                      <a:endParaRPr lang="ko-KR" altLang="en-US" sz="3000" dirty="0">
                        <a:solidFill>
                          <a:srgbClr val="3F3F3F"/>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3000" dirty="0">
                          <a:solidFill>
                            <a:schemeClr val="bg1">
                              <a:lumMod val="85000"/>
                            </a:schemeClr>
                          </a:solidFill>
                        </a:rPr>
                        <a:t>0</a:t>
                      </a:r>
                      <a:endParaRPr lang="ko-KR" altLang="en-US" sz="300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3000" dirty="0">
                          <a:solidFill>
                            <a:schemeClr val="bg1">
                              <a:lumMod val="85000"/>
                            </a:schemeClr>
                          </a:solidFill>
                        </a:rPr>
                        <a:t>1</a:t>
                      </a:r>
                      <a:endParaRPr lang="ko-KR" altLang="en-US" sz="300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3000" dirty="0">
                          <a:solidFill>
                            <a:schemeClr val="bg1">
                              <a:lumMod val="85000"/>
                            </a:schemeClr>
                          </a:solidFill>
                        </a:rPr>
                        <a:t>3</a:t>
                      </a:r>
                      <a:endParaRPr lang="ko-KR" altLang="en-US" sz="300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3000" dirty="0">
                          <a:solidFill>
                            <a:schemeClr val="bg1">
                              <a:lumMod val="85000"/>
                            </a:schemeClr>
                          </a:solidFill>
                        </a:rPr>
                        <a:t>2</a:t>
                      </a:r>
                      <a:endParaRPr lang="ko-KR" altLang="en-US" sz="300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3000" dirty="0">
                          <a:solidFill>
                            <a:schemeClr val="bg1">
                              <a:lumMod val="85000"/>
                            </a:schemeClr>
                          </a:solidFill>
                        </a:rPr>
                        <a:t>4</a:t>
                      </a:r>
                      <a:endParaRPr lang="ko-KR" altLang="en-US" sz="300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81027277"/>
                  </a:ext>
                </a:extLst>
              </a:tr>
              <a:tr h="470090">
                <a:tc>
                  <a:txBody>
                    <a:bodyPr/>
                    <a:lstStyle/>
                    <a:p>
                      <a:pPr algn="ctr" latinLnBrk="1"/>
                      <a:r>
                        <a:rPr lang="en-US" altLang="ko-KR" sz="3000" dirty="0">
                          <a:solidFill>
                            <a:srgbClr val="3F3F3F"/>
                          </a:solidFill>
                        </a:rPr>
                        <a:t>(x, y)</a:t>
                      </a:r>
                      <a:endParaRPr lang="ko-KR" altLang="en-US" sz="3000" dirty="0">
                        <a:solidFill>
                          <a:srgbClr val="3F3F3F"/>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3000" dirty="0">
                          <a:solidFill>
                            <a:schemeClr val="bg1">
                              <a:lumMod val="85000"/>
                            </a:schemeClr>
                          </a:solidFill>
                        </a:rPr>
                        <a:t>(0,0)</a:t>
                      </a:r>
                      <a:endParaRPr lang="ko-KR" altLang="en-US" sz="300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3000" dirty="0">
                          <a:solidFill>
                            <a:schemeClr val="bg1">
                              <a:lumMod val="85000"/>
                            </a:schemeClr>
                          </a:solidFill>
                        </a:rPr>
                        <a:t>(1,1)</a:t>
                      </a:r>
                      <a:endParaRPr lang="ko-KR" altLang="en-US" sz="300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3000" dirty="0">
                          <a:solidFill>
                            <a:schemeClr val="bg1">
                              <a:lumMod val="85000"/>
                            </a:schemeClr>
                          </a:solidFill>
                        </a:rPr>
                        <a:t>(2,3)</a:t>
                      </a:r>
                      <a:endParaRPr lang="ko-KR" altLang="en-US" sz="300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3000" dirty="0">
                          <a:solidFill>
                            <a:schemeClr val="bg1">
                              <a:lumMod val="85000"/>
                            </a:schemeClr>
                          </a:solidFill>
                        </a:rPr>
                        <a:t>(3,2)</a:t>
                      </a:r>
                      <a:endParaRPr lang="ko-KR" altLang="en-US" sz="300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3000" dirty="0">
                          <a:solidFill>
                            <a:schemeClr val="bg1">
                              <a:lumMod val="85000"/>
                            </a:schemeClr>
                          </a:solidFill>
                        </a:rPr>
                        <a:t>(4,4)</a:t>
                      </a:r>
                      <a:endParaRPr lang="ko-KR" altLang="en-US" sz="300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941621380"/>
                  </a:ext>
                </a:extLst>
              </a:tr>
            </a:tbl>
          </a:graphicData>
        </a:graphic>
      </p:graphicFrame>
    </p:spTree>
    <p:extLst>
      <p:ext uri="{BB962C8B-B14F-4D97-AF65-F5344CB8AC3E}">
        <p14:creationId xmlns:p14="http://schemas.microsoft.com/office/powerpoint/2010/main" val="192487360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내용 개체 틀 1">
                <a:extLst>
                  <a:ext uri="{FF2B5EF4-FFF2-40B4-BE49-F238E27FC236}">
                    <a16:creationId xmlns:a16="http://schemas.microsoft.com/office/drawing/2014/main" id="{6829FF8E-CF84-4841-83CD-CC6A0D084016}"/>
                  </a:ext>
                </a:extLst>
              </p:cNvPr>
              <p:cNvSpPr>
                <a:spLocks noGrp="1"/>
              </p:cNvSpPr>
              <p:nvPr>
                <p:ph idx="1"/>
              </p:nvPr>
            </p:nvSpPr>
            <p:spPr/>
            <p:txBody>
              <a:bodyPr>
                <a:normAutofit lnSpcReduction="10000"/>
              </a:bodyPr>
              <a:lstStyle/>
              <a:p>
                <a:pPr marL="144000"/>
                <a:r>
                  <a:rPr lang="ko-KR" altLang="en-US" dirty="0">
                    <a:solidFill>
                      <a:srgbClr val="00C8EB"/>
                    </a:solidFill>
                  </a:rPr>
                  <a:t>유한체</a:t>
                </a:r>
                <a:r>
                  <a:rPr lang="en-US" altLang="ko-KR" dirty="0">
                    <a:solidFill>
                      <a:srgbClr val="00C8EB"/>
                    </a:solidFill>
                  </a:rPr>
                  <a:t>(Finite Filed)</a:t>
                </a:r>
                <a:r>
                  <a:rPr lang="ko-KR" altLang="en-US" dirty="0"/>
                  <a:t> </a:t>
                </a:r>
                <a:r>
                  <a:rPr lang="en-US" altLang="ko-KR" dirty="0"/>
                  <a:t>: </a:t>
                </a:r>
                <a:r>
                  <a:rPr lang="ko-KR" altLang="en-US" dirty="0">
                    <a:solidFill>
                      <a:srgbClr val="DBAC7D"/>
                    </a:solidFill>
                  </a:rPr>
                  <a:t>집합에 혹해 있는 원소의 수가 한정되어 있으며</a:t>
                </a:r>
                <a:r>
                  <a:rPr lang="en-US" altLang="ko-KR" dirty="0">
                    <a:solidFill>
                      <a:srgbClr val="DBAC7D"/>
                    </a:solidFill>
                  </a:rPr>
                  <a:t>, </a:t>
                </a:r>
                <a:r>
                  <a:rPr lang="ko-KR" altLang="en-US" dirty="0">
                    <a:solidFill>
                      <a:srgbClr val="DBAC7D"/>
                    </a:solidFill>
                  </a:rPr>
                  <a:t>덧셈</a:t>
                </a:r>
                <a:r>
                  <a:rPr lang="en-US" altLang="ko-KR" dirty="0">
                    <a:solidFill>
                      <a:srgbClr val="DBAC7D"/>
                    </a:solidFill>
                  </a:rPr>
                  <a:t>, </a:t>
                </a:r>
                <a:r>
                  <a:rPr lang="ko-KR" altLang="en-US" dirty="0">
                    <a:solidFill>
                      <a:srgbClr val="DBAC7D"/>
                    </a:solidFill>
                  </a:rPr>
                  <a:t>곱셈 연산에 대하여 닫혀 있는 집합</a:t>
                </a:r>
                <a:endParaRPr lang="en-US" altLang="ko-KR" dirty="0">
                  <a:solidFill>
                    <a:srgbClr val="DBAC7D"/>
                  </a:solidFill>
                </a:endParaRPr>
              </a:p>
              <a:p>
                <a:pPr marL="504000" lvl="1"/>
                <a:r>
                  <a:rPr lang="ko-KR" altLang="en-US" dirty="0" err="1"/>
                  <a:t>닫혀있다</a:t>
                </a:r>
                <a:r>
                  <a:rPr lang="ko-KR" altLang="en-US" dirty="0"/>
                  <a:t> </a:t>
                </a:r>
                <a:r>
                  <a:rPr lang="en-US" altLang="ko-KR" dirty="0"/>
                  <a:t>: </a:t>
                </a:r>
                <a:r>
                  <a:rPr lang="ko-KR" altLang="en-US" dirty="0"/>
                  <a:t>연산의 결과 값도 집합에 </a:t>
                </a:r>
                <a:r>
                  <a:rPr lang="ko-KR" altLang="en-US" dirty="0" err="1"/>
                  <a:t>속해있다</a:t>
                </a:r>
                <a:endParaRPr lang="en-US" altLang="ko-KR" dirty="0"/>
              </a:p>
              <a:p>
                <a:pPr marL="504000" lvl="1"/>
                <a:r>
                  <a:rPr lang="ko-KR" altLang="en-US" dirty="0" err="1"/>
                  <a:t>갈로이스</a:t>
                </a:r>
                <a:r>
                  <a:rPr lang="ko-KR" altLang="en-US" dirty="0"/>
                  <a:t> 체</a:t>
                </a:r>
                <a:r>
                  <a:rPr lang="en-US" altLang="ko-KR" dirty="0"/>
                  <a:t>(Galois Field) </a:t>
                </a:r>
                <a:r>
                  <a:rPr lang="ko-KR" altLang="en-US" dirty="0" err="1"/>
                  <a:t>라고로</a:t>
                </a:r>
                <a:r>
                  <a:rPr lang="ko-KR" altLang="en-US" dirty="0"/>
                  <a:t> 불림 </a:t>
                </a:r>
                <a:r>
                  <a:rPr lang="en-US" altLang="ko-KR" dirty="0"/>
                  <a:t>(</a:t>
                </a:r>
                <a:r>
                  <a:rPr lang="ko-KR" altLang="en-US" dirty="0" err="1"/>
                  <a:t>갈로아</a:t>
                </a:r>
                <a:r>
                  <a:rPr lang="ko-KR" altLang="en-US" dirty="0"/>
                  <a:t> 이론</a:t>
                </a:r>
                <a:r>
                  <a:rPr lang="en-US" altLang="ko-KR" dirty="0"/>
                  <a:t>: </a:t>
                </a:r>
                <a:r>
                  <a:rPr lang="ko-KR" altLang="en-US" dirty="0"/>
                  <a:t>체의 대칭성 구조를 군의 구조로 바라다볼 수 있게 한 이론</a:t>
                </a:r>
                <a:r>
                  <a:rPr lang="en-US" altLang="ko-KR" dirty="0"/>
                  <a:t>)</a:t>
                </a:r>
              </a:p>
              <a:p>
                <a:pPr marL="504000" lvl="1"/>
                <a:r>
                  <a:rPr lang="ko-KR" altLang="en-US" dirty="0">
                    <a:solidFill>
                      <a:srgbClr val="DBAC7D"/>
                    </a:solidFill>
                  </a:rPr>
                  <a:t>원소의 개수가 </a:t>
                </a:r>
                <a14:m>
                  <m:oMath xmlns:m="http://schemas.openxmlformats.org/officeDocument/2006/math">
                    <m:r>
                      <a:rPr lang="en-US" altLang="ko-KR" b="0" i="1" smtClean="0">
                        <a:solidFill>
                          <a:srgbClr val="DBAC7D"/>
                        </a:solidFill>
                        <a:latin typeface="Cambria Math" panose="02040503050406030204" pitchFamily="18" charset="0"/>
                      </a:rPr>
                      <m:t>𝑝</m:t>
                    </m:r>
                  </m:oMath>
                </a14:m>
                <a:r>
                  <a:rPr lang="en-US" altLang="ko-KR" dirty="0"/>
                  <a:t> </a:t>
                </a:r>
                <a:r>
                  <a:rPr lang="ko-KR" altLang="en-US" dirty="0"/>
                  <a:t>인 </a:t>
                </a:r>
                <a:r>
                  <a:rPr lang="ko-KR" altLang="en-US" dirty="0" err="1"/>
                  <a:t>유한체</a:t>
                </a:r>
                <a:r>
                  <a:rPr lang="ko-KR" altLang="en-US" dirty="0"/>
                  <a:t> </a:t>
                </a:r>
                <a:r>
                  <a:rPr lang="en-US" altLang="ko-KR" dirty="0"/>
                  <a:t>: </a:t>
                </a:r>
                <a14:m>
                  <m:oMath xmlns:m="http://schemas.openxmlformats.org/officeDocument/2006/math">
                    <m:r>
                      <a:rPr lang="en-US" altLang="ko-KR" i="1">
                        <a:latin typeface="Cambria Math" panose="02040503050406030204" pitchFamily="18" charset="0"/>
                      </a:rPr>
                      <m:t>𝐺</m:t>
                    </m:r>
                    <m:r>
                      <a:rPr lang="ko-KR" altLang="en-US" i="1">
                        <a:latin typeface="Cambria Math" panose="02040503050406030204" pitchFamily="18" charset="0"/>
                      </a:rPr>
                      <m:t>𝔽</m:t>
                    </m:r>
                    <m:r>
                      <a:rPr lang="en-US" altLang="ko-KR" i="1">
                        <a:latin typeface="Cambria Math" panose="02040503050406030204" pitchFamily="18" charset="0"/>
                      </a:rPr>
                      <m:t>(</m:t>
                    </m:r>
                    <m:r>
                      <a:rPr lang="en-US" altLang="ko-KR" i="1">
                        <a:latin typeface="Cambria Math" panose="02040503050406030204" pitchFamily="18" charset="0"/>
                      </a:rPr>
                      <m:t>𝑝</m:t>
                    </m:r>
                    <m:r>
                      <a:rPr lang="en-US" altLang="ko-KR" i="1">
                        <a:latin typeface="Cambria Math" panose="02040503050406030204" pitchFamily="18" charset="0"/>
                      </a:rPr>
                      <m:t>)</m:t>
                    </m:r>
                  </m:oMath>
                </a14:m>
                <a:r>
                  <a:rPr lang="en-US" altLang="ko-KR" dirty="0"/>
                  <a:t> </a:t>
                </a:r>
                <a:r>
                  <a:rPr lang="ko-KR" altLang="en-US" dirty="0"/>
                  <a:t>또는</a:t>
                </a:r>
                <a:r>
                  <a:rPr lang="en-US" altLang="ko-KR" dirty="0"/>
                  <a:t> </a:t>
                </a:r>
                <a14:m>
                  <m:oMath xmlns:m="http://schemas.openxmlformats.org/officeDocument/2006/math">
                    <m:r>
                      <a:rPr lang="ko-KR" altLang="en-US" i="1" smtClean="0">
                        <a:solidFill>
                          <a:srgbClr val="00C8EB"/>
                        </a:solidFill>
                        <a:latin typeface="Cambria Math" panose="02040503050406030204" pitchFamily="18" charset="0"/>
                      </a:rPr>
                      <m:t>𝔽</m:t>
                    </m:r>
                    <m:r>
                      <a:rPr lang="en-US" altLang="ko-KR" i="1" baseline="-25000">
                        <a:solidFill>
                          <a:srgbClr val="00C8EB"/>
                        </a:solidFill>
                        <a:latin typeface="Cambria Math" panose="02040503050406030204" pitchFamily="18" charset="0"/>
                      </a:rPr>
                      <m:t>𝑝</m:t>
                    </m:r>
                  </m:oMath>
                </a14:m>
                <a:r>
                  <a:rPr lang="en-US" altLang="ko-KR" baseline="-25000" dirty="0"/>
                  <a:t> </a:t>
                </a:r>
                <a:r>
                  <a:rPr lang="ko-KR" altLang="en-US" dirty="0"/>
                  <a:t>또는 </a:t>
                </a:r>
                <a14:m>
                  <m:oMath xmlns:m="http://schemas.openxmlformats.org/officeDocument/2006/math">
                    <m:d>
                      <m:dPr>
                        <m:ctrlPr>
                          <a:rPr lang="en-US" altLang="ko-KR" b="0" i="1" smtClean="0">
                            <a:solidFill>
                              <a:srgbClr val="00C8EB"/>
                            </a:solidFill>
                            <a:latin typeface="Cambria Math" panose="02040503050406030204" pitchFamily="18" charset="0"/>
                          </a:rPr>
                        </m:ctrlPr>
                      </m:dPr>
                      <m:e>
                        <m:r>
                          <a:rPr lang="ko-KR" altLang="en-US" i="1">
                            <a:solidFill>
                              <a:srgbClr val="00C8EB"/>
                            </a:solidFill>
                            <a:latin typeface="Cambria Math" panose="02040503050406030204" pitchFamily="18" charset="0"/>
                          </a:rPr>
                          <m:t>𝔽</m:t>
                        </m:r>
                        <m:r>
                          <a:rPr lang="en-US" altLang="ko-KR" b="0" i="1" baseline="-25000" smtClean="0">
                            <a:solidFill>
                              <a:srgbClr val="00C8EB"/>
                            </a:solidFill>
                            <a:latin typeface="Cambria Math" panose="02040503050406030204" pitchFamily="18" charset="0"/>
                          </a:rPr>
                          <m:t>𝑝</m:t>
                        </m:r>
                      </m:e>
                    </m:d>
                    <m:r>
                      <a:rPr lang="en-US" altLang="ko-KR" b="0" i="1" baseline="30000" smtClean="0">
                        <a:solidFill>
                          <a:srgbClr val="00C8EB"/>
                        </a:solidFill>
                        <a:latin typeface="Cambria Math" panose="02040503050406030204" pitchFamily="18" charset="0"/>
                      </a:rPr>
                      <m:t>𝑛</m:t>
                    </m:r>
                  </m:oMath>
                </a14:m>
                <a:r>
                  <a:rPr lang="ko-KR" altLang="en-US" dirty="0"/>
                  <a:t> 표시</a:t>
                </a:r>
                <a:r>
                  <a:rPr lang="en-US" altLang="ko-KR" dirty="0"/>
                  <a:t>, </a:t>
                </a:r>
                <a:r>
                  <a:rPr lang="ko-KR" altLang="en-US" dirty="0">
                    <a:solidFill>
                      <a:srgbClr val="DBAC7D"/>
                    </a:solidFill>
                  </a:rPr>
                  <a:t>원소는 </a:t>
                </a:r>
                <a:r>
                  <a:rPr lang="en-US" altLang="ko-KR" dirty="0">
                    <a:solidFill>
                      <a:srgbClr val="DBAC7D"/>
                    </a:solidFill>
                  </a:rPr>
                  <a:t>" 0, 1, 2, …, (p-1)" </a:t>
                </a:r>
                <a:r>
                  <a:rPr lang="ko-KR" altLang="en-US" dirty="0">
                    <a:solidFill>
                      <a:srgbClr val="DBAC7D"/>
                    </a:solidFill>
                  </a:rPr>
                  <a:t>중 하나</a:t>
                </a:r>
                <a:endParaRPr lang="en-US" altLang="ko-KR" dirty="0">
                  <a:solidFill>
                    <a:srgbClr val="DBAC7D"/>
                  </a:solidFill>
                </a:endParaRPr>
              </a:p>
              <a:p>
                <a:pPr marL="504000" lvl="1"/>
                <a:r>
                  <a:rPr lang="ko-KR" altLang="en-US" dirty="0"/>
                  <a:t>표기 </a:t>
                </a:r>
                <a:r>
                  <a:rPr lang="en-US" altLang="ko-KR" dirty="0"/>
                  <a:t>: </a:t>
                </a:r>
                <a14:m>
                  <m:oMath xmlns:m="http://schemas.openxmlformats.org/officeDocument/2006/math">
                    <m:r>
                      <a:rPr lang="en-US" altLang="ko-KR" i="1" smtClean="0">
                        <a:latin typeface="Cambria Math" panose="02040503050406030204" pitchFamily="18" charset="0"/>
                      </a:rPr>
                      <m:t>𝐺</m:t>
                    </m:r>
                    <m:r>
                      <a:rPr lang="ko-KR" altLang="en-US" i="1">
                        <a:latin typeface="Cambria Math" panose="02040503050406030204" pitchFamily="18" charset="0"/>
                      </a:rPr>
                      <m:t>𝔽</m:t>
                    </m:r>
                    <m:r>
                      <a:rPr lang="en-US" altLang="ko-KR" i="1">
                        <a:latin typeface="Cambria Math" panose="02040503050406030204" pitchFamily="18" charset="0"/>
                      </a:rPr>
                      <m:t>(</m:t>
                    </m:r>
                    <m:r>
                      <a:rPr lang="en-US" altLang="ko-KR" i="1">
                        <a:latin typeface="Cambria Math" panose="02040503050406030204" pitchFamily="18" charset="0"/>
                      </a:rPr>
                      <m:t>𝑝</m:t>
                    </m:r>
                    <m:r>
                      <a:rPr lang="en-US" altLang="ko-KR" i="1">
                        <a:latin typeface="Cambria Math" panose="02040503050406030204" pitchFamily="18" charset="0"/>
                      </a:rPr>
                      <m:t>)</m:t>
                    </m:r>
                  </m:oMath>
                </a14:m>
                <a:r>
                  <a:rPr lang="en-US" altLang="ko-KR" dirty="0"/>
                  <a:t> </a:t>
                </a:r>
                <a:r>
                  <a:rPr lang="ko-KR" altLang="en-US" dirty="0"/>
                  <a:t>또는</a:t>
                </a:r>
                <a:r>
                  <a:rPr lang="en-US" altLang="ko-KR" dirty="0"/>
                  <a:t> </a:t>
                </a:r>
                <a14:m>
                  <m:oMath xmlns:m="http://schemas.openxmlformats.org/officeDocument/2006/math">
                    <m:r>
                      <a:rPr lang="ko-KR" altLang="en-US" i="1" smtClean="0">
                        <a:solidFill>
                          <a:srgbClr val="00C8EB"/>
                        </a:solidFill>
                        <a:latin typeface="Cambria Math" panose="02040503050406030204" pitchFamily="18" charset="0"/>
                      </a:rPr>
                      <m:t>𝔽</m:t>
                    </m:r>
                    <m:r>
                      <a:rPr lang="en-US" altLang="ko-KR" i="1" baseline="-25000">
                        <a:solidFill>
                          <a:srgbClr val="00C8EB"/>
                        </a:solidFill>
                        <a:latin typeface="Cambria Math" panose="02040503050406030204" pitchFamily="18" charset="0"/>
                      </a:rPr>
                      <m:t>𝑝</m:t>
                    </m:r>
                  </m:oMath>
                </a14:m>
                <a:r>
                  <a:rPr lang="en-US" altLang="ko-KR" baseline="-25000" dirty="0"/>
                  <a:t> </a:t>
                </a:r>
                <a:r>
                  <a:rPr lang="ko-KR" altLang="en-US" dirty="0"/>
                  <a:t>또는 </a:t>
                </a:r>
                <a14:m>
                  <m:oMath xmlns:m="http://schemas.openxmlformats.org/officeDocument/2006/math">
                    <m:d>
                      <m:dPr>
                        <m:ctrlPr>
                          <a:rPr lang="en-US" altLang="ko-KR" b="0" i="1" smtClean="0">
                            <a:solidFill>
                              <a:srgbClr val="00C8EB"/>
                            </a:solidFill>
                            <a:latin typeface="Cambria Math" panose="02040503050406030204" pitchFamily="18" charset="0"/>
                          </a:rPr>
                        </m:ctrlPr>
                      </m:dPr>
                      <m:e>
                        <m:r>
                          <a:rPr lang="ko-KR" altLang="en-US" i="1">
                            <a:solidFill>
                              <a:srgbClr val="00C8EB"/>
                            </a:solidFill>
                            <a:latin typeface="Cambria Math" panose="02040503050406030204" pitchFamily="18" charset="0"/>
                          </a:rPr>
                          <m:t>𝔽</m:t>
                        </m:r>
                        <m:r>
                          <a:rPr lang="en-US" altLang="ko-KR" b="0" i="1" baseline="-25000" smtClean="0">
                            <a:solidFill>
                              <a:srgbClr val="00C8EB"/>
                            </a:solidFill>
                            <a:latin typeface="Cambria Math" panose="02040503050406030204" pitchFamily="18" charset="0"/>
                          </a:rPr>
                          <m:t>𝑝</m:t>
                        </m:r>
                      </m:e>
                    </m:d>
                    <m:r>
                      <a:rPr lang="en-US" altLang="ko-KR" b="0" i="1" baseline="30000" smtClean="0">
                        <a:solidFill>
                          <a:srgbClr val="00C8EB"/>
                        </a:solidFill>
                        <a:latin typeface="Cambria Math" panose="02040503050406030204" pitchFamily="18" charset="0"/>
                      </a:rPr>
                      <m:t>𝑛</m:t>
                    </m:r>
                  </m:oMath>
                </a14:m>
                <a:r>
                  <a:rPr lang="ko-KR" altLang="en-US" dirty="0"/>
                  <a:t> </a:t>
                </a:r>
                <a:endParaRPr lang="en-US" altLang="ko-KR" dirty="0"/>
              </a:p>
              <a:p>
                <a:pPr marL="504000" lvl="1"/>
                <a:r>
                  <a:rPr lang="en-US" altLang="ko-KR" dirty="0"/>
                  <a:t>GF(</a:t>
                </a:r>
                <a:r>
                  <a:rPr lang="en-US" altLang="ko-KR" dirty="0" err="1"/>
                  <a:t>p</a:t>
                </a:r>
                <a:r>
                  <a:rPr lang="en-US" altLang="ko-KR" baseline="30000" dirty="0" err="1"/>
                  <a:t>n</a:t>
                </a:r>
                <a:r>
                  <a:rPr lang="en-US" altLang="ko-KR" dirty="0"/>
                  <a:t>) : p =  </a:t>
                </a:r>
                <a:r>
                  <a:rPr lang="ko-KR" altLang="en-US" dirty="0" err="1"/>
                  <a:t>갈로이스체</a:t>
                </a:r>
                <a:r>
                  <a:rPr lang="en-US" altLang="ko-KR" dirty="0"/>
                  <a:t>(Galois Field) </a:t>
                </a:r>
                <a:r>
                  <a:rPr lang="ko-KR" altLang="en-US" dirty="0" err="1"/>
                  <a:t>라고로</a:t>
                </a:r>
                <a:r>
                  <a:rPr lang="ko-KR" altLang="en-US" dirty="0"/>
                  <a:t> 불림</a:t>
                </a:r>
                <a:endParaRPr lang="en-US" altLang="ko-KR" baseline="-25000" dirty="0"/>
              </a:p>
              <a:p>
                <a:pPr marL="144000"/>
                <a:r>
                  <a:rPr lang="ko-KR" altLang="en-US" dirty="0"/>
                  <a:t>암호학에서 </a:t>
                </a:r>
                <a:r>
                  <a:rPr lang="ko-KR" altLang="en-US" dirty="0" err="1"/>
                  <a:t>유한체</a:t>
                </a:r>
                <a:endParaRPr lang="en-US" altLang="ko-KR" dirty="0"/>
              </a:p>
              <a:p>
                <a:pPr marL="504000" lvl="1"/>
                <a:r>
                  <a:rPr lang="ko-KR" altLang="en-US" dirty="0"/>
                  <a:t>그래프와 부딪히는 값을 추측하기 어렵도록 정의역과 </a:t>
                </a:r>
                <a:r>
                  <a:rPr lang="ko-KR" altLang="en-US" dirty="0" err="1"/>
                  <a:t>치역을</a:t>
                </a:r>
                <a:r>
                  <a:rPr lang="ko-KR" altLang="en-US" dirty="0"/>
                  <a:t> 소수</a:t>
                </a:r>
                <a:r>
                  <a:rPr lang="en-US" altLang="ko-KR" dirty="0"/>
                  <a:t>(prime) </a:t>
                </a:r>
                <a14:m>
                  <m:oMath xmlns:m="http://schemas.openxmlformats.org/officeDocument/2006/math">
                    <m:r>
                      <a:rPr lang="en-US" altLang="ko-KR" b="0" i="1" smtClean="0">
                        <a:latin typeface="Cambria Math" panose="02040503050406030204" pitchFamily="18" charset="0"/>
                      </a:rPr>
                      <m:t>𝑝</m:t>
                    </m:r>
                  </m:oMath>
                </a14:m>
                <a:r>
                  <a:rPr lang="en-US" altLang="ko-KR" dirty="0"/>
                  <a:t> </a:t>
                </a:r>
                <a:r>
                  <a:rPr lang="ko-KR" altLang="en-US" dirty="0"/>
                  <a:t>체계로 한정</a:t>
                </a:r>
                <a:endParaRPr lang="en-US" altLang="ko-KR" dirty="0"/>
              </a:p>
              <a:p>
                <a:pPr marL="504000" lvl="1"/>
                <a:r>
                  <a:rPr lang="ko-KR" altLang="en-US" dirty="0"/>
                  <a:t>연산의 결과 값에 대해 특정 수</a:t>
                </a:r>
                <a:r>
                  <a:rPr lang="en-US" altLang="ko-KR" dirty="0"/>
                  <a:t>[</a:t>
                </a:r>
                <a:r>
                  <a:rPr lang="ko-KR" altLang="en-US" dirty="0"/>
                  <a:t>암호학에선 소수</a:t>
                </a:r>
                <a:r>
                  <a:rPr lang="en-US" altLang="ko-KR" dirty="0"/>
                  <a:t>(prime)) </a:t>
                </a:r>
                <a14:m>
                  <m:oMath xmlns:m="http://schemas.openxmlformats.org/officeDocument/2006/math">
                    <m:r>
                      <a:rPr lang="en-US" altLang="ko-KR" b="0" i="1" smtClean="0">
                        <a:latin typeface="Cambria Math" panose="02040503050406030204" pitchFamily="18" charset="0"/>
                      </a:rPr>
                      <m:t>𝑝</m:t>
                    </m:r>
                  </m:oMath>
                </a14:m>
                <a:r>
                  <a:rPr lang="en-US" altLang="ko-KR" dirty="0"/>
                  <a:t>]</a:t>
                </a:r>
                <a:r>
                  <a:rPr lang="ko-KR" altLang="en-US" dirty="0"/>
                  <a:t>를 가지고 </a:t>
                </a:r>
                <a:r>
                  <a:rPr lang="en-US" altLang="ko-KR" dirty="0"/>
                  <a:t>mod </a:t>
                </a:r>
                <a:r>
                  <a:rPr lang="ko-KR" altLang="en-US" dirty="0"/>
                  <a:t>연산</a:t>
                </a:r>
                <a:endParaRPr lang="en-US" altLang="ko-KR" dirty="0"/>
              </a:p>
              <a:p>
                <a:pPr marL="144000"/>
                <a:r>
                  <a:rPr lang="ko-KR" altLang="en-US" dirty="0"/>
                  <a:t>타원곡선이 암호학에서 적합한 이유</a:t>
                </a:r>
                <a:r>
                  <a:rPr lang="en-US" altLang="ko-KR" dirty="0"/>
                  <a:t>:</a:t>
                </a:r>
                <a:r>
                  <a:rPr lang="ko-KR" altLang="en-US" dirty="0"/>
                  <a:t> 실수</a:t>
                </a:r>
                <a:r>
                  <a:rPr lang="en-US" altLang="ko-KR" dirty="0"/>
                  <a:t>(Real Number) </a:t>
                </a:r>
                <a:r>
                  <a:rPr lang="ko-KR" altLang="en-US" dirty="0"/>
                  <a:t>상에서나 </a:t>
                </a:r>
                <a:r>
                  <a:rPr lang="ko-KR" altLang="en-US" dirty="0" err="1"/>
                  <a:t>유한체</a:t>
                </a:r>
                <a:r>
                  <a:rPr lang="ko-KR" altLang="en-US" dirty="0"/>
                  <a:t> 상에서 연산 모두 동일 수학법칙 적용 가능</a:t>
                </a:r>
                <a:endParaRPr lang="en-US" altLang="ko-KR" dirty="0"/>
              </a:p>
              <a:p>
                <a:endParaRPr lang="ko-KR" altLang="en-US" dirty="0"/>
              </a:p>
            </p:txBody>
          </p:sp>
        </mc:Choice>
        <mc:Fallback xmlns="">
          <p:sp>
            <p:nvSpPr>
              <p:cNvPr id="2" name="내용 개체 틀 1">
                <a:extLst>
                  <a:ext uri="{FF2B5EF4-FFF2-40B4-BE49-F238E27FC236}">
                    <a16:creationId xmlns:a16="http://schemas.microsoft.com/office/drawing/2014/main" id="{6829FF8E-CF84-4841-83CD-CC6A0D084016}"/>
                  </a:ext>
                </a:extLst>
              </p:cNvPr>
              <p:cNvSpPr>
                <a:spLocks noGrp="1" noRot="1" noChangeAspect="1" noMove="1" noResize="1" noEditPoints="1" noAdjustHandles="1" noChangeArrowheads="1" noChangeShapeType="1" noTextEdit="1"/>
              </p:cNvSpPr>
              <p:nvPr>
                <p:ph idx="1"/>
              </p:nvPr>
            </p:nvSpPr>
            <p:spPr>
              <a:blipFill>
                <a:blip r:embed="rId3"/>
                <a:stretch>
                  <a:fillRect l="-470" t="-1261"/>
                </a:stretch>
              </a:blipFill>
            </p:spPr>
            <p:txBody>
              <a:bodyPr/>
              <a:lstStyle/>
              <a:p>
                <a:r>
                  <a:rPr lang="ko-KR" altLang="en-US">
                    <a:noFill/>
                  </a:rPr>
                  <a:t> </a:t>
                </a:r>
              </a:p>
            </p:txBody>
          </p:sp>
        </mc:Fallback>
      </mc:AlternateContent>
      <p:sp>
        <p:nvSpPr>
          <p:cNvPr id="3" name="제목 2">
            <a:extLst>
              <a:ext uri="{FF2B5EF4-FFF2-40B4-BE49-F238E27FC236}">
                <a16:creationId xmlns:a16="http://schemas.microsoft.com/office/drawing/2014/main" id="{1C4075F6-C2B6-458B-B682-5E6E2C0C6D7F}"/>
              </a:ext>
            </a:extLst>
          </p:cNvPr>
          <p:cNvSpPr>
            <a:spLocks noGrp="1"/>
          </p:cNvSpPr>
          <p:nvPr>
            <p:ph type="title"/>
          </p:nvPr>
        </p:nvSpPr>
        <p:spPr/>
        <p:txBody>
          <a:bodyPr/>
          <a:lstStyle/>
          <a:p>
            <a:r>
              <a:rPr lang="ko-KR" altLang="en-US" dirty="0"/>
              <a:t>비대칭키 암호</a:t>
            </a:r>
            <a:r>
              <a:rPr lang="en-US" altLang="ko-KR" dirty="0"/>
              <a:t>(</a:t>
            </a:r>
            <a:r>
              <a:rPr lang="ko-KR" altLang="en-US" dirty="0"/>
              <a:t>공개키 암호</a:t>
            </a:r>
            <a:r>
              <a:rPr lang="en-US" altLang="ko-KR" dirty="0"/>
              <a:t>) [ </a:t>
            </a:r>
            <a:r>
              <a:rPr lang="ko-KR" altLang="en-US" dirty="0"/>
              <a:t>타원곡선 암호</a:t>
            </a:r>
            <a:r>
              <a:rPr lang="en-US" altLang="ko-KR" dirty="0"/>
              <a:t>(ECC, Elliptic Curve Cryptography) - </a:t>
            </a:r>
            <a:r>
              <a:rPr lang="ko-KR" altLang="en-US" dirty="0" err="1"/>
              <a:t>유한체</a:t>
            </a:r>
            <a:r>
              <a:rPr lang="en-US" altLang="ko-KR" dirty="0"/>
              <a:t>(Finite Field) ]</a:t>
            </a:r>
            <a:endParaRPr lang="ko-KR" altLang="en-US" dirty="0"/>
          </a:p>
        </p:txBody>
      </p:sp>
    </p:spTree>
    <p:extLst>
      <p:ext uri="{BB962C8B-B14F-4D97-AF65-F5344CB8AC3E}">
        <p14:creationId xmlns:p14="http://schemas.microsoft.com/office/powerpoint/2010/main" val="36002616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내용 개체 틀 1">
                <a:extLst>
                  <a:ext uri="{FF2B5EF4-FFF2-40B4-BE49-F238E27FC236}">
                    <a16:creationId xmlns:a16="http://schemas.microsoft.com/office/drawing/2014/main" id="{405D84D4-C995-424F-8ACA-4AF92E413562}"/>
                  </a:ext>
                </a:extLst>
              </p:cNvPr>
              <p:cNvSpPr>
                <a:spLocks noGrp="1"/>
              </p:cNvSpPr>
              <p:nvPr>
                <p:ph idx="1"/>
              </p:nvPr>
            </p:nvSpPr>
            <p:spPr>
              <a:xfrm>
                <a:off x="241299" y="674860"/>
                <a:ext cx="11683999" cy="6030740"/>
              </a:xfrm>
            </p:spPr>
            <p:txBody>
              <a:bodyPr>
                <a:normAutofit lnSpcReduction="10000"/>
              </a:bodyPr>
              <a:lstStyle/>
              <a:p>
                <a:pPr indent="0">
                  <a:lnSpc>
                    <a:spcPct val="120000"/>
                  </a:lnSpc>
                  <a:buNone/>
                </a:pPr>
                <a:r>
                  <a:rPr lang="en-US" altLang="ko-KR" sz="2200" b="1" dirty="0"/>
                  <a:t>ECC</a:t>
                </a:r>
                <a:r>
                  <a:rPr lang="ko-KR" altLang="en-US" sz="2200" b="1" dirty="0"/>
                  <a:t> </a:t>
                </a:r>
                <a:r>
                  <a:rPr lang="en-US" altLang="ko-KR" sz="2200" b="1" dirty="0"/>
                  <a:t>(</a:t>
                </a:r>
                <a:r>
                  <a:rPr lang="ko-KR" altLang="en-US" sz="2200" b="1" dirty="0"/>
                  <a:t>타원 곡선 암호</a:t>
                </a:r>
                <a:r>
                  <a:rPr lang="en-US" altLang="ko-KR" sz="2200" b="1" dirty="0"/>
                  <a:t>, Elliptic Curve Cryptography)</a:t>
                </a:r>
              </a:p>
              <a:p>
                <a:pPr marL="144000">
                  <a:lnSpc>
                    <a:spcPct val="120000"/>
                  </a:lnSpc>
                </a:pPr>
                <a:r>
                  <a:rPr lang="ko-KR" altLang="en-US" sz="2000" dirty="0"/>
                  <a:t>타원 곡선 군의 연산에서 정의되는 이산대수 문제의 어려움에 기반</a:t>
                </a:r>
                <a:endParaRPr lang="en-US" altLang="ko-KR" sz="2000" dirty="0"/>
              </a:p>
              <a:p>
                <a:pPr marL="144000">
                  <a:lnSpc>
                    <a:spcPct val="120000"/>
                  </a:lnSpc>
                </a:pPr>
                <a:r>
                  <a:rPr lang="en-US" altLang="ko-KR" sz="2000" dirty="0"/>
                  <a:t>1985</a:t>
                </a:r>
                <a:r>
                  <a:rPr lang="ko-KR" altLang="en-US" sz="2000" dirty="0"/>
                  <a:t>년에 닐 </a:t>
                </a:r>
                <a:r>
                  <a:rPr lang="ko-KR" altLang="en-US" sz="2000" dirty="0" err="1"/>
                  <a:t>코블리츠</a:t>
                </a:r>
                <a:r>
                  <a:rPr lang="en-US" altLang="ko-KR" sz="2000" dirty="0"/>
                  <a:t>(Neal </a:t>
                </a:r>
                <a:r>
                  <a:rPr lang="en-US" altLang="ko-KR" sz="2000" dirty="0" err="1"/>
                  <a:t>Koblitz</a:t>
                </a:r>
                <a:r>
                  <a:rPr lang="en-US" altLang="ko-KR" sz="2000" dirty="0"/>
                  <a:t>)</a:t>
                </a:r>
                <a:r>
                  <a:rPr lang="ko-KR" altLang="en-US" sz="2000" dirty="0"/>
                  <a:t>와 빅터 밀러</a:t>
                </a:r>
                <a:r>
                  <a:rPr lang="en-US" altLang="ko-KR" sz="2000" dirty="0"/>
                  <a:t>(Victor Miller)</a:t>
                </a:r>
                <a:r>
                  <a:rPr lang="ko-KR" altLang="en-US" sz="2000" dirty="0"/>
                  <a:t>가 각각 독립적으로 제안</a:t>
                </a:r>
                <a:endParaRPr lang="en-US" altLang="ko-KR" sz="2000" dirty="0"/>
              </a:p>
              <a:p>
                <a:pPr marL="144000">
                  <a:lnSpc>
                    <a:spcPct val="120000"/>
                  </a:lnSpc>
                </a:pPr>
                <a:r>
                  <a:rPr lang="ko-KR" altLang="en-US" sz="2000" dirty="0"/>
                  <a:t>기본 공개키 암호 방식</a:t>
                </a:r>
                <a:r>
                  <a:rPr lang="en-US" altLang="ko-KR" sz="2000" dirty="0"/>
                  <a:t>(RSA/DSA/Rabin/</a:t>
                </a:r>
                <a:r>
                  <a:rPr lang="en-US" altLang="ko-KR" sz="2000" dirty="0" err="1"/>
                  <a:t>ElGamal</a:t>
                </a:r>
                <a:r>
                  <a:rPr lang="en-US" altLang="ko-KR" sz="2000" dirty="0"/>
                  <a:t>) </a:t>
                </a:r>
                <a:r>
                  <a:rPr lang="ko-KR" altLang="en-US" sz="2000" dirty="0"/>
                  <a:t>대비</a:t>
                </a:r>
                <a:br>
                  <a:rPr lang="en-US" altLang="ko-KR" sz="2000" dirty="0"/>
                </a:br>
                <a:r>
                  <a:rPr lang="ko-KR" altLang="en-US" sz="2000" dirty="0"/>
                  <a:t>짧은 키 길이와 빠른 연산속도를 가지면서 동일한 수준의 보안 강도를 제공</a:t>
                </a:r>
                <a:endParaRPr lang="en-US" altLang="ko-KR" sz="2000" dirty="0"/>
              </a:p>
              <a:p>
                <a:pPr marL="144000">
                  <a:lnSpc>
                    <a:spcPct val="120000"/>
                  </a:lnSpc>
                </a:pPr>
                <a:r>
                  <a:rPr lang="en-US" altLang="ko-KR" sz="2000" dirty="0"/>
                  <a:t>ECC</a:t>
                </a:r>
                <a:r>
                  <a:rPr lang="ko-KR" altLang="en-US" sz="2000" dirty="0"/>
                  <a:t>는 </a:t>
                </a:r>
                <a:r>
                  <a:rPr lang="en-US" altLang="ko-KR" sz="2000" dirty="0"/>
                  <a:t>EC(Elliptic Curve, </a:t>
                </a:r>
                <a:r>
                  <a:rPr lang="ko-KR" altLang="en-US" sz="2000" dirty="0"/>
                  <a:t>타원 곡선</a:t>
                </a:r>
                <a:r>
                  <a:rPr lang="en-US" altLang="ko-KR" sz="2000" dirty="0"/>
                  <a:t>)</a:t>
                </a:r>
                <a:r>
                  <a:rPr lang="ko-KR" altLang="en-US" sz="2000" dirty="0"/>
                  <a:t>를 사용한 암호 기술의 총체적인 이름</a:t>
                </a:r>
                <a:endParaRPr lang="en-US" altLang="ko-KR" sz="2000" dirty="0"/>
              </a:p>
              <a:p>
                <a:pPr marL="504000" lvl="1">
                  <a:lnSpc>
                    <a:spcPct val="120000"/>
                  </a:lnSpc>
                </a:pPr>
                <a:r>
                  <a:rPr lang="ko-KR" altLang="en-US" sz="1800" dirty="0">
                    <a:solidFill>
                      <a:srgbClr val="00C8EB"/>
                    </a:solidFill>
                  </a:rPr>
                  <a:t>디지털서명</a:t>
                </a:r>
                <a:r>
                  <a:rPr lang="en-US" altLang="ko-KR" sz="1800" dirty="0">
                    <a:solidFill>
                      <a:srgbClr val="00C8EB"/>
                    </a:solidFill>
                  </a:rPr>
                  <a:t>: ECDSA(Elliptic Curve Digital Signature Algorithm)</a:t>
                </a:r>
              </a:p>
              <a:p>
                <a:pPr marL="504000" lvl="1">
                  <a:lnSpc>
                    <a:spcPct val="120000"/>
                  </a:lnSpc>
                </a:pPr>
                <a:r>
                  <a:rPr lang="ko-KR" altLang="en-US" sz="1800" dirty="0" err="1"/>
                  <a:t>키교환</a:t>
                </a:r>
                <a:r>
                  <a:rPr lang="en-US" altLang="ko-KR" sz="1800" dirty="0"/>
                  <a:t>: ECDH(Elliptic-curve Diffie–Hellman)</a:t>
                </a:r>
              </a:p>
              <a:p>
                <a:pPr marL="144000">
                  <a:lnSpc>
                    <a:spcPct val="120000"/>
                  </a:lnSpc>
                </a:pPr>
                <a:r>
                  <a:rPr lang="ko-KR" altLang="en-US" sz="2000" dirty="0" err="1"/>
                  <a:t>유한체</a:t>
                </a:r>
                <a:r>
                  <a:rPr lang="ko-KR" altLang="en-US" sz="2000" dirty="0"/>
                  <a:t> 상의 타원곡선</a:t>
                </a:r>
                <a:r>
                  <a:rPr lang="en-US" altLang="ko-KR" sz="2000" dirty="0"/>
                  <a:t>(Elliptic Curve over Finite Field)</a:t>
                </a:r>
                <a:r>
                  <a:rPr lang="ko-KR" altLang="en-US" sz="2000" dirty="0"/>
                  <a:t>의 수학적 성질을 이용</a:t>
                </a:r>
                <a:br>
                  <a:rPr lang="en-US" altLang="ko-KR" sz="2000" dirty="0"/>
                </a:br>
                <a:r>
                  <a:rPr lang="ko-KR" altLang="en-US" sz="2000" dirty="0" err="1"/>
                  <a:t>유한체</a:t>
                </a:r>
                <a:r>
                  <a:rPr lang="ko-KR" altLang="en-US" sz="2000" dirty="0"/>
                  <a:t> 위에서 타원곡선의 대수적 구조를 기반으로 한 이산로그 문제에 착안</a:t>
                </a:r>
                <a:endParaRPr lang="en-US" altLang="ko-KR" sz="2000" dirty="0"/>
              </a:p>
              <a:p>
                <a:pPr marL="504000" lvl="1">
                  <a:lnSpc>
                    <a:spcPct val="120000"/>
                  </a:lnSpc>
                </a:pPr>
                <a:r>
                  <a:rPr lang="ko-KR" altLang="en-US" sz="2000" dirty="0"/>
                  <a:t>그래프와 부딪히는 값을 추측하기 어렵도록 정의역과 </a:t>
                </a:r>
                <a:r>
                  <a:rPr lang="ko-KR" altLang="en-US" sz="2000" dirty="0" err="1"/>
                  <a:t>치역을</a:t>
                </a:r>
                <a:r>
                  <a:rPr lang="ko-KR" altLang="en-US" sz="2000" dirty="0"/>
                  <a:t> 소수</a:t>
                </a:r>
                <a:r>
                  <a:rPr lang="en-US" altLang="ko-KR" sz="2000" dirty="0"/>
                  <a:t>(prime) </a:t>
                </a:r>
                <a14:m>
                  <m:oMath xmlns:m="http://schemas.openxmlformats.org/officeDocument/2006/math">
                    <m:r>
                      <a:rPr lang="en-US" altLang="ko-KR" sz="2000" b="0" i="1" smtClean="0">
                        <a:latin typeface="Cambria Math" panose="02040503050406030204" pitchFamily="18" charset="0"/>
                      </a:rPr>
                      <m:t>𝑝</m:t>
                    </m:r>
                  </m:oMath>
                </a14:m>
                <a:r>
                  <a:rPr lang="en-US" altLang="ko-KR" sz="2000" dirty="0"/>
                  <a:t> </a:t>
                </a:r>
                <a:r>
                  <a:rPr lang="ko-KR" altLang="en-US" sz="2000" dirty="0"/>
                  <a:t>체계로 한정</a:t>
                </a:r>
                <a:endParaRPr lang="en-US" altLang="ko-KR" sz="2000" dirty="0"/>
              </a:p>
              <a:p>
                <a:pPr marL="504000" lvl="1">
                  <a:lnSpc>
                    <a:spcPct val="120000"/>
                  </a:lnSpc>
                </a:pPr>
                <a:r>
                  <a:rPr lang="ko-KR" altLang="en-US" sz="2000" dirty="0"/>
                  <a:t>연산의 결과 값에 대해 소수</a:t>
                </a:r>
                <a:r>
                  <a:rPr lang="en-US" altLang="ko-KR" sz="2000" dirty="0"/>
                  <a:t>(prime)) </a:t>
                </a:r>
                <a14:m>
                  <m:oMath xmlns:m="http://schemas.openxmlformats.org/officeDocument/2006/math">
                    <m:r>
                      <a:rPr lang="en-US" altLang="ko-KR" sz="2000" b="0" i="1" smtClean="0">
                        <a:latin typeface="Cambria Math" panose="02040503050406030204" pitchFamily="18" charset="0"/>
                      </a:rPr>
                      <m:t>𝑝</m:t>
                    </m:r>
                  </m:oMath>
                </a14:m>
                <a:r>
                  <a:rPr lang="ko-KR" altLang="en-US" sz="2000" dirty="0"/>
                  <a:t> 로 </a:t>
                </a:r>
                <a:r>
                  <a:rPr lang="en-US" altLang="ko-KR" sz="2000" dirty="0"/>
                  <a:t>mod </a:t>
                </a:r>
                <a:r>
                  <a:rPr lang="ko-KR" altLang="en-US" sz="2000" dirty="0"/>
                  <a:t>연산</a:t>
                </a:r>
                <a:endParaRPr lang="en-US" altLang="ko-KR" sz="1800" dirty="0"/>
              </a:p>
              <a:p>
                <a:pPr marL="144000">
                  <a:lnSpc>
                    <a:spcPct val="120000"/>
                  </a:lnSpc>
                </a:pPr>
                <a:r>
                  <a:rPr lang="ko-KR" altLang="en-US" sz="2000" dirty="0"/>
                  <a:t>타원곡선이 암호학에서 적합한 이유</a:t>
                </a:r>
                <a:r>
                  <a:rPr lang="en-US" altLang="ko-KR" sz="2000" dirty="0"/>
                  <a:t>:</a:t>
                </a:r>
                <a:r>
                  <a:rPr lang="ko-KR" altLang="en-US" sz="2000" dirty="0"/>
                  <a:t> 실수</a:t>
                </a:r>
                <a:r>
                  <a:rPr lang="en-US" altLang="ko-KR" sz="2000" dirty="0"/>
                  <a:t>(Real Number) </a:t>
                </a:r>
                <a:r>
                  <a:rPr lang="ko-KR" altLang="en-US" sz="2000" dirty="0"/>
                  <a:t>상에서나 </a:t>
                </a:r>
                <a:r>
                  <a:rPr lang="ko-KR" altLang="en-US" sz="2000" dirty="0" err="1"/>
                  <a:t>유한체</a:t>
                </a:r>
                <a:r>
                  <a:rPr lang="ko-KR" altLang="en-US" sz="2000" dirty="0"/>
                  <a:t> 상에서 연산 모두 동일 수학법칙 적용 가능</a:t>
                </a:r>
                <a:endParaRPr lang="en-US" altLang="ko-KR" sz="2000" dirty="0"/>
              </a:p>
            </p:txBody>
          </p:sp>
        </mc:Choice>
        <mc:Fallback xmlns="">
          <p:sp>
            <p:nvSpPr>
              <p:cNvPr id="2" name="내용 개체 틀 1">
                <a:extLst>
                  <a:ext uri="{FF2B5EF4-FFF2-40B4-BE49-F238E27FC236}">
                    <a16:creationId xmlns:a16="http://schemas.microsoft.com/office/drawing/2014/main" id="{405D84D4-C995-424F-8ACA-4AF92E413562}"/>
                  </a:ext>
                </a:extLst>
              </p:cNvPr>
              <p:cNvSpPr>
                <a:spLocks noGrp="1" noRot="1" noChangeAspect="1" noMove="1" noResize="1" noEditPoints="1" noAdjustHandles="1" noChangeArrowheads="1" noChangeShapeType="1" noTextEdit="1"/>
              </p:cNvSpPr>
              <p:nvPr>
                <p:ph idx="1"/>
              </p:nvPr>
            </p:nvSpPr>
            <p:spPr>
              <a:xfrm>
                <a:off x="241299" y="674860"/>
                <a:ext cx="11683999" cy="6030740"/>
              </a:xfrm>
              <a:blipFill>
                <a:blip r:embed="rId3"/>
                <a:stretch>
                  <a:fillRect l="-678" t="-708"/>
                </a:stretch>
              </a:blipFill>
            </p:spPr>
            <p:txBody>
              <a:bodyPr/>
              <a:lstStyle/>
              <a:p>
                <a:r>
                  <a:rPr lang="ko-KR" altLang="en-US">
                    <a:noFill/>
                  </a:rPr>
                  <a:t> </a:t>
                </a:r>
              </a:p>
            </p:txBody>
          </p:sp>
        </mc:Fallback>
      </mc:AlternateContent>
      <p:sp>
        <p:nvSpPr>
          <p:cNvPr id="3" name="제목 2">
            <a:extLst>
              <a:ext uri="{FF2B5EF4-FFF2-40B4-BE49-F238E27FC236}">
                <a16:creationId xmlns:a16="http://schemas.microsoft.com/office/drawing/2014/main" id="{600F83B5-000A-4A61-AE4F-07C509D6A440}"/>
              </a:ext>
            </a:extLst>
          </p:cNvPr>
          <p:cNvSpPr>
            <a:spLocks noGrp="1"/>
          </p:cNvSpPr>
          <p:nvPr>
            <p:ph type="title"/>
          </p:nvPr>
        </p:nvSpPr>
        <p:spPr/>
        <p:txBody>
          <a:bodyPr/>
          <a:lstStyle/>
          <a:p>
            <a:r>
              <a:rPr lang="en-US" altLang="ko-KR" dirty="0"/>
              <a:t>ECC</a:t>
            </a:r>
            <a:endParaRPr lang="ko-KR" altLang="en-US" dirty="0"/>
          </a:p>
        </p:txBody>
      </p:sp>
      <p:graphicFrame>
        <p:nvGraphicFramePr>
          <p:cNvPr id="6" name="표 6">
            <a:extLst>
              <a:ext uri="{FF2B5EF4-FFF2-40B4-BE49-F238E27FC236}">
                <a16:creationId xmlns:a16="http://schemas.microsoft.com/office/drawing/2014/main" id="{7E8ACBE4-6472-4A46-AF6E-726790917FEC}"/>
              </a:ext>
            </a:extLst>
          </p:cNvPr>
          <p:cNvGraphicFramePr>
            <a:graphicFrameLocks noGrp="1"/>
          </p:cNvGraphicFramePr>
          <p:nvPr>
            <p:extLst>
              <p:ext uri="{D42A27DB-BD31-4B8C-83A1-F6EECF244321}">
                <p14:modId xmlns:p14="http://schemas.microsoft.com/office/powerpoint/2010/main" val="107592269"/>
              </p:ext>
            </p:extLst>
          </p:nvPr>
        </p:nvGraphicFramePr>
        <p:xfrm>
          <a:off x="8975725" y="2588879"/>
          <a:ext cx="2714928" cy="1645920"/>
        </p:xfrm>
        <a:graphic>
          <a:graphicData uri="http://schemas.openxmlformats.org/drawingml/2006/table">
            <a:tbl>
              <a:tblPr firstRow="1" bandRow="1">
                <a:tableStyleId>{5C22544A-7EE6-4342-B048-85BDC9FD1C3A}</a:tableStyleId>
              </a:tblPr>
              <a:tblGrid>
                <a:gridCol w="1357464">
                  <a:extLst>
                    <a:ext uri="{9D8B030D-6E8A-4147-A177-3AD203B41FA5}">
                      <a16:colId xmlns:a16="http://schemas.microsoft.com/office/drawing/2014/main" val="2929135969"/>
                    </a:ext>
                  </a:extLst>
                </a:gridCol>
                <a:gridCol w="1357464">
                  <a:extLst>
                    <a:ext uri="{9D8B030D-6E8A-4147-A177-3AD203B41FA5}">
                      <a16:colId xmlns:a16="http://schemas.microsoft.com/office/drawing/2014/main" val="3334792645"/>
                    </a:ext>
                  </a:extLst>
                </a:gridCol>
              </a:tblGrid>
              <a:tr h="0">
                <a:tc>
                  <a:txBody>
                    <a:bodyPr/>
                    <a:lstStyle/>
                    <a:p>
                      <a:pPr algn="ctr" latinLnBrk="1"/>
                      <a:r>
                        <a:rPr lang="en-US" altLang="ko-KR" sz="1200" baseline="0" dirty="0">
                          <a:solidFill>
                            <a:srgbClr val="3F3F3F"/>
                          </a:solidFill>
                          <a:latin typeface="Arial" panose="020B0604020202020204" pitchFamily="34" charset="0"/>
                        </a:rPr>
                        <a:t>RSA</a:t>
                      </a:r>
                      <a:endParaRPr lang="ko-KR" altLang="en-US" sz="1200" baseline="0" dirty="0">
                        <a:solidFill>
                          <a:srgbClr val="3F3F3F"/>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200" baseline="0" dirty="0">
                          <a:solidFill>
                            <a:srgbClr val="3F3F3F"/>
                          </a:solidFill>
                          <a:latin typeface="Arial" panose="020B0604020202020204" pitchFamily="34" charset="0"/>
                        </a:rPr>
                        <a:t>ECC</a:t>
                      </a:r>
                      <a:endParaRPr lang="ko-KR" altLang="en-US" sz="1200" baseline="0" dirty="0">
                        <a:solidFill>
                          <a:srgbClr val="3F3F3F"/>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578897959"/>
                  </a:ext>
                </a:extLst>
              </a:tr>
              <a:tr h="0">
                <a:tc>
                  <a:txBody>
                    <a:bodyPr/>
                    <a:lstStyle/>
                    <a:p>
                      <a:pPr algn="ctr" latinLnBrk="1"/>
                      <a:r>
                        <a:rPr lang="en-US" altLang="ko-KR" sz="1200" baseline="0" dirty="0">
                          <a:solidFill>
                            <a:schemeClr val="bg1">
                              <a:lumMod val="85000"/>
                            </a:schemeClr>
                          </a:solidFill>
                          <a:latin typeface="Arial" panose="020B0604020202020204" pitchFamily="34" charset="0"/>
                        </a:rPr>
                        <a:t>1024</a:t>
                      </a:r>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aseline="0" dirty="0">
                          <a:solidFill>
                            <a:schemeClr val="bg1">
                              <a:lumMod val="85000"/>
                            </a:schemeClr>
                          </a:solidFill>
                          <a:latin typeface="Arial" panose="020B0604020202020204" pitchFamily="34" charset="0"/>
                        </a:rPr>
                        <a:t>160</a:t>
                      </a:r>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025611435"/>
                  </a:ext>
                </a:extLst>
              </a:tr>
              <a:tr h="0">
                <a:tc>
                  <a:txBody>
                    <a:bodyPr/>
                    <a:lstStyle/>
                    <a:p>
                      <a:pPr algn="ctr" latinLnBrk="1"/>
                      <a:r>
                        <a:rPr lang="en-US" altLang="ko-KR" sz="1200" baseline="0" dirty="0">
                          <a:solidFill>
                            <a:schemeClr val="bg1">
                              <a:lumMod val="85000"/>
                            </a:schemeClr>
                          </a:solidFill>
                          <a:latin typeface="Arial" panose="020B0604020202020204" pitchFamily="34" charset="0"/>
                        </a:rPr>
                        <a:t>2048</a:t>
                      </a:r>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aseline="0" dirty="0">
                          <a:solidFill>
                            <a:schemeClr val="bg1">
                              <a:lumMod val="85000"/>
                            </a:schemeClr>
                          </a:solidFill>
                          <a:latin typeface="Arial" panose="020B0604020202020204" pitchFamily="34" charset="0"/>
                        </a:rPr>
                        <a:t>224</a:t>
                      </a:r>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943678148"/>
                  </a:ext>
                </a:extLst>
              </a:tr>
              <a:tr h="0">
                <a:tc>
                  <a:txBody>
                    <a:bodyPr/>
                    <a:lstStyle/>
                    <a:p>
                      <a:pPr algn="ctr" latinLnBrk="1"/>
                      <a:r>
                        <a:rPr lang="en-US" altLang="ko-KR" sz="1200" baseline="0" dirty="0">
                          <a:solidFill>
                            <a:schemeClr val="bg1">
                              <a:lumMod val="85000"/>
                            </a:schemeClr>
                          </a:solidFill>
                          <a:latin typeface="Arial" panose="020B0604020202020204" pitchFamily="34" charset="0"/>
                        </a:rPr>
                        <a:t>3072</a:t>
                      </a:r>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aseline="0" dirty="0">
                          <a:solidFill>
                            <a:schemeClr val="bg1">
                              <a:lumMod val="85000"/>
                            </a:schemeClr>
                          </a:solidFill>
                          <a:latin typeface="Arial" panose="020B0604020202020204" pitchFamily="34" charset="0"/>
                        </a:rPr>
                        <a:t>256</a:t>
                      </a:r>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750497011"/>
                  </a:ext>
                </a:extLst>
              </a:tr>
              <a:tr h="0">
                <a:tc>
                  <a:txBody>
                    <a:bodyPr/>
                    <a:lstStyle/>
                    <a:p>
                      <a:pPr algn="ctr" latinLnBrk="1"/>
                      <a:r>
                        <a:rPr lang="en-US" altLang="ko-KR" sz="1200" baseline="0" dirty="0">
                          <a:solidFill>
                            <a:schemeClr val="bg1">
                              <a:lumMod val="85000"/>
                            </a:schemeClr>
                          </a:solidFill>
                          <a:latin typeface="Arial" panose="020B0604020202020204" pitchFamily="34" charset="0"/>
                        </a:rPr>
                        <a:t>7680</a:t>
                      </a:r>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aseline="0" dirty="0">
                          <a:solidFill>
                            <a:schemeClr val="bg1">
                              <a:lumMod val="85000"/>
                            </a:schemeClr>
                          </a:solidFill>
                          <a:latin typeface="Arial" panose="020B0604020202020204" pitchFamily="34" charset="0"/>
                        </a:rPr>
                        <a:t>384</a:t>
                      </a:r>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415316730"/>
                  </a:ext>
                </a:extLst>
              </a:tr>
              <a:tr h="0">
                <a:tc>
                  <a:txBody>
                    <a:bodyPr/>
                    <a:lstStyle/>
                    <a:p>
                      <a:pPr algn="ctr" latinLnBrk="1"/>
                      <a:r>
                        <a:rPr lang="en-US" altLang="ko-KR" sz="1200" baseline="0" dirty="0">
                          <a:solidFill>
                            <a:schemeClr val="bg1">
                              <a:lumMod val="85000"/>
                            </a:schemeClr>
                          </a:solidFill>
                          <a:latin typeface="Arial" panose="020B0604020202020204" pitchFamily="34" charset="0"/>
                        </a:rPr>
                        <a:t>15368</a:t>
                      </a:r>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aseline="0" dirty="0">
                          <a:solidFill>
                            <a:schemeClr val="bg1">
                              <a:lumMod val="85000"/>
                            </a:schemeClr>
                          </a:solidFill>
                          <a:latin typeface="Arial" panose="020B0604020202020204" pitchFamily="34" charset="0"/>
                        </a:rPr>
                        <a:t>512</a:t>
                      </a:r>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746509011"/>
                  </a:ext>
                </a:extLst>
              </a:tr>
            </a:tbl>
          </a:graphicData>
        </a:graphic>
      </p:graphicFrame>
      <p:sp>
        <p:nvSpPr>
          <p:cNvPr id="7" name="TextBox 6">
            <a:extLst>
              <a:ext uri="{FF2B5EF4-FFF2-40B4-BE49-F238E27FC236}">
                <a16:creationId xmlns:a16="http://schemas.microsoft.com/office/drawing/2014/main" id="{3840871C-36BE-4ACE-AD60-99118FA711A0}"/>
              </a:ext>
            </a:extLst>
          </p:cNvPr>
          <p:cNvSpPr txBox="1"/>
          <p:nvPr/>
        </p:nvSpPr>
        <p:spPr>
          <a:xfrm>
            <a:off x="8986374" y="2296491"/>
            <a:ext cx="2206694" cy="292388"/>
          </a:xfrm>
          <a:prstGeom prst="rect">
            <a:avLst/>
          </a:prstGeom>
          <a:noFill/>
        </p:spPr>
        <p:txBody>
          <a:bodyPr wrap="none" lIns="0" rtlCol="0">
            <a:spAutoFit/>
          </a:bodyPr>
          <a:lstStyle/>
          <a:p>
            <a:r>
              <a:rPr lang="ko-KR" altLang="en-US" sz="1300" dirty="0">
                <a:solidFill>
                  <a:schemeClr val="bg1">
                    <a:lumMod val="85000"/>
                  </a:schemeClr>
                </a:solidFill>
                <a:latin typeface="Arial" panose="020B0604020202020204" pitchFamily="34" charset="0"/>
              </a:rPr>
              <a:t>보안 강도 </a:t>
            </a:r>
            <a:r>
              <a:rPr lang="en-US" altLang="ko-KR" sz="1300" dirty="0">
                <a:solidFill>
                  <a:schemeClr val="bg1">
                    <a:lumMod val="85000"/>
                  </a:schemeClr>
                </a:solidFill>
                <a:latin typeface="Arial" panose="020B0604020202020204" pitchFamily="34" charset="0"/>
              </a:rPr>
              <a:t>: </a:t>
            </a:r>
            <a:r>
              <a:rPr lang="ko-KR" altLang="en-US" sz="1300" dirty="0">
                <a:solidFill>
                  <a:schemeClr val="bg1">
                    <a:lumMod val="85000"/>
                  </a:schemeClr>
                </a:solidFill>
                <a:latin typeface="Arial" panose="020B0604020202020204" pitchFamily="34" charset="0"/>
              </a:rPr>
              <a:t>키 크기</a:t>
            </a:r>
            <a:r>
              <a:rPr lang="en-US" altLang="ko-KR" sz="1300" dirty="0">
                <a:solidFill>
                  <a:schemeClr val="bg1">
                    <a:lumMod val="85000"/>
                  </a:schemeClr>
                </a:solidFill>
                <a:latin typeface="Arial" panose="020B0604020202020204" pitchFamily="34" charset="0"/>
              </a:rPr>
              <a:t>(key size)</a:t>
            </a:r>
            <a:endParaRPr lang="ko-KR" altLang="en-US" sz="1300" dirty="0">
              <a:solidFill>
                <a:schemeClr val="bg1">
                  <a:lumMod val="85000"/>
                </a:schemeClr>
              </a:solidFill>
              <a:latin typeface="Arial" panose="020B0604020202020204" pitchFamily="34" charset="0"/>
            </a:endParaRPr>
          </a:p>
        </p:txBody>
      </p:sp>
    </p:spTree>
    <p:extLst>
      <p:ext uri="{BB962C8B-B14F-4D97-AF65-F5344CB8AC3E}">
        <p14:creationId xmlns:p14="http://schemas.microsoft.com/office/powerpoint/2010/main" val="31475881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1B6213DE-B6A0-4DF9-8C32-DE011C266DC1}"/>
              </a:ext>
            </a:extLst>
          </p:cNvPr>
          <p:cNvSpPr>
            <a:spLocks noGrp="1"/>
          </p:cNvSpPr>
          <p:nvPr>
            <p:ph type="title"/>
          </p:nvPr>
        </p:nvSpPr>
        <p:spPr/>
        <p:txBody>
          <a:bodyPr/>
          <a:lstStyle/>
          <a:p>
            <a:r>
              <a:rPr lang="ko-KR" altLang="en-US" dirty="0" err="1"/>
              <a:t>사이퍼펑크</a:t>
            </a:r>
            <a:r>
              <a:rPr lang="ko-KR" altLang="en-US" dirty="0"/>
              <a:t> 선언문 </a:t>
            </a:r>
            <a:r>
              <a:rPr lang="en-US" altLang="ko-KR" dirty="0"/>
              <a:t>[ Privacy, Secret ]</a:t>
            </a:r>
            <a:endParaRPr lang="ko-KR" altLang="en-US" dirty="0"/>
          </a:p>
        </p:txBody>
      </p:sp>
      <p:sp>
        <p:nvSpPr>
          <p:cNvPr id="4" name="TextBox 3">
            <a:extLst>
              <a:ext uri="{FF2B5EF4-FFF2-40B4-BE49-F238E27FC236}">
                <a16:creationId xmlns:a16="http://schemas.microsoft.com/office/drawing/2014/main" id="{3B96848A-E64B-46A1-969F-DF3E10A5FE60}"/>
              </a:ext>
            </a:extLst>
          </p:cNvPr>
          <p:cNvSpPr txBox="1"/>
          <p:nvPr/>
        </p:nvSpPr>
        <p:spPr>
          <a:xfrm>
            <a:off x="1653186" y="1348009"/>
            <a:ext cx="3126177" cy="1169551"/>
          </a:xfrm>
          <a:prstGeom prst="rect">
            <a:avLst/>
          </a:prstGeom>
          <a:noFill/>
        </p:spPr>
        <p:txBody>
          <a:bodyPr wrap="none" rtlCol="0">
            <a:spAutoFit/>
          </a:bodyPr>
          <a:lstStyle/>
          <a:p>
            <a:pPr algn="ctr"/>
            <a:r>
              <a:rPr lang="en-US" altLang="ko-KR" sz="7000" dirty="0">
                <a:solidFill>
                  <a:schemeClr val="bg1">
                    <a:lumMod val="85000"/>
                  </a:schemeClr>
                </a:solidFill>
                <a:latin typeface="Arial" panose="020B0604020202020204" pitchFamily="34" charset="0"/>
              </a:rPr>
              <a:t>Privacy</a:t>
            </a:r>
          </a:p>
        </p:txBody>
      </p:sp>
      <p:sp>
        <p:nvSpPr>
          <p:cNvPr id="5" name="TextBox 4">
            <a:extLst>
              <a:ext uri="{FF2B5EF4-FFF2-40B4-BE49-F238E27FC236}">
                <a16:creationId xmlns:a16="http://schemas.microsoft.com/office/drawing/2014/main" id="{233ABB83-FCBB-4EEE-BABC-C279F1D7FA94}"/>
              </a:ext>
            </a:extLst>
          </p:cNvPr>
          <p:cNvSpPr txBox="1"/>
          <p:nvPr/>
        </p:nvSpPr>
        <p:spPr>
          <a:xfrm>
            <a:off x="7586562" y="1348009"/>
            <a:ext cx="2778326" cy="1169551"/>
          </a:xfrm>
          <a:prstGeom prst="rect">
            <a:avLst/>
          </a:prstGeom>
          <a:noFill/>
        </p:spPr>
        <p:txBody>
          <a:bodyPr wrap="none" rtlCol="0">
            <a:spAutoFit/>
          </a:bodyPr>
          <a:lstStyle/>
          <a:p>
            <a:pPr algn="ctr"/>
            <a:r>
              <a:rPr lang="en-US" altLang="ko-KR" sz="7000" dirty="0">
                <a:solidFill>
                  <a:schemeClr val="bg1">
                    <a:lumMod val="85000"/>
                  </a:schemeClr>
                </a:solidFill>
                <a:latin typeface="Arial" panose="020B0604020202020204" pitchFamily="34" charset="0"/>
              </a:rPr>
              <a:t>Secret</a:t>
            </a:r>
          </a:p>
        </p:txBody>
      </p:sp>
      <p:sp>
        <p:nvSpPr>
          <p:cNvPr id="8" name="TextBox 7">
            <a:extLst>
              <a:ext uri="{FF2B5EF4-FFF2-40B4-BE49-F238E27FC236}">
                <a16:creationId xmlns:a16="http://schemas.microsoft.com/office/drawing/2014/main" id="{0BF12459-9694-4225-9EF6-8B3AC9DD08CA}"/>
              </a:ext>
            </a:extLst>
          </p:cNvPr>
          <p:cNvSpPr txBox="1"/>
          <p:nvPr/>
        </p:nvSpPr>
        <p:spPr>
          <a:xfrm>
            <a:off x="174813" y="3497757"/>
            <a:ext cx="6097280" cy="618219"/>
          </a:xfrm>
          <a:prstGeom prst="rect">
            <a:avLst/>
          </a:prstGeom>
          <a:noFill/>
        </p:spPr>
        <p:txBody>
          <a:bodyPr wrap="square" bIns="216000">
            <a:spAutoFit/>
          </a:bodyPr>
          <a:lstStyle/>
          <a:p>
            <a:pPr algn="ctr"/>
            <a:r>
              <a:rPr lang="ko-KR" altLang="en-US" sz="2300" dirty="0">
                <a:solidFill>
                  <a:schemeClr val="bg1">
                    <a:lumMod val="85000"/>
                  </a:schemeClr>
                </a:solidFill>
                <a:latin typeface="Arial" panose="020B0604020202020204" pitchFamily="34" charset="0"/>
              </a:rPr>
              <a:t>모든 사람들이 알게 되는 것을 원하지 않는 것</a:t>
            </a:r>
            <a:endParaRPr lang="en-US" altLang="ko-KR" sz="2300" dirty="0">
              <a:solidFill>
                <a:schemeClr val="bg1">
                  <a:lumMod val="85000"/>
                </a:schemeClr>
              </a:solidFill>
              <a:latin typeface="Arial" panose="020B0604020202020204" pitchFamily="34" charset="0"/>
            </a:endParaRPr>
          </a:p>
        </p:txBody>
      </p:sp>
      <p:sp>
        <p:nvSpPr>
          <p:cNvPr id="9" name="TextBox 8">
            <a:extLst>
              <a:ext uri="{FF2B5EF4-FFF2-40B4-BE49-F238E27FC236}">
                <a16:creationId xmlns:a16="http://schemas.microsoft.com/office/drawing/2014/main" id="{FFCD057A-AA22-466E-BBB7-AB12DF113BBD}"/>
              </a:ext>
            </a:extLst>
          </p:cNvPr>
          <p:cNvSpPr txBox="1"/>
          <p:nvPr/>
        </p:nvSpPr>
        <p:spPr>
          <a:xfrm>
            <a:off x="5919907" y="3497757"/>
            <a:ext cx="6097280" cy="446276"/>
          </a:xfrm>
          <a:prstGeom prst="rect">
            <a:avLst/>
          </a:prstGeom>
          <a:noFill/>
        </p:spPr>
        <p:txBody>
          <a:bodyPr wrap="square">
            <a:spAutoFit/>
          </a:bodyPr>
          <a:lstStyle/>
          <a:p>
            <a:pPr algn="ctr"/>
            <a:r>
              <a:rPr lang="ko-KR" altLang="en-US" sz="2300" dirty="0">
                <a:solidFill>
                  <a:schemeClr val="bg1">
                    <a:lumMod val="85000"/>
                  </a:schemeClr>
                </a:solidFill>
                <a:latin typeface="Arial" panose="020B0604020202020204" pitchFamily="34" charset="0"/>
              </a:rPr>
              <a:t>어느 누구도 알지 못하게 하는 것</a:t>
            </a:r>
            <a:endParaRPr lang="en-US" altLang="ko-KR" sz="2300" dirty="0">
              <a:solidFill>
                <a:schemeClr val="bg1">
                  <a:lumMod val="85000"/>
                </a:schemeClr>
              </a:solidFill>
              <a:latin typeface="Arial" panose="020B0604020202020204" pitchFamily="34" charset="0"/>
            </a:endParaRPr>
          </a:p>
        </p:txBody>
      </p:sp>
      <p:sp>
        <p:nvSpPr>
          <p:cNvPr id="10" name="TextBox 9">
            <a:extLst>
              <a:ext uri="{FF2B5EF4-FFF2-40B4-BE49-F238E27FC236}">
                <a16:creationId xmlns:a16="http://schemas.microsoft.com/office/drawing/2014/main" id="{6BCF48FB-3ED8-4876-98DE-7E85EAF6F4C2}"/>
              </a:ext>
            </a:extLst>
          </p:cNvPr>
          <p:cNvSpPr txBox="1"/>
          <p:nvPr/>
        </p:nvSpPr>
        <p:spPr>
          <a:xfrm>
            <a:off x="167634" y="4858122"/>
            <a:ext cx="6097280" cy="581867"/>
          </a:xfrm>
          <a:prstGeom prst="rect">
            <a:avLst/>
          </a:prstGeom>
          <a:noFill/>
        </p:spPr>
        <p:txBody>
          <a:bodyPr wrap="square" tIns="180000">
            <a:spAutoFit/>
          </a:bodyPr>
          <a:lstStyle/>
          <a:p>
            <a:pPr algn="ctr"/>
            <a:r>
              <a:rPr lang="ko-KR" altLang="en-US" sz="2300" dirty="0">
                <a:solidFill>
                  <a:schemeClr val="bg1">
                    <a:lumMod val="85000"/>
                  </a:schemeClr>
                </a:solidFill>
                <a:latin typeface="Arial" panose="020B0604020202020204" pitchFamily="34" charset="0"/>
              </a:rPr>
              <a:t>자신을 선택적으로 세상에 드러내는 힘</a:t>
            </a:r>
            <a:endParaRPr lang="en-US" altLang="ko-KR" sz="2300" dirty="0">
              <a:solidFill>
                <a:schemeClr val="bg1">
                  <a:lumMod val="85000"/>
                </a:schemeClr>
              </a:solidFill>
              <a:latin typeface="Arial" panose="020B0604020202020204" pitchFamily="34" charset="0"/>
            </a:endParaRPr>
          </a:p>
        </p:txBody>
      </p:sp>
      <p:cxnSp>
        <p:nvCxnSpPr>
          <p:cNvPr id="12" name="직선 화살표 연결선 11">
            <a:extLst>
              <a:ext uri="{FF2B5EF4-FFF2-40B4-BE49-F238E27FC236}">
                <a16:creationId xmlns:a16="http://schemas.microsoft.com/office/drawing/2014/main" id="{F69B065F-9174-470F-AB64-1A346762247D}"/>
              </a:ext>
            </a:extLst>
          </p:cNvPr>
          <p:cNvCxnSpPr>
            <a:cxnSpLocks/>
            <a:stCxn id="8" idx="2"/>
            <a:endCxn id="10" idx="0"/>
          </p:cNvCxnSpPr>
          <p:nvPr/>
        </p:nvCxnSpPr>
        <p:spPr>
          <a:xfrm flipH="1">
            <a:off x="3216274" y="4115976"/>
            <a:ext cx="7179" cy="742146"/>
          </a:xfrm>
          <a:prstGeom prst="straightConnector1">
            <a:avLst/>
          </a:prstGeom>
          <a:ln w="317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C3CBF81D-413B-4105-9075-5C7C05FC29DA}"/>
              </a:ext>
            </a:extLst>
          </p:cNvPr>
          <p:cNvSpPr txBox="1"/>
          <p:nvPr/>
        </p:nvSpPr>
        <p:spPr>
          <a:xfrm>
            <a:off x="8737793" y="277168"/>
            <a:ext cx="3223453" cy="230832"/>
          </a:xfrm>
          <a:prstGeom prst="rect">
            <a:avLst/>
          </a:prstGeom>
          <a:noFill/>
        </p:spPr>
        <p:txBody>
          <a:bodyPr wrap="square">
            <a:spAutoFit/>
          </a:bodyPr>
          <a:lstStyle/>
          <a:p>
            <a:pPr algn="r"/>
            <a:r>
              <a:rPr lang="ko-KR" altLang="en-US" sz="900" dirty="0">
                <a:solidFill>
                  <a:schemeClr val="bg1">
                    <a:lumMod val="50000"/>
                  </a:schemeClr>
                </a:solidFill>
                <a:latin typeface="Arial" panose="020B0604020202020204" pitchFamily="34" charset="0"/>
                <a:hlinkClick r:id="rId2">
                  <a:extLst>
                    <a:ext uri="{A12FA001-AC4F-418D-AE19-62706E023703}">
                      <ahyp:hlinkClr xmlns:ahyp="http://schemas.microsoft.com/office/drawing/2018/hyperlinkcolor" val="tx"/>
                    </a:ext>
                  </a:extLst>
                </a:hlinkClick>
              </a:rPr>
              <a:t>https://www.activism.net/cypherpunk/manifesto.html</a:t>
            </a:r>
            <a:endParaRPr lang="en-US" altLang="ko-KR" sz="900" dirty="0">
              <a:solidFill>
                <a:schemeClr val="bg1">
                  <a:lumMod val="50000"/>
                </a:schemeClr>
              </a:solidFill>
              <a:latin typeface="Arial" panose="020B0604020202020204" pitchFamily="34" charset="0"/>
            </a:endParaRPr>
          </a:p>
        </p:txBody>
      </p:sp>
    </p:spTree>
    <p:extLst>
      <p:ext uri="{BB962C8B-B14F-4D97-AF65-F5344CB8AC3E}">
        <p14:creationId xmlns:p14="http://schemas.microsoft.com/office/powerpoint/2010/main" val="335680178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내용 개체 틀 1">
                <a:extLst>
                  <a:ext uri="{FF2B5EF4-FFF2-40B4-BE49-F238E27FC236}">
                    <a16:creationId xmlns:a16="http://schemas.microsoft.com/office/drawing/2014/main" id="{DB238B5D-D65C-47D5-93DC-1816F7C5B0D8}"/>
                  </a:ext>
                </a:extLst>
              </p:cNvPr>
              <p:cNvSpPr>
                <a:spLocks noGrp="1"/>
              </p:cNvSpPr>
              <p:nvPr>
                <p:ph idx="1"/>
              </p:nvPr>
            </p:nvSpPr>
            <p:spPr>
              <a:xfrm>
                <a:off x="241299" y="674860"/>
                <a:ext cx="11683999" cy="6030740"/>
              </a:xfrm>
            </p:spPr>
            <p:txBody>
              <a:bodyPr>
                <a:normAutofit/>
              </a:bodyPr>
              <a:lstStyle/>
              <a:p>
                <a:r>
                  <a:rPr lang="ko-KR" altLang="en-US" sz="2000" dirty="0"/>
                  <a:t>타원 곡선</a:t>
                </a:r>
                <a:r>
                  <a:rPr lang="en-US" altLang="ko-KR" sz="2000" dirty="0"/>
                  <a:t>(EC, Elliptic Curve)</a:t>
                </a:r>
              </a:p>
              <a:p>
                <a:pPr lvl="1"/>
                <a:endParaRPr lang="en-US" altLang="ko-KR" dirty="0"/>
              </a:p>
              <a:p>
                <a:pPr marL="216000" lvl="1" indent="0">
                  <a:buNone/>
                </a:pPr>
                <a14:m>
                  <m:oMathPara xmlns:m="http://schemas.openxmlformats.org/officeDocument/2006/math">
                    <m:oMathParaPr>
                      <m:jc m:val="centerGroup"/>
                    </m:oMathParaPr>
                    <m:oMath xmlns:m="http://schemas.openxmlformats.org/officeDocument/2006/math">
                      <m:r>
                        <a:rPr lang="en-US" altLang="ko-KR" sz="2000" b="0" i="1" smtClean="0">
                          <a:solidFill>
                            <a:srgbClr val="00C8EB"/>
                          </a:solidFill>
                          <a:latin typeface="Cambria Math" panose="02040503050406030204" pitchFamily="18" charset="0"/>
                        </a:rPr>
                        <m:t>𝑦</m:t>
                      </m:r>
                      <m:r>
                        <a:rPr lang="en-US" altLang="ko-KR" sz="2000" b="0" i="1" baseline="30000" smtClean="0">
                          <a:solidFill>
                            <a:srgbClr val="00C8EB"/>
                          </a:solidFill>
                          <a:latin typeface="Cambria Math" panose="02040503050406030204" pitchFamily="18" charset="0"/>
                        </a:rPr>
                        <m:t>2</m:t>
                      </m:r>
                      <m:r>
                        <a:rPr lang="en-US" altLang="ko-KR" sz="2000" b="0" i="1" smtClean="0">
                          <a:solidFill>
                            <a:srgbClr val="00C8EB"/>
                          </a:solidFill>
                          <a:latin typeface="Cambria Math" panose="02040503050406030204" pitchFamily="18" charset="0"/>
                        </a:rPr>
                        <m:t>=</m:t>
                      </m:r>
                      <m:r>
                        <a:rPr lang="en-US" altLang="ko-KR" sz="2000" b="0" i="1" smtClean="0">
                          <a:solidFill>
                            <a:srgbClr val="00C8EB"/>
                          </a:solidFill>
                          <a:latin typeface="Cambria Math" panose="02040503050406030204" pitchFamily="18" charset="0"/>
                        </a:rPr>
                        <m:t>𝑥</m:t>
                      </m:r>
                      <m:r>
                        <a:rPr lang="en-US" altLang="ko-KR" sz="2000" b="0" i="1" baseline="30000" smtClean="0">
                          <a:solidFill>
                            <a:srgbClr val="00C8EB"/>
                          </a:solidFill>
                          <a:latin typeface="Cambria Math" panose="02040503050406030204" pitchFamily="18" charset="0"/>
                        </a:rPr>
                        <m:t>3</m:t>
                      </m:r>
                      <m:r>
                        <a:rPr lang="en-US" altLang="ko-KR" sz="2000" b="0" i="1" smtClean="0">
                          <a:solidFill>
                            <a:srgbClr val="00C8EB"/>
                          </a:solidFill>
                          <a:latin typeface="Cambria Math" panose="02040503050406030204" pitchFamily="18" charset="0"/>
                        </a:rPr>
                        <m:t>+</m:t>
                      </m:r>
                      <m:r>
                        <a:rPr lang="en-US" altLang="ko-KR" sz="2000" b="0" i="1" smtClean="0">
                          <a:solidFill>
                            <a:srgbClr val="00C8EB"/>
                          </a:solidFill>
                          <a:latin typeface="Cambria Math" panose="02040503050406030204" pitchFamily="18" charset="0"/>
                        </a:rPr>
                        <m:t>𝑎𝑥</m:t>
                      </m:r>
                      <m:r>
                        <a:rPr lang="en-US" altLang="ko-KR" sz="2000" b="0" i="1" smtClean="0">
                          <a:solidFill>
                            <a:srgbClr val="00C8EB"/>
                          </a:solidFill>
                          <a:latin typeface="Cambria Math" panose="02040503050406030204" pitchFamily="18" charset="0"/>
                        </a:rPr>
                        <m:t>+</m:t>
                      </m:r>
                      <m:r>
                        <a:rPr lang="en-US" altLang="ko-KR" sz="2000" b="0" i="1" smtClean="0">
                          <a:solidFill>
                            <a:srgbClr val="00C8EB"/>
                          </a:solidFill>
                          <a:latin typeface="Cambria Math" panose="02040503050406030204" pitchFamily="18" charset="0"/>
                        </a:rPr>
                        <m:t>𝑏</m:t>
                      </m:r>
                      <m:r>
                        <a:rPr lang="en-US" altLang="ko-KR" sz="2000" b="0" i="1" smtClean="0">
                          <a:solidFill>
                            <a:srgbClr val="00C8EB"/>
                          </a:solidFill>
                          <a:latin typeface="Cambria Math" panose="02040503050406030204" pitchFamily="18" charset="0"/>
                        </a:rPr>
                        <m:t>,           </m:t>
                      </m:r>
                      <m:r>
                        <a:rPr lang="en-US" altLang="ko-KR" sz="2000" b="0" i="1" smtClean="0">
                          <a:solidFill>
                            <a:srgbClr val="00C8EB"/>
                          </a:solidFill>
                          <a:latin typeface="Cambria Math" panose="02040503050406030204" pitchFamily="18" charset="0"/>
                        </a:rPr>
                        <m:t>𝑎</m:t>
                      </m:r>
                      <m:r>
                        <a:rPr lang="en-US" altLang="ko-KR" sz="2000" b="0" i="1" smtClean="0">
                          <a:solidFill>
                            <a:srgbClr val="00C8EB"/>
                          </a:solidFill>
                          <a:latin typeface="Cambria Math" panose="02040503050406030204" pitchFamily="18" charset="0"/>
                        </a:rPr>
                        <m:t>, </m:t>
                      </m:r>
                      <m:r>
                        <a:rPr lang="en-US" altLang="ko-KR" sz="2000" b="0" i="1" smtClean="0">
                          <a:solidFill>
                            <a:srgbClr val="00C8EB"/>
                          </a:solidFill>
                          <a:latin typeface="Cambria Math" panose="02040503050406030204" pitchFamily="18" charset="0"/>
                        </a:rPr>
                        <m:t>𝑏</m:t>
                      </m:r>
                      <m:r>
                        <a:rPr lang="en-US" altLang="ko-KR" sz="2000" b="0" i="1" smtClean="0">
                          <a:solidFill>
                            <a:srgbClr val="00C8EB"/>
                          </a:solidFill>
                          <a:latin typeface="Cambria Math" panose="02040503050406030204" pitchFamily="18" charset="0"/>
                        </a:rPr>
                        <m:t> ∈</m:t>
                      </m:r>
                      <m:r>
                        <a:rPr lang="en-US" altLang="ko-KR" sz="2000" b="0" i="1" smtClean="0">
                          <a:solidFill>
                            <a:srgbClr val="00C8EB"/>
                          </a:solidFill>
                          <a:latin typeface="Cambria Math" panose="02040503050406030204" pitchFamily="18" charset="0"/>
                          <a:ea typeface="Cambria Math" panose="02040503050406030204" pitchFamily="18" charset="0"/>
                        </a:rPr>
                        <m:t>𝐾</m:t>
                      </m:r>
                    </m:oMath>
                  </m:oMathPara>
                </a14:m>
                <a:endParaRPr lang="en-US" altLang="ko-KR" sz="2000" b="0" dirty="0">
                  <a:solidFill>
                    <a:srgbClr val="00C8EB"/>
                  </a:solidFill>
                  <a:ea typeface="Cambria Math" panose="02040503050406030204" pitchFamily="18" charset="0"/>
                </a:endParaRPr>
              </a:p>
              <a:p>
                <a:pPr marL="216000" lvl="1" indent="0">
                  <a:buNone/>
                </a:pPr>
                <a:endParaRPr lang="en-US" altLang="ko-KR" dirty="0"/>
              </a:p>
              <a:p>
                <a:r>
                  <a:rPr lang="ko-KR" altLang="en-US" sz="2000" dirty="0" err="1"/>
                  <a:t>비특이</a:t>
                </a:r>
                <a:r>
                  <a:rPr lang="ko-KR" altLang="en-US" sz="2000" dirty="0"/>
                  <a:t> 타원 곡선</a:t>
                </a:r>
                <a:r>
                  <a:rPr lang="en-US" altLang="ko-KR" sz="2000" dirty="0"/>
                  <a:t>(nonsingular elliptic curve) </a:t>
                </a:r>
              </a:p>
              <a:p>
                <a:pPr lvl="1"/>
                <a:r>
                  <a:rPr lang="en-US" altLang="ko-KR" sz="1800" dirty="0">
                    <a:solidFill>
                      <a:srgbClr val="DBAC7D"/>
                    </a:solidFill>
                  </a:rPr>
                  <a:t>4a</a:t>
                </a:r>
                <a:r>
                  <a:rPr lang="en-US" altLang="ko-KR" sz="1800" baseline="30000" dirty="0">
                    <a:solidFill>
                      <a:srgbClr val="DBAC7D"/>
                    </a:solidFill>
                  </a:rPr>
                  <a:t>3</a:t>
                </a:r>
                <a:r>
                  <a:rPr lang="en-US" altLang="ko-KR" sz="1800" dirty="0">
                    <a:solidFill>
                      <a:srgbClr val="DBAC7D"/>
                    </a:solidFill>
                  </a:rPr>
                  <a:t> + 27b</a:t>
                </a:r>
                <a:r>
                  <a:rPr lang="en-US" altLang="ko-KR" sz="1800" baseline="30000" dirty="0">
                    <a:solidFill>
                      <a:srgbClr val="DBAC7D"/>
                    </a:solidFill>
                  </a:rPr>
                  <a:t>2</a:t>
                </a:r>
                <a:r>
                  <a:rPr lang="en-US" altLang="ko-KR" sz="1800" dirty="0">
                    <a:solidFill>
                      <a:srgbClr val="DBAC7D"/>
                    </a:solidFill>
                  </a:rPr>
                  <a:t> ≠ 0</a:t>
                </a:r>
              </a:p>
              <a:p>
                <a:pPr lvl="1"/>
                <a:r>
                  <a:rPr lang="ko-KR" altLang="en-US" sz="1800" dirty="0" err="1"/>
                  <a:t>첨점</a:t>
                </a:r>
                <a:r>
                  <a:rPr lang="en-US" altLang="ko-KR" sz="1800" dirty="0"/>
                  <a:t>(sharp point), </a:t>
                </a:r>
                <a:r>
                  <a:rPr lang="ko-KR" altLang="en-US" sz="1800" dirty="0"/>
                  <a:t>교차점</a:t>
                </a:r>
                <a:r>
                  <a:rPr lang="en-US" altLang="ko-KR" sz="1800" dirty="0"/>
                  <a:t>(intersection point)</a:t>
                </a:r>
                <a:r>
                  <a:rPr lang="ko-KR" altLang="en-US" sz="1800" dirty="0"/>
                  <a:t>가 존재하지 않는 타원 곡선</a:t>
                </a:r>
                <a:endParaRPr lang="en-US" altLang="ko-KR" sz="1800" dirty="0"/>
              </a:p>
              <a:p>
                <a:pPr lvl="1"/>
                <a:r>
                  <a:rPr lang="en-US" altLang="ko-KR" sz="1800" dirty="0"/>
                  <a:t>y</a:t>
                </a:r>
                <a:r>
                  <a:rPr lang="en-US" altLang="ko-KR" sz="1800" baseline="30000" dirty="0"/>
                  <a:t>2</a:t>
                </a:r>
                <a:r>
                  <a:rPr lang="en-US" altLang="ko-KR" sz="1800" dirty="0"/>
                  <a:t> = x</a:t>
                </a:r>
                <a:r>
                  <a:rPr lang="en-US" altLang="ko-KR" sz="1800" baseline="30000" dirty="0"/>
                  <a:t>3</a:t>
                </a:r>
                <a:r>
                  <a:rPr lang="en-US" altLang="ko-KR" sz="1800" dirty="0"/>
                  <a:t> </a:t>
                </a:r>
                <a:r>
                  <a:rPr lang="ko-KR" altLang="en-US" sz="1800" dirty="0"/>
                  <a:t>➡</a:t>
                </a:r>
                <a:r>
                  <a:rPr lang="en-US" altLang="ko-KR" sz="1800" dirty="0"/>
                  <a:t> a = 0, b = 0 </a:t>
                </a:r>
                <a:r>
                  <a:rPr lang="ko-KR" altLang="en-US" sz="1800" dirty="0"/>
                  <a:t>➡ </a:t>
                </a:r>
                <a:r>
                  <a:rPr lang="en-US" altLang="ko-KR" sz="1800" dirty="0"/>
                  <a:t>4*0</a:t>
                </a:r>
                <a:r>
                  <a:rPr lang="en-US" altLang="ko-KR" sz="1800" baseline="30000" dirty="0"/>
                  <a:t>3</a:t>
                </a:r>
                <a:r>
                  <a:rPr lang="en-US" altLang="ko-KR" sz="1800" dirty="0"/>
                  <a:t> + 27*0</a:t>
                </a:r>
                <a:r>
                  <a:rPr lang="en-US" altLang="ko-KR" sz="1800" baseline="30000" dirty="0"/>
                  <a:t>2</a:t>
                </a:r>
                <a:r>
                  <a:rPr lang="en-US" altLang="ko-KR" sz="1800" dirty="0"/>
                  <a:t> = 0</a:t>
                </a:r>
              </a:p>
              <a:p>
                <a:pPr lvl="1"/>
                <a:r>
                  <a:rPr lang="en-US" altLang="ko-KR" sz="1800" dirty="0"/>
                  <a:t>y</a:t>
                </a:r>
                <a:r>
                  <a:rPr lang="en-US" altLang="ko-KR" sz="1800" baseline="30000" dirty="0"/>
                  <a:t>2</a:t>
                </a:r>
                <a:r>
                  <a:rPr lang="en-US" altLang="ko-KR" sz="1800" dirty="0"/>
                  <a:t> = x</a:t>
                </a:r>
                <a:r>
                  <a:rPr lang="en-US" altLang="ko-KR" sz="1800" baseline="30000" dirty="0"/>
                  <a:t>3</a:t>
                </a:r>
                <a:r>
                  <a:rPr lang="en-US" altLang="ko-KR" sz="1800" dirty="0"/>
                  <a:t> - 3x + 2 </a:t>
                </a:r>
                <a:r>
                  <a:rPr lang="ko-KR" altLang="en-US" sz="1800" dirty="0"/>
                  <a:t>➡ </a:t>
                </a:r>
                <a:r>
                  <a:rPr lang="en-US" altLang="ko-KR" sz="1800" dirty="0"/>
                  <a:t>a = -3, b = 2 </a:t>
                </a:r>
                <a:r>
                  <a:rPr lang="ko-KR" altLang="en-US" sz="1800" dirty="0"/>
                  <a:t>➡ </a:t>
                </a:r>
                <a:r>
                  <a:rPr lang="en-US" altLang="ko-KR" sz="1800" dirty="0"/>
                  <a:t>4*(-3)</a:t>
                </a:r>
                <a:r>
                  <a:rPr lang="en-US" altLang="ko-KR" sz="1800" baseline="30000" dirty="0"/>
                  <a:t>3</a:t>
                </a:r>
                <a:r>
                  <a:rPr lang="en-US" altLang="ko-KR" sz="1800" dirty="0"/>
                  <a:t> + 27*2</a:t>
                </a:r>
                <a:r>
                  <a:rPr lang="en-US" altLang="ko-KR" sz="1800" baseline="30000" dirty="0"/>
                  <a:t>2 </a:t>
                </a:r>
                <a:r>
                  <a:rPr lang="en-US" altLang="ko-KR" sz="1800" dirty="0"/>
                  <a:t>= -108 + 108 = 0</a:t>
                </a:r>
                <a:endParaRPr lang="en-US" altLang="ko-KR" sz="1800" baseline="30000" dirty="0"/>
              </a:p>
              <a:p>
                <a:pPr lvl="1"/>
                <a:endParaRPr lang="en-US" altLang="ko-KR" dirty="0"/>
              </a:p>
              <a:p>
                <a:pPr marL="216000" lvl="1" indent="0">
                  <a:buNone/>
                </a:pPr>
                <a:endParaRPr lang="en-US" altLang="ko-KR" dirty="0"/>
              </a:p>
              <a:p>
                <a:r>
                  <a:rPr lang="ko-KR" altLang="en-US" sz="2000" dirty="0" err="1"/>
                  <a:t>비특이</a:t>
                </a:r>
                <a:r>
                  <a:rPr lang="ko-KR" altLang="en-US" sz="2000" dirty="0"/>
                  <a:t> 타원곡선 특징</a:t>
                </a:r>
                <a:endParaRPr lang="en-US" altLang="ko-KR" sz="2000" dirty="0"/>
              </a:p>
              <a:p>
                <a:pPr lvl="1"/>
                <a:r>
                  <a:rPr lang="en-US" altLang="ko-KR" sz="1800" dirty="0">
                    <a:solidFill>
                      <a:srgbClr val="00C8EB"/>
                    </a:solidFill>
                  </a:rPr>
                  <a:t>x </a:t>
                </a:r>
                <a:r>
                  <a:rPr lang="ko-KR" altLang="en-US" sz="1800" dirty="0">
                    <a:solidFill>
                      <a:srgbClr val="00C8EB"/>
                    </a:solidFill>
                  </a:rPr>
                  <a:t>축 상</a:t>
                </a:r>
                <a:r>
                  <a:rPr lang="ko-KR" altLang="en-US" sz="1800" dirty="0"/>
                  <a:t>에서 </a:t>
                </a:r>
                <a:r>
                  <a:rPr lang="en-US" altLang="ko-KR" sz="1800" dirty="0"/>
                  <a:t>y</a:t>
                </a:r>
                <a:r>
                  <a:rPr lang="ko-KR" altLang="en-US" sz="1800" dirty="0"/>
                  <a:t>의 값이 정확하게 </a:t>
                </a:r>
                <a:r>
                  <a:rPr lang="ko-KR" altLang="en-US" sz="1800" dirty="0">
                    <a:solidFill>
                      <a:srgbClr val="00C8EB"/>
                    </a:solidFill>
                  </a:rPr>
                  <a:t>대칭</a:t>
                </a:r>
                <a:endParaRPr lang="en-US" altLang="ko-KR" sz="1800" dirty="0">
                  <a:solidFill>
                    <a:srgbClr val="00C8EB"/>
                  </a:solidFill>
                </a:endParaRPr>
              </a:p>
              <a:p>
                <a:pPr lvl="1"/>
                <a:r>
                  <a:rPr lang="ko-KR" altLang="en-US" sz="1800" dirty="0"/>
                  <a:t>두 점 </a:t>
                </a:r>
                <a:r>
                  <a:rPr lang="en-US" altLang="ko-KR" sz="1800" dirty="0"/>
                  <a:t>P</a:t>
                </a:r>
                <a:r>
                  <a:rPr lang="ko-KR" altLang="en-US" sz="1800" dirty="0"/>
                  <a:t>와 </a:t>
                </a:r>
                <a:r>
                  <a:rPr lang="en-US" altLang="ko-KR" sz="1800" dirty="0"/>
                  <a:t>Q</a:t>
                </a:r>
                <a:r>
                  <a:rPr lang="ko-KR" altLang="en-US" sz="1800" dirty="0"/>
                  <a:t>를 연결하는 직선은 반드시 다른 한 점</a:t>
                </a:r>
                <a:r>
                  <a:rPr lang="en-US" altLang="ko-KR" sz="1800" dirty="0"/>
                  <a:t>(R)</a:t>
                </a:r>
                <a:r>
                  <a:rPr lang="ko-KR" altLang="en-US" sz="1800" dirty="0"/>
                  <a:t>을 연결</a:t>
                </a:r>
                <a:endParaRPr lang="en-US" altLang="ko-KR" sz="1800" dirty="0"/>
              </a:p>
              <a:p>
                <a:pPr lvl="1"/>
                <a:r>
                  <a:rPr lang="en-US" altLang="ko-KR" sz="1800" dirty="0"/>
                  <a:t>P</a:t>
                </a:r>
                <a:r>
                  <a:rPr lang="ko-KR" altLang="en-US" sz="1800" dirty="0"/>
                  <a:t>와 </a:t>
                </a:r>
                <a:r>
                  <a:rPr lang="en-US" altLang="ko-KR" sz="1800" dirty="0"/>
                  <a:t>Q</a:t>
                </a:r>
                <a:r>
                  <a:rPr lang="ko-KR" altLang="en-US" sz="1800" dirty="0"/>
                  <a:t>가 동일할 때도 성립 </a:t>
                </a:r>
                <a:r>
                  <a:rPr lang="en-US" altLang="ko-KR" sz="1800" dirty="0"/>
                  <a:t>: </a:t>
                </a:r>
                <a:r>
                  <a:rPr lang="ko-KR" altLang="en-US" sz="1800" dirty="0"/>
                  <a:t>접선</a:t>
                </a:r>
                <a:r>
                  <a:rPr lang="en-US" altLang="ko-KR" sz="1800" dirty="0"/>
                  <a:t>(tangent)</a:t>
                </a:r>
              </a:p>
            </p:txBody>
          </p:sp>
        </mc:Choice>
        <mc:Fallback xmlns="">
          <p:sp>
            <p:nvSpPr>
              <p:cNvPr id="2" name="내용 개체 틀 1">
                <a:extLst>
                  <a:ext uri="{FF2B5EF4-FFF2-40B4-BE49-F238E27FC236}">
                    <a16:creationId xmlns:a16="http://schemas.microsoft.com/office/drawing/2014/main" id="{DB238B5D-D65C-47D5-93DC-1816F7C5B0D8}"/>
                  </a:ext>
                </a:extLst>
              </p:cNvPr>
              <p:cNvSpPr>
                <a:spLocks noGrp="1" noRot="1" noChangeAspect="1" noMove="1" noResize="1" noEditPoints="1" noAdjustHandles="1" noChangeArrowheads="1" noChangeShapeType="1" noTextEdit="1"/>
              </p:cNvSpPr>
              <p:nvPr>
                <p:ph idx="1"/>
              </p:nvPr>
            </p:nvSpPr>
            <p:spPr>
              <a:xfrm>
                <a:off x="241299" y="674860"/>
                <a:ext cx="11683999" cy="6030740"/>
              </a:xfrm>
              <a:blipFill>
                <a:blip r:embed="rId3"/>
                <a:stretch>
                  <a:fillRect l="-470" t="-809"/>
                </a:stretch>
              </a:blipFill>
            </p:spPr>
            <p:txBody>
              <a:bodyPr/>
              <a:lstStyle/>
              <a:p>
                <a:r>
                  <a:rPr lang="ko-KR" altLang="en-US">
                    <a:noFill/>
                  </a:rPr>
                  <a:t> </a:t>
                </a:r>
              </a:p>
            </p:txBody>
          </p:sp>
        </mc:Fallback>
      </mc:AlternateContent>
      <p:sp>
        <p:nvSpPr>
          <p:cNvPr id="3" name="제목 2">
            <a:extLst>
              <a:ext uri="{FF2B5EF4-FFF2-40B4-BE49-F238E27FC236}">
                <a16:creationId xmlns:a16="http://schemas.microsoft.com/office/drawing/2014/main" id="{B54D1FA0-DCAE-4F45-ACCD-37A46B506F25}"/>
              </a:ext>
            </a:extLst>
          </p:cNvPr>
          <p:cNvSpPr>
            <a:spLocks noGrp="1"/>
          </p:cNvSpPr>
          <p:nvPr>
            <p:ph type="title"/>
          </p:nvPr>
        </p:nvSpPr>
        <p:spPr/>
        <p:txBody>
          <a:bodyPr/>
          <a:lstStyle/>
          <a:p>
            <a:r>
              <a:rPr lang="en-US" altLang="ko-KR" dirty="0"/>
              <a:t>ECC [ </a:t>
            </a:r>
            <a:r>
              <a:rPr lang="ko-KR" altLang="en-US" dirty="0"/>
              <a:t>타원곡선 </a:t>
            </a:r>
            <a:r>
              <a:rPr lang="en-US" altLang="ko-KR" dirty="0"/>
              <a:t>(Elliptic Curve) ]</a:t>
            </a:r>
            <a:endParaRPr lang="ko-KR" altLang="en-US" dirty="0"/>
          </a:p>
        </p:txBody>
      </p:sp>
      <p:pic>
        <p:nvPicPr>
          <p:cNvPr id="60418" name="Picture 2">
            <a:extLst>
              <a:ext uri="{FF2B5EF4-FFF2-40B4-BE49-F238E27FC236}">
                <a16:creationId xmlns:a16="http://schemas.microsoft.com/office/drawing/2014/main" id="{A2DBCB2F-B56C-4734-A735-01BA83AF01D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34875" y="2149277"/>
            <a:ext cx="3619500" cy="1905000"/>
          </a:xfrm>
          <a:prstGeom prst="rect">
            <a:avLst/>
          </a:prstGeom>
          <a:solidFill>
            <a:schemeClr val="bg1"/>
          </a:solidFill>
        </p:spPr>
      </p:pic>
      <p:pic>
        <p:nvPicPr>
          <p:cNvPr id="5" name="그림 4">
            <a:extLst>
              <a:ext uri="{FF2B5EF4-FFF2-40B4-BE49-F238E27FC236}">
                <a16:creationId xmlns:a16="http://schemas.microsoft.com/office/drawing/2014/main" id="{5A93B4B4-70A1-4914-A8CD-4261AE11BB9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34875" y="4355990"/>
            <a:ext cx="2754051" cy="2349610"/>
          </a:xfrm>
          <a:prstGeom prst="rect">
            <a:avLst/>
          </a:prstGeom>
        </p:spPr>
      </p:pic>
    </p:spTree>
    <p:extLst>
      <p:ext uri="{BB962C8B-B14F-4D97-AF65-F5344CB8AC3E}">
        <p14:creationId xmlns:p14="http://schemas.microsoft.com/office/powerpoint/2010/main" val="92624483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내용 개체 틀 1">
                <a:extLst>
                  <a:ext uri="{FF2B5EF4-FFF2-40B4-BE49-F238E27FC236}">
                    <a16:creationId xmlns:a16="http://schemas.microsoft.com/office/drawing/2014/main" id="{C6A49DE4-76F9-4A7D-A5D0-F82A04A75AA8}"/>
                  </a:ext>
                </a:extLst>
              </p:cNvPr>
              <p:cNvSpPr>
                <a:spLocks noGrp="1"/>
              </p:cNvSpPr>
              <p:nvPr>
                <p:ph idx="1"/>
              </p:nvPr>
            </p:nvSpPr>
            <p:spPr/>
            <p:txBody>
              <a:bodyPr/>
              <a:lstStyle/>
              <a:p>
                <a:r>
                  <a:rPr lang="ko-KR" altLang="en-US" sz="2000" dirty="0"/>
                  <a:t>타원 곡선 점</a:t>
                </a:r>
                <a:r>
                  <a:rPr lang="en-US" altLang="ko-KR" sz="2000" dirty="0"/>
                  <a:t>(point)</a:t>
                </a:r>
              </a:p>
              <a:p>
                <a:pPr lvl="1"/>
                <a:r>
                  <a:rPr lang="ko-KR" altLang="en-US" sz="1800" dirty="0"/>
                  <a:t>점 </a:t>
                </a:r>
                <a:r>
                  <a:rPr lang="en-US" altLang="ko-KR" sz="1800" dirty="0"/>
                  <a:t>P = (x, y) , x</a:t>
                </a:r>
                <a:r>
                  <a:rPr lang="ko-KR" altLang="en-US" sz="1800" dirty="0"/>
                  <a:t>는 </a:t>
                </a:r>
                <a:r>
                  <a:rPr lang="en-US" altLang="ko-KR" sz="1800" dirty="0"/>
                  <a:t>x</a:t>
                </a:r>
                <a:r>
                  <a:rPr lang="ko-KR" altLang="en-US" sz="1800" dirty="0"/>
                  <a:t>축의 값</a:t>
                </a:r>
                <a:r>
                  <a:rPr lang="en-US" altLang="ko-KR" sz="1800" dirty="0"/>
                  <a:t>, y</a:t>
                </a:r>
                <a:r>
                  <a:rPr lang="ko-KR" altLang="en-US" sz="1800" dirty="0"/>
                  <a:t>는 </a:t>
                </a:r>
                <a:r>
                  <a:rPr lang="en-US" altLang="ko-KR" sz="1800" dirty="0"/>
                  <a:t>y</a:t>
                </a:r>
                <a:r>
                  <a:rPr lang="ko-KR" altLang="en-US" sz="1800" dirty="0"/>
                  <a:t>축의 값</a:t>
                </a:r>
                <a:endParaRPr lang="en-US" altLang="ko-KR" sz="1800" dirty="0"/>
              </a:p>
              <a:p>
                <a:pPr lvl="1"/>
                <a:r>
                  <a:rPr lang="ko-KR" altLang="en-US" sz="1800" dirty="0">
                    <a:solidFill>
                      <a:srgbClr val="DBAC7D"/>
                    </a:solidFill>
                  </a:rPr>
                  <a:t>점 </a:t>
                </a:r>
                <a:r>
                  <a:rPr lang="en-US" altLang="ko-KR" sz="1800" dirty="0">
                    <a:solidFill>
                      <a:srgbClr val="DBAC7D"/>
                    </a:solidFill>
                  </a:rPr>
                  <a:t>0 (</a:t>
                </a:r>
                <a14:m>
                  <m:oMath xmlns:m="http://schemas.openxmlformats.org/officeDocument/2006/math">
                    <m:r>
                      <a:rPr lang="ko-KR" altLang="en-US" sz="1800" i="1" dirty="0" smtClean="0">
                        <a:solidFill>
                          <a:srgbClr val="DBAC7D"/>
                        </a:solidFill>
                        <a:latin typeface="Cambria Math" panose="02040503050406030204" pitchFamily="18" charset="0"/>
                      </a:rPr>
                      <m:t>𝒪</m:t>
                    </m:r>
                  </m:oMath>
                </a14:m>
                <a:r>
                  <a:rPr lang="en-US" altLang="ko-KR" sz="1800" dirty="0">
                    <a:solidFill>
                      <a:srgbClr val="DBAC7D"/>
                    </a:solidFill>
                  </a:rPr>
                  <a:t>) = (x,</a:t>
                </a:r>
                <a:r>
                  <a:rPr lang="ko-KR" altLang="en-US" sz="1800" dirty="0">
                    <a:solidFill>
                      <a:srgbClr val="DBAC7D"/>
                    </a:solidFill>
                  </a:rPr>
                  <a:t> </a:t>
                </a:r>
                <a:r>
                  <a:rPr lang="en-US" altLang="ko-KR" sz="1800" dirty="0">
                    <a:solidFill>
                      <a:srgbClr val="DBAC7D"/>
                    </a:solidFill>
                  </a:rPr>
                  <a:t>0),</a:t>
                </a:r>
                <a:r>
                  <a:rPr lang="ko-KR" altLang="en-US" sz="1800" dirty="0">
                    <a:solidFill>
                      <a:srgbClr val="DBAC7D"/>
                    </a:solidFill>
                  </a:rPr>
                  <a:t> </a:t>
                </a:r>
                <a:r>
                  <a:rPr lang="en-US" altLang="ko-KR" sz="1800" dirty="0">
                    <a:solidFill>
                      <a:srgbClr val="DBAC7D"/>
                    </a:solidFill>
                  </a:rPr>
                  <a:t>y </a:t>
                </a:r>
                <a:r>
                  <a:rPr lang="ko-KR" altLang="en-US" sz="1800" dirty="0">
                    <a:solidFill>
                      <a:srgbClr val="DBAC7D"/>
                    </a:solidFill>
                  </a:rPr>
                  <a:t>축의 값이 </a:t>
                </a:r>
                <a:r>
                  <a:rPr lang="en-US" altLang="ko-KR" sz="1800" dirty="0">
                    <a:solidFill>
                      <a:srgbClr val="DBAC7D"/>
                    </a:solidFill>
                  </a:rPr>
                  <a:t>0</a:t>
                </a:r>
                <a:r>
                  <a:rPr lang="ko-KR" altLang="en-US" sz="1800" dirty="0">
                    <a:solidFill>
                      <a:srgbClr val="DBAC7D"/>
                    </a:solidFill>
                  </a:rPr>
                  <a:t>인 점</a:t>
                </a:r>
                <a:r>
                  <a:rPr lang="en-US" altLang="ko-KR" sz="1800" dirty="0">
                    <a:solidFill>
                      <a:srgbClr val="DBAC7D"/>
                    </a:solidFill>
                  </a:rPr>
                  <a:t>, </a:t>
                </a:r>
                <a:r>
                  <a:rPr lang="ko-KR" altLang="en-US" sz="1800" dirty="0">
                    <a:solidFill>
                      <a:srgbClr val="DBAC7D"/>
                    </a:solidFill>
                  </a:rPr>
                  <a:t>무한원점</a:t>
                </a:r>
                <a:r>
                  <a:rPr lang="en-US" altLang="ko-KR" sz="1800" dirty="0">
                    <a:solidFill>
                      <a:srgbClr val="DBAC7D"/>
                    </a:solidFill>
                  </a:rPr>
                  <a:t>(the point at infinity)</a:t>
                </a:r>
              </a:p>
              <a:p>
                <a:pPr lvl="1"/>
                <a:r>
                  <a:rPr lang="ko-KR" altLang="en-US" sz="1800" dirty="0">
                    <a:solidFill>
                      <a:srgbClr val="DBAC7D"/>
                    </a:solidFill>
                  </a:rPr>
                  <a:t>점 </a:t>
                </a:r>
                <a:r>
                  <a:rPr lang="en-US" altLang="ko-KR" sz="1800" dirty="0">
                    <a:solidFill>
                      <a:srgbClr val="DBAC7D"/>
                    </a:solidFill>
                  </a:rPr>
                  <a:t>-P = (x, y), P</a:t>
                </a:r>
                <a:r>
                  <a:rPr lang="ko-KR" altLang="en-US" sz="1800" dirty="0">
                    <a:solidFill>
                      <a:srgbClr val="DBAC7D"/>
                    </a:solidFill>
                  </a:rPr>
                  <a:t>의 </a:t>
                </a:r>
                <a:r>
                  <a:rPr lang="en-US" altLang="ko-KR" sz="1800" dirty="0">
                    <a:solidFill>
                      <a:srgbClr val="DBAC7D"/>
                    </a:solidFill>
                  </a:rPr>
                  <a:t>x</a:t>
                </a:r>
                <a:r>
                  <a:rPr lang="ko-KR" altLang="en-US" sz="1800" dirty="0">
                    <a:solidFill>
                      <a:srgbClr val="DBAC7D"/>
                    </a:solidFill>
                  </a:rPr>
                  <a:t>축 상의 대칭점</a:t>
                </a:r>
                <a:r>
                  <a:rPr lang="ko-KR" altLang="en-US" sz="1800" dirty="0"/>
                  <a:t> </a:t>
                </a:r>
                <a:r>
                  <a:rPr lang="en-US" altLang="ko-KR" sz="1800" dirty="0"/>
                  <a:t>(</a:t>
                </a:r>
                <a:r>
                  <a:rPr lang="ko-KR" altLang="en-US" sz="1800" dirty="0" err="1"/>
                  <a:t>비특이</a:t>
                </a:r>
                <a:r>
                  <a:rPr lang="ko-KR" altLang="en-US" sz="1800" dirty="0"/>
                  <a:t> 타원 곡선에서 반드시 존재</a:t>
                </a:r>
                <a:r>
                  <a:rPr lang="en-US" altLang="ko-KR" sz="1800" dirty="0"/>
                  <a:t>)</a:t>
                </a:r>
              </a:p>
              <a:p>
                <a:r>
                  <a:rPr lang="ko-KR" altLang="en-US" sz="2000" dirty="0">
                    <a:solidFill>
                      <a:srgbClr val="00C8EB"/>
                    </a:solidFill>
                  </a:rPr>
                  <a:t>점 덧셈 연산</a:t>
                </a:r>
                <a:endParaRPr lang="en-US" altLang="ko-KR" sz="2000" dirty="0">
                  <a:solidFill>
                    <a:srgbClr val="00C8EB"/>
                  </a:solidFill>
                </a:endParaRPr>
              </a:p>
              <a:p>
                <a:pPr lvl="1"/>
                <a:r>
                  <a:rPr lang="ko-KR" altLang="en-US" sz="1800" dirty="0"/>
                  <a:t>직선의 연결되는 점 </a:t>
                </a:r>
                <a:r>
                  <a:rPr lang="en-US" altLang="ko-KR" sz="1800" dirty="0"/>
                  <a:t>P, Q, R</a:t>
                </a:r>
                <a:r>
                  <a:rPr lang="ko-KR" altLang="en-US" sz="1800" dirty="0"/>
                  <a:t>에 대해</a:t>
                </a:r>
                <a:endParaRPr lang="en-US" altLang="ko-KR" sz="1800" dirty="0"/>
              </a:p>
              <a:p>
                <a:pPr lvl="1"/>
                <a:r>
                  <a:rPr lang="en-US" altLang="ko-KR" sz="1800" dirty="0"/>
                  <a:t>P + Q + R = 0</a:t>
                </a:r>
              </a:p>
              <a:p>
                <a:pPr lvl="1"/>
                <a:r>
                  <a:rPr lang="en-US" altLang="ko-KR" sz="1800" dirty="0"/>
                  <a:t>P + Q = -R (R</a:t>
                </a:r>
                <a:r>
                  <a:rPr lang="ko-KR" altLang="en-US" sz="1800" dirty="0"/>
                  <a:t>의 대칭점</a:t>
                </a:r>
                <a:r>
                  <a:rPr lang="en-US" altLang="ko-KR" sz="1800" dirty="0"/>
                  <a:t>)</a:t>
                </a:r>
              </a:p>
              <a:p>
                <a:pPr lvl="1"/>
                <a:r>
                  <a:rPr lang="en-US" altLang="ko-KR" sz="1800" dirty="0"/>
                  <a:t>R</a:t>
                </a:r>
                <a:r>
                  <a:rPr lang="ko-KR" altLang="en-US" sz="1800" dirty="0"/>
                  <a:t> </a:t>
                </a:r>
                <a:r>
                  <a:rPr lang="en-US" altLang="ko-KR" sz="1800" dirty="0"/>
                  <a:t>+</a:t>
                </a:r>
                <a:r>
                  <a:rPr lang="ko-KR" altLang="en-US" sz="1800" dirty="0"/>
                  <a:t> </a:t>
                </a:r>
                <a:r>
                  <a:rPr lang="en-US" altLang="ko-KR" sz="1800" dirty="0"/>
                  <a:t>(-R)</a:t>
                </a:r>
                <a:r>
                  <a:rPr lang="ko-KR" altLang="en-US" sz="1800" dirty="0"/>
                  <a:t> </a:t>
                </a:r>
                <a:r>
                  <a:rPr lang="en-US" altLang="ko-KR" sz="1800" dirty="0"/>
                  <a:t>=</a:t>
                </a:r>
                <a:r>
                  <a:rPr lang="ko-KR" altLang="en-US" sz="1800" dirty="0"/>
                  <a:t> </a:t>
                </a:r>
                <a:r>
                  <a:rPr lang="en-US" altLang="ko-KR" sz="1800" dirty="0"/>
                  <a:t>R</a:t>
                </a:r>
                <a:r>
                  <a:rPr lang="ko-KR" altLang="en-US" sz="1800" dirty="0"/>
                  <a:t> </a:t>
                </a:r>
                <a:r>
                  <a:rPr lang="en-US" altLang="ko-KR" sz="1800" dirty="0"/>
                  <a:t>- R = 0</a:t>
                </a:r>
              </a:p>
              <a:p>
                <a:pPr lvl="1"/>
                <a:r>
                  <a:rPr lang="en-US" altLang="ko-KR" sz="1800" dirty="0"/>
                  <a:t>➡ </a:t>
                </a:r>
                <a:r>
                  <a:rPr lang="en-US" altLang="ko-KR" sz="1800" dirty="0">
                    <a:solidFill>
                      <a:srgbClr val="DBAC7D"/>
                    </a:solidFill>
                  </a:rPr>
                  <a:t>P</a:t>
                </a:r>
                <a:r>
                  <a:rPr lang="ko-KR" altLang="en-US" sz="1800" dirty="0">
                    <a:solidFill>
                      <a:srgbClr val="DBAC7D"/>
                    </a:solidFill>
                  </a:rPr>
                  <a:t>와 </a:t>
                </a:r>
                <a:r>
                  <a:rPr lang="en-US" altLang="ko-KR" sz="1800" dirty="0">
                    <a:solidFill>
                      <a:srgbClr val="DBAC7D"/>
                    </a:solidFill>
                  </a:rPr>
                  <a:t>Q</a:t>
                </a:r>
                <a:r>
                  <a:rPr lang="ko-KR" altLang="en-US" sz="1800" dirty="0">
                    <a:solidFill>
                      <a:srgbClr val="DBAC7D"/>
                    </a:solidFill>
                  </a:rPr>
                  <a:t>를 연결한 직선과 만나는 점 </a:t>
                </a:r>
                <a:r>
                  <a:rPr lang="en-US" altLang="ko-KR" sz="1800" dirty="0">
                    <a:solidFill>
                      <a:srgbClr val="DBAC7D"/>
                    </a:solidFill>
                  </a:rPr>
                  <a:t>-R</a:t>
                </a:r>
                <a:r>
                  <a:rPr lang="ko-KR" altLang="en-US" sz="1800" dirty="0">
                    <a:solidFill>
                      <a:srgbClr val="DBAC7D"/>
                    </a:solidFill>
                  </a:rPr>
                  <a:t>의 </a:t>
                </a:r>
                <a:r>
                  <a:rPr lang="en-US" altLang="ko-KR" sz="1800" dirty="0">
                    <a:solidFill>
                      <a:srgbClr val="DBAC7D"/>
                    </a:solidFill>
                  </a:rPr>
                  <a:t>X</a:t>
                </a:r>
                <a:r>
                  <a:rPr lang="ko-KR" altLang="en-US" sz="1800" dirty="0">
                    <a:solidFill>
                      <a:srgbClr val="DBAC7D"/>
                    </a:solidFill>
                  </a:rPr>
                  <a:t>축 대칭 점이</a:t>
                </a:r>
                <a:r>
                  <a:rPr lang="en-US" altLang="ko-KR" sz="1800" dirty="0">
                    <a:solidFill>
                      <a:srgbClr val="DBAC7D"/>
                    </a:solidFill>
                  </a:rPr>
                  <a:t> R</a:t>
                </a:r>
              </a:p>
              <a:p>
                <a:pPr lvl="1"/>
                <a:endParaRPr lang="ko-KR" altLang="en-US" dirty="0"/>
              </a:p>
            </p:txBody>
          </p:sp>
        </mc:Choice>
        <mc:Fallback xmlns="">
          <p:sp>
            <p:nvSpPr>
              <p:cNvPr id="2" name="내용 개체 틀 1">
                <a:extLst>
                  <a:ext uri="{FF2B5EF4-FFF2-40B4-BE49-F238E27FC236}">
                    <a16:creationId xmlns:a16="http://schemas.microsoft.com/office/drawing/2014/main" id="{C6A49DE4-76F9-4A7D-A5D0-F82A04A75AA8}"/>
                  </a:ext>
                </a:extLst>
              </p:cNvPr>
              <p:cNvSpPr>
                <a:spLocks noGrp="1" noRot="1" noChangeAspect="1" noMove="1" noResize="1" noEditPoints="1" noAdjustHandles="1" noChangeArrowheads="1" noChangeShapeType="1" noTextEdit="1"/>
              </p:cNvSpPr>
              <p:nvPr>
                <p:ph idx="1"/>
              </p:nvPr>
            </p:nvSpPr>
            <p:spPr>
              <a:blipFill>
                <a:blip r:embed="rId3"/>
                <a:stretch>
                  <a:fillRect l="-470" t="-1120"/>
                </a:stretch>
              </a:blipFill>
            </p:spPr>
            <p:txBody>
              <a:bodyPr/>
              <a:lstStyle/>
              <a:p>
                <a:r>
                  <a:rPr lang="ko-KR" altLang="en-US">
                    <a:noFill/>
                  </a:rPr>
                  <a:t> </a:t>
                </a:r>
              </a:p>
            </p:txBody>
          </p:sp>
        </mc:Fallback>
      </mc:AlternateContent>
      <p:sp>
        <p:nvSpPr>
          <p:cNvPr id="3" name="제목 2">
            <a:extLst>
              <a:ext uri="{FF2B5EF4-FFF2-40B4-BE49-F238E27FC236}">
                <a16:creationId xmlns:a16="http://schemas.microsoft.com/office/drawing/2014/main" id="{B13FA150-7FCC-4CC4-AC8A-5C111EA3E8F9}"/>
              </a:ext>
            </a:extLst>
          </p:cNvPr>
          <p:cNvSpPr>
            <a:spLocks noGrp="1"/>
          </p:cNvSpPr>
          <p:nvPr>
            <p:ph type="title"/>
          </p:nvPr>
        </p:nvSpPr>
        <p:spPr/>
        <p:txBody>
          <a:bodyPr/>
          <a:lstStyle/>
          <a:p>
            <a:r>
              <a:rPr lang="en-US" altLang="ko-KR" dirty="0"/>
              <a:t>ECC [ </a:t>
            </a:r>
            <a:r>
              <a:rPr lang="ko-KR" altLang="en-US" dirty="0"/>
              <a:t>타원곡선 </a:t>
            </a:r>
            <a:r>
              <a:rPr lang="en-US" altLang="ko-KR" dirty="0"/>
              <a:t>(Elliptic Curve) ]</a:t>
            </a:r>
            <a:endParaRPr lang="ko-KR" altLang="en-US" dirty="0"/>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4043BAC6-7AF4-42BA-B490-0F564FB9990B}"/>
                  </a:ext>
                </a:extLst>
              </p:cNvPr>
              <p:cNvSpPr txBox="1"/>
              <p:nvPr/>
            </p:nvSpPr>
            <p:spPr>
              <a:xfrm>
                <a:off x="2847993" y="5256018"/>
                <a:ext cx="200174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b="0" i="1" smtClean="0">
                          <a:solidFill>
                            <a:schemeClr val="bg1">
                              <a:lumMod val="85000"/>
                            </a:schemeClr>
                          </a:solidFill>
                          <a:latin typeface="Cambria Math" panose="02040503050406030204" pitchFamily="18" charset="0"/>
                        </a:rPr>
                        <m:t>𝑦</m:t>
                      </m:r>
                      <m:r>
                        <a:rPr lang="en-US" altLang="ko-KR" b="0" i="1" baseline="30000" smtClean="0">
                          <a:solidFill>
                            <a:schemeClr val="bg1">
                              <a:lumMod val="85000"/>
                            </a:schemeClr>
                          </a:solidFill>
                          <a:latin typeface="Cambria Math" panose="02040503050406030204" pitchFamily="18" charset="0"/>
                        </a:rPr>
                        <m:t>2</m:t>
                      </m:r>
                      <m:r>
                        <a:rPr lang="en-US" altLang="ko-KR" b="0" i="1" smtClean="0">
                          <a:solidFill>
                            <a:schemeClr val="bg1">
                              <a:lumMod val="85000"/>
                            </a:schemeClr>
                          </a:solidFill>
                          <a:latin typeface="Cambria Math" panose="02040503050406030204" pitchFamily="18" charset="0"/>
                        </a:rPr>
                        <m:t>=</m:t>
                      </m:r>
                      <m:r>
                        <a:rPr lang="en-US" altLang="ko-KR" b="0" i="1" smtClean="0">
                          <a:solidFill>
                            <a:schemeClr val="bg1">
                              <a:lumMod val="85000"/>
                            </a:schemeClr>
                          </a:solidFill>
                          <a:latin typeface="Cambria Math" panose="02040503050406030204" pitchFamily="18" charset="0"/>
                        </a:rPr>
                        <m:t>𝑥</m:t>
                      </m:r>
                      <m:r>
                        <a:rPr lang="en-US" altLang="ko-KR" b="0" i="1" baseline="30000" smtClean="0">
                          <a:solidFill>
                            <a:schemeClr val="bg1">
                              <a:lumMod val="85000"/>
                            </a:schemeClr>
                          </a:solidFill>
                          <a:latin typeface="Cambria Math" panose="02040503050406030204" pitchFamily="18" charset="0"/>
                        </a:rPr>
                        <m:t>3</m:t>
                      </m:r>
                      <m:r>
                        <a:rPr lang="en-US" altLang="ko-KR" b="0" i="1" smtClean="0">
                          <a:solidFill>
                            <a:schemeClr val="bg1">
                              <a:lumMod val="85000"/>
                            </a:schemeClr>
                          </a:solidFill>
                          <a:latin typeface="Cambria Math" panose="02040503050406030204" pitchFamily="18" charset="0"/>
                        </a:rPr>
                        <m:t>+</m:t>
                      </m:r>
                      <m:r>
                        <a:rPr lang="en-US" altLang="ko-KR" b="0" i="1" smtClean="0">
                          <a:solidFill>
                            <a:schemeClr val="bg1">
                              <a:lumMod val="85000"/>
                            </a:schemeClr>
                          </a:solidFill>
                          <a:latin typeface="Cambria Math" panose="02040503050406030204" pitchFamily="18" charset="0"/>
                        </a:rPr>
                        <m:t>𝑎𝑥</m:t>
                      </m:r>
                      <m:r>
                        <a:rPr lang="en-US" altLang="ko-KR" b="0" i="1" smtClean="0">
                          <a:solidFill>
                            <a:schemeClr val="bg1">
                              <a:lumMod val="85000"/>
                            </a:schemeClr>
                          </a:solidFill>
                          <a:latin typeface="Cambria Math" panose="02040503050406030204" pitchFamily="18" charset="0"/>
                        </a:rPr>
                        <m:t>+</m:t>
                      </m:r>
                      <m:r>
                        <a:rPr lang="en-US" altLang="ko-KR" b="0" i="1" smtClean="0">
                          <a:solidFill>
                            <a:schemeClr val="bg1">
                              <a:lumMod val="85000"/>
                            </a:schemeClr>
                          </a:solidFill>
                          <a:latin typeface="Cambria Math" panose="02040503050406030204" pitchFamily="18" charset="0"/>
                        </a:rPr>
                        <m:t>𝑏</m:t>
                      </m:r>
                    </m:oMath>
                  </m:oMathPara>
                </a14:m>
                <a:endParaRPr lang="ko-KR" altLang="en-US" dirty="0">
                  <a:solidFill>
                    <a:schemeClr val="bg1">
                      <a:lumMod val="85000"/>
                    </a:schemeClr>
                  </a:solidFill>
                </a:endParaRPr>
              </a:p>
            </p:txBody>
          </p:sp>
        </mc:Choice>
        <mc:Fallback xmlns="">
          <p:sp>
            <p:nvSpPr>
              <p:cNvPr id="9" name="TextBox 8">
                <a:extLst>
                  <a:ext uri="{FF2B5EF4-FFF2-40B4-BE49-F238E27FC236}">
                    <a16:creationId xmlns:a16="http://schemas.microsoft.com/office/drawing/2014/main" id="{4043BAC6-7AF4-42BA-B490-0F564FB9990B}"/>
                  </a:ext>
                </a:extLst>
              </p:cNvPr>
              <p:cNvSpPr txBox="1">
                <a:spLocks noRot="1" noChangeAspect="1" noMove="1" noResize="1" noEditPoints="1" noAdjustHandles="1" noChangeArrowheads="1" noChangeShapeType="1" noTextEdit="1"/>
              </p:cNvSpPr>
              <p:nvPr/>
            </p:nvSpPr>
            <p:spPr>
              <a:xfrm>
                <a:off x="2847993" y="5256018"/>
                <a:ext cx="2001740" cy="369332"/>
              </a:xfrm>
              <a:prstGeom prst="rect">
                <a:avLst/>
              </a:prstGeom>
              <a:blipFill>
                <a:blip r:embed="rId4"/>
                <a:stretch>
                  <a:fillRect b="-9836"/>
                </a:stretch>
              </a:blipFill>
            </p:spPr>
            <p:txBody>
              <a:bodyPr/>
              <a:lstStyle/>
              <a:p>
                <a:r>
                  <a:rPr lang="ko-KR" altLang="en-US">
                    <a:noFill/>
                  </a:rPr>
                  <a:t> </a:t>
                </a:r>
              </a:p>
            </p:txBody>
          </p:sp>
        </mc:Fallback>
      </mc:AlternateContent>
      <p:pic>
        <p:nvPicPr>
          <p:cNvPr id="11" name="그림 10">
            <a:extLst>
              <a:ext uri="{FF2B5EF4-FFF2-40B4-BE49-F238E27FC236}">
                <a16:creationId xmlns:a16="http://schemas.microsoft.com/office/drawing/2014/main" id="{0A990D23-7CA6-4693-9925-1C1CF37276F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6517" y="4371694"/>
            <a:ext cx="2318007" cy="2324555"/>
          </a:xfrm>
          <a:prstGeom prst="rect">
            <a:avLst/>
          </a:prstGeom>
        </p:spPr>
      </p:pic>
      <p:cxnSp>
        <p:nvCxnSpPr>
          <p:cNvPr id="13" name="직선 화살표 연결선 12">
            <a:extLst>
              <a:ext uri="{FF2B5EF4-FFF2-40B4-BE49-F238E27FC236}">
                <a16:creationId xmlns:a16="http://schemas.microsoft.com/office/drawing/2014/main" id="{320FAEC2-1BB3-4763-A46D-AF7CACDA7795}"/>
              </a:ext>
            </a:extLst>
          </p:cNvPr>
          <p:cNvCxnSpPr>
            <a:cxnSpLocks/>
          </p:cNvCxnSpPr>
          <p:nvPr/>
        </p:nvCxnSpPr>
        <p:spPr>
          <a:xfrm flipV="1">
            <a:off x="8374397" y="2577152"/>
            <a:ext cx="0" cy="4120564"/>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직선 화살표 연결선 13">
            <a:extLst>
              <a:ext uri="{FF2B5EF4-FFF2-40B4-BE49-F238E27FC236}">
                <a16:creationId xmlns:a16="http://schemas.microsoft.com/office/drawing/2014/main" id="{AA1E926A-19D5-478B-843A-ABC83C1FFC77}"/>
              </a:ext>
            </a:extLst>
          </p:cNvPr>
          <p:cNvCxnSpPr>
            <a:cxnSpLocks/>
          </p:cNvCxnSpPr>
          <p:nvPr/>
        </p:nvCxnSpPr>
        <p:spPr>
          <a:xfrm>
            <a:off x="6644642" y="4637434"/>
            <a:ext cx="3459512" cy="0"/>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자유형: 도형 17">
            <a:extLst>
              <a:ext uri="{FF2B5EF4-FFF2-40B4-BE49-F238E27FC236}">
                <a16:creationId xmlns:a16="http://schemas.microsoft.com/office/drawing/2014/main" id="{76C23C8F-CAA2-490C-8268-2B6F62CC4EDF}"/>
              </a:ext>
            </a:extLst>
          </p:cNvPr>
          <p:cNvSpPr/>
          <p:nvPr/>
        </p:nvSpPr>
        <p:spPr>
          <a:xfrm>
            <a:off x="7053637" y="2578645"/>
            <a:ext cx="2544177" cy="2062985"/>
          </a:xfrm>
          <a:custGeom>
            <a:avLst/>
            <a:gdLst>
              <a:gd name="connsiteX0" fmla="*/ 1606597 w 1606597"/>
              <a:gd name="connsiteY0" fmla="*/ 0 h 1200647"/>
              <a:gd name="connsiteX1" fmla="*/ 1256739 w 1606597"/>
              <a:gd name="connsiteY1" fmla="*/ 771276 h 1200647"/>
              <a:gd name="connsiteX2" fmla="*/ 437755 w 1606597"/>
              <a:gd name="connsiteY2" fmla="*/ 500932 h 1200647"/>
              <a:gd name="connsiteX3" fmla="*/ 111751 w 1606597"/>
              <a:gd name="connsiteY3" fmla="*/ 644056 h 1200647"/>
              <a:gd name="connsiteX4" fmla="*/ 433 w 1606597"/>
              <a:gd name="connsiteY4" fmla="*/ 1200647 h 1200647"/>
              <a:gd name="connsiteX0" fmla="*/ 1606401 w 1606401"/>
              <a:gd name="connsiteY0" fmla="*/ 0 h 1200647"/>
              <a:gd name="connsiteX1" fmla="*/ 1256543 w 1606401"/>
              <a:gd name="connsiteY1" fmla="*/ 771276 h 1200647"/>
              <a:gd name="connsiteX2" fmla="*/ 437559 w 1606401"/>
              <a:gd name="connsiteY2" fmla="*/ 500932 h 1200647"/>
              <a:gd name="connsiteX3" fmla="*/ 152821 w 1606401"/>
              <a:gd name="connsiteY3" fmla="*/ 702537 h 1200647"/>
              <a:gd name="connsiteX4" fmla="*/ 237 w 1606401"/>
              <a:gd name="connsiteY4" fmla="*/ 1200647 h 1200647"/>
              <a:gd name="connsiteX0" fmla="*/ 1606401 w 1606401"/>
              <a:gd name="connsiteY0" fmla="*/ 0 h 1200647"/>
              <a:gd name="connsiteX1" fmla="*/ 1256543 w 1606401"/>
              <a:gd name="connsiteY1" fmla="*/ 771276 h 1200647"/>
              <a:gd name="connsiteX2" fmla="*/ 520091 w 1606401"/>
              <a:gd name="connsiteY2" fmla="*/ 579881 h 1200647"/>
              <a:gd name="connsiteX3" fmla="*/ 152821 w 1606401"/>
              <a:gd name="connsiteY3" fmla="*/ 702537 h 1200647"/>
              <a:gd name="connsiteX4" fmla="*/ 237 w 1606401"/>
              <a:gd name="connsiteY4" fmla="*/ 1200647 h 1200647"/>
              <a:gd name="connsiteX0" fmla="*/ 1607016 w 1607016"/>
              <a:gd name="connsiteY0" fmla="*/ 0 h 1200647"/>
              <a:gd name="connsiteX1" fmla="*/ 1257158 w 1607016"/>
              <a:gd name="connsiteY1" fmla="*/ 771276 h 1200647"/>
              <a:gd name="connsiteX2" fmla="*/ 520706 w 1607016"/>
              <a:gd name="connsiteY2" fmla="*/ 579881 h 1200647"/>
              <a:gd name="connsiteX3" fmla="*/ 86775 w 1607016"/>
              <a:gd name="connsiteY3" fmla="*/ 746398 h 1200647"/>
              <a:gd name="connsiteX4" fmla="*/ 852 w 1607016"/>
              <a:gd name="connsiteY4" fmla="*/ 1200647 h 1200647"/>
              <a:gd name="connsiteX0" fmla="*/ 1607428 w 1607428"/>
              <a:gd name="connsiteY0" fmla="*/ 0 h 1200647"/>
              <a:gd name="connsiteX1" fmla="*/ 1257570 w 1607428"/>
              <a:gd name="connsiteY1" fmla="*/ 771276 h 1200647"/>
              <a:gd name="connsiteX2" fmla="*/ 521118 w 1607428"/>
              <a:gd name="connsiteY2" fmla="*/ 579881 h 1200647"/>
              <a:gd name="connsiteX3" fmla="*/ 77664 w 1607428"/>
              <a:gd name="connsiteY3" fmla="*/ 799031 h 1200647"/>
              <a:gd name="connsiteX4" fmla="*/ 1264 w 1607428"/>
              <a:gd name="connsiteY4" fmla="*/ 1200647 h 1200647"/>
              <a:gd name="connsiteX0" fmla="*/ 1607428 w 1607428"/>
              <a:gd name="connsiteY0" fmla="*/ 0 h 1200647"/>
              <a:gd name="connsiteX1" fmla="*/ 1257570 w 1607428"/>
              <a:gd name="connsiteY1" fmla="*/ 771276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162341 w 1607428"/>
              <a:gd name="connsiteY1" fmla="*/ 782972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168690 w 1607428"/>
              <a:gd name="connsiteY1" fmla="*/ 759580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225828 w 1607428"/>
              <a:gd name="connsiteY1" fmla="*/ 742036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216305 w 1607428"/>
              <a:gd name="connsiteY1" fmla="*/ 744961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216305 w 1607428"/>
              <a:gd name="connsiteY1" fmla="*/ 744961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216305 w 1607428"/>
              <a:gd name="connsiteY1" fmla="*/ 744961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216305 w 1607428"/>
              <a:gd name="connsiteY1" fmla="*/ 744961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216305 w 1607428"/>
              <a:gd name="connsiteY1" fmla="*/ 744961 h 1200647"/>
              <a:gd name="connsiteX2" fmla="*/ 463980 w 1607428"/>
              <a:gd name="connsiteY2" fmla="*/ 588654 h 1200647"/>
              <a:gd name="connsiteX3" fmla="*/ 77664 w 1607428"/>
              <a:gd name="connsiteY3" fmla="*/ 799031 h 1200647"/>
              <a:gd name="connsiteX4" fmla="*/ 1264 w 1607428"/>
              <a:gd name="connsiteY4" fmla="*/ 1200647 h 1200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428" h="1200647">
                <a:moveTo>
                  <a:pt x="1607428" y="0"/>
                </a:moveTo>
                <a:cubicBezTo>
                  <a:pt x="1529902" y="343893"/>
                  <a:pt x="1406880" y="646852"/>
                  <a:pt x="1216305" y="744961"/>
                </a:cubicBezTo>
                <a:cubicBezTo>
                  <a:pt x="1025730" y="843070"/>
                  <a:pt x="660102" y="594262"/>
                  <a:pt x="463980" y="588654"/>
                </a:cubicBezTo>
                <a:cubicBezTo>
                  <a:pt x="267858" y="583046"/>
                  <a:pt x="150551" y="682412"/>
                  <a:pt x="77664" y="799031"/>
                </a:cubicBezTo>
                <a:cubicBezTo>
                  <a:pt x="4777" y="915650"/>
                  <a:pt x="-4037" y="1106557"/>
                  <a:pt x="1264" y="1200647"/>
                </a:cubicBezTo>
              </a:path>
            </a:pathLst>
          </a:custGeom>
          <a:noFill/>
          <a:ln w="19050">
            <a:solidFill>
              <a:srgbClr val="EF29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1" name="타원 20">
            <a:extLst>
              <a:ext uri="{FF2B5EF4-FFF2-40B4-BE49-F238E27FC236}">
                <a16:creationId xmlns:a16="http://schemas.microsoft.com/office/drawing/2014/main" id="{A09FB6CB-34A3-4EDB-BAD5-BB683B6D41F8}"/>
              </a:ext>
            </a:extLst>
          </p:cNvPr>
          <p:cNvSpPr>
            <a:spLocks/>
          </p:cNvSpPr>
          <p:nvPr/>
        </p:nvSpPr>
        <p:spPr>
          <a:xfrm>
            <a:off x="7023677" y="4117012"/>
            <a:ext cx="144000" cy="144000"/>
          </a:xfrm>
          <a:prstGeom prst="ellipse">
            <a:avLst/>
          </a:prstGeom>
          <a:solidFill>
            <a:srgbClr val="0071FF"/>
          </a:solidFill>
          <a:ln>
            <a:solidFill>
              <a:srgbClr val="0071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타원 21">
            <a:extLst>
              <a:ext uri="{FF2B5EF4-FFF2-40B4-BE49-F238E27FC236}">
                <a16:creationId xmlns:a16="http://schemas.microsoft.com/office/drawing/2014/main" id="{8B332350-59B8-4285-A831-77850AF2758A}"/>
              </a:ext>
            </a:extLst>
          </p:cNvPr>
          <p:cNvSpPr>
            <a:spLocks/>
          </p:cNvSpPr>
          <p:nvPr/>
        </p:nvSpPr>
        <p:spPr>
          <a:xfrm>
            <a:off x="8472396" y="3758912"/>
            <a:ext cx="144000" cy="144000"/>
          </a:xfrm>
          <a:prstGeom prst="ellipse">
            <a:avLst/>
          </a:prstGeom>
          <a:solidFill>
            <a:srgbClr val="0071FF"/>
          </a:solidFill>
          <a:ln>
            <a:solidFill>
              <a:srgbClr val="0071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4" name="직선 연결선 23">
            <a:extLst>
              <a:ext uri="{FF2B5EF4-FFF2-40B4-BE49-F238E27FC236}">
                <a16:creationId xmlns:a16="http://schemas.microsoft.com/office/drawing/2014/main" id="{44B74513-E14B-441B-9F2E-3F26C2457640}"/>
              </a:ext>
            </a:extLst>
          </p:cNvPr>
          <p:cNvCxnSpPr>
            <a:cxnSpLocks/>
          </p:cNvCxnSpPr>
          <p:nvPr/>
        </p:nvCxnSpPr>
        <p:spPr>
          <a:xfrm flipV="1">
            <a:off x="6700459" y="3434597"/>
            <a:ext cx="3403695" cy="847054"/>
          </a:xfrm>
          <a:prstGeom prst="line">
            <a:avLst/>
          </a:prstGeom>
          <a:ln w="9525">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2" name="타원 31">
            <a:extLst>
              <a:ext uri="{FF2B5EF4-FFF2-40B4-BE49-F238E27FC236}">
                <a16:creationId xmlns:a16="http://schemas.microsoft.com/office/drawing/2014/main" id="{46FEBCB7-6442-4B3E-BAAB-CC97C1B4C197}"/>
              </a:ext>
            </a:extLst>
          </p:cNvPr>
          <p:cNvSpPr>
            <a:spLocks/>
          </p:cNvSpPr>
          <p:nvPr/>
        </p:nvSpPr>
        <p:spPr>
          <a:xfrm>
            <a:off x="9151761" y="3558597"/>
            <a:ext cx="144000" cy="144000"/>
          </a:xfrm>
          <a:prstGeom prst="ellipse">
            <a:avLst/>
          </a:prstGeom>
          <a:solidFill>
            <a:srgbClr val="0071FF"/>
          </a:solidFill>
          <a:ln>
            <a:solidFill>
              <a:srgbClr val="0071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4" name="TextBox 33">
            <a:extLst>
              <a:ext uri="{FF2B5EF4-FFF2-40B4-BE49-F238E27FC236}">
                <a16:creationId xmlns:a16="http://schemas.microsoft.com/office/drawing/2014/main" id="{58570521-F4E6-4431-9462-437842471C1A}"/>
              </a:ext>
            </a:extLst>
          </p:cNvPr>
          <p:cNvSpPr txBox="1"/>
          <p:nvPr/>
        </p:nvSpPr>
        <p:spPr>
          <a:xfrm>
            <a:off x="6773584" y="3815934"/>
            <a:ext cx="356188" cy="400110"/>
          </a:xfrm>
          <a:prstGeom prst="rect">
            <a:avLst/>
          </a:prstGeom>
          <a:noFill/>
        </p:spPr>
        <p:txBody>
          <a:bodyPr wrap="none" rtlCol="0">
            <a:spAutoFit/>
          </a:bodyPr>
          <a:lstStyle/>
          <a:p>
            <a:r>
              <a:rPr lang="en-US" altLang="ko-KR" sz="2000" dirty="0">
                <a:solidFill>
                  <a:schemeClr val="bg1">
                    <a:lumMod val="85000"/>
                  </a:schemeClr>
                </a:solidFill>
                <a:latin typeface="Arial" panose="020B0604020202020204" pitchFamily="34" charset="0"/>
              </a:rPr>
              <a:t>P</a:t>
            </a:r>
            <a:endParaRPr lang="ko-KR" altLang="en-US" sz="2000" dirty="0">
              <a:solidFill>
                <a:schemeClr val="bg1">
                  <a:lumMod val="85000"/>
                </a:schemeClr>
              </a:solidFill>
              <a:latin typeface="Arial" panose="020B0604020202020204" pitchFamily="34" charset="0"/>
            </a:endParaRPr>
          </a:p>
        </p:txBody>
      </p:sp>
      <p:sp>
        <p:nvSpPr>
          <p:cNvPr id="35" name="TextBox 34">
            <a:extLst>
              <a:ext uri="{FF2B5EF4-FFF2-40B4-BE49-F238E27FC236}">
                <a16:creationId xmlns:a16="http://schemas.microsoft.com/office/drawing/2014/main" id="{5E49804B-A7E3-42F5-936A-BC76FB4A7E23}"/>
              </a:ext>
            </a:extLst>
          </p:cNvPr>
          <p:cNvSpPr txBox="1"/>
          <p:nvPr/>
        </p:nvSpPr>
        <p:spPr>
          <a:xfrm>
            <a:off x="8386562" y="3875034"/>
            <a:ext cx="383439" cy="400110"/>
          </a:xfrm>
          <a:prstGeom prst="rect">
            <a:avLst/>
          </a:prstGeom>
          <a:noFill/>
        </p:spPr>
        <p:txBody>
          <a:bodyPr wrap="none" rtlCol="0">
            <a:spAutoFit/>
          </a:bodyPr>
          <a:lstStyle/>
          <a:p>
            <a:r>
              <a:rPr lang="en-US" altLang="ko-KR" sz="2000" dirty="0">
                <a:solidFill>
                  <a:schemeClr val="bg1">
                    <a:lumMod val="85000"/>
                  </a:schemeClr>
                </a:solidFill>
                <a:latin typeface="Arial" panose="020B0604020202020204" pitchFamily="34" charset="0"/>
              </a:rPr>
              <a:t>Q</a:t>
            </a:r>
            <a:endParaRPr lang="ko-KR" altLang="en-US" sz="2000" dirty="0">
              <a:solidFill>
                <a:schemeClr val="bg1">
                  <a:lumMod val="85000"/>
                </a:schemeClr>
              </a:solidFill>
              <a:latin typeface="Arial" panose="020B0604020202020204" pitchFamily="34" charset="0"/>
            </a:endParaRPr>
          </a:p>
        </p:txBody>
      </p:sp>
      <p:sp>
        <p:nvSpPr>
          <p:cNvPr id="36" name="TextBox 35">
            <a:extLst>
              <a:ext uri="{FF2B5EF4-FFF2-40B4-BE49-F238E27FC236}">
                <a16:creationId xmlns:a16="http://schemas.microsoft.com/office/drawing/2014/main" id="{D743E6B2-BB40-4093-A3D1-6F14B2F4C82C}"/>
              </a:ext>
            </a:extLst>
          </p:cNvPr>
          <p:cNvSpPr txBox="1"/>
          <p:nvPr/>
        </p:nvSpPr>
        <p:spPr>
          <a:xfrm>
            <a:off x="8952503" y="3163154"/>
            <a:ext cx="455575" cy="400110"/>
          </a:xfrm>
          <a:prstGeom prst="rect">
            <a:avLst/>
          </a:prstGeom>
          <a:noFill/>
        </p:spPr>
        <p:txBody>
          <a:bodyPr wrap="none" rtlCol="0">
            <a:spAutoFit/>
          </a:bodyPr>
          <a:lstStyle/>
          <a:p>
            <a:r>
              <a:rPr lang="en-US" altLang="ko-KR" sz="2000" dirty="0">
                <a:solidFill>
                  <a:schemeClr val="bg1">
                    <a:lumMod val="85000"/>
                  </a:schemeClr>
                </a:solidFill>
                <a:latin typeface="Arial" panose="020B0604020202020204" pitchFamily="34" charset="0"/>
              </a:rPr>
              <a:t>-R</a:t>
            </a:r>
            <a:endParaRPr lang="ko-KR" altLang="en-US" sz="2000" dirty="0">
              <a:solidFill>
                <a:schemeClr val="bg1">
                  <a:lumMod val="85000"/>
                </a:schemeClr>
              </a:solidFill>
              <a:latin typeface="Arial" panose="020B0604020202020204" pitchFamily="34" charset="0"/>
            </a:endParaRPr>
          </a:p>
        </p:txBody>
      </p:sp>
      <p:sp>
        <p:nvSpPr>
          <p:cNvPr id="37" name="TextBox 36">
            <a:extLst>
              <a:ext uri="{FF2B5EF4-FFF2-40B4-BE49-F238E27FC236}">
                <a16:creationId xmlns:a16="http://schemas.microsoft.com/office/drawing/2014/main" id="{8BDD6796-1DEE-46B9-9D1A-8A706A2D4EE9}"/>
              </a:ext>
            </a:extLst>
          </p:cNvPr>
          <p:cNvSpPr txBox="1"/>
          <p:nvPr/>
        </p:nvSpPr>
        <p:spPr>
          <a:xfrm>
            <a:off x="9281182" y="5458373"/>
            <a:ext cx="1180131" cy="400110"/>
          </a:xfrm>
          <a:prstGeom prst="rect">
            <a:avLst/>
          </a:prstGeom>
          <a:noFill/>
        </p:spPr>
        <p:txBody>
          <a:bodyPr wrap="none" rtlCol="0">
            <a:spAutoFit/>
          </a:bodyPr>
          <a:lstStyle/>
          <a:p>
            <a:r>
              <a:rPr lang="en-US" altLang="ko-KR" sz="2000" dirty="0">
                <a:solidFill>
                  <a:schemeClr val="bg1">
                    <a:lumMod val="85000"/>
                  </a:schemeClr>
                </a:solidFill>
                <a:latin typeface="Arial" panose="020B0604020202020204" pitchFamily="34" charset="0"/>
              </a:rPr>
              <a:t>R = P+Q</a:t>
            </a:r>
            <a:endParaRPr lang="ko-KR" altLang="en-US" sz="2000" dirty="0">
              <a:solidFill>
                <a:schemeClr val="bg1">
                  <a:lumMod val="85000"/>
                </a:schemeClr>
              </a:solidFill>
              <a:latin typeface="Arial" panose="020B0604020202020204" pitchFamily="34" charset="0"/>
            </a:endParaRPr>
          </a:p>
        </p:txBody>
      </p:sp>
      <p:sp>
        <p:nvSpPr>
          <p:cNvPr id="38" name="TextBox 37">
            <a:extLst>
              <a:ext uri="{FF2B5EF4-FFF2-40B4-BE49-F238E27FC236}">
                <a16:creationId xmlns:a16="http://schemas.microsoft.com/office/drawing/2014/main" id="{7070084C-1144-4DE0-B867-DB8B6D2AE0F2}"/>
              </a:ext>
            </a:extLst>
          </p:cNvPr>
          <p:cNvSpPr txBox="1"/>
          <p:nvPr/>
        </p:nvSpPr>
        <p:spPr>
          <a:xfrm>
            <a:off x="7023677" y="2857668"/>
            <a:ext cx="4434868" cy="384721"/>
          </a:xfrm>
          <a:prstGeom prst="rect">
            <a:avLst/>
          </a:prstGeom>
          <a:noFill/>
        </p:spPr>
        <p:txBody>
          <a:bodyPr wrap="none" rtlCol="0">
            <a:spAutoFit/>
          </a:bodyPr>
          <a:lstStyle/>
          <a:p>
            <a:r>
              <a:rPr lang="en-US" altLang="ko-KR" sz="1900" dirty="0">
                <a:solidFill>
                  <a:schemeClr val="bg1">
                    <a:lumMod val="85000"/>
                  </a:schemeClr>
                </a:solidFill>
                <a:latin typeface="Arial" panose="020B0604020202020204" pitchFamily="34" charset="0"/>
              </a:rPr>
              <a:t>① -R = P, Q</a:t>
            </a:r>
            <a:r>
              <a:rPr lang="ko-KR" altLang="en-US" sz="1900" dirty="0">
                <a:solidFill>
                  <a:schemeClr val="bg1">
                    <a:lumMod val="85000"/>
                  </a:schemeClr>
                </a:solidFill>
                <a:latin typeface="Arial" panose="020B0604020202020204" pitchFamily="34" charset="0"/>
              </a:rPr>
              <a:t>를 연결한 직선을 만나는 점</a:t>
            </a:r>
          </a:p>
        </p:txBody>
      </p:sp>
      <p:sp>
        <p:nvSpPr>
          <p:cNvPr id="39" name="TextBox 38">
            <a:extLst>
              <a:ext uri="{FF2B5EF4-FFF2-40B4-BE49-F238E27FC236}">
                <a16:creationId xmlns:a16="http://schemas.microsoft.com/office/drawing/2014/main" id="{52CF2C89-4AE5-4F87-9042-66712B345A5F}"/>
              </a:ext>
            </a:extLst>
          </p:cNvPr>
          <p:cNvSpPr txBox="1"/>
          <p:nvPr/>
        </p:nvSpPr>
        <p:spPr>
          <a:xfrm>
            <a:off x="9205891" y="5095462"/>
            <a:ext cx="2749471" cy="384721"/>
          </a:xfrm>
          <a:prstGeom prst="rect">
            <a:avLst/>
          </a:prstGeom>
          <a:noFill/>
        </p:spPr>
        <p:txBody>
          <a:bodyPr wrap="none" rtlCol="0">
            <a:spAutoFit/>
          </a:bodyPr>
          <a:lstStyle/>
          <a:p>
            <a:r>
              <a:rPr lang="en-US" altLang="ko-KR" sz="1900" dirty="0">
                <a:solidFill>
                  <a:schemeClr val="bg1">
                    <a:lumMod val="85000"/>
                  </a:schemeClr>
                </a:solidFill>
                <a:latin typeface="Arial" panose="020B0604020202020204" pitchFamily="34" charset="0"/>
              </a:rPr>
              <a:t>② R</a:t>
            </a:r>
            <a:r>
              <a:rPr lang="ko-KR" altLang="en-US" sz="1900" dirty="0">
                <a:solidFill>
                  <a:schemeClr val="bg1">
                    <a:lumMod val="85000"/>
                  </a:schemeClr>
                </a:solidFill>
                <a:latin typeface="Arial" panose="020B0604020202020204" pitchFamily="34" charset="0"/>
              </a:rPr>
              <a:t> </a:t>
            </a:r>
            <a:r>
              <a:rPr lang="en-US" altLang="ko-KR" sz="1900" dirty="0">
                <a:solidFill>
                  <a:schemeClr val="bg1">
                    <a:lumMod val="85000"/>
                  </a:schemeClr>
                </a:solidFill>
                <a:latin typeface="Arial" panose="020B0604020202020204" pitchFamily="34" charset="0"/>
              </a:rPr>
              <a:t>=</a:t>
            </a:r>
            <a:r>
              <a:rPr lang="ko-KR" altLang="en-US" sz="1900" dirty="0">
                <a:solidFill>
                  <a:schemeClr val="bg1">
                    <a:lumMod val="85000"/>
                  </a:schemeClr>
                </a:solidFill>
                <a:latin typeface="Arial" panose="020B0604020202020204" pitchFamily="34" charset="0"/>
              </a:rPr>
              <a:t> </a:t>
            </a:r>
            <a:r>
              <a:rPr lang="en-US" altLang="ko-KR" sz="1900" dirty="0">
                <a:solidFill>
                  <a:schemeClr val="bg1">
                    <a:lumMod val="85000"/>
                  </a:schemeClr>
                </a:solidFill>
                <a:latin typeface="Arial" panose="020B0604020202020204" pitchFamily="34" charset="0"/>
              </a:rPr>
              <a:t>-R</a:t>
            </a:r>
            <a:r>
              <a:rPr lang="ko-KR" altLang="en-US" sz="1900" dirty="0">
                <a:solidFill>
                  <a:schemeClr val="bg1">
                    <a:lumMod val="85000"/>
                  </a:schemeClr>
                </a:solidFill>
                <a:latin typeface="Arial" panose="020B0604020202020204" pitchFamily="34" charset="0"/>
              </a:rPr>
              <a:t>의 </a:t>
            </a:r>
            <a:r>
              <a:rPr lang="en-US" altLang="ko-KR" sz="1900" dirty="0">
                <a:solidFill>
                  <a:schemeClr val="bg1">
                    <a:lumMod val="85000"/>
                  </a:schemeClr>
                </a:solidFill>
                <a:latin typeface="Arial" panose="020B0604020202020204" pitchFamily="34" charset="0"/>
              </a:rPr>
              <a:t>x</a:t>
            </a:r>
            <a:r>
              <a:rPr lang="ko-KR" altLang="en-US" sz="1900" dirty="0">
                <a:solidFill>
                  <a:schemeClr val="bg1">
                    <a:lumMod val="85000"/>
                  </a:schemeClr>
                </a:solidFill>
                <a:latin typeface="Arial" panose="020B0604020202020204" pitchFamily="34" charset="0"/>
              </a:rPr>
              <a:t>축 대칭 점</a:t>
            </a:r>
            <a:endParaRPr lang="en-US" altLang="ko-KR" sz="1900" dirty="0">
              <a:solidFill>
                <a:schemeClr val="bg1">
                  <a:lumMod val="85000"/>
                </a:schemeClr>
              </a:solidFill>
              <a:latin typeface="Arial" panose="020B0604020202020204" pitchFamily="34" charset="0"/>
            </a:endParaRPr>
          </a:p>
        </p:txBody>
      </p:sp>
      <p:cxnSp>
        <p:nvCxnSpPr>
          <p:cNvPr id="40" name="직선 연결선 39">
            <a:extLst>
              <a:ext uri="{FF2B5EF4-FFF2-40B4-BE49-F238E27FC236}">
                <a16:creationId xmlns:a16="http://schemas.microsoft.com/office/drawing/2014/main" id="{51352E30-F01B-4C36-83A5-1FBB8C6F928A}"/>
              </a:ext>
            </a:extLst>
          </p:cNvPr>
          <p:cNvCxnSpPr>
            <a:cxnSpLocks/>
            <a:stCxn id="32" idx="4"/>
            <a:endCxn id="33" idx="0"/>
          </p:cNvCxnSpPr>
          <p:nvPr/>
        </p:nvCxnSpPr>
        <p:spPr>
          <a:xfrm>
            <a:off x="9223761" y="3702597"/>
            <a:ext cx="0" cy="1903845"/>
          </a:xfrm>
          <a:prstGeom prst="line">
            <a:avLst/>
          </a:prstGeom>
          <a:ln w="9525">
            <a:solidFill>
              <a:schemeClr val="bg1">
                <a:lumMod val="8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FB5404FF-D80F-4D8C-98E0-41D4C611CE1E}"/>
              </a:ext>
            </a:extLst>
          </p:cNvPr>
          <p:cNvSpPr txBox="1"/>
          <p:nvPr/>
        </p:nvSpPr>
        <p:spPr>
          <a:xfrm>
            <a:off x="7565168" y="1989344"/>
            <a:ext cx="1607171" cy="477054"/>
          </a:xfrm>
          <a:prstGeom prst="rect">
            <a:avLst/>
          </a:prstGeom>
          <a:noFill/>
        </p:spPr>
        <p:txBody>
          <a:bodyPr wrap="none" rtlCol="0">
            <a:spAutoFit/>
          </a:bodyPr>
          <a:lstStyle/>
          <a:p>
            <a:r>
              <a:rPr lang="en-US" altLang="ko-KR" sz="2500" dirty="0">
                <a:solidFill>
                  <a:schemeClr val="bg1">
                    <a:lumMod val="85000"/>
                  </a:schemeClr>
                </a:solidFill>
                <a:latin typeface="Arial" panose="020B0604020202020204" pitchFamily="34" charset="0"/>
              </a:rPr>
              <a:t>P + Q = R</a:t>
            </a:r>
            <a:endParaRPr lang="ko-KR" altLang="en-US" sz="2500" dirty="0">
              <a:solidFill>
                <a:schemeClr val="bg1">
                  <a:lumMod val="85000"/>
                </a:schemeClr>
              </a:solidFill>
              <a:latin typeface="Arial" panose="020B0604020202020204" pitchFamily="34" charset="0"/>
            </a:endParaRPr>
          </a:p>
        </p:txBody>
      </p:sp>
      <p:sp>
        <p:nvSpPr>
          <p:cNvPr id="26" name="자유형: 도형 25">
            <a:extLst>
              <a:ext uri="{FF2B5EF4-FFF2-40B4-BE49-F238E27FC236}">
                <a16:creationId xmlns:a16="http://schemas.microsoft.com/office/drawing/2014/main" id="{E06662DF-EA19-4EAD-BD75-53A6D9589D4B}"/>
              </a:ext>
            </a:extLst>
          </p:cNvPr>
          <p:cNvSpPr/>
          <p:nvPr/>
        </p:nvSpPr>
        <p:spPr>
          <a:xfrm flipV="1">
            <a:off x="7052967" y="4639862"/>
            <a:ext cx="2544177" cy="2062985"/>
          </a:xfrm>
          <a:custGeom>
            <a:avLst/>
            <a:gdLst>
              <a:gd name="connsiteX0" fmla="*/ 1606597 w 1606597"/>
              <a:gd name="connsiteY0" fmla="*/ 0 h 1200647"/>
              <a:gd name="connsiteX1" fmla="*/ 1256739 w 1606597"/>
              <a:gd name="connsiteY1" fmla="*/ 771276 h 1200647"/>
              <a:gd name="connsiteX2" fmla="*/ 437755 w 1606597"/>
              <a:gd name="connsiteY2" fmla="*/ 500932 h 1200647"/>
              <a:gd name="connsiteX3" fmla="*/ 111751 w 1606597"/>
              <a:gd name="connsiteY3" fmla="*/ 644056 h 1200647"/>
              <a:gd name="connsiteX4" fmla="*/ 433 w 1606597"/>
              <a:gd name="connsiteY4" fmla="*/ 1200647 h 1200647"/>
              <a:gd name="connsiteX0" fmla="*/ 1606401 w 1606401"/>
              <a:gd name="connsiteY0" fmla="*/ 0 h 1200647"/>
              <a:gd name="connsiteX1" fmla="*/ 1256543 w 1606401"/>
              <a:gd name="connsiteY1" fmla="*/ 771276 h 1200647"/>
              <a:gd name="connsiteX2" fmla="*/ 437559 w 1606401"/>
              <a:gd name="connsiteY2" fmla="*/ 500932 h 1200647"/>
              <a:gd name="connsiteX3" fmla="*/ 152821 w 1606401"/>
              <a:gd name="connsiteY3" fmla="*/ 702537 h 1200647"/>
              <a:gd name="connsiteX4" fmla="*/ 237 w 1606401"/>
              <a:gd name="connsiteY4" fmla="*/ 1200647 h 1200647"/>
              <a:gd name="connsiteX0" fmla="*/ 1606401 w 1606401"/>
              <a:gd name="connsiteY0" fmla="*/ 0 h 1200647"/>
              <a:gd name="connsiteX1" fmla="*/ 1256543 w 1606401"/>
              <a:gd name="connsiteY1" fmla="*/ 771276 h 1200647"/>
              <a:gd name="connsiteX2" fmla="*/ 520091 w 1606401"/>
              <a:gd name="connsiteY2" fmla="*/ 579881 h 1200647"/>
              <a:gd name="connsiteX3" fmla="*/ 152821 w 1606401"/>
              <a:gd name="connsiteY3" fmla="*/ 702537 h 1200647"/>
              <a:gd name="connsiteX4" fmla="*/ 237 w 1606401"/>
              <a:gd name="connsiteY4" fmla="*/ 1200647 h 1200647"/>
              <a:gd name="connsiteX0" fmla="*/ 1607016 w 1607016"/>
              <a:gd name="connsiteY0" fmla="*/ 0 h 1200647"/>
              <a:gd name="connsiteX1" fmla="*/ 1257158 w 1607016"/>
              <a:gd name="connsiteY1" fmla="*/ 771276 h 1200647"/>
              <a:gd name="connsiteX2" fmla="*/ 520706 w 1607016"/>
              <a:gd name="connsiteY2" fmla="*/ 579881 h 1200647"/>
              <a:gd name="connsiteX3" fmla="*/ 86775 w 1607016"/>
              <a:gd name="connsiteY3" fmla="*/ 746398 h 1200647"/>
              <a:gd name="connsiteX4" fmla="*/ 852 w 1607016"/>
              <a:gd name="connsiteY4" fmla="*/ 1200647 h 1200647"/>
              <a:gd name="connsiteX0" fmla="*/ 1607428 w 1607428"/>
              <a:gd name="connsiteY0" fmla="*/ 0 h 1200647"/>
              <a:gd name="connsiteX1" fmla="*/ 1257570 w 1607428"/>
              <a:gd name="connsiteY1" fmla="*/ 771276 h 1200647"/>
              <a:gd name="connsiteX2" fmla="*/ 521118 w 1607428"/>
              <a:gd name="connsiteY2" fmla="*/ 579881 h 1200647"/>
              <a:gd name="connsiteX3" fmla="*/ 77664 w 1607428"/>
              <a:gd name="connsiteY3" fmla="*/ 799031 h 1200647"/>
              <a:gd name="connsiteX4" fmla="*/ 1264 w 1607428"/>
              <a:gd name="connsiteY4" fmla="*/ 1200647 h 1200647"/>
              <a:gd name="connsiteX0" fmla="*/ 1607428 w 1607428"/>
              <a:gd name="connsiteY0" fmla="*/ 0 h 1200647"/>
              <a:gd name="connsiteX1" fmla="*/ 1257570 w 1607428"/>
              <a:gd name="connsiteY1" fmla="*/ 771276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162341 w 1607428"/>
              <a:gd name="connsiteY1" fmla="*/ 782972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168690 w 1607428"/>
              <a:gd name="connsiteY1" fmla="*/ 759580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225828 w 1607428"/>
              <a:gd name="connsiteY1" fmla="*/ 742036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216305 w 1607428"/>
              <a:gd name="connsiteY1" fmla="*/ 744961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216305 w 1607428"/>
              <a:gd name="connsiteY1" fmla="*/ 744961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216305 w 1607428"/>
              <a:gd name="connsiteY1" fmla="*/ 744961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216305 w 1607428"/>
              <a:gd name="connsiteY1" fmla="*/ 744961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216305 w 1607428"/>
              <a:gd name="connsiteY1" fmla="*/ 744961 h 1200647"/>
              <a:gd name="connsiteX2" fmla="*/ 463980 w 1607428"/>
              <a:gd name="connsiteY2" fmla="*/ 588654 h 1200647"/>
              <a:gd name="connsiteX3" fmla="*/ 77664 w 1607428"/>
              <a:gd name="connsiteY3" fmla="*/ 799031 h 1200647"/>
              <a:gd name="connsiteX4" fmla="*/ 1264 w 1607428"/>
              <a:gd name="connsiteY4" fmla="*/ 1200647 h 1200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428" h="1200647">
                <a:moveTo>
                  <a:pt x="1607428" y="0"/>
                </a:moveTo>
                <a:cubicBezTo>
                  <a:pt x="1529902" y="343893"/>
                  <a:pt x="1406880" y="646852"/>
                  <a:pt x="1216305" y="744961"/>
                </a:cubicBezTo>
                <a:cubicBezTo>
                  <a:pt x="1025730" y="843070"/>
                  <a:pt x="660102" y="594262"/>
                  <a:pt x="463980" y="588654"/>
                </a:cubicBezTo>
                <a:cubicBezTo>
                  <a:pt x="267858" y="583046"/>
                  <a:pt x="150551" y="682412"/>
                  <a:pt x="77664" y="799031"/>
                </a:cubicBezTo>
                <a:cubicBezTo>
                  <a:pt x="4777" y="915650"/>
                  <a:pt x="-4037" y="1106557"/>
                  <a:pt x="1264" y="1200647"/>
                </a:cubicBezTo>
              </a:path>
            </a:pathLst>
          </a:custGeom>
          <a:noFill/>
          <a:ln w="19050">
            <a:solidFill>
              <a:srgbClr val="EF29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3" name="타원 32">
            <a:extLst>
              <a:ext uri="{FF2B5EF4-FFF2-40B4-BE49-F238E27FC236}">
                <a16:creationId xmlns:a16="http://schemas.microsoft.com/office/drawing/2014/main" id="{D7EB5E54-9275-437F-BFE8-08DB84B04C44}"/>
              </a:ext>
            </a:extLst>
          </p:cNvPr>
          <p:cNvSpPr>
            <a:spLocks/>
          </p:cNvSpPr>
          <p:nvPr/>
        </p:nvSpPr>
        <p:spPr>
          <a:xfrm>
            <a:off x="9151761" y="5606442"/>
            <a:ext cx="144000" cy="144000"/>
          </a:xfrm>
          <a:prstGeom prst="ellipse">
            <a:avLst/>
          </a:prstGeom>
          <a:solidFill>
            <a:srgbClr val="0071FF"/>
          </a:solidFill>
          <a:ln>
            <a:solidFill>
              <a:srgbClr val="0071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165584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32" grpId="0" animBg="1"/>
      <p:bldP spid="34" grpId="0"/>
      <p:bldP spid="35" grpId="0"/>
      <p:bldP spid="36" grpId="0"/>
      <p:bldP spid="37" grpId="0"/>
      <p:bldP spid="38" grpId="0"/>
      <p:bldP spid="39" grpId="0"/>
      <p:bldP spid="50" grpId="0"/>
      <p:bldP spid="33"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8F6A5D38-ADBF-4C81-9916-1FFCCD01BFD6}"/>
              </a:ext>
            </a:extLst>
          </p:cNvPr>
          <p:cNvSpPr>
            <a:spLocks noGrp="1"/>
          </p:cNvSpPr>
          <p:nvPr>
            <p:ph idx="1"/>
          </p:nvPr>
        </p:nvSpPr>
        <p:spPr>
          <a:xfrm>
            <a:off x="241299" y="674860"/>
            <a:ext cx="5841999" cy="6030740"/>
          </a:xfrm>
        </p:spPr>
        <p:txBody>
          <a:bodyPr anchor="ctr" anchorCtr="1">
            <a:normAutofit/>
          </a:bodyPr>
          <a:lstStyle/>
          <a:p>
            <a:pPr indent="0" algn="ctr">
              <a:buNone/>
            </a:pPr>
            <a:r>
              <a:rPr lang="en-US" altLang="ko-KR" sz="5000" dirty="0"/>
              <a:t>A + B = C</a:t>
            </a:r>
          </a:p>
          <a:p>
            <a:pPr indent="0" algn="ctr">
              <a:buNone/>
            </a:pPr>
            <a:r>
              <a:rPr lang="en-US" altLang="ko-KR" sz="5000" dirty="0"/>
              <a:t>A + C = D</a:t>
            </a:r>
          </a:p>
          <a:p>
            <a:pPr indent="0" algn="ctr">
              <a:buNone/>
            </a:pPr>
            <a:r>
              <a:rPr lang="en-US" altLang="ko-KR" sz="5000" dirty="0"/>
              <a:t>A + D = E</a:t>
            </a:r>
            <a:endParaRPr lang="ko-KR" altLang="en-US" sz="5000" dirty="0"/>
          </a:p>
        </p:txBody>
      </p:sp>
      <p:sp>
        <p:nvSpPr>
          <p:cNvPr id="3" name="제목 2">
            <a:extLst>
              <a:ext uri="{FF2B5EF4-FFF2-40B4-BE49-F238E27FC236}">
                <a16:creationId xmlns:a16="http://schemas.microsoft.com/office/drawing/2014/main" id="{043ECED1-8E17-4B7D-A670-5B3BC5CB1761}"/>
              </a:ext>
            </a:extLst>
          </p:cNvPr>
          <p:cNvSpPr>
            <a:spLocks noGrp="1"/>
          </p:cNvSpPr>
          <p:nvPr>
            <p:ph type="title"/>
          </p:nvPr>
        </p:nvSpPr>
        <p:spPr/>
        <p:txBody>
          <a:bodyPr/>
          <a:lstStyle/>
          <a:p>
            <a:r>
              <a:rPr lang="en-US" altLang="ko-KR" dirty="0"/>
              <a:t>ECC [ </a:t>
            </a:r>
            <a:r>
              <a:rPr lang="ko-KR" altLang="en-US" dirty="0"/>
              <a:t>타원곡선 </a:t>
            </a:r>
            <a:r>
              <a:rPr lang="en-US" altLang="ko-KR" dirty="0"/>
              <a:t>(Elliptic Curve) ]</a:t>
            </a:r>
            <a:endParaRPr lang="ko-KR" altLang="en-US" dirty="0"/>
          </a:p>
        </p:txBody>
      </p:sp>
      <p:pic>
        <p:nvPicPr>
          <p:cNvPr id="4" name="그림 3">
            <a:extLst>
              <a:ext uri="{FF2B5EF4-FFF2-40B4-BE49-F238E27FC236}">
                <a16:creationId xmlns:a16="http://schemas.microsoft.com/office/drawing/2014/main" id="{FC7FA866-7479-4943-976D-5F9731EFEA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83298" y="674860"/>
            <a:ext cx="5842000" cy="5842000"/>
          </a:xfrm>
          <a:prstGeom prst="rect">
            <a:avLst/>
          </a:prstGeom>
          <a:solidFill>
            <a:schemeClr val="bg1"/>
          </a:solidFill>
        </p:spPr>
      </p:pic>
    </p:spTree>
    <p:extLst>
      <p:ext uri="{BB962C8B-B14F-4D97-AF65-F5344CB8AC3E}">
        <p14:creationId xmlns:p14="http://schemas.microsoft.com/office/powerpoint/2010/main" val="427424089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309E4EA0-E6C9-49D1-BD6B-56DFD2D5DE89}"/>
              </a:ext>
            </a:extLst>
          </p:cNvPr>
          <p:cNvSpPr>
            <a:spLocks noGrp="1"/>
          </p:cNvSpPr>
          <p:nvPr>
            <p:ph idx="1"/>
          </p:nvPr>
        </p:nvSpPr>
        <p:spPr>
          <a:xfrm>
            <a:off x="241299" y="674860"/>
            <a:ext cx="5854701" cy="6030740"/>
          </a:xfrm>
        </p:spPr>
        <p:txBody>
          <a:bodyPr>
            <a:normAutofit/>
          </a:bodyPr>
          <a:lstStyle/>
          <a:p>
            <a:r>
              <a:rPr lang="ko-KR" altLang="en-US" sz="2000" dirty="0"/>
              <a:t>동일 점의 덧셈</a:t>
            </a:r>
            <a:endParaRPr lang="en-US" altLang="ko-KR" sz="2000" dirty="0"/>
          </a:p>
          <a:p>
            <a:pPr lvl="1"/>
            <a:r>
              <a:rPr lang="en-US" altLang="ko-KR" sz="1800" dirty="0">
                <a:solidFill>
                  <a:srgbClr val="DBAC7D"/>
                </a:solidFill>
              </a:rPr>
              <a:t>P + P = 2P, P</a:t>
            </a:r>
            <a:r>
              <a:rPr lang="ko-KR" altLang="en-US" sz="1800" dirty="0">
                <a:solidFill>
                  <a:srgbClr val="DBAC7D"/>
                </a:solidFill>
              </a:rPr>
              <a:t>의 접선과 만나는 점의 대칭점</a:t>
            </a:r>
            <a:endParaRPr lang="en-US" altLang="ko-KR" sz="1800" dirty="0">
              <a:solidFill>
                <a:srgbClr val="DBAC7D"/>
              </a:solidFill>
            </a:endParaRPr>
          </a:p>
          <a:p>
            <a:pPr lvl="1"/>
            <a:endParaRPr lang="en-US" altLang="ko-KR" dirty="0"/>
          </a:p>
          <a:p>
            <a:pPr lvl="1"/>
            <a:endParaRPr lang="en-US" altLang="ko-KR" dirty="0"/>
          </a:p>
          <a:p>
            <a:pPr lvl="1"/>
            <a:endParaRPr lang="en-US" altLang="ko-KR" dirty="0"/>
          </a:p>
          <a:p>
            <a:pPr lvl="1"/>
            <a:endParaRPr lang="en-US" altLang="ko-KR" dirty="0"/>
          </a:p>
          <a:p>
            <a:pPr lvl="1"/>
            <a:endParaRPr lang="en-US" altLang="ko-KR" dirty="0"/>
          </a:p>
          <a:p>
            <a:pPr lvl="1"/>
            <a:endParaRPr lang="en-US" altLang="ko-KR" dirty="0"/>
          </a:p>
          <a:p>
            <a:pPr lvl="1"/>
            <a:endParaRPr lang="en-US" altLang="ko-KR" dirty="0"/>
          </a:p>
          <a:p>
            <a:pPr lvl="1"/>
            <a:endParaRPr lang="en-US" altLang="ko-KR" dirty="0"/>
          </a:p>
          <a:p>
            <a:pPr lvl="1"/>
            <a:endParaRPr lang="en-US" altLang="ko-KR" dirty="0"/>
          </a:p>
        </p:txBody>
      </p:sp>
      <p:sp>
        <p:nvSpPr>
          <p:cNvPr id="3" name="제목 2">
            <a:extLst>
              <a:ext uri="{FF2B5EF4-FFF2-40B4-BE49-F238E27FC236}">
                <a16:creationId xmlns:a16="http://schemas.microsoft.com/office/drawing/2014/main" id="{76C88E4C-7BC2-449C-9FFB-7F4B4D67908E}"/>
              </a:ext>
            </a:extLst>
          </p:cNvPr>
          <p:cNvSpPr>
            <a:spLocks noGrp="1"/>
          </p:cNvSpPr>
          <p:nvPr>
            <p:ph type="title"/>
          </p:nvPr>
        </p:nvSpPr>
        <p:spPr/>
        <p:txBody>
          <a:bodyPr/>
          <a:lstStyle/>
          <a:p>
            <a:r>
              <a:rPr lang="en-US" altLang="ko-KR" dirty="0"/>
              <a:t>ECC [ </a:t>
            </a:r>
            <a:r>
              <a:rPr lang="ko-KR" altLang="en-US" dirty="0"/>
              <a:t>타원곡선 </a:t>
            </a:r>
            <a:r>
              <a:rPr lang="en-US" altLang="ko-KR" dirty="0"/>
              <a:t>(Elliptic Curve) ]</a:t>
            </a:r>
            <a:endParaRPr lang="ko-KR" altLang="en-US" dirty="0"/>
          </a:p>
        </p:txBody>
      </p:sp>
      <p:sp>
        <p:nvSpPr>
          <p:cNvPr id="6" name="내용 개체 틀 1">
            <a:extLst>
              <a:ext uri="{FF2B5EF4-FFF2-40B4-BE49-F238E27FC236}">
                <a16:creationId xmlns:a16="http://schemas.microsoft.com/office/drawing/2014/main" id="{52A7FC01-2224-45FB-B783-0DEFD1FC070D}"/>
              </a:ext>
            </a:extLst>
          </p:cNvPr>
          <p:cNvSpPr txBox="1">
            <a:spLocks/>
          </p:cNvSpPr>
          <p:nvPr/>
        </p:nvSpPr>
        <p:spPr>
          <a:xfrm>
            <a:off x="6108196" y="674860"/>
            <a:ext cx="5854701" cy="1566690"/>
          </a:xfrm>
          <a:prstGeom prst="rect">
            <a:avLst/>
          </a:prstGeom>
        </p:spPr>
        <p:txBody>
          <a:bodyPr vert="horz" lIns="91440" tIns="45720" rIns="91440" bIns="45720" rtlCol="0">
            <a:normAutofit fontScale="92500"/>
          </a:bodyPr>
          <a:lstStyle>
            <a:lvl1pPr marL="0" indent="-144000" algn="l" defTabSz="914400" rtl="0" eaLnBrk="1" latinLnBrk="1" hangingPunct="1">
              <a:lnSpc>
                <a:spcPct val="105000"/>
              </a:lnSpc>
              <a:spcBef>
                <a:spcPts val="1000"/>
              </a:spcBef>
              <a:buFont typeface="Arial" panose="020B0604020202020204" pitchFamily="34" charset="0"/>
              <a:buChar char="•"/>
              <a:defRPr sz="1800" kern="1200" spc="-90" baseline="0">
                <a:solidFill>
                  <a:schemeClr val="bg1">
                    <a:lumMod val="85000"/>
                  </a:schemeClr>
                </a:solidFill>
                <a:latin typeface="Arial" panose="020B0604020202020204" pitchFamily="34" charset="0"/>
                <a:ea typeface="맑은 고딕" panose="020B0503020000020004" pitchFamily="50" charset="-127"/>
                <a:cs typeface="+mn-cs"/>
              </a:defRPr>
            </a:lvl1pPr>
            <a:lvl2pPr marL="360000" indent="-144000" algn="l" defTabSz="914400" rtl="0" eaLnBrk="1" latinLnBrk="1" hangingPunct="1">
              <a:lnSpc>
                <a:spcPct val="105000"/>
              </a:lnSpc>
              <a:spcBef>
                <a:spcPts val="500"/>
              </a:spcBef>
              <a:buFont typeface="Arial" panose="020B0604020202020204" pitchFamily="34" charset="0"/>
              <a:buChar char="•"/>
              <a:defRPr sz="1600" kern="1200" spc="-90" baseline="0">
                <a:solidFill>
                  <a:schemeClr val="bg1">
                    <a:lumMod val="85000"/>
                  </a:schemeClr>
                </a:solidFill>
                <a:latin typeface="Arial" panose="020B0604020202020204" pitchFamily="34" charset="0"/>
                <a:ea typeface="맑은 고딕" panose="020B0503020000020004" pitchFamily="50" charset="-127"/>
                <a:cs typeface="+mn-cs"/>
              </a:defRPr>
            </a:lvl2pPr>
            <a:lvl3pPr marL="540000" indent="-144000" algn="l" defTabSz="914400" rtl="0" eaLnBrk="1" latinLnBrk="1" hangingPunct="1">
              <a:lnSpc>
                <a:spcPct val="105000"/>
              </a:lnSpc>
              <a:spcBef>
                <a:spcPts val="500"/>
              </a:spcBef>
              <a:buFont typeface="Arial" panose="020B0604020202020204" pitchFamily="34" charset="0"/>
              <a:buChar char="•"/>
              <a:defRPr sz="1400" kern="1200" spc="-90" baseline="0">
                <a:solidFill>
                  <a:schemeClr val="bg1">
                    <a:lumMod val="85000"/>
                  </a:schemeClr>
                </a:solidFill>
                <a:latin typeface="Arial" panose="020B0604020202020204" pitchFamily="34" charset="0"/>
                <a:ea typeface="맑은 고딕" panose="020B0503020000020004" pitchFamily="50" charset="-127"/>
                <a:cs typeface="+mn-cs"/>
              </a:defRPr>
            </a:lvl3pPr>
            <a:lvl4pPr marL="720000" indent="-144000" algn="l" defTabSz="914400" rtl="0" eaLnBrk="1" latinLnBrk="1" hangingPunct="1">
              <a:lnSpc>
                <a:spcPct val="105000"/>
              </a:lnSpc>
              <a:spcBef>
                <a:spcPts val="500"/>
              </a:spcBef>
              <a:buFont typeface="Arial" panose="020B0604020202020204" pitchFamily="34" charset="0"/>
              <a:buChar char="•"/>
              <a:defRPr sz="1300" kern="1200" spc="-90" baseline="0">
                <a:solidFill>
                  <a:schemeClr val="bg1">
                    <a:lumMod val="85000"/>
                  </a:schemeClr>
                </a:solidFill>
                <a:latin typeface="Arial" panose="020B0604020202020204" pitchFamily="34" charset="0"/>
                <a:ea typeface="맑은 고딕" panose="020B0503020000020004" pitchFamily="50" charset="-127"/>
                <a:cs typeface="+mn-cs"/>
              </a:defRPr>
            </a:lvl4pPr>
            <a:lvl5pPr marL="900000" indent="-144000" algn="l" defTabSz="914400" rtl="0" eaLnBrk="1" latinLnBrk="1" hangingPunct="1">
              <a:lnSpc>
                <a:spcPct val="105000"/>
              </a:lnSpc>
              <a:spcBef>
                <a:spcPts val="500"/>
              </a:spcBef>
              <a:buFont typeface="Arial" panose="020B0604020202020204" pitchFamily="34" charset="0"/>
              <a:buChar char="•"/>
              <a:defRPr sz="1200" kern="1200" spc="-90" baseline="0">
                <a:solidFill>
                  <a:schemeClr val="bg1">
                    <a:lumMod val="85000"/>
                  </a:schemeClr>
                </a:solidFill>
                <a:latin typeface="Arial" panose="020B0604020202020204" pitchFamily="34" charset="0"/>
                <a:ea typeface="맑은 고딕" panose="020B0503020000020004"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ko-KR" altLang="en-US" sz="2000" dirty="0"/>
              <a:t>동일점 덧셈과 스칼라 곱셈 </a:t>
            </a:r>
            <a:r>
              <a:rPr lang="en-US" altLang="ko-KR" sz="2000" dirty="0"/>
              <a:t>(scalar multiplication) </a:t>
            </a:r>
            <a:r>
              <a:rPr lang="ko-KR" altLang="en-US" sz="2000" dirty="0"/>
              <a:t>연산</a:t>
            </a:r>
            <a:endParaRPr lang="en-US" altLang="ko-KR" sz="2000" dirty="0"/>
          </a:p>
          <a:p>
            <a:pPr lvl="1"/>
            <a:r>
              <a:rPr lang="en-US" altLang="ko-KR" sz="1900" dirty="0">
                <a:solidFill>
                  <a:srgbClr val="DBAC7D"/>
                </a:solidFill>
              </a:rPr>
              <a:t>P</a:t>
            </a:r>
            <a:r>
              <a:rPr lang="ko-KR" altLang="en-US" sz="1900" dirty="0">
                <a:solidFill>
                  <a:srgbClr val="DBAC7D"/>
                </a:solidFill>
              </a:rPr>
              <a:t> </a:t>
            </a:r>
            <a:r>
              <a:rPr lang="en-US" altLang="ko-KR" sz="1900" dirty="0">
                <a:solidFill>
                  <a:srgbClr val="DBAC7D"/>
                </a:solidFill>
              </a:rPr>
              <a:t>+</a:t>
            </a:r>
            <a:r>
              <a:rPr lang="ko-KR" altLang="en-US" sz="1900" dirty="0">
                <a:solidFill>
                  <a:srgbClr val="DBAC7D"/>
                </a:solidFill>
              </a:rPr>
              <a:t> </a:t>
            </a:r>
            <a:r>
              <a:rPr lang="en-US" altLang="ko-KR" sz="1900" dirty="0">
                <a:solidFill>
                  <a:srgbClr val="DBAC7D"/>
                </a:solidFill>
              </a:rPr>
              <a:t>P</a:t>
            </a:r>
            <a:r>
              <a:rPr lang="ko-KR" altLang="en-US" sz="1900" dirty="0">
                <a:solidFill>
                  <a:srgbClr val="DBAC7D"/>
                </a:solidFill>
              </a:rPr>
              <a:t> </a:t>
            </a:r>
            <a:r>
              <a:rPr lang="en-US" altLang="ko-KR" sz="1900" dirty="0">
                <a:solidFill>
                  <a:srgbClr val="DBAC7D"/>
                </a:solidFill>
              </a:rPr>
              <a:t>+</a:t>
            </a:r>
            <a:r>
              <a:rPr lang="ko-KR" altLang="en-US" sz="1900" dirty="0">
                <a:solidFill>
                  <a:srgbClr val="DBAC7D"/>
                </a:solidFill>
              </a:rPr>
              <a:t> </a:t>
            </a:r>
            <a:r>
              <a:rPr lang="en-US" altLang="ko-KR" sz="1900" dirty="0">
                <a:solidFill>
                  <a:srgbClr val="DBAC7D"/>
                </a:solidFill>
              </a:rPr>
              <a:t>…</a:t>
            </a:r>
            <a:r>
              <a:rPr lang="ko-KR" altLang="en-US" sz="1900" dirty="0">
                <a:solidFill>
                  <a:srgbClr val="DBAC7D"/>
                </a:solidFill>
              </a:rPr>
              <a:t> </a:t>
            </a:r>
            <a:r>
              <a:rPr lang="en-US" altLang="ko-KR" sz="1900" dirty="0">
                <a:solidFill>
                  <a:srgbClr val="DBAC7D"/>
                </a:solidFill>
              </a:rPr>
              <a:t>+</a:t>
            </a:r>
            <a:r>
              <a:rPr lang="ko-KR" altLang="en-US" sz="1900" dirty="0">
                <a:solidFill>
                  <a:srgbClr val="DBAC7D"/>
                </a:solidFill>
              </a:rPr>
              <a:t> </a:t>
            </a:r>
            <a:r>
              <a:rPr lang="en-US" altLang="ko-KR" sz="1900" dirty="0">
                <a:solidFill>
                  <a:srgbClr val="DBAC7D"/>
                </a:solidFill>
              </a:rPr>
              <a:t>P = </a:t>
            </a:r>
            <a:r>
              <a:rPr lang="en-US" altLang="ko-KR" sz="1900" dirty="0" err="1">
                <a:solidFill>
                  <a:srgbClr val="DBAC7D"/>
                </a:solidFill>
              </a:rPr>
              <a:t>kP</a:t>
            </a:r>
            <a:r>
              <a:rPr lang="en-US" altLang="ko-KR" sz="1900" dirty="0">
                <a:solidFill>
                  <a:srgbClr val="DBAC7D"/>
                </a:solidFill>
              </a:rPr>
              <a:t> (</a:t>
            </a:r>
            <a:r>
              <a:rPr lang="ko-KR" altLang="en-US" sz="1900" dirty="0">
                <a:solidFill>
                  <a:srgbClr val="DBAC7D"/>
                </a:solidFill>
              </a:rPr>
              <a:t>점 </a:t>
            </a:r>
            <a:r>
              <a:rPr lang="en-US" altLang="ko-KR" sz="1900" dirty="0">
                <a:solidFill>
                  <a:srgbClr val="DBAC7D"/>
                </a:solidFill>
              </a:rPr>
              <a:t>P</a:t>
            </a:r>
            <a:r>
              <a:rPr lang="ko-KR" altLang="en-US" sz="1900" dirty="0">
                <a:solidFill>
                  <a:srgbClr val="DBAC7D"/>
                </a:solidFill>
              </a:rPr>
              <a:t>의 </a:t>
            </a:r>
            <a:r>
              <a:rPr lang="en-US" altLang="ko-KR" sz="1900" dirty="0">
                <a:solidFill>
                  <a:srgbClr val="DBAC7D"/>
                </a:solidFill>
              </a:rPr>
              <a:t>k </a:t>
            </a:r>
            <a:r>
              <a:rPr lang="ko-KR" altLang="en-US" sz="1900" dirty="0">
                <a:solidFill>
                  <a:srgbClr val="DBAC7D"/>
                </a:solidFill>
              </a:rPr>
              <a:t>스칼라 곱</a:t>
            </a:r>
            <a:r>
              <a:rPr lang="en-US" altLang="ko-KR" sz="1900" dirty="0">
                <a:solidFill>
                  <a:srgbClr val="DBAC7D"/>
                </a:solidFill>
              </a:rPr>
              <a:t>), k</a:t>
            </a:r>
            <a:r>
              <a:rPr lang="ko-KR" altLang="en-US" sz="1900" dirty="0">
                <a:solidFill>
                  <a:srgbClr val="DBAC7D"/>
                </a:solidFill>
              </a:rPr>
              <a:t>는 덧셈 횟수</a:t>
            </a:r>
            <a:endParaRPr lang="en-US" altLang="ko-KR" sz="1900" dirty="0">
              <a:solidFill>
                <a:srgbClr val="DBAC7D"/>
              </a:solidFill>
            </a:endParaRPr>
          </a:p>
          <a:p>
            <a:pPr lvl="1"/>
            <a:r>
              <a:rPr lang="en-US" altLang="ko-KR" sz="1900" dirty="0"/>
              <a:t>3G = G</a:t>
            </a:r>
            <a:r>
              <a:rPr lang="ko-KR" altLang="en-US" sz="1900" dirty="0"/>
              <a:t> </a:t>
            </a:r>
            <a:r>
              <a:rPr lang="en-US" altLang="ko-KR" sz="1900" dirty="0"/>
              <a:t>+</a:t>
            </a:r>
            <a:r>
              <a:rPr lang="ko-KR" altLang="en-US" sz="1900" dirty="0"/>
              <a:t> </a:t>
            </a:r>
            <a:r>
              <a:rPr lang="en-US" altLang="ko-KR" sz="1900" dirty="0"/>
              <a:t>G</a:t>
            </a:r>
            <a:r>
              <a:rPr lang="ko-KR" altLang="en-US" sz="1900" dirty="0"/>
              <a:t> </a:t>
            </a:r>
            <a:r>
              <a:rPr lang="en-US" altLang="ko-KR" sz="1900" dirty="0"/>
              <a:t>+</a:t>
            </a:r>
            <a:r>
              <a:rPr lang="ko-KR" altLang="en-US" sz="1900" dirty="0"/>
              <a:t> </a:t>
            </a:r>
            <a:r>
              <a:rPr lang="en-US" altLang="ko-KR" sz="1900" dirty="0"/>
              <a:t>G</a:t>
            </a:r>
          </a:p>
          <a:p>
            <a:r>
              <a:rPr lang="ko-KR" altLang="en-US" sz="2200" dirty="0"/>
              <a:t>타원 곡선 점 곱셈 </a:t>
            </a:r>
            <a:r>
              <a:rPr lang="en-US" altLang="ko-KR" sz="2200" dirty="0"/>
              <a:t>= </a:t>
            </a:r>
            <a:r>
              <a:rPr lang="ko-KR" altLang="en-US" sz="2200" dirty="0"/>
              <a:t>점의 스칼라 곱셈</a:t>
            </a:r>
          </a:p>
        </p:txBody>
      </p:sp>
      <p:sp>
        <p:nvSpPr>
          <p:cNvPr id="7" name="내용 개체 틀 1">
            <a:extLst>
              <a:ext uri="{FF2B5EF4-FFF2-40B4-BE49-F238E27FC236}">
                <a16:creationId xmlns:a16="http://schemas.microsoft.com/office/drawing/2014/main" id="{D743498F-9322-4FE0-B2F9-7442C82FA98B}"/>
              </a:ext>
            </a:extLst>
          </p:cNvPr>
          <p:cNvSpPr txBox="1">
            <a:spLocks/>
          </p:cNvSpPr>
          <p:nvPr/>
        </p:nvSpPr>
        <p:spPr>
          <a:xfrm>
            <a:off x="6108196" y="2241550"/>
            <a:ext cx="5854701" cy="4616450"/>
          </a:xfrm>
          <a:prstGeom prst="rect">
            <a:avLst/>
          </a:prstGeom>
        </p:spPr>
        <p:txBody>
          <a:bodyPr vert="horz" lIns="91440" tIns="45720" rIns="91440" bIns="45720" rtlCol="0">
            <a:normAutofit/>
          </a:bodyPr>
          <a:lstStyle>
            <a:lvl1pPr marL="0" indent="-144000" algn="l" defTabSz="914400" rtl="0" eaLnBrk="1" latinLnBrk="1" hangingPunct="1">
              <a:lnSpc>
                <a:spcPct val="105000"/>
              </a:lnSpc>
              <a:spcBef>
                <a:spcPts val="1000"/>
              </a:spcBef>
              <a:buFont typeface="Arial" panose="020B0604020202020204" pitchFamily="34" charset="0"/>
              <a:buChar char="•"/>
              <a:defRPr sz="1800" kern="1200" spc="-90" baseline="0">
                <a:solidFill>
                  <a:schemeClr val="bg1">
                    <a:lumMod val="85000"/>
                  </a:schemeClr>
                </a:solidFill>
                <a:latin typeface="Arial" panose="020B0604020202020204" pitchFamily="34" charset="0"/>
                <a:ea typeface="맑은 고딕" panose="020B0503020000020004" pitchFamily="50" charset="-127"/>
                <a:cs typeface="+mn-cs"/>
              </a:defRPr>
            </a:lvl1pPr>
            <a:lvl2pPr marL="360000" indent="-144000" algn="l" defTabSz="914400" rtl="0" eaLnBrk="1" latinLnBrk="1" hangingPunct="1">
              <a:lnSpc>
                <a:spcPct val="105000"/>
              </a:lnSpc>
              <a:spcBef>
                <a:spcPts val="500"/>
              </a:spcBef>
              <a:buFont typeface="Arial" panose="020B0604020202020204" pitchFamily="34" charset="0"/>
              <a:buChar char="•"/>
              <a:defRPr sz="1600" kern="1200" spc="-90" baseline="0">
                <a:solidFill>
                  <a:schemeClr val="bg1">
                    <a:lumMod val="85000"/>
                  </a:schemeClr>
                </a:solidFill>
                <a:latin typeface="Arial" panose="020B0604020202020204" pitchFamily="34" charset="0"/>
                <a:ea typeface="맑은 고딕" panose="020B0503020000020004" pitchFamily="50" charset="-127"/>
                <a:cs typeface="+mn-cs"/>
              </a:defRPr>
            </a:lvl2pPr>
            <a:lvl3pPr marL="540000" indent="-144000" algn="l" defTabSz="914400" rtl="0" eaLnBrk="1" latinLnBrk="1" hangingPunct="1">
              <a:lnSpc>
                <a:spcPct val="105000"/>
              </a:lnSpc>
              <a:spcBef>
                <a:spcPts val="500"/>
              </a:spcBef>
              <a:buFont typeface="Arial" panose="020B0604020202020204" pitchFamily="34" charset="0"/>
              <a:buChar char="•"/>
              <a:defRPr sz="1400" kern="1200" spc="-90" baseline="0">
                <a:solidFill>
                  <a:schemeClr val="bg1">
                    <a:lumMod val="85000"/>
                  </a:schemeClr>
                </a:solidFill>
                <a:latin typeface="Arial" panose="020B0604020202020204" pitchFamily="34" charset="0"/>
                <a:ea typeface="맑은 고딕" panose="020B0503020000020004" pitchFamily="50" charset="-127"/>
                <a:cs typeface="+mn-cs"/>
              </a:defRPr>
            </a:lvl3pPr>
            <a:lvl4pPr marL="720000" indent="-144000" algn="l" defTabSz="914400" rtl="0" eaLnBrk="1" latinLnBrk="1" hangingPunct="1">
              <a:lnSpc>
                <a:spcPct val="105000"/>
              </a:lnSpc>
              <a:spcBef>
                <a:spcPts val="500"/>
              </a:spcBef>
              <a:buFont typeface="Arial" panose="020B0604020202020204" pitchFamily="34" charset="0"/>
              <a:buChar char="•"/>
              <a:defRPr sz="1300" kern="1200" spc="-90" baseline="0">
                <a:solidFill>
                  <a:schemeClr val="bg1">
                    <a:lumMod val="85000"/>
                  </a:schemeClr>
                </a:solidFill>
                <a:latin typeface="Arial" panose="020B0604020202020204" pitchFamily="34" charset="0"/>
                <a:ea typeface="맑은 고딕" panose="020B0503020000020004" pitchFamily="50" charset="-127"/>
                <a:cs typeface="+mn-cs"/>
              </a:defRPr>
            </a:lvl4pPr>
            <a:lvl5pPr marL="900000" indent="-144000" algn="l" defTabSz="914400" rtl="0" eaLnBrk="1" latinLnBrk="1" hangingPunct="1">
              <a:lnSpc>
                <a:spcPct val="105000"/>
              </a:lnSpc>
              <a:spcBef>
                <a:spcPts val="500"/>
              </a:spcBef>
              <a:buFont typeface="Arial" panose="020B0604020202020204" pitchFamily="34" charset="0"/>
              <a:buChar char="•"/>
              <a:defRPr sz="1200" kern="1200" spc="-90" baseline="0">
                <a:solidFill>
                  <a:schemeClr val="bg1">
                    <a:lumMod val="85000"/>
                  </a:schemeClr>
                </a:solidFill>
                <a:latin typeface="Arial" panose="020B0604020202020204" pitchFamily="34" charset="0"/>
                <a:ea typeface="맑은 고딕" panose="020B0503020000020004"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ko-KR" altLang="en-US" sz="2000" dirty="0">
                <a:solidFill>
                  <a:srgbClr val="DBAC7D"/>
                </a:solidFill>
              </a:rPr>
              <a:t>결합법칙</a:t>
            </a:r>
            <a:r>
              <a:rPr lang="en-US" altLang="ko-KR" sz="2000" dirty="0">
                <a:solidFill>
                  <a:srgbClr val="DBAC7D"/>
                </a:solidFill>
              </a:rPr>
              <a:t>, </a:t>
            </a:r>
            <a:r>
              <a:rPr lang="ko-KR" altLang="en-US" sz="2000" dirty="0">
                <a:solidFill>
                  <a:srgbClr val="DBAC7D"/>
                </a:solidFill>
              </a:rPr>
              <a:t>교환법칙</a:t>
            </a:r>
            <a:r>
              <a:rPr lang="en-US" altLang="ko-KR" sz="2000" dirty="0">
                <a:solidFill>
                  <a:srgbClr val="DBAC7D"/>
                </a:solidFill>
              </a:rPr>
              <a:t>, </a:t>
            </a:r>
            <a:r>
              <a:rPr lang="ko-KR" altLang="en-US" sz="2000" dirty="0">
                <a:solidFill>
                  <a:srgbClr val="DBAC7D"/>
                </a:solidFill>
              </a:rPr>
              <a:t>분배법칙 성립</a:t>
            </a:r>
            <a:endParaRPr lang="en-US" altLang="ko-KR" sz="2000" dirty="0">
              <a:solidFill>
                <a:srgbClr val="DBAC7D"/>
              </a:solidFill>
            </a:endParaRPr>
          </a:p>
          <a:p>
            <a:pPr lvl="1"/>
            <a:r>
              <a:rPr lang="en-US" altLang="ko-KR" sz="1800" dirty="0"/>
              <a:t>3G = (G+ G) + G = G + (G + G), </a:t>
            </a:r>
            <a:r>
              <a:rPr lang="ko-KR" altLang="en-US" sz="1800" dirty="0"/>
              <a:t>덧셈 결합법칙</a:t>
            </a:r>
            <a:endParaRPr lang="en-US" altLang="ko-KR" sz="1800" dirty="0"/>
          </a:p>
          <a:p>
            <a:pPr lvl="1"/>
            <a:r>
              <a:rPr lang="en-US" altLang="ko-KR" sz="1800" dirty="0"/>
              <a:t>3G = 2G + G = G + 2G , </a:t>
            </a:r>
            <a:r>
              <a:rPr lang="ko-KR" altLang="en-US" sz="1800" dirty="0"/>
              <a:t>덧셈 교환법칙</a:t>
            </a:r>
            <a:endParaRPr lang="en-US" altLang="ko-KR" sz="1800" dirty="0"/>
          </a:p>
          <a:p>
            <a:pPr lvl="1"/>
            <a:r>
              <a:rPr lang="en-US" altLang="ko-KR" sz="1800" dirty="0"/>
              <a:t>(3 + 2)G = 3G + 2G, </a:t>
            </a:r>
            <a:r>
              <a:rPr lang="ko-KR" altLang="en-US" sz="1800" dirty="0"/>
              <a:t>덧셈과 스칼라 곱셈 분배법칙</a:t>
            </a:r>
            <a:endParaRPr lang="en-US" altLang="ko-KR" sz="1800" dirty="0"/>
          </a:p>
          <a:p>
            <a:pPr lvl="1"/>
            <a:r>
              <a:rPr lang="en-US" altLang="ko-KR" sz="1800" dirty="0"/>
              <a:t>6G = 3(2G) = 2(3G), </a:t>
            </a:r>
            <a:r>
              <a:rPr lang="ko-KR" altLang="en-US" sz="1800" dirty="0"/>
              <a:t>스칼라 곱셈 교환법칙</a:t>
            </a:r>
            <a:endParaRPr lang="en-US" altLang="ko-KR" sz="1800" dirty="0"/>
          </a:p>
          <a:p>
            <a:pPr lvl="1"/>
            <a:r>
              <a:rPr lang="en-US" altLang="ko-KR" sz="1800" dirty="0"/>
              <a:t>24G = 3(2(4G)) = 4(2(3G)), </a:t>
            </a:r>
            <a:r>
              <a:rPr lang="ko-KR" altLang="en-US" sz="1800" dirty="0"/>
              <a:t>스칼라 곱셈 결합법칙</a:t>
            </a:r>
            <a:endParaRPr lang="en-US" altLang="ko-KR" sz="1800" dirty="0"/>
          </a:p>
          <a:p>
            <a:r>
              <a:rPr lang="ko-KR" altLang="en-US" sz="2000" dirty="0" err="1"/>
              <a:t>항등원</a:t>
            </a:r>
            <a:r>
              <a:rPr lang="en-US" altLang="ko-KR" sz="2000" dirty="0"/>
              <a:t>, </a:t>
            </a:r>
            <a:r>
              <a:rPr lang="ko-KR" altLang="en-US" sz="2000" dirty="0"/>
              <a:t>역원</a:t>
            </a:r>
            <a:endParaRPr lang="en-US" altLang="ko-KR" sz="2000" dirty="0"/>
          </a:p>
          <a:p>
            <a:pPr lvl="1"/>
            <a:r>
              <a:rPr lang="ko-KR" altLang="en-US" sz="1800" dirty="0"/>
              <a:t>덧셈 </a:t>
            </a:r>
            <a:r>
              <a:rPr lang="ko-KR" altLang="en-US" sz="1800" dirty="0" err="1"/>
              <a:t>항등원</a:t>
            </a:r>
            <a:r>
              <a:rPr lang="ko-KR" altLang="en-US" sz="1800" dirty="0"/>
              <a:t> </a:t>
            </a:r>
            <a:r>
              <a:rPr lang="en-US" altLang="ko-KR" sz="1800" dirty="0"/>
              <a:t>: 0 (</a:t>
            </a:r>
            <a:r>
              <a:rPr lang="ko-KR" altLang="en-US" sz="1800" dirty="0"/>
              <a:t>𝒪</a:t>
            </a:r>
            <a:r>
              <a:rPr lang="en-US" altLang="ko-KR" sz="1800" dirty="0"/>
              <a:t>)	P + </a:t>
            </a:r>
            <a:r>
              <a:rPr lang="ko-KR" altLang="en-US" sz="1800" dirty="0"/>
              <a:t>𝒪 </a:t>
            </a:r>
            <a:r>
              <a:rPr lang="en-US" altLang="ko-KR" sz="1800" dirty="0"/>
              <a:t>= P</a:t>
            </a:r>
          </a:p>
          <a:p>
            <a:pPr lvl="1"/>
            <a:r>
              <a:rPr lang="en-US" altLang="ko-KR" sz="1800" dirty="0">
                <a:solidFill>
                  <a:srgbClr val="DBAC7D"/>
                </a:solidFill>
              </a:rPr>
              <a:t>P</a:t>
            </a:r>
            <a:r>
              <a:rPr lang="ko-KR" altLang="en-US" sz="1800" dirty="0">
                <a:solidFill>
                  <a:srgbClr val="DBAC7D"/>
                </a:solidFill>
              </a:rPr>
              <a:t>의 덧셈 역원 </a:t>
            </a:r>
            <a:r>
              <a:rPr lang="en-US" altLang="ko-KR" sz="1800" dirty="0">
                <a:solidFill>
                  <a:srgbClr val="DBAC7D"/>
                </a:solidFill>
              </a:rPr>
              <a:t>: -P	</a:t>
            </a:r>
            <a:r>
              <a:rPr lang="en-US" altLang="ko-KR" sz="1800" dirty="0"/>
              <a:t>P - P = </a:t>
            </a:r>
            <a:r>
              <a:rPr lang="ko-KR" altLang="en-US" sz="1800" dirty="0"/>
              <a:t>𝒪</a:t>
            </a:r>
            <a:endParaRPr lang="en-US" altLang="ko-KR" sz="1800" dirty="0"/>
          </a:p>
          <a:p>
            <a:pPr lvl="1"/>
            <a:r>
              <a:rPr lang="ko-KR" altLang="en-US" sz="1800" dirty="0"/>
              <a:t>곱셈 </a:t>
            </a:r>
            <a:r>
              <a:rPr lang="ko-KR" altLang="en-US" sz="1800" dirty="0" err="1"/>
              <a:t>항등원</a:t>
            </a:r>
            <a:r>
              <a:rPr lang="ko-KR" altLang="en-US" sz="1800" dirty="0"/>
              <a:t> </a:t>
            </a:r>
            <a:r>
              <a:rPr lang="en-US" altLang="ko-KR" sz="1800" dirty="0"/>
              <a:t>: 1		1∙P = P</a:t>
            </a:r>
          </a:p>
          <a:p>
            <a:pPr lvl="1"/>
            <a:r>
              <a:rPr lang="en-US" altLang="ko-KR" sz="1800" dirty="0">
                <a:solidFill>
                  <a:srgbClr val="DBAC7D"/>
                </a:solidFill>
              </a:rPr>
              <a:t>P</a:t>
            </a:r>
            <a:r>
              <a:rPr lang="ko-KR" altLang="en-US" sz="1800" dirty="0">
                <a:solidFill>
                  <a:srgbClr val="DBAC7D"/>
                </a:solidFill>
              </a:rPr>
              <a:t>의 곱셈 역원 </a:t>
            </a:r>
            <a:r>
              <a:rPr lang="en-US" altLang="ko-KR" sz="1800" dirty="0">
                <a:solidFill>
                  <a:srgbClr val="DBAC7D"/>
                </a:solidFill>
              </a:rPr>
              <a:t>: P</a:t>
            </a:r>
            <a:r>
              <a:rPr lang="en-US" altLang="ko-KR" sz="1800" baseline="30000" dirty="0">
                <a:solidFill>
                  <a:srgbClr val="DBAC7D"/>
                </a:solidFill>
              </a:rPr>
              <a:t>-1	</a:t>
            </a:r>
            <a:r>
              <a:rPr lang="en-US" altLang="ko-KR" sz="1800" dirty="0"/>
              <a:t>P∙P</a:t>
            </a:r>
            <a:r>
              <a:rPr lang="en-US" altLang="ko-KR" sz="1800" baseline="30000" dirty="0"/>
              <a:t>-1</a:t>
            </a:r>
            <a:r>
              <a:rPr lang="en-US" altLang="ko-KR" sz="1800" dirty="0"/>
              <a:t> = 1</a:t>
            </a:r>
          </a:p>
        </p:txBody>
      </p:sp>
      <p:cxnSp>
        <p:nvCxnSpPr>
          <p:cNvPr id="8" name="직선 화살표 연결선 7">
            <a:extLst>
              <a:ext uri="{FF2B5EF4-FFF2-40B4-BE49-F238E27FC236}">
                <a16:creationId xmlns:a16="http://schemas.microsoft.com/office/drawing/2014/main" id="{EA4E0CE8-F325-4A08-9474-8F454C7DB66E}"/>
              </a:ext>
            </a:extLst>
          </p:cNvPr>
          <p:cNvCxnSpPr>
            <a:cxnSpLocks/>
          </p:cNvCxnSpPr>
          <p:nvPr/>
        </p:nvCxnSpPr>
        <p:spPr>
          <a:xfrm flipV="1">
            <a:off x="2376228" y="1636728"/>
            <a:ext cx="0" cy="4120564"/>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 name="직선 화살표 연결선 8">
            <a:extLst>
              <a:ext uri="{FF2B5EF4-FFF2-40B4-BE49-F238E27FC236}">
                <a16:creationId xmlns:a16="http://schemas.microsoft.com/office/drawing/2014/main" id="{83D40077-F111-412D-8369-275B7FA2FD97}"/>
              </a:ext>
            </a:extLst>
          </p:cNvPr>
          <p:cNvCxnSpPr>
            <a:cxnSpLocks/>
          </p:cNvCxnSpPr>
          <p:nvPr/>
        </p:nvCxnSpPr>
        <p:spPr>
          <a:xfrm>
            <a:off x="646473" y="3697010"/>
            <a:ext cx="3459512" cy="0"/>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 name="자유형: 도형 9">
            <a:extLst>
              <a:ext uri="{FF2B5EF4-FFF2-40B4-BE49-F238E27FC236}">
                <a16:creationId xmlns:a16="http://schemas.microsoft.com/office/drawing/2014/main" id="{D210B0F5-C567-4AB6-B61B-10096145DF68}"/>
              </a:ext>
            </a:extLst>
          </p:cNvPr>
          <p:cNvSpPr/>
          <p:nvPr/>
        </p:nvSpPr>
        <p:spPr>
          <a:xfrm>
            <a:off x="1055468" y="1638221"/>
            <a:ext cx="2544177" cy="2062985"/>
          </a:xfrm>
          <a:custGeom>
            <a:avLst/>
            <a:gdLst>
              <a:gd name="connsiteX0" fmla="*/ 1606597 w 1606597"/>
              <a:gd name="connsiteY0" fmla="*/ 0 h 1200647"/>
              <a:gd name="connsiteX1" fmla="*/ 1256739 w 1606597"/>
              <a:gd name="connsiteY1" fmla="*/ 771276 h 1200647"/>
              <a:gd name="connsiteX2" fmla="*/ 437755 w 1606597"/>
              <a:gd name="connsiteY2" fmla="*/ 500932 h 1200647"/>
              <a:gd name="connsiteX3" fmla="*/ 111751 w 1606597"/>
              <a:gd name="connsiteY3" fmla="*/ 644056 h 1200647"/>
              <a:gd name="connsiteX4" fmla="*/ 433 w 1606597"/>
              <a:gd name="connsiteY4" fmla="*/ 1200647 h 1200647"/>
              <a:gd name="connsiteX0" fmla="*/ 1606401 w 1606401"/>
              <a:gd name="connsiteY0" fmla="*/ 0 h 1200647"/>
              <a:gd name="connsiteX1" fmla="*/ 1256543 w 1606401"/>
              <a:gd name="connsiteY1" fmla="*/ 771276 h 1200647"/>
              <a:gd name="connsiteX2" fmla="*/ 437559 w 1606401"/>
              <a:gd name="connsiteY2" fmla="*/ 500932 h 1200647"/>
              <a:gd name="connsiteX3" fmla="*/ 152821 w 1606401"/>
              <a:gd name="connsiteY3" fmla="*/ 702537 h 1200647"/>
              <a:gd name="connsiteX4" fmla="*/ 237 w 1606401"/>
              <a:gd name="connsiteY4" fmla="*/ 1200647 h 1200647"/>
              <a:gd name="connsiteX0" fmla="*/ 1606401 w 1606401"/>
              <a:gd name="connsiteY0" fmla="*/ 0 h 1200647"/>
              <a:gd name="connsiteX1" fmla="*/ 1256543 w 1606401"/>
              <a:gd name="connsiteY1" fmla="*/ 771276 h 1200647"/>
              <a:gd name="connsiteX2" fmla="*/ 520091 w 1606401"/>
              <a:gd name="connsiteY2" fmla="*/ 579881 h 1200647"/>
              <a:gd name="connsiteX3" fmla="*/ 152821 w 1606401"/>
              <a:gd name="connsiteY3" fmla="*/ 702537 h 1200647"/>
              <a:gd name="connsiteX4" fmla="*/ 237 w 1606401"/>
              <a:gd name="connsiteY4" fmla="*/ 1200647 h 1200647"/>
              <a:gd name="connsiteX0" fmla="*/ 1607016 w 1607016"/>
              <a:gd name="connsiteY0" fmla="*/ 0 h 1200647"/>
              <a:gd name="connsiteX1" fmla="*/ 1257158 w 1607016"/>
              <a:gd name="connsiteY1" fmla="*/ 771276 h 1200647"/>
              <a:gd name="connsiteX2" fmla="*/ 520706 w 1607016"/>
              <a:gd name="connsiteY2" fmla="*/ 579881 h 1200647"/>
              <a:gd name="connsiteX3" fmla="*/ 86775 w 1607016"/>
              <a:gd name="connsiteY3" fmla="*/ 746398 h 1200647"/>
              <a:gd name="connsiteX4" fmla="*/ 852 w 1607016"/>
              <a:gd name="connsiteY4" fmla="*/ 1200647 h 1200647"/>
              <a:gd name="connsiteX0" fmla="*/ 1607428 w 1607428"/>
              <a:gd name="connsiteY0" fmla="*/ 0 h 1200647"/>
              <a:gd name="connsiteX1" fmla="*/ 1257570 w 1607428"/>
              <a:gd name="connsiteY1" fmla="*/ 771276 h 1200647"/>
              <a:gd name="connsiteX2" fmla="*/ 521118 w 1607428"/>
              <a:gd name="connsiteY2" fmla="*/ 579881 h 1200647"/>
              <a:gd name="connsiteX3" fmla="*/ 77664 w 1607428"/>
              <a:gd name="connsiteY3" fmla="*/ 799031 h 1200647"/>
              <a:gd name="connsiteX4" fmla="*/ 1264 w 1607428"/>
              <a:gd name="connsiteY4" fmla="*/ 1200647 h 1200647"/>
              <a:gd name="connsiteX0" fmla="*/ 1607428 w 1607428"/>
              <a:gd name="connsiteY0" fmla="*/ 0 h 1200647"/>
              <a:gd name="connsiteX1" fmla="*/ 1257570 w 1607428"/>
              <a:gd name="connsiteY1" fmla="*/ 771276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162341 w 1607428"/>
              <a:gd name="connsiteY1" fmla="*/ 782972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168690 w 1607428"/>
              <a:gd name="connsiteY1" fmla="*/ 759580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225828 w 1607428"/>
              <a:gd name="connsiteY1" fmla="*/ 742036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216305 w 1607428"/>
              <a:gd name="connsiteY1" fmla="*/ 744961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216305 w 1607428"/>
              <a:gd name="connsiteY1" fmla="*/ 744961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216305 w 1607428"/>
              <a:gd name="connsiteY1" fmla="*/ 744961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216305 w 1607428"/>
              <a:gd name="connsiteY1" fmla="*/ 744961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216305 w 1607428"/>
              <a:gd name="connsiteY1" fmla="*/ 744961 h 1200647"/>
              <a:gd name="connsiteX2" fmla="*/ 463980 w 1607428"/>
              <a:gd name="connsiteY2" fmla="*/ 588654 h 1200647"/>
              <a:gd name="connsiteX3" fmla="*/ 77664 w 1607428"/>
              <a:gd name="connsiteY3" fmla="*/ 799031 h 1200647"/>
              <a:gd name="connsiteX4" fmla="*/ 1264 w 1607428"/>
              <a:gd name="connsiteY4" fmla="*/ 1200647 h 1200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428" h="1200647">
                <a:moveTo>
                  <a:pt x="1607428" y="0"/>
                </a:moveTo>
                <a:cubicBezTo>
                  <a:pt x="1529902" y="343893"/>
                  <a:pt x="1406880" y="646852"/>
                  <a:pt x="1216305" y="744961"/>
                </a:cubicBezTo>
                <a:cubicBezTo>
                  <a:pt x="1025730" y="843070"/>
                  <a:pt x="660102" y="594262"/>
                  <a:pt x="463980" y="588654"/>
                </a:cubicBezTo>
                <a:cubicBezTo>
                  <a:pt x="267858" y="583046"/>
                  <a:pt x="150551" y="682412"/>
                  <a:pt x="77664" y="799031"/>
                </a:cubicBezTo>
                <a:cubicBezTo>
                  <a:pt x="4777" y="915650"/>
                  <a:pt x="-4037" y="1106557"/>
                  <a:pt x="1264" y="1200647"/>
                </a:cubicBezTo>
              </a:path>
            </a:pathLst>
          </a:custGeom>
          <a:noFill/>
          <a:ln w="19050">
            <a:solidFill>
              <a:srgbClr val="EF29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1" name="타원 10">
            <a:extLst>
              <a:ext uri="{FF2B5EF4-FFF2-40B4-BE49-F238E27FC236}">
                <a16:creationId xmlns:a16="http://schemas.microsoft.com/office/drawing/2014/main" id="{3DA42B75-8936-4CDF-9698-533C527BC80F}"/>
              </a:ext>
            </a:extLst>
          </p:cNvPr>
          <p:cNvSpPr>
            <a:spLocks/>
          </p:cNvSpPr>
          <p:nvPr/>
        </p:nvSpPr>
        <p:spPr>
          <a:xfrm>
            <a:off x="1709012" y="2558791"/>
            <a:ext cx="144000" cy="144000"/>
          </a:xfrm>
          <a:prstGeom prst="ellipse">
            <a:avLst/>
          </a:prstGeom>
          <a:solidFill>
            <a:srgbClr val="0071FF"/>
          </a:solidFill>
          <a:ln>
            <a:solidFill>
              <a:srgbClr val="0071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3" name="직선 연결선 12">
            <a:extLst>
              <a:ext uri="{FF2B5EF4-FFF2-40B4-BE49-F238E27FC236}">
                <a16:creationId xmlns:a16="http://schemas.microsoft.com/office/drawing/2014/main" id="{20AA09EE-1EA5-4243-BC33-D13FBB2434A5}"/>
              </a:ext>
            </a:extLst>
          </p:cNvPr>
          <p:cNvCxnSpPr>
            <a:cxnSpLocks/>
          </p:cNvCxnSpPr>
          <p:nvPr/>
        </p:nvCxnSpPr>
        <p:spPr>
          <a:xfrm>
            <a:off x="899653" y="2450750"/>
            <a:ext cx="2920181" cy="587099"/>
          </a:xfrm>
          <a:prstGeom prst="line">
            <a:avLst/>
          </a:prstGeom>
          <a:ln w="9525">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타원 13">
            <a:extLst>
              <a:ext uri="{FF2B5EF4-FFF2-40B4-BE49-F238E27FC236}">
                <a16:creationId xmlns:a16="http://schemas.microsoft.com/office/drawing/2014/main" id="{AAE11C0A-7D6D-4F08-9285-6E4C8EBD42F2}"/>
              </a:ext>
            </a:extLst>
          </p:cNvPr>
          <p:cNvSpPr>
            <a:spLocks/>
          </p:cNvSpPr>
          <p:nvPr/>
        </p:nvSpPr>
        <p:spPr>
          <a:xfrm>
            <a:off x="2988013" y="2818488"/>
            <a:ext cx="144000" cy="144000"/>
          </a:xfrm>
          <a:prstGeom prst="ellipse">
            <a:avLst/>
          </a:prstGeom>
          <a:solidFill>
            <a:srgbClr val="0071FF"/>
          </a:solidFill>
          <a:ln>
            <a:solidFill>
              <a:srgbClr val="0071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04956AE8-3D87-4A4D-8D19-795C51334E74}"/>
              </a:ext>
            </a:extLst>
          </p:cNvPr>
          <p:cNvSpPr txBox="1"/>
          <p:nvPr/>
        </p:nvSpPr>
        <p:spPr>
          <a:xfrm>
            <a:off x="1650953" y="2220740"/>
            <a:ext cx="356188" cy="400110"/>
          </a:xfrm>
          <a:prstGeom prst="rect">
            <a:avLst/>
          </a:prstGeom>
          <a:noFill/>
        </p:spPr>
        <p:txBody>
          <a:bodyPr wrap="none" rtlCol="0">
            <a:spAutoFit/>
          </a:bodyPr>
          <a:lstStyle/>
          <a:p>
            <a:r>
              <a:rPr lang="en-US" altLang="ko-KR" sz="2000" dirty="0">
                <a:solidFill>
                  <a:schemeClr val="bg1">
                    <a:lumMod val="85000"/>
                  </a:schemeClr>
                </a:solidFill>
                <a:latin typeface="Arial" panose="020B0604020202020204" pitchFamily="34" charset="0"/>
              </a:rPr>
              <a:t>P</a:t>
            </a:r>
            <a:endParaRPr lang="ko-KR" altLang="en-US" sz="2000" dirty="0">
              <a:solidFill>
                <a:schemeClr val="bg1">
                  <a:lumMod val="85000"/>
                </a:schemeClr>
              </a:solidFill>
              <a:latin typeface="Arial" panose="020B0604020202020204" pitchFamily="34" charset="0"/>
            </a:endParaRPr>
          </a:p>
        </p:txBody>
      </p:sp>
      <p:sp>
        <p:nvSpPr>
          <p:cNvPr id="18" name="TextBox 17">
            <a:extLst>
              <a:ext uri="{FF2B5EF4-FFF2-40B4-BE49-F238E27FC236}">
                <a16:creationId xmlns:a16="http://schemas.microsoft.com/office/drawing/2014/main" id="{5A0097FC-7151-4169-9DC9-8ED40ED3990A}"/>
              </a:ext>
            </a:extLst>
          </p:cNvPr>
          <p:cNvSpPr txBox="1"/>
          <p:nvPr/>
        </p:nvSpPr>
        <p:spPr>
          <a:xfrm>
            <a:off x="3177404" y="4341002"/>
            <a:ext cx="1483483" cy="400110"/>
          </a:xfrm>
          <a:prstGeom prst="rect">
            <a:avLst/>
          </a:prstGeom>
          <a:noFill/>
        </p:spPr>
        <p:txBody>
          <a:bodyPr wrap="none" rtlCol="0">
            <a:spAutoFit/>
          </a:bodyPr>
          <a:lstStyle/>
          <a:p>
            <a:r>
              <a:rPr lang="en-US" altLang="ko-KR" sz="2000" dirty="0">
                <a:solidFill>
                  <a:schemeClr val="bg1">
                    <a:lumMod val="85000"/>
                  </a:schemeClr>
                </a:solidFill>
                <a:latin typeface="Arial" panose="020B0604020202020204" pitchFamily="34" charset="0"/>
              </a:rPr>
              <a:t>P + P = 2∙P</a:t>
            </a:r>
            <a:endParaRPr lang="ko-KR" altLang="en-US" sz="2000" dirty="0">
              <a:solidFill>
                <a:schemeClr val="bg1">
                  <a:lumMod val="85000"/>
                </a:schemeClr>
              </a:solidFill>
              <a:latin typeface="Arial" panose="020B0604020202020204" pitchFamily="34" charset="0"/>
            </a:endParaRPr>
          </a:p>
        </p:txBody>
      </p:sp>
      <p:cxnSp>
        <p:nvCxnSpPr>
          <p:cNvPr id="19" name="직선 연결선 18">
            <a:extLst>
              <a:ext uri="{FF2B5EF4-FFF2-40B4-BE49-F238E27FC236}">
                <a16:creationId xmlns:a16="http://schemas.microsoft.com/office/drawing/2014/main" id="{D147EC05-0980-42E2-8B5F-95DE20279C6B}"/>
              </a:ext>
            </a:extLst>
          </p:cNvPr>
          <p:cNvCxnSpPr>
            <a:cxnSpLocks/>
            <a:stCxn id="14" idx="4"/>
            <a:endCxn id="22" idx="0"/>
          </p:cNvCxnSpPr>
          <p:nvPr/>
        </p:nvCxnSpPr>
        <p:spPr>
          <a:xfrm>
            <a:off x="3060013" y="2962488"/>
            <a:ext cx="0" cy="1506569"/>
          </a:xfrm>
          <a:prstGeom prst="line">
            <a:avLst/>
          </a:prstGeom>
          <a:ln w="9525">
            <a:solidFill>
              <a:schemeClr val="bg1">
                <a:lumMod val="8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1" name="자유형: 도형 20">
            <a:extLst>
              <a:ext uri="{FF2B5EF4-FFF2-40B4-BE49-F238E27FC236}">
                <a16:creationId xmlns:a16="http://schemas.microsoft.com/office/drawing/2014/main" id="{76961993-67FE-4C68-B902-0550CA10A666}"/>
              </a:ext>
            </a:extLst>
          </p:cNvPr>
          <p:cNvSpPr/>
          <p:nvPr/>
        </p:nvSpPr>
        <p:spPr>
          <a:xfrm flipV="1">
            <a:off x="1054798" y="3699438"/>
            <a:ext cx="2544177" cy="2062985"/>
          </a:xfrm>
          <a:custGeom>
            <a:avLst/>
            <a:gdLst>
              <a:gd name="connsiteX0" fmla="*/ 1606597 w 1606597"/>
              <a:gd name="connsiteY0" fmla="*/ 0 h 1200647"/>
              <a:gd name="connsiteX1" fmla="*/ 1256739 w 1606597"/>
              <a:gd name="connsiteY1" fmla="*/ 771276 h 1200647"/>
              <a:gd name="connsiteX2" fmla="*/ 437755 w 1606597"/>
              <a:gd name="connsiteY2" fmla="*/ 500932 h 1200647"/>
              <a:gd name="connsiteX3" fmla="*/ 111751 w 1606597"/>
              <a:gd name="connsiteY3" fmla="*/ 644056 h 1200647"/>
              <a:gd name="connsiteX4" fmla="*/ 433 w 1606597"/>
              <a:gd name="connsiteY4" fmla="*/ 1200647 h 1200647"/>
              <a:gd name="connsiteX0" fmla="*/ 1606401 w 1606401"/>
              <a:gd name="connsiteY0" fmla="*/ 0 h 1200647"/>
              <a:gd name="connsiteX1" fmla="*/ 1256543 w 1606401"/>
              <a:gd name="connsiteY1" fmla="*/ 771276 h 1200647"/>
              <a:gd name="connsiteX2" fmla="*/ 437559 w 1606401"/>
              <a:gd name="connsiteY2" fmla="*/ 500932 h 1200647"/>
              <a:gd name="connsiteX3" fmla="*/ 152821 w 1606401"/>
              <a:gd name="connsiteY3" fmla="*/ 702537 h 1200647"/>
              <a:gd name="connsiteX4" fmla="*/ 237 w 1606401"/>
              <a:gd name="connsiteY4" fmla="*/ 1200647 h 1200647"/>
              <a:gd name="connsiteX0" fmla="*/ 1606401 w 1606401"/>
              <a:gd name="connsiteY0" fmla="*/ 0 h 1200647"/>
              <a:gd name="connsiteX1" fmla="*/ 1256543 w 1606401"/>
              <a:gd name="connsiteY1" fmla="*/ 771276 h 1200647"/>
              <a:gd name="connsiteX2" fmla="*/ 520091 w 1606401"/>
              <a:gd name="connsiteY2" fmla="*/ 579881 h 1200647"/>
              <a:gd name="connsiteX3" fmla="*/ 152821 w 1606401"/>
              <a:gd name="connsiteY3" fmla="*/ 702537 h 1200647"/>
              <a:gd name="connsiteX4" fmla="*/ 237 w 1606401"/>
              <a:gd name="connsiteY4" fmla="*/ 1200647 h 1200647"/>
              <a:gd name="connsiteX0" fmla="*/ 1607016 w 1607016"/>
              <a:gd name="connsiteY0" fmla="*/ 0 h 1200647"/>
              <a:gd name="connsiteX1" fmla="*/ 1257158 w 1607016"/>
              <a:gd name="connsiteY1" fmla="*/ 771276 h 1200647"/>
              <a:gd name="connsiteX2" fmla="*/ 520706 w 1607016"/>
              <a:gd name="connsiteY2" fmla="*/ 579881 h 1200647"/>
              <a:gd name="connsiteX3" fmla="*/ 86775 w 1607016"/>
              <a:gd name="connsiteY3" fmla="*/ 746398 h 1200647"/>
              <a:gd name="connsiteX4" fmla="*/ 852 w 1607016"/>
              <a:gd name="connsiteY4" fmla="*/ 1200647 h 1200647"/>
              <a:gd name="connsiteX0" fmla="*/ 1607428 w 1607428"/>
              <a:gd name="connsiteY0" fmla="*/ 0 h 1200647"/>
              <a:gd name="connsiteX1" fmla="*/ 1257570 w 1607428"/>
              <a:gd name="connsiteY1" fmla="*/ 771276 h 1200647"/>
              <a:gd name="connsiteX2" fmla="*/ 521118 w 1607428"/>
              <a:gd name="connsiteY2" fmla="*/ 579881 h 1200647"/>
              <a:gd name="connsiteX3" fmla="*/ 77664 w 1607428"/>
              <a:gd name="connsiteY3" fmla="*/ 799031 h 1200647"/>
              <a:gd name="connsiteX4" fmla="*/ 1264 w 1607428"/>
              <a:gd name="connsiteY4" fmla="*/ 1200647 h 1200647"/>
              <a:gd name="connsiteX0" fmla="*/ 1607428 w 1607428"/>
              <a:gd name="connsiteY0" fmla="*/ 0 h 1200647"/>
              <a:gd name="connsiteX1" fmla="*/ 1257570 w 1607428"/>
              <a:gd name="connsiteY1" fmla="*/ 771276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162341 w 1607428"/>
              <a:gd name="connsiteY1" fmla="*/ 782972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168690 w 1607428"/>
              <a:gd name="connsiteY1" fmla="*/ 759580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225828 w 1607428"/>
              <a:gd name="connsiteY1" fmla="*/ 742036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216305 w 1607428"/>
              <a:gd name="connsiteY1" fmla="*/ 744961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216305 w 1607428"/>
              <a:gd name="connsiteY1" fmla="*/ 744961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216305 w 1607428"/>
              <a:gd name="connsiteY1" fmla="*/ 744961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216305 w 1607428"/>
              <a:gd name="connsiteY1" fmla="*/ 744961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216305 w 1607428"/>
              <a:gd name="connsiteY1" fmla="*/ 744961 h 1200647"/>
              <a:gd name="connsiteX2" fmla="*/ 463980 w 1607428"/>
              <a:gd name="connsiteY2" fmla="*/ 588654 h 1200647"/>
              <a:gd name="connsiteX3" fmla="*/ 77664 w 1607428"/>
              <a:gd name="connsiteY3" fmla="*/ 799031 h 1200647"/>
              <a:gd name="connsiteX4" fmla="*/ 1264 w 1607428"/>
              <a:gd name="connsiteY4" fmla="*/ 1200647 h 1200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428" h="1200647">
                <a:moveTo>
                  <a:pt x="1607428" y="0"/>
                </a:moveTo>
                <a:cubicBezTo>
                  <a:pt x="1529902" y="343893"/>
                  <a:pt x="1406880" y="646852"/>
                  <a:pt x="1216305" y="744961"/>
                </a:cubicBezTo>
                <a:cubicBezTo>
                  <a:pt x="1025730" y="843070"/>
                  <a:pt x="660102" y="594262"/>
                  <a:pt x="463980" y="588654"/>
                </a:cubicBezTo>
                <a:cubicBezTo>
                  <a:pt x="267858" y="583046"/>
                  <a:pt x="150551" y="682412"/>
                  <a:pt x="77664" y="799031"/>
                </a:cubicBezTo>
                <a:cubicBezTo>
                  <a:pt x="4777" y="915650"/>
                  <a:pt x="-4037" y="1106557"/>
                  <a:pt x="1264" y="1200647"/>
                </a:cubicBezTo>
              </a:path>
            </a:pathLst>
          </a:custGeom>
          <a:noFill/>
          <a:ln w="19050">
            <a:solidFill>
              <a:srgbClr val="EF29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2" name="타원 21">
            <a:extLst>
              <a:ext uri="{FF2B5EF4-FFF2-40B4-BE49-F238E27FC236}">
                <a16:creationId xmlns:a16="http://schemas.microsoft.com/office/drawing/2014/main" id="{80E1C0D0-38D0-49A1-8C47-0731C4762C9C}"/>
              </a:ext>
            </a:extLst>
          </p:cNvPr>
          <p:cNvSpPr>
            <a:spLocks/>
          </p:cNvSpPr>
          <p:nvPr/>
        </p:nvSpPr>
        <p:spPr>
          <a:xfrm>
            <a:off x="2988013" y="4469057"/>
            <a:ext cx="144000" cy="144000"/>
          </a:xfrm>
          <a:prstGeom prst="ellipse">
            <a:avLst/>
          </a:prstGeom>
          <a:solidFill>
            <a:srgbClr val="0071FF"/>
          </a:solidFill>
          <a:ln>
            <a:solidFill>
              <a:srgbClr val="0071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TextBox 28">
            <a:extLst>
              <a:ext uri="{FF2B5EF4-FFF2-40B4-BE49-F238E27FC236}">
                <a16:creationId xmlns:a16="http://schemas.microsoft.com/office/drawing/2014/main" id="{52C92457-4F08-4075-BBFB-BC0AB8A942B1}"/>
              </a:ext>
            </a:extLst>
          </p:cNvPr>
          <p:cNvSpPr txBox="1"/>
          <p:nvPr/>
        </p:nvSpPr>
        <p:spPr>
          <a:xfrm>
            <a:off x="3218641" y="2544036"/>
            <a:ext cx="2808782" cy="384721"/>
          </a:xfrm>
          <a:prstGeom prst="rect">
            <a:avLst/>
          </a:prstGeom>
          <a:noFill/>
        </p:spPr>
        <p:txBody>
          <a:bodyPr wrap="none" rtlCol="0">
            <a:spAutoFit/>
          </a:bodyPr>
          <a:lstStyle/>
          <a:p>
            <a:r>
              <a:rPr lang="en-US" altLang="ko-KR" sz="1900" dirty="0">
                <a:solidFill>
                  <a:schemeClr val="bg1">
                    <a:lumMod val="85000"/>
                  </a:schemeClr>
                </a:solidFill>
                <a:latin typeface="Arial" panose="020B0604020202020204" pitchFamily="34" charset="0"/>
              </a:rPr>
              <a:t>① P</a:t>
            </a:r>
            <a:r>
              <a:rPr lang="ko-KR" altLang="en-US" sz="1900" dirty="0">
                <a:solidFill>
                  <a:schemeClr val="bg1">
                    <a:lumMod val="85000"/>
                  </a:schemeClr>
                </a:solidFill>
                <a:latin typeface="Arial" panose="020B0604020202020204" pitchFamily="34" charset="0"/>
              </a:rPr>
              <a:t>의 접선과 만나는 점</a:t>
            </a:r>
          </a:p>
        </p:txBody>
      </p:sp>
      <p:sp>
        <p:nvSpPr>
          <p:cNvPr id="30" name="TextBox 29">
            <a:extLst>
              <a:ext uri="{FF2B5EF4-FFF2-40B4-BE49-F238E27FC236}">
                <a16:creationId xmlns:a16="http://schemas.microsoft.com/office/drawing/2014/main" id="{024F9B18-5934-4671-A6CB-C6E4E94C06AB}"/>
              </a:ext>
            </a:extLst>
          </p:cNvPr>
          <p:cNvSpPr txBox="1"/>
          <p:nvPr/>
        </p:nvSpPr>
        <p:spPr>
          <a:xfrm>
            <a:off x="3072210" y="3978723"/>
            <a:ext cx="1726755" cy="384721"/>
          </a:xfrm>
          <a:prstGeom prst="rect">
            <a:avLst/>
          </a:prstGeom>
          <a:noFill/>
        </p:spPr>
        <p:txBody>
          <a:bodyPr wrap="none" rtlCol="0">
            <a:spAutoFit/>
          </a:bodyPr>
          <a:lstStyle/>
          <a:p>
            <a:r>
              <a:rPr lang="en-US" altLang="ko-KR" sz="1900" dirty="0">
                <a:solidFill>
                  <a:schemeClr val="bg1">
                    <a:lumMod val="85000"/>
                  </a:schemeClr>
                </a:solidFill>
                <a:latin typeface="Arial" panose="020B0604020202020204" pitchFamily="34" charset="0"/>
              </a:rPr>
              <a:t>② x</a:t>
            </a:r>
            <a:r>
              <a:rPr lang="ko-KR" altLang="en-US" sz="1900" dirty="0">
                <a:solidFill>
                  <a:schemeClr val="bg1">
                    <a:lumMod val="85000"/>
                  </a:schemeClr>
                </a:solidFill>
                <a:latin typeface="Arial" panose="020B0604020202020204" pitchFamily="34" charset="0"/>
              </a:rPr>
              <a:t>축 대칭 점</a:t>
            </a:r>
            <a:endParaRPr lang="en-US" altLang="ko-KR" sz="1900" dirty="0">
              <a:solidFill>
                <a:schemeClr val="bg1">
                  <a:lumMod val="85000"/>
                </a:schemeClr>
              </a:solidFill>
              <a:latin typeface="Arial" panose="020B0604020202020204" pitchFamily="34" charset="0"/>
            </a:endParaRPr>
          </a:p>
        </p:txBody>
      </p:sp>
      <mc:AlternateContent xmlns:mc="http://schemas.openxmlformats.org/markup-compatibility/2006" xmlns:a14="http://schemas.microsoft.com/office/drawing/2010/main">
        <mc:Choice Requires="a14">
          <p:sp>
            <p:nvSpPr>
              <p:cNvPr id="31" name="내용 개체 틀 1">
                <a:extLst>
                  <a:ext uri="{FF2B5EF4-FFF2-40B4-BE49-F238E27FC236}">
                    <a16:creationId xmlns:a16="http://schemas.microsoft.com/office/drawing/2014/main" id="{CD1DB188-8889-4CE4-9693-AA320C65599E}"/>
                  </a:ext>
                </a:extLst>
              </p:cNvPr>
              <p:cNvSpPr txBox="1">
                <a:spLocks/>
              </p:cNvSpPr>
              <p:nvPr/>
            </p:nvSpPr>
            <p:spPr>
              <a:xfrm>
                <a:off x="241299" y="6180782"/>
                <a:ext cx="11709400" cy="564573"/>
              </a:xfrm>
              <a:prstGeom prst="rect">
                <a:avLst/>
              </a:prstGeom>
            </p:spPr>
            <p:txBody>
              <a:bodyPr vert="horz" lIns="91440" tIns="45720" rIns="91440" bIns="45720" rtlCol="0">
                <a:normAutofit/>
              </a:bodyPr>
              <a:lstStyle>
                <a:lvl1pPr marL="0" indent="-144000" algn="l" defTabSz="914400" rtl="0" eaLnBrk="1" latinLnBrk="1" hangingPunct="1">
                  <a:lnSpc>
                    <a:spcPct val="105000"/>
                  </a:lnSpc>
                  <a:spcBef>
                    <a:spcPts val="1000"/>
                  </a:spcBef>
                  <a:buFont typeface="Arial" panose="020B0604020202020204" pitchFamily="34" charset="0"/>
                  <a:buChar char="•"/>
                  <a:defRPr sz="1800" kern="1200" spc="-90" baseline="0">
                    <a:solidFill>
                      <a:schemeClr val="bg1">
                        <a:lumMod val="85000"/>
                      </a:schemeClr>
                    </a:solidFill>
                    <a:latin typeface="Arial" panose="020B0604020202020204" pitchFamily="34" charset="0"/>
                    <a:ea typeface="맑은 고딕" panose="020B0503020000020004" pitchFamily="50" charset="-127"/>
                    <a:cs typeface="+mn-cs"/>
                  </a:defRPr>
                </a:lvl1pPr>
                <a:lvl2pPr marL="360000" indent="-144000" algn="l" defTabSz="914400" rtl="0" eaLnBrk="1" latinLnBrk="1" hangingPunct="1">
                  <a:lnSpc>
                    <a:spcPct val="105000"/>
                  </a:lnSpc>
                  <a:spcBef>
                    <a:spcPts val="500"/>
                  </a:spcBef>
                  <a:buFont typeface="Arial" panose="020B0604020202020204" pitchFamily="34" charset="0"/>
                  <a:buChar char="•"/>
                  <a:defRPr sz="1600" kern="1200" spc="-90" baseline="0">
                    <a:solidFill>
                      <a:schemeClr val="bg1">
                        <a:lumMod val="85000"/>
                      </a:schemeClr>
                    </a:solidFill>
                    <a:latin typeface="Arial" panose="020B0604020202020204" pitchFamily="34" charset="0"/>
                    <a:ea typeface="맑은 고딕" panose="020B0503020000020004" pitchFamily="50" charset="-127"/>
                    <a:cs typeface="+mn-cs"/>
                  </a:defRPr>
                </a:lvl2pPr>
                <a:lvl3pPr marL="540000" indent="-144000" algn="l" defTabSz="914400" rtl="0" eaLnBrk="1" latinLnBrk="1" hangingPunct="1">
                  <a:lnSpc>
                    <a:spcPct val="105000"/>
                  </a:lnSpc>
                  <a:spcBef>
                    <a:spcPts val="500"/>
                  </a:spcBef>
                  <a:buFont typeface="Arial" panose="020B0604020202020204" pitchFamily="34" charset="0"/>
                  <a:buChar char="•"/>
                  <a:defRPr sz="1400" kern="1200" spc="-90" baseline="0">
                    <a:solidFill>
                      <a:schemeClr val="bg1">
                        <a:lumMod val="85000"/>
                      </a:schemeClr>
                    </a:solidFill>
                    <a:latin typeface="Arial" panose="020B0604020202020204" pitchFamily="34" charset="0"/>
                    <a:ea typeface="맑은 고딕" panose="020B0503020000020004" pitchFamily="50" charset="-127"/>
                    <a:cs typeface="+mn-cs"/>
                  </a:defRPr>
                </a:lvl3pPr>
                <a:lvl4pPr marL="720000" indent="-144000" algn="l" defTabSz="914400" rtl="0" eaLnBrk="1" latinLnBrk="1" hangingPunct="1">
                  <a:lnSpc>
                    <a:spcPct val="105000"/>
                  </a:lnSpc>
                  <a:spcBef>
                    <a:spcPts val="500"/>
                  </a:spcBef>
                  <a:buFont typeface="Arial" panose="020B0604020202020204" pitchFamily="34" charset="0"/>
                  <a:buChar char="•"/>
                  <a:defRPr sz="1300" kern="1200" spc="-90" baseline="0">
                    <a:solidFill>
                      <a:schemeClr val="bg1">
                        <a:lumMod val="85000"/>
                      </a:schemeClr>
                    </a:solidFill>
                    <a:latin typeface="Arial" panose="020B0604020202020204" pitchFamily="34" charset="0"/>
                    <a:ea typeface="맑은 고딕" panose="020B0503020000020004" pitchFamily="50" charset="-127"/>
                    <a:cs typeface="+mn-cs"/>
                  </a:defRPr>
                </a:lvl4pPr>
                <a:lvl5pPr marL="900000" indent="-144000" algn="l" defTabSz="914400" rtl="0" eaLnBrk="1" latinLnBrk="1" hangingPunct="1">
                  <a:lnSpc>
                    <a:spcPct val="105000"/>
                  </a:lnSpc>
                  <a:spcBef>
                    <a:spcPts val="500"/>
                  </a:spcBef>
                  <a:buFont typeface="Arial" panose="020B0604020202020204" pitchFamily="34" charset="0"/>
                  <a:buChar char="•"/>
                  <a:defRPr sz="1200" kern="1200" spc="-90" baseline="0">
                    <a:solidFill>
                      <a:schemeClr val="bg1">
                        <a:lumMod val="85000"/>
                      </a:schemeClr>
                    </a:solidFill>
                    <a:latin typeface="Arial" panose="020B0604020202020204" pitchFamily="34" charset="0"/>
                    <a:ea typeface="맑은 고딕" panose="020B0503020000020004"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buNone/>
                </a:pPr>
                <a:r>
                  <a:rPr lang="en-US" altLang="ko-KR" sz="1300" dirty="0"/>
                  <a:t>※</a:t>
                </a:r>
                <a:r>
                  <a:rPr lang="ko-KR" altLang="en-US" sz="1300" dirty="0"/>
                  <a:t> </a:t>
                </a:r>
                <a:r>
                  <a:rPr lang="ko-KR" altLang="en-US" sz="1300" dirty="0" err="1"/>
                  <a:t>항등원</a:t>
                </a:r>
                <a:r>
                  <a:rPr lang="ko-KR" altLang="en-US" sz="1300" dirty="0"/>
                  <a:t> </a:t>
                </a:r>
                <a:r>
                  <a:rPr lang="en-US" altLang="ko-KR" sz="1300" dirty="0"/>
                  <a:t>: </a:t>
                </a:r>
                <a:r>
                  <a:rPr lang="ko-KR" altLang="en-US" sz="1300" dirty="0"/>
                  <a:t>임의의 수 </a:t>
                </a:r>
                <a:r>
                  <a:rPr lang="en-US" altLang="ko-KR" sz="1300" dirty="0"/>
                  <a:t>a</a:t>
                </a:r>
                <a:r>
                  <a:rPr lang="ko-KR" altLang="en-US" sz="1300" dirty="0"/>
                  <a:t>에 대하여 어떤 수를 연산했을 때 처음의 수 </a:t>
                </a:r>
                <a:r>
                  <a:rPr lang="en-US" altLang="ko-KR" sz="1300" dirty="0"/>
                  <a:t>a</a:t>
                </a:r>
                <a:r>
                  <a:rPr lang="ko-KR" altLang="en-US" sz="1300" dirty="0"/>
                  <a:t>가 되도록 만들어 주는 수</a:t>
                </a:r>
                <a:br>
                  <a:rPr lang="en-US" altLang="ko-KR" sz="1300" dirty="0"/>
                </a:br>
                <a:r>
                  <a:rPr lang="en-US" altLang="ko-KR" sz="1300" dirty="0"/>
                  <a:t>※</a:t>
                </a:r>
                <a:r>
                  <a:rPr lang="ko-KR" altLang="en-US" sz="1300" dirty="0"/>
                  <a:t> 역원 </a:t>
                </a:r>
                <a:r>
                  <a:rPr lang="en-US" altLang="ko-KR" sz="1300" dirty="0"/>
                  <a:t>: </a:t>
                </a:r>
                <a:r>
                  <a:rPr lang="ko-KR" altLang="en-US" sz="1300" dirty="0"/>
                  <a:t>집합 </a:t>
                </a:r>
                <a14:m>
                  <m:oMath xmlns:m="http://schemas.openxmlformats.org/officeDocument/2006/math">
                    <m:r>
                      <a:rPr lang="en-US" altLang="ko-KR" sz="1300" b="0" i="1" dirty="0" smtClean="0">
                        <a:latin typeface="Cambria Math" panose="02040503050406030204" pitchFamily="18" charset="0"/>
                      </a:rPr>
                      <m:t>𝑆</m:t>
                    </m:r>
                  </m:oMath>
                </a14:m>
                <a:r>
                  <a:rPr lang="ko-KR" altLang="en-US" sz="1300" dirty="0"/>
                  <a:t> 와 이항연산자 </a:t>
                </a:r>
                <a14:m>
                  <m:oMath xmlns:m="http://schemas.openxmlformats.org/officeDocument/2006/math">
                    <m:r>
                      <a:rPr lang="en-US" altLang="ko-KR" sz="1300" i="1" dirty="0" smtClean="0">
                        <a:latin typeface="Cambria Math" panose="02040503050406030204" pitchFamily="18" charset="0"/>
                        <a:ea typeface="Cambria Math" panose="02040503050406030204" pitchFamily="18" charset="0"/>
                      </a:rPr>
                      <m:t>∗</m:t>
                    </m:r>
                    <m:r>
                      <a:rPr lang="en-US" altLang="ko-KR" sz="1300" i="1" dirty="0">
                        <a:latin typeface="Cambria Math" panose="02040503050406030204" pitchFamily="18" charset="0"/>
                      </a:rPr>
                      <m:t> </m:t>
                    </m:r>
                  </m:oMath>
                </a14:m>
                <a:r>
                  <a:rPr lang="en-US" altLang="ko-KR" sz="1300" dirty="0"/>
                  <a:t> </a:t>
                </a:r>
                <a:r>
                  <a:rPr lang="ko-KR" altLang="en-US" sz="1300" dirty="0"/>
                  <a:t>에 대해</a:t>
                </a:r>
                <a:r>
                  <a:rPr lang="en-US" altLang="ko-KR" sz="1300" dirty="0"/>
                  <a:t>, </a:t>
                </a:r>
                <a:r>
                  <a:rPr lang="ko-KR" altLang="en-US" sz="1300" dirty="0"/>
                  <a:t>만약 </a:t>
                </a:r>
                <a:r>
                  <a:rPr lang="ko-KR" altLang="en-US" sz="1300" dirty="0" err="1"/>
                  <a:t>항등원</a:t>
                </a:r>
                <a:r>
                  <a:rPr lang="ko-KR" altLang="en-US" sz="1300" dirty="0"/>
                  <a:t> </a:t>
                </a:r>
                <a14:m>
                  <m:oMath xmlns:m="http://schemas.openxmlformats.org/officeDocument/2006/math">
                    <m:r>
                      <a:rPr lang="en-US" altLang="ko-KR" sz="1300" b="0" i="1" dirty="0" smtClean="0">
                        <a:latin typeface="Cambria Math" panose="02040503050406030204" pitchFamily="18" charset="0"/>
                        <a:ea typeface="Cambria Math" panose="02040503050406030204" pitchFamily="18" charset="0"/>
                      </a:rPr>
                      <m:t>𝑒</m:t>
                    </m:r>
                    <m:r>
                      <a:rPr lang="en-US" altLang="ko-KR" sz="1300" b="0" i="1" dirty="0" smtClean="0">
                        <a:latin typeface="Cambria Math" panose="02040503050406030204" pitchFamily="18" charset="0"/>
                        <a:ea typeface="Cambria Math" panose="02040503050406030204" pitchFamily="18" charset="0"/>
                      </a:rPr>
                      <m:t> </m:t>
                    </m:r>
                  </m:oMath>
                </a14:m>
                <a:r>
                  <a:rPr lang="ko-KR" altLang="en-US" sz="1300" dirty="0"/>
                  <a:t>가 존재한다고 할 때</a:t>
                </a:r>
                <a:r>
                  <a:rPr lang="en-US" altLang="ko-KR" sz="1300" dirty="0"/>
                  <a:t>, </a:t>
                </a:r>
                <a14:m>
                  <m:oMath xmlns:m="http://schemas.openxmlformats.org/officeDocument/2006/math">
                    <m:r>
                      <a:rPr lang="en-US" altLang="ko-KR" sz="1300" i="1" dirty="0">
                        <a:latin typeface="Cambria Math" panose="02040503050406030204" pitchFamily="18" charset="0"/>
                      </a:rPr>
                      <m:t>𝑆</m:t>
                    </m:r>
                    <m:r>
                      <a:rPr lang="en-US" altLang="ko-KR" sz="1300" i="1" dirty="0">
                        <a:latin typeface="Cambria Math" panose="02040503050406030204" pitchFamily="18" charset="0"/>
                      </a:rPr>
                      <m:t> </m:t>
                    </m:r>
                  </m:oMath>
                </a14:m>
                <a:r>
                  <a:rPr lang="ko-KR" altLang="en-US" sz="1300" dirty="0"/>
                  <a:t>의 원소 </a:t>
                </a:r>
                <a14:m>
                  <m:oMath xmlns:m="http://schemas.openxmlformats.org/officeDocument/2006/math">
                    <m:r>
                      <a:rPr lang="en-US" altLang="ko-KR" sz="1300" b="0" i="1" dirty="0" smtClean="0">
                        <a:latin typeface="Cambria Math" panose="02040503050406030204" pitchFamily="18" charset="0"/>
                      </a:rPr>
                      <m:t>𝑎</m:t>
                    </m:r>
                  </m:oMath>
                </a14:m>
                <a:r>
                  <a:rPr lang="en-US" altLang="ko-KR" sz="1300" dirty="0"/>
                  <a:t> </a:t>
                </a:r>
                <a:r>
                  <a:rPr lang="ko-KR" altLang="en-US" sz="1300" dirty="0"/>
                  <a:t>에 대해 </a:t>
                </a:r>
                <a14:m>
                  <m:oMath xmlns:m="http://schemas.openxmlformats.org/officeDocument/2006/math">
                    <m:r>
                      <m:rPr>
                        <m:sty m:val="p"/>
                      </m:rPr>
                      <a:rPr lang="en-US" altLang="ko-KR" sz="1300" b="0" i="0" dirty="0" smtClean="0">
                        <a:latin typeface="Cambria Math" panose="02040503050406030204" pitchFamily="18" charset="0"/>
                      </a:rPr>
                      <m:t>a</m:t>
                    </m:r>
                    <m:r>
                      <a:rPr lang="en-US" altLang="ko-KR" sz="1300" b="0" i="0" dirty="0" smtClean="0">
                        <a:latin typeface="Cambria Math" panose="02040503050406030204" pitchFamily="18" charset="0"/>
                      </a:rPr>
                      <m:t>∗</m:t>
                    </m:r>
                    <m:r>
                      <m:rPr>
                        <m:sty m:val="p"/>
                      </m:rPr>
                      <a:rPr lang="en-US" altLang="ko-KR" sz="1300" b="0" i="0" dirty="0" smtClean="0">
                        <a:latin typeface="Cambria Math" panose="02040503050406030204" pitchFamily="18" charset="0"/>
                      </a:rPr>
                      <m:t>b</m:t>
                    </m:r>
                    <m:r>
                      <a:rPr lang="en-US" altLang="ko-KR" sz="1300" b="0" i="0" dirty="0" smtClean="0">
                        <a:latin typeface="Cambria Math" panose="02040503050406030204" pitchFamily="18" charset="0"/>
                      </a:rPr>
                      <m:t>=</m:t>
                    </m:r>
                    <m:r>
                      <m:rPr>
                        <m:sty m:val="p"/>
                      </m:rPr>
                      <a:rPr lang="en-US" altLang="ko-KR" sz="1300" b="0" i="0" dirty="0" smtClean="0">
                        <a:latin typeface="Cambria Math" panose="02040503050406030204" pitchFamily="18" charset="0"/>
                      </a:rPr>
                      <m:t>b</m:t>
                    </m:r>
                    <m:r>
                      <a:rPr lang="en-US" altLang="ko-KR" sz="1300" b="0" i="0" dirty="0" smtClean="0">
                        <a:latin typeface="Cambria Math" panose="02040503050406030204" pitchFamily="18" charset="0"/>
                      </a:rPr>
                      <m:t>∗</m:t>
                    </m:r>
                    <m:r>
                      <m:rPr>
                        <m:sty m:val="p"/>
                      </m:rPr>
                      <a:rPr lang="en-US" altLang="ko-KR" sz="1300" b="0" i="0" dirty="0" smtClean="0">
                        <a:latin typeface="Cambria Math" panose="02040503050406030204" pitchFamily="18" charset="0"/>
                      </a:rPr>
                      <m:t>a</m:t>
                    </m:r>
                    <m:r>
                      <a:rPr lang="en-US" altLang="ko-KR" sz="1300" b="0" i="0" dirty="0" smtClean="0">
                        <a:latin typeface="Cambria Math" panose="02040503050406030204" pitchFamily="18" charset="0"/>
                      </a:rPr>
                      <m:t>=</m:t>
                    </m:r>
                    <m:r>
                      <m:rPr>
                        <m:sty m:val="p"/>
                      </m:rPr>
                      <a:rPr lang="en-US" altLang="ko-KR" sz="1300" b="0" i="0" dirty="0" smtClean="0">
                        <a:latin typeface="Cambria Math" panose="02040503050406030204" pitchFamily="18" charset="0"/>
                      </a:rPr>
                      <m:t>e</m:t>
                    </m:r>
                  </m:oMath>
                </a14:m>
                <a:r>
                  <a:rPr lang="ko-KR" altLang="en-US" sz="1300" dirty="0"/>
                  <a:t> 를 만족하는 </a:t>
                </a:r>
                <a14:m>
                  <m:oMath xmlns:m="http://schemas.openxmlformats.org/officeDocument/2006/math">
                    <m:r>
                      <a:rPr lang="en-US" altLang="ko-KR" sz="1300" i="1" dirty="0">
                        <a:latin typeface="Cambria Math" panose="02040503050406030204" pitchFamily="18" charset="0"/>
                      </a:rPr>
                      <m:t>𝑆</m:t>
                    </m:r>
                    <m:r>
                      <a:rPr lang="en-US" altLang="ko-KR" sz="1300" i="1" dirty="0">
                        <a:latin typeface="Cambria Math" panose="02040503050406030204" pitchFamily="18" charset="0"/>
                      </a:rPr>
                      <m:t> </m:t>
                    </m:r>
                  </m:oMath>
                </a14:m>
                <a:r>
                  <a:rPr lang="ko-KR" altLang="en-US" sz="1300" dirty="0"/>
                  <a:t>의 원소 </a:t>
                </a:r>
                <a14:m>
                  <m:oMath xmlns:m="http://schemas.openxmlformats.org/officeDocument/2006/math">
                    <m:r>
                      <m:rPr>
                        <m:sty m:val="p"/>
                      </m:rPr>
                      <a:rPr lang="en-US" altLang="ko-KR" sz="1300" dirty="0">
                        <a:latin typeface="Cambria Math" panose="02040503050406030204" pitchFamily="18" charset="0"/>
                      </a:rPr>
                      <m:t>b</m:t>
                    </m:r>
                    <m:r>
                      <a:rPr lang="en-US" altLang="ko-KR" sz="1300" i="1" dirty="0">
                        <a:latin typeface="Cambria Math" panose="02040503050406030204" pitchFamily="18" charset="0"/>
                      </a:rPr>
                      <m:t> </m:t>
                    </m:r>
                  </m:oMath>
                </a14:m>
                <a:r>
                  <a:rPr lang="ko-KR" altLang="en-US" sz="1300" dirty="0"/>
                  <a:t>가 유일하게 존재할 때 </a:t>
                </a:r>
                <a14:m>
                  <m:oMath xmlns:m="http://schemas.openxmlformats.org/officeDocument/2006/math">
                    <m:r>
                      <m:rPr>
                        <m:sty m:val="p"/>
                      </m:rPr>
                      <a:rPr lang="en-US" altLang="ko-KR" sz="1300" dirty="0">
                        <a:latin typeface="Cambria Math" panose="02040503050406030204" pitchFamily="18" charset="0"/>
                      </a:rPr>
                      <m:t>b</m:t>
                    </m:r>
                    <m:r>
                      <a:rPr lang="en-US" altLang="ko-KR" sz="1300" i="1" dirty="0">
                        <a:latin typeface="Cambria Math" panose="02040503050406030204" pitchFamily="18" charset="0"/>
                      </a:rPr>
                      <m:t> </m:t>
                    </m:r>
                  </m:oMath>
                </a14:m>
                <a:r>
                  <a:rPr lang="ko-KR" altLang="en-US" sz="1300" dirty="0"/>
                  <a:t>가 </a:t>
                </a:r>
                <a14:m>
                  <m:oMath xmlns:m="http://schemas.openxmlformats.org/officeDocument/2006/math">
                    <m:r>
                      <a:rPr lang="en-US" altLang="ko-KR" sz="1300" i="1" dirty="0">
                        <a:latin typeface="Cambria Math" panose="02040503050406030204" pitchFamily="18" charset="0"/>
                      </a:rPr>
                      <m:t>𝑎</m:t>
                    </m:r>
                    <m:r>
                      <a:rPr lang="en-US" altLang="ko-KR" sz="1300" i="1" dirty="0">
                        <a:latin typeface="Cambria Math" panose="02040503050406030204" pitchFamily="18" charset="0"/>
                      </a:rPr>
                      <m:t> </m:t>
                    </m:r>
                  </m:oMath>
                </a14:m>
                <a:r>
                  <a:rPr lang="ko-KR" altLang="en-US" sz="1300" dirty="0"/>
                  <a:t>의 역원</a:t>
                </a:r>
                <a:endParaRPr lang="en-US" altLang="ko-KR" sz="1300" dirty="0"/>
              </a:p>
              <a:p>
                <a:pPr indent="0">
                  <a:buNone/>
                </a:pPr>
                <a:endParaRPr lang="en-US" altLang="ko-KR" sz="1600" dirty="0"/>
              </a:p>
            </p:txBody>
          </p:sp>
        </mc:Choice>
        <mc:Fallback xmlns="">
          <p:sp>
            <p:nvSpPr>
              <p:cNvPr id="31" name="내용 개체 틀 1">
                <a:extLst>
                  <a:ext uri="{FF2B5EF4-FFF2-40B4-BE49-F238E27FC236}">
                    <a16:creationId xmlns:a16="http://schemas.microsoft.com/office/drawing/2014/main" id="{CD1DB188-8889-4CE4-9693-AA320C65599E}"/>
                  </a:ext>
                </a:extLst>
              </p:cNvPr>
              <p:cNvSpPr txBox="1">
                <a:spLocks noRot="1" noChangeAspect="1" noMove="1" noResize="1" noEditPoints="1" noAdjustHandles="1" noChangeArrowheads="1" noChangeShapeType="1" noTextEdit="1"/>
              </p:cNvSpPr>
              <p:nvPr/>
            </p:nvSpPr>
            <p:spPr>
              <a:xfrm>
                <a:off x="241299" y="6180782"/>
                <a:ext cx="11709400" cy="564573"/>
              </a:xfrm>
              <a:prstGeom prst="rect">
                <a:avLst/>
              </a:prstGeom>
              <a:blipFill>
                <a:blip r:embed="rId3"/>
                <a:stretch>
                  <a:fillRect l="-104" t="-1075"/>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315197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31"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4C74474D-21D0-44EE-B6F4-1DF9788940F9}"/>
              </a:ext>
            </a:extLst>
          </p:cNvPr>
          <p:cNvSpPr>
            <a:spLocks noGrp="1"/>
          </p:cNvSpPr>
          <p:nvPr>
            <p:ph idx="1"/>
          </p:nvPr>
        </p:nvSpPr>
        <p:spPr>
          <a:xfrm>
            <a:off x="241299" y="674860"/>
            <a:ext cx="11683999" cy="6030740"/>
          </a:xfrm>
        </p:spPr>
        <p:txBody>
          <a:bodyPr>
            <a:normAutofit/>
          </a:bodyPr>
          <a:lstStyle/>
          <a:p>
            <a:r>
              <a:rPr lang="ko-KR" altLang="en-US" sz="2000" dirty="0">
                <a:solidFill>
                  <a:srgbClr val="DBAC7D"/>
                </a:solidFill>
              </a:rPr>
              <a:t>배가 연산</a:t>
            </a:r>
            <a:r>
              <a:rPr lang="en-US" altLang="ko-KR" sz="2000" dirty="0">
                <a:solidFill>
                  <a:srgbClr val="DBAC7D"/>
                </a:solidFill>
              </a:rPr>
              <a:t>(doubling operation)</a:t>
            </a:r>
          </a:p>
          <a:p>
            <a:pPr lvl="1"/>
            <a:r>
              <a:rPr lang="en-US" altLang="ko-KR" sz="1800" dirty="0"/>
              <a:t>2G = G + G, G doubling</a:t>
            </a:r>
          </a:p>
          <a:p>
            <a:pPr lvl="1"/>
            <a:r>
              <a:rPr lang="en-US" altLang="ko-KR" sz="1800" dirty="0"/>
              <a:t>4G = (2 + 2)G = 2G + 2G, 2G doubling</a:t>
            </a:r>
          </a:p>
          <a:p>
            <a:pPr lvl="1"/>
            <a:r>
              <a:rPr lang="en-US" altLang="ko-KR" sz="1800" dirty="0">
                <a:solidFill>
                  <a:srgbClr val="DBAC7D"/>
                </a:solidFill>
              </a:rPr>
              <a:t>2</a:t>
            </a:r>
            <a:r>
              <a:rPr lang="en-US" altLang="ko-KR" sz="1800" baseline="30000" dirty="0">
                <a:solidFill>
                  <a:srgbClr val="DBAC7D"/>
                </a:solidFill>
              </a:rPr>
              <a:t>n</a:t>
            </a:r>
            <a:r>
              <a:rPr lang="en-US" altLang="ko-KR" sz="1800" dirty="0">
                <a:solidFill>
                  <a:srgbClr val="DBAC7D"/>
                </a:solidFill>
              </a:rPr>
              <a:t>G </a:t>
            </a:r>
            <a:r>
              <a:rPr lang="ko-KR" altLang="en-US" sz="1800" dirty="0">
                <a:solidFill>
                  <a:srgbClr val="DBAC7D"/>
                </a:solidFill>
              </a:rPr>
              <a:t>덧셈 횟수 </a:t>
            </a:r>
            <a:r>
              <a:rPr lang="en-US" altLang="ko-KR" sz="1800" dirty="0">
                <a:solidFill>
                  <a:srgbClr val="DBAC7D"/>
                </a:solidFill>
              </a:rPr>
              <a:t>= n(log</a:t>
            </a:r>
            <a:r>
              <a:rPr lang="en-US" altLang="ko-KR" sz="1800" baseline="-25000" dirty="0">
                <a:solidFill>
                  <a:srgbClr val="DBAC7D"/>
                </a:solidFill>
              </a:rPr>
              <a:t>2</a:t>
            </a:r>
            <a:r>
              <a:rPr lang="en-US" altLang="ko-KR" sz="1800" dirty="0">
                <a:solidFill>
                  <a:srgbClr val="DBAC7D"/>
                </a:solidFill>
              </a:rPr>
              <a:t>2</a:t>
            </a:r>
            <a:r>
              <a:rPr lang="en-US" altLang="ko-KR" sz="1800" baseline="30000" dirty="0">
                <a:solidFill>
                  <a:srgbClr val="DBAC7D"/>
                </a:solidFill>
              </a:rPr>
              <a:t>n</a:t>
            </a:r>
            <a:r>
              <a:rPr lang="en-US" altLang="ko-KR" sz="1800" dirty="0">
                <a:solidFill>
                  <a:srgbClr val="DBAC7D"/>
                </a:solidFill>
              </a:rPr>
              <a:t>)</a:t>
            </a:r>
          </a:p>
          <a:p>
            <a:r>
              <a:rPr lang="ko-KR" altLang="en-US" sz="2000" dirty="0"/>
              <a:t>빠른 덧셈 연산 </a:t>
            </a:r>
            <a:r>
              <a:rPr lang="en-US" altLang="ko-KR" sz="2000" dirty="0"/>
              <a:t>: </a:t>
            </a:r>
            <a:r>
              <a:rPr lang="ko-KR" altLang="en-US" sz="2000" dirty="0"/>
              <a:t>배가와 덧셈</a:t>
            </a:r>
            <a:r>
              <a:rPr lang="en-US" altLang="ko-KR" sz="2000" dirty="0"/>
              <a:t>(double-add) </a:t>
            </a:r>
            <a:r>
              <a:rPr lang="ko-KR" altLang="en-US" sz="2000" dirty="0"/>
              <a:t>알고리즘</a:t>
            </a:r>
            <a:endParaRPr lang="en-US" altLang="ko-KR" sz="2000" dirty="0"/>
          </a:p>
          <a:p>
            <a:pPr lvl="1"/>
            <a:r>
              <a:rPr lang="en-US" altLang="ko-KR" sz="1800" dirty="0" err="1"/>
              <a:t>k</a:t>
            </a:r>
            <a:r>
              <a:rPr lang="en-US" altLang="ko-KR" sz="1800" baseline="-25000" dirty="0" err="1"/>
              <a:t>max</a:t>
            </a:r>
            <a:r>
              <a:rPr lang="en-US" altLang="ko-KR" sz="1800" dirty="0"/>
              <a:t> = n</a:t>
            </a:r>
            <a:r>
              <a:rPr lang="ko-KR" altLang="en-US" sz="1800" dirty="0"/>
              <a:t>비트 이진수의 최대값</a:t>
            </a:r>
            <a:r>
              <a:rPr lang="en-US" altLang="ko-KR" sz="1800" dirty="0"/>
              <a:t> = 2</a:t>
            </a:r>
            <a:r>
              <a:rPr lang="en-US" altLang="ko-KR" sz="1800" baseline="30000" dirty="0"/>
              <a:t>n-1</a:t>
            </a:r>
            <a:r>
              <a:rPr lang="ko-KR" altLang="en-US" sz="1800" dirty="0"/>
              <a:t> </a:t>
            </a:r>
            <a:r>
              <a:rPr lang="en-US" altLang="ko-KR" sz="1800" dirty="0"/>
              <a:t>+</a:t>
            </a:r>
            <a:r>
              <a:rPr lang="ko-KR" altLang="en-US" sz="1800" dirty="0"/>
              <a:t> </a:t>
            </a:r>
            <a:r>
              <a:rPr lang="en-US" altLang="ko-KR" sz="1800" dirty="0"/>
              <a:t>2</a:t>
            </a:r>
            <a:r>
              <a:rPr lang="en-US" altLang="ko-KR" sz="1800" baseline="30000" dirty="0"/>
              <a:t>n-2</a:t>
            </a:r>
            <a:r>
              <a:rPr lang="en-US" altLang="ko-KR" sz="1800" dirty="0"/>
              <a:t> + … + 2</a:t>
            </a:r>
            <a:r>
              <a:rPr lang="en-US" altLang="ko-KR" sz="1800" baseline="30000" dirty="0"/>
              <a:t>0</a:t>
            </a:r>
          </a:p>
          <a:p>
            <a:pPr lvl="1"/>
            <a:r>
              <a:rPr lang="en-US" altLang="ko-KR" sz="1800" dirty="0" err="1"/>
              <a:t>k</a:t>
            </a:r>
            <a:r>
              <a:rPr lang="en-US" altLang="ko-KR" sz="1800" baseline="-25000" dirty="0" err="1"/>
              <a:t>max</a:t>
            </a:r>
            <a:r>
              <a:rPr lang="en-US" altLang="ko-KR" sz="1800" dirty="0"/>
              <a:t> = (2</a:t>
            </a:r>
            <a:r>
              <a:rPr lang="en-US" altLang="ko-KR" sz="1800" baseline="30000" dirty="0"/>
              <a:t>n-1</a:t>
            </a:r>
            <a:r>
              <a:rPr lang="en-US" altLang="ko-KR" sz="1800" dirty="0"/>
              <a:t> + 2</a:t>
            </a:r>
            <a:r>
              <a:rPr lang="en-US" altLang="ko-KR" sz="1800" baseline="30000" dirty="0"/>
              <a:t>n-2</a:t>
            </a:r>
            <a:r>
              <a:rPr lang="en-US" altLang="ko-KR" sz="1800" dirty="0"/>
              <a:t> + … + 2</a:t>
            </a:r>
            <a:r>
              <a:rPr lang="en-US" altLang="ko-KR" sz="1800" baseline="30000" dirty="0"/>
              <a:t>0</a:t>
            </a:r>
            <a:r>
              <a:rPr lang="en-US" altLang="ko-KR" sz="1800" dirty="0"/>
              <a:t>)G = 2</a:t>
            </a:r>
            <a:r>
              <a:rPr lang="en-US" altLang="ko-KR" sz="1800" baseline="30000" dirty="0"/>
              <a:t>n-1</a:t>
            </a:r>
            <a:r>
              <a:rPr lang="en-US" altLang="ko-KR" sz="1800" dirty="0"/>
              <a:t>G + 2</a:t>
            </a:r>
            <a:r>
              <a:rPr lang="en-US" altLang="ko-KR" sz="1800" baseline="30000" dirty="0"/>
              <a:t>n-2</a:t>
            </a:r>
            <a:r>
              <a:rPr lang="en-US" altLang="ko-KR" sz="1800" dirty="0"/>
              <a:t>G + … + G</a:t>
            </a:r>
          </a:p>
          <a:p>
            <a:pPr lvl="1"/>
            <a:r>
              <a:rPr lang="en-US" altLang="ko-KR" sz="1800" dirty="0" err="1"/>
              <a:t>k</a:t>
            </a:r>
            <a:r>
              <a:rPr lang="en-US" altLang="ko-KR" sz="1800" baseline="-25000" dirty="0" err="1"/>
              <a:t>max</a:t>
            </a:r>
            <a:r>
              <a:rPr lang="en-US" altLang="ko-KR" sz="1800" dirty="0" err="1"/>
              <a:t>G</a:t>
            </a:r>
            <a:r>
              <a:rPr lang="en-US" altLang="ko-KR" sz="1800" dirty="0"/>
              <a:t> </a:t>
            </a:r>
            <a:r>
              <a:rPr lang="ko-KR" altLang="en-US" sz="1800" dirty="0"/>
              <a:t>연산 횟수 </a:t>
            </a:r>
            <a:r>
              <a:rPr lang="en-US" altLang="ko-KR" sz="1800" dirty="0"/>
              <a:t>= </a:t>
            </a:r>
            <a:r>
              <a:rPr lang="ko-KR" altLang="en-US" sz="1800" dirty="0"/>
              <a:t>배가연산 </a:t>
            </a:r>
            <a:r>
              <a:rPr lang="en-US" altLang="ko-KR" sz="1800" dirty="0"/>
              <a:t>(n-1)</a:t>
            </a:r>
            <a:r>
              <a:rPr lang="ko-KR" altLang="en-US" sz="1800" dirty="0"/>
              <a:t>회 </a:t>
            </a:r>
            <a:r>
              <a:rPr lang="en-US" altLang="ko-KR" sz="1800" dirty="0"/>
              <a:t>+ </a:t>
            </a:r>
            <a:r>
              <a:rPr lang="ko-KR" altLang="en-US" sz="1800" dirty="0"/>
              <a:t>덧셈 연산 </a:t>
            </a:r>
            <a:r>
              <a:rPr lang="en-US" altLang="ko-KR" sz="1800" dirty="0"/>
              <a:t>(n-1)</a:t>
            </a:r>
            <a:r>
              <a:rPr lang="ko-KR" altLang="en-US" sz="1800" dirty="0"/>
              <a:t>회 </a:t>
            </a:r>
            <a:r>
              <a:rPr lang="en-US" altLang="ko-KR" sz="1800" dirty="0"/>
              <a:t>= 2(n-1)</a:t>
            </a:r>
            <a:r>
              <a:rPr lang="ko-KR" altLang="en-US" sz="1800" dirty="0"/>
              <a:t>회</a:t>
            </a:r>
            <a:endParaRPr lang="en-US" altLang="ko-KR" sz="1800" dirty="0"/>
          </a:p>
          <a:p>
            <a:r>
              <a:rPr lang="en-US" altLang="ko-KR" sz="2000" dirty="0">
                <a:solidFill>
                  <a:srgbClr val="DBAC7D"/>
                </a:solidFill>
              </a:rPr>
              <a:t>k</a:t>
            </a:r>
            <a:r>
              <a:rPr lang="ko-KR" altLang="en-US" sz="2000" dirty="0">
                <a:solidFill>
                  <a:srgbClr val="DBAC7D"/>
                </a:solidFill>
              </a:rPr>
              <a:t>가 </a:t>
            </a:r>
            <a:r>
              <a:rPr lang="en-US" altLang="ko-KR" sz="2000" dirty="0">
                <a:solidFill>
                  <a:srgbClr val="DBAC7D"/>
                </a:solidFill>
              </a:rPr>
              <a:t>256 bits</a:t>
            </a:r>
            <a:r>
              <a:rPr lang="en-US" altLang="ko-KR" sz="2000" dirty="0"/>
              <a:t> </a:t>
            </a:r>
            <a:r>
              <a:rPr lang="ko-KR" altLang="en-US" sz="2000" dirty="0"/>
              <a:t>인 경우</a:t>
            </a:r>
            <a:endParaRPr lang="en-US" altLang="ko-KR" sz="2000" dirty="0"/>
          </a:p>
          <a:p>
            <a:pPr lvl="1"/>
            <a:r>
              <a:rPr lang="en-US" altLang="ko-KR" sz="1800" dirty="0" err="1">
                <a:solidFill>
                  <a:srgbClr val="DBAC7D"/>
                </a:solidFill>
              </a:rPr>
              <a:t>kG</a:t>
            </a:r>
            <a:r>
              <a:rPr lang="ko-KR" altLang="en-US" sz="1800" dirty="0">
                <a:solidFill>
                  <a:srgbClr val="DBAC7D"/>
                </a:solidFill>
              </a:rPr>
              <a:t>의 최대 연산 횟수</a:t>
            </a:r>
            <a:r>
              <a:rPr lang="ko-KR" altLang="en-US" sz="1800" dirty="0"/>
              <a:t> </a:t>
            </a:r>
            <a:r>
              <a:rPr lang="en-US" altLang="ko-KR" sz="1800" dirty="0"/>
              <a:t>= 255 + 255 = </a:t>
            </a:r>
            <a:r>
              <a:rPr lang="en-US" altLang="ko-KR" sz="1800" dirty="0">
                <a:solidFill>
                  <a:srgbClr val="DBAC7D"/>
                </a:solidFill>
              </a:rPr>
              <a:t>510</a:t>
            </a:r>
            <a:r>
              <a:rPr lang="ko-KR" altLang="en-US" sz="1800" dirty="0">
                <a:solidFill>
                  <a:srgbClr val="DBAC7D"/>
                </a:solidFill>
              </a:rPr>
              <a:t>회</a:t>
            </a:r>
            <a:endParaRPr lang="en-US" altLang="ko-KR" sz="1800" dirty="0">
              <a:solidFill>
                <a:srgbClr val="DBAC7D"/>
              </a:solidFill>
            </a:endParaRPr>
          </a:p>
          <a:p>
            <a:pPr lvl="1"/>
            <a:r>
              <a:rPr lang="ko-KR" altLang="en-US" sz="1800" dirty="0"/>
              <a:t>배가 연산을 미리 계산하면 최대 덧셈 </a:t>
            </a:r>
            <a:r>
              <a:rPr lang="en-US" altLang="ko-KR" sz="1800" dirty="0"/>
              <a:t>255</a:t>
            </a:r>
            <a:r>
              <a:rPr lang="ko-KR" altLang="en-US" sz="1800" dirty="0"/>
              <a:t>회로 줄일 수 있음</a:t>
            </a:r>
            <a:endParaRPr lang="en-US" altLang="ko-KR" sz="1800" dirty="0"/>
          </a:p>
          <a:p>
            <a:pPr marL="144000"/>
            <a:r>
              <a:rPr lang="ko-KR" altLang="en-US" sz="2000" dirty="0" err="1">
                <a:solidFill>
                  <a:srgbClr val="00C8EB"/>
                </a:solidFill>
              </a:rPr>
              <a:t>비특이</a:t>
            </a:r>
            <a:r>
              <a:rPr lang="ko-KR" altLang="en-US" sz="2000" dirty="0">
                <a:solidFill>
                  <a:srgbClr val="00C8EB"/>
                </a:solidFill>
              </a:rPr>
              <a:t> 타원 곡선에서 알려진 점 </a:t>
            </a:r>
            <a:r>
              <a:rPr lang="en-US" altLang="ko-KR" sz="2000" dirty="0">
                <a:solidFill>
                  <a:srgbClr val="00C8EB"/>
                </a:solidFill>
              </a:rPr>
              <a:t>G</a:t>
            </a:r>
            <a:r>
              <a:rPr lang="ko-KR" altLang="en-US" sz="2000" dirty="0">
                <a:solidFill>
                  <a:srgbClr val="00C8EB"/>
                </a:solidFill>
              </a:rPr>
              <a:t>에 대한 </a:t>
            </a:r>
            <a:r>
              <a:rPr lang="en-US" altLang="ko-KR" sz="2000" dirty="0" err="1">
                <a:solidFill>
                  <a:srgbClr val="00C8EB"/>
                </a:solidFill>
              </a:rPr>
              <a:t>kG</a:t>
            </a:r>
            <a:r>
              <a:rPr lang="ko-KR" altLang="en-US" sz="2000" dirty="0">
                <a:solidFill>
                  <a:srgbClr val="00C8EB"/>
                </a:solidFill>
              </a:rPr>
              <a:t>는 쉽게 계산 가능</a:t>
            </a:r>
            <a:br>
              <a:rPr lang="en-US" altLang="ko-KR" dirty="0">
                <a:solidFill>
                  <a:srgbClr val="00C8EB"/>
                </a:solidFill>
              </a:rPr>
            </a:br>
            <a:r>
              <a:rPr lang="en-US" altLang="ko-KR" sz="2000" dirty="0"/>
              <a:t>(G : Generation Point)</a:t>
            </a:r>
            <a:endParaRPr lang="ko-KR" altLang="en-US" sz="2000" dirty="0"/>
          </a:p>
          <a:p>
            <a:endParaRPr lang="ko-KR" altLang="en-US" dirty="0"/>
          </a:p>
        </p:txBody>
      </p:sp>
      <p:sp>
        <p:nvSpPr>
          <p:cNvPr id="3" name="제목 2">
            <a:extLst>
              <a:ext uri="{FF2B5EF4-FFF2-40B4-BE49-F238E27FC236}">
                <a16:creationId xmlns:a16="http://schemas.microsoft.com/office/drawing/2014/main" id="{7CDA90C7-ECC1-4CCA-992C-FFE7ED2BAA1F}"/>
              </a:ext>
            </a:extLst>
          </p:cNvPr>
          <p:cNvSpPr>
            <a:spLocks noGrp="1"/>
          </p:cNvSpPr>
          <p:nvPr>
            <p:ph type="title"/>
          </p:nvPr>
        </p:nvSpPr>
        <p:spPr/>
        <p:txBody>
          <a:bodyPr/>
          <a:lstStyle/>
          <a:p>
            <a:r>
              <a:rPr lang="en-US" altLang="ko-KR" dirty="0"/>
              <a:t>ECC [ </a:t>
            </a:r>
            <a:r>
              <a:rPr lang="ko-KR" altLang="en-US" dirty="0"/>
              <a:t>타원곡선 </a:t>
            </a:r>
            <a:r>
              <a:rPr lang="en-US" altLang="ko-KR" dirty="0"/>
              <a:t>(Elliptic Curve) ]</a:t>
            </a:r>
            <a:endParaRPr lang="ko-KR" altLang="en-US" dirty="0"/>
          </a:p>
        </p:txBody>
      </p:sp>
      <p:pic>
        <p:nvPicPr>
          <p:cNvPr id="61442" name="Picture 2" descr="ecc_illustrated">
            <a:extLst>
              <a:ext uri="{FF2B5EF4-FFF2-40B4-BE49-F238E27FC236}">
                <a16:creationId xmlns:a16="http://schemas.microsoft.com/office/drawing/2014/main" id="{1BA7B576-D380-4E32-BA54-A0023CD18C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89495" y="1083653"/>
            <a:ext cx="4675493" cy="46906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261499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34E4F173-47DA-43FB-AC3D-40B96A641A7A}"/>
              </a:ext>
            </a:extLst>
          </p:cNvPr>
          <p:cNvSpPr>
            <a:spLocks noGrp="1"/>
          </p:cNvSpPr>
          <p:nvPr>
            <p:ph idx="1"/>
          </p:nvPr>
        </p:nvSpPr>
        <p:spPr>
          <a:xfrm>
            <a:off x="241299" y="674860"/>
            <a:ext cx="11683999" cy="6030740"/>
          </a:xfrm>
        </p:spPr>
        <p:txBody>
          <a:bodyPr/>
          <a:lstStyle/>
          <a:p>
            <a:r>
              <a:rPr lang="ko-KR" altLang="en-US" sz="2000" dirty="0"/>
              <a:t>타원 곡선 이산 대수 문제</a:t>
            </a:r>
            <a:endParaRPr lang="en-US" altLang="ko-KR" sz="2000" dirty="0"/>
          </a:p>
          <a:p>
            <a:pPr lvl="1"/>
            <a:r>
              <a:rPr lang="en-US" altLang="ko-KR" sz="1800" dirty="0">
                <a:solidFill>
                  <a:srgbClr val="00C8EB"/>
                </a:solidFill>
              </a:rPr>
              <a:t>K = </a:t>
            </a:r>
            <a:r>
              <a:rPr lang="en-US" altLang="ko-KR" sz="1800" dirty="0" err="1">
                <a:solidFill>
                  <a:srgbClr val="00C8EB"/>
                </a:solidFill>
              </a:rPr>
              <a:t>kG</a:t>
            </a:r>
            <a:r>
              <a:rPr lang="en-US" altLang="ko-KR" sz="1800" dirty="0">
                <a:solidFill>
                  <a:srgbClr val="00C8EB"/>
                </a:solidFill>
              </a:rPr>
              <a:t> </a:t>
            </a:r>
            <a:r>
              <a:rPr lang="ko-KR" altLang="en-US" sz="1800" dirty="0">
                <a:solidFill>
                  <a:srgbClr val="00C8EB"/>
                </a:solidFill>
              </a:rPr>
              <a:t>에서 </a:t>
            </a:r>
            <a:r>
              <a:rPr lang="en-US" altLang="ko-KR" sz="1800" dirty="0">
                <a:solidFill>
                  <a:srgbClr val="00C8EB"/>
                </a:solidFill>
              </a:rPr>
              <a:t>K</a:t>
            </a:r>
            <a:r>
              <a:rPr lang="ko-KR" altLang="en-US" sz="1800" dirty="0">
                <a:solidFill>
                  <a:srgbClr val="00C8EB"/>
                </a:solidFill>
              </a:rPr>
              <a:t>와 </a:t>
            </a:r>
            <a:r>
              <a:rPr lang="en-US" altLang="ko-KR" sz="1800" dirty="0">
                <a:solidFill>
                  <a:srgbClr val="00C8EB"/>
                </a:solidFill>
              </a:rPr>
              <a:t>G</a:t>
            </a:r>
            <a:r>
              <a:rPr lang="ko-KR" altLang="en-US" sz="1800" dirty="0">
                <a:solidFill>
                  <a:srgbClr val="00C8EB"/>
                </a:solidFill>
              </a:rPr>
              <a:t>가 주어질 때 </a:t>
            </a:r>
            <a:r>
              <a:rPr lang="en-US" altLang="ko-KR" sz="1800" dirty="0">
                <a:solidFill>
                  <a:srgbClr val="00C8EB"/>
                </a:solidFill>
              </a:rPr>
              <a:t>k</a:t>
            </a:r>
            <a:r>
              <a:rPr lang="ko-KR" altLang="en-US" sz="1800" dirty="0">
                <a:solidFill>
                  <a:srgbClr val="00C8EB"/>
                </a:solidFill>
              </a:rPr>
              <a:t>를 구하는 문제</a:t>
            </a:r>
            <a:endParaRPr lang="en-US" altLang="ko-KR" sz="1800" dirty="0">
              <a:solidFill>
                <a:srgbClr val="00C8EB"/>
              </a:solidFill>
            </a:endParaRPr>
          </a:p>
          <a:p>
            <a:r>
              <a:rPr lang="ko-KR" altLang="en-US" sz="2000" dirty="0"/>
              <a:t>타원 곡선 이산 대수 문제의 해법</a:t>
            </a:r>
            <a:endParaRPr lang="en-US" altLang="ko-KR" sz="2000" dirty="0"/>
          </a:p>
          <a:p>
            <a:pPr lvl="1"/>
            <a:r>
              <a:rPr lang="ko-KR" altLang="en-US" sz="1800" dirty="0"/>
              <a:t>점 </a:t>
            </a:r>
            <a:r>
              <a:rPr lang="en-US" altLang="ko-KR" sz="1800" dirty="0"/>
              <a:t>K</a:t>
            </a:r>
            <a:r>
              <a:rPr lang="ko-KR" altLang="en-US" sz="1800" dirty="0"/>
              <a:t>로부터 점 </a:t>
            </a:r>
            <a:r>
              <a:rPr lang="en-US" altLang="ko-KR" sz="1800" dirty="0"/>
              <a:t>G</a:t>
            </a:r>
            <a:r>
              <a:rPr lang="ko-KR" altLang="en-US" sz="1800" dirty="0"/>
              <a:t>를 빼는 연산을 반복 수행</a:t>
            </a:r>
            <a:endParaRPr lang="en-US" altLang="ko-KR" sz="1800" dirty="0"/>
          </a:p>
          <a:p>
            <a:pPr lvl="1"/>
            <a:r>
              <a:rPr lang="ko-KR" altLang="en-US" sz="1800" dirty="0">
                <a:solidFill>
                  <a:srgbClr val="DBAC7D"/>
                </a:solidFill>
              </a:rPr>
              <a:t>알려진 빠른 계산 방법 없음</a:t>
            </a:r>
            <a:endParaRPr lang="en-US" altLang="ko-KR" sz="1800" dirty="0">
              <a:solidFill>
                <a:srgbClr val="DBAC7D"/>
              </a:solidFill>
            </a:endParaRPr>
          </a:p>
          <a:p>
            <a:pPr lvl="1"/>
            <a:r>
              <a:rPr lang="ko-KR" altLang="en-US" sz="1800" dirty="0"/>
              <a:t>전통적인 지수 연산의 이산 대수 문제에 비해 훨씬 어려움</a:t>
            </a:r>
            <a:endParaRPr lang="en-US" altLang="ko-KR" sz="1800" dirty="0"/>
          </a:p>
          <a:p>
            <a:r>
              <a:rPr lang="en-US" altLang="ko-KR" sz="2000" dirty="0"/>
              <a:t>k</a:t>
            </a:r>
            <a:r>
              <a:rPr lang="ko-KR" altLang="en-US" sz="2000" dirty="0"/>
              <a:t>가 </a:t>
            </a:r>
            <a:r>
              <a:rPr lang="en-US" altLang="ko-KR" sz="2000" dirty="0"/>
              <a:t>n</a:t>
            </a:r>
            <a:r>
              <a:rPr lang="ko-KR" altLang="en-US" sz="2000" dirty="0"/>
              <a:t>비트 값인 경우</a:t>
            </a:r>
            <a:endParaRPr lang="en-US" altLang="ko-KR" sz="2000" dirty="0"/>
          </a:p>
          <a:p>
            <a:pPr lvl="1"/>
            <a:r>
              <a:rPr lang="ko-KR" altLang="en-US" sz="1800" dirty="0">
                <a:solidFill>
                  <a:srgbClr val="DBAC7D"/>
                </a:solidFill>
              </a:rPr>
              <a:t>최대 </a:t>
            </a:r>
            <a:r>
              <a:rPr lang="en-US" altLang="ko-KR" sz="1800" dirty="0">
                <a:solidFill>
                  <a:srgbClr val="DBAC7D"/>
                </a:solidFill>
              </a:rPr>
              <a:t>2</a:t>
            </a:r>
            <a:r>
              <a:rPr lang="en-US" altLang="ko-KR" sz="1800" baseline="30000" dirty="0">
                <a:solidFill>
                  <a:srgbClr val="DBAC7D"/>
                </a:solidFill>
              </a:rPr>
              <a:t>n</a:t>
            </a:r>
            <a:r>
              <a:rPr lang="ko-KR" altLang="en-US" sz="1800" dirty="0">
                <a:solidFill>
                  <a:srgbClr val="DBAC7D"/>
                </a:solidFill>
              </a:rPr>
              <a:t>회의 뺄셈 연산 수행</a:t>
            </a:r>
            <a:endParaRPr lang="en-US" altLang="ko-KR" sz="1800" dirty="0">
              <a:solidFill>
                <a:srgbClr val="DBAC7D"/>
              </a:solidFill>
            </a:endParaRPr>
          </a:p>
          <a:p>
            <a:pPr lvl="1"/>
            <a:r>
              <a:rPr lang="en-US" altLang="ko-KR" sz="1800" dirty="0">
                <a:solidFill>
                  <a:srgbClr val="00C8EB"/>
                </a:solidFill>
              </a:rPr>
              <a:t>k</a:t>
            </a:r>
            <a:r>
              <a:rPr lang="ko-KR" altLang="en-US" sz="1800" dirty="0">
                <a:solidFill>
                  <a:srgbClr val="00C8EB"/>
                </a:solidFill>
              </a:rPr>
              <a:t>의 값이 커지면 매우 어려운 문제</a:t>
            </a:r>
            <a:endParaRPr lang="en-US" altLang="ko-KR" sz="1800" dirty="0">
              <a:solidFill>
                <a:srgbClr val="00C8EB"/>
              </a:solidFill>
            </a:endParaRPr>
          </a:p>
        </p:txBody>
      </p:sp>
      <p:sp>
        <p:nvSpPr>
          <p:cNvPr id="3" name="제목 2">
            <a:extLst>
              <a:ext uri="{FF2B5EF4-FFF2-40B4-BE49-F238E27FC236}">
                <a16:creationId xmlns:a16="http://schemas.microsoft.com/office/drawing/2014/main" id="{A1909B53-308E-4F8F-8B8C-0AEAF1A43552}"/>
              </a:ext>
            </a:extLst>
          </p:cNvPr>
          <p:cNvSpPr>
            <a:spLocks noGrp="1"/>
          </p:cNvSpPr>
          <p:nvPr>
            <p:ph type="title"/>
          </p:nvPr>
        </p:nvSpPr>
        <p:spPr/>
        <p:txBody>
          <a:bodyPr/>
          <a:lstStyle/>
          <a:p>
            <a:r>
              <a:rPr lang="en-US" altLang="ko-KR" dirty="0"/>
              <a:t>ECC [ </a:t>
            </a:r>
            <a:r>
              <a:rPr lang="ko-KR" altLang="en-US" dirty="0"/>
              <a:t>타원곡선 </a:t>
            </a:r>
            <a:r>
              <a:rPr lang="en-US" altLang="ko-KR" dirty="0"/>
              <a:t>(Elliptic Curve) ]</a:t>
            </a:r>
            <a:endParaRPr lang="ko-KR" altLang="en-US" dirty="0"/>
          </a:p>
        </p:txBody>
      </p:sp>
      <p:pic>
        <p:nvPicPr>
          <p:cNvPr id="8" name="Picture 2" descr="ecc_illustrated">
            <a:extLst>
              <a:ext uri="{FF2B5EF4-FFF2-40B4-BE49-F238E27FC236}">
                <a16:creationId xmlns:a16="http://schemas.microsoft.com/office/drawing/2014/main" id="{397DBCCE-7DD3-429A-A0F3-359E8D8A93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89495" y="1083653"/>
            <a:ext cx="4675493" cy="46906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073790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내용 개체 틀 1">
                <a:extLst>
                  <a:ext uri="{FF2B5EF4-FFF2-40B4-BE49-F238E27FC236}">
                    <a16:creationId xmlns:a16="http://schemas.microsoft.com/office/drawing/2014/main" id="{06BBAB47-0E6A-4E78-B927-D0C135424EC5}"/>
                  </a:ext>
                </a:extLst>
              </p:cNvPr>
              <p:cNvSpPr>
                <a:spLocks noGrp="1"/>
              </p:cNvSpPr>
              <p:nvPr>
                <p:ph idx="1"/>
              </p:nvPr>
            </p:nvSpPr>
            <p:spPr>
              <a:xfrm>
                <a:off x="241299" y="674860"/>
                <a:ext cx="11683999" cy="6030740"/>
              </a:xfrm>
            </p:spPr>
            <p:txBody>
              <a:bodyPr>
                <a:normAutofit/>
              </a:bodyPr>
              <a:lstStyle/>
              <a:p>
                <a14:m>
                  <m:oMath xmlns:m="http://schemas.openxmlformats.org/officeDocument/2006/math">
                    <m:r>
                      <a:rPr lang="en-US" altLang="ko-KR" sz="3000" i="1" smtClean="0">
                        <a:latin typeface="Cambria Math" panose="02040503050406030204" pitchFamily="18" charset="0"/>
                      </a:rPr>
                      <m:t>𝐸</m:t>
                    </m:r>
                    <m:d>
                      <m:dPr>
                        <m:ctrlPr>
                          <a:rPr lang="en-US" altLang="ko-KR" sz="3000" i="1">
                            <a:latin typeface="Cambria Math" panose="02040503050406030204" pitchFamily="18" charset="0"/>
                          </a:rPr>
                        </m:ctrlPr>
                      </m:dPr>
                      <m:e>
                        <m:r>
                          <a:rPr lang="ko-KR" altLang="en-US" sz="3000" i="1">
                            <a:latin typeface="Cambria Math" panose="02040503050406030204" pitchFamily="18" charset="0"/>
                          </a:rPr>
                          <m:t>𝔽</m:t>
                        </m:r>
                        <m:r>
                          <a:rPr lang="en-US" altLang="ko-KR" sz="3000" i="1" baseline="-25000" dirty="0">
                            <a:latin typeface="Cambria Math" panose="02040503050406030204" pitchFamily="18" charset="0"/>
                          </a:rPr>
                          <m:t>𝑝</m:t>
                        </m:r>
                      </m:e>
                    </m:d>
                    <m:r>
                      <a:rPr lang="en-US" altLang="ko-KR" sz="3000" i="1" baseline="-25000" dirty="0">
                        <a:latin typeface="Cambria Math" panose="02040503050406030204" pitchFamily="18" charset="0"/>
                      </a:rPr>
                      <m:t> </m:t>
                    </m:r>
                  </m:oMath>
                </a14:m>
                <a:r>
                  <a:rPr lang="ko-KR" altLang="en-US" sz="3000" dirty="0"/>
                  <a:t> </a:t>
                </a:r>
                <a:r>
                  <a:rPr lang="en-US" altLang="ko-KR" sz="3000" dirty="0"/>
                  <a:t>:</a:t>
                </a:r>
                <a:r>
                  <a:rPr lang="ko-KR" altLang="en-US" sz="3000" dirty="0"/>
                  <a:t> 소수 </a:t>
                </a:r>
                <a:r>
                  <a:rPr lang="ko-KR" altLang="en-US" sz="3000" dirty="0" err="1"/>
                  <a:t>유한체</a:t>
                </a:r>
                <a:r>
                  <a:rPr lang="ko-KR" altLang="en-US" sz="3000" dirty="0"/>
                  <a:t> 상 타원곡선</a:t>
                </a:r>
                <a:endParaRPr lang="en-US" altLang="ko-KR" sz="3000" b="0" dirty="0"/>
              </a:p>
              <a:p>
                <a:pPr lvl="1"/>
                <a14:m>
                  <m:oMath xmlns:m="http://schemas.openxmlformats.org/officeDocument/2006/math">
                    <m:r>
                      <a:rPr lang="ko-KR" altLang="en-US" sz="2500" i="1" smtClean="0">
                        <a:solidFill>
                          <a:schemeClr val="bg1">
                            <a:lumMod val="85000"/>
                          </a:schemeClr>
                        </a:solidFill>
                        <a:latin typeface="Cambria Math" panose="02040503050406030204" pitchFamily="18" charset="0"/>
                      </a:rPr>
                      <m:t>𝔽</m:t>
                    </m:r>
                    <m:r>
                      <a:rPr lang="en-US" altLang="ko-KR" sz="2500" b="0" i="1" baseline="-25000" dirty="0" smtClean="0">
                        <a:latin typeface="Cambria Math" panose="02040503050406030204" pitchFamily="18" charset="0"/>
                      </a:rPr>
                      <m:t>𝑝</m:t>
                    </m:r>
                  </m:oMath>
                </a14:m>
                <a:r>
                  <a:rPr lang="en-US" altLang="ko-KR" sz="2500" dirty="0"/>
                  <a:t> :</a:t>
                </a:r>
                <a:r>
                  <a:rPr lang="ko-KR" altLang="en-US" sz="2500" dirty="0"/>
                  <a:t> </a:t>
                </a:r>
                <a14:m>
                  <m:oMath xmlns:m="http://schemas.openxmlformats.org/officeDocument/2006/math">
                    <m:r>
                      <a:rPr lang="en-US" altLang="ko-KR" sz="2500" i="1">
                        <a:latin typeface="Cambria Math" panose="02040503050406030204" pitchFamily="18" charset="0"/>
                      </a:rPr>
                      <m:t>𝑝</m:t>
                    </m:r>
                  </m:oMath>
                </a14:m>
                <a:r>
                  <a:rPr lang="ko-KR" altLang="en-US" sz="2500" dirty="0"/>
                  <a:t>가 홀수 소수인 소수 </a:t>
                </a:r>
                <a:r>
                  <a:rPr lang="ko-KR" altLang="en-US" sz="2500" dirty="0" err="1"/>
                  <a:t>유한체</a:t>
                </a:r>
                <a:r>
                  <a:rPr lang="en-US" altLang="ko-KR" sz="2500" dirty="0"/>
                  <a:t>(prime finite field)</a:t>
                </a:r>
              </a:p>
              <a:p>
                <a:pPr lvl="1"/>
                <a14:m>
                  <m:oMath xmlns:m="http://schemas.openxmlformats.org/officeDocument/2006/math">
                    <m:r>
                      <a:rPr lang="en-US" altLang="ko-KR" sz="2500" b="0" i="1" smtClean="0">
                        <a:latin typeface="Cambria Math" panose="02040503050406030204" pitchFamily="18" charset="0"/>
                      </a:rPr>
                      <m:t>𝑎</m:t>
                    </m:r>
                    <m:r>
                      <a:rPr lang="en-US" altLang="ko-KR" sz="2500" b="0" i="1" smtClean="0">
                        <a:latin typeface="Cambria Math" panose="02040503050406030204" pitchFamily="18" charset="0"/>
                      </a:rPr>
                      <m:t>, </m:t>
                    </m:r>
                    <m:r>
                      <a:rPr lang="en-US" altLang="ko-KR" sz="2500" b="0" i="1" smtClean="0">
                        <a:latin typeface="Cambria Math" panose="02040503050406030204" pitchFamily="18" charset="0"/>
                      </a:rPr>
                      <m:t>𝑏</m:t>
                    </m:r>
                    <m:r>
                      <a:rPr lang="en-US" altLang="ko-KR" sz="2500" b="0" i="1" smtClean="0">
                        <a:latin typeface="Cambria Math" panose="02040503050406030204" pitchFamily="18" charset="0"/>
                      </a:rPr>
                      <m:t> ∈ </m:t>
                    </m:r>
                    <m:r>
                      <a:rPr lang="ko-KR" altLang="en-US" sz="2500" i="1">
                        <a:latin typeface="Cambria Math" panose="02040503050406030204" pitchFamily="18" charset="0"/>
                      </a:rPr>
                      <m:t>𝔽</m:t>
                    </m:r>
                    <m:r>
                      <a:rPr lang="en-US" altLang="ko-KR" sz="2500" i="1" baseline="-25000" dirty="0">
                        <a:latin typeface="Cambria Math" panose="02040503050406030204" pitchFamily="18" charset="0"/>
                      </a:rPr>
                      <m:t>𝑝</m:t>
                    </m:r>
                  </m:oMath>
                </a14:m>
                <a:r>
                  <a:rPr lang="en-US" altLang="ko-KR" sz="2500" dirty="0"/>
                  <a:t> , </a:t>
                </a:r>
                <a14:m>
                  <m:oMath xmlns:m="http://schemas.openxmlformats.org/officeDocument/2006/math">
                    <m:r>
                      <a:rPr lang="en-US" altLang="ko-KR" sz="2500" b="0" i="1" smtClean="0">
                        <a:solidFill>
                          <a:schemeClr val="bg1">
                            <a:lumMod val="85000"/>
                          </a:schemeClr>
                        </a:solidFill>
                        <a:latin typeface="Cambria Math" panose="02040503050406030204" pitchFamily="18" charset="0"/>
                      </a:rPr>
                      <m:t>4</m:t>
                    </m:r>
                    <m:r>
                      <a:rPr lang="en-US" altLang="ko-KR" sz="2500" b="0" i="1" smtClean="0">
                        <a:solidFill>
                          <a:schemeClr val="bg1">
                            <a:lumMod val="85000"/>
                          </a:schemeClr>
                        </a:solidFill>
                        <a:latin typeface="Cambria Math" panose="02040503050406030204" pitchFamily="18" charset="0"/>
                      </a:rPr>
                      <m:t>𝑎</m:t>
                    </m:r>
                    <m:r>
                      <a:rPr lang="en-US" altLang="ko-KR" sz="2500" b="0" i="1" baseline="30000" smtClean="0">
                        <a:solidFill>
                          <a:schemeClr val="bg1">
                            <a:lumMod val="85000"/>
                          </a:schemeClr>
                        </a:solidFill>
                        <a:latin typeface="Cambria Math" panose="02040503050406030204" pitchFamily="18" charset="0"/>
                      </a:rPr>
                      <m:t>3</m:t>
                    </m:r>
                    <m:r>
                      <a:rPr lang="en-US" altLang="ko-KR" sz="2500" b="0" i="1" smtClean="0">
                        <a:solidFill>
                          <a:schemeClr val="bg1">
                            <a:lumMod val="85000"/>
                          </a:schemeClr>
                        </a:solidFill>
                        <a:latin typeface="Cambria Math" panose="02040503050406030204" pitchFamily="18" charset="0"/>
                      </a:rPr>
                      <m:t>+27</m:t>
                    </m:r>
                    <m:r>
                      <a:rPr lang="en-US" altLang="ko-KR" sz="2500" b="0" i="1" smtClean="0">
                        <a:solidFill>
                          <a:schemeClr val="bg1">
                            <a:lumMod val="85000"/>
                          </a:schemeClr>
                        </a:solidFill>
                        <a:latin typeface="Cambria Math" panose="02040503050406030204" pitchFamily="18" charset="0"/>
                      </a:rPr>
                      <m:t>𝑏</m:t>
                    </m:r>
                    <m:r>
                      <a:rPr lang="en-US" altLang="ko-KR" sz="2500" b="0" i="1" baseline="30000" smtClean="0">
                        <a:solidFill>
                          <a:schemeClr val="bg1">
                            <a:lumMod val="85000"/>
                          </a:schemeClr>
                        </a:solidFill>
                        <a:latin typeface="Cambria Math" panose="02040503050406030204" pitchFamily="18" charset="0"/>
                      </a:rPr>
                      <m:t>2</m:t>
                    </m:r>
                    <m:r>
                      <a:rPr lang="en-US" altLang="ko-KR" sz="2500" b="0" i="1" smtClean="0">
                        <a:solidFill>
                          <a:schemeClr val="bg1">
                            <a:lumMod val="85000"/>
                          </a:schemeClr>
                        </a:solidFill>
                        <a:latin typeface="Cambria Math" panose="02040503050406030204" pitchFamily="18" charset="0"/>
                      </a:rPr>
                      <m:t> </m:t>
                    </m:r>
                    <m:r>
                      <a:rPr lang="en-US" altLang="ko-KR" sz="2500" b="0" i="1" smtClean="0">
                        <a:solidFill>
                          <a:schemeClr val="bg1">
                            <a:lumMod val="85000"/>
                          </a:schemeClr>
                        </a:solidFill>
                        <a:latin typeface="Cambria Math" panose="02040503050406030204" pitchFamily="18" charset="0"/>
                        <a:ea typeface="Cambria Math" panose="02040503050406030204" pitchFamily="18" charset="0"/>
                      </a:rPr>
                      <m:t>≢0 (</m:t>
                    </m:r>
                    <m:r>
                      <a:rPr lang="en-US" altLang="ko-KR" sz="2500" b="0" i="1" smtClean="0">
                        <a:solidFill>
                          <a:schemeClr val="bg1">
                            <a:lumMod val="85000"/>
                          </a:schemeClr>
                        </a:solidFill>
                        <a:latin typeface="Cambria Math" panose="02040503050406030204" pitchFamily="18" charset="0"/>
                        <a:ea typeface="Cambria Math" panose="02040503050406030204" pitchFamily="18" charset="0"/>
                      </a:rPr>
                      <m:t>𝑚𝑜𝑑</m:t>
                    </m:r>
                    <m:r>
                      <a:rPr lang="en-US" altLang="ko-KR" sz="2500" b="0" i="1" smtClean="0">
                        <a:solidFill>
                          <a:schemeClr val="bg1">
                            <a:lumMod val="85000"/>
                          </a:schemeClr>
                        </a:solidFill>
                        <a:latin typeface="Cambria Math" panose="02040503050406030204" pitchFamily="18" charset="0"/>
                        <a:ea typeface="Cambria Math" panose="02040503050406030204" pitchFamily="18" charset="0"/>
                      </a:rPr>
                      <m:t> </m:t>
                    </m:r>
                    <m:r>
                      <a:rPr lang="en-US" altLang="ko-KR" sz="2500" b="0" i="1" smtClean="0">
                        <a:solidFill>
                          <a:schemeClr val="bg1">
                            <a:lumMod val="85000"/>
                          </a:schemeClr>
                        </a:solidFill>
                        <a:latin typeface="Cambria Math" panose="02040503050406030204" pitchFamily="18" charset="0"/>
                        <a:ea typeface="Cambria Math" panose="02040503050406030204" pitchFamily="18" charset="0"/>
                      </a:rPr>
                      <m:t>𝑝</m:t>
                    </m:r>
                    <m:r>
                      <a:rPr lang="en-US" altLang="ko-KR" sz="2500" b="0" i="1" smtClean="0">
                        <a:solidFill>
                          <a:schemeClr val="bg1">
                            <a:lumMod val="85000"/>
                          </a:schemeClr>
                        </a:solidFill>
                        <a:latin typeface="Cambria Math" panose="02040503050406030204" pitchFamily="18" charset="0"/>
                        <a:ea typeface="Cambria Math" panose="02040503050406030204" pitchFamily="18" charset="0"/>
                      </a:rPr>
                      <m:t>)</m:t>
                    </m:r>
                  </m:oMath>
                </a14:m>
                <a:r>
                  <a:rPr lang="en-US" altLang="ko-KR" sz="2500" dirty="0"/>
                  <a:t> : </a:t>
                </a:r>
                <a:r>
                  <a:rPr lang="ko-KR" altLang="en-US" sz="2500" dirty="0" err="1"/>
                  <a:t>비특이</a:t>
                </a:r>
                <a:r>
                  <a:rPr lang="ko-KR" altLang="en-US" sz="2500" dirty="0"/>
                  <a:t> 타원 곡선 만족</a:t>
                </a:r>
                <a:r>
                  <a:rPr lang="en-US" altLang="ko-KR" sz="2500" dirty="0"/>
                  <a:t>(x</a:t>
                </a:r>
                <a:r>
                  <a:rPr lang="ko-KR" altLang="en-US" sz="2500" dirty="0"/>
                  <a:t>축 대칭</a:t>
                </a:r>
                <a:r>
                  <a:rPr lang="en-US" altLang="ko-KR" sz="2500" dirty="0"/>
                  <a:t>)</a:t>
                </a:r>
              </a:p>
              <a:p>
                <a:pPr indent="0">
                  <a:buNone/>
                </a:pPr>
                <a:endParaRPr lang="en-US" altLang="ko-KR" sz="3000" dirty="0"/>
              </a:p>
              <a:p>
                <a:pPr indent="0">
                  <a:buNone/>
                </a:pPr>
                <a14:m>
                  <m:oMathPara xmlns:m="http://schemas.openxmlformats.org/officeDocument/2006/math">
                    <m:oMathParaPr>
                      <m:jc m:val="centerGroup"/>
                    </m:oMathParaPr>
                    <m:oMath xmlns:m="http://schemas.openxmlformats.org/officeDocument/2006/math">
                      <m:r>
                        <a:rPr lang="en-US" altLang="ko-KR" sz="3000" b="0" i="1" dirty="0" smtClean="0">
                          <a:solidFill>
                            <a:srgbClr val="00C8EB"/>
                          </a:solidFill>
                          <a:latin typeface="Cambria Math" panose="02040503050406030204" pitchFamily="18" charset="0"/>
                        </a:rPr>
                        <m:t>𝑦</m:t>
                      </m:r>
                      <m:r>
                        <a:rPr lang="en-US" altLang="ko-KR" sz="3000" b="0" i="1" baseline="30000" dirty="0" smtClean="0">
                          <a:solidFill>
                            <a:srgbClr val="00C8EB"/>
                          </a:solidFill>
                          <a:latin typeface="Cambria Math" panose="02040503050406030204" pitchFamily="18" charset="0"/>
                        </a:rPr>
                        <m:t>2</m:t>
                      </m:r>
                      <m:r>
                        <a:rPr lang="en-US" altLang="ko-KR" sz="3000" b="0" i="1" dirty="0" smtClean="0">
                          <a:solidFill>
                            <a:srgbClr val="00C8EB"/>
                          </a:solidFill>
                          <a:latin typeface="Cambria Math" panose="02040503050406030204" pitchFamily="18" charset="0"/>
                        </a:rPr>
                        <m:t> </m:t>
                      </m:r>
                      <m:r>
                        <a:rPr lang="en-US" altLang="ko-KR" sz="3000" b="0" i="1" dirty="0" smtClean="0">
                          <a:solidFill>
                            <a:srgbClr val="00C8EB"/>
                          </a:solidFill>
                          <a:latin typeface="Cambria Math" panose="02040503050406030204" pitchFamily="18" charset="0"/>
                          <a:ea typeface="Cambria Math" panose="02040503050406030204" pitchFamily="18" charset="0"/>
                        </a:rPr>
                        <m:t>≡</m:t>
                      </m:r>
                      <m:r>
                        <a:rPr lang="en-US" altLang="ko-KR" sz="3000" b="0" i="1" dirty="0" smtClean="0">
                          <a:solidFill>
                            <a:srgbClr val="00C8EB"/>
                          </a:solidFill>
                          <a:latin typeface="Cambria Math" panose="02040503050406030204" pitchFamily="18" charset="0"/>
                          <a:ea typeface="Cambria Math" panose="02040503050406030204" pitchFamily="18" charset="0"/>
                        </a:rPr>
                        <m:t>𝑥</m:t>
                      </m:r>
                      <m:r>
                        <a:rPr lang="en-US" altLang="ko-KR" sz="3000" b="0" i="1" baseline="30000" dirty="0" smtClean="0">
                          <a:solidFill>
                            <a:srgbClr val="00C8EB"/>
                          </a:solidFill>
                          <a:latin typeface="Cambria Math" panose="02040503050406030204" pitchFamily="18" charset="0"/>
                          <a:ea typeface="Cambria Math" panose="02040503050406030204" pitchFamily="18" charset="0"/>
                        </a:rPr>
                        <m:t>3</m:t>
                      </m:r>
                      <m:r>
                        <a:rPr lang="en-US" altLang="ko-KR" sz="3000" b="0" i="1" dirty="0" smtClean="0">
                          <a:solidFill>
                            <a:srgbClr val="00C8EB"/>
                          </a:solidFill>
                          <a:latin typeface="Cambria Math" panose="02040503050406030204" pitchFamily="18" charset="0"/>
                          <a:ea typeface="Cambria Math" panose="02040503050406030204" pitchFamily="18" charset="0"/>
                        </a:rPr>
                        <m:t>+</m:t>
                      </m:r>
                      <m:r>
                        <a:rPr lang="en-US" altLang="ko-KR" sz="3000" b="0" i="1" dirty="0" smtClean="0">
                          <a:solidFill>
                            <a:srgbClr val="00C8EB"/>
                          </a:solidFill>
                          <a:latin typeface="Cambria Math" panose="02040503050406030204" pitchFamily="18" charset="0"/>
                          <a:ea typeface="Cambria Math" panose="02040503050406030204" pitchFamily="18" charset="0"/>
                        </a:rPr>
                        <m:t>𝑎𝑥</m:t>
                      </m:r>
                      <m:r>
                        <a:rPr lang="en-US" altLang="ko-KR" sz="3000" b="0" i="1" dirty="0" smtClean="0">
                          <a:solidFill>
                            <a:srgbClr val="00C8EB"/>
                          </a:solidFill>
                          <a:latin typeface="Cambria Math" panose="02040503050406030204" pitchFamily="18" charset="0"/>
                          <a:ea typeface="Cambria Math" panose="02040503050406030204" pitchFamily="18" charset="0"/>
                        </a:rPr>
                        <m:t>+</m:t>
                      </m:r>
                      <m:r>
                        <a:rPr lang="en-US" altLang="ko-KR" sz="3000" b="0" i="1" dirty="0" smtClean="0">
                          <a:solidFill>
                            <a:srgbClr val="00C8EB"/>
                          </a:solidFill>
                          <a:latin typeface="Cambria Math" panose="02040503050406030204" pitchFamily="18" charset="0"/>
                          <a:ea typeface="Cambria Math" panose="02040503050406030204" pitchFamily="18" charset="0"/>
                        </a:rPr>
                        <m:t>𝑏</m:t>
                      </m:r>
                      <m:r>
                        <a:rPr lang="en-US" altLang="ko-KR" sz="3000" b="0" i="1" dirty="0" smtClean="0">
                          <a:solidFill>
                            <a:srgbClr val="00C8EB"/>
                          </a:solidFill>
                          <a:latin typeface="Cambria Math" panose="02040503050406030204" pitchFamily="18" charset="0"/>
                          <a:ea typeface="Cambria Math" panose="02040503050406030204" pitchFamily="18" charset="0"/>
                        </a:rPr>
                        <m:t> (</m:t>
                      </m:r>
                      <m:r>
                        <a:rPr lang="en-US" altLang="ko-KR" sz="3000" b="0" i="1" dirty="0" smtClean="0">
                          <a:solidFill>
                            <a:srgbClr val="00C8EB"/>
                          </a:solidFill>
                          <a:latin typeface="Cambria Math" panose="02040503050406030204" pitchFamily="18" charset="0"/>
                          <a:ea typeface="Cambria Math" panose="02040503050406030204" pitchFamily="18" charset="0"/>
                        </a:rPr>
                        <m:t>𝑚𝑜𝑑</m:t>
                      </m:r>
                      <m:r>
                        <a:rPr lang="en-US" altLang="ko-KR" sz="3000" b="0" i="1" dirty="0" smtClean="0">
                          <a:solidFill>
                            <a:srgbClr val="00C8EB"/>
                          </a:solidFill>
                          <a:latin typeface="Cambria Math" panose="02040503050406030204" pitchFamily="18" charset="0"/>
                          <a:ea typeface="Cambria Math" panose="02040503050406030204" pitchFamily="18" charset="0"/>
                        </a:rPr>
                        <m:t> </m:t>
                      </m:r>
                      <m:r>
                        <a:rPr lang="en-US" altLang="ko-KR" sz="3000" b="0" i="1" dirty="0" smtClean="0">
                          <a:solidFill>
                            <a:srgbClr val="00C8EB"/>
                          </a:solidFill>
                          <a:latin typeface="Cambria Math" panose="02040503050406030204" pitchFamily="18" charset="0"/>
                          <a:ea typeface="Cambria Math" panose="02040503050406030204" pitchFamily="18" charset="0"/>
                        </a:rPr>
                        <m:t>𝑝</m:t>
                      </m:r>
                      <m:r>
                        <a:rPr lang="en-US" altLang="ko-KR" sz="3000" b="0" i="1" dirty="0" smtClean="0">
                          <a:solidFill>
                            <a:srgbClr val="00C8EB"/>
                          </a:solidFill>
                          <a:latin typeface="Cambria Math" panose="02040503050406030204" pitchFamily="18" charset="0"/>
                          <a:ea typeface="Cambria Math" panose="02040503050406030204" pitchFamily="18" charset="0"/>
                        </a:rPr>
                        <m:t>)</m:t>
                      </m:r>
                    </m:oMath>
                  </m:oMathPara>
                </a14:m>
                <a:endParaRPr lang="en-US" altLang="ko-KR" sz="3000" dirty="0">
                  <a:solidFill>
                    <a:srgbClr val="00C8EB"/>
                  </a:solidFill>
                </a:endParaRPr>
              </a:p>
              <a:p>
                <a:pPr indent="0" algn="ctr">
                  <a:buNone/>
                </a:pPr>
                <a:r>
                  <a:rPr lang="en-US" altLang="ko-KR" sz="3000" dirty="0"/>
                  <a:t>∥</a:t>
                </a:r>
              </a:p>
              <a:p>
                <a:pPr indent="0">
                  <a:buNone/>
                </a:pPr>
                <a14:m>
                  <m:oMathPara xmlns:m="http://schemas.openxmlformats.org/officeDocument/2006/math">
                    <m:oMathParaPr>
                      <m:jc m:val="centerGroup"/>
                    </m:oMathParaPr>
                    <m:oMath xmlns:m="http://schemas.openxmlformats.org/officeDocument/2006/math">
                      <m:r>
                        <a:rPr lang="en-US" altLang="ko-KR" sz="3000" b="0" i="1" smtClean="0">
                          <a:latin typeface="Cambria Math" panose="02040503050406030204" pitchFamily="18" charset="0"/>
                        </a:rPr>
                        <m:t>𝑦</m:t>
                      </m:r>
                      <m:r>
                        <a:rPr lang="en-US" altLang="ko-KR" sz="3000" b="0" i="1" baseline="30000" smtClean="0">
                          <a:latin typeface="Cambria Math" panose="02040503050406030204" pitchFamily="18" charset="0"/>
                        </a:rPr>
                        <m:t>2</m:t>
                      </m:r>
                      <m:r>
                        <a:rPr lang="en-US" altLang="ko-KR" sz="3000" b="0" i="1" smtClean="0">
                          <a:latin typeface="Cambria Math" panose="02040503050406030204" pitchFamily="18" charset="0"/>
                        </a:rPr>
                        <m:t> </m:t>
                      </m:r>
                      <m:r>
                        <a:rPr lang="en-US" altLang="ko-KR" sz="3000" b="0" i="1" smtClean="0">
                          <a:latin typeface="Cambria Math" panose="02040503050406030204" pitchFamily="18" charset="0"/>
                        </a:rPr>
                        <m:t>𝑚𝑜𝑑</m:t>
                      </m:r>
                      <m:r>
                        <a:rPr lang="en-US" altLang="ko-KR" sz="3000" b="0" i="1" smtClean="0">
                          <a:latin typeface="Cambria Math" panose="02040503050406030204" pitchFamily="18" charset="0"/>
                        </a:rPr>
                        <m:t> </m:t>
                      </m:r>
                      <m:r>
                        <a:rPr lang="en-US" altLang="ko-KR" sz="3000" b="0" i="1" smtClean="0">
                          <a:latin typeface="Cambria Math" panose="02040503050406030204" pitchFamily="18" charset="0"/>
                        </a:rPr>
                        <m:t>𝑝</m:t>
                      </m:r>
                      <m:r>
                        <a:rPr lang="en-US" altLang="ko-KR" sz="3000" b="0" i="1" smtClean="0">
                          <a:latin typeface="Cambria Math" panose="02040503050406030204" pitchFamily="18" charset="0"/>
                        </a:rPr>
                        <m:t>=</m:t>
                      </m:r>
                      <m:d>
                        <m:dPr>
                          <m:ctrlPr>
                            <a:rPr lang="en-US" altLang="ko-KR" sz="3000" b="0" i="1" smtClean="0">
                              <a:latin typeface="Cambria Math" panose="02040503050406030204" pitchFamily="18" charset="0"/>
                            </a:rPr>
                          </m:ctrlPr>
                        </m:dPr>
                        <m:e>
                          <m:r>
                            <a:rPr lang="en-US" altLang="ko-KR" sz="3000" b="0" i="1" smtClean="0">
                              <a:latin typeface="Cambria Math" panose="02040503050406030204" pitchFamily="18" charset="0"/>
                            </a:rPr>
                            <m:t>𝑥</m:t>
                          </m:r>
                          <m:r>
                            <a:rPr lang="en-US" altLang="ko-KR" sz="3000" b="0" i="1" baseline="30000" smtClean="0">
                              <a:latin typeface="Cambria Math" panose="02040503050406030204" pitchFamily="18" charset="0"/>
                            </a:rPr>
                            <m:t>3</m:t>
                          </m:r>
                          <m:r>
                            <a:rPr lang="en-US" altLang="ko-KR" sz="3000" b="0" i="1" smtClean="0">
                              <a:latin typeface="Cambria Math" panose="02040503050406030204" pitchFamily="18" charset="0"/>
                            </a:rPr>
                            <m:t>+</m:t>
                          </m:r>
                          <m:r>
                            <a:rPr lang="en-US" altLang="ko-KR" sz="3000" b="0" i="1" smtClean="0">
                              <a:latin typeface="Cambria Math" panose="02040503050406030204" pitchFamily="18" charset="0"/>
                            </a:rPr>
                            <m:t>𝑎𝑥</m:t>
                          </m:r>
                          <m:r>
                            <a:rPr lang="en-US" altLang="ko-KR" sz="3000" b="0" i="1" smtClean="0">
                              <a:latin typeface="Cambria Math" panose="02040503050406030204" pitchFamily="18" charset="0"/>
                            </a:rPr>
                            <m:t>+</m:t>
                          </m:r>
                          <m:r>
                            <a:rPr lang="en-US" altLang="ko-KR" sz="3000" b="0" i="1" smtClean="0">
                              <a:latin typeface="Cambria Math" panose="02040503050406030204" pitchFamily="18" charset="0"/>
                            </a:rPr>
                            <m:t>𝑏</m:t>
                          </m:r>
                        </m:e>
                      </m:d>
                      <m:r>
                        <a:rPr lang="en-US" altLang="ko-KR" sz="3000" b="0" i="1" smtClean="0">
                          <a:latin typeface="Cambria Math" panose="02040503050406030204" pitchFamily="18" charset="0"/>
                        </a:rPr>
                        <m:t> </m:t>
                      </m:r>
                      <m:r>
                        <a:rPr lang="en-US" altLang="ko-KR" sz="3000" b="0" i="1" smtClean="0">
                          <a:latin typeface="Cambria Math" panose="02040503050406030204" pitchFamily="18" charset="0"/>
                        </a:rPr>
                        <m:t>𝑚𝑜𝑑</m:t>
                      </m:r>
                      <m:r>
                        <a:rPr lang="en-US" altLang="ko-KR" sz="3000" b="0" i="1" smtClean="0">
                          <a:latin typeface="Cambria Math" panose="02040503050406030204" pitchFamily="18" charset="0"/>
                        </a:rPr>
                        <m:t> </m:t>
                      </m:r>
                      <m:r>
                        <a:rPr lang="en-US" altLang="ko-KR" sz="3000" b="0" i="1" smtClean="0">
                          <a:latin typeface="Cambria Math" panose="02040503050406030204" pitchFamily="18" charset="0"/>
                        </a:rPr>
                        <m:t>𝑝</m:t>
                      </m:r>
                    </m:oMath>
                  </m:oMathPara>
                </a14:m>
                <a:endParaRPr lang="en-US" altLang="ko-KR" sz="3000" b="0" dirty="0"/>
              </a:p>
              <a:p>
                <a:pPr indent="0" algn="ctr">
                  <a:buNone/>
                </a:pPr>
                <a:r>
                  <a:rPr lang="en-US" altLang="ko-KR" sz="3000" dirty="0"/>
                  <a:t>∥</a:t>
                </a:r>
              </a:p>
              <a:p>
                <a:pPr indent="0" algn="ctr">
                  <a:buNone/>
                </a:pPr>
                <a14:m>
                  <m:oMathPara xmlns:m="http://schemas.openxmlformats.org/officeDocument/2006/math">
                    <m:oMathParaPr>
                      <m:jc m:val="centerGroup"/>
                    </m:oMathParaPr>
                    <m:oMath xmlns:m="http://schemas.openxmlformats.org/officeDocument/2006/math">
                      <m:r>
                        <a:rPr lang="en-US" altLang="ko-KR" sz="3000" b="0" i="1" dirty="0" smtClean="0">
                          <a:latin typeface="Cambria Math" panose="02040503050406030204" pitchFamily="18" charset="0"/>
                        </a:rPr>
                        <m:t>𝑦</m:t>
                      </m:r>
                      <m:r>
                        <a:rPr lang="en-US" altLang="ko-KR" sz="3000" b="0" i="1" baseline="30000" dirty="0" smtClean="0">
                          <a:latin typeface="Cambria Math" panose="02040503050406030204" pitchFamily="18" charset="0"/>
                        </a:rPr>
                        <m:t>2</m:t>
                      </m:r>
                      <m:r>
                        <a:rPr lang="en-US" altLang="ko-KR" sz="3000" b="0" i="1" dirty="0" smtClean="0">
                          <a:latin typeface="Cambria Math" panose="02040503050406030204" pitchFamily="18" charset="0"/>
                        </a:rPr>
                        <m:t>=</m:t>
                      </m:r>
                      <m:d>
                        <m:dPr>
                          <m:ctrlPr>
                            <a:rPr lang="en-US" altLang="ko-KR" sz="3000" b="0" i="1" dirty="0" smtClean="0">
                              <a:latin typeface="Cambria Math" panose="02040503050406030204" pitchFamily="18" charset="0"/>
                            </a:rPr>
                          </m:ctrlPr>
                        </m:dPr>
                        <m:e>
                          <m:r>
                            <a:rPr lang="en-US" altLang="ko-KR" sz="3000" b="0" i="1" dirty="0" smtClean="0">
                              <a:latin typeface="Cambria Math" panose="02040503050406030204" pitchFamily="18" charset="0"/>
                            </a:rPr>
                            <m:t>𝑥</m:t>
                          </m:r>
                          <m:r>
                            <a:rPr lang="en-US" altLang="ko-KR" sz="3000" b="0" i="1" baseline="30000" dirty="0" smtClean="0">
                              <a:latin typeface="Cambria Math" panose="02040503050406030204" pitchFamily="18" charset="0"/>
                            </a:rPr>
                            <m:t>3</m:t>
                          </m:r>
                          <m:r>
                            <a:rPr lang="en-US" altLang="ko-KR" sz="3000" b="0" i="1" dirty="0" smtClean="0">
                              <a:latin typeface="Cambria Math" panose="02040503050406030204" pitchFamily="18" charset="0"/>
                            </a:rPr>
                            <m:t>+</m:t>
                          </m:r>
                          <m:r>
                            <a:rPr lang="en-US" altLang="ko-KR" sz="3000" b="0" i="1" dirty="0" smtClean="0">
                              <a:latin typeface="Cambria Math" panose="02040503050406030204" pitchFamily="18" charset="0"/>
                            </a:rPr>
                            <m:t>𝑎𝑥</m:t>
                          </m:r>
                          <m:r>
                            <a:rPr lang="en-US" altLang="ko-KR" sz="3000" b="0" i="1" dirty="0" smtClean="0">
                              <a:latin typeface="Cambria Math" panose="02040503050406030204" pitchFamily="18" charset="0"/>
                            </a:rPr>
                            <m:t>+</m:t>
                          </m:r>
                          <m:r>
                            <a:rPr lang="en-US" altLang="ko-KR" sz="3000" b="0" i="1" dirty="0" smtClean="0">
                              <a:latin typeface="Cambria Math" panose="02040503050406030204" pitchFamily="18" charset="0"/>
                            </a:rPr>
                            <m:t>𝑏</m:t>
                          </m:r>
                        </m:e>
                      </m:d>
                      <m:r>
                        <a:rPr lang="en-US" altLang="ko-KR" sz="3000" b="0" i="1" dirty="0" smtClean="0">
                          <a:latin typeface="Cambria Math" panose="02040503050406030204" pitchFamily="18" charset="0"/>
                        </a:rPr>
                        <m:t> </m:t>
                      </m:r>
                      <m:r>
                        <a:rPr lang="en-US" altLang="ko-KR" sz="3000" b="0" i="1" dirty="0" smtClean="0">
                          <a:latin typeface="Cambria Math" panose="02040503050406030204" pitchFamily="18" charset="0"/>
                        </a:rPr>
                        <m:t>𝑜𝑣𝑒𝑟</m:t>
                      </m:r>
                      <m:r>
                        <a:rPr lang="en-US" altLang="ko-KR" sz="3000" b="0" i="1" dirty="0" smtClean="0">
                          <a:latin typeface="Cambria Math" panose="02040503050406030204" pitchFamily="18" charset="0"/>
                        </a:rPr>
                        <m:t> </m:t>
                      </m:r>
                      <m:d>
                        <m:dPr>
                          <m:ctrlPr>
                            <a:rPr lang="en-US" altLang="ko-KR" sz="3000" b="0" i="1" dirty="0" smtClean="0">
                              <a:latin typeface="Cambria Math" panose="02040503050406030204" pitchFamily="18" charset="0"/>
                            </a:rPr>
                          </m:ctrlPr>
                        </m:dPr>
                        <m:e>
                          <m:r>
                            <a:rPr lang="ko-KR" altLang="en-US" sz="3000" i="1" smtClean="0">
                              <a:solidFill>
                                <a:schemeClr val="bg1">
                                  <a:lumMod val="85000"/>
                                </a:schemeClr>
                              </a:solidFill>
                              <a:latin typeface="Cambria Math" panose="02040503050406030204" pitchFamily="18" charset="0"/>
                            </a:rPr>
                            <m:t>𝔽</m:t>
                          </m:r>
                          <m:r>
                            <a:rPr lang="en-US" altLang="ko-KR" sz="3000" b="0" i="1" baseline="-25000" dirty="0" smtClean="0">
                              <a:latin typeface="Cambria Math" panose="02040503050406030204" pitchFamily="18" charset="0"/>
                            </a:rPr>
                            <m:t>𝑝</m:t>
                          </m:r>
                        </m:e>
                      </m:d>
                    </m:oMath>
                  </m:oMathPara>
                </a14:m>
                <a:endParaRPr lang="en-US" altLang="ko-KR" sz="3000" dirty="0"/>
              </a:p>
              <a:p>
                <a:endParaRPr lang="en-US" altLang="ko-KR" sz="3000" dirty="0"/>
              </a:p>
              <a:p>
                <a:endParaRPr lang="en-US" altLang="ko-KR" sz="2500" dirty="0"/>
              </a:p>
              <a:p>
                <a:pPr lvl="1"/>
                <a:endParaRPr lang="en-US" altLang="ko-KR" dirty="0"/>
              </a:p>
              <a:p>
                <a:pPr marL="216000" lvl="1" indent="0">
                  <a:buNone/>
                </a:pPr>
                <a:endParaRPr lang="ko-KR" altLang="en-US" dirty="0"/>
              </a:p>
            </p:txBody>
          </p:sp>
        </mc:Choice>
        <mc:Fallback xmlns="">
          <p:sp>
            <p:nvSpPr>
              <p:cNvPr id="2" name="내용 개체 틀 1">
                <a:extLst>
                  <a:ext uri="{FF2B5EF4-FFF2-40B4-BE49-F238E27FC236}">
                    <a16:creationId xmlns:a16="http://schemas.microsoft.com/office/drawing/2014/main" id="{06BBAB47-0E6A-4E78-B927-D0C135424EC5}"/>
                  </a:ext>
                </a:extLst>
              </p:cNvPr>
              <p:cNvSpPr>
                <a:spLocks noGrp="1" noRot="1" noChangeAspect="1" noMove="1" noResize="1" noEditPoints="1" noAdjustHandles="1" noChangeArrowheads="1" noChangeShapeType="1" noTextEdit="1"/>
              </p:cNvSpPr>
              <p:nvPr>
                <p:ph idx="1"/>
              </p:nvPr>
            </p:nvSpPr>
            <p:spPr>
              <a:xfrm>
                <a:off x="241299" y="674860"/>
                <a:ext cx="11683999" cy="6030740"/>
              </a:xfrm>
              <a:blipFill>
                <a:blip r:embed="rId3"/>
                <a:stretch>
                  <a:fillRect t="-1517"/>
                </a:stretch>
              </a:blipFill>
            </p:spPr>
            <p:txBody>
              <a:bodyPr/>
              <a:lstStyle/>
              <a:p>
                <a:r>
                  <a:rPr lang="ko-KR" altLang="en-US">
                    <a:noFill/>
                  </a:rPr>
                  <a:t> </a:t>
                </a:r>
              </a:p>
            </p:txBody>
          </p:sp>
        </mc:Fallback>
      </mc:AlternateContent>
      <p:sp>
        <p:nvSpPr>
          <p:cNvPr id="3" name="제목 2">
            <a:extLst>
              <a:ext uri="{FF2B5EF4-FFF2-40B4-BE49-F238E27FC236}">
                <a16:creationId xmlns:a16="http://schemas.microsoft.com/office/drawing/2014/main" id="{84A7E0CD-B017-4659-B087-8F86A4DCE660}"/>
              </a:ext>
            </a:extLst>
          </p:cNvPr>
          <p:cNvSpPr>
            <a:spLocks noGrp="1"/>
          </p:cNvSpPr>
          <p:nvPr>
            <p:ph type="title"/>
          </p:nvPr>
        </p:nvSpPr>
        <p:spPr/>
        <p:txBody>
          <a:bodyPr/>
          <a:lstStyle/>
          <a:p>
            <a:r>
              <a:rPr lang="en-US" altLang="ko-KR" dirty="0"/>
              <a:t>ECC [ </a:t>
            </a:r>
            <a:r>
              <a:rPr lang="ko-KR" altLang="en-US" dirty="0"/>
              <a:t>타원곡선 </a:t>
            </a:r>
            <a:r>
              <a:rPr lang="en-US" altLang="ko-KR" dirty="0"/>
              <a:t>(Elliptic Curve) ]</a:t>
            </a:r>
            <a:endParaRPr lang="ko-KR" altLang="en-US" dirty="0"/>
          </a:p>
        </p:txBody>
      </p:sp>
    </p:spTree>
    <p:extLst>
      <p:ext uri="{BB962C8B-B14F-4D97-AF65-F5344CB8AC3E}">
        <p14:creationId xmlns:p14="http://schemas.microsoft.com/office/powerpoint/2010/main" val="38523007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A1909B53-308E-4F8F-8B8C-0AEAF1A43552}"/>
              </a:ext>
            </a:extLst>
          </p:cNvPr>
          <p:cNvSpPr>
            <a:spLocks noGrp="1"/>
          </p:cNvSpPr>
          <p:nvPr>
            <p:ph type="title"/>
          </p:nvPr>
        </p:nvSpPr>
        <p:spPr/>
        <p:txBody>
          <a:bodyPr/>
          <a:lstStyle/>
          <a:p>
            <a:r>
              <a:rPr lang="en-US" altLang="ko-KR" dirty="0"/>
              <a:t>ECC [ </a:t>
            </a:r>
            <a:r>
              <a:rPr lang="ko-KR" altLang="en-US" dirty="0"/>
              <a:t>타원곡선 </a:t>
            </a:r>
            <a:r>
              <a:rPr lang="en-US" altLang="ko-KR" dirty="0"/>
              <a:t>(Elliptic Curve) ]</a:t>
            </a:r>
            <a:endParaRPr lang="ko-KR" altLang="en-US" dirty="0"/>
          </a:p>
        </p:txBody>
      </p:sp>
      <p:sp>
        <p:nvSpPr>
          <p:cNvPr id="6" name="내용 개체 틀 1">
            <a:extLst>
              <a:ext uri="{FF2B5EF4-FFF2-40B4-BE49-F238E27FC236}">
                <a16:creationId xmlns:a16="http://schemas.microsoft.com/office/drawing/2014/main" id="{AA606417-AECD-4B26-99E9-19CD3A54355A}"/>
              </a:ext>
            </a:extLst>
          </p:cNvPr>
          <p:cNvSpPr txBox="1">
            <a:spLocks/>
          </p:cNvSpPr>
          <p:nvPr/>
        </p:nvSpPr>
        <p:spPr>
          <a:xfrm>
            <a:off x="607142" y="1050704"/>
            <a:ext cx="10977716" cy="5174754"/>
          </a:xfrm>
          <a:prstGeom prst="rect">
            <a:avLst/>
          </a:prstGeom>
        </p:spPr>
        <p:txBody>
          <a:bodyPr vert="horz" lIns="91440" tIns="45720" rIns="91440" bIns="45720" rtlCol="0">
            <a:normAutofit/>
          </a:bodyPr>
          <a:lstStyle>
            <a:lvl1pPr marL="0" indent="-144000" algn="l" defTabSz="914400" rtl="0" eaLnBrk="1" latinLnBrk="1" hangingPunct="1">
              <a:lnSpc>
                <a:spcPct val="105000"/>
              </a:lnSpc>
              <a:spcBef>
                <a:spcPts val="1000"/>
              </a:spcBef>
              <a:buFont typeface="Arial" panose="020B0604020202020204" pitchFamily="34" charset="0"/>
              <a:buChar char="•"/>
              <a:defRPr sz="1800" kern="1200" spc="-90" baseline="0">
                <a:solidFill>
                  <a:schemeClr val="bg1">
                    <a:lumMod val="85000"/>
                  </a:schemeClr>
                </a:solidFill>
                <a:latin typeface="Arial" panose="020B0604020202020204" pitchFamily="34" charset="0"/>
                <a:ea typeface="맑은 고딕" panose="020B0503020000020004" pitchFamily="50" charset="-127"/>
                <a:cs typeface="+mn-cs"/>
              </a:defRPr>
            </a:lvl1pPr>
            <a:lvl2pPr marL="360000" indent="-144000" algn="l" defTabSz="914400" rtl="0" eaLnBrk="1" latinLnBrk="1" hangingPunct="1">
              <a:lnSpc>
                <a:spcPct val="105000"/>
              </a:lnSpc>
              <a:spcBef>
                <a:spcPts val="500"/>
              </a:spcBef>
              <a:buFont typeface="Arial" panose="020B0604020202020204" pitchFamily="34" charset="0"/>
              <a:buChar char="•"/>
              <a:defRPr sz="1600" kern="1200" spc="-90" baseline="0">
                <a:solidFill>
                  <a:schemeClr val="bg1">
                    <a:lumMod val="85000"/>
                  </a:schemeClr>
                </a:solidFill>
                <a:latin typeface="Arial" panose="020B0604020202020204" pitchFamily="34" charset="0"/>
                <a:ea typeface="맑은 고딕" panose="020B0503020000020004" pitchFamily="50" charset="-127"/>
                <a:cs typeface="+mn-cs"/>
              </a:defRPr>
            </a:lvl2pPr>
            <a:lvl3pPr marL="540000" indent="-144000" algn="l" defTabSz="914400" rtl="0" eaLnBrk="1" latinLnBrk="1" hangingPunct="1">
              <a:lnSpc>
                <a:spcPct val="105000"/>
              </a:lnSpc>
              <a:spcBef>
                <a:spcPts val="500"/>
              </a:spcBef>
              <a:buFont typeface="Arial" panose="020B0604020202020204" pitchFamily="34" charset="0"/>
              <a:buChar char="•"/>
              <a:defRPr sz="1400" kern="1200" spc="-90" baseline="0">
                <a:solidFill>
                  <a:schemeClr val="bg1">
                    <a:lumMod val="85000"/>
                  </a:schemeClr>
                </a:solidFill>
                <a:latin typeface="Arial" panose="020B0604020202020204" pitchFamily="34" charset="0"/>
                <a:ea typeface="맑은 고딕" panose="020B0503020000020004" pitchFamily="50" charset="-127"/>
                <a:cs typeface="+mn-cs"/>
              </a:defRPr>
            </a:lvl3pPr>
            <a:lvl4pPr marL="720000" indent="-144000" algn="l" defTabSz="914400" rtl="0" eaLnBrk="1" latinLnBrk="1" hangingPunct="1">
              <a:lnSpc>
                <a:spcPct val="105000"/>
              </a:lnSpc>
              <a:spcBef>
                <a:spcPts val="500"/>
              </a:spcBef>
              <a:buFont typeface="Arial" panose="020B0604020202020204" pitchFamily="34" charset="0"/>
              <a:buChar char="•"/>
              <a:defRPr sz="1300" kern="1200" spc="-90" baseline="0">
                <a:solidFill>
                  <a:schemeClr val="bg1">
                    <a:lumMod val="85000"/>
                  </a:schemeClr>
                </a:solidFill>
                <a:latin typeface="Arial" panose="020B0604020202020204" pitchFamily="34" charset="0"/>
                <a:ea typeface="맑은 고딕" panose="020B0503020000020004" pitchFamily="50" charset="-127"/>
                <a:cs typeface="+mn-cs"/>
              </a:defRPr>
            </a:lvl4pPr>
            <a:lvl5pPr marL="900000" indent="-144000" algn="l" defTabSz="914400" rtl="0" eaLnBrk="1" latinLnBrk="1" hangingPunct="1">
              <a:lnSpc>
                <a:spcPct val="105000"/>
              </a:lnSpc>
              <a:spcBef>
                <a:spcPts val="500"/>
              </a:spcBef>
              <a:buFont typeface="Arial" panose="020B0604020202020204" pitchFamily="34" charset="0"/>
              <a:buChar char="•"/>
              <a:defRPr sz="1200" kern="1200" spc="-90" baseline="0">
                <a:solidFill>
                  <a:schemeClr val="bg1">
                    <a:lumMod val="85000"/>
                  </a:schemeClr>
                </a:solidFill>
                <a:latin typeface="Arial" panose="020B0604020202020204" pitchFamily="34" charset="0"/>
                <a:ea typeface="맑은 고딕" panose="020B0503020000020004"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lgn="ctr">
              <a:buNone/>
            </a:pPr>
            <a:r>
              <a:rPr lang="en-US" altLang="ko-KR" sz="5000" dirty="0"/>
              <a:t>         K = </a:t>
            </a:r>
            <a:r>
              <a:rPr lang="en-US" altLang="ko-KR" sz="5000" dirty="0" err="1"/>
              <a:t>k</a:t>
            </a:r>
            <a:r>
              <a:rPr lang="en-US" altLang="ko-KR" sz="5400" dirty="0" err="1"/>
              <a:t>∙</a:t>
            </a:r>
            <a:r>
              <a:rPr lang="en-US" altLang="ko-KR" sz="5000" dirty="0" err="1"/>
              <a:t>G</a:t>
            </a:r>
            <a:r>
              <a:rPr lang="en-US" altLang="ko-KR" sz="5000" dirty="0"/>
              <a:t> (G</a:t>
            </a:r>
            <a:r>
              <a:rPr lang="ko-KR" altLang="en-US" sz="5000" dirty="0"/>
              <a:t>는 알려진 점</a:t>
            </a:r>
            <a:r>
              <a:rPr lang="en-US" altLang="ko-KR" sz="5000" dirty="0"/>
              <a:t>)</a:t>
            </a:r>
          </a:p>
          <a:p>
            <a:pPr indent="0" algn="ctr">
              <a:buNone/>
            </a:pPr>
            <a:endParaRPr lang="en-US" altLang="ko-KR" sz="3000" dirty="0"/>
          </a:p>
          <a:p>
            <a:pPr indent="0" algn="ctr">
              <a:buNone/>
            </a:pPr>
            <a:r>
              <a:rPr lang="en-US" altLang="ko-KR" sz="3000" dirty="0"/>
              <a:t>k</a:t>
            </a:r>
            <a:r>
              <a:rPr lang="ko-KR" altLang="en-US" sz="3000" dirty="0"/>
              <a:t>를 알면 </a:t>
            </a:r>
            <a:r>
              <a:rPr lang="en-US" altLang="ko-KR" sz="3000" dirty="0"/>
              <a:t>K</a:t>
            </a:r>
            <a:r>
              <a:rPr lang="ko-KR" altLang="en-US" sz="3000" dirty="0"/>
              <a:t>를 빠르게 계산 가능</a:t>
            </a:r>
            <a:endParaRPr lang="en-US" altLang="ko-KR" sz="3000" dirty="0"/>
          </a:p>
          <a:p>
            <a:pPr indent="0" algn="ctr">
              <a:buNone/>
            </a:pPr>
            <a:r>
              <a:rPr lang="en-US" altLang="ko-KR" sz="3000" dirty="0"/>
              <a:t>K</a:t>
            </a:r>
            <a:r>
              <a:rPr lang="ko-KR" altLang="en-US" sz="3000" dirty="0"/>
              <a:t>를 알아도 </a:t>
            </a:r>
            <a:r>
              <a:rPr lang="en-US" altLang="ko-KR" sz="3000" dirty="0"/>
              <a:t>k</a:t>
            </a:r>
            <a:r>
              <a:rPr lang="ko-KR" altLang="en-US" sz="3000" dirty="0"/>
              <a:t>를 계산하는 것은 어려움</a:t>
            </a:r>
            <a:endParaRPr lang="en-US" altLang="ko-KR" sz="3000" dirty="0"/>
          </a:p>
          <a:p>
            <a:pPr indent="0" algn="ctr">
              <a:buNone/>
            </a:pPr>
            <a:endParaRPr lang="en-US" altLang="ko-KR" sz="3000" dirty="0">
              <a:solidFill>
                <a:srgbClr val="00C8EB"/>
              </a:solidFill>
            </a:endParaRPr>
          </a:p>
          <a:p>
            <a:pPr indent="0" algn="ctr">
              <a:buNone/>
            </a:pPr>
            <a:r>
              <a:rPr lang="en-US" altLang="ko-KR" sz="3000" dirty="0">
                <a:solidFill>
                  <a:srgbClr val="EF296B"/>
                </a:solidFill>
              </a:rPr>
              <a:t>k : </a:t>
            </a:r>
            <a:r>
              <a:rPr lang="ko-KR" altLang="en-US" sz="3000" dirty="0">
                <a:solidFill>
                  <a:srgbClr val="EF296B"/>
                </a:solidFill>
              </a:rPr>
              <a:t>개인키 </a:t>
            </a:r>
            <a:r>
              <a:rPr lang="en-US" altLang="ko-KR" sz="3000" dirty="0">
                <a:solidFill>
                  <a:srgbClr val="EF296B"/>
                </a:solidFill>
              </a:rPr>
              <a:t>(G</a:t>
            </a:r>
            <a:r>
              <a:rPr lang="ko-KR" altLang="en-US" sz="3000" dirty="0">
                <a:solidFill>
                  <a:srgbClr val="EF296B"/>
                </a:solidFill>
              </a:rPr>
              <a:t>를 더하는 횟수</a:t>
            </a:r>
            <a:r>
              <a:rPr lang="en-US" altLang="ko-KR" sz="3000" dirty="0">
                <a:solidFill>
                  <a:srgbClr val="EF296B"/>
                </a:solidFill>
              </a:rPr>
              <a:t>)</a:t>
            </a:r>
          </a:p>
          <a:p>
            <a:pPr indent="0" algn="ctr">
              <a:buNone/>
            </a:pPr>
            <a:r>
              <a:rPr lang="en-US" altLang="ko-KR" sz="3000" dirty="0">
                <a:solidFill>
                  <a:srgbClr val="0071FF"/>
                </a:solidFill>
              </a:rPr>
              <a:t>K: </a:t>
            </a:r>
            <a:r>
              <a:rPr lang="ko-KR" altLang="en-US" sz="3000" dirty="0">
                <a:solidFill>
                  <a:srgbClr val="0071FF"/>
                </a:solidFill>
              </a:rPr>
              <a:t>공개키 </a:t>
            </a:r>
            <a:r>
              <a:rPr lang="en-US" altLang="ko-KR" sz="3000" dirty="0">
                <a:solidFill>
                  <a:srgbClr val="0071FF"/>
                </a:solidFill>
              </a:rPr>
              <a:t>(G</a:t>
            </a:r>
            <a:r>
              <a:rPr lang="ko-KR" altLang="en-US" sz="3000" dirty="0">
                <a:solidFill>
                  <a:srgbClr val="0071FF"/>
                </a:solidFill>
              </a:rPr>
              <a:t>를 </a:t>
            </a:r>
            <a:r>
              <a:rPr lang="en-US" altLang="ko-KR" sz="3000" dirty="0">
                <a:solidFill>
                  <a:srgbClr val="0071FF"/>
                </a:solidFill>
              </a:rPr>
              <a:t>k</a:t>
            </a:r>
            <a:r>
              <a:rPr lang="ko-KR" altLang="en-US" sz="3000" dirty="0">
                <a:solidFill>
                  <a:srgbClr val="0071FF"/>
                </a:solidFill>
              </a:rPr>
              <a:t>번 더한 좌표</a:t>
            </a:r>
            <a:r>
              <a:rPr lang="en-US" altLang="ko-KR" sz="3000" dirty="0">
                <a:solidFill>
                  <a:srgbClr val="0071FF"/>
                </a:solidFill>
              </a:rPr>
              <a:t>)</a:t>
            </a:r>
          </a:p>
        </p:txBody>
      </p:sp>
    </p:spTree>
    <p:extLst>
      <p:ext uri="{BB962C8B-B14F-4D97-AF65-F5344CB8AC3E}">
        <p14:creationId xmlns:p14="http://schemas.microsoft.com/office/powerpoint/2010/main" val="210033960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내용 개체 틀 1">
                <a:extLst>
                  <a:ext uri="{FF2B5EF4-FFF2-40B4-BE49-F238E27FC236}">
                    <a16:creationId xmlns:a16="http://schemas.microsoft.com/office/drawing/2014/main" id="{FAEC067C-2749-4D6F-B5B2-BA0E3A2FAA77}"/>
                  </a:ext>
                </a:extLst>
              </p:cNvPr>
              <p:cNvSpPr>
                <a:spLocks noGrp="1"/>
              </p:cNvSpPr>
              <p:nvPr>
                <p:ph idx="1"/>
              </p:nvPr>
            </p:nvSpPr>
            <p:spPr>
              <a:xfrm>
                <a:off x="241299" y="674860"/>
                <a:ext cx="11683999" cy="6030740"/>
              </a:xfrm>
            </p:spPr>
            <p:txBody>
              <a:bodyPr/>
              <a:lstStyle/>
              <a:p>
                <a:pPr indent="0">
                  <a:buNone/>
                </a:pPr>
                <a:r>
                  <a:rPr lang="en-US" altLang="ko-KR" sz="2200" b="1" dirty="0"/>
                  <a:t>Elliptic Curve Domain Parameter</a:t>
                </a:r>
              </a:p>
              <a:p>
                <a:r>
                  <a:rPr lang="en-US" altLang="ko-KR" sz="2000" dirty="0">
                    <a:solidFill>
                      <a:srgbClr val="00C8EB"/>
                    </a:solidFill>
                  </a:rPr>
                  <a:t>ECC </a:t>
                </a:r>
                <a:r>
                  <a:rPr lang="ko-KR" altLang="en-US" sz="2000" dirty="0">
                    <a:solidFill>
                      <a:srgbClr val="00C8EB"/>
                    </a:solidFill>
                  </a:rPr>
                  <a:t>를 사용하려면 타원곡선을 정의하는 </a:t>
                </a:r>
                <a:r>
                  <a:rPr lang="en-US" altLang="ko-KR" sz="2000" dirty="0">
                    <a:solidFill>
                      <a:srgbClr val="00C8EB"/>
                    </a:solidFill>
                  </a:rPr>
                  <a:t>"Domain</a:t>
                </a:r>
                <a:r>
                  <a:rPr lang="ko-KR" altLang="en-US" sz="2000" dirty="0">
                    <a:solidFill>
                      <a:srgbClr val="00C8EB"/>
                    </a:solidFill>
                  </a:rPr>
                  <a:t> </a:t>
                </a:r>
                <a:r>
                  <a:rPr lang="en-US" altLang="ko-KR" sz="2000" dirty="0">
                    <a:solidFill>
                      <a:srgbClr val="00C8EB"/>
                    </a:solidFill>
                  </a:rPr>
                  <a:t>Parameter" </a:t>
                </a:r>
                <a:r>
                  <a:rPr lang="ko-KR" altLang="en-US" sz="2000" dirty="0">
                    <a:solidFill>
                      <a:srgbClr val="00C8EB"/>
                    </a:solidFill>
                  </a:rPr>
                  <a:t>공유 필요</a:t>
                </a:r>
                <a:endParaRPr lang="en-US" altLang="ko-KR" sz="2000" dirty="0">
                  <a:solidFill>
                    <a:srgbClr val="00C8EB"/>
                  </a:solidFill>
                </a:endParaRPr>
              </a:p>
              <a:p>
                <a:r>
                  <a:rPr lang="en-US" altLang="ko-KR" sz="2000" dirty="0">
                    <a:solidFill>
                      <a:srgbClr val="DBAC7D"/>
                    </a:solidFill>
                  </a:rPr>
                  <a:t>Prime Field </a:t>
                </a:r>
                <a:r>
                  <a:rPr lang="ko-KR" altLang="en-US" sz="2000" dirty="0">
                    <a:solidFill>
                      <a:srgbClr val="DBAC7D"/>
                    </a:solidFill>
                  </a:rPr>
                  <a:t>의</a:t>
                </a:r>
                <a:r>
                  <a:rPr lang="en-US" altLang="ko-KR" sz="2000" dirty="0">
                    <a:solidFill>
                      <a:srgbClr val="DBAC7D"/>
                    </a:solidFill>
                  </a:rPr>
                  <a:t> Domain Parameter </a:t>
                </a:r>
                <a:r>
                  <a:rPr lang="ko-KR" altLang="en-US" sz="2000" dirty="0">
                    <a:solidFill>
                      <a:srgbClr val="DBAC7D"/>
                    </a:solidFill>
                  </a:rPr>
                  <a:t>는</a:t>
                </a:r>
                <a:r>
                  <a:rPr lang="en-US" altLang="ko-KR" sz="2000" dirty="0">
                    <a:solidFill>
                      <a:srgbClr val="DBAC7D"/>
                    </a:solidFill>
                  </a:rPr>
                  <a:t> </a:t>
                </a:r>
                <a14:m>
                  <m:oMath xmlns:m="http://schemas.openxmlformats.org/officeDocument/2006/math">
                    <m:r>
                      <a:rPr lang="en-US" altLang="ko-KR" sz="2000" b="0" i="1" smtClean="0">
                        <a:solidFill>
                          <a:srgbClr val="DBAC7D"/>
                        </a:solidFill>
                        <a:latin typeface="Cambria Math" panose="02040503050406030204" pitchFamily="18" charset="0"/>
                      </a:rPr>
                      <m:t>(</m:t>
                    </m:r>
                    <m:r>
                      <a:rPr lang="en-US" altLang="ko-KR" sz="2000" b="0" i="1" smtClean="0">
                        <a:solidFill>
                          <a:srgbClr val="DBAC7D"/>
                        </a:solidFill>
                        <a:latin typeface="Cambria Math" panose="02040503050406030204" pitchFamily="18" charset="0"/>
                      </a:rPr>
                      <m:t>𝑝</m:t>
                    </m:r>
                    <m:r>
                      <a:rPr lang="en-US" altLang="ko-KR" sz="2000" b="0" i="1" smtClean="0">
                        <a:solidFill>
                          <a:srgbClr val="DBAC7D"/>
                        </a:solidFill>
                        <a:latin typeface="Cambria Math" panose="02040503050406030204" pitchFamily="18" charset="0"/>
                      </a:rPr>
                      <m:t>,</m:t>
                    </m:r>
                    <m:r>
                      <a:rPr lang="en-US" altLang="ko-KR" sz="2000" b="0" i="1" smtClean="0">
                        <a:solidFill>
                          <a:srgbClr val="DBAC7D"/>
                        </a:solidFill>
                        <a:latin typeface="Cambria Math" panose="02040503050406030204" pitchFamily="18" charset="0"/>
                      </a:rPr>
                      <m:t>𝑎</m:t>
                    </m:r>
                    <m:r>
                      <a:rPr lang="en-US" altLang="ko-KR" sz="2000" b="0" i="1" smtClean="0">
                        <a:solidFill>
                          <a:srgbClr val="DBAC7D"/>
                        </a:solidFill>
                        <a:latin typeface="Cambria Math" panose="02040503050406030204" pitchFamily="18" charset="0"/>
                      </a:rPr>
                      <m:t>,</m:t>
                    </m:r>
                    <m:r>
                      <a:rPr lang="en-US" altLang="ko-KR" sz="2000" b="0" i="1" smtClean="0">
                        <a:solidFill>
                          <a:srgbClr val="DBAC7D"/>
                        </a:solidFill>
                        <a:latin typeface="Cambria Math" panose="02040503050406030204" pitchFamily="18" charset="0"/>
                      </a:rPr>
                      <m:t>𝑏</m:t>
                    </m:r>
                    <m:r>
                      <a:rPr lang="en-US" altLang="ko-KR" sz="2000" b="0" i="1" smtClean="0">
                        <a:solidFill>
                          <a:srgbClr val="DBAC7D"/>
                        </a:solidFill>
                        <a:latin typeface="Cambria Math" panose="02040503050406030204" pitchFamily="18" charset="0"/>
                      </a:rPr>
                      <m:t>,</m:t>
                    </m:r>
                    <m:r>
                      <a:rPr lang="en-US" altLang="ko-KR" sz="2000" b="0" i="1" smtClean="0">
                        <a:solidFill>
                          <a:srgbClr val="DBAC7D"/>
                        </a:solidFill>
                        <a:latin typeface="Cambria Math" panose="02040503050406030204" pitchFamily="18" charset="0"/>
                      </a:rPr>
                      <m:t>𝐺</m:t>
                    </m:r>
                    <m:r>
                      <a:rPr lang="en-US" altLang="ko-KR" sz="2000" b="0" i="1" smtClean="0">
                        <a:solidFill>
                          <a:srgbClr val="DBAC7D"/>
                        </a:solidFill>
                        <a:latin typeface="Cambria Math" panose="02040503050406030204" pitchFamily="18" charset="0"/>
                      </a:rPr>
                      <m:t>,</m:t>
                    </m:r>
                    <m:r>
                      <a:rPr lang="en-US" altLang="ko-KR" sz="2000" b="0" i="1" smtClean="0">
                        <a:solidFill>
                          <a:srgbClr val="DBAC7D"/>
                        </a:solidFill>
                        <a:latin typeface="Cambria Math" panose="02040503050406030204" pitchFamily="18" charset="0"/>
                      </a:rPr>
                      <m:t>𝑛</m:t>
                    </m:r>
                    <m:r>
                      <a:rPr lang="en-US" altLang="ko-KR" sz="2000" b="0" i="1" smtClean="0">
                        <a:solidFill>
                          <a:srgbClr val="DBAC7D"/>
                        </a:solidFill>
                        <a:latin typeface="Cambria Math" panose="02040503050406030204" pitchFamily="18" charset="0"/>
                      </a:rPr>
                      <m:t>,</m:t>
                    </m:r>
                    <m:r>
                      <a:rPr lang="en-US" altLang="ko-KR" sz="2000" b="0" i="1" smtClean="0">
                        <a:solidFill>
                          <a:srgbClr val="DBAC7D"/>
                        </a:solidFill>
                        <a:latin typeface="Cambria Math" panose="02040503050406030204" pitchFamily="18" charset="0"/>
                      </a:rPr>
                      <m:t>h</m:t>
                    </m:r>
                    <m:r>
                      <a:rPr lang="en-US" altLang="ko-KR" sz="2000" b="0" i="1" smtClean="0">
                        <a:solidFill>
                          <a:srgbClr val="DBAC7D"/>
                        </a:solidFill>
                        <a:latin typeface="Cambria Math" panose="02040503050406030204" pitchFamily="18" charset="0"/>
                      </a:rPr>
                      <m:t>)</m:t>
                    </m:r>
                  </m:oMath>
                </a14:m>
                <a:r>
                  <a:rPr lang="en-US" altLang="ko-KR" sz="2000" dirty="0">
                    <a:solidFill>
                      <a:srgbClr val="DBAC7D"/>
                    </a:solidFill>
                  </a:rPr>
                  <a:t> </a:t>
                </a:r>
                <a:r>
                  <a:rPr lang="ko-KR" altLang="en-US" sz="2000" dirty="0">
                    <a:solidFill>
                      <a:srgbClr val="DBAC7D"/>
                    </a:solidFill>
                  </a:rPr>
                  <a:t>로</a:t>
                </a:r>
                <a:r>
                  <a:rPr lang="en-US" altLang="ko-KR" sz="2000" dirty="0">
                    <a:solidFill>
                      <a:srgbClr val="DBAC7D"/>
                    </a:solidFill>
                  </a:rPr>
                  <a:t> </a:t>
                </a:r>
                <a:r>
                  <a:rPr lang="ko-KR" altLang="en-US" sz="2000" dirty="0">
                    <a:solidFill>
                      <a:srgbClr val="DBAC7D"/>
                    </a:solidFill>
                  </a:rPr>
                  <a:t>구성</a:t>
                </a:r>
                <a:endParaRPr lang="en-US" altLang="ko-KR" sz="2000" dirty="0">
                  <a:solidFill>
                    <a:srgbClr val="DBAC7D"/>
                  </a:solidFill>
                </a:endParaRPr>
              </a:p>
              <a:p>
                <a:pPr lvl="1"/>
                <a14:m>
                  <m:oMath xmlns:m="http://schemas.openxmlformats.org/officeDocument/2006/math">
                    <m:r>
                      <a:rPr lang="en-US" altLang="ko-KR" sz="1800" b="0" i="1" smtClean="0">
                        <a:solidFill>
                          <a:schemeClr val="bg1">
                            <a:lumMod val="85000"/>
                          </a:schemeClr>
                        </a:solidFill>
                        <a:latin typeface="Cambria Math" panose="02040503050406030204" pitchFamily="18" charset="0"/>
                      </a:rPr>
                      <m:t>𝑝</m:t>
                    </m:r>
                  </m:oMath>
                </a14:m>
                <a:r>
                  <a:rPr lang="en-US" altLang="ko-KR" sz="1800" dirty="0">
                    <a:solidFill>
                      <a:schemeClr val="bg1">
                        <a:lumMod val="85000"/>
                      </a:schemeClr>
                    </a:solidFill>
                  </a:rPr>
                  <a:t> :</a:t>
                </a:r>
                <a:r>
                  <a:rPr lang="en-US" altLang="ko-KR" sz="1800" dirty="0"/>
                  <a:t> Modulo Prime Number</a:t>
                </a:r>
              </a:p>
              <a:p>
                <a:pPr lvl="1"/>
                <a14:m>
                  <m:oMath xmlns:m="http://schemas.openxmlformats.org/officeDocument/2006/math">
                    <m:r>
                      <a:rPr lang="en-US" altLang="ko-KR" sz="1800" b="0" i="1" smtClean="0">
                        <a:solidFill>
                          <a:schemeClr val="bg1">
                            <a:lumMod val="85000"/>
                          </a:schemeClr>
                        </a:solidFill>
                        <a:latin typeface="Cambria Math" panose="02040503050406030204" pitchFamily="18" charset="0"/>
                      </a:rPr>
                      <m:t>𝑎</m:t>
                    </m:r>
                  </m:oMath>
                </a14:m>
                <a:r>
                  <a:rPr lang="en-US" altLang="ko-KR" sz="1800" dirty="0">
                    <a:solidFill>
                      <a:schemeClr val="bg1">
                        <a:lumMod val="85000"/>
                      </a:schemeClr>
                    </a:solidFill>
                  </a:rPr>
                  <a:t> </a:t>
                </a:r>
                <a:r>
                  <a:rPr lang="en-US" altLang="ko-KR" sz="1800" dirty="0"/>
                  <a:t>: </a:t>
                </a:r>
                <a:r>
                  <a:rPr lang="ko-KR" altLang="en-US" sz="1800" dirty="0"/>
                  <a:t>타원곡선 방정식에 사용되는 계수</a:t>
                </a:r>
                <a:endParaRPr lang="en-US" altLang="ko-KR" sz="1800" dirty="0"/>
              </a:p>
              <a:p>
                <a:pPr lvl="1"/>
                <a14:m>
                  <m:oMath xmlns:m="http://schemas.openxmlformats.org/officeDocument/2006/math">
                    <m:r>
                      <a:rPr lang="en-US" altLang="ko-KR" sz="1800" b="0" i="1" smtClean="0">
                        <a:solidFill>
                          <a:schemeClr val="bg1">
                            <a:lumMod val="85000"/>
                          </a:schemeClr>
                        </a:solidFill>
                        <a:latin typeface="Cambria Math" panose="02040503050406030204" pitchFamily="18" charset="0"/>
                      </a:rPr>
                      <m:t>𝑏</m:t>
                    </m:r>
                    <m:r>
                      <a:rPr lang="en-US" altLang="ko-KR" sz="1800" b="0" i="1" smtClean="0">
                        <a:solidFill>
                          <a:schemeClr val="bg1">
                            <a:lumMod val="85000"/>
                          </a:schemeClr>
                        </a:solidFill>
                        <a:latin typeface="Cambria Math" panose="02040503050406030204" pitchFamily="18" charset="0"/>
                      </a:rPr>
                      <m:t> </m:t>
                    </m:r>
                  </m:oMath>
                </a14:m>
                <a:r>
                  <a:rPr lang="en-US" altLang="ko-KR" sz="1800" dirty="0"/>
                  <a:t> : </a:t>
                </a:r>
                <a:r>
                  <a:rPr lang="ko-KR" altLang="en-US" sz="1800" dirty="0"/>
                  <a:t>타원곡선 방정식에 사용되는 계수</a:t>
                </a:r>
                <a:endParaRPr lang="en-US" altLang="ko-KR" sz="1800" dirty="0"/>
              </a:p>
              <a:p>
                <a:pPr lvl="1"/>
                <a14:m>
                  <m:oMath xmlns:m="http://schemas.openxmlformats.org/officeDocument/2006/math">
                    <m:r>
                      <a:rPr lang="en-US" altLang="ko-KR" sz="1800" b="0" i="1" smtClean="0">
                        <a:solidFill>
                          <a:schemeClr val="bg1">
                            <a:lumMod val="85000"/>
                          </a:schemeClr>
                        </a:solidFill>
                        <a:latin typeface="Cambria Math" panose="02040503050406030204" pitchFamily="18" charset="0"/>
                      </a:rPr>
                      <m:t>𝐺</m:t>
                    </m:r>
                  </m:oMath>
                </a14:m>
                <a:r>
                  <a:rPr lang="en-US" altLang="ko-KR" sz="1800" dirty="0"/>
                  <a:t> : Base point </a:t>
                </a:r>
                <a:r>
                  <a:rPr lang="ko-KR" altLang="en-US" sz="1800" dirty="0"/>
                  <a:t>또는 </a:t>
                </a:r>
                <a:r>
                  <a:rPr lang="en-US" altLang="ko-KR" sz="1800" dirty="0"/>
                  <a:t>Generator Point, </a:t>
                </a:r>
                <a14:m>
                  <m:oMath xmlns:m="http://schemas.openxmlformats.org/officeDocument/2006/math">
                    <m:r>
                      <a:rPr lang="en-US" altLang="ko-KR" sz="1800" i="1">
                        <a:latin typeface="Cambria Math" panose="02040503050406030204" pitchFamily="18" charset="0"/>
                      </a:rPr>
                      <m:t>𝐺</m:t>
                    </m:r>
                    <m:r>
                      <a:rPr lang="en-US" altLang="ko-KR" sz="1800" i="1">
                        <a:latin typeface="Cambria Math" panose="02040503050406030204" pitchFamily="18" charset="0"/>
                      </a:rPr>
                      <m:t> </m:t>
                    </m:r>
                  </m:oMath>
                </a14:m>
                <a:r>
                  <a:rPr lang="ko-KR" altLang="en-US" sz="1800" dirty="0"/>
                  <a:t>는</a:t>
                </a:r>
                <a:r>
                  <a:rPr lang="en-US" altLang="ko-KR" sz="1800" dirty="0"/>
                  <a:t> </a:t>
                </a:r>
                <a14:m>
                  <m:oMath xmlns:m="http://schemas.openxmlformats.org/officeDocument/2006/math">
                    <m:r>
                      <m:rPr>
                        <m:sty m:val="p"/>
                      </m:rPr>
                      <a:rPr lang="en-US" altLang="ko-KR" sz="1800" b="0" i="0" smtClean="0">
                        <a:latin typeface="Cambria Math" panose="02040503050406030204" pitchFamily="18" charset="0"/>
                      </a:rPr>
                      <m:t>E</m:t>
                    </m:r>
                    <m:r>
                      <a:rPr lang="en-US" altLang="ko-KR" sz="1800" b="0" i="1" smtClean="0">
                        <a:latin typeface="Cambria Math" panose="02040503050406030204" pitchFamily="18" charset="0"/>
                      </a:rPr>
                      <m:t>(</m:t>
                    </m:r>
                    <m:r>
                      <a:rPr lang="ko-KR" altLang="en-US" sz="1800" i="1">
                        <a:latin typeface="Cambria Math" panose="02040503050406030204" pitchFamily="18" charset="0"/>
                      </a:rPr>
                      <m:t>𝔽</m:t>
                    </m:r>
                    <m:r>
                      <a:rPr lang="en-US" altLang="ko-KR" sz="1800" i="1" baseline="-25000" dirty="0">
                        <a:latin typeface="Cambria Math" panose="02040503050406030204" pitchFamily="18" charset="0"/>
                      </a:rPr>
                      <m:t>𝑝</m:t>
                    </m:r>
                  </m:oMath>
                </a14:m>
                <a:r>
                  <a:rPr lang="en-US" altLang="ko-KR" sz="1800" dirty="0"/>
                  <a:t>)</a:t>
                </a:r>
                <a:r>
                  <a:rPr lang="ko-KR" altLang="en-US" sz="1800" dirty="0"/>
                  <a:t> 에 속해 있는 점 </a:t>
                </a:r>
                <a:r>
                  <a:rPr lang="en-US" altLang="ko-KR" sz="1800" dirty="0"/>
                  <a:t>(</a:t>
                </a:r>
                <a:r>
                  <a:rPr lang="ko-KR" altLang="en-US" sz="1800" dirty="0"/>
                  <a:t>생성자 점</a:t>
                </a:r>
                <a:r>
                  <a:rPr lang="en-US" altLang="ko-KR" sz="1800" dirty="0"/>
                  <a:t>)</a:t>
                </a:r>
              </a:p>
              <a:p>
                <a:pPr lvl="1"/>
                <a14:m>
                  <m:oMath xmlns:m="http://schemas.openxmlformats.org/officeDocument/2006/math">
                    <m:r>
                      <a:rPr lang="en-US" altLang="ko-KR" sz="1800" b="0" i="1" smtClean="0">
                        <a:solidFill>
                          <a:schemeClr val="bg1">
                            <a:lumMod val="85000"/>
                          </a:schemeClr>
                        </a:solidFill>
                        <a:latin typeface="Cambria Math" panose="02040503050406030204" pitchFamily="18" charset="0"/>
                      </a:rPr>
                      <m:t>𝑛</m:t>
                    </m:r>
                  </m:oMath>
                </a14:m>
                <a:r>
                  <a:rPr lang="en-US" altLang="ko-KR" sz="1800" dirty="0"/>
                  <a:t> : the order of point </a:t>
                </a:r>
                <a14:m>
                  <m:oMath xmlns:m="http://schemas.openxmlformats.org/officeDocument/2006/math">
                    <m:r>
                      <a:rPr lang="en-US" altLang="ko-KR" sz="1800" i="1">
                        <a:latin typeface="Cambria Math" panose="02040503050406030204" pitchFamily="18" charset="0"/>
                      </a:rPr>
                      <m:t>𝐺</m:t>
                    </m:r>
                  </m:oMath>
                </a14:m>
                <a:r>
                  <a:rPr lang="en-US" altLang="ko-KR" sz="1800" dirty="0"/>
                  <a:t> (</a:t>
                </a:r>
                <a14:m>
                  <m:oMath xmlns:m="http://schemas.openxmlformats.org/officeDocument/2006/math">
                    <m:r>
                      <a:rPr lang="en-US" altLang="ko-KR" sz="1800" i="1">
                        <a:latin typeface="Cambria Math" panose="02040503050406030204" pitchFamily="18" charset="0"/>
                      </a:rPr>
                      <m:t>𝐺</m:t>
                    </m:r>
                  </m:oMath>
                </a14:m>
                <a:r>
                  <a:rPr lang="ko-KR" altLang="en-US" sz="1800" dirty="0"/>
                  <a:t>를 </a:t>
                </a:r>
                <a:r>
                  <a:rPr lang="en-US" altLang="ko-KR" sz="1800" dirty="0"/>
                  <a:t>n</a:t>
                </a:r>
                <a:r>
                  <a:rPr lang="ko-KR" altLang="en-US" sz="1800" dirty="0"/>
                  <a:t>번 더하면</a:t>
                </a:r>
                <a:r>
                  <a:rPr lang="en-US" altLang="ko-KR" sz="1800" dirty="0"/>
                  <a:t>, </a:t>
                </a:r>
                <a:r>
                  <a:rPr lang="ko-KR" altLang="en-US" sz="1800" dirty="0"/>
                  <a:t>무한원점이 되는 값 </a:t>
                </a:r>
                <a:r>
                  <a:rPr lang="en-US" altLang="ko-KR" sz="1800" dirty="0"/>
                  <a:t>: </a:t>
                </a:r>
                <a14:m>
                  <m:oMath xmlns:m="http://schemas.openxmlformats.org/officeDocument/2006/math">
                    <m:r>
                      <m:rPr>
                        <m:sty m:val="p"/>
                      </m:rPr>
                      <a:rPr lang="en-US" altLang="ko-KR" sz="1800" b="0" i="0" smtClean="0">
                        <a:latin typeface="Cambria Math" panose="02040503050406030204" pitchFamily="18" charset="0"/>
                      </a:rPr>
                      <m:t>n</m:t>
                    </m:r>
                    <m:r>
                      <a:rPr lang="en-US" altLang="ko-KR" sz="1800" i="1">
                        <a:latin typeface="Cambria Math" panose="02040503050406030204" pitchFamily="18" charset="0"/>
                      </a:rPr>
                      <m:t>𝐺</m:t>
                    </m:r>
                    <m:r>
                      <a:rPr lang="en-US" altLang="ko-KR" sz="1800" b="0" i="1" smtClean="0">
                        <a:latin typeface="Cambria Math" panose="02040503050406030204" pitchFamily="18" charset="0"/>
                      </a:rPr>
                      <m:t>=0</m:t>
                    </m:r>
                  </m:oMath>
                </a14:m>
                <a:r>
                  <a:rPr lang="en-US" altLang="ko-KR" sz="1800" dirty="0"/>
                  <a:t>)</a:t>
                </a:r>
              </a:p>
              <a:p>
                <a:pPr lvl="1"/>
                <a14:m>
                  <m:oMath xmlns:m="http://schemas.openxmlformats.org/officeDocument/2006/math">
                    <m:r>
                      <a:rPr lang="en-US" altLang="ko-KR" sz="1800" b="0" i="1" smtClean="0">
                        <a:solidFill>
                          <a:schemeClr val="bg1">
                            <a:lumMod val="85000"/>
                          </a:schemeClr>
                        </a:solidFill>
                        <a:latin typeface="Cambria Math" panose="02040503050406030204" pitchFamily="18" charset="0"/>
                      </a:rPr>
                      <m:t>h</m:t>
                    </m:r>
                  </m:oMath>
                </a14:m>
                <a:r>
                  <a:rPr lang="en-US" altLang="ko-KR" sz="1800" dirty="0"/>
                  <a:t> : cofactor, </a:t>
                </a:r>
                <a14:m>
                  <m:oMath xmlns:m="http://schemas.openxmlformats.org/officeDocument/2006/math">
                    <m:r>
                      <m:rPr>
                        <m:sty m:val="p"/>
                      </m:rPr>
                      <a:rPr lang="en-US" altLang="ko-KR" sz="1800" b="0" i="0" dirty="0" smtClean="0">
                        <a:latin typeface="Cambria Math" panose="02040503050406030204" pitchFamily="18" charset="0"/>
                      </a:rPr>
                      <m:t>h</m:t>
                    </m:r>
                    <m:r>
                      <a:rPr lang="en-US" altLang="ko-KR" sz="1800" b="0" i="0" dirty="0" smtClean="0">
                        <a:latin typeface="Cambria Math" panose="02040503050406030204" pitchFamily="18" charset="0"/>
                      </a:rPr>
                      <m:t>=#</m:t>
                    </m:r>
                    <m:r>
                      <a:rPr lang="en-US" altLang="ko-KR" sz="1800" b="0" i="1" dirty="0" smtClean="0">
                        <a:latin typeface="Cambria Math" panose="02040503050406030204" pitchFamily="18" charset="0"/>
                      </a:rPr>
                      <m:t>𝐸</m:t>
                    </m:r>
                    <m:r>
                      <a:rPr lang="en-US" altLang="ko-KR" sz="1800" b="0" i="1" dirty="0" smtClean="0">
                        <a:latin typeface="Cambria Math" panose="02040503050406030204" pitchFamily="18" charset="0"/>
                      </a:rPr>
                      <m:t>(</m:t>
                    </m:r>
                    <m:r>
                      <a:rPr lang="ko-KR" altLang="en-US" sz="1800" b="0" i="1" dirty="0" smtClean="0">
                        <a:latin typeface="Cambria Math" panose="02040503050406030204" pitchFamily="18" charset="0"/>
                      </a:rPr>
                      <m:t>𝔽</m:t>
                    </m:r>
                    <m:r>
                      <a:rPr lang="en-US" altLang="ko-KR" sz="1800" b="0" i="1" baseline="30000" dirty="0" smtClean="0">
                        <a:latin typeface="Cambria Math" panose="02040503050406030204" pitchFamily="18" charset="0"/>
                      </a:rPr>
                      <m:t>𝑝</m:t>
                    </m:r>
                    <m:r>
                      <a:rPr lang="en-US" altLang="ko-KR" sz="1800" b="0" i="1" dirty="0" smtClean="0">
                        <a:latin typeface="Cambria Math" panose="02040503050406030204" pitchFamily="18" charset="0"/>
                      </a:rPr>
                      <m:t>)/</m:t>
                    </m:r>
                    <m:r>
                      <a:rPr lang="en-US" altLang="ko-KR" sz="1800" b="0" i="1" dirty="0" smtClean="0">
                        <a:latin typeface="Cambria Math" panose="02040503050406030204" pitchFamily="18" charset="0"/>
                      </a:rPr>
                      <m:t>𝑛</m:t>
                    </m:r>
                  </m:oMath>
                </a14:m>
                <a:r>
                  <a:rPr lang="en-US" altLang="ko-KR" sz="1800" dirty="0"/>
                  <a:t> (</a:t>
                </a:r>
                <a:r>
                  <a:rPr lang="ko-KR" altLang="en-US" sz="1800" dirty="0"/>
                  <a:t>공개키 복구에 사용</a:t>
                </a:r>
                <a:r>
                  <a:rPr lang="en-US" altLang="ko-KR" sz="1800" dirty="0"/>
                  <a:t>)</a:t>
                </a:r>
              </a:p>
              <a:p>
                <a:r>
                  <a:rPr lang="ko-KR" altLang="en-US" sz="2000" dirty="0"/>
                  <a:t>여러 표준 단체에서 각 </a:t>
                </a:r>
                <a:r>
                  <a:rPr lang="en-US" altLang="ko-KR" sz="2000" dirty="0"/>
                  <a:t>Field Size</a:t>
                </a:r>
                <a:r>
                  <a:rPr lang="ko-KR" altLang="en-US" sz="2000" dirty="0"/>
                  <a:t>에 맞는 타원곡선에 대한 </a:t>
                </a:r>
                <a:r>
                  <a:rPr lang="en-US" altLang="ko-KR" sz="2000" dirty="0"/>
                  <a:t>Domain Parameter </a:t>
                </a:r>
                <a:r>
                  <a:rPr lang="ko-KR" altLang="en-US" sz="2000" dirty="0"/>
                  <a:t>발표</a:t>
                </a:r>
                <a:endParaRPr lang="en-US" altLang="ko-KR" sz="2000" dirty="0"/>
              </a:p>
              <a:p>
                <a:pPr lvl="1"/>
                <a:r>
                  <a:rPr lang="en-US" altLang="ko-KR" sz="1800" dirty="0">
                    <a:solidFill>
                      <a:schemeClr val="bg1">
                        <a:lumMod val="85000"/>
                      </a:schemeClr>
                    </a:solidFill>
                  </a:rPr>
                  <a:t>value</a:t>
                </a:r>
                <a:r>
                  <a:rPr lang="en-US" altLang="ko-KR" sz="1800" b="0" dirty="0">
                    <a:solidFill>
                      <a:schemeClr val="bg1">
                        <a:lumMod val="85000"/>
                      </a:schemeClr>
                    </a:solidFill>
                  </a:rPr>
                  <a:t> </a:t>
                </a:r>
                <a14:m>
                  <m:oMath xmlns:m="http://schemas.openxmlformats.org/officeDocument/2006/math">
                    <m:r>
                      <a:rPr lang="en-US" altLang="ko-KR" sz="1800" b="0" i="1" smtClean="0">
                        <a:solidFill>
                          <a:schemeClr val="bg1">
                            <a:lumMod val="85000"/>
                          </a:schemeClr>
                        </a:solidFill>
                        <a:latin typeface="Cambria Math" panose="02040503050406030204" pitchFamily="18" charset="0"/>
                      </a:rPr>
                      <m:t>(</m:t>
                    </m:r>
                    <m:r>
                      <a:rPr lang="en-US" altLang="ko-KR" sz="1800" b="0" i="1" smtClean="0">
                        <a:solidFill>
                          <a:schemeClr val="bg1">
                            <a:lumMod val="85000"/>
                          </a:schemeClr>
                        </a:solidFill>
                        <a:latin typeface="Cambria Math" panose="02040503050406030204" pitchFamily="18" charset="0"/>
                      </a:rPr>
                      <m:t>𝑝</m:t>
                    </m:r>
                    <m:r>
                      <a:rPr lang="en-US" altLang="ko-KR" sz="1800" b="0" i="1" smtClean="0">
                        <a:solidFill>
                          <a:schemeClr val="bg1">
                            <a:lumMod val="85000"/>
                          </a:schemeClr>
                        </a:solidFill>
                        <a:latin typeface="Cambria Math" panose="02040503050406030204" pitchFamily="18" charset="0"/>
                      </a:rPr>
                      <m:t>,</m:t>
                    </m:r>
                    <m:r>
                      <a:rPr lang="en-US" altLang="ko-KR" sz="1800" b="0" i="1" smtClean="0">
                        <a:solidFill>
                          <a:schemeClr val="bg1">
                            <a:lumMod val="85000"/>
                          </a:schemeClr>
                        </a:solidFill>
                        <a:latin typeface="Cambria Math" panose="02040503050406030204" pitchFamily="18" charset="0"/>
                      </a:rPr>
                      <m:t>𝑎</m:t>
                    </m:r>
                    <m:r>
                      <a:rPr lang="en-US" altLang="ko-KR" sz="1800" b="0" i="1" smtClean="0">
                        <a:solidFill>
                          <a:schemeClr val="bg1">
                            <a:lumMod val="85000"/>
                          </a:schemeClr>
                        </a:solidFill>
                        <a:latin typeface="Cambria Math" panose="02040503050406030204" pitchFamily="18" charset="0"/>
                      </a:rPr>
                      <m:t>,</m:t>
                    </m:r>
                    <m:r>
                      <a:rPr lang="en-US" altLang="ko-KR" sz="1800" b="0" i="1" smtClean="0">
                        <a:solidFill>
                          <a:schemeClr val="bg1">
                            <a:lumMod val="85000"/>
                          </a:schemeClr>
                        </a:solidFill>
                        <a:latin typeface="Cambria Math" panose="02040503050406030204" pitchFamily="18" charset="0"/>
                      </a:rPr>
                      <m:t>𝑏</m:t>
                    </m:r>
                    <m:r>
                      <a:rPr lang="en-US" altLang="ko-KR" sz="1800" b="0" i="1" smtClean="0">
                        <a:solidFill>
                          <a:schemeClr val="bg1">
                            <a:lumMod val="85000"/>
                          </a:schemeClr>
                        </a:solidFill>
                        <a:latin typeface="Cambria Math" panose="02040503050406030204" pitchFamily="18" charset="0"/>
                      </a:rPr>
                      <m:t>,</m:t>
                    </m:r>
                    <m:r>
                      <a:rPr lang="en-US" altLang="ko-KR" sz="1800" b="0" i="1" smtClean="0">
                        <a:solidFill>
                          <a:schemeClr val="bg1">
                            <a:lumMod val="85000"/>
                          </a:schemeClr>
                        </a:solidFill>
                        <a:latin typeface="Cambria Math" panose="02040503050406030204" pitchFamily="18" charset="0"/>
                      </a:rPr>
                      <m:t>𝐺</m:t>
                    </m:r>
                    <m:r>
                      <a:rPr lang="en-US" altLang="ko-KR" sz="1800" b="0" i="1" smtClean="0">
                        <a:solidFill>
                          <a:schemeClr val="bg1">
                            <a:lumMod val="85000"/>
                          </a:schemeClr>
                        </a:solidFill>
                        <a:latin typeface="Cambria Math" panose="02040503050406030204" pitchFamily="18" charset="0"/>
                      </a:rPr>
                      <m:t>,</m:t>
                    </m:r>
                    <m:r>
                      <a:rPr lang="en-US" altLang="ko-KR" sz="1800" b="0" i="1" smtClean="0">
                        <a:solidFill>
                          <a:schemeClr val="bg1">
                            <a:lumMod val="85000"/>
                          </a:schemeClr>
                        </a:solidFill>
                        <a:latin typeface="Cambria Math" panose="02040503050406030204" pitchFamily="18" charset="0"/>
                      </a:rPr>
                      <m:t>𝑛</m:t>
                    </m:r>
                    <m:r>
                      <a:rPr lang="en-US" altLang="ko-KR" sz="1800" b="0" i="1" smtClean="0">
                        <a:solidFill>
                          <a:schemeClr val="bg1">
                            <a:lumMod val="85000"/>
                          </a:schemeClr>
                        </a:solidFill>
                        <a:latin typeface="Cambria Math" panose="02040503050406030204" pitchFamily="18" charset="0"/>
                      </a:rPr>
                      <m:t>,</m:t>
                    </m:r>
                    <m:r>
                      <a:rPr lang="en-US" altLang="ko-KR" sz="1800" b="0" i="1" smtClean="0">
                        <a:solidFill>
                          <a:schemeClr val="bg1">
                            <a:lumMod val="85000"/>
                          </a:schemeClr>
                        </a:solidFill>
                        <a:latin typeface="Cambria Math" panose="02040503050406030204" pitchFamily="18" charset="0"/>
                      </a:rPr>
                      <m:t>h</m:t>
                    </m:r>
                    <m:r>
                      <a:rPr lang="en-US" altLang="ko-KR" sz="1800" b="0" i="1" smtClean="0">
                        <a:solidFill>
                          <a:schemeClr val="bg1">
                            <a:lumMod val="85000"/>
                          </a:schemeClr>
                        </a:solidFill>
                        <a:latin typeface="Cambria Math" panose="02040503050406030204" pitchFamily="18" charset="0"/>
                      </a:rPr>
                      <m:t>)</m:t>
                    </m:r>
                  </m:oMath>
                </a14:m>
                <a:r>
                  <a:rPr lang="ko-KR" altLang="en-US" sz="1800" dirty="0">
                    <a:solidFill>
                      <a:schemeClr val="bg1">
                        <a:lumMod val="85000"/>
                      </a:schemeClr>
                    </a:solidFill>
                  </a:rPr>
                  <a:t> 나 </a:t>
                </a:r>
                <a:r>
                  <a:rPr lang="en-US" altLang="ko-KR" sz="1800" dirty="0">
                    <a:solidFill>
                      <a:schemeClr val="bg1">
                        <a:lumMod val="85000"/>
                      </a:schemeClr>
                    </a:solidFill>
                  </a:rPr>
                  <a:t>name(p-256 or </a:t>
                </a:r>
                <a:r>
                  <a:rPr lang="en-US" altLang="ko-KR" sz="1800" dirty="0">
                    <a:solidFill>
                      <a:srgbClr val="00C8EB"/>
                    </a:solidFill>
                  </a:rPr>
                  <a:t>secp256k1</a:t>
                </a:r>
                <a:r>
                  <a:rPr lang="en-US" altLang="ko-KR" sz="1800" dirty="0">
                    <a:solidFill>
                      <a:schemeClr val="bg1">
                        <a:lumMod val="85000"/>
                      </a:schemeClr>
                    </a:solidFill>
                  </a:rPr>
                  <a:t>)</a:t>
                </a:r>
                <a:r>
                  <a:rPr lang="ko-KR" altLang="en-US" sz="1800" dirty="0">
                    <a:solidFill>
                      <a:schemeClr val="bg1">
                        <a:lumMod val="85000"/>
                      </a:schemeClr>
                    </a:solidFill>
                  </a:rPr>
                  <a:t>로 표시</a:t>
                </a:r>
                <a:endParaRPr lang="en-US" altLang="ko-KR" sz="1800" dirty="0">
                  <a:solidFill>
                    <a:schemeClr val="bg1">
                      <a:lumMod val="85000"/>
                    </a:schemeClr>
                  </a:solidFill>
                </a:endParaRPr>
              </a:p>
              <a:p>
                <a:pPr lvl="1"/>
                <a:r>
                  <a:rPr lang="en-US" altLang="ko-KR" sz="1800" dirty="0">
                    <a:solidFill>
                      <a:schemeClr val="bg1">
                        <a:lumMod val="85000"/>
                      </a:schemeClr>
                    </a:solidFill>
                    <a:hlinkClick r:id="rId2"/>
                  </a:rPr>
                  <a:t>FIPS 186-4</a:t>
                </a:r>
                <a:r>
                  <a:rPr lang="en-US" altLang="ko-KR" sz="1800" dirty="0">
                    <a:solidFill>
                      <a:schemeClr val="bg1">
                        <a:lumMod val="85000"/>
                      </a:schemeClr>
                    </a:solidFill>
                  </a:rPr>
                  <a:t> </a:t>
                </a:r>
                <a:r>
                  <a:rPr lang="ko-KR" altLang="en-US" sz="1800" dirty="0">
                    <a:solidFill>
                      <a:schemeClr val="bg1">
                        <a:lumMod val="85000"/>
                      </a:schemeClr>
                    </a:solidFill>
                  </a:rPr>
                  <a:t>및 </a:t>
                </a:r>
                <a:r>
                  <a:rPr lang="en-US" altLang="ko-KR" sz="1800" dirty="0">
                    <a:solidFill>
                      <a:srgbClr val="DBAC7D"/>
                    </a:solidFill>
                    <a:hlinkClick r:id="rId3">
                      <a:extLst>
                        <a:ext uri="{A12FA001-AC4F-418D-AE19-62706E023703}">
                          <ahyp:hlinkClr xmlns:ahyp="http://schemas.microsoft.com/office/drawing/2018/hyperlinkcolor" val="tx"/>
                        </a:ext>
                      </a:extLst>
                    </a:hlinkClick>
                  </a:rPr>
                  <a:t>SEC2 v2.0</a:t>
                </a:r>
                <a:r>
                  <a:rPr lang="en-US" altLang="ko-KR" sz="1800" dirty="0">
                    <a:solidFill>
                      <a:schemeClr val="bg1">
                        <a:lumMod val="85000"/>
                      </a:schemeClr>
                    </a:solidFill>
                  </a:rPr>
                  <a:t> </a:t>
                </a:r>
                <a:r>
                  <a:rPr lang="ko-KR" altLang="en-US" sz="1800" dirty="0">
                    <a:solidFill>
                      <a:schemeClr val="bg1">
                        <a:lumMod val="85000"/>
                      </a:schemeClr>
                    </a:solidFill>
                  </a:rPr>
                  <a:t>에서는 </a:t>
                </a:r>
                <a:r>
                  <a:rPr lang="en-US" altLang="ko-KR" sz="1800" dirty="0">
                    <a:solidFill>
                      <a:schemeClr val="bg1">
                        <a:lumMod val="85000"/>
                      </a:schemeClr>
                    </a:solidFill>
                  </a:rPr>
                  <a:t>5</a:t>
                </a:r>
                <a:r>
                  <a:rPr lang="ko-KR" altLang="en-US" sz="1800" dirty="0">
                    <a:solidFill>
                      <a:schemeClr val="bg1">
                        <a:lumMod val="85000"/>
                      </a:schemeClr>
                    </a:solidFill>
                  </a:rPr>
                  <a:t>개의 </a:t>
                </a:r>
                <a:r>
                  <a:rPr lang="en-US" altLang="ko-KR" sz="1800" dirty="0">
                    <a:solidFill>
                      <a:schemeClr val="bg1">
                        <a:lumMod val="85000"/>
                      </a:schemeClr>
                    </a:solidFill>
                  </a:rPr>
                  <a:t>Prime Field</a:t>
                </a:r>
                <a:r>
                  <a:rPr lang="ko-KR" altLang="en-US" sz="1800" dirty="0">
                    <a:solidFill>
                      <a:schemeClr val="bg1">
                        <a:lumMod val="85000"/>
                      </a:schemeClr>
                    </a:solidFill>
                  </a:rPr>
                  <a:t>를 </a:t>
                </a:r>
                <a:r>
                  <a:rPr lang="en-US" altLang="ko-KR" sz="1800" dirty="0">
                    <a:solidFill>
                      <a:schemeClr val="bg1">
                        <a:lumMod val="85000"/>
                      </a:schemeClr>
                    </a:solidFill>
                  </a:rPr>
                  <a:t>recommend</a:t>
                </a:r>
              </a:p>
              <a:p>
                <a:pPr lvl="2"/>
                <a:r>
                  <a:rPr lang="en-US" altLang="ko-KR" sz="1600" dirty="0">
                    <a:solidFill>
                      <a:schemeClr val="bg1">
                        <a:lumMod val="85000"/>
                      </a:schemeClr>
                    </a:solidFill>
                  </a:rPr>
                  <a:t>p size 5</a:t>
                </a:r>
                <a:r>
                  <a:rPr lang="ko-KR" altLang="en-US" sz="1600" dirty="0">
                    <a:solidFill>
                      <a:schemeClr val="bg1">
                        <a:lumMod val="85000"/>
                      </a:schemeClr>
                    </a:solidFill>
                  </a:rPr>
                  <a:t>개 </a:t>
                </a:r>
                <a:r>
                  <a:rPr lang="en-US" altLang="ko-KR" sz="1600" dirty="0"/>
                  <a:t>:</a:t>
                </a:r>
                <a:r>
                  <a:rPr lang="ko-KR" altLang="en-US" sz="1600" dirty="0"/>
                  <a:t> </a:t>
                </a:r>
                <a:r>
                  <a:rPr lang="ko-KR" altLang="en-US" sz="1600" dirty="0">
                    <a:solidFill>
                      <a:schemeClr val="bg1">
                        <a:lumMod val="85000"/>
                      </a:schemeClr>
                    </a:solidFill>
                  </a:rPr>
                  <a:t> </a:t>
                </a:r>
                <a:r>
                  <a:rPr lang="en-US" altLang="ko-KR" sz="1600" dirty="0">
                    <a:solidFill>
                      <a:schemeClr val="bg1">
                        <a:lumMod val="85000"/>
                      </a:schemeClr>
                    </a:solidFill>
                  </a:rPr>
                  <a:t>192bit , 224bit , </a:t>
                </a:r>
                <a:r>
                  <a:rPr lang="en-US" altLang="ko-KR" sz="1600" dirty="0">
                    <a:solidFill>
                      <a:srgbClr val="DBAC7D"/>
                    </a:solidFill>
                  </a:rPr>
                  <a:t>256bit</a:t>
                </a:r>
                <a:r>
                  <a:rPr lang="en-US" altLang="ko-KR" sz="1600" dirty="0">
                    <a:solidFill>
                      <a:schemeClr val="bg1">
                        <a:lumMod val="85000"/>
                      </a:schemeClr>
                    </a:solidFill>
                  </a:rPr>
                  <a:t> , 384bit , 521bit</a:t>
                </a:r>
              </a:p>
              <a:p>
                <a:pPr lvl="2"/>
                <a:r>
                  <a:rPr lang="ko-KR" altLang="en-US" sz="1600" dirty="0">
                    <a:solidFill>
                      <a:schemeClr val="bg1">
                        <a:lumMod val="85000"/>
                      </a:schemeClr>
                    </a:solidFill>
                  </a:rPr>
                  <a:t>각 </a:t>
                </a:r>
                <a:r>
                  <a:rPr lang="en-US" altLang="ko-KR" sz="1600" dirty="0">
                    <a:solidFill>
                      <a:schemeClr val="bg1">
                        <a:lumMod val="85000"/>
                      </a:schemeClr>
                    </a:solidFill>
                  </a:rPr>
                  <a:t>Prime Field</a:t>
                </a:r>
                <a:r>
                  <a:rPr lang="ko-KR" altLang="en-US" sz="1600" dirty="0">
                    <a:solidFill>
                      <a:schemeClr val="bg1">
                        <a:lumMod val="85000"/>
                      </a:schemeClr>
                    </a:solidFill>
                  </a:rPr>
                  <a:t>에 대하여 하나의 타원곡선을 </a:t>
                </a:r>
                <a:r>
                  <a:rPr lang="en-US" altLang="ko-KR" sz="1600" dirty="0">
                    <a:solidFill>
                      <a:schemeClr val="bg1">
                        <a:lumMod val="85000"/>
                      </a:schemeClr>
                    </a:solidFill>
                  </a:rPr>
                  <a:t>recommend</a:t>
                </a:r>
              </a:p>
              <a:p>
                <a:endParaRPr lang="ko-KR" altLang="en-US" dirty="0">
                  <a:solidFill>
                    <a:schemeClr val="bg1">
                      <a:lumMod val="85000"/>
                    </a:schemeClr>
                  </a:solidFill>
                </a:endParaRPr>
              </a:p>
            </p:txBody>
          </p:sp>
        </mc:Choice>
        <mc:Fallback xmlns="">
          <p:sp>
            <p:nvSpPr>
              <p:cNvPr id="2" name="내용 개체 틀 1">
                <a:extLst>
                  <a:ext uri="{FF2B5EF4-FFF2-40B4-BE49-F238E27FC236}">
                    <a16:creationId xmlns:a16="http://schemas.microsoft.com/office/drawing/2014/main" id="{FAEC067C-2749-4D6F-B5B2-BA0E3A2FAA77}"/>
                  </a:ext>
                </a:extLst>
              </p:cNvPr>
              <p:cNvSpPr>
                <a:spLocks noGrp="1" noRot="1" noChangeAspect="1" noMove="1" noResize="1" noEditPoints="1" noAdjustHandles="1" noChangeArrowheads="1" noChangeShapeType="1" noTextEdit="1"/>
              </p:cNvSpPr>
              <p:nvPr>
                <p:ph idx="1"/>
              </p:nvPr>
            </p:nvSpPr>
            <p:spPr>
              <a:xfrm>
                <a:off x="241299" y="674860"/>
                <a:ext cx="11683999" cy="6030740"/>
              </a:xfrm>
              <a:blipFill>
                <a:blip r:embed="rId4"/>
                <a:stretch>
                  <a:fillRect l="-678" t="-809"/>
                </a:stretch>
              </a:blipFill>
            </p:spPr>
            <p:txBody>
              <a:bodyPr/>
              <a:lstStyle/>
              <a:p>
                <a:r>
                  <a:rPr lang="ko-KR" altLang="en-US">
                    <a:noFill/>
                  </a:rPr>
                  <a:t> </a:t>
                </a:r>
              </a:p>
            </p:txBody>
          </p:sp>
        </mc:Fallback>
      </mc:AlternateContent>
      <p:sp>
        <p:nvSpPr>
          <p:cNvPr id="3" name="제목 2">
            <a:extLst>
              <a:ext uri="{FF2B5EF4-FFF2-40B4-BE49-F238E27FC236}">
                <a16:creationId xmlns:a16="http://schemas.microsoft.com/office/drawing/2014/main" id="{27017069-4B5C-494E-A8ED-74D42F0712FE}"/>
              </a:ext>
            </a:extLst>
          </p:cNvPr>
          <p:cNvSpPr>
            <a:spLocks noGrp="1"/>
          </p:cNvSpPr>
          <p:nvPr>
            <p:ph type="title"/>
          </p:nvPr>
        </p:nvSpPr>
        <p:spPr/>
        <p:txBody>
          <a:bodyPr/>
          <a:lstStyle/>
          <a:p>
            <a:r>
              <a:rPr lang="ko-KR" altLang="en-US" dirty="0"/>
              <a:t>타원곡선 </a:t>
            </a:r>
            <a:r>
              <a:rPr lang="en-US" altLang="ko-KR" dirty="0"/>
              <a:t>(Elliptic Curve) [ Elliptic Curve Domain Parameter ]</a:t>
            </a:r>
            <a:endParaRPr lang="ko-KR" altLang="en-US" dirty="0"/>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8C105F65-C9DA-4B1F-9C93-EB29A7740BDC}"/>
                  </a:ext>
                </a:extLst>
              </p:cNvPr>
              <p:cNvSpPr txBox="1"/>
              <p:nvPr/>
            </p:nvSpPr>
            <p:spPr>
              <a:xfrm>
                <a:off x="7161474" y="1569677"/>
                <a:ext cx="3965470" cy="400110"/>
              </a:xfrm>
              <a:prstGeom prst="rect">
                <a:avLst/>
              </a:prstGeom>
              <a:noFill/>
            </p:spPr>
            <p:txBody>
              <a:bodyPr wrap="square">
                <a:spAutoFit/>
              </a:bodyPr>
              <a:lstStyle/>
              <a:p>
                <a14:m>
                  <m:oMath xmlns:m="http://schemas.openxmlformats.org/officeDocument/2006/math">
                    <m:r>
                      <a:rPr lang="en-US" altLang="ko-KR" sz="2000" i="1" smtClean="0">
                        <a:solidFill>
                          <a:schemeClr val="bg1">
                            <a:lumMod val="85000"/>
                          </a:schemeClr>
                        </a:solidFill>
                        <a:latin typeface="Cambria Math" panose="02040503050406030204" pitchFamily="18" charset="0"/>
                      </a:rPr>
                      <m:t>𝐸</m:t>
                    </m:r>
                    <m:d>
                      <m:dPr>
                        <m:ctrlPr>
                          <a:rPr lang="en-US" altLang="ko-KR" sz="2000" i="1">
                            <a:solidFill>
                              <a:schemeClr val="bg1">
                                <a:lumMod val="85000"/>
                              </a:schemeClr>
                            </a:solidFill>
                            <a:latin typeface="Cambria Math" panose="02040503050406030204" pitchFamily="18" charset="0"/>
                          </a:rPr>
                        </m:ctrlPr>
                      </m:dPr>
                      <m:e>
                        <m:r>
                          <a:rPr lang="ko-KR" altLang="en-US" sz="2000" i="1">
                            <a:solidFill>
                              <a:schemeClr val="bg1">
                                <a:lumMod val="85000"/>
                              </a:schemeClr>
                            </a:solidFill>
                            <a:latin typeface="Cambria Math" panose="02040503050406030204" pitchFamily="18" charset="0"/>
                          </a:rPr>
                          <m:t>𝔽</m:t>
                        </m:r>
                        <m:r>
                          <a:rPr lang="en-US" altLang="ko-KR" sz="2000" i="1" baseline="-25000" dirty="0">
                            <a:solidFill>
                              <a:schemeClr val="bg1">
                                <a:lumMod val="85000"/>
                              </a:schemeClr>
                            </a:solidFill>
                            <a:latin typeface="Cambria Math" panose="02040503050406030204" pitchFamily="18" charset="0"/>
                          </a:rPr>
                          <m:t>𝑝</m:t>
                        </m:r>
                      </m:e>
                    </m:d>
                    <m:r>
                      <a:rPr lang="en-US" altLang="ko-KR" sz="2000" b="0" i="1" baseline="-25000" dirty="0" smtClean="0">
                        <a:solidFill>
                          <a:schemeClr val="bg1">
                            <a:lumMod val="85000"/>
                          </a:schemeClr>
                        </a:solidFill>
                        <a:latin typeface="Cambria Math" panose="02040503050406030204" pitchFamily="18" charset="0"/>
                      </a:rPr>
                      <m:t> </m:t>
                    </m:r>
                  </m:oMath>
                </a14:m>
                <a:r>
                  <a:rPr lang="en-US" altLang="ko-KR" sz="2000" b="0" dirty="0">
                    <a:solidFill>
                      <a:schemeClr val="bg1">
                        <a:lumMod val="85000"/>
                      </a:schemeClr>
                    </a:solidFill>
                  </a:rPr>
                  <a:t>: </a:t>
                </a:r>
                <a14:m>
                  <m:oMath xmlns:m="http://schemas.openxmlformats.org/officeDocument/2006/math">
                    <m:r>
                      <a:rPr lang="en-US" altLang="ko-KR" sz="2000" b="0" i="1" dirty="0" smtClean="0">
                        <a:solidFill>
                          <a:schemeClr val="bg1">
                            <a:lumMod val="85000"/>
                          </a:schemeClr>
                        </a:solidFill>
                        <a:latin typeface="Cambria Math" panose="02040503050406030204" pitchFamily="18" charset="0"/>
                      </a:rPr>
                      <m:t>𝑦</m:t>
                    </m:r>
                    <m:r>
                      <a:rPr lang="en-US" altLang="ko-KR" sz="2000" b="0" i="1" baseline="30000" dirty="0" smtClean="0">
                        <a:solidFill>
                          <a:schemeClr val="bg1">
                            <a:lumMod val="85000"/>
                          </a:schemeClr>
                        </a:solidFill>
                        <a:latin typeface="Cambria Math" panose="02040503050406030204" pitchFamily="18" charset="0"/>
                      </a:rPr>
                      <m:t>2</m:t>
                    </m:r>
                    <m:r>
                      <a:rPr lang="en-US" altLang="ko-KR" sz="2000" b="0" i="1" dirty="0" smtClean="0">
                        <a:solidFill>
                          <a:schemeClr val="bg1">
                            <a:lumMod val="85000"/>
                          </a:schemeClr>
                        </a:solidFill>
                        <a:latin typeface="Cambria Math" panose="02040503050406030204" pitchFamily="18" charset="0"/>
                      </a:rPr>
                      <m:t> </m:t>
                    </m:r>
                    <m:r>
                      <a:rPr lang="en-US" altLang="ko-KR" sz="2000" b="0" i="1" dirty="0" smtClean="0">
                        <a:solidFill>
                          <a:schemeClr val="bg1">
                            <a:lumMod val="85000"/>
                          </a:schemeClr>
                        </a:solidFill>
                        <a:latin typeface="Cambria Math" panose="02040503050406030204" pitchFamily="18" charset="0"/>
                        <a:ea typeface="Cambria Math" panose="02040503050406030204" pitchFamily="18" charset="0"/>
                      </a:rPr>
                      <m:t>≡</m:t>
                    </m:r>
                    <m:r>
                      <a:rPr lang="en-US" altLang="ko-KR" sz="2000" b="0" i="1" dirty="0" smtClean="0">
                        <a:solidFill>
                          <a:schemeClr val="bg1">
                            <a:lumMod val="85000"/>
                          </a:schemeClr>
                        </a:solidFill>
                        <a:latin typeface="Cambria Math" panose="02040503050406030204" pitchFamily="18" charset="0"/>
                        <a:ea typeface="Cambria Math" panose="02040503050406030204" pitchFamily="18" charset="0"/>
                      </a:rPr>
                      <m:t>𝑥</m:t>
                    </m:r>
                    <m:r>
                      <a:rPr lang="en-US" altLang="ko-KR" sz="2000" b="0" i="1" baseline="30000" dirty="0" smtClean="0">
                        <a:solidFill>
                          <a:schemeClr val="bg1">
                            <a:lumMod val="85000"/>
                          </a:schemeClr>
                        </a:solidFill>
                        <a:latin typeface="Cambria Math" panose="02040503050406030204" pitchFamily="18" charset="0"/>
                        <a:ea typeface="Cambria Math" panose="02040503050406030204" pitchFamily="18" charset="0"/>
                      </a:rPr>
                      <m:t>3</m:t>
                    </m:r>
                    <m:r>
                      <a:rPr lang="en-US" altLang="ko-KR" sz="2000" b="0" i="1" dirty="0" smtClean="0">
                        <a:solidFill>
                          <a:schemeClr val="bg1">
                            <a:lumMod val="85000"/>
                          </a:schemeClr>
                        </a:solidFill>
                        <a:latin typeface="Cambria Math" panose="02040503050406030204" pitchFamily="18" charset="0"/>
                        <a:ea typeface="Cambria Math" panose="02040503050406030204" pitchFamily="18" charset="0"/>
                      </a:rPr>
                      <m:t>+</m:t>
                    </m:r>
                    <m:r>
                      <a:rPr lang="en-US" altLang="ko-KR" sz="2000" b="0" i="1" dirty="0" smtClean="0">
                        <a:solidFill>
                          <a:schemeClr val="bg1">
                            <a:lumMod val="85000"/>
                          </a:schemeClr>
                        </a:solidFill>
                        <a:latin typeface="Cambria Math" panose="02040503050406030204" pitchFamily="18" charset="0"/>
                        <a:ea typeface="Cambria Math" panose="02040503050406030204" pitchFamily="18" charset="0"/>
                      </a:rPr>
                      <m:t>𝑎𝑥</m:t>
                    </m:r>
                    <m:r>
                      <a:rPr lang="en-US" altLang="ko-KR" sz="2000" b="0" i="1" dirty="0" smtClean="0">
                        <a:solidFill>
                          <a:schemeClr val="bg1">
                            <a:lumMod val="85000"/>
                          </a:schemeClr>
                        </a:solidFill>
                        <a:latin typeface="Cambria Math" panose="02040503050406030204" pitchFamily="18" charset="0"/>
                        <a:ea typeface="Cambria Math" panose="02040503050406030204" pitchFamily="18" charset="0"/>
                      </a:rPr>
                      <m:t>+</m:t>
                    </m:r>
                    <m:r>
                      <a:rPr lang="en-US" altLang="ko-KR" sz="2000" b="0" i="1" dirty="0" smtClean="0">
                        <a:solidFill>
                          <a:schemeClr val="bg1">
                            <a:lumMod val="85000"/>
                          </a:schemeClr>
                        </a:solidFill>
                        <a:latin typeface="Cambria Math" panose="02040503050406030204" pitchFamily="18" charset="0"/>
                        <a:ea typeface="Cambria Math" panose="02040503050406030204" pitchFamily="18" charset="0"/>
                      </a:rPr>
                      <m:t>𝑏</m:t>
                    </m:r>
                    <m:r>
                      <a:rPr lang="en-US" altLang="ko-KR" sz="2000" b="0" i="1" dirty="0" smtClean="0">
                        <a:solidFill>
                          <a:schemeClr val="bg1">
                            <a:lumMod val="85000"/>
                          </a:schemeClr>
                        </a:solidFill>
                        <a:latin typeface="Cambria Math" panose="02040503050406030204" pitchFamily="18" charset="0"/>
                        <a:ea typeface="Cambria Math" panose="02040503050406030204" pitchFamily="18" charset="0"/>
                      </a:rPr>
                      <m:t> (</m:t>
                    </m:r>
                    <m:r>
                      <a:rPr lang="en-US" altLang="ko-KR" sz="2000" b="0" i="1" dirty="0" smtClean="0">
                        <a:solidFill>
                          <a:schemeClr val="bg1">
                            <a:lumMod val="85000"/>
                          </a:schemeClr>
                        </a:solidFill>
                        <a:latin typeface="Cambria Math" panose="02040503050406030204" pitchFamily="18" charset="0"/>
                        <a:ea typeface="Cambria Math" panose="02040503050406030204" pitchFamily="18" charset="0"/>
                      </a:rPr>
                      <m:t>𝑚𝑜𝑑</m:t>
                    </m:r>
                    <m:r>
                      <a:rPr lang="en-US" altLang="ko-KR" sz="2000" b="0" i="1" dirty="0" smtClean="0">
                        <a:solidFill>
                          <a:schemeClr val="bg1">
                            <a:lumMod val="85000"/>
                          </a:schemeClr>
                        </a:solidFill>
                        <a:latin typeface="Cambria Math" panose="02040503050406030204" pitchFamily="18" charset="0"/>
                        <a:ea typeface="Cambria Math" panose="02040503050406030204" pitchFamily="18" charset="0"/>
                      </a:rPr>
                      <m:t> </m:t>
                    </m:r>
                    <m:r>
                      <a:rPr lang="en-US" altLang="ko-KR" sz="2000" b="0" i="1" dirty="0" smtClean="0">
                        <a:solidFill>
                          <a:schemeClr val="bg1">
                            <a:lumMod val="85000"/>
                          </a:schemeClr>
                        </a:solidFill>
                        <a:latin typeface="Cambria Math" panose="02040503050406030204" pitchFamily="18" charset="0"/>
                        <a:ea typeface="Cambria Math" panose="02040503050406030204" pitchFamily="18" charset="0"/>
                      </a:rPr>
                      <m:t>𝑝</m:t>
                    </m:r>
                    <m:r>
                      <a:rPr lang="en-US" altLang="ko-KR" sz="2000" b="0" i="1" dirty="0" smtClean="0">
                        <a:solidFill>
                          <a:schemeClr val="bg1">
                            <a:lumMod val="85000"/>
                          </a:schemeClr>
                        </a:solidFill>
                        <a:latin typeface="Cambria Math" panose="02040503050406030204" pitchFamily="18" charset="0"/>
                        <a:ea typeface="Cambria Math" panose="02040503050406030204" pitchFamily="18" charset="0"/>
                      </a:rPr>
                      <m:t>)</m:t>
                    </m:r>
                  </m:oMath>
                </a14:m>
                <a:endParaRPr lang="en-US" altLang="ko-KR" sz="2000" dirty="0">
                  <a:solidFill>
                    <a:schemeClr val="bg1">
                      <a:lumMod val="85000"/>
                    </a:schemeClr>
                  </a:solidFill>
                </a:endParaRPr>
              </a:p>
            </p:txBody>
          </p:sp>
        </mc:Choice>
        <mc:Fallback xmlns="">
          <p:sp>
            <p:nvSpPr>
              <p:cNvPr id="10" name="TextBox 9">
                <a:extLst>
                  <a:ext uri="{FF2B5EF4-FFF2-40B4-BE49-F238E27FC236}">
                    <a16:creationId xmlns:a16="http://schemas.microsoft.com/office/drawing/2014/main" id="{8C105F65-C9DA-4B1F-9C93-EB29A7740BDC}"/>
                  </a:ext>
                </a:extLst>
              </p:cNvPr>
              <p:cNvSpPr txBox="1">
                <a:spLocks noRot="1" noChangeAspect="1" noMove="1" noResize="1" noEditPoints="1" noAdjustHandles="1" noChangeArrowheads="1" noChangeShapeType="1" noTextEdit="1"/>
              </p:cNvSpPr>
              <p:nvPr/>
            </p:nvSpPr>
            <p:spPr>
              <a:xfrm>
                <a:off x="7161474" y="1569677"/>
                <a:ext cx="3965470" cy="400110"/>
              </a:xfrm>
              <a:prstGeom prst="rect">
                <a:avLst/>
              </a:prstGeom>
              <a:blipFill>
                <a:blip r:embed="rId5"/>
                <a:stretch>
                  <a:fillRect t="-7576" b="-25758"/>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68965343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B912BDA8-BD68-4805-9CCC-35663BEB6EEF}"/>
              </a:ext>
            </a:extLst>
          </p:cNvPr>
          <p:cNvSpPr>
            <a:spLocks noGrp="1"/>
          </p:cNvSpPr>
          <p:nvPr>
            <p:ph idx="1"/>
          </p:nvPr>
        </p:nvSpPr>
        <p:spPr/>
        <p:txBody>
          <a:bodyPr>
            <a:normAutofit/>
          </a:bodyPr>
          <a:lstStyle/>
          <a:p>
            <a:r>
              <a:rPr lang="en-US" altLang="ko-KR" sz="2000" dirty="0"/>
              <a:t>secp256k1 : </a:t>
            </a:r>
            <a:r>
              <a:rPr lang="ko-KR" altLang="en-US" sz="2000" dirty="0" err="1"/>
              <a:t>비트코인</a:t>
            </a:r>
            <a:r>
              <a:rPr lang="en-US" altLang="ko-KR" sz="2000" dirty="0"/>
              <a:t>, </a:t>
            </a:r>
            <a:r>
              <a:rPr lang="ko-KR" altLang="en-US" sz="2000" dirty="0"/>
              <a:t>이더리움 사용 </a:t>
            </a:r>
            <a:r>
              <a:rPr lang="en-US" altLang="ko-KR" sz="2000" dirty="0"/>
              <a:t>EC Domain Parameter</a:t>
            </a:r>
            <a:endParaRPr lang="ko-KR" altLang="en-US" sz="2000" dirty="0"/>
          </a:p>
        </p:txBody>
      </p:sp>
      <p:sp>
        <p:nvSpPr>
          <p:cNvPr id="3" name="제목 2">
            <a:extLst>
              <a:ext uri="{FF2B5EF4-FFF2-40B4-BE49-F238E27FC236}">
                <a16:creationId xmlns:a16="http://schemas.microsoft.com/office/drawing/2014/main" id="{9C951FF8-E73F-4DCA-A19B-6F2F9E961D99}"/>
              </a:ext>
            </a:extLst>
          </p:cNvPr>
          <p:cNvSpPr>
            <a:spLocks noGrp="1"/>
          </p:cNvSpPr>
          <p:nvPr>
            <p:ph type="title"/>
          </p:nvPr>
        </p:nvSpPr>
        <p:spPr/>
        <p:txBody>
          <a:bodyPr/>
          <a:lstStyle/>
          <a:p>
            <a:r>
              <a:rPr lang="ko-KR" altLang="en-US" dirty="0"/>
              <a:t>타원곡선 </a:t>
            </a:r>
            <a:r>
              <a:rPr lang="en-US" altLang="ko-KR" dirty="0"/>
              <a:t>(Elliptic Curve) [ secp256k1 ]</a:t>
            </a:r>
            <a:endParaRPr lang="ko-KR" altLang="en-US" dirty="0"/>
          </a:p>
        </p:txBody>
      </p:sp>
      <p:pic>
        <p:nvPicPr>
          <p:cNvPr id="5" name="그림 4">
            <a:extLst>
              <a:ext uri="{FF2B5EF4-FFF2-40B4-BE49-F238E27FC236}">
                <a16:creationId xmlns:a16="http://schemas.microsoft.com/office/drawing/2014/main" id="{6B76EB79-B856-4BFC-AAA1-66F6A42D36ED}"/>
              </a:ext>
            </a:extLst>
          </p:cNvPr>
          <p:cNvPicPr>
            <a:picLocks noChangeAspect="1"/>
          </p:cNvPicPr>
          <p:nvPr/>
        </p:nvPicPr>
        <p:blipFill rotWithShape="1">
          <a:blip r:embed="rId2"/>
          <a:srcRect l="2850" t="1811" r="2551" b="1724"/>
          <a:stretch/>
        </p:blipFill>
        <p:spPr>
          <a:xfrm>
            <a:off x="481339" y="1076630"/>
            <a:ext cx="6315613" cy="5628969"/>
          </a:xfrm>
          <a:prstGeom prst="rect">
            <a:avLst/>
          </a:prstGeom>
          <a:ln w="6350">
            <a:solidFill>
              <a:schemeClr val="bg1">
                <a:lumMod val="85000"/>
              </a:schemeClr>
            </a:solidFill>
          </a:ln>
        </p:spPr>
      </p:pic>
      <mc:AlternateContent xmlns:mc="http://schemas.openxmlformats.org/markup-compatibility/2006" xmlns:a14="http://schemas.microsoft.com/office/drawing/2010/main">
        <mc:Choice Requires="a14">
          <p:sp>
            <p:nvSpPr>
              <p:cNvPr id="6" name="내용 개체 틀 1">
                <a:extLst>
                  <a:ext uri="{FF2B5EF4-FFF2-40B4-BE49-F238E27FC236}">
                    <a16:creationId xmlns:a16="http://schemas.microsoft.com/office/drawing/2014/main" id="{8DEEF2BB-8FB2-4B5A-B24C-4D929E3D7494}"/>
                  </a:ext>
                </a:extLst>
              </p:cNvPr>
              <p:cNvSpPr txBox="1">
                <a:spLocks/>
              </p:cNvSpPr>
              <p:nvPr/>
            </p:nvSpPr>
            <p:spPr>
              <a:xfrm>
                <a:off x="6994954" y="661986"/>
                <a:ext cx="4970034" cy="6043613"/>
              </a:xfrm>
              <a:prstGeom prst="rect">
                <a:avLst/>
              </a:prstGeom>
            </p:spPr>
            <p:txBody>
              <a:bodyPr vert="horz" lIns="91440" tIns="45720" rIns="91440" bIns="45720" rtlCol="0">
                <a:normAutofit/>
              </a:bodyPr>
              <a:lstStyle>
                <a:lvl1pPr marL="0" indent="-144000" algn="l" defTabSz="914400" rtl="0" eaLnBrk="1" latinLnBrk="1" hangingPunct="1">
                  <a:lnSpc>
                    <a:spcPct val="105000"/>
                  </a:lnSpc>
                  <a:spcBef>
                    <a:spcPts val="1000"/>
                  </a:spcBef>
                  <a:buFont typeface="Arial" panose="020B0604020202020204" pitchFamily="34" charset="0"/>
                  <a:buChar char="•"/>
                  <a:defRPr sz="1800" kern="1200" spc="-90" baseline="0">
                    <a:solidFill>
                      <a:schemeClr val="bg1">
                        <a:lumMod val="85000"/>
                      </a:schemeClr>
                    </a:solidFill>
                    <a:latin typeface="Arial" panose="020B0604020202020204" pitchFamily="34" charset="0"/>
                    <a:ea typeface="맑은 고딕" panose="020B0503020000020004" pitchFamily="50" charset="-127"/>
                    <a:cs typeface="+mn-cs"/>
                  </a:defRPr>
                </a:lvl1pPr>
                <a:lvl2pPr marL="360000" indent="-144000" algn="l" defTabSz="914400" rtl="0" eaLnBrk="1" latinLnBrk="1" hangingPunct="1">
                  <a:lnSpc>
                    <a:spcPct val="105000"/>
                  </a:lnSpc>
                  <a:spcBef>
                    <a:spcPts val="500"/>
                  </a:spcBef>
                  <a:buFont typeface="Arial" panose="020B0604020202020204" pitchFamily="34" charset="0"/>
                  <a:buChar char="•"/>
                  <a:defRPr sz="1600" kern="1200" spc="-90" baseline="0">
                    <a:solidFill>
                      <a:schemeClr val="bg1">
                        <a:lumMod val="85000"/>
                      </a:schemeClr>
                    </a:solidFill>
                    <a:latin typeface="Arial" panose="020B0604020202020204" pitchFamily="34" charset="0"/>
                    <a:ea typeface="맑은 고딕" panose="020B0503020000020004" pitchFamily="50" charset="-127"/>
                    <a:cs typeface="+mn-cs"/>
                  </a:defRPr>
                </a:lvl2pPr>
                <a:lvl3pPr marL="540000" indent="-144000" algn="l" defTabSz="914400" rtl="0" eaLnBrk="1" latinLnBrk="1" hangingPunct="1">
                  <a:lnSpc>
                    <a:spcPct val="105000"/>
                  </a:lnSpc>
                  <a:spcBef>
                    <a:spcPts val="500"/>
                  </a:spcBef>
                  <a:buFont typeface="Arial" panose="020B0604020202020204" pitchFamily="34" charset="0"/>
                  <a:buChar char="•"/>
                  <a:defRPr sz="1400" kern="1200" spc="-90" baseline="0">
                    <a:solidFill>
                      <a:schemeClr val="bg1">
                        <a:lumMod val="85000"/>
                      </a:schemeClr>
                    </a:solidFill>
                    <a:latin typeface="Arial" panose="020B0604020202020204" pitchFamily="34" charset="0"/>
                    <a:ea typeface="맑은 고딕" panose="020B0503020000020004" pitchFamily="50" charset="-127"/>
                    <a:cs typeface="+mn-cs"/>
                  </a:defRPr>
                </a:lvl3pPr>
                <a:lvl4pPr marL="720000" indent="-144000" algn="l" defTabSz="914400" rtl="0" eaLnBrk="1" latinLnBrk="1" hangingPunct="1">
                  <a:lnSpc>
                    <a:spcPct val="105000"/>
                  </a:lnSpc>
                  <a:spcBef>
                    <a:spcPts val="500"/>
                  </a:spcBef>
                  <a:buFont typeface="Arial" panose="020B0604020202020204" pitchFamily="34" charset="0"/>
                  <a:buChar char="•"/>
                  <a:defRPr sz="1300" kern="1200" spc="-90" baseline="0">
                    <a:solidFill>
                      <a:schemeClr val="bg1">
                        <a:lumMod val="85000"/>
                      </a:schemeClr>
                    </a:solidFill>
                    <a:latin typeface="Arial" panose="020B0604020202020204" pitchFamily="34" charset="0"/>
                    <a:ea typeface="맑은 고딕" panose="020B0503020000020004" pitchFamily="50" charset="-127"/>
                    <a:cs typeface="+mn-cs"/>
                  </a:defRPr>
                </a:lvl4pPr>
                <a:lvl5pPr marL="900000" indent="-144000" algn="l" defTabSz="914400" rtl="0" eaLnBrk="1" latinLnBrk="1" hangingPunct="1">
                  <a:lnSpc>
                    <a:spcPct val="105000"/>
                  </a:lnSpc>
                  <a:spcBef>
                    <a:spcPts val="500"/>
                  </a:spcBef>
                  <a:buFont typeface="Arial" panose="020B0604020202020204" pitchFamily="34" charset="0"/>
                  <a:buChar char="•"/>
                  <a:defRPr sz="1200" kern="1200" spc="-90" baseline="0">
                    <a:solidFill>
                      <a:schemeClr val="bg1">
                        <a:lumMod val="85000"/>
                      </a:schemeClr>
                    </a:solidFill>
                    <a:latin typeface="Arial" panose="020B0604020202020204" pitchFamily="34" charset="0"/>
                    <a:ea typeface="맑은 고딕" panose="020B0503020000020004"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ko-KR" sz="2000" dirty="0"/>
                  <a:t>Domain Parameter</a:t>
                </a:r>
              </a:p>
              <a:p>
                <a:pPr lvl="1"/>
                <a:r>
                  <a:rPr lang="en-US" altLang="ko-KR" sz="1800" dirty="0"/>
                  <a:t>a = 0</a:t>
                </a:r>
              </a:p>
              <a:p>
                <a:pPr lvl="1"/>
                <a:r>
                  <a:rPr lang="en-US" altLang="ko-KR" sz="1800" dirty="0"/>
                  <a:t>b = 7</a:t>
                </a:r>
              </a:p>
              <a:p>
                <a:pPr lvl="1"/>
                <a:r>
                  <a:rPr lang="en-US" altLang="ko-KR" sz="1800" dirty="0"/>
                  <a:t>p = 2</a:t>
                </a:r>
                <a:r>
                  <a:rPr lang="en-US" altLang="ko-KR" sz="1800" baseline="30000" dirty="0"/>
                  <a:t>256</a:t>
                </a:r>
                <a:r>
                  <a:rPr lang="en-US" altLang="ko-KR" sz="1800" dirty="0"/>
                  <a:t> - 2</a:t>
                </a:r>
                <a:r>
                  <a:rPr lang="en-US" altLang="ko-KR" sz="1800" baseline="30000" dirty="0"/>
                  <a:t>32</a:t>
                </a:r>
                <a:r>
                  <a:rPr lang="en-US" altLang="ko-KR" sz="1800" dirty="0"/>
                  <a:t> - 2</a:t>
                </a:r>
                <a:r>
                  <a:rPr lang="en-US" altLang="ko-KR" sz="1800" baseline="30000" dirty="0"/>
                  <a:t>9</a:t>
                </a:r>
                <a:r>
                  <a:rPr lang="en-US" altLang="ko-KR" sz="1800" dirty="0"/>
                  <a:t> - 2</a:t>
                </a:r>
                <a:r>
                  <a:rPr lang="en-US" altLang="ko-KR" sz="1800" baseline="30000" dirty="0"/>
                  <a:t>8</a:t>
                </a:r>
                <a:r>
                  <a:rPr lang="en-US" altLang="ko-KR" sz="1800" dirty="0"/>
                  <a:t> - 2</a:t>
                </a:r>
                <a:r>
                  <a:rPr lang="en-US" altLang="ko-KR" sz="1800" baseline="30000" dirty="0"/>
                  <a:t>7</a:t>
                </a:r>
                <a:r>
                  <a:rPr lang="en-US" altLang="ko-KR" sz="1800" dirty="0"/>
                  <a:t> - 2</a:t>
                </a:r>
                <a:r>
                  <a:rPr lang="en-US" altLang="ko-KR" sz="1800" baseline="30000" dirty="0"/>
                  <a:t>6</a:t>
                </a:r>
                <a:r>
                  <a:rPr lang="en-US" altLang="ko-KR" sz="1800" dirty="0"/>
                  <a:t> - 2</a:t>
                </a:r>
                <a:r>
                  <a:rPr lang="en-US" altLang="ko-KR" sz="1800" baseline="30000" dirty="0"/>
                  <a:t>4</a:t>
                </a:r>
                <a:r>
                  <a:rPr lang="en-US" altLang="ko-KR" sz="1800" dirty="0"/>
                  <a:t> -1</a:t>
                </a:r>
              </a:p>
              <a:p>
                <a:pPr lvl="1"/>
                <a:r>
                  <a:rPr lang="en-US" altLang="ko-KR" sz="1800" dirty="0"/>
                  <a:t>G =</a:t>
                </a:r>
                <a:br>
                  <a:rPr lang="en-US" altLang="ko-KR" dirty="0"/>
                </a:br>
                <a:r>
                  <a:rPr lang="en-US" altLang="ko-KR" sz="1000" dirty="0">
                    <a:latin typeface="Consolas" panose="020B0609020204030204" pitchFamily="49" charset="0"/>
                  </a:rPr>
                  <a:t>(79BE667E F9DCBBAC 55A06295 CE870B07 029BFCDB 2DCE28D9 59F2815B 16F81798,</a:t>
                </a:r>
                <a:br>
                  <a:rPr lang="en-US" altLang="ko-KR" sz="1000" dirty="0">
                    <a:latin typeface="Consolas" panose="020B0609020204030204" pitchFamily="49" charset="0"/>
                  </a:rPr>
                </a:br>
                <a:r>
                  <a:rPr lang="en-US" altLang="ko-KR" sz="1000" dirty="0">
                    <a:latin typeface="Consolas" panose="020B0609020204030204" pitchFamily="49" charset="0"/>
                  </a:rPr>
                  <a:t> 483ADA77 26A3C465 5DA4FBFC 0E1108A8 FD17B448 A6855419 9C47D08F FB10D4B8</a:t>
                </a:r>
                <a:r>
                  <a:rPr lang="pt-BR" altLang="ko-KR" sz="1000" dirty="0"/>
                  <a:t>)</a:t>
                </a:r>
                <a:endParaRPr lang="en-US" altLang="ko-KR" sz="1000" dirty="0"/>
              </a:p>
              <a:p>
                <a:pPr lvl="1"/>
                <a:r>
                  <a:rPr lang="en-US" altLang="ko-KR" sz="1800" dirty="0"/>
                  <a:t>n = </a:t>
                </a:r>
                <a:br>
                  <a:rPr lang="en-US" altLang="ko-KR" dirty="0"/>
                </a:br>
                <a:r>
                  <a:rPr lang="en-US" altLang="ko-KR" sz="1000" dirty="0">
                    <a:latin typeface="Consolas" panose="020B0609020204030204" pitchFamily="49" charset="0"/>
                  </a:rPr>
                  <a:t>FFFFFFFF </a:t>
                </a:r>
                <a:r>
                  <a:rPr lang="en-US" altLang="ko-KR" sz="1000" dirty="0" err="1">
                    <a:latin typeface="Consolas" panose="020B0609020204030204" pitchFamily="49" charset="0"/>
                  </a:rPr>
                  <a:t>FFFFFFFF</a:t>
                </a:r>
                <a:r>
                  <a:rPr lang="en-US" altLang="ko-KR" sz="1000" dirty="0">
                    <a:latin typeface="Consolas" panose="020B0609020204030204" pitchFamily="49" charset="0"/>
                  </a:rPr>
                  <a:t> </a:t>
                </a:r>
                <a:r>
                  <a:rPr lang="en-US" altLang="ko-KR" sz="1000" dirty="0" err="1">
                    <a:latin typeface="Consolas" panose="020B0609020204030204" pitchFamily="49" charset="0"/>
                  </a:rPr>
                  <a:t>FFFFFFFF</a:t>
                </a:r>
                <a:r>
                  <a:rPr lang="en-US" altLang="ko-KR" sz="1000" dirty="0">
                    <a:latin typeface="Consolas" panose="020B0609020204030204" pitchFamily="49" charset="0"/>
                  </a:rPr>
                  <a:t> FFFFFFFE BAAEDCE6 AF48A03B BFD25E8C D0364141</a:t>
                </a:r>
              </a:p>
              <a:p>
                <a:r>
                  <a:rPr lang="ko-KR" altLang="en-US" sz="2000" dirty="0"/>
                  <a:t>타원 곡선 방정식</a:t>
                </a:r>
                <a:endParaRPr lang="en-US" altLang="ko-KR" sz="2000" dirty="0"/>
              </a:p>
              <a:p>
                <a:pPr indent="0">
                  <a:buNone/>
                </a:pPr>
                <a14:m>
                  <m:oMathPara xmlns:m="http://schemas.openxmlformats.org/officeDocument/2006/math">
                    <m:oMathParaPr>
                      <m:jc m:val="centerGroup"/>
                    </m:oMathParaPr>
                    <m:oMath xmlns:m="http://schemas.openxmlformats.org/officeDocument/2006/math">
                      <m:r>
                        <a:rPr lang="en-US" altLang="ko-KR" sz="2000" i="1" dirty="0" smtClean="0">
                          <a:solidFill>
                            <a:srgbClr val="00C8EB"/>
                          </a:solidFill>
                          <a:latin typeface="Cambria Math" panose="02040503050406030204" pitchFamily="18" charset="0"/>
                        </a:rPr>
                        <m:t>𝑦</m:t>
                      </m:r>
                      <m:r>
                        <a:rPr lang="en-US" altLang="ko-KR" sz="2000" i="1" baseline="30000" dirty="0">
                          <a:solidFill>
                            <a:srgbClr val="00C8EB"/>
                          </a:solidFill>
                          <a:latin typeface="Cambria Math" panose="02040503050406030204" pitchFamily="18" charset="0"/>
                        </a:rPr>
                        <m:t>2</m:t>
                      </m:r>
                      <m:r>
                        <a:rPr lang="en-US" altLang="ko-KR" sz="2000" i="1" dirty="0">
                          <a:solidFill>
                            <a:srgbClr val="00C8EB"/>
                          </a:solidFill>
                          <a:latin typeface="Cambria Math" panose="02040503050406030204" pitchFamily="18" charset="0"/>
                        </a:rPr>
                        <m:t> </m:t>
                      </m:r>
                      <m:r>
                        <a:rPr lang="en-US" altLang="ko-KR" sz="2000" i="1" dirty="0">
                          <a:solidFill>
                            <a:srgbClr val="00C8EB"/>
                          </a:solidFill>
                          <a:latin typeface="Cambria Math" panose="02040503050406030204" pitchFamily="18" charset="0"/>
                          <a:ea typeface="Cambria Math" panose="02040503050406030204" pitchFamily="18" charset="0"/>
                        </a:rPr>
                        <m:t>≡</m:t>
                      </m:r>
                      <m:r>
                        <a:rPr lang="en-US" altLang="ko-KR" sz="2000" i="1" dirty="0">
                          <a:solidFill>
                            <a:srgbClr val="00C8EB"/>
                          </a:solidFill>
                          <a:latin typeface="Cambria Math" panose="02040503050406030204" pitchFamily="18" charset="0"/>
                          <a:ea typeface="Cambria Math" panose="02040503050406030204" pitchFamily="18" charset="0"/>
                        </a:rPr>
                        <m:t>𝑥</m:t>
                      </m:r>
                      <m:r>
                        <a:rPr lang="en-US" altLang="ko-KR" sz="2000" i="1" baseline="30000" dirty="0">
                          <a:solidFill>
                            <a:srgbClr val="00C8EB"/>
                          </a:solidFill>
                          <a:latin typeface="Cambria Math" panose="02040503050406030204" pitchFamily="18" charset="0"/>
                          <a:ea typeface="Cambria Math" panose="02040503050406030204" pitchFamily="18" charset="0"/>
                        </a:rPr>
                        <m:t>3</m:t>
                      </m:r>
                      <m:r>
                        <a:rPr lang="en-US" altLang="ko-KR" sz="2000" i="1" dirty="0">
                          <a:solidFill>
                            <a:srgbClr val="00C8EB"/>
                          </a:solidFill>
                          <a:latin typeface="Cambria Math" panose="02040503050406030204" pitchFamily="18" charset="0"/>
                          <a:ea typeface="Cambria Math" panose="02040503050406030204" pitchFamily="18" charset="0"/>
                        </a:rPr>
                        <m:t>+</m:t>
                      </m:r>
                      <m:r>
                        <a:rPr lang="en-US" altLang="ko-KR" sz="2000" b="0" i="1" dirty="0" smtClean="0">
                          <a:solidFill>
                            <a:srgbClr val="00C8EB"/>
                          </a:solidFill>
                          <a:latin typeface="Cambria Math" panose="02040503050406030204" pitchFamily="18" charset="0"/>
                          <a:ea typeface="Cambria Math" panose="02040503050406030204" pitchFamily="18" charset="0"/>
                        </a:rPr>
                        <m:t>7</m:t>
                      </m:r>
                      <m:r>
                        <a:rPr lang="en-US" altLang="ko-KR" sz="2000" i="1" dirty="0">
                          <a:solidFill>
                            <a:srgbClr val="00C8EB"/>
                          </a:solidFill>
                          <a:latin typeface="Cambria Math" panose="02040503050406030204" pitchFamily="18" charset="0"/>
                          <a:ea typeface="Cambria Math" panose="02040503050406030204" pitchFamily="18" charset="0"/>
                        </a:rPr>
                        <m:t> (</m:t>
                      </m:r>
                      <m:r>
                        <a:rPr lang="en-US" altLang="ko-KR" sz="2000" i="1" dirty="0">
                          <a:solidFill>
                            <a:srgbClr val="00C8EB"/>
                          </a:solidFill>
                          <a:latin typeface="Cambria Math" panose="02040503050406030204" pitchFamily="18" charset="0"/>
                          <a:ea typeface="Cambria Math" panose="02040503050406030204" pitchFamily="18" charset="0"/>
                        </a:rPr>
                        <m:t>𝑚𝑜𝑑</m:t>
                      </m:r>
                      <m:r>
                        <a:rPr lang="en-US" altLang="ko-KR" sz="2000" i="1" dirty="0">
                          <a:solidFill>
                            <a:srgbClr val="00C8EB"/>
                          </a:solidFill>
                          <a:latin typeface="Cambria Math" panose="02040503050406030204" pitchFamily="18" charset="0"/>
                          <a:ea typeface="Cambria Math" panose="02040503050406030204" pitchFamily="18" charset="0"/>
                        </a:rPr>
                        <m:t> </m:t>
                      </m:r>
                      <m:r>
                        <a:rPr lang="en-US" altLang="ko-KR" sz="2000" i="1" dirty="0">
                          <a:solidFill>
                            <a:srgbClr val="00C8EB"/>
                          </a:solidFill>
                          <a:latin typeface="Cambria Math" panose="02040503050406030204" pitchFamily="18" charset="0"/>
                          <a:ea typeface="Cambria Math" panose="02040503050406030204" pitchFamily="18" charset="0"/>
                        </a:rPr>
                        <m:t>𝑝</m:t>
                      </m:r>
                      <m:r>
                        <a:rPr lang="en-US" altLang="ko-KR" sz="2000" i="1" dirty="0">
                          <a:solidFill>
                            <a:srgbClr val="00C8EB"/>
                          </a:solidFill>
                          <a:latin typeface="Cambria Math" panose="02040503050406030204" pitchFamily="18" charset="0"/>
                          <a:ea typeface="Cambria Math" panose="02040503050406030204" pitchFamily="18" charset="0"/>
                        </a:rPr>
                        <m:t>)</m:t>
                      </m:r>
                    </m:oMath>
                  </m:oMathPara>
                </a14:m>
                <a:endParaRPr lang="en-US" altLang="ko-KR" sz="2000" dirty="0">
                  <a:solidFill>
                    <a:srgbClr val="00C8EB"/>
                  </a:solidFill>
                </a:endParaRPr>
              </a:p>
              <a:p>
                <a:pPr marL="144000"/>
                <a:r>
                  <a:rPr lang="en-US" altLang="ko-KR" sz="2000" dirty="0"/>
                  <a:t>K = </a:t>
                </a:r>
                <a:r>
                  <a:rPr lang="en-US" altLang="ko-KR" sz="2000" dirty="0" err="1"/>
                  <a:t>kG</a:t>
                </a:r>
                <a:endParaRPr lang="en-US" altLang="ko-KR" sz="2000" dirty="0"/>
              </a:p>
              <a:p>
                <a:pPr lvl="1"/>
                <a:r>
                  <a:rPr lang="en-US" altLang="ko-KR" sz="1800" dirty="0">
                    <a:solidFill>
                      <a:srgbClr val="EF296B"/>
                    </a:solidFill>
                  </a:rPr>
                  <a:t>k = </a:t>
                </a:r>
                <a:r>
                  <a:rPr lang="ko-KR" altLang="en-US" sz="1800" dirty="0">
                    <a:solidFill>
                      <a:srgbClr val="EF296B"/>
                    </a:solidFill>
                  </a:rPr>
                  <a:t>개인키 </a:t>
                </a:r>
                <a:r>
                  <a:rPr lang="en-US" altLang="ko-KR" sz="1800" dirty="0">
                    <a:solidFill>
                      <a:srgbClr val="EF296B"/>
                    </a:solidFill>
                  </a:rPr>
                  <a:t>( 0 &lt; k &lt; n)</a:t>
                </a:r>
              </a:p>
              <a:p>
                <a:pPr lvl="1"/>
                <a:r>
                  <a:rPr lang="en-US" altLang="ko-KR" sz="1800" dirty="0">
                    <a:solidFill>
                      <a:srgbClr val="0071FF"/>
                    </a:solidFill>
                  </a:rPr>
                  <a:t>K = </a:t>
                </a:r>
                <a:r>
                  <a:rPr lang="en-US" altLang="ko-KR" sz="1800" dirty="0" err="1">
                    <a:solidFill>
                      <a:srgbClr val="0071FF"/>
                    </a:solidFill>
                  </a:rPr>
                  <a:t>kG</a:t>
                </a:r>
                <a:r>
                  <a:rPr lang="ko-KR" altLang="en-US" sz="1800" dirty="0">
                    <a:solidFill>
                      <a:srgbClr val="0071FF"/>
                    </a:solidFill>
                  </a:rPr>
                  <a:t> </a:t>
                </a:r>
                <a:r>
                  <a:rPr lang="en-US" altLang="ko-KR" sz="1800" dirty="0">
                    <a:solidFill>
                      <a:srgbClr val="0071FF"/>
                    </a:solidFill>
                  </a:rPr>
                  <a:t>= </a:t>
                </a:r>
                <a:r>
                  <a:rPr lang="ko-KR" altLang="en-US" sz="1800" dirty="0">
                    <a:solidFill>
                      <a:srgbClr val="0071FF"/>
                    </a:solidFill>
                  </a:rPr>
                  <a:t>공개키 </a:t>
                </a:r>
                <a:endParaRPr lang="en-US" altLang="ko-KR" sz="1800" dirty="0">
                  <a:solidFill>
                    <a:srgbClr val="0071FF"/>
                  </a:solidFill>
                </a:endParaRPr>
              </a:p>
            </p:txBody>
          </p:sp>
        </mc:Choice>
        <mc:Fallback xmlns="">
          <p:sp>
            <p:nvSpPr>
              <p:cNvPr id="6" name="내용 개체 틀 1">
                <a:extLst>
                  <a:ext uri="{FF2B5EF4-FFF2-40B4-BE49-F238E27FC236}">
                    <a16:creationId xmlns:a16="http://schemas.microsoft.com/office/drawing/2014/main" id="{8DEEF2BB-8FB2-4B5A-B24C-4D929E3D7494}"/>
                  </a:ext>
                </a:extLst>
              </p:cNvPr>
              <p:cNvSpPr txBox="1">
                <a:spLocks noRot="1" noChangeAspect="1" noMove="1" noResize="1" noEditPoints="1" noAdjustHandles="1" noChangeArrowheads="1" noChangeShapeType="1" noTextEdit="1"/>
              </p:cNvSpPr>
              <p:nvPr/>
            </p:nvSpPr>
            <p:spPr>
              <a:xfrm>
                <a:off x="6994954" y="661986"/>
                <a:ext cx="4970034" cy="6043613"/>
              </a:xfrm>
              <a:prstGeom prst="rect">
                <a:avLst/>
              </a:prstGeom>
              <a:blipFill>
                <a:blip r:embed="rId3"/>
                <a:stretch>
                  <a:fillRect l="-1103" t="-706"/>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4126573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1B6213DE-B6A0-4DF9-8C32-DE011C266DC1}"/>
              </a:ext>
            </a:extLst>
          </p:cNvPr>
          <p:cNvSpPr>
            <a:spLocks noGrp="1"/>
          </p:cNvSpPr>
          <p:nvPr>
            <p:ph type="title"/>
          </p:nvPr>
        </p:nvSpPr>
        <p:spPr/>
        <p:txBody>
          <a:bodyPr/>
          <a:lstStyle/>
          <a:p>
            <a:r>
              <a:rPr lang="ko-KR" altLang="en-US" dirty="0" err="1"/>
              <a:t>사이퍼펑크</a:t>
            </a:r>
            <a:r>
              <a:rPr lang="ko-KR" altLang="en-US" dirty="0"/>
              <a:t> 선언문 </a:t>
            </a:r>
            <a:r>
              <a:rPr lang="en-US" altLang="ko-KR" dirty="0"/>
              <a:t>[ Privacy, Secret ]</a:t>
            </a:r>
            <a:endParaRPr lang="ko-KR" altLang="en-US" dirty="0"/>
          </a:p>
        </p:txBody>
      </p:sp>
      <p:sp>
        <p:nvSpPr>
          <p:cNvPr id="5" name="TextBox 4">
            <a:extLst>
              <a:ext uri="{FF2B5EF4-FFF2-40B4-BE49-F238E27FC236}">
                <a16:creationId xmlns:a16="http://schemas.microsoft.com/office/drawing/2014/main" id="{233ABB83-FCBB-4EEE-BABC-C279F1D7FA94}"/>
              </a:ext>
            </a:extLst>
          </p:cNvPr>
          <p:cNvSpPr txBox="1"/>
          <p:nvPr/>
        </p:nvSpPr>
        <p:spPr>
          <a:xfrm>
            <a:off x="6189549" y="1348009"/>
            <a:ext cx="5572359" cy="1169551"/>
          </a:xfrm>
          <a:prstGeom prst="rect">
            <a:avLst/>
          </a:prstGeom>
          <a:noFill/>
        </p:spPr>
        <p:txBody>
          <a:bodyPr wrap="none" rtlCol="0">
            <a:spAutoFit/>
          </a:bodyPr>
          <a:lstStyle/>
          <a:p>
            <a:pPr algn="ctr"/>
            <a:r>
              <a:rPr lang="en-US" altLang="ko-KR" sz="7000" dirty="0">
                <a:solidFill>
                  <a:schemeClr val="bg1">
                    <a:lumMod val="85000"/>
                  </a:schemeClr>
                </a:solidFill>
                <a:latin typeface="Arial" panose="020B0604020202020204" pitchFamily="34" charset="0"/>
              </a:rPr>
              <a:t>Open Society</a:t>
            </a:r>
          </a:p>
        </p:txBody>
      </p:sp>
      <p:sp>
        <p:nvSpPr>
          <p:cNvPr id="8" name="TextBox 7">
            <a:extLst>
              <a:ext uri="{FF2B5EF4-FFF2-40B4-BE49-F238E27FC236}">
                <a16:creationId xmlns:a16="http://schemas.microsoft.com/office/drawing/2014/main" id="{0BF12459-9694-4225-9EF6-8B3AC9DD08CA}"/>
              </a:ext>
            </a:extLst>
          </p:cNvPr>
          <p:cNvSpPr txBox="1"/>
          <p:nvPr/>
        </p:nvSpPr>
        <p:spPr>
          <a:xfrm>
            <a:off x="174813" y="3497757"/>
            <a:ext cx="6097280" cy="972162"/>
          </a:xfrm>
          <a:prstGeom prst="rect">
            <a:avLst/>
          </a:prstGeom>
          <a:noFill/>
        </p:spPr>
        <p:txBody>
          <a:bodyPr wrap="square" bIns="216000">
            <a:spAutoFit/>
          </a:bodyPr>
          <a:lstStyle/>
          <a:p>
            <a:pPr algn="ctr"/>
            <a:r>
              <a:rPr lang="ko-KR" altLang="en-US" sz="2300" dirty="0">
                <a:solidFill>
                  <a:schemeClr val="bg1">
                    <a:lumMod val="85000"/>
                  </a:schemeClr>
                </a:solidFill>
                <a:latin typeface="Arial" panose="020B0604020202020204" pitchFamily="34" charset="0"/>
              </a:rPr>
              <a:t>거래 당사자는 </a:t>
            </a:r>
            <a:endParaRPr lang="en-US" altLang="ko-KR" sz="2300" dirty="0">
              <a:solidFill>
                <a:schemeClr val="bg1">
                  <a:lumMod val="85000"/>
                </a:schemeClr>
              </a:solidFill>
              <a:latin typeface="Arial" panose="020B0604020202020204" pitchFamily="34" charset="0"/>
            </a:endParaRPr>
          </a:p>
          <a:p>
            <a:pPr algn="ctr"/>
            <a:r>
              <a:rPr lang="ko-KR" altLang="en-US" sz="2300" dirty="0">
                <a:solidFill>
                  <a:schemeClr val="bg1">
                    <a:lumMod val="85000"/>
                  </a:schemeClr>
                </a:solidFill>
                <a:latin typeface="Arial" panose="020B0604020202020204" pitchFamily="34" charset="0"/>
              </a:rPr>
              <a:t>거래에 직접적으로 필요한 정보만 알아야 함</a:t>
            </a:r>
            <a:endParaRPr lang="en-US" altLang="ko-KR" sz="2300" dirty="0">
              <a:solidFill>
                <a:schemeClr val="bg1">
                  <a:lumMod val="85000"/>
                </a:schemeClr>
              </a:solidFill>
              <a:latin typeface="Arial" panose="020B0604020202020204" pitchFamily="34" charset="0"/>
            </a:endParaRPr>
          </a:p>
        </p:txBody>
      </p:sp>
      <p:sp>
        <p:nvSpPr>
          <p:cNvPr id="10" name="TextBox 9">
            <a:extLst>
              <a:ext uri="{FF2B5EF4-FFF2-40B4-BE49-F238E27FC236}">
                <a16:creationId xmlns:a16="http://schemas.microsoft.com/office/drawing/2014/main" id="{6BCF48FB-3ED8-4876-98DE-7E85EAF6F4C2}"/>
              </a:ext>
            </a:extLst>
          </p:cNvPr>
          <p:cNvSpPr txBox="1"/>
          <p:nvPr/>
        </p:nvSpPr>
        <p:spPr>
          <a:xfrm>
            <a:off x="167634" y="4995861"/>
            <a:ext cx="6097280" cy="935810"/>
          </a:xfrm>
          <a:prstGeom prst="rect">
            <a:avLst/>
          </a:prstGeom>
          <a:noFill/>
        </p:spPr>
        <p:txBody>
          <a:bodyPr wrap="square" tIns="180000">
            <a:spAutoFit/>
          </a:bodyPr>
          <a:lstStyle/>
          <a:p>
            <a:pPr algn="ctr"/>
            <a:r>
              <a:rPr lang="en-US" altLang="ko-KR" sz="2300" dirty="0">
                <a:solidFill>
                  <a:schemeClr val="bg1">
                    <a:lumMod val="85000"/>
                  </a:schemeClr>
                </a:solidFill>
                <a:latin typeface="Arial" panose="020B0604020202020204" pitchFamily="34" charset="0"/>
              </a:rPr>
              <a:t>(</a:t>
            </a:r>
            <a:r>
              <a:rPr lang="ko-KR" altLang="en-US" sz="2300" dirty="0">
                <a:solidFill>
                  <a:schemeClr val="bg1">
                    <a:lumMod val="85000"/>
                  </a:schemeClr>
                </a:solidFill>
                <a:latin typeface="Arial" panose="020B0604020202020204" pitchFamily="34" charset="0"/>
              </a:rPr>
              <a:t>자신이 원하는 만큼 자신의 정보 공개</a:t>
            </a:r>
            <a:r>
              <a:rPr lang="en-US" altLang="ko-KR" sz="2300" dirty="0">
                <a:solidFill>
                  <a:schemeClr val="bg1">
                    <a:lumMod val="85000"/>
                  </a:schemeClr>
                </a:solidFill>
                <a:latin typeface="Arial" panose="020B0604020202020204" pitchFamily="34" charset="0"/>
              </a:rPr>
              <a:t>)</a:t>
            </a:r>
          </a:p>
          <a:p>
            <a:pPr algn="ctr"/>
            <a:r>
              <a:rPr lang="ko-KR" altLang="en-US" sz="2300" dirty="0">
                <a:solidFill>
                  <a:schemeClr val="bg1">
                    <a:lumMod val="85000"/>
                  </a:schemeClr>
                </a:solidFill>
                <a:latin typeface="Arial" panose="020B0604020202020204" pitchFamily="34" charset="0"/>
              </a:rPr>
              <a:t>익명 거래 시스템 필요</a:t>
            </a:r>
            <a:endParaRPr lang="en-US" altLang="ko-KR" sz="2300" dirty="0">
              <a:solidFill>
                <a:schemeClr val="bg1">
                  <a:lumMod val="85000"/>
                </a:schemeClr>
              </a:solidFill>
              <a:latin typeface="Arial" panose="020B0604020202020204" pitchFamily="34" charset="0"/>
            </a:endParaRPr>
          </a:p>
        </p:txBody>
      </p:sp>
      <p:cxnSp>
        <p:nvCxnSpPr>
          <p:cNvPr id="12" name="직선 화살표 연결선 11">
            <a:extLst>
              <a:ext uri="{FF2B5EF4-FFF2-40B4-BE49-F238E27FC236}">
                <a16:creationId xmlns:a16="http://schemas.microsoft.com/office/drawing/2014/main" id="{F69B065F-9174-470F-AB64-1A346762247D}"/>
              </a:ext>
            </a:extLst>
          </p:cNvPr>
          <p:cNvCxnSpPr>
            <a:cxnSpLocks/>
            <a:stCxn id="8" idx="2"/>
            <a:endCxn id="10" idx="0"/>
          </p:cNvCxnSpPr>
          <p:nvPr/>
        </p:nvCxnSpPr>
        <p:spPr>
          <a:xfrm flipH="1">
            <a:off x="3216274" y="4469919"/>
            <a:ext cx="7179" cy="525942"/>
          </a:xfrm>
          <a:prstGeom prst="straightConnector1">
            <a:avLst/>
          </a:prstGeom>
          <a:ln w="317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C3CBF81D-413B-4105-9075-5C7C05FC29DA}"/>
              </a:ext>
            </a:extLst>
          </p:cNvPr>
          <p:cNvSpPr txBox="1"/>
          <p:nvPr/>
        </p:nvSpPr>
        <p:spPr>
          <a:xfrm>
            <a:off x="8737793" y="277168"/>
            <a:ext cx="3223453" cy="230832"/>
          </a:xfrm>
          <a:prstGeom prst="rect">
            <a:avLst/>
          </a:prstGeom>
          <a:noFill/>
        </p:spPr>
        <p:txBody>
          <a:bodyPr wrap="square">
            <a:spAutoFit/>
          </a:bodyPr>
          <a:lstStyle/>
          <a:p>
            <a:pPr algn="r"/>
            <a:r>
              <a:rPr lang="ko-KR" altLang="en-US" sz="900" dirty="0">
                <a:solidFill>
                  <a:schemeClr val="bg1">
                    <a:lumMod val="50000"/>
                  </a:schemeClr>
                </a:solidFill>
                <a:latin typeface="Arial" panose="020B0604020202020204" pitchFamily="34" charset="0"/>
                <a:hlinkClick r:id="rId3">
                  <a:extLst>
                    <a:ext uri="{A12FA001-AC4F-418D-AE19-62706E023703}">
                      <ahyp:hlinkClr xmlns:ahyp="http://schemas.microsoft.com/office/drawing/2018/hyperlinkcolor" val="tx"/>
                    </a:ext>
                  </a:extLst>
                </a:hlinkClick>
              </a:rPr>
              <a:t>https://www.activism.net/cypherpunk/manifesto.html</a:t>
            </a:r>
            <a:endParaRPr lang="en-US" altLang="ko-KR" sz="900" dirty="0">
              <a:solidFill>
                <a:schemeClr val="bg1">
                  <a:lumMod val="50000"/>
                </a:schemeClr>
              </a:solidFill>
              <a:latin typeface="Arial" panose="020B0604020202020204" pitchFamily="34" charset="0"/>
            </a:endParaRPr>
          </a:p>
        </p:txBody>
      </p:sp>
      <p:cxnSp>
        <p:nvCxnSpPr>
          <p:cNvPr id="11" name="직선 화살표 연결선 10">
            <a:extLst>
              <a:ext uri="{FF2B5EF4-FFF2-40B4-BE49-F238E27FC236}">
                <a16:creationId xmlns:a16="http://schemas.microsoft.com/office/drawing/2014/main" id="{6A82CEEC-4535-453D-9A62-1611D97C794E}"/>
              </a:ext>
            </a:extLst>
          </p:cNvPr>
          <p:cNvCxnSpPr>
            <a:cxnSpLocks/>
          </p:cNvCxnSpPr>
          <p:nvPr/>
        </p:nvCxnSpPr>
        <p:spPr>
          <a:xfrm>
            <a:off x="4917782" y="1932785"/>
            <a:ext cx="1173708" cy="0"/>
          </a:xfrm>
          <a:prstGeom prst="straightConnector1">
            <a:avLst/>
          </a:prstGeom>
          <a:ln w="762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A9A4E0BB-DA0B-44E8-83A3-441FA4F0FBA9}"/>
              </a:ext>
            </a:extLst>
          </p:cNvPr>
          <p:cNvSpPr txBox="1"/>
          <p:nvPr/>
        </p:nvSpPr>
        <p:spPr>
          <a:xfrm>
            <a:off x="4723819" y="2157495"/>
            <a:ext cx="1442678" cy="446276"/>
          </a:xfrm>
          <a:prstGeom prst="rect">
            <a:avLst/>
          </a:prstGeom>
          <a:noFill/>
        </p:spPr>
        <p:txBody>
          <a:bodyPr wrap="square">
            <a:spAutoFit/>
          </a:bodyPr>
          <a:lstStyle/>
          <a:p>
            <a:pPr algn="ctr"/>
            <a:r>
              <a:rPr lang="ko-KR" altLang="en-US" sz="2300" dirty="0">
                <a:solidFill>
                  <a:schemeClr val="bg1">
                    <a:lumMod val="85000"/>
                  </a:schemeClr>
                </a:solidFill>
                <a:latin typeface="Arial" panose="020B0604020202020204" pitchFamily="34" charset="0"/>
              </a:rPr>
              <a:t>필수적</a:t>
            </a:r>
            <a:endParaRPr lang="en-US" altLang="ko-KR" sz="2300" dirty="0">
              <a:solidFill>
                <a:schemeClr val="bg1">
                  <a:lumMod val="85000"/>
                </a:schemeClr>
              </a:solidFill>
              <a:latin typeface="Arial" panose="020B0604020202020204" pitchFamily="34" charset="0"/>
            </a:endParaRPr>
          </a:p>
        </p:txBody>
      </p:sp>
      <p:sp>
        <p:nvSpPr>
          <p:cNvPr id="14" name="TextBox 13">
            <a:extLst>
              <a:ext uri="{FF2B5EF4-FFF2-40B4-BE49-F238E27FC236}">
                <a16:creationId xmlns:a16="http://schemas.microsoft.com/office/drawing/2014/main" id="{CB25C626-8717-40C0-92A6-CBD5D9D7DBD8}"/>
              </a:ext>
            </a:extLst>
          </p:cNvPr>
          <p:cNvSpPr txBox="1"/>
          <p:nvPr/>
        </p:nvSpPr>
        <p:spPr>
          <a:xfrm>
            <a:off x="236790" y="6403891"/>
            <a:ext cx="11709400" cy="307777"/>
          </a:xfrm>
          <a:prstGeom prst="rect">
            <a:avLst/>
          </a:prstGeom>
          <a:noFill/>
        </p:spPr>
        <p:txBody>
          <a:bodyPr wrap="square">
            <a:spAutoFit/>
          </a:bodyPr>
          <a:lstStyle/>
          <a:p>
            <a:pPr indent="0">
              <a:buNone/>
            </a:pPr>
            <a:r>
              <a:rPr lang="ko-KR" altLang="en-US" sz="1400" spc="-90" dirty="0">
                <a:solidFill>
                  <a:schemeClr val="bg1">
                    <a:lumMod val="85000"/>
                  </a:schemeClr>
                </a:solidFill>
                <a:latin typeface="Arial" panose="020B0604020202020204" pitchFamily="34" charset="0"/>
              </a:rPr>
              <a:t>열린 사회</a:t>
            </a:r>
            <a:r>
              <a:rPr lang="en-US" altLang="ko-KR" sz="1400" spc="-90" dirty="0">
                <a:solidFill>
                  <a:schemeClr val="bg1">
                    <a:lumMod val="85000"/>
                  </a:schemeClr>
                </a:solidFill>
                <a:latin typeface="Arial" panose="020B0604020202020204" pitchFamily="34" charset="0"/>
              </a:rPr>
              <a:t>(open society) :</a:t>
            </a:r>
            <a:r>
              <a:rPr lang="ko-KR" altLang="en-US" sz="1400" spc="-90" dirty="0">
                <a:solidFill>
                  <a:schemeClr val="bg1">
                    <a:lumMod val="85000"/>
                  </a:schemeClr>
                </a:solidFill>
                <a:latin typeface="Arial" panose="020B0604020202020204" pitchFamily="34" charset="0"/>
              </a:rPr>
              <a:t> 사회 계급이나 계층에 상관 없이 누구나 자유롭게 정보를 열람하고 자신의 정치</a:t>
            </a:r>
            <a:r>
              <a:rPr lang="en-US" altLang="ko-KR" sz="1400" spc="-90" dirty="0">
                <a:solidFill>
                  <a:schemeClr val="bg1">
                    <a:lumMod val="85000"/>
                  </a:schemeClr>
                </a:solidFill>
                <a:latin typeface="Arial" panose="020B0604020202020204" pitchFamily="34" charset="0"/>
              </a:rPr>
              <a:t>·</a:t>
            </a:r>
            <a:r>
              <a:rPr lang="ko-KR" altLang="en-US" sz="1400" spc="-90" dirty="0">
                <a:solidFill>
                  <a:schemeClr val="bg1">
                    <a:lumMod val="85000"/>
                  </a:schemeClr>
                </a:solidFill>
                <a:latin typeface="Arial" panose="020B0604020202020204" pitchFamily="34" charset="0"/>
              </a:rPr>
              <a:t>경제</a:t>
            </a:r>
            <a:r>
              <a:rPr lang="en-US" altLang="ko-KR" sz="1400" spc="-90" dirty="0">
                <a:solidFill>
                  <a:schemeClr val="bg1">
                    <a:lumMod val="85000"/>
                  </a:schemeClr>
                </a:solidFill>
                <a:latin typeface="Arial" panose="020B0604020202020204" pitchFamily="34" charset="0"/>
              </a:rPr>
              <a:t>·</a:t>
            </a:r>
            <a:r>
              <a:rPr lang="ko-KR" altLang="en-US" sz="1400" spc="-90" dirty="0">
                <a:solidFill>
                  <a:schemeClr val="bg1">
                    <a:lumMod val="85000"/>
                  </a:schemeClr>
                </a:solidFill>
                <a:latin typeface="Arial" panose="020B0604020202020204" pitchFamily="34" charset="0"/>
              </a:rPr>
              <a:t>사회적 의견을 말할 수 있는 개방적인 사회</a:t>
            </a:r>
            <a:endParaRPr lang="en-US" altLang="ko-KR" sz="1400" spc="-90" dirty="0">
              <a:solidFill>
                <a:schemeClr val="bg1">
                  <a:lumMod val="85000"/>
                </a:schemeClr>
              </a:solidFill>
              <a:latin typeface="Arial" panose="020B0604020202020204" pitchFamily="34" charset="0"/>
            </a:endParaRPr>
          </a:p>
        </p:txBody>
      </p:sp>
      <p:sp>
        <p:nvSpPr>
          <p:cNvPr id="18" name="TextBox 17">
            <a:extLst>
              <a:ext uri="{FF2B5EF4-FFF2-40B4-BE49-F238E27FC236}">
                <a16:creationId xmlns:a16="http://schemas.microsoft.com/office/drawing/2014/main" id="{8FE58BA8-5520-4AC3-AAED-98713BA42E5A}"/>
              </a:ext>
            </a:extLst>
          </p:cNvPr>
          <p:cNvSpPr txBox="1"/>
          <p:nvPr/>
        </p:nvSpPr>
        <p:spPr>
          <a:xfrm>
            <a:off x="1653186" y="1348009"/>
            <a:ext cx="3126177" cy="1169551"/>
          </a:xfrm>
          <a:prstGeom prst="rect">
            <a:avLst/>
          </a:prstGeom>
          <a:noFill/>
        </p:spPr>
        <p:txBody>
          <a:bodyPr wrap="none" rtlCol="0">
            <a:spAutoFit/>
          </a:bodyPr>
          <a:lstStyle/>
          <a:p>
            <a:pPr algn="ctr"/>
            <a:r>
              <a:rPr lang="en-US" altLang="ko-KR" sz="7000" dirty="0">
                <a:solidFill>
                  <a:schemeClr val="bg1">
                    <a:lumMod val="85000"/>
                  </a:schemeClr>
                </a:solidFill>
                <a:latin typeface="Arial" panose="020B0604020202020204" pitchFamily="34" charset="0"/>
              </a:rPr>
              <a:t>Privacy</a:t>
            </a:r>
          </a:p>
        </p:txBody>
      </p:sp>
      <p:cxnSp>
        <p:nvCxnSpPr>
          <p:cNvPr id="19" name="직선 화살표 연결선 18">
            <a:extLst>
              <a:ext uri="{FF2B5EF4-FFF2-40B4-BE49-F238E27FC236}">
                <a16:creationId xmlns:a16="http://schemas.microsoft.com/office/drawing/2014/main" id="{9F542D77-D0A4-4760-B445-BA621EB4FD0A}"/>
              </a:ext>
            </a:extLst>
          </p:cNvPr>
          <p:cNvCxnSpPr>
            <a:cxnSpLocks/>
          </p:cNvCxnSpPr>
          <p:nvPr/>
        </p:nvCxnSpPr>
        <p:spPr>
          <a:xfrm flipH="1">
            <a:off x="3223453" y="2615423"/>
            <a:ext cx="7179" cy="742146"/>
          </a:xfrm>
          <a:prstGeom prst="straightConnector1">
            <a:avLst/>
          </a:prstGeom>
          <a:ln w="317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CE5CB77D-EE91-44D2-8794-6D86C6C65F49}"/>
              </a:ext>
            </a:extLst>
          </p:cNvPr>
          <p:cNvSpPr txBox="1"/>
          <p:nvPr/>
        </p:nvSpPr>
        <p:spPr>
          <a:xfrm>
            <a:off x="1933234" y="2692752"/>
            <a:ext cx="1442678" cy="400110"/>
          </a:xfrm>
          <a:prstGeom prst="rect">
            <a:avLst/>
          </a:prstGeom>
          <a:noFill/>
        </p:spPr>
        <p:txBody>
          <a:bodyPr wrap="square">
            <a:spAutoFit/>
          </a:bodyPr>
          <a:lstStyle/>
          <a:p>
            <a:pPr algn="ctr"/>
            <a:r>
              <a:rPr lang="ko-KR" altLang="en-US" sz="2000" dirty="0">
                <a:solidFill>
                  <a:schemeClr val="bg1">
                    <a:lumMod val="85000"/>
                  </a:schemeClr>
                </a:solidFill>
                <a:latin typeface="Arial" panose="020B0604020202020204" pitchFamily="34" charset="0"/>
              </a:rPr>
              <a:t>보호</a:t>
            </a:r>
            <a:endParaRPr lang="en-US" altLang="ko-KR" sz="2000" dirty="0">
              <a:solidFill>
                <a:schemeClr val="bg1">
                  <a:lumMod val="85000"/>
                </a:schemeClr>
              </a:solidFill>
              <a:latin typeface="Arial" panose="020B0604020202020204" pitchFamily="34" charset="0"/>
            </a:endParaRPr>
          </a:p>
        </p:txBody>
      </p:sp>
      <p:sp>
        <p:nvSpPr>
          <p:cNvPr id="24" name="TextBox 23">
            <a:extLst>
              <a:ext uri="{FF2B5EF4-FFF2-40B4-BE49-F238E27FC236}">
                <a16:creationId xmlns:a16="http://schemas.microsoft.com/office/drawing/2014/main" id="{73226FCA-6C6F-4107-BB85-BD123AB2969B}"/>
              </a:ext>
            </a:extLst>
          </p:cNvPr>
          <p:cNvSpPr txBox="1"/>
          <p:nvPr/>
        </p:nvSpPr>
        <p:spPr>
          <a:xfrm>
            <a:off x="5863966" y="3503944"/>
            <a:ext cx="6097280" cy="972162"/>
          </a:xfrm>
          <a:prstGeom prst="rect">
            <a:avLst/>
          </a:prstGeom>
          <a:noFill/>
        </p:spPr>
        <p:txBody>
          <a:bodyPr wrap="square" bIns="216000">
            <a:spAutoFit/>
          </a:bodyPr>
          <a:lstStyle/>
          <a:p>
            <a:pPr algn="ctr"/>
            <a:r>
              <a:rPr lang="ko-KR" altLang="en-US" sz="2300" dirty="0">
                <a:solidFill>
                  <a:schemeClr val="bg1">
                    <a:lumMod val="85000"/>
                  </a:schemeClr>
                </a:solidFill>
                <a:latin typeface="Arial" panose="020B0604020202020204" pitchFamily="34" charset="0"/>
              </a:rPr>
              <a:t>누구나 자유롭게</a:t>
            </a:r>
            <a:r>
              <a:rPr lang="en-US" altLang="ko-KR" sz="2300" dirty="0">
                <a:solidFill>
                  <a:schemeClr val="bg1">
                    <a:lumMod val="85000"/>
                  </a:schemeClr>
                </a:solidFill>
                <a:latin typeface="Arial" panose="020B0604020202020204" pitchFamily="34" charset="0"/>
              </a:rPr>
              <a:t> </a:t>
            </a:r>
            <a:r>
              <a:rPr lang="ko-KR" altLang="en-US" sz="2300" dirty="0">
                <a:solidFill>
                  <a:schemeClr val="bg1">
                    <a:lumMod val="85000"/>
                  </a:schemeClr>
                </a:solidFill>
                <a:latin typeface="Arial" panose="020B0604020202020204" pitchFamily="34" charset="0"/>
              </a:rPr>
              <a:t>정보를 열람하고 </a:t>
            </a:r>
            <a:endParaRPr lang="en-US" altLang="ko-KR" sz="2300" dirty="0">
              <a:solidFill>
                <a:schemeClr val="bg1">
                  <a:lumMod val="85000"/>
                </a:schemeClr>
              </a:solidFill>
              <a:latin typeface="Arial" panose="020B0604020202020204" pitchFamily="34" charset="0"/>
            </a:endParaRPr>
          </a:p>
          <a:p>
            <a:pPr algn="ctr"/>
            <a:r>
              <a:rPr lang="ko-KR" altLang="en-US" sz="2300" dirty="0">
                <a:solidFill>
                  <a:schemeClr val="bg1">
                    <a:lumMod val="85000"/>
                  </a:schemeClr>
                </a:solidFill>
                <a:latin typeface="Arial" panose="020B0604020202020204" pitchFamily="34" charset="0"/>
              </a:rPr>
              <a:t>자신의 의견을 말하는 개방적인 사회</a:t>
            </a:r>
            <a:endParaRPr lang="en-US" altLang="ko-KR" sz="2300" dirty="0">
              <a:solidFill>
                <a:schemeClr val="bg1">
                  <a:lumMod val="85000"/>
                </a:schemeClr>
              </a:solidFill>
              <a:latin typeface="Arial" panose="020B0604020202020204" pitchFamily="34" charset="0"/>
            </a:endParaRPr>
          </a:p>
        </p:txBody>
      </p:sp>
    </p:spTree>
    <p:extLst>
      <p:ext uri="{BB962C8B-B14F-4D97-AF65-F5344CB8AC3E}">
        <p14:creationId xmlns:p14="http://schemas.microsoft.com/office/powerpoint/2010/main" val="428861202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69E6C1D5-0ED5-4F6A-984C-BCF53E7B5881}"/>
              </a:ext>
            </a:extLst>
          </p:cNvPr>
          <p:cNvSpPr>
            <a:spLocks noGrp="1"/>
          </p:cNvSpPr>
          <p:nvPr>
            <p:ph idx="1"/>
          </p:nvPr>
        </p:nvSpPr>
        <p:spPr>
          <a:xfrm>
            <a:off x="227011" y="663329"/>
            <a:ext cx="11683999" cy="1566690"/>
          </a:xfrm>
        </p:spPr>
        <p:txBody>
          <a:bodyPr>
            <a:normAutofit/>
          </a:bodyPr>
          <a:lstStyle/>
          <a:p>
            <a:r>
              <a:rPr lang="ko-KR" altLang="en-US" dirty="0"/>
              <a:t>개인키 </a:t>
            </a:r>
            <a:r>
              <a:rPr lang="en-US" altLang="ko-KR" dirty="0"/>
              <a:t>k = 0x1E99423A4ED27608A15A2616A2B0E9E52CED330AC530EDCC32C8FFC6A526AEDD</a:t>
            </a:r>
          </a:p>
          <a:p>
            <a:pPr marL="144000"/>
            <a:r>
              <a:rPr lang="ko-KR" altLang="en-US" dirty="0"/>
              <a:t>공개키 </a:t>
            </a:r>
            <a:r>
              <a:rPr lang="en-US" altLang="ko-KR" dirty="0"/>
              <a:t>K = k * G = (x, y)</a:t>
            </a:r>
            <a:br>
              <a:rPr lang="en-US" altLang="ko-KR" dirty="0"/>
            </a:br>
            <a:r>
              <a:rPr lang="en-US" altLang="ko-KR" dirty="0"/>
              <a:t>x = 0x</a:t>
            </a:r>
            <a:r>
              <a:rPr lang="en-US" altLang="ko-KR" dirty="0">
                <a:solidFill>
                  <a:srgbClr val="FFC700"/>
                </a:solidFill>
              </a:rPr>
              <a:t>F028892BAD7ED57D2FB57BF33081D5CFCF6F9ED3D3D7F159C2E2FFF579DC341A</a:t>
            </a:r>
            <a:br>
              <a:rPr lang="en-US" altLang="ko-KR" dirty="0"/>
            </a:br>
            <a:r>
              <a:rPr lang="en-US" altLang="ko-KR" dirty="0"/>
              <a:t>y = 0x</a:t>
            </a:r>
            <a:r>
              <a:rPr lang="en-US" altLang="ko-KR" dirty="0">
                <a:solidFill>
                  <a:srgbClr val="DBAC7D"/>
                </a:solidFill>
              </a:rPr>
              <a:t>07CF33DA18BD734C600B96A72BBC4749D5141C90EC8AC328AE52DDFE2E505BD</a:t>
            </a:r>
            <a:r>
              <a:rPr lang="en-US" altLang="ko-KR" dirty="0">
                <a:solidFill>
                  <a:srgbClr val="EF296B"/>
                </a:solidFill>
              </a:rPr>
              <a:t>B</a:t>
            </a:r>
            <a:endParaRPr lang="ko-KR" altLang="en-US" dirty="0">
              <a:solidFill>
                <a:srgbClr val="EF296B"/>
              </a:solidFill>
            </a:endParaRPr>
          </a:p>
        </p:txBody>
      </p:sp>
      <p:sp>
        <p:nvSpPr>
          <p:cNvPr id="3" name="제목 2">
            <a:extLst>
              <a:ext uri="{FF2B5EF4-FFF2-40B4-BE49-F238E27FC236}">
                <a16:creationId xmlns:a16="http://schemas.microsoft.com/office/drawing/2014/main" id="{BBA4ED2F-CA4C-4307-B488-85750CD6480E}"/>
              </a:ext>
            </a:extLst>
          </p:cNvPr>
          <p:cNvSpPr>
            <a:spLocks noGrp="1"/>
          </p:cNvSpPr>
          <p:nvPr>
            <p:ph type="title"/>
          </p:nvPr>
        </p:nvSpPr>
        <p:spPr/>
        <p:txBody>
          <a:bodyPr/>
          <a:lstStyle/>
          <a:p>
            <a:r>
              <a:rPr lang="ko-KR" altLang="en-US" dirty="0"/>
              <a:t>타원곡선 </a:t>
            </a:r>
            <a:r>
              <a:rPr lang="en-US" altLang="ko-KR" dirty="0"/>
              <a:t>(Elliptic Curve) [ Public Key Serialize ]</a:t>
            </a:r>
            <a:endParaRPr lang="ko-KR" altLang="en-US" dirty="0"/>
          </a:p>
        </p:txBody>
      </p:sp>
      <p:graphicFrame>
        <p:nvGraphicFramePr>
          <p:cNvPr id="5" name="표 5">
            <a:extLst>
              <a:ext uri="{FF2B5EF4-FFF2-40B4-BE49-F238E27FC236}">
                <a16:creationId xmlns:a16="http://schemas.microsoft.com/office/drawing/2014/main" id="{D841E5E1-A0A2-4C35-B962-64B5C189F358}"/>
              </a:ext>
            </a:extLst>
          </p:cNvPr>
          <p:cNvGraphicFramePr>
            <a:graphicFrameLocks noGrp="1"/>
          </p:cNvGraphicFramePr>
          <p:nvPr>
            <p:extLst>
              <p:ext uri="{D42A27DB-BD31-4B8C-83A1-F6EECF244321}">
                <p14:modId xmlns:p14="http://schemas.microsoft.com/office/powerpoint/2010/main" val="1462514040"/>
              </p:ext>
            </p:extLst>
          </p:nvPr>
        </p:nvGraphicFramePr>
        <p:xfrm>
          <a:off x="507262" y="2654978"/>
          <a:ext cx="5354323" cy="1524000"/>
        </p:xfrm>
        <a:graphic>
          <a:graphicData uri="http://schemas.openxmlformats.org/drawingml/2006/table">
            <a:tbl>
              <a:tblPr firstRow="1" bandRow="1">
                <a:tableStyleId>{5C22544A-7EE6-4342-B048-85BDC9FD1C3A}</a:tableStyleId>
              </a:tblPr>
              <a:tblGrid>
                <a:gridCol w="765493">
                  <a:extLst>
                    <a:ext uri="{9D8B030D-6E8A-4147-A177-3AD203B41FA5}">
                      <a16:colId xmlns:a16="http://schemas.microsoft.com/office/drawing/2014/main" val="3826611210"/>
                    </a:ext>
                  </a:extLst>
                </a:gridCol>
                <a:gridCol w="2068830">
                  <a:extLst>
                    <a:ext uri="{9D8B030D-6E8A-4147-A177-3AD203B41FA5}">
                      <a16:colId xmlns:a16="http://schemas.microsoft.com/office/drawing/2014/main" val="837490786"/>
                    </a:ext>
                  </a:extLst>
                </a:gridCol>
                <a:gridCol w="2520000">
                  <a:extLst>
                    <a:ext uri="{9D8B030D-6E8A-4147-A177-3AD203B41FA5}">
                      <a16:colId xmlns:a16="http://schemas.microsoft.com/office/drawing/2014/main" val="1452502763"/>
                    </a:ext>
                  </a:extLst>
                </a:gridCol>
              </a:tblGrid>
              <a:tr h="0">
                <a:tc>
                  <a:txBody>
                    <a:bodyPr/>
                    <a:lstStyle/>
                    <a:p>
                      <a:pPr latinLnBrk="1"/>
                      <a:r>
                        <a:rPr lang="ko-KR" altLang="en-US" sz="1400" b="1" baseline="0" dirty="0">
                          <a:solidFill>
                            <a:srgbClr val="3F3F3F"/>
                          </a:solidFill>
                          <a:latin typeface="Arial" panose="020B0604020202020204" pitchFamily="34" charset="0"/>
                        </a:rPr>
                        <a:t>접두어</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latinLnBrk="1"/>
                      <a:r>
                        <a:rPr lang="ko-KR" altLang="en-US" sz="1400" b="1" baseline="0" dirty="0">
                          <a:solidFill>
                            <a:srgbClr val="3F3F3F"/>
                          </a:solidFill>
                          <a:latin typeface="Arial" panose="020B0604020202020204" pitchFamily="34" charset="0"/>
                        </a:rPr>
                        <a:t>의미</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latinLnBrk="1"/>
                      <a:r>
                        <a:rPr lang="ko-KR" altLang="en-US" sz="1400" b="1" baseline="0" dirty="0">
                          <a:solidFill>
                            <a:srgbClr val="3F3F3F"/>
                          </a:solidFill>
                          <a:latin typeface="Arial" panose="020B0604020202020204" pitchFamily="34" charset="0"/>
                        </a:rPr>
                        <a:t>길이 </a:t>
                      </a:r>
                      <a:r>
                        <a:rPr lang="en-US" altLang="ko-KR" sz="1400" b="1" baseline="0" dirty="0">
                          <a:solidFill>
                            <a:srgbClr val="3F3F3F"/>
                          </a:solidFill>
                          <a:latin typeface="Arial" panose="020B0604020202020204" pitchFamily="34" charset="0"/>
                        </a:rPr>
                        <a:t>(</a:t>
                      </a:r>
                      <a:r>
                        <a:rPr lang="ko-KR" altLang="en-US" sz="1400" b="1" baseline="0" dirty="0">
                          <a:solidFill>
                            <a:srgbClr val="3F3F3F"/>
                          </a:solidFill>
                          <a:latin typeface="Arial" panose="020B0604020202020204" pitchFamily="34" charset="0"/>
                        </a:rPr>
                        <a:t>접두어 포함 바이트 수</a:t>
                      </a:r>
                      <a:r>
                        <a:rPr lang="en-US" altLang="ko-KR" sz="1400" b="1" baseline="0" dirty="0">
                          <a:solidFill>
                            <a:srgbClr val="3F3F3F"/>
                          </a:solidFill>
                          <a:latin typeface="Arial" panose="020B0604020202020204" pitchFamily="34" charset="0"/>
                        </a:rPr>
                        <a:t>)</a:t>
                      </a:r>
                      <a:endParaRPr lang="ko-KR" altLang="en-US" sz="1400" b="1" baseline="0" dirty="0">
                        <a:solidFill>
                          <a:srgbClr val="3F3F3F"/>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145272741"/>
                  </a:ext>
                </a:extLst>
              </a:tr>
              <a:tr h="0">
                <a:tc>
                  <a:txBody>
                    <a:bodyPr/>
                    <a:lstStyle/>
                    <a:p>
                      <a:pPr latinLnBrk="1"/>
                      <a:r>
                        <a:rPr lang="en-US" altLang="ko-KR" sz="1400" baseline="0" dirty="0">
                          <a:solidFill>
                            <a:schemeClr val="bg1">
                              <a:lumMod val="85000"/>
                            </a:schemeClr>
                          </a:solidFill>
                          <a:latin typeface="Arial" panose="020B0604020202020204" pitchFamily="34" charset="0"/>
                        </a:rPr>
                        <a:t>0x00</a:t>
                      </a:r>
                      <a:endParaRPr lang="ko-KR" altLang="en-US" sz="14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ko-KR" altLang="en-US" sz="1400" baseline="0" dirty="0">
                          <a:solidFill>
                            <a:schemeClr val="bg1">
                              <a:lumMod val="85000"/>
                            </a:schemeClr>
                          </a:solidFill>
                          <a:latin typeface="Arial" panose="020B0604020202020204" pitchFamily="34" charset="0"/>
                        </a:rPr>
                        <a:t>무한원점</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400" baseline="0" dirty="0">
                          <a:solidFill>
                            <a:schemeClr val="bg1">
                              <a:lumMod val="85000"/>
                            </a:schemeClr>
                          </a:solidFill>
                          <a:latin typeface="Arial" panose="020B0604020202020204" pitchFamily="34" charset="0"/>
                        </a:rPr>
                        <a:t>1</a:t>
                      </a:r>
                      <a:endParaRPr lang="ko-KR" altLang="en-US" sz="14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057797240"/>
                  </a:ext>
                </a:extLst>
              </a:tr>
              <a:tr h="0">
                <a:tc>
                  <a:txBody>
                    <a:bodyPr/>
                    <a:lstStyle/>
                    <a:p>
                      <a:pPr latinLnBrk="1"/>
                      <a:r>
                        <a:rPr lang="en-US" altLang="ko-KR" sz="1400" baseline="0" dirty="0">
                          <a:solidFill>
                            <a:schemeClr val="bg1">
                              <a:lumMod val="85000"/>
                            </a:schemeClr>
                          </a:solidFill>
                          <a:latin typeface="Arial" panose="020B0604020202020204" pitchFamily="34" charset="0"/>
                        </a:rPr>
                        <a:t>0x04</a:t>
                      </a:r>
                      <a:endParaRPr lang="ko-KR" altLang="en-US" sz="14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ko-KR" altLang="en-US" sz="1400" baseline="0" dirty="0">
                          <a:solidFill>
                            <a:schemeClr val="bg1">
                              <a:lumMod val="85000"/>
                            </a:schemeClr>
                          </a:solidFill>
                          <a:latin typeface="Arial" panose="020B0604020202020204" pitchFamily="34" charset="0"/>
                        </a:rPr>
                        <a:t>압축되지 않은 점</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400" baseline="0" dirty="0">
                          <a:solidFill>
                            <a:schemeClr val="bg1">
                              <a:lumMod val="85000"/>
                            </a:schemeClr>
                          </a:solidFill>
                          <a:latin typeface="Arial" panose="020B0604020202020204" pitchFamily="34" charset="0"/>
                        </a:rPr>
                        <a:t>65</a:t>
                      </a:r>
                      <a:endParaRPr lang="ko-KR" altLang="en-US" sz="14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667382992"/>
                  </a:ext>
                </a:extLst>
              </a:tr>
              <a:tr h="0">
                <a:tc>
                  <a:txBody>
                    <a:bodyPr/>
                    <a:lstStyle/>
                    <a:p>
                      <a:pPr latinLnBrk="1"/>
                      <a:r>
                        <a:rPr lang="en-US" altLang="ko-KR" sz="1400" baseline="0" dirty="0">
                          <a:solidFill>
                            <a:schemeClr val="bg1">
                              <a:lumMod val="85000"/>
                            </a:schemeClr>
                          </a:solidFill>
                          <a:latin typeface="Arial" panose="020B0604020202020204" pitchFamily="34" charset="0"/>
                        </a:rPr>
                        <a:t>0x02</a:t>
                      </a:r>
                      <a:endParaRPr lang="ko-KR" altLang="en-US" sz="14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400" baseline="0" dirty="0">
                          <a:solidFill>
                            <a:schemeClr val="bg1">
                              <a:lumMod val="85000"/>
                            </a:schemeClr>
                          </a:solidFill>
                          <a:latin typeface="Arial" panose="020B0604020202020204" pitchFamily="34" charset="0"/>
                        </a:rPr>
                        <a:t>y</a:t>
                      </a:r>
                      <a:r>
                        <a:rPr lang="ko-KR" altLang="en-US" sz="1400" baseline="0" dirty="0">
                          <a:solidFill>
                            <a:schemeClr val="bg1">
                              <a:lumMod val="85000"/>
                            </a:schemeClr>
                          </a:solidFill>
                          <a:latin typeface="Arial" panose="020B0604020202020204" pitchFamily="34" charset="0"/>
                        </a:rPr>
                        <a:t>값이 짝수인 압축된 점</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400" baseline="0" dirty="0">
                          <a:solidFill>
                            <a:schemeClr val="bg1">
                              <a:lumMod val="85000"/>
                            </a:schemeClr>
                          </a:solidFill>
                          <a:latin typeface="Arial" panose="020B0604020202020204" pitchFamily="34" charset="0"/>
                        </a:rPr>
                        <a:t>33</a:t>
                      </a:r>
                      <a:endParaRPr lang="ko-KR" altLang="en-US" sz="14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540836601"/>
                  </a:ext>
                </a:extLst>
              </a:tr>
              <a:tr h="0">
                <a:tc>
                  <a:txBody>
                    <a:bodyPr/>
                    <a:lstStyle/>
                    <a:p>
                      <a:pPr latinLnBrk="1"/>
                      <a:r>
                        <a:rPr lang="en-US" altLang="ko-KR" sz="1400" baseline="0" dirty="0">
                          <a:solidFill>
                            <a:schemeClr val="bg1">
                              <a:lumMod val="85000"/>
                            </a:schemeClr>
                          </a:solidFill>
                          <a:latin typeface="Arial" panose="020B0604020202020204" pitchFamily="34" charset="0"/>
                        </a:rPr>
                        <a:t>0x03</a:t>
                      </a:r>
                      <a:endParaRPr lang="ko-KR" altLang="en-US" sz="14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400" baseline="0" dirty="0">
                          <a:solidFill>
                            <a:schemeClr val="bg1">
                              <a:lumMod val="85000"/>
                            </a:schemeClr>
                          </a:solidFill>
                          <a:latin typeface="Arial" panose="020B0604020202020204" pitchFamily="34" charset="0"/>
                        </a:rPr>
                        <a:t>y</a:t>
                      </a:r>
                      <a:r>
                        <a:rPr lang="ko-KR" altLang="en-US" sz="1400" baseline="0" dirty="0">
                          <a:solidFill>
                            <a:schemeClr val="bg1">
                              <a:lumMod val="85000"/>
                            </a:schemeClr>
                          </a:solidFill>
                          <a:latin typeface="Arial" panose="020B0604020202020204" pitchFamily="34" charset="0"/>
                        </a:rPr>
                        <a:t>값이 홀수인 압축된 점</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400" baseline="0" dirty="0">
                          <a:solidFill>
                            <a:schemeClr val="bg1">
                              <a:lumMod val="85000"/>
                            </a:schemeClr>
                          </a:solidFill>
                          <a:latin typeface="Arial" panose="020B0604020202020204" pitchFamily="34" charset="0"/>
                        </a:rPr>
                        <a:t>33</a:t>
                      </a:r>
                      <a:endParaRPr lang="ko-KR" altLang="en-US" sz="14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47706484"/>
                  </a:ext>
                </a:extLst>
              </a:tr>
            </a:tbl>
          </a:graphicData>
        </a:graphic>
      </p:graphicFrame>
      <p:sp>
        <p:nvSpPr>
          <p:cNvPr id="6" name="내용 개체 틀 1">
            <a:extLst>
              <a:ext uri="{FF2B5EF4-FFF2-40B4-BE49-F238E27FC236}">
                <a16:creationId xmlns:a16="http://schemas.microsoft.com/office/drawing/2014/main" id="{7B439A66-6E67-4E18-B073-E4A6A18AC717}"/>
              </a:ext>
            </a:extLst>
          </p:cNvPr>
          <p:cNvSpPr txBox="1">
            <a:spLocks/>
          </p:cNvSpPr>
          <p:nvPr/>
        </p:nvSpPr>
        <p:spPr>
          <a:xfrm>
            <a:off x="238577" y="5362332"/>
            <a:ext cx="11723690" cy="1343268"/>
          </a:xfrm>
          <a:prstGeom prst="rect">
            <a:avLst/>
          </a:prstGeom>
        </p:spPr>
        <p:txBody>
          <a:bodyPr vert="horz" lIns="91440" tIns="45720" rIns="91440" bIns="45720" rtlCol="0">
            <a:normAutofit/>
          </a:bodyPr>
          <a:lstStyle>
            <a:lvl1pPr marL="0" indent="-144000" algn="l" defTabSz="914400" rtl="0" eaLnBrk="1" latinLnBrk="1" hangingPunct="1">
              <a:lnSpc>
                <a:spcPct val="105000"/>
              </a:lnSpc>
              <a:spcBef>
                <a:spcPts val="1000"/>
              </a:spcBef>
              <a:buFont typeface="Arial" panose="020B0604020202020204" pitchFamily="34" charset="0"/>
              <a:buChar char="•"/>
              <a:defRPr sz="1800" kern="1200" spc="-90" baseline="0">
                <a:solidFill>
                  <a:schemeClr val="bg1">
                    <a:lumMod val="85000"/>
                  </a:schemeClr>
                </a:solidFill>
                <a:latin typeface="Arial" panose="020B0604020202020204" pitchFamily="34" charset="0"/>
                <a:ea typeface="맑은 고딕" panose="020B0503020000020004" pitchFamily="50" charset="-127"/>
                <a:cs typeface="+mn-cs"/>
              </a:defRPr>
            </a:lvl1pPr>
            <a:lvl2pPr marL="360000" indent="-144000" algn="l" defTabSz="914400" rtl="0" eaLnBrk="1" latinLnBrk="1" hangingPunct="1">
              <a:lnSpc>
                <a:spcPct val="105000"/>
              </a:lnSpc>
              <a:spcBef>
                <a:spcPts val="500"/>
              </a:spcBef>
              <a:buFont typeface="Arial" panose="020B0604020202020204" pitchFamily="34" charset="0"/>
              <a:buChar char="•"/>
              <a:defRPr sz="1600" kern="1200" spc="-90" baseline="0">
                <a:solidFill>
                  <a:schemeClr val="bg1">
                    <a:lumMod val="85000"/>
                  </a:schemeClr>
                </a:solidFill>
                <a:latin typeface="Arial" panose="020B0604020202020204" pitchFamily="34" charset="0"/>
                <a:ea typeface="맑은 고딕" panose="020B0503020000020004" pitchFamily="50" charset="-127"/>
                <a:cs typeface="+mn-cs"/>
              </a:defRPr>
            </a:lvl2pPr>
            <a:lvl3pPr marL="540000" indent="-144000" algn="l" defTabSz="914400" rtl="0" eaLnBrk="1" latinLnBrk="1" hangingPunct="1">
              <a:lnSpc>
                <a:spcPct val="105000"/>
              </a:lnSpc>
              <a:spcBef>
                <a:spcPts val="500"/>
              </a:spcBef>
              <a:buFont typeface="Arial" panose="020B0604020202020204" pitchFamily="34" charset="0"/>
              <a:buChar char="•"/>
              <a:defRPr sz="1400" kern="1200" spc="-90" baseline="0">
                <a:solidFill>
                  <a:schemeClr val="bg1">
                    <a:lumMod val="85000"/>
                  </a:schemeClr>
                </a:solidFill>
                <a:latin typeface="Arial" panose="020B0604020202020204" pitchFamily="34" charset="0"/>
                <a:ea typeface="맑은 고딕" panose="020B0503020000020004" pitchFamily="50" charset="-127"/>
                <a:cs typeface="+mn-cs"/>
              </a:defRPr>
            </a:lvl3pPr>
            <a:lvl4pPr marL="720000" indent="-144000" algn="l" defTabSz="914400" rtl="0" eaLnBrk="1" latinLnBrk="1" hangingPunct="1">
              <a:lnSpc>
                <a:spcPct val="105000"/>
              </a:lnSpc>
              <a:spcBef>
                <a:spcPts val="500"/>
              </a:spcBef>
              <a:buFont typeface="Arial" panose="020B0604020202020204" pitchFamily="34" charset="0"/>
              <a:buChar char="•"/>
              <a:defRPr sz="1300" kern="1200" spc="-90" baseline="0">
                <a:solidFill>
                  <a:schemeClr val="bg1">
                    <a:lumMod val="85000"/>
                  </a:schemeClr>
                </a:solidFill>
                <a:latin typeface="Arial" panose="020B0604020202020204" pitchFamily="34" charset="0"/>
                <a:ea typeface="맑은 고딕" panose="020B0503020000020004" pitchFamily="50" charset="-127"/>
                <a:cs typeface="+mn-cs"/>
              </a:defRPr>
            </a:lvl4pPr>
            <a:lvl5pPr marL="900000" indent="-144000" algn="l" defTabSz="914400" rtl="0" eaLnBrk="1" latinLnBrk="1" hangingPunct="1">
              <a:lnSpc>
                <a:spcPct val="105000"/>
              </a:lnSpc>
              <a:spcBef>
                <a:spcPts val="500"/>
              </a:spcBef>
              <a:buFont typeface="Arial" panose="020B0604020202020204" pitchFamily="34" charset="0"/>
              <a:buChar char="•"/>
              <a:defRPr sz="1200" kern="1200" spc="-90" baseline="0">
                <a:solidFill>
                  <a:schemeClr val="bg1">
                    <a:lumMod val="85000"/>
                  </a:schemeClr>
                </a:solidFill>
                <a:latin typeface="Arial" panose="020B0604020202020204" pitchFamily="34" charset="0"/>
                <a:ea typeface="맑은 고딕" panose="020B0503020000020004"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buNone/>
            </a:pPr>
            <a:r>
              <a:rPr lang="ko-KR" altLang="en-US" sz="1600" dirty="0"/>
              <a:t>압축되지 않은 점 </a:t>
            </a:r>
            <a:r>
              <a:rPr lang="en-US" altLang="ko-KR" sz="1600" dirty="0"/>
              <a:t>: 0x04{x}{y}</a:t>
            </a:r>
            <a:br>
              <a:rPr lang="en-US" altLang="ko-KR" sz="1200" dirty="0"/>
            </a:br>
            <a:r>
              <a:rPr lang="en-US" altLang="ko-KR" sz="1270" dirty="0"/>
              <a:t>0x</a:t>
            </a:r>
            <a:r>
              <a:rPr lang="en-US" altLang="ko-KR" sz="1270" b="1" dirty="0">
                <a:solidFill>
                  <a:srgbClr val="00C8EB"/>
                </a:solidFill>
              </a:rPr>
              <a:t>04</a:t>
            </a:r>
            <a:r>
              <a:rPr lang="en-US" altLang="ko-KR" sz="1270" dirty="0">
                <a:solidFill>
                  <a:srgbClr val="FFC700"/>
                </a:solidFill>
              </a:rPr>
              <a:t>F028892BAD7ED57D2FB57BF33081D5CFCF6F9ED3D3D7F159C2E2FFF579DC341A</a:t>
            </a:r>
            <a:r>
              <a:rPr lang="en-US" altLang="ko-KR" sz="1270" dirty="0">
                <a:solidFill>
                  <a:srgbClr val="DBAC7D"/>
                </a:solidFill>
              </a:rPr>
              <a:t>07CF33DA18BD734C600B96A72BBC4749D5141C90EC8AC328AE52DDFE2E505BD</a:t>
            </a:r>
            <a:r>
              <a:rPr lang="en-US" altLang="ko-KR" sz="1270" dirty="0">
                <a:solidFill>
                  <a:srgbClr val="EF296B"/>
                </a:solidFill>
              </a:rPr>
              <a:t>B</a:t>
            </a:r>
          </a:p>
          <a:p>
            <a:pPr indent="0">
              <a:buNone/>
            </a:pPr>
            <a:r>
              <a:rPr lang="ko-KR" altLang="en-US" sz="1600" dirty="0"/>
              <a:t>압축된 점 </a:t>
            </a:r>
            <a:r>
              <a:rPr lang="en-US" altLang="ko-KR" sz="1600" dirty="0"/>
              <a:t>: {prefix}{x} - y</a:t>
            </a:r>
            <a:r>
              <a:rPr lang="ko-KR" altLang="en-US" sz="1600" dirty="0"/>
              <a:t>값 마지막 </a:t>
            </a:r>
            <a:r>
              <a:rPr lang="en-US" altLang="ko-KR" sz="1600" dirty="0"/>
              <a:t>hex </a:t>
            </a:r>
            <a:r>
              <a:rPr lang="ko-KR" altLang="en-US" sz="1600" dirty="0"/>
              <a:t>➡</a:t>
            </a:r>
            <a:r>
              <a:rPr lang="en-US" altLang="ko-KR" sz="1600" dirty="0"/>
              <a:t> 0x</a:t>
            </a:r>
            <a:r>
              <a:rPr lang="en-US" altLang="ko-KR" sz="1600" dirty="0">
                <a:solidFill>
                  <a:srgbClr val="EF296B"/>
                </a:solidFill>
              </a:rPr>
              <a:t>B</a:t>
            </a:r>
            <a:r>
              <a:rPr lang="en-US" altLang="ko-KR" sz="1600" dirty="0"/>
              <a:t> = </a:t>
            </a:r>
            <a:r>
              <a:rPr lang="en-US" altLang="ko-KR" sz="1600" dirty="0">
                <a:solidFill>
                  <a:srgbClr val="EF296B"/>
                </a:solidFill>
              </a:rPr>
              <a:t>11</a:t>
            </a:r>
            <a:r>
              <a:rPr lang="en-US" altLang="ko-KR" sz="1600" dirty="0"/>
              <a:t> </a:t>
            </a:r>
            <a:r>
              <a:rPr lang="ko-KR" altLang="en-US" sz="1600" dirty="0"/>
              <a:t>➡ </a:t>
            </a:r>
            <a:r>
              <a:rPr lang="ko-KR" altLang="en-US" sz="1600" dirty="0">
                <a:solidFill>
                  <a:srgbClr val="EF296B"/>
                </a:solidFill>
              </a:rPr>
              <a:t>홀수</a:t>
            </a:r>
            <a:br>
              <a:rPr lang="en-US" altLang="ko-KR" sz="1200" dirty="0"/>
            </a:br>
            <a:r>
              <a:rPr lang="en-US" altLang="ko-KR" sz="1270" dirty="0"/>
              <a:t>0x</a:t>
            </a:r>
            <a:r>
              <a:rPr lang="en-US" altLang="ko-KR" sz="1270" b="1" dirty="0">
                <a:solidFill>
                  <a:srgbClr val="EF296B"/>
                </a:solidFill>
              </a:rPr>
              <a:t>03</a:t>
            </a:r>
            <a:r>
              <a:rPr lang="en-US" altLang="ko-KR" sz="1270" dirty="0">
                <a:solidFill>
                  <a:srgbClr val="FFC700"/>
                </a:solidFill>
              </a:rPr>
              <a:t>F028892BAD7ED57D2FB57BF33081D5CFCF6F9ED3D3D7F159C2E2FFF579DC341A</a:t>
            </a:r>
            <a:endParaRPr lang="ko-KR" altLang="en-US" sz="1270" dirty="0"/>
          </a:p>
        </p:txBody>
      </p:sp>
      <p:sp>
        <p:nvSpPr>
          <p:cNvPr id="7" name="내용 개체 틀 1">
            <a:extLst>
              <a:ext uri="{FF2B5EF4-FFF2-40B4-BE49-F238E27FC236}">
                <a16:creationId xmlns:a16="http://schemas.microsoft.com/office/drawing/2014/main" id="{51B10974-C758-4379-B24F-0AA225EA9188}"/>
              </a:ext>
            </a:extLst>
          </p:cNvPr>
          <p:cNvSpPr txBox="1">
            <a:spLocks/>
          </p:cNvSpPr>
          <p:nvPr/>
        </p:nvSpPr>
        <p:spPr>
          <a:xfrm>
            <a:off x="246626" y="2249326"/>
            <a:ext cx="11683999" cy="386345"/>
          </a:xfrm>
          <a:prstGeom prst="rect">
            <a:avLst/>
          </a:prstGeom>
        </p:spPr>
        <p:txBody>
          <a:bodyPr vert="horz" lIns="91440" tIns="45720" rIns="91440" bIns="45720" rtlCol="0">
            <a:normAutofit/>
          </a:bodyPr>
          <a:lstStyle>
            <a:lvl1pPr marL="0" indent="-144000" algn="l" defTabSz="914400" rtl="0" eaLnBrk="1" latinLnBrk="1" hangingPunct="1">
              <a:lnSpc>
                <a:spcPct val="105000"/>
              </a:lnSpc>
              <a:spcBef>
                <a:spcPts val="1000"/>
              </a:spcBef>
              <a:buFont typeface="Arial" panose="020B0604020202020204" pitchFamily="34" charset="0"/>
              <a:buChar char="•"/>
              <a:defRPr sz="1800" kern="1200" spc="-90" baseline="0">
                <a:solidFill>
                  <a:schemeClr val="bg1">
                    <a:lumMod val="85000"/>
                  </a:schemeClr>
                </a:solidFill>
                <a:latin typeface="Arial" panose="020B0604020202020204" pitchFamily="34" charset="0"/>
                <a:ea typeface="맑은 고딕" panose="020B0503020000020004" pitchFamily="50" charset="-127"/>
                <a:cs typeface="+mn-cs"/>
              </a:defRPr>
            </a:lvl1pPr>
            <a:lvl2pPr marL="360000" indent="-144000" algn="l" defTabSz="914400" rtl="0" eaLnBrk="1" latinLnBrk="1" hangingPunct="1">
              <a:lnSpc>
                <a:spcPct val="105000"/>
              </a:lnSpc>
              <a:spcBef>
                <a:spcPts val="500"/>
              </a:spcBef>
              <a:buFont typeface="Arial" panose="020B0604020202020204" pitchFamily="34" charset="0"/>
              <a:buChar char="•"/>
              <a:defRPr sz="1600" kern="1200" spc="-90" baseline="0">
                <a:solidFill>
                  <a:schemeClr val="bg1">
                    <a:lumMod val="85000"/>
                  </a:schemeClr>
                </a:solidFill>
                <a:latin typeface="Arial" panose="020B0604020202020204" pitchFamily="34" charset="0"/>
                <a:ea typeface="맑은 고딕" panose="020B0503020000020004" pitchFamily="50" charset="-127"/>
                <a:cs typeface="+mn-cs"/>
              </a:defRPr>
            </a:lvl2pPr>
            <a:lvl3pPr marL="540000" indent="-144000" algn="l" defTabSz="914400" rtl="0" eaLnBrk="1" latinLnBrk="1" hangingPunct="1">
              <a:lnSpc>
                <a:spcPct val="105000"/>
              </a:lnSpc>
              <a:spcBef>
                <a:spcPts val="500"/>
              </a:spcBef>
              <a:buFont typeface="Arial" panose="020B0604020202020204" pitchFamily="34" charset="0"/>
              <a:buChar char="•"/>
              <a:defRPr sz="1400" kern="1200" spc="-90" baseline="0">
                <a:solidFill>
                  <a:schemeClr val="bg1">
                    <a:lumMod val="85000"/>
                  </a:schemeClr>
                </a:solidFill>
                <a:latin typeface="Arial" panose="020B0604020202020204" pitchFamily="34" charset="0"/>
                <a:ea typeface="맑은 고딕" panose="020B0503020000020004" pitchFamily="50" charset="-127"/>
                <a:cs typeface="+mn-cs"/>
              </a:defRPr>
            </a:lvl3pPr>
            <a:lvl4pPr marL="720000" indent="-144000" algn="l" defTabSz="914400" rtl="0" eaLnBrk="1" latinLnBrk="1" hangingPunct="1">
              <a:lnSpc>
                <a:spcPct val="105000"/>
              </a:lnSpc>
              <a:spcBef>
                <a:spcPts val="500"/>
              </a:spcBef>
              <a:buFont typeface="Arial" panose="020B0604020202020204" pitchFamily="34" charset="0"/>
              <a:buChar char="•"/>
              <a:defRPr sz="1300" kern="1200" spc="-90" baseline="0">
                <a:solidFill>
                  <a:schemeClr val="bg1">
                    <a:lumMod val="85000"/>
                  </a:schemeClr>
                </a:solidFill>
                <a:latin typeface="Arial" panose="020B0604020202020204" pitchFamily="34" charset="0"/>
                <a:ea typeface="맑은 고딕" panose="020B0503020000020004" pitchFamily="50" charset="-127"/>
                <a:cs typeface="+mn-cs"/>
              </a:defRPr>
            </a:lvl4pPr>
            <a:lvl5pPr marL="900000" indent="-144000" algn="l" defTabSz="914400" rtl="0" eaLnBrk="1" latinLnBrk="1" hangingPunct="1">
              <a:lnSpc>
                <a:spcPct val="105000"/>
              </a:lnSpc>
              <a:spcBef>
                <a:spcPts val="500"/>
              </a:spcBef>
              <a:buFont typeface="Arial" panose="020B0604020202020204" pitchFamily="34" charset="0"/>
              <a:buChar char="•"/>
              <a:defRPr sz="1200" kern="1200" spc="-90" baseline="0">
                <a:solidFill>
                  <a:schemeClr val="bg1">
                    <a:lumMod val="85000"/>
                  </a:schemeClr>
                </a:solidFill>
                <a:latin typeface="Arial" panose="020B0604020202020204" pitchFamily="34" charset="0"/>
                <a:ea typeface="맑은 고딕" panose="020B0503020000020004"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ko-KR" altLang="en-US" dirty="0"/>
              <a:t>공개키 </a:t>
            </a:r>
            <a:r>
              <a:rPr lang="en-US" altLang="ko-KR" dirty="0"/>
              <a:t>Serialize </a:t>
            </a:r>
            <a:r>
              <a:rPr lang="en-US" altLang="ko-KR" sz="1400" dirty="0"/>
              <a:t>(Standards for Efficient Cryptography 1, SEC 1, </a:t>
            </a:r>
            <a:r>
              <a:rPr lang="en-US" altLang="ko-KR" sz="1400" dirty="0">
                <a:hlinkClick r:id="rId3"/>
              </a:rPr>
              <a:t>www.secg.org/sec1-v2.pdf</a:t>
            </a:r>
            <a:r>
              <a:rPr lang="en-US" altLang="ko-KR" sz="1400" dirty="0"/>
              <a:t>)</a:t>
            </a:r>
          </a:p>
        </p:txBody>
      </p:sp>
      <p:cxnSp>
        <p:nvCxnSpPr>
          <p:cNvPr id="15" name="직선 연결선 14">
            <a:extLst>
              <a:ext uri="{FF2B5EF4-FFF2-40B4-BE49-F238E27FC236}">
                <a16:creationId xmlns:a16="http://schemas.microsoft.com/office/drawing/2014/main" id="{2991A63D-C777-4690-859F-CCA8775EDFDC}"/>
              </a:ext>
            </a:extLst>
          </p:cNvPr>
          <p:cNvCxnSpPr>
            <a:cxnSpLocks/>
          </p:cNvCxnSpPr>
          <p:nvPr/>
        </p:nvCxnSpPr>
        <p:spPr>
          <a:xfrm>
            <a:off x="8866330" y="2581311"/>
            <a:ext cx="0" cy="1506569"/>
          </a:xfrm>
          <a:prstGeom prst="line">
            <a:avLst/>
          </a:prstGeom>
          <a:ln w="9525">
            <a:solidFill>
              <a:schemeClr val="bg1">
                <a:lumMod val="85000"/>
              </a:schemeClr>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8" name="그룹 17">
            <a:extLst>
              <a:ext uri="{FF2B5EF4-FFF2-40B4-BE49-F238E27FC236}">
                <a16:creationId xmlns:a16="http://schemas.microsoft.com/office/drawing/2014/main" id="{DD9FC2A6-333A-4BCB-ADD1-44833395E5BE}"/>
              </a:ext>
            </a:extLst>
          </p:cNvPr>
          <p:cNvGrpSpPr/>
          <p:nvPr/>
        </p:nvGrpSpPr>
        <p:grpSpPr>
          <a:xfrm>
            <a:off x="7483280" y="2332067"/>
            <a:ext cx="1697246" cy="2024077"/>
            <a:chOff x="6204198" y="1404923"/>
            <a:chExt cx="3459512" cy="4125695"/>
          </a:xfrm>
        </p:grpSpPr>
        <p:cxnSp>
          <p:nvCxnSpPr>
            <p:cNvPr id="8" name="직선 화살표 연결선 7">
              <a:extLst>
                <a:ext uri="{FF2B5EF4-FFF2-40B4-BE49-F238E27FC236}">
                  <a16:creationId xmlns:a16="http://schemas.microsoft.com/office/drawing/2014/main" id="{C93C90D2-4477-4BD1-828E-9FD588CD4FAE}"/>
                </a:ext>
              </a:extLst>
            </p:cNvPr>
            <p:cNvCxnSpPr>
              <a:cxnSpLocks/>
            </p:cNvCxnSpPr>
            <p:nvPr/>
          </p:nvCxnSpPr>
          <p:spPr>
            <a:xfrm flipV="1">
              <a:off x="7933953" y="1404923"/>
              <a:ext cx="0" cy="4120564"/>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 name="직선 화살표 연결선 8">
              <a:extLst>
                <a:ext uri="{FF2B5EF4-FFF2-40B4-BE49-F238E27FC236}">
                  <a16:creationId xmlns:a16="http://schemas.microsoft.com/office/drawing/2014/main" id="{91A14801-4249-4F25-9591-D3092325B58D}"/>
                </a:ext>
              </a:extLst>
            </p:cNvPr>
            <p:cNvCxnSpPr>
              <a:cxnSpLocks/>
            </p:cNvCxnSpPr>
            <p:nvPr/>
          </p:nvCxnSpPr>
          <p:spPr>
            <a:xfrm>
              <a:off x="6204198" y="3465205"/>
              <a:ext cx="3459512" cy="0"/>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 name="자유형: 도형 9">
              <a:extLst>
                <a:ext uri="{FF2B5EF4-FFF2-40B4-BE49-F238E27FC236}">
                  <a16:creationId xmlns:a16="http://schemas.microsoft.com/office/drawing/2014/main" id="{37231B9D-53DA-4FF8-B17F-5B8814B67108}"/>
                </a:ext>
              </a:extLst>
            </p:cNvPr>
            <p:cNvSpPr/>
            <p:nvPr/>
          </p:nvSpPr>
          <p:spPr>
            <a:xfrm>
              <a:off x="6613193" y="1406416"/>
              <a:ext cx="2544177" cy="2062985"/>
            </a:xfrm>
            <a:custGeom>
              <a:avLst/>
              <a:gdLst>
                <a:gd name="connsiteX0" fmla="*/ 1606597 w 1606597"/>
                <a:gd name="connsiteY0" fmla="*/ 0 h 1200647"/>
                <a:gd name="connsiteX1" fmla="*/ 1256739 w 1606597"/>
                <a:gd name="connsiteY1" fmla="*/ 771276 h 1200647"/>
                <a:gd name="connsiteX2" fmla="*/ 437755 w 1606597"/>
                <a:gd name="connsiteY2" fmla="*/ 500932 h 1200647"/>
                <a:gd name="connsiteX3" fmla="*/ 111751 w 1606597"/>
                <a:gd name="connsiteY3" fmla="*/ 644056 h 1200647"/>
                <a:gd name="connsiteX4" fmla="*/ 433 w 1606597"/>
                <a:gd name="connsiteY4" fmla="*/ 1200647 h 1200647"/>
                <a:gd name="connsiteX0" fmla="*/ 1606401 w 1606401"/>
                <a:gd name="connsiteY0" fmla="*/ 0 h 1200647"/>
                <a:gd name="connsiteX1" fmla="*/ 1256543 w 1606401"/>
                <a:gd name="connsiteY1" fmla="*/ 771276 h 1200647"/>
                <a:gd name="connsiteX2" fmla="*/ 437559 w 1606401"/>
                <a:gd name="connsiteY2" fmla="*/ 500932 h 1200647"/>
                <a:gd name="connsiteX3" fmla="*/ 152821 w 1606401"/>
                <a:gd name="connsiteY3" fmla="*/ 702537 h 1200647"/>
                <a:gd name="connsiteX4" fmla="*/ 237 w 1606401"/>
                <a:gd name="connsiteY4" fmla="*/ 1200647 h 1200647"/>
                <a:gd name="connsiteX0" fmla="*/ 1606401 w 1606401"/>
                <a:gd name="connsiteY0" fmla="*/ 0 h 1200647"/>
                <a:gd name="connsiteX1" fmla="*/ 1256543 w 1606401"/>
                <a:gd name="connsiteY1" fmla="*/ 771276 h 1200647"/>
                <a:gd name="connsiteX2" fmla="*/ 520091 w 1606401"/>
                <a:gd name="connsiteY2" fmla="*/ 579881 h 1200647"/>
                <a:gd name="connsiteX3" fmla="*/ 152821 w 1606401"/>
                <a:gd name="connsiteY3" fmla="*/ 702537 h 1200647"/>
                <a:gd name="connsiteX4" fmla="*/ 237 w 1606401"/>
                <a:gd name="connsiteY4" fmla="*/ 1200647 h 1200647"/>
                <a:gd name="connsiteX0" fmla="*/ 1607016 w 1607016"/>
                <a:gd name="connsiteY0" fmla="*/ 0 h 1200647"/>
                <a:gd name="connsiteX1" fmla="*/ 1257158 w 1607016"/>
                <a:gd name="connsiteY1" fmla="*/ 771276 h 1200647"/>
                <a:gd name="connsiteX2" fmla="*/ 520706 w 1607016"/>
                <a:gd name="connsiteY2" fmla="*/ 579881 h 1200647"/>
                <a:gd name="connsiteX3" fmla="*/ 86775 w 1607016"/>
                <a:gd name="connsiteY3" fmla="*/ 746398 h 1200647"/>
                <a:gd name="connsiteX4" fmla="*/ 852 w 1607016"/>
                <a:gd name="connsiteY4" fmla="*/ 1200647 h 1200647"/>
                <a:gd name="connsiteX0" fmla="*/ 1607428 w 1607428"/>
                <a:gd name="connsiteY0" fmla="*/ 0 h 1200647"/>
                <a:gd name="connsiteX1" fmla="*/ 1257570 w 1607428"/>
                <a:gd name="connsiteY1" fmla="*/ 771276 h 1200647"/>
                <a:gd name="connsiteX2" fmla="*/ 521118 w 1607428"/>
                <a:gd name="connsiteY2" fmla="*/ 579881 h 1200647"/>
                <a:gd name="connsiteX3" fmla="*/ 77664 w 1607428"/>
                <a:gd name="connsiteY3" fmla="*/ 799031 h 1200647"/>
                <a:gd name="connsiteX4" fmla="*/ 1264 w 1607428"/>
                <a:gd name="connsiteY4" fmla="*/ 1200647 h 1200647"/>
                <a:gd name="connsiteX0" fmla="*/ 1607428 w 1607428"/>
                <a:gd name="connsiteY0" fmla="*/ 0 h 1200647"/>
                <a:gd name="connsiteX1" fmla="*/ 1257570 w 1607428"/>
                <a:gd name="connsiteY1" fmla="*/ 771276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162341 w 1607428"/>
                <a:gd name="connsiteY1" fmla="*/ 782972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168690 w 1607428"/>
                <a:gd name="connsiteY1" fmla="*/ 759580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225828 w 1607428"/>
                <a:gd name="connsiteY1" fmla="*/ 742036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216305 w 1607428"/>
                <a:gd name="connsiteY1" fmla="*/ 744961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216305 w 1607428"/>
                <a:gd name="connsiteY1" fmla="*/ 744961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216305 w 1607428"/>
                <a:gd name="connsiteY1" fmla="*/ 744961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216305 w 1607428"/>
                <a:gd name="connsiteY1" fmla="*/ 744961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216305 w 1607428"/>
                <a:gd name="connsiteY1" fmla="*/ 744961 h 1200647"/>
                <a:gd name="connsiteX2" fmla="*/ 463980 w 1607428"/>
                <a:gd name="connsiteY2" fmla="*/ 588654 h 1200647"/>
                <a:gd name="connsiteX3" fmla="*/ 77664 w 1607428"/>
                <a:gd name="connsiteY3" fmla="*/ 799031 h 1200647"/>
                <a:gd name="connsiteX4" fmla="*/ 1264 w 1607428"/>
                <a:gd name="connsiteY4" fmla="*/ 1200647 h 1200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428" h="1200647">
                  <a:moveTo>
                    <a:pt x="1607428" y="0"/>
                  </a:moveTo>
                  <a:cubicBezTo>
                    <a:pt x="1529902" y="343893"/>
                    <a:pt x="1406880" y="646852"/>
                    <a:pt x="1216305" y="744961"/>
                  </a:cubicBezTo>
                  <a:cubicBezTo>
                    <a:pt x="1025730" y="843070"/>
                    <a:pt x="660102" y="594262"/>
                    <a:pt x="463980" y="588654"/>
                  </a:cubicBezTo>
                  <a:cubicBezTo>
                    <a:pt x="267858" y="583046"/>
                    <a:pt x="150551" y="682412"/>
                    <a:pt x="77664" y="799031"/>
                  </a:cubicBezTo>
                  <a:cubicBezTo>
                    <a:pt x="4777" y="915650"/>
                    <a:pt x="-4037" y="1106557"/>
                    <a:pt x="1264" y="1200647"/>
                  </a:cubicBezTo>
                </a:path>
              </a:pathLst>
            </a:custGeom>
            <a:noFill/>
            <a:ln w="19050">
              <a:solidFill>
                <a:srgbClr val="EF29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6" name="자유형: 도형 15">
              <a:extLst>
                <a:ext uri="{FF2B5EF4-FFF2-40B4-BE49-F238E27FC236}">
                  <a16:creationId xmlns:a16="http://schemas.microsoft.com/office/drawing/2014/main" id="{C18D89F6-8959-4613-91B1-390D3A7DCA98}"/>
                </a:ext>
              </a:extLst>
            </p:cNvPr>
            <p:cNvSpPr/>
            <p:nvPr/>
          </p:nvSpPr>
          <p:spPr>
            <a:xfrm flipV="1">
              <a:off x="6612523" y="3467633"/>
              <a:ext cx="2544177" cy="2062985"/>
            </a:xfrm>
            <a:custGeom>
              <a:avLst/>
              <a:gdLst>
                <a:gd name="connsiteX0" fmla="*/ 1606597 w 1606597"/>
                <a:gd name="connsiteY0" fmla="*/ 0 h 1200647"/>
                <a:gd name="connsiteX1" fmla="*/ 1256739 w 1606597"/>
                <a:gd name="connsiteY1" fmla="*/ 771276 h 1200647"/>
                <a:gd name="connsiteX2" fmla="*/ 437755 w 1606597"/>
                <a:gd name="connsiteY2" fmla="*/ 500932 h 1200647"/>
                <a:gd name="connsiteX3" fmla="*/ 111751 w 1606597"/>
                <a:gd name="connsiteY3" fmla="*/ 644056 h 1200647"/>
                <a:gd name="connsiteX4" fmla="*/ 433 w 1606597"/>
                <a:gd name="connsiteY4" fmla="*/ 1200647 h 1200647"/>
                <a:gd name="connsiteX0" fmla="*/ 1606401 w 1606401"/>
                <a:gd name="connsiteY0" fmla="*/ 0 h 1200647"/>
                <a:gd name="connsiteX1" fmla="*/ 1256543 w 1606401"/>
                <a:gd name="connsiteY1" fmla="*/ 771276 h 1200647"/>
                <a:gd name="connsiteX2" fmla="*/ 437559 w 1606401"/>
                <a:gd name="connsiteY2" fmla="*/ 500932 h 1200647"/>
                <a:gd name="connsiteX3" fmla="*/ 152821 w 1606401"/>
                <a:gd name="connsiteY3" fmla="*/ 702537 h 1200647"/>
                <a:gd name="connsiteX4" fmla="*/ 237 w 1606401"/>
                <a:gd name="connsiteY4" fmla="*/ 1200647 h 1200647"/>
                <a:gd name="connsiteX0" fmla="*/ 1606401 w 1606401"/>
                <a:gd name="connsiteY0" fmla="*/ 0 h 1200647"/>
                <a:gd name="connsiteX1" fmla="*/ 1256543 w 1606401"/>
                <a:gd name="connsiteY1" fmla="*/ 771276 h 1200647"/>
                <a:gd name="connsiteX2" fmla="*/ 520091 w 1606401"/>
                <a:gd name="connsiteY2" fmla="*/ 579881 h 1200647"/>
                <a:gd name="connsiteX3" fmla="*/ 152821 w 1606401"/>
                <a:gd name="connsiteY3" fmla="*/ 702537 h 1200647"/>
                <a:gd name="connsiteX4" fmla="*/ 237 w 1606401"/>
                <a:gd name="connsiteY4" fmla="*/ 1200647 h 1200647"/>
                <a:gd name="connsiteX0" fmla="*/ 1607016 w 1607016"/>
                <a:gd name="connsiteY0" fmla="*/ 0 h 1200647"/>
                <a:gd name="connsiteX1" fmla="*/ 1257158 w 1607016"/>
                <a:gd name="connsiteY1" fmla="*/ 771276 h 1200647"/>
                <a:gd name="connsiteX2" fmla="*/ 520706 w 1607016"/>
                <a:gd name="connsiteY2" fmla="*/ 579881 h 1200647"/>
                <a:gd name="connsiteX3" fmla="*/ 86775 w 1607016"/>
                <a:gd name="connsiteY3" fmla="*/ 746398 h 1200647"/>
                <a:gd name="connsiteX4" fmla="*/ 852 w 1607016"/>
                <a:gd name="connsiteY4" fmla="*/ 1200647 h 1200647"/>
                <a:gd name="connsiteX0" fmla="*/ 1607428 w 1607428"/>
                <a:gd name="connsiteY0" fmla="*/ 0 h 1200647"/>
                <a:gd name="connsiteX1" fmla="*/ 1257570 w 1607428"/>
                <a:gd name="connsiteY1" fmla="*/ 771276 h 1200647"/>
                <a:gd name="connsiteX2" fmla="*/ 521118 w 1607428"/>
                <a:gd name="connsiteY2" fmla="*/ 579881 h 1200647"/>
                <a:gd name="connsiteX3" fmla="*/ 77664 w 1607428"/>
                <a:gd name="connsiteY3" fmla="*/ 799031 h 1200647"/>
                <a:gd name="connsiteX4" fmla="*/ 1264 w 1607428"/>
                <a:gd name="connsiteY4" fmla="*/ 1200647 h 1200647"/>
                <a:gd name="connsiteX0" fmla="*/ 1607428 w 1607428"/>
                <a:gd name="connsiteY0" fmla="*/ 0 h 1200647"/>
                <a:gd name="connsiteX1" fmla="*/ 1257570 w 1607428"/>
                <a:gd name="connsiteY1" fmla="*/ 771276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162341 w 1607428"/>
                <a:gd name="connsiteY1" fmla="*/ 782972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168690 w 1607428"/>
                <a:gd name="connsiteY1" fmla="*/ 759580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225828 w 1607428"/>
                <a:gd name="connsiteY1" fmla="*/ 742036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216305 w 1607428"/>
                <a:gd name="connsiteY1" fmla="*/ 744961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216305 w 1607428"/>
                <a:gd name="connsiteY1" fmla="*/ 744961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216305 w 1607428"/>
                <a:gd name="connsiteY1" fmla="*/ 744961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216305 w 1607428"/>
                <a:gd name="connsiteY1" fmla="*/ 744961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216305 w 1607428"/>
                <a:gd name="connsiteY1" fmla="*/ 744961 h 1200647"/>
                <a:gd name="connsiteX2" fmla="*/ 463980 w 1607428"/>
                <a:gd name="connsiteY2" fmla="*/ 588654 h 1200647"/>
                <a:gd name="connsiteX3" fmla="*/ 77664 w 1607428"/>
                <a:gd name="connsiteY3" fmla="*/ 799031 h 1200647"/>
                <a:gd name="connsiteX4" fmla="*/ 1264 w 1607428"/>
                <a:gd name="connsiteY4" fmla="*/ 1200647 h 1200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428" h="1200647">
                  <a:moveTo>
                    <a:pt x="1607428" y="0"/>
                  </a:moveTo>
                  <a:cubicBezTo>
                    <a:pt x="1529902" y="343893"/>
                    <a:pt x="1406880" y="646852"/>
                    <a:pt x="1216305" y="744961"/>
                  </a:cubicBezTo>
                  <a:cubicBezTo>
                    <a:pt x="1025730" y="843070"/>
                    <a:pt x="660102" y="594262"/>
                    <a:pt x="463980" y="588654"/>
                  </a:cubicBezTo>
                  <a:cubicBezTo>
                    <a:pt x="267858" y="583046"/>
                    <a:pt x="150551" y="682412"/>
                    <a:pt x="77664" y="799031"/>
                  </a:cubicBezTo>
                  <a:cubicBezTo>
                    <a:pt x="4777" y="915650"/>
                    <a:pt x="-4037" y="1106557"/>
                    <a:pt x="1264" y="1200647"/>
                  </a:cubicBezTo>
                </a:path>
              </a:pathLst>
            </a:custGeom>
            <a:noFill/>
            <a:ln w="19050">
              <a:solidFill>
                <a:srgbClr val="EF29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sp>
        <p:nvSpPr>
          <p:cNvPr id="17" name="타원 16">
            <a:extLst>
              <a:ext uri="{FF2B5EF4-FFF2-40B4-BE49-F238E27FC236}">
                <a16:creationId xmlns:a16="http://schemas.microsoft.com/office/drawing/2014/main" id="{86835D1E-FA18-4D07-BE6B-9B17060D99C3}"/>
              </a:ext>
            </a:extLst>
          </p:cNvPr>
          <p:cNvSpPr>
            <a:spLocks noChangeAspect="1"/>
          </p:cNvSpPr>
          <p:nvPr/>
        </p:nvSpPr>
        <p:spPr>
          <a:xfrm>
            <a:off x="8830330" y="3304206"/>
            <a:ext cx="72000" cy="72000"/>
          </a:xfrm>
          <a:prstGeom prst="ellipse">
            <a:avLst/>
          </a:prstGeom>
          <a:solidFill>
            <a:srgbClr val="0071FF"/>
          </a:solidFill>
          <a:ln>
            <a:solidFill>
              <a:srgbClr val="0071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1E52568B-FCA1-4EF8-BC1C-E72FEA491E06}"/>
              </a:ext>
            </a:extLst>
          </p:cNvPr>
          <p:cNvSpPr txBox="1"/>
          <p:nvPr/>
        </p:nvSpPr>
        <p:spPr>
          <a:xfrm>
            <a:off x="6299624" y="4484478"/>
            <a:ext cx="5363969" cy="523220"/>
          </a:xfrm>
          <a:prstGeom prst="rect">
            <a:avLst/>
          </a:prstGeom>
          <a:noFill/>
        </p:spPr>
        <p:txBody>
          <a:bodyPr wrap="none" rtlCol="0">
            <a:spAutoFit/>
          </a:bodyPr>
          <a:lstStyle/>
          <a:p>
            <a:r>
              <a:rPr lang="ko-KR" altLang="en-US" sz="1400" dirty="0">
                <a:solidFill>
                  <a:schemeClr val="bg1">
                    <a:lumMod val="85000"/>
                  </a:schemeClr>
                </a:solidFill>
              </a:rPr>
              <a:t>압축된 점은 </a:t>
            </a:r>
            <a:r>
              <a:rPr lang="en-US" altLang="ko-KR" sz="1400" dirty="0">
                <a:solidFill>
                  <a:schemeClr val="bg1">
                    <a:lumMod val="85000"/>
                  </a:schemeClr>
                </a:solidFill>
              </a:rPr>
              <a:t>y</a:t>
            </a:r>
            <a:r>
              <a:rPr lang="ko-KR" altLang="en-US" sz="1400" dirty="0">
                <a:solidFill>
                  <a:schemeClr val="bg1">
                    <a:lumMod val="85000"/>
                  </a:schemeClr>
                </a:solidFill>
              </a:rPr>
              <a:t>좌표의 부호 저장 필요</a:t>
            </a:r>
            <a:r>
              <a:rPr lang="en-US" altLang="ko-KR" sz="1400" dirty="0">
                <a:solidFill>
                  <a:schemeClr val="bg1">
                    <a:lumMod val="85000"/>
                  </a:schemeClr>
                </a:solidFill>
              </a:rPr>
              <a:t>(</a:t>
            </a:r>
            <a:r>
              <a:rPr lang="ko-KR" altLang="en-US" sz="1400" dirty="0">
                <a:solidFill>
                  <a:schemeClr val="bg1">
                    <a:lumMod val="85000"/>
                  </a:schemeClr>
                </a:solidFill>
              </a:rPr>
              <a:t>양수 또는 음수</a:t>
            </a:r>
            <a:r>
              <a:rPr lang="en-US" altLang="ko-KR" sz="1400" dirty="0">
                <a:solidFill>
                  <a:schemeClr val="bg1">
                    <a:lumMod val="85000"/>
                  </a:schemeClr>
                </a:solidFill>
              </a:rPr>
              <a:t>)</a:t>
            </a:r>
          </a:p>
          <a:p>
            <a:r>
              <a:rPr lang="ko-KR" altLang="en-US" sz="1400" dirty="0">
                <a:solidFill>
                  <a:schemeClr val="bg1">
                    <a:lumMod val="85000"/>
                  </a:schemeClr>
                </a:solidFill>
              </a:rPr>
              <a:t>타원곡선 상 </a:t>
            </a:r>
            <a:r>
              <a:rPr lang="en-US" altLang="ko-KR" sz="1400" dirty="0">
                <a:solidFill>
                  <a:schemeClr val="bg1">
                    <a:lumMod val="85000"/>
                  </a:schemeClr>
                </a:solidFill>
              </a:rPr>
              <a:t>y</a:t>
            </a:r>
            <a:r>
              <a:rPr lang="ko-KR" altLang="en-US" sz="1400" dirty="0">
                <a:solidFill>
                  <a:schemeClr val="bg1">
                    <a:lumMod val="85000"/>
                  </a:schemeClr>
                </a:solidFill>
              </a:rPr>
              <a:t>좌표는 짝수 또는 홀수이며 각각</a:t>
            </a:r>
            <a:r>
              <a:rPr lang="en-US" altLang="ko-KR" sz="1400" dirty="0">
                <a:solidFill>
                  <a:schemeClr val="bg1">
                    <a:lumMod val="85000"/>
                  </a:schemeClr>
                </a:solidFill>
              </a:rPr>
              <a:t> </a:t>
            </a:r>
            <a:r>
              <a:rPr lang="ko-KR" altLang="en-US" sz="1400" dirty="0">
                <a:solidFill>
                  <a:schemeClr val="bg1">
                    <a:lumMod val="85000"/>
                  </a:schemeClr>
                </a:solidFill>
              </a:rPr>
              <a:t>양수</a:t>
            </a:r>
            <a:r>
              <a:rPr lang="en-US" altLang="ko-KR" sz="1400" dirty="0">
                <a:solidFill>
                  <a:schemeClr val="bg1">
                    <a:lumMod val="85000"/>
                  </a:schemeClr>
                </a:solidFill>
              </a:rPr>
              <a:t>, </a:t>
            </a:r>
            <a:r>
              <a:rPr lang="ko-KR" altLang="en-US" sz="1400" dirty="0">
                <a:solidFill>
                  <a:schemeClr val="bg1">
                    <a:lumMod val="85000"/>
                  </a:schemeClr>
                </a:solidFill>
              </a:rPr>
              <a:t>음수에 해당</a:t>
            </a:r>
          </a:p>
        </p:txBody>
      </p:sp>
      <p:grpSp>
        <p:nvGrpSpPr>
          <p:cNvPr id="40" name="그룹 39">
            <a:extLst>
              <a:ext uri="{FF2B5EF4-FFF2-40B4-BE49-F238E27FC236}">
                <a16:creationId xmlns:a16="http://schemas.microsoft.com/office/drawing/2014/main" id="{E080CADF-32F1-42A1-BB4F-308C25F67FCA}"/>
              </a:ext>
            </a:extLst>
          </p:cNvPr>
          <p:cNvGrpSpPr/>
          <p:nvPr/>
        </p:nvGrpSpPr>
        <p:grpSpPr>
          <a:xfrm>
            <a:off x="507263" y="4235181"/>
            <a:ext cx="5354321" cy="1012106"/>
            <a:chOff x="507263" y="4219813"/>
            <a:chExt cx="5354321" cy="1012106"/>
          </a:xfrm>
        </p:grpSpPr>
        <p:sp>
          <p:nvSpPr>
            <p:cNvPr id="20" name="TextBox 19">
              <a:extLst>
                <a:ext uri="{FF2B5EF4-FFF2-40B4-BE49-F238E27FC236}">
                  <a16:creationId xmlns:a16="http://schemas.microsoft.com/office/drawing/2014/main" id="{03A3F869-5829-4721-A38F-0CD56036BA4A}"/>
                </a:ext>
              </a:extLst>
            </p:cNvPr>
            <p:cNvSpPr txBox="1"/>
            <p:nvPr/>
          </p:nvSpPr>
          <p:spPr>
            <a:xfrm>
              <a:off x="673474" y="4565160"/>
              <a:ext cx="923651" cy="307777"/>
            </a:xfrm>
            <a:prstGeom prst="rect">
              <a:avLst/>
            </a:prstGeom>
            <a:noFill/>
          </p:spPr>
          <p:txBody>
            <a:bodyPr wrap="none" rtlCol="0">
              <a:spAutoFit/>
            </a:bodyPr>
            <a:lstStyle/>
            <a:p>
              <a:r>
                <a:rPr lang="en-US" altLang="ko-KR" sz="1400" dirty="0">
                  <a:solidFill>
                    <a:schemeClr val="bg1">
                      <a:lumMod val="85000"/>
                    </a:schemeClr>
                  </a:solidFill>
                </a:rPr>
                <a:t>K = (x, y)</a:t>
              </a:r>
              <a:endParaRPr lang="ko-KR" altLang="en-US" sz="1400" dirty="0">
                <a:solidFill>
                  <a:schemeClr val="bg1">
                    <a:lumMod val="85000"/>
                  </a:schemeClr>
                </a:solidFill>
              </a:endParaRPr>
            </a:p>
          </p:txBody>
        </p:sp>
        <p:sp>
          <p:nvSpPr>
            <p:cNvPr id="21" name="TextBox 20">
              <a:extLst>
                <a:ext uri="{FF2B5EF4-FFF2-40B4-BE49-F238E27FC236}">
                  <a16:creationId xmlns:a16="http://schemas.microsoft.com/office/drawing/2014/main" id="{0B95A406-9E30-4A41-B126-DCD25FF8C69E}"/>
                </a:ext>
              </a:extLst>
            </p:cNvPr>
            <p:cNvSpPr txBox="1"/>
            <p:nvPr/>
          </p:nvSpPr>
          <p:spPr>
            <a:xfrm>
              <a:off x="2392579" y="4565160"/>
              <a:ext cx="955711" cy="307777"/>
            </a:xfrm>
            <a:prstGeom prst="rect">
              <a:avLst/>
            </a:prstGeom>
            <a:noFill/>
          </p:spPr>
          <p:txBody>
            <a:bodyPr wrap="none" rtlCol="0">
              <a:spAutoFit/>
            </a:bodyPr>
            <a:lstStyle/>
            <a:p>
              <a:r>
                <a:rPr lang="en-US" altLang="ko-KR" sz="1400" dirty="0">
                  <a:solidFill>
                    <a:schemeClr val="bg1">
                      <a:lumMod val="85000"/>
                    </a:schemeClr>
                  </a:solidFill>
                </a:rPr>
                <a:t>0x04{x}{y}</a:t>
              </a:r>
              <a:endParaRPr lang="ko-KR" altLang="en-US" sz="1400" dirty="0">
                <a:solidFill>
                  <a:schemeClr val="bg1">
                    <a:lumMod val="85000"/>
                  </a:schemeClr>
                </a:solidFill>
              </a:endParaRPr>
            </a:p>
          </p:txBody>
        </p:sp>
        <p:grpSp>
          <p:nvGrpSpPr>
            <p:cNvPr id="38" name="그룹 37">
              <a:extLst>
                <a:ext uri="{FF2B5EF4-FFF2-40B4-BE49-F238E27FC236}">
                  <a16:creationId xmlns:a16="http://schemas.microsoft.com/office/drawing/2014/main" id="{A9C6E38F-C203-4097-879F-91923CF1007E}"/>
                </a:ext>
              </a:extLst>
            </p:cNvPr>
            <p:cNvGrpSpPr/>
            <p:nvPr/>
          </p:nvGrpSpPr>
          <p:grpSpPr>
            <a:xfrm>
              <a:off x="4893113" y="4378969"/>
              <a:ext cx="758542" cy="680159"/>
              <a:chOff x="4627150" y="5707029"/>
              <a:chExt cx="758542" cy="680159"/>
            </a:xfrm>
          </p:grpSpPr>
          <p:sp>
            <p:nvSpPr>
              <p:cNvPr id="22" name="TextBox 21">
                <a:extLst>
                  <a:ext uri="{FF2B5EF4-FFF2-40B4-BE49-F238E27FC236}">
                    <a16:creationId xmlns:a16="http://schemas.microsoft.com/office/drawing/2014/main" id="{20995828-305E-4B29-A2E1-31E221C03425}"/>
                  </a:ext>
                </a:extLst>
              </p:cNvPr>
              <p:cNvSpPr txBox="1"/>
              <p:nvPr/>
            </p:nvSpPr>
            <p:spPr>
              <a:xfrm>
                <a:off x="4627151" y="5707029"/>
                <a:ext cx="758541" cy="307777"/>
              </a:xfrm>
              <a:prstGeom prst="rect">
                <a:avLst/>
              </a:prstGeom>
              <a:noFill/>
            </p:spPr>
            <p:txBody>
              <a:bodyPr wrap="none" rtlCol="0">
                <a:spAutoFit/>
              </a:bodyPr>
              <a:lstStyle/>
              <a:p>
                <a:r>
                  <a:rPr lang="en-US" altLang="ko-KR" sz="1400" dirty="0">
                    <a:solidFill>
                      <a:schemeClr val="bg1">
                        <a:lumMod val="85000"/>
                      </a:schemeClr>
                    </a:solidFill>
                  </a:rPr>
                  <a:t>0x02{x}</a:t>
                </a:r>
                <a:endParaRPr lang="ko-KR" altLang="en-US" sz="1400" dirty="0">
                  <a:solidFill>
                    <a:schemeClr val="bg1">
                      <a:lumMod val="85000"/>
                    </a:schemeClr>
                  </a:solidFill>
                </a:endParaRPr>
              </a:p>
            </p:txBody>
          </p:sp>
          <p:sp>
            <p:nvSpPr>
              <p:cNvPr id="23" name="TextBox 22">
                <a:extLst>
                  <a:ext uri="{FF2B5EF4-FFF2-40B4-BE49-F238E27FC236}">
                    <a16:creationId xmlns:a16="http://schemas.microsoft.com/office/drawing/2014/main" id="{B1FBFC1A-C43F-4B6C-ADD8-370A6F7E4508}"/>
                  </a:ext>
                </a:extLst>
              </p:cNvPr>
              <p:cNvSpPr txBox="1"/>
              <p:nvPr/>
            </p:nvSpPr>
            <p:spPr>
              <a:xfrm>
                <a:off x="4627150" y="6079411"/>
                <a:ext cx="758541" cy="307777"/>
              </a:xfrm>
              <a:prstGeom prst="rect">
                <a:avLst/>
              </a:prstGeom>
              <a:noFill/>
            </p:spPr>
            <p:txBody>
              <a:bodyPr wrap="none" rtlCol="0">
                <a:spAutoFit/>
              </a:bodyPr>
              <a:lstStyle/>
              <a:p>
                <a:r>
                  <a:rPr lang="en-US" altLang="ko-KR" sz="1400" dirty="0">
                    <a:solidFill>
                      <a:schemeClr val="bg1">
                        <a:lumMod val="85000"/>
                      </a:schemeClr>
                    </a:solidFill>
                  </a:rPr>
                  <a:t>0x03{x}</a:t>
                </a:r>
                <a:endParaRPr lang="ko-KR" altLang="en-US" sz="1400" dirty="0">
                  <a:solidFill>
                    <a:schemeClr val="bg1">
                      <a:lumMod val="85000"/>
                    </a:schemeClr>
                  </a:solidFill>
                </a:endParaRPr>
              </a:p>
            </p:txBody>
          </p:sp>
        </p:grpSp>
        <p:cxnSp>
          <p:nvCxnSpPr>
            <p:cNvPr id="25" name="직선 화살표 연결선 24">
              <a:extLst>
                <a:ext uri="{FF2B5EF4-FFF2-40B4-BE49-F238E27FC236}">
                  <a16:creationId xmlns:a16="http://schemas.microsoft.com/office/drawing/2014/main" id="{F6F64726-4F88-4B3F-8DD2-7B2318854091}"/>
                </a:ext>
              </a:extLst>
            </p:cNvPr>
            <p:cNvCxnSpPr>
              <a:stCxn id="20" idx="3"/>
              <a:endCxn id="21" idx="1"/>
            </p:cNvCxnSpPr>
            <p:nvPr/>
          </p:nvCxnSpPr>
          <p:spPr>
            <a:xfrm>
              <a:off x="1597125" y="4719049"/>
              <a:ext cx="795454" cy="0"/>
            </a:xfrm>
            <a:prstGeom prst="straightConnector1">
              <a:avLst/>
            </a:prstGeom>
            <a:ln w="15875">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직선 화살표 연결선 26">
              <a:extLst>
                <a:ext uri="{FF2B5EF4-FFF2-40B4-BE49-F238E27FC236}">
                  <a16:creationId xmlns:a16="http://schemas.microsoft.com/office/drawing/2014/main" id="{8A718CE7-B355-4B3D-B2C4-E0CF43949A20}"/>
                </a:ext>
              </a:extLst>
            </p:cNvPr>
            <p:cNvCxnSpPr>
              <a:cxnSpLocks/>
              <a:stCxn id="21" idx="3"/>
              <a:endCxn id="22" idx="1"/>
            </p:cNvCxnSpPr>
            <p:nvPr/>
          </p:nvCxnSpPr>
          <p:spPr>
            <a:xfrm flipV="1">
              <a:off x="3348290" y="4532858"/>
              <a:ext cx="1544824" cy="186191"/>
            </a:xfrm>
            <a:prstGeom prst="straightConnector1">
              <a:avLst/>
            </a:prstGeom>
            <a:ln w="15875">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직선 화살표 연결선 29">
              <a:extLst>
                <a:ext uri="{FF2B5EF4-FFF2-40B4-BE49-F238E27FC236}">
                  <a16:creationId xmlns:a16="http://schemas.microsoft.com/office/drawing/2014/main" id="{3A0784AB-6733-41BA-8B52-B47A9D9A97D4}"/>
                </a:ext>
              </a:extLst>
            </p:cNvPr>
            <p:cNvCxnSpPr>
              <a:cxnSpLocks/>
              <a:stCxn id="21" idx="3"/>
              <a:endCxn id="23" idx="1"/>
            </p:cNvCxnSpPr>
            <p:nvPr/>
          </p:nvCxnSpPr>
          <p:spPr>
            <a:xfrm>
              <a:off x="3348290" y="4719049"/>
              <a:ext cx="1544823" cy="186191"/>
            </a:xfrm>
            <a:prstGeom prst="straightConnector1">
              <a:avLst/>
            </a:prstGeom>
            <a:ln w="15875">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CB72C0BD-47DA-4569-ABC8-137F22087049}"/>
                </a:ext>
              </a:extLst>
            </p:cNvPr>
            <p:cNvSpPr txBox="1"/>
            <p:nvPr/>
          </p:nvSpPr>
          <p:spPr>
            <a:xfrm>
              <a:off x="3647771" y="4315302"/>
              <a:ext cx="776175" cy="276999"/>
            </a:xfrm>
            <a:prstGeom prst="rect">
              <a:avLst/>
            </a:prstGeom>
            <a:noFill/>
          </p:spPr>
          <p:txBody>
            <a:bodyPr wrap="none" rtlCol="0">
              <a:spAutoFit/>
            </a:bodyPr>
            <a:lstStyle/>
            <a:p>
              <a:r>
                <a:rPr lang="en-US" altLang="ko-KR" sz="1200" dirty="0">
                  <a:solidFill>
                    <a:schemeClr val="bg1">
                      <a:lumMod val="85000"/>
                    </a:schemeClr>
                  </a:solidFill>
                </a:rPr>
                <a:t>y</a:t>
              </a:r>
              <a:r>
                <a:rPr lang="ko-KR" altLang="en-US" sz="1200" dirty="0">
                  <a:solidFill>
                    <a:schemeClr val="bg1">
                      <a:lumMod val="85000"/>
                    </a:schemeClr>
                  </a:solidFill>
                </a:rPr>
                <a:t>가 짝수</a:t>
              </a:r>
            </a:p>
          </p:txBody>
        </p:sp>
        <p:sp>
          <p:nvSpPr>
            <p:cNvPr id="37" name="TextBox 36">
              <a:extLst>
                <a:ext uri="{FF2B5EF4-FFF2-40B4-BE49-F238E27FC236}">
                  <a16:creationId xmlns:a16="http://schemas.microsoft.com/office/drawing/2014/main" id="{2C98AAD3-207F-4AF9-9AA7-5B20933694C7}"/>
                </a:ext>
              </a:extLst>
            </p:cNvPr>
            <p:cNvSpPr txBox="1"/>
            <p:nvPr/>
          </p:nvSpPr>
          <p:spPr>
            <a:xfrm>
              <a:off x="3647771" y="4839100"/>
              <a:ext cx="776175" cy="276999"/>
            </a:xfrm>
            <a:prstGeom prst="rect">
              <a:avLst/>
            </a:prstGeom>
            <a:noFill/>
          </p:spPr>
          <p:txBody>
            <a:bodyPr wrap="none" rtlCol="0">
              <a:spAutoFit/>
            </a:bodyPr>
            <a:lstStyle/>
            <a:p>
              <a:r>
                <a:rPr lang="en-US" altLang="ko-KR" sz="1200" dirty="0">
                  <a:solidFill>
                    <a:schemeClr val="bg1">
                      <a:lumMod val="85000"/>
                    </a:schemeClr>
                  </a:solidFill>
                </a:rPr>
                <a:t>y</a:t>
              </a:r>
              <a:r>
                <a:rPr lang="ko-KR" altLang="en-US" sz="1200" dirty="0">
                  <a:solidFill>
                    <a:schemeClr val="bg1">
                      <a:lumMod val="85000"/>
                    </a:schemeClr>
                  </a:solidFill>
                </a:rPr>
                <a:t>가 홀수</a:t>
              </a:r>
            </a:p>
          </p:txBody>
        </p:sp>
        <p:sp>
          <p:nvSpPr>
            <p:cNvPr id="39" name="직사각형 38">
              <a:extLst>
                <a:ext uri="{FF2B5EF4-FFF2-40B4-BE49-F238E27FC236}">
                  <a16:creationId xmlns:a16="http://schemas.microsoft.com/office/drawing/2014/main" id="{1CEB5F83-1B0D-4EF7-87F8-7C4E74C14082}"/>
                </a:ext>
              </a:extLst>
            </p:cNvPr>
            <p:cNvSpPr/>
            <p:nvPr/>
          </p:nvSpPr>
          <p:spPr>
            <a:xfrm>
              <a:off x="507263" y="4219813"/>
              <a:ext cx="5354321" cy="1012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94897722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17DBA647-B9BB-FA6B-B2A1-389191AE2C48}"/>
              </a:ext>
            </a:extLst>
          </p:cNvPr>
          <p:cNvSpPr>
            <a:spLocks noGrp="1"/>
          </p:cNvSpPr>
          <p:nvPr>
            <p:ph idx="1"/>
          </p:nvPr>
        </p:nvSpPr>
        <p:spPr>
          <a:xfrm>
            <a:off x="241299" y="674860"/>
            <a:ext cx="11683999" cy="6030740"/>
          </a:xfrm>
        </p:spPr>
        <p:txBody>
          <a:bodyPr>
            <a:normAutofit/>
          </a:bodyPr>
          <a:lstStyle/>
          <a:p>
            <a:pPr indent="0">
              <a:buNone/>
            </a:pPr>
            <a:r>
              <a:rPr lang="en-US" altLang="ko-KR" dirty="0">
                <a:solidFill>
                  <a:srgbClr val="00C8EB"/>
                </a:solidFill>
              </a:rPr>
              <a:t>RIPMED-160</a:t>
            </a:r>
          </a:p>
          <a:p>
            <a:r>
              <a:rPr lang="ko-KR" altLang="en-US" dirty="0"/>
              <a:t>임의의 길이의 </a:t>
            </a:r>
            <a:r>
              <a:rPr lang="ko-KR" altLang="en-US" dirty="0" err="1"/>
              <a:t>입력값을</a:t>
            </a:r>
            <a:r>
              <a:rPr lang="ko-KR" altLang="en-US" dirty="0"/>
              <a:t> </a:t>
            </a:r>
            <a:r>
              <a:rPr lang="en-US" altLang="ko-KR" dirty="0">
                <a:solidFill>
                  <a:srgbClr val="DBAC7D"/>
                </a:solidFill>
              </a:rPr>
              <a:t>160 bits</a:t>
            </a:r>
            <a:r>
              <a:rPr lang="ko-KR" altLang="en-US" dirty="0">
                <a:solidFill>
                  <a:srgbClr val="DBAC7D"/>
                </a:solidFill>
              </a:rPr>
              <a:t>로 압축하는 암호화 해시 함수</a:t>
            </a:r>
            <a:endParaRPr lang="en-US" altLang="ko-KR" dirty="0">
              <a:solidFill>
                <a:srgbClr val="DBAC7D"/>
              </a:solidFill>
            </a:endParaRPr>
          </a:p>
          <a:p>
            <a:r>
              <a:rPr lang="ko-KR" altLang="en-US" dirty="0"/>
              <a:t>유럽의 </a:t>
            </a:r>
            <a:r>
              <a:rPr lang="en-US" altLang="ko-KR" dirty="0"/>
              <a:t>RIPE </a:t>
            </a:r>
            <a:r>
              <a:rPr lang="ko-KR" altLang="en-US" dirty="0"/>
              <a:t>프로젝트 주관 하에 개발</a:t>
            </a:r>
            <a:endParaRPr lang="en-US" altLang="ko-KR" dirty="0"/>
          </a:p>
          <a:p>
            <a:r>
              <a:rPr lang="en-US" altLang="ko-KR" dirty="0"/>
              <a:t>RIPE :</a:t>
            </a:r>
            <a:r>
              <a:rPr lang="ko-KR" altLang="en-US" dirty="0"/>
              <a:t> </a:t>
            </a:r>
            <a:r>
              <a:rPr lang="en-US" altLang="ko-KR" dirty="0"/>
              <a:t>RACE Integrity Primitives Evaluation</a:t>
            </a:r>
          </a:p>
          <a:p>
            <a:r>
              <a:rPr lang="en-US" altLang="ko-KR" dirty="0"/>
              <a:t>RIPMED : RIPE Evaluation Message Digest</a:t>
            </a:r>
          </a:p>
          <a:p>
            <a:pPr indent="0">
              <a:buNone/>
            </a:pPr>
            <a:r>
              <a:rPr lang="en-US" altLang="ko-KR" dirty="0">
                <a:solidFill>
                  <a:srgbClr val="00C8EB"/>
                </a:solidFill>
              </a:rPr>
              <a:t>BASE58Check encoding</a:t>
            </a:r>
          </a:p>
          <a:p>
            <a:r>
              <a:rPr lang="ko-KR" altLang="en-US" dirty="0" err="1">
                <a:solidFill>
                  <a:srgbClr val="DBAC7D"/>
                </a:solidFill>
              </a:rPr>
              <a:t>비트코인</a:t>
            </a:r>
            <a:r>
              <a:rPr lang="ko-KR" altLang="en-US" dirty="0">
                <a:solidFill>
                  <a:srgbClr val="DBAC7D"/>
                </a:solidFill>
              </a:rPr>
              <a:t> 주소 인코딩</a:t>
            </a:r>
            <a:r>
              <a:rPr lang="ko-KR" altLang="en-US" dirty="0"/>
              <a:t>에 사용</a:t>
            </a:r>
            <a:endParaRPr lang="en-US" altLang="ko-KR" dirty="0"/>
          </a:p>
          <a:p>
            <a:r>
              <a:rPr lang="en-US" altLang="ko-KR" dirty="0"/>
              <a:t>Base64</a:t>
            </a:r>
            <a:r>
              <a:rPr lang="ko-KR" altLang="en-US" dirty="0"/>
              <a:t> 대신 사용 이유</a:t>
            </a:r>
            <a:endParaRPr lang="en-US" altLang="ko-KR" dirty="0"/>
          </a:p>
          <a:p>
            <a:pPr lvl="1"/>
            <a:r>
              <a:rPr lang="ko-KR" altLang="en-US" dirty="0">
                <a:solidFill>
                  <a:srgbClr val="DBAC7D"/>
                </a:solidFill>
              </a:rPr>
              <a:t>사람에게 혼동 되는 문자 </a:t>
            </a:r>
            <a:r>
              <a:rPr lang="en-US" altLang="ko-KR" dirty="0">
                <a:solidFill>
                  <a:srgbClr val="DBAC7D"/>
                </a:solidFill>
              </a:rPr>
              <a:t>0OIl </a:t>
            </a:r>
            <a:r>
              <a:rPr lang="ko-KR" altLang="en-US" dirty="0">
                <a:solidFill>
                  <a:srgbClr val="DBAC7D"/>
                </a:solidFill>
              </a:rPr>
              <a:t>제외</a:t>
            </a:r>
            <a:r>
              <a:rPr lang="ko-KR" altLang="en-US" dirty="0"/>
              <a:t> </a:t>
            </a:r>
            <a:r>
              <a:rPr lang="en-US" altLang="ko-KR" dirty="0"/>
              <a:t>(</a:t>
            </a:r>
            <a:r>
              <a:rPr lang="ko-KR" altLang="en-US" dirty="0"/>
              <a:t>숫자 영</a:t>
            </a:r>
            <a:r>
              <a:rPr lang="en-US" altLang="ko-KR" dirty="0"/>
              <a:t>, </a:t>
            </a:r>
            <a:r>
              <a:rPr lang="ko-KR" altLang="en-US" dirty="0"/>
              <a:t>영문 대문자 </a:t>
            </a:r>
            <a:r>
              <a:rPr lang="en-US" altLang="ko-KR" dirty="0"/>
              <a:t>O, </a:t>
            </a:r>
            <a:r>
              <a:rPr lang="ko-KR" altLang="en-US" dirty="0"/>
              <a:t>영문 대문자 </a:t>
            </a:r>
            <a:r>
              <a:rPr lang="en-US" altLang="ko-KR" dirty="0"/>
              <a:t>I, </a:t>
            </a:r>
            <a:r>
              <a:rPr lang="ko-KR" altLang="en-US" dirty="0"/>
              <a:t>영문 소문자 </a:t>
            </a:r>
            <a:r>
              <a:rPr lang="en-US" altLang="ko-KR" dirty="0"/>
              <a:t>l)</a:t>
            </a:r>
          </a:p>
          <a:p>
            <a:pPr lvl="1"/>
            <a:r>
              <a:rPr lang="ko-KR" altLang="en-US" dirty="0">
                <a:solidFill>
                  <a:srgbClr val="DBAC7D"/>
                </a:solidFill>
              </a:rPr>
              <a:t>더블 클릭 시 전체 선택 방해하는 문자 존재 </a:t>
            </a:r>
            <a:r>
              <a:rPr lang="en-US" altLang="ko-KR" dirty="0">
                <a:solidFill>
                  <a:srgbClr val="DBAC7D"/>
                </a:solidFill>
              </a:rPr>
              <a:t>(+ , /)</a:t>
            </a:r>
          </a:p>
          <a:p>
            <a:r>
              <a:rPr lang="ko-KR" altLang="en-US" dirty="0"/>
              <a:t>특징</a:t>
            </a:r>
            <a:endParaRPr lang="en-US" altLang="ko-KR" dirty="0"/>
          </a:p>
          <a:p>
            <a:pPr lvl="1"/>
            <a:r>
              <a:rPr lang="ko-KR" altLang="en-US" dirty="0"/>
              <a:t>대문자와 소문자 구분이 쉬운 </a:t>
            </a:r>
            <a:r>
              <a:rPr lang="en-US" altLang="ko-KR" dirty="0"/>
              <a:t>58</a:t>
            </a:r>
            <a:r>
              <a:rPr lang="ko-KR" altLang="en-US" dirty="0"/>
              <a:t>개 </a:t>
            </a:r>
            <a:r>
              <a:rPr lang="ko-KR" altLang="en-US" dirty="0" err="1"/>
              <a:t>영숫자</a:t>
            </a:r>
            <a:r>
              <a:rPr lang="ko-KR" altLang="en-US" dirty="0"/>
              <a:t> 기호 집합 </a:t>
            </a:r>
            <a:r>
              <a:rPr lang="en-US" altLang="ko-KR" dirty="0"/>
              <a:t>(</a:t>
            </a:r>
            <a:r>
              <a:rPr lang="en-US" altLang="ko-KR" dirty="0" err="1"/>
              <a:t>oOIl</a:t>
            </a:r>
            <a:r>
              <a:rPr lang="en-US" altLang="ko-KR" dirty="0"/>
              <a:t>+/ </a:t>
            </a:r>
            <a:r>
              <a:rPr lang="ko-KR" altLang="en-US" dirty="0"/>
              <a:t>제외</a:t>
            </a:r>
            <a:r>
              <a:rPr lang="en-US" altLang="ko-KR" dirty="0"/>
              <a:t>)</a:t>
            </a:r>
          </a:p>
          <a:p>
            <a:pPr lvl="1"/>
            <a:r>
              <a:rPr lang="ko-KR" altLang="en-US" dirty="0"/>
              <a:t>버전</a:t>
            </a:r>
            <a:r>
              <a:rPr lang="en-US" altLang="ko-KR" dirty="0"/>
              <a:t>/</a:t>
            </a:r>
            <a:r>
              <a:rPr lang="ko-KR" altLang="en-US" dirty="0"/>
              <a:t>애플리케이션 정보 </a:t>
            </a:r>
            <a:r>
              <a:rPr lang="en-US" altLang="ko-KR" dirty="0"/>
              <a:t>1byte</a:t>
            </a:r>
            <a:r>
              <a:rPr lang="ko-KR" altLang="en-US" dirty="0"/>
              <a:t> </a:t>
            </a:r>
            <a:r>
              <a:rPr lang="en-US" altLang="ko-KR" dirty="0"/>
              <a:t>Prefix (</a:t>
            </a:r>
            <a:r>
              <a:rPr lang="ko-KR" altLang="en-US" dirty="0" err="1"/>
              <a:t>비트코인</a:t>
            </a:r>
            <a:r>
              <a:rPr lang="ko-KR" altLang="en-US" dirty="0"/>
              <a:t> 주소 </a:t>
            </a:r>
            <a:r>
              <a:rPr lang="en-US" altLang="ko-KR" dirty="0"/>
              <a:t>0x00)</a:t>
            </a:r>
          </a:p>
          <a:p>
            <a:pPr lvl="1"/>
            <a:r>
              <a:rPr lang="en-US" altLang="ko-KR" dirty="0"/>
              <a:t>4bytes</a:t>
            </a:r>
            <a:r>
              <a:rPr lang="ko-KR" altLang="en-US" dirty="0"/>
              <a:t> </a:t>
            </a:r>
            <a:r>
              <a:rPr lang="en-US" altLang="ko-KR" dirty="0"/>
              <a:t>SHA256 </a:t>
            </a:r>
            <a:r>
              <a:rPr lang="ko-KR" altLang="en-US" dirty="0" err="1"/>
              <a:t>체크섬</a:t>
            </a:r>
            <a:r>
              <a:rPr lang="ko-KR" altLang="en-US" dirty="0"/>
              <a:t> 추가</a:t>
            </a:r>
            <a:endParaRPr lang="en-US" altLang="ko-KR" dirty="0"/>
          </a:p>
        </p:txBody>
      </p:sp>
      <p:sp>
        <p:nvSpPr>
          <p:cNvPr id="3" name="제목 2">
            <a:extLst>
              <a:ext uri="{FF2B5EF4-FFF2-40B4-BE49-F238E27FC236}">
                <a16:creationId xmlns:a16="http://schemas.microsoft.com/office/drawing/2014/main" id="{2D20FE36-4B4A-9D9A-6877-E95B44AD884C}"/>
              </a:ext>
            </a:extLst>
          </p:cNvPr>
          <p:cNvSpPr>
            <a:spLocks noGrp="1"/>
          </p:cNvSpPr>
          <p:nvPr>
            <p:ph type="title"/>
          </p:nvPr>
        </p:nvSpPr>
        <p:spPr/>
        <p:txBody>
          <a:bodyPr/>
          <a:lstStyle/>
          <a:p>
            <a:r>
              <a:rPr lang="ko-KR" altLang="en-US" dirty="0" err="1"/>
              <a:t>비트코인</a:t>
            </a:r>
            <a:r>
              <a:rPr lang="ko-KR" altLang="en-US" dirty="0"/>
              <a:t> 주소</a:t>
            </a:r>
          </a:p>
        </p:txBody>
      </p:sp>
    </p:spTree>
    <p:extLst>
      <p:ext uri="{BB962C8B-B14F-4D97-AF65-F5344CB8AC3E}">
        <p14:creationId xmlns:p14="http://schemas.microsoft.com/office/powerpoint/2010/main" val="245520640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descr="pubkey_to_address">
            <a:extLst>
              <a:ext uri="{FF2B5EF4-FFF2-40B4-BE49-F238E27FC236}">
                <a16:creationId xmlns:a16="http://schemas.microsoft.com/office/drawing/2014/main" id="{A7872240-782E-CD71-1E46-ACFB149BEC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1072" y="762352"/>
            <a:ext cx="4819193" cy="5727348"/>
          </a:xfrm>
          <a:prstGeom prst="rect">
            <a:avLst/>
          </a:prstGeom>
          <a:noFill/>
          <a:extLst>
            <a:ext uri="{909E8E84-426E-40DD-AFC4-6F175D3DCCD1}">
              <a14:hiddenFill xmlns:a14="http://schemas.microsoft.com/office/drawing/2010/main">
                <a:solidFill>
                  <a:srgbClr val="FFFFFF"/>
                </a:solidFill>
              </a14:hiddenFill>
            </a:ext>
          </a:extLst>
        </p:spPr>
      </p:pic>
      <p:sp>
        <p:nvSpPr>
          <p:cNvPr id="3" name="제목 2">
            <a:extLst>
              <a:ext uri="{FF2B5EF4-FFF2-40B4-BE49-F238E27FC236}">
                <a16:creationId xmlns:a16="http://schemas.microsoft.com/office/drawing/2014/main" id="{633CC06E-BE9E-4D9D-B679-30A3FDB371FA}"/>
              </a:ext>
            </a:extLst>
          </p:cNvPr>
          <p:cNvSpPr>
            <a:spLocks noGrp="1"/>
          </p:cNvSpPr>
          <p:nvPr>
            <p:ph type="title"/>
          </p:nvPr>
        </p:nvSpPr>
        <p:spPr/>
        <p:txBody>
          <a:bodyPr/>
          <a:lstStyle/>
          <a:p>
            <a:r>
              <a:rPr lang="ko-KR" altLang="en-US" dirty="0" err="1"/>
              <a:t>비트코인</a:t>
            </a:r>
            <a:r>
              <a:rPr lang="ko-KR" altLang="en-US" dirty="0"/>
              <a:t> 주소</a:t>
            </a:r>
          </a:p>
        </p:txBody>
      </p:sp>
      <p:sp>
        <p:nvSpPr>
          <p:cNvPr id="7" name="TextBox 6">
            <a:extLst>
              <a:ext uri="{FF2B5EF4-FFF2-40B4-BE49-F238E27FC236}">
                <a16:creationId xmlns:a16="http://schemas.microsoft.com/office/drawing/2014/main" id="{F79E510E-A617-434E-B15C-AE6E52865B3D}"/>
              </a:ext>
            </a:extLst>
          </p:cNvPr>
          <p:cNvSpPr txBox="1"/>
          <p:nvPr/>
        </p:nvSpPr>
        <p:spPr>
          <a:xfrm>
            <a:off x="5861104" y="277168"/>
            <a:ext cx="6097280" cy="230832"/>
          </a:xfrm>
          <a:prstGeom prst="rect">
            <a:avLst/>
          </a:prstGeom>
          <a:noFill/>
        </p:spPr>
        <p:txBody>
          <a:bodyPr wrap="square">
            <a:spAutoFit/>
          </a:bodyPr>
          <a:lstStyle/>
          <a:p>
            <a:pPr algn="r"/>
            <a:r>
              <a:rPr lang="ko-KR" altLang="en-US" sz="900" dirty="0">
                <a:solidFill>
                  <a:schemeClr val="bg1">
                    <a:lumMod val="50000"/>
                  </a:schemeClr>
                </a:solidFill>
                <a:latin typeface="Arial" panose="020B0604020202020204" pitchFamily="34" charset="0"/>
              </a:rPr>
              <a:t>https://github.com/bitcoinbook/bitcoinbook/blob/develop/ch04.asciidoc</a:t>
            </a:r>
          </a:p>
        </p:txBody>
      </p:sp>
      <p:pic>
        <p:nvPicPr>
          <p:cNvPr id="9" name="그림 8">
            <a:extLst>
              <a:ext uri="{FF2B5EF4-FFF2-40B4-BE49-F238E27FC236}">
                <a16:creationId xmlns:a16="http://schemas.microsoft.com/office/drawing/2014/main" id="{E9BBF2D1-C2AB-4B89-BD1F-1F36ACBC0E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2400" y="1778001"/>
            <a:ext cx="5618100" cy="4625975"/>
          </a:xfrm>
          <a:prstGeom prst="rect">
            <a:avLst/>
          </a:prstGeom>
        </p:spPr>
      </p:pic>
      <p:sp>
        <p:nvSpPr>
          <p:cNvPr id="12" name="TextBox 11">
            <a:extLst>
              <a:ext uri="{FF2B5EF4-FFF2-40B4-BE49-F238E27FC236}">
                <a16:creationId xmlns:a16="http://schemas.microsoft.com/office/drawing/2014/main" id="{46DDC3F0-0062-46E6-B2BB-1E263C77BDD8}"/>
              </a:ext>
            </a:extLst>
          </p:cNvPr>
          <p:cNvSpPr txBox="1"/>
          <p:nvPr/>
        </p:nvSpPr>
        <p:spPr>
          <a:xfrm>
            <a:off x="3989051" y="4639854"/>
            <a:ext cx="266420" cy="369332"/>
          </a:xfrm>
          <a:prstGeom prst="rect">
            <a:avLst/>
          </a:prstGeom>
          <a:noFill/>
        </p:spPr>
        <p:txBody>
          <a:bodyPr wrap="none" rtlCol="0">
            <a:spAutoFit/>
          </a:bodyPr>
          <a:lstStyle/>
          <a:p>
            <a:r>
              <a:rPr lang="en-US" altLang="ko-KR" dirty="0"/>
              <a:t> </a:t>
            </a:r>
            <a:endParaRPr lang="ko-KR" altLang="en-US" dirty="0"/>
          </a:p>
        </p:txBody>
      </p:sp>
      <p:sp>
        <p:nvSpPr>
          <p:cNvPr id="13" name="TextBox 12">
            <a:extLst>
              <a:ext uri="{FF2B5EF4-FFF2-40B4-BE49-F238E27FC236}">
                <a16:creationId xmlns:a16="http://schemas.microsoft.com/office/drawing/2014/main" id="{D604DAC1-6A0F-4D43-A688-CEE0DC2E1605}"/>
              </a:ext>
            </a:extLst>
          </p:cNvPr>
          <p:cNvSpPr txBox="1"/>
          <p:nvPr/>
        </p:nvSpPr>
        <p:spPr>
          <a:xfrm>
            <a:off x="7411009" y="2521645"/>
            <a:ext cx="266420" cy="369332"/>
          </a:xfrm>
          <a:prstGeom prst="rect">
            <a:avLst/>
          </a:prstGeom>
          <a:noFill/>
        </p:spPr>
        <p:txBody>
          <a:bodyPr wrap="none" rtlCol="0">
            <a:spAutoFit/>
          </a:bodyPr>
          <a:lstStyle/>
          <a:p>
            <a:r>
              <a:rPr lang="en-US" altLang="ko-KR" dirty="0"/>
              <a:t> </a:t>
            </a:r>
            <a:endParaRPr lang="ko-KR" altLang="en-US" dirty="0"/>
          </a:p>
        </p:txBody>
      </p:sp>
      <p:sp>
        <p:nvSpPr>
          <p:cNvPr id="14" name="TextBox 13">
            <a:extLst>
              <a:ext uri="{FF2B5EF4-FFF2-40B4-BE49-F238E27FC236}">
                <a16:creationId xmlns:a16="http://schemas.microsoft.com/office/drawing/2014/main" id="{A92B55EA-013C-4716-BF34-3A40D8281358}"/>
              </a:ext>
            </a:extLst>
          </p:cNvPr>
          <p:cNvSpPr txBox="1"/>
          <p:nvPr/>
        </p:nvSpPr>
        <p:spPr>
          <a:xfrm>
            <a:off x="6432415" y="4851711"/>
            <a:ext cx="266420" cy="369332"/>
          </a:xfrm>
          <a:prstGeom prst="rect">
            <a:avLst/>
          </a:prstGeom>
          <a:noFill/>
        </p:spPr>
        <p:txBody>
          <a:bodyPr wrap="none" rtlCol="0">
            <a:spAutoFit/>
          </a:bodyPr>
          <a:lstStyle/>
          <a:p>
            <a:r>
              <a:rPr lang="en-US" altLang="ko-KR" dirty="0"/>
              <a:t> </a:t>
            </a:r>
            <a:endParaRPr lang="ko-KR" altLang="en-US" dirty="0"/>
          </a:p>
        </p:txBody>
      </p:sp>
      <p:sp>
        <p:nvSpPr>
          <p:cNvPr id="15" name="TextBox 14">
            <a:extLst>
              <a:ext uri="{FF2B5EF4-FFF2-40B4-BE49-F238E27FC236}">
                <a16:creationId xmlns:a16="http://schemas.microsoft.com/office/drawing/2014/main" id="{90329E35-DF48-46F0-B7CB-A0B0EBB5ADC3}"/>
              </a:ext>
            </a:extLst>
          </p:cNvPr>
          <p:cNvSpPr txBox="1"/>
          <p:nvPr/>
        </p:nvSpPr>
        <p:spPr>
          <a:xfrm>
            <a:off x="4439529" y="4851711"/>
            <a:ext cx="266420" cy="369332"/>
          </a:xfrm>
          <a:prstGeom prst="rect">
            <a:avLst/>
          </a:prstGeom>
          <a:noFill/>
        </p:spPr>
        <p:txBody>
          <a:bodyPr wrap="none" rtlCol="0">
            <a:spAutoFit/>
          </a:bodyPr>
          <a:lstStyle/>
          <a:p>
            <a:r>
              <a:rPr lang="en-US" altLang="ko-KR" dirty="0"/>
              <a:t> </a:t>
            </a:r>
            <a:endParaRPr lang="ko-KR" altLang="en-US" dirty="0"/>
          </a:p>
        </p:txBody>
      </p:sp>
      <p:cxnSp>
        <p:nvCxnSpPr>
          <p:cNvPr id="17" name="연결선: 꺾임 16">
            <a:extLst>
              <a:ext uri="{FF2B5EF4-FFF2-40B4-BE49-F238E27FC236}">
                <a16:creationId xmlns:a16="http://schemas.microsoft.com/office/drawing/2014/main" id="{7A1E295C-8D1D-4362-A8C3-FCCBDC2737DF}"/>
              </a:ext>
            </a:extLst>
          </p:cNvPr>
          <p:cNvCxnSpPr>
            <a:cxnSpLocks/>
            <a:stCxn id="12" idx="3"/>
            <a:endCxn id="13" idx="1"/>
          </p:cNvCxnSpPr>
          <p:nvPr/>
        </p:nvCxnSpPr>
        <p:spPr>
          <a:xfrm flipV="1">
            <a:off x="4255471" y="2706311"/>
            <a:ext cx="3155538" cy="2118209"/>
          </a:xfrm>
          <a:prstGeom prst="bentConnector3">
            <a:avLst>
              <a:gd name="adj1" fmla="val 50000"/>
            </a:avLst>
          </a:prstGeom>
          <a:ln w="31750">
            <a:solidFill>
              <a:srgbClr val="FFC7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080398E3-89CC-431B-8017-8D21BED935E8}"/>
              </a:ext>
            </a:extLst>
          </p:cNvPr>
          <p:cNvCxnSpPr>
            <a:cxnSpLocks/>
          </p:cNvCxnSpPr>
          <p:nvPr/>
        </p:nvCxnSpPr>
        <p:spPr>
          <a:xfrm flipH="1">
            <a:off x="5076825" y="5712652"/>
            <a:ext cx="1669915" cy="0"/>
          </a:xfrm>
          <a:prstGeom prst="straightConnector1">
            <a:avLst/>
          </a:prstGeom>
          <a:ln w="31750">
            <a:solidFill>
              <a:srgbClr val="FFC7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590245E3-CCBF-91B8-22F9-116FA37D5468}"/>
              </a:ext>
            </a:extLst>
          </p:cNvPr>
          <p:cNvSpPr txBox="1"/>
          <p:nvPr/>
        </p:nvSpPr>
        <p:spPr>
          <a:xfrm>
            <a:off x="2562964" y="1576388"/>
            <a:ext cx="399311" cy="369332"/>
          </a:xfrm>
          <a:prstGeom prst="rect">
            <a:avLst/>
          </a:prstGeom>
          <a:noFill/>
        </p:spPr>
        <p:txBody>
          <a:bodyPr wrap="square">
            <a:spAutoFit/>
          </a:bodyPr>
          <a:lstStyle/>
          <a:p>
            <a:pPr algn="ctr"/>
            <a:r>
              <a:rPr lang="ko-KR" altLang="en-US" b="1" i="0" dirty="0">
                <a:solidFill>
                  <a:srgbClr val="202122"/>
                </a:solidFill>
                <a:effectLst/>
                <a:latin typeface="Arial" panose="020B0604020202020204" pitchFamily="34" charset="0"/>
              </a:rPr>
              <a:t>①</a:t>
            </a:r>
            <a:endParaRPr lang="ko-KR" altLang="en-US" b="1" dirty="0"/>
          </a:p>
        </p:txBody>
      </p:sp>
      <p:sp>
        <p:nvSpPr>
          <p:cNvPr id="21" name="TextBox 20">
            <a:extLst>
              <a:ext uri="{FF2B5EF4-FFF2-40B4-BE49-F238E27FC236}">
                <a16:creationId xmlns:a16="http://schemas.microsoft.com/office/drawing/2014/main" id="{F0F24445-66AC-F80C-BF17-A273310AC4D2}"/>
              </a:ext>
            </a:extLst>
          </p:cNvPr>
          <p:cNvSpPr txBox="1"/>
          <p:nvPr/>
        </p:nvSpPr>
        <p:spPr>
          <a:xfrm>
            <a:off x="4299645" y="2417137"/>
            <a:ext cx="561556" cy="369332"/>
          </a:xfrm>
          <a:prstGeom prst="rect">
            <a:avLst/>
          </a:prstGeom>
          <a:noFill/>
        </p:spPr>
        <p:txBody>
          <a:bodyPr wrap="square">
            <a:spAutoFit/>
          </a:bodyPr>
          <a:lstStyle/>
          <a:p>
            <a:pPr algn="ctr"/>
            <a:r>
              <a:rPr lang="ko-KR" altLang="en-US" b="1" i="0" dirty="0">
                <a:solidFill>
                  <a:srgbClr val="202122"/>
                </a:solidFill>
                <a:effectLst/>
                <a:latin typeface="Arial" panose="020B0604020202020204" pitchFamily="34" charset="0"/>
              </a:rPr>
              <a:t>②</a:t>
            </a:r>
            <a:endParaRPr lang="ko-KR" altLang="en-US" b="1" dirty="0"/>
          </a:p>
        </p:txBody>
      </p:sp>
      <p:sp>
        <p:nvSpPr>
          <p:cNvPr id="22" name="TextBox 21">
            <a:extLst>
              <a:ext uri="{FF2B5EF4-FFF2-40B4-BE49-F238E27FC236}">
                <a16:creationId xmlns:a16="http://schemas.microsoft.com/office/drawing/2014/main" id="{5FB7D9FF-4A63-18EC-7B36-CF490E9A7C7A}"/>
              </a:ext>
            </a:extLst>
          </p:cNvPr>
          <p:cNvSpPr txBox="1"/>
          <p:nvPr/>
        </p:nvSpPr>
        <p:spPr>
          <a:xfrm>
            <a:off x="2374189" y="4047079"/>
            <a:ext cx="453749" cy="369332"/>
          </a:xfrm>
          <a:prstGeom prst="rect">
            <a:avLst/>
          </a:prstGeom>
          <a:noFill/>
        </p:spPr>
        <p:txBody>
          <a:bodyPr wrap="square">
            <a:spAutoFit/>
          </a:bodyPr>
          <a:lstStyle/>
          <a:p>
            <a:pPr algn="ctr"/>
            <a:r>
              <a:rPr lang="ko-KR" altLang="en-US" b="1" i="0" dirty="0">
                <a:solidFill>
                  <a:srgbClr val="202122"/>
                </a:solidFill>
                <a:effectLst/>
                <a:latin typeface="Arial" panose="020B0604020202020204" pitchFamily="34" charset="0"/>
              </a:rPr>
              <a:t>③</a:t>
            </a:r>
            <a:endParaRPr lang="ko-KR" altLang="en-US" b="1" dirty="0"/>
          </a:p>
        </p:txBody>
      </p:sp>
      <p:sp>
        <p:nvSpPr>
          <p:cNvPr id="26" name="TextBox 25">
            <a:extLst>
              <a:ext uri="{FF2B5EF4-FFF2-40B4-BE49-F238E27FC236}">
                <a16:creationId xmlns:a16="http://schemas.microsoft.com/office/drawing/2014/main" id="{56633AF7-FC4C-C1CC-7EA5-26726E996AF8}"/>
              </a:ext>
            </a:extLst>
          </p:cNvPr>
          <p:cNvSpPr txBox="1"/>
          <p:nvPr/>
        </p:nvSpPr>
        <p:spPr>
          <a:xfrm>
            <a:off x="7487348" y="3040784"/>
            <a:ext cx="1973746" cy="338554"/>
          </a:xfrm>
          <a:prstGeom prst="rect">
            <a:avLst/>
          </a:prstGeom>
          <a:noFill/>
        </p:spPr>
        <p:txBody>
          <a:bodyPr wrap="square">
            <a:spAutoFit/>
          </a:bodyPr>
          <a:lstStyle/>
          <a:p>
            <a:pPr algn="ctr"/>
            <a:r>
              <a:rPr lang="ko-KR" altLang="en-US" sz="1600" dirty="0" err="1">
                <a:solidFill>
                  <a:srgbClr val="202122"/>
                </a:solidFill>
                <a:latin typeface="Arial" panose="020B0604020202020204" pitchFamily="34" charset="0"/>
              </a:rPr>
              <a:t>비트코인</a:t>
            </a:r>
            <a:r>
              <a:rPr lang="ko-KR" altLang="en-US" sz="1600" dirty="0">
                <a:solidFill>
                  <a:srgbClr val="202122"/>
                </a:solidFill>
                <a:latin typeface="Arial" panose="020B0604020202020204" pitchFamily="34" charset="0"/>
              </a:rPr>
              <a:t> 주소 </a:t>
            </a:r>
            <a:r>
              <a:rPr lang="en-US" altLang="ko-KR" sz="1600" dirty="0">
                <a:solidFill>
                  <a:srgbClr val="202122"/>
                </a:solidFill>
                <a:latin typeface="Arial" panose="020B0604020202020204" pitchFamily="34" charset="0"/>
              </a:rPr>
              <a:t>0x00</a:t>
            </a:r>
            <a:endParaRPr lang="ko-KR" altLang="en-US" sz="1600" dirty="0"/>
          </a:p>
        </p:txBody>
      </p:sp>
    </p:spTree>
    <p:extLst>
      <p:ext uri="{BB962C8B-B14F-4D97-AF65-F5344CB8AC3E}">
        <p14:creationId xmlns:p14="http://schemas.microsoft.com/office/powerpoint/2010/main" val="189706988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CE6DFF82-50B1-4A4A-A046-225655661E01}"/>
              </a:ext>
            </a:extLst>
          </p:cNvPr>
          <p:cNvSpPr>
            <a:spLocks noGrp="1"/>
          </p:cNvSpPr>
          <p:nvPr>
            <p:ph type="title"/>
          </p:nvPr>
        </p:nvSpPr>
        <p:spPr/>
        <p:txBody>
          <a:bodyPr/>
          <a:lstStyle/>
          <a:p>
            <a:r>
              <a:rPr lang="ko-KR" altLang="en-US" dirty="0"/>
              <a:t>이더리움 주소</a:t>
            </a:r>
          </a:p>
        </p:txBody>
      </p:sp>
      <p:sp>
        <p:nvSpPr>
          <p:cNvPr id="4" name="TextBox 3">
            <a:extLst>
              <a:ext uri="{FF2B5EF4-FFF2-40B4-BE49-F238E27FC236}">
                <a16:creationId xmlns:a16="http://schemas.microsoft.com/office/drawing/2014/main" id="{A4C1516B-6AAB-4F4D-A803-E75DBDA37F12}"/>
              </a:ext>
            </a:extLst>
          </p:cNvPr>
          <p:cNvSpPr txBox="1"/>
          <p:nvPr/>
        </p:nvSpPr>
        <p:spPr>
          <a:xfrm>
            <a:off x="1984752" y="664910"/>
            <a:ext cx="1620000" cy="430887"/>
          </a:xfrm>
          <a:prstGeom prst="rect">
            <a:avLst/>
          </a:prstGeom>
          <a:noFill/>
          <a:ln>
            <a:solidFill>
              <a:schemeClr val="bg1">
                <a:lumMod val="85000"/>
              </a:schemeClr>
            </a:solidFill>
          </a:ln>
        </p:spPr>
        <p:txBody>
          <a:bodyPr wrap="none" rtlCol="0">
            <a:spAutoFit/>
          </a:bodyPr>
          <a:lstStyle/>
          <a:p>
            <a:pPr algn="ctr"/>
            <a:r>
              <a:rPr lang="ko-KR" altLang="en-US" sz="2200" dirty="0">
                <a:solidFill>
                  <a:schemeClr val="bg1">
                    <a:lumMod val="85000"/>
                  </a:schemeClr>
                </a:solidFill>
                <a:latin typeface="Arial" panose="020B0604020202020204" pitchFamily="34" charset="0"/>
              </a:rPr>
              <a:t>비밀키</a:t>
            </a:r>
          </a:p>
        </p:txBody>
      </p:sp>
      <p:sp>
        <p:nvSpPr>
          <p:cNvPr id="5" name="TextBox 4">
            <a:extLst>
              <a:ext uri="{FF2B5EF4-FFF2-40B4-BE49-F238E27FC236}">
                <a16:creationId xmlns:a16="http://schemas.microsoft.com/office/drawing/2014/main" id="{57317033-0EE4-42FE-B96D-3B559A393D6E}"/>
              </a:ext>
            </a:extLst>
          </p:cNvPr>
          <p:cNvSpPr txBox="1"/>
          <p:nvPr/>
        </p:nvSpPr>
        <p:spPr>
          <a:xfrm>
            <a:off x="1984752" y="1638866"/>
            <a:ext cx="1620000" cy="400110"/>
          </a:xfrm>
          <a:prstGeom prst="rect">
            <a:avLst/>
          </a:prstGeom>
          <a:noFill/>
          <a:ln>
            <a:solidFill>
              <a:schemeClr val="bg1">
                <a:lumMod val="85000"/>
              </a:schemeClr>
            </a:solidFill>
          </a:ln>
        </p:spPr>
        <p:txBody>
          <a:bodyPr wrap="none" rtlCol="0">
            <a:spAutoFit/>
          </a:bodyPr>
          <a:lstStyle/>
          <a:p>
            <a:pPr algn="ctr"/>
            <a:r>
              <a:rPr lang="ko-KR" altLang="en-US" sz="2000" dirty="0">
                <a:solidFill>
                  <a:schemeClr val="bg1">
                    <a:lumMod val="85000"/>
                  </a:schemeClr>
                </a:solidFill>
                <a:latin typeface="Arial" panose="020B0604020202020204" pitchFamily="34" charset="0"/>
              </a:rPr>
              <a:t>공개키</a:t>
            </a:r>
          </a:p>
        </p:txBody>
      </p:sp>
      <p:cxnSp>
        <p:nvCxnSpPr>
          <p:cNvPr id="7" name="직선 화살표 연결선 6">
            <a:extLst>
              <a:ext uri="{FF2B5EF4-FFF2-40B4-BE49-F238E27FC236}">
                <a16:creationId xmlns:a16="http://schemas.microsoft.com/office/drawing/2014/main" id="{D14E2258-0365-468C-BEC2-618AB0E681CE}"/>
              </a:ext>
            </a:extLst>
          </p:cNvPr>
          <p:cNvCxnSpPr>
            <a:cxnSpLocks/>
            <a:stCxn id="4" idx="2"/>
            <a:endCxn id="5" idx="0"/>
          </p:cNvCxnSpPr>
          <p:nvPr/>
        </p:nvCxnSpPr>
        <p:spPr>
          <a:xfrm>
            <a:off x="2794752" y="1095797"/>
            <a:ext cx="0" cy="543069"/>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D692DD9B-90DE-4F29-A2C2-051FB57DE2DF}"/>
              </a:ext>
            </a:extLst>
          </p:cNvPr>
          <p:cNvSpPr txBox="1"/>
          <p:nvPr/>
        </p:nvSpPr>
        <p:spPr>
          <a:xfrm>
            <a:off x="1984761" y="3689764"/>
            <a:ext cx="1620000" cy="400110"/>
          </a:xfrm>
          <a:prstGeom prst="rect">
            <a:avLst/>
          </a:prstGeom>
          <a:noFill/>
          <a:ln>
            <a:solidFill>
              <a:schemeClr val="bg1">
                <a:lumMod val="85000"/>
              </a:schemeClr>
            </a:solidFill>
          </a:ln>
        </p:spPr>
        <p:txBody>
          <a:bodyPr wrap="none" rtlCol="0">
            <a:spAutoFit/>
          </a:bodyPr>
          <a:lstStyle/>
          <a:p>
            <a:pPr algn="ctr"/>
            <a:r>
              <a:rPr lang="ko-KR" altLang="en-US" sz="2000" dirty="0">
                <a:solidFill>
                  <a:schemeClr val="bg1">
                    <a:lumMod val="85000"/>
                  </a:schemeClr>
                </a:solidFill>
                <a:latin typeface="Arial" panose="020B0604020202020204" pitchFamily="34" charset="0"/>
              </a:rPr>
              <a:t>주소</a:t>
            </a:r>
          </a:p>
        </p:txBody>
      </p:sp>
      <p:sp>
        <p:nvSpPr>
          <p:cNvPr id="16" name="TextBox 15">
            <a:extLst>
              <a:ext uri="{FF2B5EF4-FFF2-40B4-BE49-F238E27FC236}">
                <a16:creationId xmlns:a16="http://schemas.microsoft.com/office/drawing/2014/main" id="{5183DE38-143D-4784-95D1-EE5A3DFAAE67}"/>
              </a:ext>
            </a:extLst>
          </p:cNvPr>
          <p:cNvSpPr txBox="1"/>
          <p:nvPr/>
        </p:nvSpPr>
        <p:spPr>
          <a:xfrm>
            <a:off x="1054392" y="1178993"/>
            <a:ext cx="1744388" cy="338554"/>
          </a:xfrm>
          <a:prstGeom prst="rect">
            <a:avLst/>
          </a:prstGeom>
          <a:noFill/>
        </p:spPr>
        <p:txBody>
          <a:bodyPr wrap="none" rtlCol="0">
            <a:spAutoFit/>
          </a:bodyPr>
          <a:lstStyle/>
          <a:p>
            <a:pPr algn="ctr"/>
            <a:r>
              <a:rPr lang="en-US" altLang="ko-KR" sz="1600" dirty="0">
                <a:solidFill>
                  <a:schemeClr val="bg1">
                    <a:lumMod val="85000"/>
                  </a:schemeClr>
                </a:solidFill>
                <a:latin typeface="Arial" panose="020B0604020202020204" pitchFamily="34" charset="0"/>
              </a:rPr>
              <a:t>ECC(secp256k1)</a:t>
            </a:r>
            <a:endParaRPr lang="ko-KR" altLang="en-US" sz="1600" dirty="0">
              <a:solidFill>
                <a:schemeClr val="bg1">
                  <a:lumMod val="85000"/>
                </a:schemeClr>
              </a:solidFill>
              <a:latin typeface="Arial" panose="020B0604020202020204" pitchFamily="34" charset="0"/>
            </a:endParaRPr>
          </a:p>
        </p:txBody>
      </p:sp>
      <p:cxnSp>
        <p:nvCxnSpPr>
          <p:cNvPr id="18" name="직선 화살표 연결선 17">
            <a:extLst>
              <a:ext uri="{FF2B5EF4-FFF2-40B4-BE49-F238E27FC236}">
                <a16:creationId xmlns:a16="http://schemas.microsoft.com/office/drawing/2014/main" id="{EEC5F690-4FD9-4A89-8610-8D85548897BE}"/>
              </a:ext>
            </a:extLst>
          </p:cNvPr>
          <p:cNvCxnSpPr>
            <a:cxnSpLocks/>
            <a:stCxn id="5" idx="2"/>
            <a:endCxn id="8" idx="0"/>
          </p:cNvCxnSpPr>
          <p:nvPr/>
        </p:nvCxnSpPr>
        <p:spPr>
          <a:xfrm>
            <a:off x="2794752" y="2038976"/>
            <a:ext cx="9" cy="1650788"/>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4C0A46B2-35AD-4FE1-A87C-4DF4FAB9800F}"/>
              </a:ext>
            </a:extLst>
          </p:cNvPr>
          <p:cNvSpPr txBox="1"/>
          <p:nvPr/>
        </p:nvSpPr>
        <p:spPr>
          <a:xfrm>
            <a:off x="835848" y="2521664"/>
            <a:ext cx="1986441" cy="584775"/>
          </a:xfrm>
          <a:prstGeom prst="rect">
            <a:avLst/>
          </a:prstGeom>
          <a:noFill/>
        </p:spPr>
        <p:txBody>
          <a:bodyPr wrap="none" rtlCol="0">
            <a:spAutoFit/>
          </a:bodyPr>
          <a:lstStyle/>
          <a:p>
            <a:pPr algn="ctr"/>
            <a:r>
              <a:rPr lang="en-US" altLang="ko-KR" sz="1600" dirty="0">
                <a:solidFill>
                  <a:schemeClr val="bg1">
                    <a:lumMod val="85000"/>
                  </a:schemeClr>
                </a:solidFill>
                <a:latin typeface="Arial" panose="020B0604020202020204" pitchFamily="34" charset="0"/>
              </a:rPr>
              <a:t>keccak-256(</a:t>
            </a:r>
            <a:r>
              <a:rPr lang="ko-KR" altLang="en-US" sz="1600" dirty="0">
                <a:solidFill>
                  <a:schemeClr val="bg1">
                    <a:lumMod val="85000"/>
                  </a:schemeClr>
                </a:solidFill>
                <a:latin typeface="Arial" panose="020B0604020202020204" pitchFamily="34" charset="0"/>
              </a:rPr>
              <a:t>공개키</a:t>
            </a:r>
            <a:r>
              <a:rPr lang="en-US" altLang="ko-KR" sz="1600" dirty="0">
                <a:solidFill>
                  <a:schemeClr val="bg1">
                    <a:lumMod val="85000"/>
                  </a:schemeClr>
                </a:solidFill>
                <a:latin typeface="Arial" panose="020B0604020202020204" pitchFamily="34" charset="0"/>
              </a:rPr>
              <a:t>)</a:t>
            </a:r>
            <a:br>
              <a:rPr lang="en-US" altLang="ko-KR" sz="1600" dirty="0">
                <a:solidFill>
                  <a:schemeClr val="bg1">
                    <a:lumMod val="85000"/>
                  </a:schemeClr>
                </a:solidFill>
                <a:latin typeface="Arial" panose="020B0604020202020204" pitchFamily="34" charset="0"/>
              </a:rPr>
            </a:br>
            <a:r>
              <a:rPr lang="ko-KR" altLang="en-US" sz="1600" dirty="0">
                <a:solidFill>
                  <a:schemeClr val="bg1">
                    <a:lumMod val="85000"/>
                  </a:schemeClr>
                </a:solidFill>
                <a:latin typeface="Arial" panose="020B0604020202020204" pitchFamily="34" charset="0"/>
              </a:rPr>
              <a:t>하위 </a:t>
            </a:r>
            <a:r>
              <a:rPr lang="en-US" altLang="ko-KR" sz="1600" dirty="0">
                <a:solidFill>
                  <a:schemeClr val="bg1">
                    <a:lumMod val="85000"/>
                  </a:schemeClr>
                </a:solidFill>
                <a:latin typeface="Arial" panose="020B0604020202020204" pitchFamily="34" charset="0"/>
              </a:rPr>
              <a:t>160bit</a:t>
            </a:r>
            <a:endParaRPr lang="ko-KR" altLang="en-US" sz="1600" dirty="0">
              <a:solidFill>
                <a:schemeClr val="bg1">
                  <a:lumMod val="85000"/>
                </a:schemeClr>
              </a:solidFill>
              <a:latin typeface="Arial" panose="020B0604020202020204" pitchFamily="34" charset="0"/>
            </a:endParaRPr>
          </a:p>
        </p:txBody>
      </p:sp>
      <p:sp>
        <p:nvSpPr>
          <p:cNvPr id="23" name="TextBox 22">
            <a:extLst>
              <a:ext uri="{FF2B5EF4-FFF2-40B4-BE49-F238E27FC236}">
                <a16:creationId xmlns:a16="http://schemas.microsoft.com/office/drawing/2014/main" id="{FC07201A-6FA3-45C9-BB3C-C395D06F04C1}"/>
              </a:ext>
            </a:extLst>
          </p:cNvPr>
          <p:cNvSpPr txBox="1"/>
          <p:nvPr/>
        </p:nvSpPr>
        <p:spPr>
          <a:xfrm>
            <a:off x="4143630" y="711076"/>
            <a:ext cx="7590539" cy="338554"/>
          </a:xfrm>
          <a:prstGeom prst="rect">
            <a:avLst/>
          </a:prstGeom>
          <a:noFill/>
        </p:spPr>
        <p:txBody>
          <a:bodyPr wrap="none" rtlCol="0">
            <a:spAutoFit/>
          </a:bodyPr>
          <a:lstStyle/>
          <a:p>
            <a:r>
              <a:rPr lang="en-US" altLang="ko-KR" sz="1600" dirty="0">
                <a:solidFill>
                  <a:schemeClr val="bg1">
                    <a:lumMod val="85000"/>
                  </a:schemeClr>
                </a:solidFill>
                <a:latin typeface="Consolas" panose="020B0609020204030204" pitchFamily="49" charset="0"/>
              </a:rPr>
              <a:t>0x</a:t>
            </a:r>
            <a:r>
              <a:rPr lang="en-US" altLang="ko-KR" sz="1600" b="0" i="0" dirty="0">
                <a:solidFill>
                  <a:schemeClr val="bg1">
                    <a:lumMod val="85000"/>
                  </a:schemeClr>
                </a:solidFill>
                <a:effectLst/>
                <a:latin typeface="Consolas" panose="020B0609020204030204" pitchFamily="49" charset="0"/>
              </a:rPr>
              <a:t>8d46f2260091f89d63a73a2171234835d272e0cab9fb630b4306aaf72f22e830</a:t>
            </a:r>
            <a:endParaRPr lang="ko-KR" altLang="en-US" sz="1600" dirty="0">
              <a:solidFill>
                <a:schemeClr val="bg1">
                  <a:lumMod val="85000"/>
                </a:schemeClr>
              </a:solidFill>
              <a:latin typeface="Consolas" panose="020B0609020204030204" pitchFamily="49" charset="0"/>
            </a:endParaRPr>
          </a:p>
        </p:txBody>
      </p:sp>
      <p:sp>
        <p:nvSpPr>
          <p:cNvPr id="24" name="TextBox 23">
            <a:extLst>
              <a:ext uri="{FF2B5EF4-FFF2-40B4-BE49-F238E27FC236}">
                <a16:creationId xmlns:a16="http://schemas.microsoft.com/office/drawing/2014/main" id="{4A74F8BE-2225-4487-BF38-0E68ABEFC499}"/>
              </a:ext>
            </a:extLst>
          </p:cNvPr>
          <p:cNvSpPr txBox="1"/>
          <p:nvPr/>
        </p:nvSpPr>
        <p:spPr>
          <a:xfrm>
            <a:off x="3920449" y="1506269"/>
            <a:ext cx="8036900" cy="584775"/>
          </a:xfrm>
          <a:prstGeom prst="rect">
            <a:avLst/>
          </a:prstGeom>
          <a:noFill/>
        </p:spPr>
        <p:txBody>
          <a:bodyPr wrap="square" rtlCol="0">
            <a:spAutoFit/>
          </a:bodyPr>
          <a:lstStyle/>
          <a:p>
            <a:r>
              <a:rPr lang="en-US" altLang="ko-KR" sz="1600" dirty="0">
                <a:solidFill>
                  <a:schemeClr val="bg1">
                    <a:lumMod val="85000"/>
                  </a:schemeClr>
                </a:solidFill>
                <a:latin typeface="Consolas" panose="020B0609020204030204" pitchFamily="49" charset="0"/>
              </a:rPr>
              <a:t>(0x</a:t>
            </a:r>
            <a:r>
              <a:rPr lang="en-US" altLang="ko-KR" sz="1600" dirty="0">
                <a:solidFill>
                  <a:srgbClr val="FFC700"/>
                </a:solidFill>
                <a:latin typeface="Consolas" panose="020B0609020204030204" pitchFamily="49" charset="0"/>
              </a:rPr>
              <a:t>8bbd965c66b5b1ef921bd37a0f3b3be0d13151381cac086dafe475e6545497fe</a:t>
            </a:r>
            <a:r>
              <a:rPr lang="en-US" altLang="ko-KR" sz="1600" dirty="0">
                <a:solidFill>
                  <a:schemeClr val="bg1">
                    <a:lumMod val="85000"/>
                  </a:schemeClr>
                </a:solidFill>
                <a:latin typeface="Consolas" panose="020B0609020204030204" pitchFamily="49" charset="0"/>
              </a:rPr>
              <a:t>,</a:t>
            </a:r>
          </a:p>
          <a:p>
            <a:r>
              <a:rPr lang="en-US" altLang="ko-KR" sz="1600" dirty="0">
                <a:solidFill>
                  <a:schemeClr val="bg1">
                    <a:lumMod val="85000"/>
                  </a:schemeClr>
                </a:solidFill>
                <a:latin typeface="Consolas" panose="020B0609020204030204" pitchFamily="49" charset="0"/>
              </a:rPr>
              <a:t> 0x</a:t>
            </a:r>
            <a:r>
              <a:rPr lang="en-US" altLang="ko-KR" sz="1600" dirty="0">
                <a:solidFill>
                  <a:srgbClr val="DBAC7D"/>
                </a:solidFill>
                <a:latin typeface="Consolas" panose="020B0609020204030204" pitchFamily="49" charset="0"/>
              </a:rPr>
              <a:t>60f1af1626ae5265a4ffc0ccc20da27ce2573014383e141706994fce751d8376</a:t>
            </a:r>
            <a:r>
              <a:rPr lang="en-US" altLang="ko-KR" sz="1600" dirty="0">
                <a:solidFill>
                  <a:schemeClr val="bg1">
                    <a:lumMod val="85000"/>
                  </a:schemeClr>
                </a:solidFill>
                <a:latin typeface="Consolas" panose="020B0609020204030204" pitchFamily="49" charset="0"/>
              </a:rPr>
              <a:t>)</a:t>
            </a:r>
            <a:endParaRPr lang="ko-KR" altLang="en-US" sz="1600" dirty="0">
              <a:solidFill>
                <a:schemeClr val="bg1">
                  <a:lumMod val="85000"/>
                </a:schemeClr>
              </a:solidFill>
              <a:latin typeface="Consolas" panose="020B0609020204030204" pitchFamily="49" charset="0"/>
            </a:endParaRPr>
          </a:p>
        </p:txBody>
      </p:sp>
      <p:cxnSp>
        <p:nvCxnSpPr>
          <p:cNvPr id="25" name="직선 화살표 연결선 24">
            <a:extLst>
              <a:ext uri="{FF2B5EF4-FFF2-40B4-BE49-F238E27FC236}">
                <a16:creationId xmlns:a16="http://schemas.microsoft.com/office/drawing/2014/main" id="{D4943BA0-DDB8-42C8-88C9-A00CACD38E3B}"/>
              </a:ext>
            </a:extLst>
          </p:cNvPr>
          <p:cNvCxnSpPr>
            <a:cxnSpLocks/>
            <a:stCxn id="23" idx="2"/>
            <a:endCxn id="24" idx="0"/>
          </p:cNvCxnSpPr>
          <p:nvPr/>
        </p:nvCxnSpPr>
        <p:spPr>
          <a:xfrm flipH="1">
            <a:off x="7938899" y="1049630"/>
            <a:ext cx="1" cy="456639"/>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7A2B2EAF-E0C8-459F-9365-5296FD5946EA}"/>
              </a:ext>
            </a:extLst>
          </p:cNvPr>
          <p:cNvSpPr txBox="1"/>
          <p:nvPr/>
        </p:nvSpPr>
        <p:spPr>
          <a:xfrm>
            <a:off x="3980978" y="2250820"/>
            <a:ext cx="7915842" cy="1200329"/>
          </a:xfrm>
          <a:prstGeom prst="rect">
            <a:avLst/>
          </a:prstGeom>
          <a:noFill/>
        </p:spPr>
        <p:txBody>
          <a:bodyPr wrap="square" rtlCol="0">
            <a:spAutoFit/>
          </a:bodyPr>
          <a:lstStyle/>
          <a:p>
            <a:pPr algn="ctr"/>
            <a:r>
              <a:rPr lang="en-US" altLang="ko-KR" sz="1600" dirty="0">
                <a:solidFill>
                  <a:schemeClr val="bg1">
                    <a:lumMod val="85000"/>
                  </a:schemeClr>
                </a:solidFill>
                <a:latin typeface="Arial" panose="020B0604020202020204" pitchFamily="34" charset="0"/>
              </a:rPr>
              <a:t>keccak-256</a:t>
            </a:r>
            <a:br>
              <a:rPr lang="en-US" altLang="ko-KR" sz="1600" dirty="0">
                <a:solidFill>
                  <a:schemeClr val="bg1">
                    <a:lumMod val="85000"/>
                  </a:schemeClr>
                </a:solidFill>
                <a:latin typeface="Arial" panose="020B0604020202020204" pitchFamily="34" charset="0"/>
              </a:rPr>
            </a:br>
            <a:r>
              <a:rPr lang="en-US" altLang="ko-KR" sz="1600" dirty="0">
                <a:solidFill>
                  <a:schemeClr val="bg1">
                    <a:lumMod val="85000"/>
                  </a:schemeClr>
                </a:solidFill>
                <a:latin typeface="Arial" panose="020B0604020202020204" pitchFamily="34" charset="0"/>
              </a:rPr>
              <a:t>(</a:t>
            </a:r>
            <a:r>
              <a:rPr lang="en-US" altLang="ko-KR" sz="1600" dirty="0">
                <a:solidFill>
                  <a:schemeClr val="bg1">
                    <a:lumMod val="85000"/>
                  </a:schemeClr>
                </a:solidFill>
                <a:latin typeface="Consolas" panose="020B0609020204030204" pitchFamily="49" charset="0"/>
              </a:rPr>
              <a:t>0x</a:t>
            </a:r>
            <a:r>
              <a:rPr lang="en-US" altLang="ko-KR" sz="1600" dirty="0">
                <a:solidFill>
                  <a:srgbClr val="FFC700"/>
                </a:solidFill>
                <a:latin typeface="Consolas" panose="020B0609020204030204" pitchFamily="49" charset="0"/>
              </a:rPr>
              <a:t>8bbd965c66b5b1ef921bd37a0f3b3be0d13151381cac086dafe475e6545497fe</a:t>
            </a:r>
          </a:p>
          <a:p>
            <a:pPr algn="ctr"/>
            <a:r>
              <a:rPr lang="en-US" altLang="ko-KR" sz="1600" dirty="0">
                <a:solidFill>
                  <a:srgbClr val="DBAC7D"/>
                </a:solidFill>
                <a:latin typeface="Consolas" panose="020B0609020204030204" pitchFamily="49" charset="0"/>
              </a:rPr>
              <a:t>   60f1af1626ae5265a4ffc0ccc20da27ce2573014383e141706994fce751d8376</a:t>
            </a:r>
            <a:r>
              <a:rPr lang="en-US" altLang="ko-KR" sz="1600" dirty="0">
                <a:solidFill>
                  <a:schemeClr val="bg1">
                    <a:lumMod val="85000"/>
                  </a:schemeClr>
                </a:solidFill>
                <a:latin typeface="Consolas" panose="020B0609020204030204" pitchFamily="49" charset="0"/>
              </a:rPr>
              <a:t>)</a:t>
            </a:r>
          </a:p>
          <a:p>
            <a:pPr algn="ctr"/>
            <a:endParaRPr lang="en-US" altLang="ko-KR" sz="800" dirty="0">
              <a:solidFill>
                <a:schemeClr val="bg1">
                  <a:lumMod val="85000"/>
                </a:schemeClr>
              </a:solidFill>
              <a:latin typeface="Consolas" panose="020B0609020204030204" pitchFamily="49" charset="0"/>
            </a:endParaRPr>
          </a:p>
          <a:p>
            <a:pPr algn="ctr"/>
            <a:r>
              <a:rPr lang="en-US" altLang="ko-KR" sz="1600" dirty="0">
                <a:solidFill>
                  <a:schemeClr val="bg1">
                    <a:lumMod val="85000"/>
                  </a:schemeClr>
                </a:solidFill>
                <a:latin typeface="Consolas" panose="020B0609020204030204" pitchFamily="49" charset="0"/>
              </a:rPr>
              <a:t>= </a:t>
            </a:r>
            <a:r>
              <a:rPr lang="en-US" altLang="ko-KR" sz="1600" dirty="0">
                <a:solidFill>
                  <a:schemeClr val="bg1">
                    <a:lumMod val="85000"/>
                  </a:schemeClr>
                </a:solidFill>
                <a:latin typeface="Arial" panose="020B0604020202020204" pitchFamily="34" charset="0"/>
              </a:rPr>
              <a:t>0xabde621db0d9879bd777068c</a:t>
            </a:r>
            <a:r>
              <a:rPr lang="en-US" altLang="ko-KR" sz="1600" dirty="0">
                <a:solidFill>
                  <a:srgbClr val="00C8EB"/>
                </a:solidFill>
                <a:latin typeface="Arial" panose="020B0604020202020204" pitchFamily="34" charset="0"/>
              </a:rPr>
              <a:t>942f397b7f4391b43115395f469c63072aed6e41</a:t>
            </a:r>
            <a:endParaRPr lang="ko-KR" altLang="en-US" sz="1600" dirty="0">
              <a:solidFill>
                <a:srgbClr val="00C8EB"/>
              </a:solidFill>
              <a:latin typeface="Arial" panose="020B0604020202020204" pitchFamily="34" charset="0"/>
            </a:endParaRPr>
          </a:p>
        </p:txBody>
      </p:sp>
      <p:sp>
        <p:nvSpPr>
          <p:cNvPr id="34" name="TextBox 33">
            <a:extLst>
              <a:ext uri="{FF2B5EF4-FFF2-40B4-BE49-F238E27FC236}">
                <a16:creationId xmlns:a16="http://schemas.microsoft.com/office/drawing/2014/main" id="{2B4DDC7D-957B-4A3E-AEDE-30CDC2013FAB}"/>
              </a:ext>
            </a:extLst>
          </p:cNvPr>
          <p:cNvSpPr txBox="1"/>
          <p:nvPr/>
        </p:nvSpPr>
        <p:spPr>
          <a:xfrm>
            <a:off x="6911676" y="1139238"/>
            <a:ext cx="1024639" cy="338554"/>
          </a:xfrm>
          <a:prstGeom prst="rect">
            <a:avLst/>
          </a:prstGeom>
          <a:noFill/>
        </p:spPr>
        <p:txBody>
          <a:bodyPr wrap="none" rtlCol="0">
            <a:spAutoFit/>
          </a:bodyPr>
          <a:lstStyle/>
          <a:p>
            <a:pPr algn="ctr"/>
            <a:r>
              <a:rPr lang="ko-KR" altLang="en-US" sz="1600" dirty="0">
                <a:solidFill>
                  <a:schemeClr val="bg1">
                    <a:lumMod val="85000"/>
                  </a:schemeClr>
                </a:solidFill>
                <a:latin typeface="Arial" panose="020B0604020202020204" pitchFamily="34" charset="0"/>
              </a:rPr>
              <a:t>비밀키</a:t>
            </a:r>
            <a:r>
              <a:rPr lang="en-US" altLang="ko-KR" sz="1600" dirty="0">
                <a:solidFill>
                  <a:schemeClr val="bg1">
                    <a:lumMod val="85000"/>
                  </a:schemeClr>
                </a:solidFill>
              </a:rPr>
              <a:t>∙</a:t>
            </a:r>
            <a:r>
              <a:rPr lang="en-US" altLang="ko-KR" sz="1600" dirty="0">
                <a:solidFill>
                  <a:schemeClr val="bg1">
                    <a:lumMod val="85000"/>
                  </a:schemeClr>
                </a:solidFill>
                <a:latin typeface="Arial" panose="020B0604020202020204" pitchFamily="34" charset="0"/>
              </a:rPr>
              <a:t>G</a:t>
            </a:r>
            <a:endParaRPr lang="ko-KR" altLang="en-US" sz="1600" dirty="0">
              <a:solidFill>
                <a:schemeClr val="bg1">
                  <a:lumMod val="85000"/>
                </a:schemeClr>
              </a:solidFill>
              <a:latin typeface="Arial" panose="020B0604020202020204" pitchFamily="34" charset="0"/>
            </a:endParaRPr>
          </a:p>
        </p:txBody>
      </p:sp>
      <p:cxnSp>
        <p:nvCxnSpPr>
          <p:cNvPr id="35" name="직선 화살표 연결선 34">
            <a:extLst>
              <a:ext uri="{FF2B5EF4-FFF2-40B4-BE49-F238E27FC236}">
                <a16:creationId xmlns:a16="http://schemas.microsoft.com/office/drawing/2014/main" id="{910C5AEB-7846-4EB1-BD18-9DE674DD73DE}"/>
              </a:ext>
            </a:extLst>
          </p:cNvPr>
          <p:cNvCxnSpPr>
            <a:cxnSpLocks/>
            <a:stCxn id="24" idx="2"/>
            <a:endCxn id="30" idx="0"/>
          </p:cNvCxnSpPr>
          <p:nvPr/>
        </p:nvCxnSpPr>
        <p:spPr>
          <a:xfrm>
            <a:off x="7938899" y="2091044"/>
            <a:ext cx="0" cy="159776"/>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직선 화살표 연결선 37">
            <a:extLst>
              <a:ext uri="{FF2B5EF4-FFF2-40B4-BE49-F238E27FC236}">
                <a16:creationId xmlns:a16="http://schemas.microsoft.com/office/drawing/2014/main" id="{42196315-B3C3-4582-9B37-0F84EAAF3798}"/>
              </a:ext>
            </a:extLst>
          </p:cNvPr>
          <p:cNvCxnSpPr>
            <a:cxnSpLocks/>
            <a:stCxn id="30" idx="2"/>
            <a:endCxn id="41" idx="0"/>
          </p:cNvCxnSpPr>
          <p:nvPr/>
        </p:nvCxnSpPr>
        <p:spPr>
          <a:xfrm flipH="1">
            <a:off x="7938432" y="3451149"/>
            <a:ext cx="467" cy="262468"/>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05159494-F7E6-40FB-8D08-C7BB716BEF67}"/>
              </a:ext>
            </a:extLst>
          </p:cNvPr>
          <p:cNvSpPr txBox="1"/>
          <p:nvPr/>
        </p:nvSpPr>
        <p:spPr>
          <a:xfrm>
            <a:off x="4199979" y="3713617"/>
            <a:ext cx="7476906" cy="338554"/>
          </a:xfrm>
          <a:prstGeom prst="rect">
            <a:avLst/>
          </a:prstGeom>
          <a:noFill/>
        </p:spPr>
        <p:txBody>
          <a:bodyPr wrap="square" rtlCol="0">
            <a:spAutoFit/>
          </a:bodyPr>
          <a:lstStyle/>
          <a:p>
            <a:pPr algn="ctr"/>
            <a:r>
              <a:rPr lang="en-US" altLang="ko-KR" sz="1600" dirty="0">
                <a:solidFill>
                  <a:schemeClr val="bg1">
                    <a:lumMod val="85000"/>
                  </a:schemeClr>
                </a:solidFill>
                <a:latin typeface="Arial" panose="020B0604020202020204" pitchFamily="34" charset="0"/>
              </a:rPr>
              <a:t>0x</a:t>
            </a:r>
            <a:r>
              <a:rPr lang="en-US" altLang="ko-KR" sz="1600" dirty="0">
                <a:solidFill>
                  <a:srgbClr val="00C8EB"/>
                </a:solidFill>
                <a:latin typeface="Arial" panose="020B0604020202020204" pitchFamily="34" charset="0"/>
              </a:rPr>
              <a:t>942f397b7f4391b43115395f469c63072aed6e41</a:t>
            </a:r>
            <a:endParaRPr lang="ko-KR" altLang="en-US" sz="1600" dirty="0">
              <a:solidFill>
                <a:srgbClr val="00C8EB"/>
              </a:solidFill>
              <a:latin typeface="Arial" panose="020B0604020202020204" pitchFamily="34" charset="0"/>
            </a:endParaRPr>
          </a:p>
        </p:txBody>
      </p:sp>
      <p:sp>
        <p:nvSpPr>
          <p:cNvPr id="50" name="TextBox 49">
            <a:extLst>
              <a:ext uri="{FF2B5EF4-FFF2-40B4-BE49-F238E27FC236}">
                <a16:creationId xmlns:a16="http://schemas.microsoft.com/office/drawing/2014/main" id="{CB0428D4-26CC-419F-AF9F-658A28F1EF1D}"/>
              </a:ext>
            </a:extLst>
          </p:cNvPr>
          <p:cNvSpPr txBox="1"/>
          <p:nvPr/>
        </p:nvSpPr>
        <p:spPr>
          <a:xfrm>
            <a:off x="1984752" y="5779241"/>
            <a:ext cx="1620000" cy="400110"/>
          </a:xfrm>
          <a:prstGeom prst="rect">
            <a:avLst/>
          </a:prstGeom>
          <a:noFill/>
          <a:ln>
            <a:solidFill>
              <a:schemeClr val="bg1">
                <a:lumMod val="85000"/>
              </a:schemeClr>
            </a:solidFill>
          </a:ln>
        </p:spPr>
        <p:txBody>
          <a:bodyPr wrap="none" rtlCol="0">
            <a:spAutoFit/>
          </a:bodyPr>
          <a:lstStyle/>
          <a:p>
            <a:pPr algn="ctr"/>
            <a:r>
              <a:rPr lang="ko-KR" altLang="en-US" sz="2000" dirty="0" err="1">
                <a:solidFill>
                  <a:schemeClr val="bg1">
                    <a:lumMod val="85000"/>
                  </a:schemeClr>
                </a:solidFill>
                <a:latin typeface="Arial" panose="020B0604020202020204" pitchFamily="34" charset="0"/>
              </a:rPr>
              <a:t>체크섬</a:t>
            </a:r>
            <a:r>
              <a:rPr lang="en-US" altLang="ko-KR" sz="2000" dirty="0">
                <a:solidFill>
                  <a:schemeClr val="bg1">
                    <a:lumMod val="85000"/>
                  </a:schemeClr>
                </a:solidFill>
                <a:latin typeface="Arial" panose="020B0604020202020204" pitchFamily="34" charset="0"/>
              </a:rPr>
              <a:t> </a:t>
            </a:r>
            <a:r>
              <a:rPr lang="ko-KR" altLang="en-US" sz="2000" dirty="0">
                <a:solidFill>
                  <a:schemeClr val="bg1">
                    <a:lumMod val="85000"/>
                  </a:schemeClr>
                </a:solidFill>
                <a:latin typeface="Arial" panose="020B0604020202020204" pitchFamily="34" charset="0"/>
              </a:rPr>
              <a:t>주소</a:t>
            </a:r>
          </a:p>
        </p:txBody>
      </p:sp>
      <p:cxnSp>
        <p:nvCxnSpPr>
          <p:cNvPr id="51" name="직선 화살표 연결선 50">
            <a:extLst>
              <a:ext uri="{FF2B5EF4-FFF2-40B4-BE49-F238E27FC236}">
                <a16:creationId xmlns:a16="http://schemas.microsoft.com/office/drawing/2014/main" id="{9FCC693E-601E-432E-A1E0-EBEDFDA952A5}"/>
              </a:ext>
            </a:extLst>
          </p:cNvPr>
          <p:cNvCxnSpPr>
            <a:cxnSpLocks/>
            <a:stCxn id="8" idx="2"/>
            <a:endCxn id="50" idx="0"/>
          </p:cNvCxnSpPr>
          <p:nvPr/>
        </p:nvCxnSpPr>
        <p:spPr>
          <a:xfrm flipH="1">
            <a:off x="2794752" y="4089874"/>
            <a:ext cx="9" cy="1689367"/>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753A6E50-CD43-4577-BAE7-430DDC48BEA1}"/>
              </a:ext>
            </a:extLst>
          </p:cNvPr>
          <p:cNvSpPr txBox="1"/>
          <p:nvPr/>
        </p:nvSpPr>
        <p:spPr>
          <a:xfrm>
            <a:off x="92033" y="4471909"/>
            <a:ext cx="2706744" cy="830997"/>
          </a:xfrm>
          <a:prstGeom prst="rect">
            <a:avLst/>
          </a:prstGeom>
          <a:noFill/>
        </p:spPr>
        <p:txBody>
          <a:bodyPr wrap="square" rtlCol="0">
            <a:spAutoFit/>
          </a:bodyPr>
          <a:lstStyle/>
          <a:p>
            <a:pPr algn="r"/>
            <a:r>
              <a:rPr lang="en-US" altLang="ko-KR" sz="1600" dirty="0">
                <a:solidFill>
                  <a:schemeClr val="bg1">
                    <a:lumMod val="85000"/>
                  </a:schemeClr>
                </a:solidFill>
                <a:latin typeface="Arial" panose="020B0604020202020204" pitchFamily="34" charset="0"/>
              </a:rPr>
              <a:t>EIP-55</a:t>
            </a:r>
          </a:p>
          <a:p>
            <a:pPr algn="r"/>
            <a:r>
              <a:rPr lang="en-US" altLang="ko-KR" sz="1600" dirty="0">
                <a:solidFill>
                  <a:schemeClr val="bg1">
                    <a:lumMod val="85000"/>
                  </a:schemeClr>
                </a:solidFill>
                <a:latin typeface="Arial" panose="020B0604020202020204" pitchFamily="34" charset="0"/>
              </a:rPr>
              <a:t>kecak-256(</a:t>
            </a:r>
            <a:r>
              <a:rPr lang="ko-KR" altLang="en-US" sz="1600" dirty="0">
                <a:solidFill>
                  <a:schemeClr val="bg1">
                    <a:lumMod val="85000"/>
                  </a:schemeClr>
                </a:solidFill>
                <a:latin typeface="Arial" panose="020B0604020202020204" pitchFamily="34" charset="0"/>
              </a:rPr>
              <a:t>소문자주소</a:t>
            </a:r>
            <a:r>
              <a:rPr lang="en-US" altLang="ko-KR" sz="1600" dirty="0">
                <a:solidFill>
                  <a:schemeClr val="bg1">
                    <a:lumMod val="85000"/>
                  </a:schemeClr>
                </a:solidFill>
                <a:latin typeface="Arial" panose="020B0604020202020204" pitchFamily="34" charset="0"/>
              </a:rPr>
              <a:t>)</a:t>
            </a:r>
          </a:p>
          <a:p>
            <a:pPr algn="r"/>
            <a:r>
              <a:rPr lang="en-US" altLang="ko-KR" sz="1600" dirty="0">
                <a:solidFill>
                  <a:schemeClr val="bg1">
                    <a:lumMod val="85000"/>
                  </a:schemeClr>
                </a:solidFill>
                <a:latin typeface="Arial" panose="020B0604020202020204" pitchFamily="34" charset="0"/>
              </a:rPr>
              <a:t>Hash </a:t>
            </a:r>
            <a:r>
              <a:rPr lang="ko-KR" altLang="en-US" sz="1600" dirty="0">
                <a:solidFill>
                  <a:schemeClr val="bg1">
                    <a:lumMod val="85000"/>
                  </a:schemeClr>
                </a:solidFill>
                <a:latin typeface="Arial" panose="020B0604020202020204" pitchFamily="34" charset="0"/>
              </a:rPr>
              <a:t>값 참고 대문자 처리</a:t>
            </a:r>
            <a:endParaRPr lang="en-US" altLang="ko-KR" sz="1600" dirty="0">
              <a:solidFill>
                <a:schemeClr val="bg1">
                  <a:lumMod val="85000"/>
                </a:schemeClr>
              </a:solidFill>
              <a:latin typeface="Arial" panose="020B0604020202020204" pitchFamily="34" charset="0"/>
            </a:endParaRPr>
          </a:p>
        </p:txBody>
      </p:sp>
      <p:sp>
        <p:nvSpPr>
          <p:cNvPr id="55" name="TextBox 54">
            <a:extLst>
              <a:ext uri="{FF2B5EF4-FFF2-40B4-BE49-F238E27FC236}">
                <a16:creationId xmlns:a16="http://schemas.microsoft.com/office/drawing/2014/main" id="{7D42A513-7480-4D8D-8958-B9638207919F}"/>
              </a:ext>
            </a:extLst>
          </p:cNvPr>
          <p:cNvSpPr txBox="1"/>
          <p:nvPr/>
        </p:nvSpPr>
        <p:spPr>
          <a:xfrm>
            <a:off x="3844281" y="4467904"/>
            <a:ext cx="8188301" cy="584775"/>
          </a:xfrm>
          <a:prstGeom prst="rect">
            <a:avLst/>
          </a:prstGeom>
          <a:noFill/>
        </p:spPr>
        <p:txBody>
          <a:bodyPr wrap="square" rtlCol="0">
            <a:spAutoFit/>
          </a:bodyPr>
          <a:lstStyle/>
          <a:p>
            <a:r>
              <a:rPr lang="en-US" altLang="ko-KR" sz="1600" dirty="0">
                <a:solidFill>
                  <a:schemeClr val="bg1">
                    <a:lumMod val="85000"/>
                  </a:schemeClr>
                </a:solidFill>
                <a:latin typeface="Consolas" panose="020B0609020204030204" pitchFamily="49" charset="0"/>
              </a:rPr>
              <a:t>keccak-256("942</a:t>
            </a:r>
            <a:r>
              <a:rPr lang="en-US" altLang="ko-KR" sz="1600" dirty="0">
                <a:solidFill>
                  <a:srgbClr val="00C8EB"/>
                </a:solidFill>
                <a:latin typeface="Consolas" panose="020B0609020204030204" pitchFamily="49" charset="0"/>
              </a:rPr>
              <a:t>f</a:t>
            </a:r>
            <a:r>
              <a:rPr lang="en-US" altLang="ko-KR" sz="1600" dirty="0">
                <a:solidFill>
                  <a:schemeClr val="bg1">
                    <a:lumMod val="85000"/>
                  </a:schemeClr>
                </a:solidFill>
                <a:latin typeface="Consolas" panose="020B0609020204030204" pitchFamily="49" charset="0"/>
              </a:rPr>
              <a:t>397</a:t>
            </a:r>
            <a:r>
              <a:rPr lang="en-US" altLang="ko-KR" sz="1600" dirty="0">
                <a:solidFill>
                  <a:srgbClr val="00C8EB"/>
                </a:solidFill>
                <a:latin typeface="Consolas" panose="020B0609020204030204" pitchFamily="49" charset="0"/>
              </a:rPr>
              <a:t>b</a:t>
            </a:r>
            <a:r>
              <a:rPr lang="en-US" altLang="ko-KR" sz="1600" dirty="0">
                <a:solidFill>
                  <a:schemeClr val="bg1">
                    <a:lumMod val="85000"/>
                  </a:schemeClr>
                </a:solidFill>
                <a:latin typeface="Consolas" panose="020B0609020204030204" pitchFamily="49" charset="0"/>
              </a:rPr>
              <a:t>7f4391</a:t>
            </a:r>
            <a:r>
              <a:rPr lang="en-US" altLang="ko-KR" sz="1600" dirty="0">
                <a:solidFill>
                  <a:srgbClr val="00C8EB"/>
                </a:solidFill>
                <a:latin typeface="Consolas" panose="020B0609020204030204" pitchFamily="49" charset="0"/>
              </a:rPr>
              <a:t>b</a:t>
            </a:r>
            <a:r>
              <a:rPr lang="en-US" altLang="ko-KR" sz="1600" dirty="0">
                <a:solidFill>
                  <a:schemeClr val="bg1">
                    <a:lumMod val="85000"/>
                  </a:schemeClr>
                </a:solidFill>
                <a:latin typeface="Consolas" panose="020B0609020204030204" pitchFamily="49" charset="0"/>
              </a:rPr>
              <a:t>43115395</a:t>
            </a:r>
            <a:r>
              <a:rPr lang="en-US" altLang="ko-KR" sz="1600" dirty="0">
                <a:solidFill>
                  <a:srgbClr val="00C8EB"/>
                </a:solidFill>
                <a:latin typeface="Consolas" panose="020B0609020204030204" pitchFamily="49" charset="0"/>
              </a:rPr>
              <a:t>f</a:t>
            </a:r>
            <a:r>
              <a:rPr lang="en-US" altLang="ko-KR" sz="1600" dirty="0">
                <a:solidFill>
                  <a:schemeClr val="bg1">
                    <a:lumMod val="85000"/>
                  </a:schemeClr>
                </a:solidFill>
                <a:latin typeface="Consolas" panose="020B0609020204030204" pitchFamily="49" charset="0"/>
              </a:rPr>
              <a:t>469c63072a</a:t>
            </a:r>
            <a:r>
              <a:rPr lang="en-US" altLang="ko-KR" sz="1600" dirty="0">
                <a:solidFill>
                  <a:srgbClr val="00C8EB"/>
                </a:solidFill>
                <a:latin typeface="Consolas" panose="020B0609020204030204" pitchFamily="49" charset="0"/>
              </a:rPr>
              <a:t>e</a:t>
            </a:r>
            <a:r>
              <a:rPr lang="en-US" altLang="ko-KR" sz="1600" dirty="0">
                <a:solidFill>
                  <a:schemeClr val="bg1">
                    <a:lumMod val="85000"/>
                  </a:schemeClr>
                </a:solidFill>
                <a:latin typeface="Consolas" panose="020B0609020204030204" pitchFamily="49" charset="0"/>
              </a:rPr>
              <a:t>d6</a:t>
            </a:r>
            <a:r>
              <a:rPr lang="en-US" altLang="ko-KR" sz="1600" dirty="0">
                <a:solidFill>
                  <a:srgbClr val="00C8EB"/>
                </a:solidFill>
                <a:latin typeface="Consolas" panose="020B0609020204030204" pitchFamily="49" charset="0"/>
              </a:rPr>
              <a:t>e</a:t>
            </a:r>
            <a:r>
              <a:rPr lang="en-US" altLang="ko-KR" sz="1600" dirty="0">
                <a:solidFill>
                  <a:schemeClr val="bg1">
                    <a:lumMod val="85000"/>
                  </a:schemeClr>
                </a:solidFill>
                <a:latin typeface="Consolas" panose="020B0609020204030204" pitchFamily="49" charset="0"/>
              </a:rPr>
              <a:t>41")</a:t>
            </a:r>
            <a:r>
              <a:rPr lang="en-US" altLang="ko-KR" sz="1400" dirty="0">
                <a:solidFill>
                  <a:schemeClr val="bg1">
                    <a:lumMod val="85000"/>
                  </a:schemeClr>
                </a:solidFill>
                <a:latin typeface="Arial" panose="020B0604020202020204" pitchFamily="34" charset="0"/>
              </a:rPr>
              <a:t> (0x</a:t>
            </a:r>
            <a:r>
              <a:rPr lang="ko-KR" altLang="en-US" sz="1400" dirty="0">
                <a:solidFill>
                  <a:schemeClr val="bg1">
                    <a:lumMod val="85000"/>
                  </a:schemeClr>
                </a:solidFill>
                <a:latin typeface="Arial" panose="020B0604020202020204" pitchFamily="34" charset="0"/>
              </a:rPr>
              <a:t>제거</a:t>
            </a:r>
            <a:r>
              <a:rPr lang="en-US" altLang="ko-KR" sz="1400" dirty="0">
                <a:solidFill>
                  <a:schemeClr val="bg1">
                    <a:lumMod val="85000"/>
                  </a:schemeClr>
                </a:solidFill>
                <a:latin typeface="Arial" panose="020B0604020202020204" pitchFamily="34" charset="0"/>
              </a:rPr>
              <a:t>, </a:t>
            </a:r>
            <a:r>
              <a:rPr lang="ko-KR" altLang="en-US" sz="1400" dirty="0">
                <a:solidFill>
                  <a:schemeClr val="bg1">
                    <a:lumMod val="85000"/>
                  </a:schemeClr>
                </a:solidFill>
                <a:latin typeface="Arial" panose="020B0604020202020204" pitchFamily="34" charset="0"/>
              </a:rPr>
              <a:t>문자열로 </a:t>
            </a:r>
            <a:r>
              <a:rPr lang="en-US" altLang="ko-KR" sz="1400" dirty="0">
                <a:solidFill>
                  <a:schemeClr val="bg1">
                    <a:lumMod val="85000"/>
                  </a:schemeClr>
                </a:solidFill>
                <a:latin typeface="Arial" panose="020B0604020202020204" pitchFamily="34" charset="0"/>
              </a:rPr>
              <a:t>Hash)</a:t>
            </a:r>
            <a:br>
              <a:rPr lang="en-US" altLang="ko-KR" sz="1600" dirty="0">
                <a:solidFill>
                  <a:schemeClr val="bg1">
                    <a:lumMod val="85000"/>
                  </a:schemeClr>
                </a:solidFill>
                <a:latin typeface="Consolas" panose="020B0609020204030204" pitchFamily="49" charset="0"/>
              </a:rPr>
            </a:br>
            <a:r>
              <a:rPr lang="en-US" altLang="ko-KR" sz="1600" dirty="0">
                <a:solidFill>
                  <a:schemeClr val="bg1">
                    <a:lumMod val="85000"/>
                  </a:schemeClr>
                </a:solidFill>
                <a:latin typeface="Consolas" panose="020B0609020204030204" pitchFamily="49" charset="0"/>
              </a:rPr>
              <a:t>        = 0x42</a:t>
            </a:r>
            <a:r>
              <a:rPr lang="en-US" altLang="ko-KR" sz="1600" dirty="0">
                <a:solidFill>
                  <a:srgbClr val="EF296B"/>
                </a:solidFill>
                <a:latin typeface="Consolas" panose="020B0609020204030204" pitchFamily="49" charset="0"/>
              </a:rPr>
              <a:t>88</a:t>
            </a:r>
            <a:r>
              <a:rPr lang="en-US" altLang="ko-KR" sz="1600" dirty="0">
                <a:solidFill>
                  <a:schemeClr val="bg1">
                    <a:lumMod val="85000"/>
                  </a:schemeClr>
                </a:solidFill>
                <a:latin typeface="Consolas" panose="020B0609020204030204" pitchFamily="49" charset="0"/>
              </a:rPr>
              <a:t>14</a:t>
            </a:r>
            <a:r>
              <a:rPr lang="en-US" altLang="ko-KR" sz="1600" dirty="0">
                <a:solidFill>
                  <a:srgbClr val="EF296B"/>
                </a:solidFill>
                <a:latin typeface="Consolas" panose="020B0609020204030204" pitchFamily="49" charset="0"/>
              </a:rPr>
              <a:t>cfb</a:t>
            </a:r>
            <a:r>
              <a:rPr lang="en-US" altLang="ko-KR" sz="1600" dirty="0">
                <a:solidFill>
                  <a:schemeClr val="bg1">
                    <a:lumMod val="85000"/>
                  </a:schemeClr>
                </a:solidFill>
                <a:latin typeface="Consolas" panose="020B0609020204030204" pitchFamily="49" charset="0"/>
              </a:rPr>
              <a:t>2</a:t>
            </a:r>
            <a:r>
              <a:rPr lang="en-US" altLang="ko-KR" sz="1600" dirty="0">
                <a:solidFill>
                  <a:srgbClr val="EF296B"/>
                </a:solidFill>
                <a:latin typeface="Consolas" panose="020B0609020204030204" pitchFamily="49" charset="0"/>
              </a:rPr>
              <a:t>d</a:t>
            </a:r>
            <a:r>
              <a:rPr lang="en-US" altLang="ko-KR" sz="1600" dirty="0">
                <a:solidFill>
                  <a:schemeClr val="bg1">
                    <a:lumMod val="85000"/>
                  </a:schemeClr>
                </a:solidFill>
                <a:latin typeface="Consolas" panose="020B0609020204030204" pitchFamily="49" charset="0"/>
              </a:rPr>
              <a:t>67</a:t>
            </a:r>
            <a:r>
              <a:rPr lang="en-US" altLang="ko-KR" sz="1600" dirty="0">
                <a:solidFill>
                  <a:srgbClr val="EF296B"/>
                </a:solidFill>
                <a:latin typeface="Consolas" panose="020B0609020204030204" pitchFamily="49" charset="0"/>
              </a:rPr>
              <a:t>9e</a:t>
            </a:r>
            <a:r>
              <a:rPr lang="en-US" altLang="ko-KR" sz="1600" dirty="0">
                <a:solidFill>
                  <a:schemeClr val="bg1">
                    <a:lumMod val="85000"/>
                  </a:schemeClr>
                </a:solidFill>
                <a:latin typeface="Consolas" panose="020B0609020204030204" pitchFamily="49" charset="0"/>
              </a:rPr>
              <a:t>1</a:t>
            </a:r>
            <a:r>
              <a:rPr lang="en-US" altLang="ko-KR" sz="1600" dirty="0">
                <a:solidFill>
                  <a:srgbClr val="EF296B"/>
                </a:solidFill>
                <a:latin typeface="Consolas" panose="020B0609020204030204" pitchFamily="49" charset="0"/>
              </a:rPr>
              <a:t>9b</a:t>
            </a:r>
            <a:r>
              <a:rPr lang="en-US" altLang="ko-KR" sz="1600" dirty="0">
                <a:solidFill>
                  <a:schemeClr val="bg1">
                    <a:lumMod val="85000"/>
                  </a:schemeClr>
                </a:solidFill>
                <a:latin typeface="Consolas" panose="020B0609020204030204" pitchFamily="49" charset="0"/>
              </a:rPr>
              <a:t>3</a:t>
            </a:r>
            <a:r>
              <a:rPr lang="en-US" altLang="ko-KR" sz="1600" dirty="0">
                <a:solidFill>
                  <a:srgbClr val="EF296B"/>
                </a:solidFill>
                <a:latin typeface="Consolas" panose="020B0609020204030204" pitchFamily="49" charset="0"/>
              </a:rPr>
              <a:t>cb</a:t>
            </a:r>
            <a:r>
              <a:rPr lang="en-US" altLang="ko-KR" sz="1600" dirty="0">
                <a:solidFill>
                  <a:schemeClr val="bg1">
                    <a:lumMod val="85000"/>
                  </a:schemeClr>
                </a:solidFill>
                <a:latin typeface="Consolas" panose="020B0609020204030204" pitchFamily="49" charset="0"/>
              </a:rPr>
              <a:t>3</a:t>
            </a:r>
            <a:r>
              <a:rPr lang="en-US" altLang="ko-KR" sz="1600" dirty="0">
                <a:solidFill>
                  <a:srgbClr val="EF296B"/>
                </a:solidFill>
                <a:latin typeface="Consolas" panose="020B0609020204030204" pitchFamily="49" charset="0"/>
              </a:rPr>
              <a:t>dea</a:t>
            </a:r>
            <a:r>
              <a:rPr lang="en-US" altLang="ko-KR" sz="1600" dirty="0">
                <a:solidFill>
                  <a:schemeClr val="bg1">
                    <a:lumMod val="85000"/>
                  </a:schemeClr>
                </a:solidFill>
                <a:latin typeface="Consolas" panose="020B0609020204030204" pitchFamily="49" charset="0"/>
              </a:rPr>
              <a:t>3175</a:t>
            </a:r>
            <a:r>
              <a:rPr lang="en-US" altLang="ko-KR" sz="1600" dirty="0">
                <a:solidFill>
                  <a:srgbClr val="EF296B"/>
                </a:solidFill>
                <a:latin typeface="Consolas" panose="020B0609020204030204" pitchFamily="49" charset="0"/>
              </a:rPr>
              <a:t>cbc</a:t>
            </a:r>
            <a:r>
              <a:rPr lang="en-US" altLang="ko-KR" sz="1600" dirty="0">
                <a:solidFill>
                  <a:schemeClr val="bg1">
                    <a:lumMod val="85000"/>
                  </a:schemeClr>
                </a:solidFill>
                <a:latin typeface="Consolas" panose="020B0609020204030204" pitchFamily="49" charset="0"/>
              </a:rPr>
              <a:t>12</a:t>
            </a:r>
            <a:r>
              <a:rPr lang="en-US" altLang="ko-KR" sz="1600" dirty="0">
                <a:solidFill>
                  <a:srgbClr val="EF296B"/>
                </a:solidFill>
                <a:latin typeface="Consolas" panose="020B0609020204030204" pitchFamily="49" charset="0"/>
              </a:rPr>
              <a:t>8</a:t>
            </a:r>
            <a:r>
              <a:rPr lang="en-US" altLang="ko-KR" sz="1600" dirty="0">
                <a:solidFill>
                  <a:schemeClr val="bg1">
                    <a:lumMod val="85000"/>
                  </a:schemeClr>
                </a:solidFill>
                <a:latin typeface="Consolas" panose="020B0609020204030204" pitchFamily="49" charset="0"/>
              </a:rPr>
              <a:t>6</a:t>
            </a:r>
            <a:r>
              <a:rPr lang="en-US" altLang="ko-KR" sz="1600" dirty="0">
                <a:solidFill>
                  <a:srgbClr val="EF296B"/>
                </a:solidFill>
                <a:latin typeface="Consolas" panose="020B0609020204030204" pitchFamily="49" charset="0"/>
              </a:rPr>
              <a:t>dddf</a:t>
            </a:r>
            <a:r>
              <a:rPr lang="en-US" altLang="ko-KR" sz="1600" dirty="0">
                <a:solidFill>
                  <a:schemeClr val="bg1">
                    <a:lumMod val="85000"/>
                  </a:schemeClr>
                </a:solidFill>
                <a:latin typeface="Consolas" panose="020B0609020204030204" pitchFamily="49" charset="0"/>
              </a:rPr>
              <a:t>…</a:t>
            </a:r>
            <a:endParaRPr lang="ko-KR" altLang="en-US" sz="1600" dirty="0">
              <a:solidFill>
                <a:srgbClr val="00C8EB"/>
              </a:solidFill>
              <a:latin typeface="Consolas" panose="020B0609020204030204" pitchFamily="49" charset="0"/>
            </a:endParaRPr>
          </a:p>
        </p:txBody>
      </p:sp>
      <p:sp>
        <p:nvSpPr>
          <p:cNvPr id="57" name="TextBox 56">
            <a:extLst>
              <a:ext uri="{FF2B5EF4-FFF2-40B4-BE49-F238E27FC236}">
                <a16:creationId xmlns:a16="http://schemas.microsoft.com/office/drawing/2014/main" id="{C8F84F46-6F92-4960-8791-E79B0BC880E2}"/>
              </a:ext>
            </a:extLst>
          </p:cNvPr>
          <p:cNvSpPr txBox="1"/>
          <p:nvPr/>
        </p:nvSpPr>
        <p:spPr>
          <a:xfrm>
            <a:off x="4522323" y="5056348"/>
            <a:ext cx="6832218" cy="338554"/>
          </a:xfrm>
          <a:prstGeom prst="rect">
            <a:avLst/>
          </a:prstGeom>
          <a:noFill/>
        </p:spPr>
        <p:txBody>
          <a:bodyPr wrap="square" rtlCol="0">
            <a:spAutoFit/>
          </a:bodyPr>
          <a:lstStyle/>
          <a:p>
            <a:pPr algn="ctr"/>
            <a:r>
              <a:rPr lang="en-US" altLang="ko-KR" sz="1600" dirty="0">
                <a:solidFill>
                  <a:schemeClr val="bg1">
                    <a:lumMod val="85000"/>
                  </a:schemeClr>
                </a:solidFill>
                <a:latin typeface="Arial" panose="020B0604020202020204" pitchFamily="34" charset="0"/>
              </a:rPr>
              <a:t>Hash</a:t>
            </a:r>
            <a:r>
              <a:rPr lang="ko-KR" altLang="en-US" sz="1600" dirty="0">
                <a:solidFill>
                  <a:schemeClr val="bg1">
                    <a:lumMod val="85000"/>
                  </a:schemeClr>
                </a:solidFill>
                <a:latin typeface="Arial" panose="020B0604020202020204" pitchFamily="34" charset="0"/>
              </a:rPr>
              <a:t> 값이 </a:t>
            </a:r>
            <a:r>
              <a:rPr lang="en-US" altLang="ko-KR" sz="1600" dirty="0">
                <a:solidFill>
                  <a:schemeClr val="bg1">
                    <a:lumMod val="85000"/>
                  </a:schemeClr>
                </a:solidFill>
                <a:latin typeface="Arial" panose="020B0604020202020204" pitchFamily="34" charset="0"/>
              </a:rPr>
              <a:t>0x08 </a:t>
            </a:r>
            <a:r>
              <a:rPr lang="ko-KR" altLang="en-US" sz="1600" dirty="0">
                <a:solidFill>
                  <a:schemeClr val="bg1">
                    <a:lumMod val="85000"/>
                  </a:schemeClr>
                </a:solidFill>
                <a:latin typeface="Arial" panose="020B0604020202020204" pitchFamily="34" charset="0"/>
              </a:rPr>
              <a:t>이상인 경우</a:t>
            </a:r>
            <a:r>
              <a:rPr lang="en-US" altLang="ko-KR" sz="1600" dirty="0">
                <a:solidFill>
                  <a:schemeClr val="bg1">
                    <a:lumMod val="85000"/>
                  </a:schemeClr>
                </a:solidFill>
                <a:latin typeface="Arial" panose="020B0604020202020204" pitchFamily="34" charset="0"/>
              </a:rPr>
              <a:t>, </a:t>
            </a:r>
            <a:r>
              <a:rPr lang="ko-KR" altLang="en-US" sz="1600" dirty="0">
                <a:solidFill>
                  <a:schemeClr val="bg1">
                    <a:lumMod val="85000"/>
                  </a:schemeClr>
                </a:solidFill>
                <a:latin typeface="Arial" panose="020B0604020202020204" pitchFamily="34" charset="0"/>
              </a:rPr>
              <a:t>주소의 동일 자리 알파벳을 대문자로 치환</a:t>
            </a:r>
          </a:p>
        </p:txBody>
      </p:sp>
      <p:sp>
        <p:nvSpPr>
          <p:cNvPr id="58" name="TextBox 57">
            <a:extLst>
              <a:ext uri="{FF2B5EF4-FFF2-40B4-BE49-F238E27FC236}">
                <a16:creationId xmlns:a16="http://schemas.microsoft.com/office/drawing/2014/main" id="{A38521C3-A117-4F53-8E08-4E247FD8CBAB}"/>
              </a:ext>
            </a:extLst>
          </p:cNvPr>
          <p:cNvSpPr txBox="1"/>
          <p:nvPr/>
        </p:nvSpPr>
        <p:spPr>
          <a:xfrm>
            <a:off x="4722835" y="5778448"/>
            <a:ext cx="5222598" cy="338554"/>
          </a:xfrm>
          <a:prstGeom prst="rect">
            <a:avLst/>
          </a:prstGeom>
          <a:noFill/>
        </p:spPr>
        <p:txBody>
          <a:bodyPr wrap="square" rtlCol="0">
            <a:spAutoFit/>
          </a:bodyPr>
          <a:lstStyle/>
          <a:p>
            <a:pPr algn="ctr"/>
            <a:r>
              <a:rPr lang="en-US" altLang="ko-KR" sz="1600" dirty="0">
                <a:solidFill>
                  <a:schemeClr val="bg1">
                    <a:lumMod val="85000"/>
                  </a:schemeClr>
                </a:solidFill>
                <a:latin typeface="Consolas" panose="020B0609020204030204" pitchFamily="49" charset="0"/>
              </a:rPr>
              <a:t> 0x942</a:t>
            </a:r>
            <a:r>
              <a:rPr lang="en-US" altLang="ko-KR" sz="1600" dirty="0">
                <a:solidFill>
                  <a:srgbClr val="00C8EB"/>
                </a:solidFill>
                <a:latin typeface="Consolas" panose="020B0609020204030204" pitchFamily="49" charset="0"/>
              </a:rPr>
              <a:t>F</a:t>
            </a:r>
            <a:r>
              <a:rPr lang="en-US" altLang="ko-KR" sz="1600" dirty="0">
                <a:solidFill>
                  <a:schemeClr val="bg1">
                    <a:lumMod val="85000"/>
                  </a:schemeClr>
                </a:solidFill>
                <a:latin typeface="Consolas" panose="020B0609020204030204" pitchFamily="49" charset="0"/>
              </a:rPr>
              <a:t>397</a:t>
            </a:r>
            <a:r>
              <a:rPr lang="en-US" altLang="ko-KR" sz="1600" dirty="0">
                <a:solidFill>
                  <a:srgbClr val="00C8EB"/>
                </a:solidFill>
                <a:latin typeface="Consolas" panose="020B0609020204030204" pitchFamily="49" charset="0"/>
              </a:rPr>
              <a:t>B</a:t>
            </a:r>
            <a:r>
              <a:rPr lang="en-US" altLang="ko-KR" sz="1600" dirty="0">
                <a:solidFill>
                  <a:schemeClr val="bg1">
                    <a:lumMod val="85000"/>
                  </a:schemeClr>
                </a:solidFill>
                <a:latin typeface="Consolas" panose="020B0609020204030204" pitchFamily="49" charset="0"/>
              </a:rPr>
              <a:t>7f4391</a:t>
            </a:r>
            <a:r>
              <a:rPr lang="en-US" altLang="ko-KR" sz="1600" dirty="0">
                <a:solidFill>
                  <a:srgbClr val="00C8EB"/>
                </a:solidFill>
                <a:latin typeface="Consolas" panose="020B0609020204030204" pitchFamily="49" charset="0"/>
              </a:rPr>
              <a:t>B</a:t>
            </a:r>
            <a:r>
              <a:rPr lang="en-US" altLang="ko-KR" sz="1600" dirty="0">
                <a:solidFill>
                  <a:schemeClr val="bg1">
                    <a:lumMod val="85000"/>
                  </a:schemeClr>
                </a:solidFill>
                <a:latin typeface="Consolas" panose="020B0609020204030204" pitchFamily="49" charset="0"/>
              </a:rPr>
              <a:t>43115395</a:t>
            </a:r>
            <a:r>
              <a:rPr lang="en-US" altLang="ko-KR" sz="1600" dirty="0">
                <a:solidFill>
                  <a:srgbClr val="00C8EB"/>
                </a:solidFill>
                <a:latin typeface="Consolas" panose="020B0609020204030204" pitchFamily="49" charset="0"/>
              </a:rPr>
              <a:t>F</a:t>
            </a:r>
            <a:r>
              <a:rPr lang="en-US" altLang="ko-KR" sz="1600" dirty="0">
                <a:solidFill>
                  <a:schemeClr val="bg1">
                    <a:lumMod val="85000"/>
                  </a:schemeClr>
                </a:solidFill>
                <a:latin typeface="Consolas" panose="020B0609020204030204" pitchFamily="49" charset="0"/>
              </a:rPr>
              <a:t>469c63072a</a:t>
            </a:r>
            <a:r>
              <a:rPr lang="en-US" altLang="ko-KR" sz="1600" dirty="0">
                <a:solidFill>
                  <a:srgbClr val="00C8EB"/>
                </a:solidFill>
                <a:latin typeface="Consolas" panose="020B0609020204030204" pitchFamily="49" charset="0"/>
              </a:rPr>
              <a:t>E</a:t>
            </a:r>
            <a:r>
              <a:rPr lang="en-US" altLang="ko-KR" sz="1600" dirty="0">
                <a:solidFill>
                  <a:schemeClr val="bg1">
                    <a:lumMod val="85000"/>
                  </a:schemeClr>
                </a:solidFill>
                <a:latin typeface="Consolas" panose="020B0609020204030204" pitchFamily="49" charset="0"/>
              </a:rPr>
              <a:t>d6</a:t>
            </a:r>
            <a:r>
              <a:rPr lang="en-US" altLang="ko-KR" sz="1600" dirty="0">
                <a:solidFill>
                  <a:srgbClr val="00C8EB"/>
                </a:solidFill>
                <a:latin typeface="Consolas" panose="020B0609020204030204" pitchFamily="49" charset="0"/>
              </a:rPr>
              <a:t>E</a:t>
            </a:r>
            <a:r>
              <a:rPr lang="en-US" altLang="ko-KR" sz="1600" dirty="0">
                <a:solidFill>
                  <a:schemeClr val="bg1">
                    <a:lumMod val="85000"/>
                  </a:schemeClr>
                </a:solidFill>
                <a:latin typeface="Consolas" panose="020B0609020204030204" pitchFamily="49" charset="0"/>
              </a:rPr>
              <a:t>41</a:t>
            </a:r>
          </a:p>
        </p:txBody>
      </p:sp>
      <p:cxnSp>
        <p:nvCxnSpPr>
          <p:cNvPr id="59" name="직선 화살표 연결선 58">
            <a:extLst>
              <a:ext uri="{FF2B5EF4-FFF2-40B4-BE49-F238E27FC236}">
                <a16:creationId xmlns:a16="http://schemas.microsoft.com/office/drawing/2014/main" id="{011E13C3-21AC-42A9-8C79-637EA921B20D}"/>
              </a:ext>
            </a:extLst>
          </p:cNvPr>
          <p:cNvCxnSpPr>
            <a:cxnSpLocks/>
          </p:cNvCxnSpPr>
          <p:nvPr/>
        </p:nvCxnSpPr>
        <p:spPr>
          <a:xfrm flipH="1">
            <a:off x="7880658" y="5399437"/>
            <a:ext cx="2117" cy="338554"/>
          </a:xfrm>
          <a:prstGeom prst="straightConnector1">
            <a:avLst/>
          </a:prstGeom>
          <a:ln>
            <a:solidFill>
              <a:schemeClr val="bg1">
                <a:lumMod val="8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63" name="직선 화살표 연결선 62">
            <a:extLst>
              <a:ext uri="{FF2B5EF4-FFF2-40B4-BE49-F238E27FC236}">
                <a16:creationId xmlns:a16="http://schemas.microsoft.com/office/drawing/2014/main" id="{CA266C74-7224-4EBC-B7D5-35504DC3D72A}"/>
              </a:ext>
            </a:extLst>
          </p:cNvPr>
          <p:cNvCxnSpPr>
            <a:cxnSpLocks/>
            <a:stCxn id="41" idx="2"/>
            <a:endCxn id="55" idx="0"/>
          </p:cNvCxnSpPr>
          <p:nvPr/>
        </p:nvCxnSpPr>
        <p:spPr>
          <a:xfrm>
            <a:off x="7938432" y="4052171"/>
            <a:ext cx="0" cy="415733"/>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005AFC9F-C05A-4AB3-A43A-71116F2FD007}"/>
              </a:ext>
            </a:extLst>
          </p:cNvPr>
          <p:cNvSpPr txBox="1"/>
          <p:nvPr/>
        </p:nvSpPr>
        <p:spPr>
          <a:xfrm>
            <a:off x="3624003" y="3713617"/>
            <a:ext cx="2003971" cy="584775"/>
          </a:xfrm>
          <a:prstGeom prst="rect">
            <a:avLst/>
          </a:prstGeom>
          <a:noFill/>
        </p:spPr>
        <p:txBody>
          <a:bodyPr wrap="square" rtlCol="0">
            <a:spAutoFit/>
          </a:bodyPr>
          <a:lstStyle/>
          <a:p>
            <a:r>
              <a:rPr lang="ko-KR" altLang="en-US" sz="1600" dirty="0">
                <a:solidFill>
                  <a:schemeClr val="bg1">
                    <a:lumMod val="85000"/>
                  </a:schemeClr>
                </a:solidFill>
                <a:latin typeface="Arial" panose="020B0604020202020204" pitchFamily="34" charset="0"/>
              </a:rPr>
              <a:t>오타 발견 어려움 </a:t>
            </a:r>
            <a:r>
              <a:rPr lang="ko-KR" altLang="en-US" sz="1600" dirty="0">
                <a:solidFill>
                  <a:schemeClr val="bg1">
                    <a:lumMod val="85000"/>
                  </a:schemeClr>
                </a:solidFill>
              </a:rPr>
              <a:t>➡</a:t>
            </a:r>
            <a:r>
              <a:rPr lang="ko-KR" altLang="en-US" sz="1600" dirty="0">
                <a:solidFill>
                  <a:schemeClr val="bg1">
                    <a:lumMod val="85000"/>
                  </a:schemeClr>
                </a:solidFill>
                <a:latin typeface="Arial" panose="020B0604020202020204" pitchFamily="34" charset="0"/>
              </a:rPr>
              <a:t> </a:t>
            </a:r>
            <a:br>
              <a:rPr lang="en-US" altLang="ko-KR" sz="1600" dirty="0">
                <a:solidFill>
                  <a:schemeClr val="bg1">
                    <a:lumMod val="85000"/>
                  </a:schemeClr>
                </a:solidFill>
                <a:latin typeface="Arial" panose="020B0604020202020204" pitchFamily="34" charset="0"/>
              </a:rPr>
            </a:br>
            <a:r>
              <a:rPr lang="en-US" altLang="ko-KR" sz="1600" dirty="0">
                <a:solidFill>
                  <a:schemeClr val="bg1">
                    <a:lumMod val="85000"/>
                  </a:schemeClr>
                </a:solidFill>
                <a:latin typeface="Arial" panose="020B0604020202020204" pitchFamily="34" charset="0"/>
              </a:rPr>
              <a:t>(hex </a:t>
            </a:r>
            <a:r>
              <a:rPr lang="ko-KR" altLang="en-US" sz="1600" dirty="0">
                <a:solidFill>
                  <a:schemeClr val="bg1">
                    <a:lumMod val="85000"/>
                  </a:schemeClr>
                </a:solidFill>
                <a:latin typeface="Arial" panose="020B0604020202020204" pitchFamily="34" charset="0"/>
              </a:rPr>
              <a:t>및</a:t>
            </a:r>
            <a:r>
              <a:rPr lang="en-US" altLang="ko-KR" sz="1600" dirty="0">
                <a:solidFill>
                  <a:schemeClr val="bg1">
                    <a:lumMod val="85000"/>
                  </a:schemeClr>
                </a:solidFill>
                <a:latin typeface="Arial" panose="020B0604020202020204" pitchFamily="34" charset="0"/>
              </a:rPr>
              <a:t> </a:t>
            </a:r>
            <a:r>
              <a:rPr lang="ko-KR" altLang="en-US" sz="1600" dirty="0">
                <a:solidFill>
                  <a:schemeClr val="bg1">
                    <a:lumMod val="85000"/>
                  </a:schemeClr>
                </a:solidFill>
                <a:latin typeface="Arial" panose="020B0604020202020204" pitchFamily="34" charset="0"/>
              </a:rPr>
              <a:t>길이만 체크</a:t>
            </a:r>
            <a:r>
              <a:rPr lang="en-US" altLang="ko-KR" sz="1600" dirty="0">
                <a:solidFill>
                  <a:schemeClr val="bg1">
                    <a:lumMod val="85000"/>
                  </a:schemeClr>
                </a:solidFill>
                <a:latin typeface="Arial" panose="020B0604020202020204" pitchFamily="34" charset="0"/>
              </a:rPr>
              <a:t>)</a:t>
            </a:r>
            <a:endParaRPr lang="ko-KR" altLang="en-US" sz="1600" dirty="0">
              <a:solidFill>
                <a:schemeClr val="bg1">
                  <a:lumMod val="85000"/>
                </a:schemeClr>
              </a:solidFill>
              <a:latin typeface="Arial" panose="020B0604020202020204" pitchFamily="34" charset="0"/>
            </a:endParaRPr>
          </a:p>
        </p:txBody>
      </p:sp>
      <p:cxnSp>
        <p:nvCxnSpPr>
          <p:cNvPr id="68" name="직선 화살표 연결선 67">
            <a:extLst>
              <a:ext uri="{FF2B5EF4-FFF2-40B4-BE49-F238E27FC236}">
                <a16:creationId xmlns:a16="http://schemas.microsoft.com/office/drawing/2014/main" id="{F13C0D68-26E4-4F84-8096-BC48C2F8FDEF}"/>
              </a:ext>
            </a:extLst>
          </p:cNvPr>
          <p:cNvCxnSpPr>
            <a:cxnSpLocks/>
          </p:cNvCxnSpPr>
          <p:nvPr/>
        </p:nvCxnSpPr>
        <p:spPr>
          <a:xfrm flipH="1">
            <a:off x="5652741" y="5399437"/>
            <a:ext cx="2117" cy="338554"/>
          </a:xfrm>
          <a:prstGeom prst="straightConnector1">
            <a:avLst/>
          </a:prstGeom>
          <a:ln>
            <a:solidFill>
              <a:schemeClr val="bg1">
                <a:lumMod val="8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69" name="직선 화살표 연결선 68">
            <a:extLst>
              <a:ext uri="{FF2B5EF4-FFF2-40B4-BE49-F238E27FC236}">
                <a16:creationId xmlns:a16="http://schemas.microsoft.com/office/drawing/2014/main" id="{68142EEA-2F02-482A-AA6C-111B1349F320}"/>
              </a:ext>
            </a:extLst>
          </p:cNvPr>
          <p:cNvCxnSpPr>
            <a:cxnSpLocks/>
          </p:cNvCxnSpPr>
          <p:nvPr/>
        </p:nvCxnSpPr>
        <p:spPr>
          <a:xfrm flipH="1">
            <a:off x="9098922" y="5399437"/>
            <a:ext cx="2117" cy="338554"/>
          </a:xfrm>
          <a:prstGeom prst="straightConnector1">
            <a:avLst/>
          </a:prstGeom>
          <a:ln>
            <a:solidFill>
              <a:schemeClr val="bg1">
                <a:lumMod val="8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70" name="직선 화살표 연결선 69">
            <a:extLst>
              <a:ext uri="{FF2B5EF4-FFF2-40B4-BE49-F238E27FC236}">
                <a16:creationId xmlns:a16="http://schemas.microsoft.com/office/drawing/2014/main" id="{F841A882-5994-4E89-A903-27B3D69B8610}"/>
              </a:ext>
            </a:extLst>
          </p:cNvPr>
          <p:cNvCxnSpPr>
            <a:cxnSpLocks/>
          </p:cNvCxnSpPr>
          <p:nvPr/>
        </p:nvCxnSpPr>
        <p:spPr>
          <a:xfrm flipH="1">
            <a:off x="9442837" y="5399437"/>
            <a:ext cx="2117" cy="338554"/>
          </a:xfrm>
          <a:prstGeom prst="straightConnector1">
            <a:avLst/>
          </a:prstGeom>
          <a:ln>
            <a:solidFill>
              <a:schemeClr val="bg1">
                <a:lumMod val="8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71" name="직선 화살표 연결선 70">
            <a:extLst>
              <a:ext uri="{FF2B5EF4-FFF2-40B4-BE49-F238E27FC236}">
                <a16:creationId xmlns:a16="http://schemas.microsoft.com/office/drawing/2014/main" id="{D6E9DFC1-5614-4ECB-B28E-5E5F8077F7A1}"/>
              </a:ext>
            </a:extLst>
          </p:cNvPr>
          <p:cNvCxnSpPr>
            <a:cxnSpLocks/>
          </p:cNvCxnSpPr>
          <p:nvPr/>
        </p:nvCxnSpPr>
        <p:spPr>
          <a:xfrm flipH="1">
            <a:off x="6877755" y="5399437"/>
            <a:ext cx="2117" cy="338554"/>
          </a:xfrm>
          <a:prstGeom prst="straightConnector1">
            <a:avLst/>
          </a:prstGeom>
          <a:ln>
            <a:solidFill>
              <a:schemeClr val="bg1">
                <a:lumMod val="8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72" name="직선 화살표 연결선 71">
            <a:extLst>
              <a:ext uri="{FF2B5EF4-FFF2-40B4-BE49-F238E27FC236}">
                <a16:creationId xmlns:a16="http://schemas.microsoft.com/office/drawing/2014/main" id="{32B2178C-3260-42B1-9927-1611E7AEA7AC}"/>
              </a:ext>
            </a:extLst>
          </p:cNvPr>
          <p:cNvCxnSpPr>
            <a:cxnSpLocks/>
          </p:cNvCxnSpPr>
          <p:nvPr/>
        </p:nvCxnSpPr>
        <p:spPr>
          <a:xfrm flipH="1">
            <a:off x="6099721" y="5399437"/>
            <a:ext cx="2117" cy="338554"/>
          </a:xfrm>
          <a:prstGeom prst="straightConnector1">
            <a:avLst/>
          </a:prstGeom>
          <a:ln>
            <a:solidFill>
              <a:schemeClr val="bg1">
                <a:lumMod val="8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90792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59"/>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6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68"/>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69"/>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70"/>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71"/>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2" grpId="0"/>
      <p:bldP spid="30" grpId="0"/>
      <p:bldP spid="41" grpId="0"/>
      <p:bldP spid="50" grpId="0" animBg="1"/>
      <p:bldP spid="54" grpId="0"/>
      <p:bldP spid="55" grpId="0"/>
      <p:bldP spid="57" grpId="0"/>
      <p:bldP spid="58" grpId="0"/>
      <p:bldP spid="66"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50343A65-5B4D-463C-86A2-AA530D32E7E4}"/>
              </a:ext>
            </a:extLst>
          </p:cNvPr>
          <p:cNvSpPr>
            <a:spLocks noGrp="1"/>
          </p:cNvSpPr>
          <p:nvPr>
            <p:ph idx="1"/>
          </p:nvPr>
        </p:nvSpPr>
        <p:spPr>
          <a:xfrm>
            <a:off x="241300" y="674860"/>
            <a:ext cx="10515600" cy="6030740"/>
          </a:xfrm>
        </p:spPr>
        <p:txBody>
          <a:bodyPr>
            <a:normAutofit fontScale="70000" lnSpcReduction="20000"/>
          </a:bodyPr>
          <a:lstStyle/>
          <a:p>
            <a:r>
              <a:rPr lang="ko-KR" altLang="en-US" dirty="0"/>
              <a:t>비밀키 </a:t>
            </a:r>
            <a:r>
              <a:rPr lang="en-US" altLang="ko-KR" dirty="0"/>
              <a:t>-&gt; </a:t>
            </a:r>
            <a:r>
              <a:rPr lang="ko-KR" altLang="en-US" dirty="0"/>
              <a:t>공개키 </a:t>
            </a:r>
            <a:r>
              <a:rPr lang="en-US" altLang="ko-KR" dirty="0"/>
              <a:t>-&gt; </a:t>
            </a:r>
            <a:r>
              <a:rPr lang="ko-KR" altLang="en-US" dirty="0"/>
              <a:t>계정의 주소</a:t>
            </a:r>
            <a:endParaRPr lang="en-US" altLang="ko-KR" dirty="0"/>
          </a:p>
          <a:p>
            <a:r>
              <a:rPr lang="ko-KR" altLang="en-US" dirty="0" err="1"/>
              <a:t>비트코인</a:t>
            </a:r>
            <a:r>
              <a:rPr lang="ko-KR" altLang="en-US" dirty="0"/>
              <a:t> 주소 생성 방법</a:t>
            </a:r>
            <a:endParaRPr lang="en-US" altLang="ko-KR" dirty="0"/>
          </a:p>
          <a:p>
            <a:pPr lvl="1"/>
            <a:r>
              <a:rPr lang="ko-KR" altLang="en-US" dirty="0"/>
              <a:t>비밀키 </a:t>
            </a:r>
            <a:r>
              <a:rPr lang="en-US" altLang="ko-KR" dirty="0"/>
              <a:t>-&gt; ECC(secp256k1)  -&gt; </a:t>
            </a:r>
            <a:r>
              <a:rPr lang="ko-KR" altLang="en-US" dirty="0"/>
              <a:t>공개키 </a:t>
            </a:r>
            <a:r>
              <a:rPr lang="en-US" altLang="ko-KR" dirty="0"/>
              <a:t>-&gt; SHA-256 -&gt; RIPEMD160 (20</a:t>
            </a:r>
            <a:r>
              <a:rPr lang="ko-KR" altLang="en-US" dirty="0"/>
              <a:t>바이트</a:t>
            </a:r>
            <a:r>
              <a:rPr lang="en-US" altLang="ko-KR" dirty="0"/>
              <a:t>) </a:t>
            </a:r>
            <a:br>
              <a:rPr lang="en-US" altLang="ko-KR" dirty="0"/>
            </a:br>
            <a:r>
              <a:rPr lang="en-US" altLang="ko-KR" dirty="0"/>
              <a:t>-&gt; prefix 0x00 (1</a:t>
            </a:r>
            <a:r>
              <a:rPr lang="ko-KR" altLang="en-US" dirty="0"/>
              <a:t>바이트</a:t>
            </a:r>
            <a:r>
              <a:rPr lang="en-US" altLang="ko-KR" dirty="0"/>
              <a:t>) -&gt; </a:t>
            </a:r>
            <a:br>
              <a:rPr lang="en-US" altLang="ko-KR" dirty="0"/>
            </a:br>
            <a:r>
              <a:rPr lang="en-US" altLang="ko-KR" dirty="0"/>
              <a:t>postfix checksum( 0x00 + </a:t>
            </a:r>
            <a:r>
              <a:rPr lang="ko-KR" altLang="en-US" dirty="0"/>
              <a:t>공개키 </a:t>
            </a:r>
            <a:r>
              <a:rPr lang="ko-KR" altLang="en-US" dirty="0" err="1"/>
              <a:t>해시값의</a:t>
            </a:r>
            <a:r>
              <a:rPr lang="ko-KR" altLang="en-US" dirty="0"/>
              <a:t> </a:t>
            </a:r>
            <a:r>
              <a:rPr lang="en-US" altLang="ko-KR" dirty="0"/>
              <a:t>SHA256 -&gt; SHA256 -&gt; </a:t>
            </a:r>
            <a:r>
              <a:rPr lang="ko-KR" altLang="en-US" dirty="0"/>
              <a:t>결과의 </a:t>
            </a:r>
            <a:r>
              <a:rPr lang="ko-KR" altLang="en-US" dirty="0" err="1"/>
              <a:t>맨앞</a:t>
            </a:r>
            <a:r>
              <a:rPr lang="ko-KR" altLang="en-US" dirty="0"/>
              <a:t> </a:t>
            </a:r>
            <a:r>
              <a:rPr lang="en-US" altLang="ko-KR" dirty="0"/>
              <a:t>4</a:t>
            </a:r>
            <a:r>
              <a:rPr lang="ko-KR" altLang="en-US" dirty="0"/>
              <a:t>바이트</a:t>
            </a:r>
            <a:br>
              <a:rPr lang="en-US" altLang="ko-KR" dirty="0"/>
            </a:br>
            <a:r>
              <a:rPr lang="en-US" altLang="ko-KR" dirty="0"/>
              <a:t>-&gt; 0x00 + </a:t>
            </a:r>
            <a:r>
              <a:rPr lang="ko-KR" altLang="en-US" dirty="0"/>
              <a:t>공개키 </a:t>
            </a:r>
            <a:r>
              <a:rPr lang="ko-KR" altLang="en-US" dirty="0" err="1"/>
              <a:t>해쉬값</a:t>
            </a:r>
            <a:r>
              <a:rPr lang="ko-KR" altLang="en-US" dirty="0"/>
              <a:t> </a:t>
            </a:r>
            <a:r>
              <a:rPr lang="en-US" altLang="ko-KR" dirty="0"/>
              <a:t>+ checksum =&gt; </a:t>
            </a:r>
            <a:r>
              <a:rPr lang="ko-KR" altLang="en-US" dirty="0"/>
              <a:t>총 </a:t>
            </a:r>
            <a:r>
              <a:rPr lang="en-US" altLang="ko-KR" dirty="0"/>
              <a:t>25</a:t>
            </a:r>
            <a:r>
              <a:rPr lang="ko-KR" altLang="en-US" dirty="0"/>
              <a:t>바이트</a:t>
            </a:r>
            <a:r>
              <a:rPr lang="en-US" altLang="ko-KR" dirty="0"/>
              <a:t> =&gt; Base58</a:t>
            </a:r>
          </a:p>
          <a:p>
            <a:pPr lvl="1"/>
            <a:r>
              <a:rPr lang="en-US" altLang="ko-KR" dirty="0"/>
              <a:t>RIPEMD160 -&gt; </a:t>
            </a:r>
            <a:r>
              <a:rPr lang="ko-KR" altLang="en-US" dirty="0"/>
              <a:t>학계에서 만든 </a:t>
            </a:r>
            <a:r>
              <a:rPr lang="en-US" altLang="ko-KR" dirty="0"/>
              <a:t>output 160bit</a:t>
            </a:r>
            <a:r>
              <a:rPr lang="ko-KR" altLang="en-US" dirty="0"/>
              <a:t> 암호화 </a:t>
            </a:r>
            <a:r>
              <a:rPr lang="ko-KR" altLang="en-US" dirty="0" err="1"/>
              <a:t>해쉬</a:t>
            </a:r>
            <a:r>
              <a:rPr lang="ko-KR" altLang="en-US" dirty="0"/>
              <a:t> 함수 </a:t>
            </a:r>
            <a:r>
              <a:rPr lang="en-US" altLang="ko-KR" dirty="0"/>
              <a:t>(</a:t>
            </a:r>
            <a:r>
              <a:rPr lang="ko-KR" altLang="en-US" dirty="0"/>
              <a:t>많이 사용되지 않음</a:t>
            </a:r>
            <a:r>
              <a:rPr lang="en-US" altLang="ko-KR" dirty="0"/>
              <a:t>)</a:t>
            </a:r>
          </a:p>
          <a:p>
            <a:pPr lvl="1"/>
            <a:r>
              <a:rPr lang="en-US" altLang="ko-KR" dirty="0"/>
              <a:t>Base58 Check </a:t>
            </a:r>
            <a:r>
              <a:rPr lang="ko-KR" altLang="en-US" dirty="0"/>
              <a:t>인코딩</a:t>
            </a:r>
            <a:endParaRPr lang="en-US" altLang="ko-KR" dirty="0"/>
          </a:p>
          <a:p>
            <a:pPr lvl="2"/>
            <a:r>
              <a:rPr lang="en-US" altLang="ko-KR" dirty="0"/>
              <a:t>0 ~ 57 </a:t>
            </a:r>
            <a:r>
              <a:rPr lang="ko-KR" altLang="en-US" dirty="0"/>
              <a:t>을 </a:t>
            </a:r>
            <a:r>
              <a:rPr lang="en-US" altLang="ko-KR" dirty="0"/>
              <a:t>1~9,A~Z,a~z </a:t>
            </a:r>
            <a:r>
              <a:rPr lang="ko-KR" altLang="en-US" dirty="0"/>
              <a:t>까지 매핑</a:t>
            </a:r>
            <a:endParaRPr lang="en-US" altLang="ko-KR" dirty="0"/>
          </a:p>
          <a:p>
            <a:pPr lvl="3"/>
            <a:r>
              <a:rPr lang="en-US" altLang="ko-KR" dirty="0"/>
              <a:t>BASE64</a:t>
            </a:r>
            <a:r>
              <a:rPr lang="ko-KR" altLang="en-US" dirty="0"/>
              <a:t>의 </a:t>
            </a:r>
            <a:r>
              <a:rPr lang="en-US" altLang="ko-KR" dirty="0"/>
              <a:t>0(</a:t>
            </a:r>
            <a:r>
              <a:rPr lang="ko-KR" altLang="en-US" dirty="0"/>
              <a:t>숫자 </a:t>
            </a:r>
            <a:r>
              <a:rPr lang="en-US" altLang="ko-KR" dirty="0"/>
              <a:t>0), O(</a:t>
            </a:r>
            <a:r>
              <a:rPr lang="ko-KR" altLang="en-US" dirty="0"/>
              <a:t>대문자 </a:t>
            </a:r>
            <a:r>
              <a:rPr lang="en-US" altLang="ko-KR" dirty="0"/>
              <a:t>O), I(</a:t>
            </a:r>
            <a:r>
              <a:rPr lang="ko-KR" altLang="en-US" dirty="0"/>
              <a:t>대문자 아이</a:t>
            </a:r>
            <a:r>
              <a:rPr lang="en-US" altLang="ko-KR" dirty="0"/>
              <a:t>), l(</a:t>
            </a:r>
            <a:r>
              <a:rPr lang="ko-KR" altLang="en-US" dirty="0"/>
              <a:t>소문자 엘</a:t>
            </a:r>
            <a:r>
              <a:rPr lang="en-US" altLang="ko-KR" dirty="0"/>
              <a:t>)</a:t>
            </a:r>
            <a:r>
              <a:rPr lang="ko-KR" altLang="en-US" dirty="0"/>
              <a:t>처럼 모양이 비슷해 혼동을 일으키는 몇 글자를 제외하고 만든 것이 </a:t>
            </a:r>
            <a:r>
              <a:rPr lang="en-US" altLang="ko-KR" dirty="0"/>
              <a:t>base 58</a:t>
            </a:r>
          </a:p>
          <a:p>
            <a:pPr lvl="3"/>
            <a:r>
              <a:rPr lang="en-US" altLang="ko-KR" dirty="0"/>
              <a:t>Base64</a:t>
            </a:r>
            <a:r>
              <a:rPr lang="ko-KR" altLang="en-US" dirty="0"/>
              <a:t>는 공식 매핑 테이블이 있으나 </a:t>
            </a:r>
            <a:r>
              <a:rPr lang="en-US" altLang="ko-KR" dirty="0"/>
              <a:t>base58</a:t>
            </a:r>
            <a:r>
              <a:rPr lang="ko-KR" altLang="en-US" dirty="0"/>
              <a:t>은 응용프로그램마다 다를 수 있다</a:t>
            </a:r>
            <a:r>
              <a:rPr lang="en-US" altLang="ko-KR" dirty="0"/>
              <a:t>. </a:t>
            </a:r>
            <a:r>
              <a:rPr lang="ko-KR" altLang="en-US" dirty="0"/>
              <a:t>여기 표는 </a:t>
            </a:r>
            <a:r>
              <a:rPr lang="ko-KR" altLang="en-US" dirty="0" err="1"/>
              <a:t>비트코인</a:t>
            </a:r>
            <a:r>
              <a:rPr lang="ko-KR" altLang="en-US" dirty="0"/>
              <a:t> </a:t>
            </a:r>
            <a:r>
              <a:rPr lang="en-US" altLang="ko-KR" dirty="0"/>
              <a:t>base58 </a:t>
            </a:r>
            <a:r>
              <a:rPr lang="ko-KR" altLang="en-US" dirty="0" err="1"/>
              <a:t>매핑표</a:t>
            </a:r>
            <a:endParaRPr lang="en-US" altLang="ko-KR" dirty="0"/>
          </a:p>
          <a:p>
            <a:pPr lvl="2"/>
            <a:r>
              <a:rPr lang="ko-KR" altLang="en-US" dirty="0"/>
              <a:t>예전 이메일이 이진 파일을 처리하지 못하던 시절 이메일에 이진 파일을 첨부하기 위해서 사용</a:t>
            </a:r>
            <a:endParaRPr lang="en-US" altLang="ko-KR" dirty="0"/>
          </a:p>
          <a:p>
            <a:pPr lvl="2"/>
            <a:r>
              <a:rPr lang="ko-KR" altLang="en-US" dirty="0" err="1"/>
              <a:t>매핑표를</a:t>
            </a:r>
            <a:r>
              <a:rPr lang="ko-KR" altLang="en-US" dirty="0"/>
              <a:t> 이용하여 </a:t>
            </a:r>
            <a:r>
              <a:rPr lang="en-US" altLang="ko-KR" dirty="0"/>
              <a:t>58</a:t>
            </a:r>
            <a:r>
              <a:rPr lang="ko-KR" altLang="en-US" dirty="0"/>
              <a:t>진수 처리로 생각하면 된다</a:t>
            </a:r>
            <a:r>
              <a:rPr lang="en-US" altLang="ko-KR" dirty="0"/>
              <a:t>.</a:t>
            </a:r>
          </a:p>
          <a:p>
            <a:pPr lvl="3"/>
            <a:r>
              <a:rPr lang="ko-KR" altLang="en-US" dirty="0"/>
              <a:t>주의</a:t>
            </a:r>
            <a:r>
              <a:rPr lang="en-US" altLang="ko-KR" dirty="0"/>
              <a:t>: </a:t>
            </a:r>
            <a:r>
              <a:rPr lang="ko-KR" altLang="en-US" dirty="0"/>
              <a:t>맨 앞에 </a:t>
            </a:r>
            <a:r>
              <a:rPr lang="en-US" altLang="ko-KR" dirty="0"/>
              <a:t>0</a:t>
            </a:r>
            <a:r>
              <a:rPr lang="ko-KR" altLang="en-US" dirty="0"/>
              <a:t>이 연속한 경우</a:t>
            </a:r>
            <a:r>
              <a:rPr lang="en-US" altLang="ko-KR" dirty="0"/>
              <a:t>: </a:t>
            </a:r>
            <a:r>
              <a:rPr lang="ko-KR" altLang="en-US" dirty="0"/>
              <a:t>맨 앞의 </a:t>
            </a:r>
            <a:r>
              <a:rPr lang="en-US" altLang="ko-KR" dirty="0"/>
              <a:t>0</a:t>
            </a:r>
            <a:r>
              <a:rPr lang="ko-KR" altLang="en-US" dirty="0"/>
              <a:t>을 바이트 단위로 분리하여 모두 </a:t>
            </a:r>
            <a:r>
              <a:rPr lang="en-US" altLang="ko-KR" dirty="0"/>
              <a:t>1</a:t>
            </a:r>
            <a:r>
              <a:rPr lang="ko-KR" altLang="en-US" dirty="0"/>
              <a:t>로 변환</a:t>
            </a:r>
            <a:endParaRPr lang="en-US" altLang="ko-KR" dirty="0"/>
          </a:p>
          <a:p>
            <a:pPr lvl="3"/>
            <a:r>
              <a:rPr lang="ko-KR" altLang="en-US" dirty="0"/>
              <a:t>나머지는 </a:t>
            </a:r>
            <a:r>
              <a:rPr lang="en-US" altLang="ko-KR" dirty="0"/>
              <a:t>58</a:t>
            </a:r>
            <a:r>
              <a:rPr lang="ko-KR" altLang="en-US" dirty="0" err="1"/>
              <a:t>진번</a:t>
            </a:r>
            <a:r>
              <a:rPr lang="ko-KR" altLang="en-US" dirty="0"/>
              <a:t> 변환을 활용해 두 수를 합친다</a:t>
            </a:r>
            <a:endParaRPr lang="en-US" altLang="ko-KR" dirty="0"/>
          </a:p>
          <a:p>
            <a:pPr lvl="3"/>
            <a:r>
              <a:rPr lang="en-US" altLang="ko-KR" dirty="0"/>
              <a:t>3</a:t>
            </a:r>
            <a:r>
              <a:rPr lang="ko-KR" altLang="en-US" dirty="0"/>
              <a:t>으로 인해  항상 맨 앞에 최소 </a:t>
            </a:r>
            <a:r>
              <a:rPr lang="en-US" altLang="ko-KR" dirty="0"/>
              <a:t>1</a:t>
            </a:r>
            <a:r>
              <a:rPr lang="ko-KR" altLang="en-US" dirty="0"/>
              <a:t>바이트의 </a:t>
            </a:r>
            <a:r>
              <a:rPr lang="en-US" altLang="ko-KR" dirty="0"/>
              <a:t>0</a:t>
            </a:r>
            <a:r>
              <a:rPr lang="ko-KR" altLang="en-US" dirty="0"/>
              <a:t>이 존재</a:t>
            </a:r>
            <a:endParaRPr lang="en-US" altLang="ko-KR" dirty="0"/>
          </a:p>
          <a:p>
            <a:pPr lvl="3"/>
            <a:r>
              <a:rPr lang="en-US" altLang="ko-KR" dirty="0"/>
              <a:t>0</a:t>
            </a:r>
            <a:r>
              <a:rPr lang="ko-KR" altLang="en-US" dirty="0"/>
              <a:t>의 바이트 수 만큼 </a:t>
            </a:r>
            <a:r>
              <a:rPr lang="en-US" altLang="ko-KR" dirty="0"/>
              <a:t>1 +  Base58 </a:t>
            </a:r>
            <a:r>
              <a:rPr lang="ko-KR" altLang="en-US" dirty="0"/>
              <a:t>결과</a:t>
            </a:r>
            <a:endParaRPr lang="en-US" altLang="ko-KR" dirty="0"/>
          </a:p>
          <a:p>
            <a:pPr lvl="2"/>
            <a:r>
              <a:rPr lang="ko-KR" altLang="en-US" dirty="0"/>
              <a:t>특징</a:t>
            </a:r>
            <a:endParaRPr lang="en-US" altLang="ko-KR" dirty="0"/>
          </a:p>
          <a:p>
            <a:pPr lvl="3"/>
            <a:r>
              <a:rPr lang="ko-KR" altLang="en-US" dirty="0" err="1"/>
              <a:t>비트코인</a:t>
            </a:r>
            <a:r>
              <a:rPr lang="ko-KR" altLang="en-US" dirty="0"/>
              <a:t> 주소는 항상 </a:t>
            </a:r>
            <a:r>
              <a:rPr lang="en-US" altLang="ko-KR" dirty="0"/>
              <a:t>1</a:t>
            </a:r>
            <a:r>
              <a:rPr lang="ko-KR" altLang="en-US" dirty="0"/>
              <a:t>로 시작한다</a:t>
            </a:r>
            <a:r>
              <a:rPr lang="en-US" altLang="ko-KR" dirty="0"/>
              <a:t>.</a:t>
            </a:r>
          </a:p>
          <a:p>
            <a:pPr lvl="3"/>
            <a:r>
              <a:rPr lang="ko-KR" altLang="en-US" dirty="0"/>
              <a:t>더 이상 몫이 없을 때까지 반복해 그 나머지를 매핑하는 방식 </a:t>
            </a:r>
            <a:r>
              <a:rPr lang="en-US" altLang="ko-KR" dirty="0"/>
              <a:t>-&gt; </a:t>
            </a:r>
            <a:r>
              <a:rPr lang="ko-KR" altLang="en-US" dirty="0"/>
              <a:t>숫자에 따라 나누는 횟수가 달라질 수 있고</a:t>
            </a:r>
            <a:r>
              <a:rPr lang="en-US" altLang="ko-KR" dirty="0"/>
              <a:t>, </a:t>
            </a:r>
            <a:r>
              <a:rPr lang="ko-KR" altLang="en-US" dirty="0"/>
              <a:t>그 결과 </a:t>
            </a:r>
            <a:r>
              <a:rPr lang="ko-KR" altLang="en-US" dirty="0" err="1"/>
              <a:t>비트코인</a:t>
            </a:r>
            <a:r>
              <a:rPr lang="ko-KR" altLang="en-US" dirty="0"/>
              <a:t> 주소의 길이는 가변이다</a:t>
            </a:r>
            <a:r>
              <a:rPr lang="en-US" altLang="ko-KR" dirty="0"/>
              <a:t>.</a:t>
            </a:r>
            <a:br>
              <a:rPr lang="en-US" altLang="ko-KR" dirty="0"/>
            </a:br>
            <a:r>
              <a:rPr lang="ko-KR" altLang="en-US" dirty="0"/>
              <a:t>최대 </a:t>
            </a:r>
            <a:r>
              <a:rPr lang="en-US" altLang="ko-KR" dirty="0"/>
              <a:t>34</a:t>
            </a:r>
            <a:r>
              <a:rPr lang="ko-KR" altLang="en-US" dirty="0"/>
              <a:t>자</a:t>
            </a:r>
            <a:endParaRPr lang="en-US" altLang="ko-KR" dirty="0"/>
          </a:p>
          <a:p>
            <a:pPr lvl="1"/>
            <a:r>
              <a:rPr lang="en-US" altLang="ko-KR" dirty="0"/>
              <a:t>2012</a:t>
            </a:r>
            <a:r>
              <a:rPr lang="ko-KR" altLang="en-US" dirty="0"/>
              <a:t>년 소프트 포크로 </a:t>
            </a:r>
            <a:r>
              <a:rPr lang="en-US" altLang="ko-KR" dirty="0"/>
              <a:t>P2PH </a:t>
            </a:r>
            <a:r>
              <a:rPr lang="ko-KR" altLang="en-US" dirty="0"/>
              <a:t>새로운 트랜잭션 방식 추가 </a:t>
            </a:r>
            <a:r>
              <a:rPr lang="en-US" altLang="ko-KR" dirty="0"/>
              <a:t>-&gt; 3</a:t>
            </a:r>
            <a:r>
              <a:rPr lang="ko-KR" altLang="en-US" dirty="0"/>
              <a:t>으로 시작하는 주소 존재</a:t>
            </a:r>
            <a:endParaRPr lang="en-US" altLang="ko-KR" dirty="0"/>
          </a:p>
          <a:p>
            <a:pPr lvl="2"/>
            <a:r>
              <a:rPr lang="en-US" altLang="ko-KR" dirty="0"/>
              <a:t>P2PKH : original, pay to public key hash</a:t>
            </a:r>
          </a:p>
          <a:p>
            <a:pPr lvl="2"/>
            <a:r>
              <a:rPr lang="en-US" altLang="ko-KR" dirty="0"/>
              <a:t>P2SH : current,</a:t>
            </a:r>
            <a:r>
              <a:rPr lang="ko-KR" altLang="en-US" dirty="0"/>
              <a:t> </a:t>
            </a:r>
            <a:r>
              <a:rPr lang="en-US" altLang="ko-KR" dirty="0"/>
              <a:t>pay-to-script</a:t>
            </a:r>
            <a:r>
              <a:rPr lang="ko-KR" altLang="en-US" dirty="0"/>
              <a:t> </a:t>
            </a:r>
            <a:r>
              <a:rPr lang="en-US" altLang="ko-KR" dirty="0"/>
              <a:t>hash</a:t>
            </a:r>
            <a:r>
              <a:rPr lang="ko-KR" altLang="en-US" dirty="0"/>
              <a:t> </a:t>
            </a:r>
            <a:r>
              <a:rPr lang="en-US" altLang="ko-KR" dirty="0"/>
              <a:t>(</a:t>
            </a:r>
            <a:r>
              <a:rPr lang="ko-KR" altLang="en-US" dirty="0"/>
              <a:t>대부분의 </a:t>
            </a:r>
            <a:r>
              <a:rPr lang="ko-KR" altLang="en-US" dirty="0" err="1"/>
              <a:t>월렛</a:t>
            </a:r>
            <a:r>
              <a:rPr lang="en-US" altLang="ko-KR" dirty="0"/>
              <a:t>) – now standard (</a:t>
            </a:r>
            <a:r>
              <a:rPr lang="ko-KR" altLang="en-US" dirty="0"/>
              <a:t>더 많은 기능 제공</a:t>
            </a:r>
            <a:r>
              <a:rPr lang="en-US" altLang="ko-KR" dirty="0"/>
              <a:t>)</a:t>
            </a:r>
          </a:p>
          <a:p>
            <a:r>
              <a:rPr lang="ko-KR" altLang="en-US" dirty="0" err="1"/>
              <a:t>이더리움</a:t>
            </a:r>
            <a:r>
              <a:rPr lang="ko-KR" altLang="en-US" dirty="0"/>
              <a:t> 주소 생성 방법</a:t>
            </a:r>
            <a:endParaRPr lang="en-US" altLang="ko-KR" dirty="0"/>
          </a:p>
          <a:p>
            <a:pPr lvl="1"/>
            <a:r>
              <a:rPr lang="ko-KR" altLang="en-US" dirty="0"/>
              <a:t>비밀키 </a:t>
            </a:r>
            <a:r>
              <a:rPr lang="en-US" altLang="ko-KR" dirty="0"/>
              <a:t>-&gt; ECC(secp256k1)</a:t>
            </a:r>
            <a:r>
              <a:rPr lang="ko-KR" altLang="en-US" dirty="0"/>
              <a:t> </a:t>
            </a:r>
            <a:r>
              <a:rPr lang="en-US" altLang="ko-KR" dirty="0"/>
              <a:t>-&gt; </a:t>
            </a:r>
            <a:r>
              <a:rPr lang="ko-KR" altLang="en-US" dirty="0"/>
              <a:t>공개키 </a:t>
            </a:r>
            <a:r>
              <a:rPr lang="en-US" altLang="ko-KR" dirty="0"/>
              <a:t>-&gt; Keccak256 -&gt; </a:t>
            </a:r>
            <a:r>
              <a:rPr lang="ko-KR" altLang="en-US" dirty="0"/>
              <a:t>하위 </a:t>
            </a:r>
            <a:r>
              <a:rPr lang="en-US" altLang="ko-KR" dirty="0"/>
              <a:t>160bit</a:t>
            </a:r>
          </a:p>
          <a:p>
            <a:pPr lvl="1"/>
            <a:r>
              <a:rPr lang="en-US" altLang="ko-KR" dirty="0"/>
              <a:t>EIP-55 (Mixed-case checksum address encoding)</a:t>
            </a:r>
          </a:p>
          <a:p>
            <a:pPr lvl="2"/>
            <a:r>
              <a:rPr lang="ko-KR" altLang="en-US" dirty="0"/>
              <a:t>주소</a:t>
            </a:r>
            <a:r>
              <a:rPr lang="en-US" altLang="ko-KR" dirty="0"/>
              <a:t> -&gt; </a:t>
            </a:r>
            <a:r>
              <a:rPr lang="ko-KR" altLang="en-US" dirty="0"/>
              <a:t>소문자로 변환 </a:t>
            </a:r>
            <a:r>
              <a:rPr lang="en-US" altLang="ko-KR" dirty="0"/>
              <a:t>-&gt; keccak256  -&gt; keccak256 </a:t>
            </a:r>
            <a:r>
              <a:rPr lang="ko-KR" altLang="en-US" dirty="0"/>
              <a:t>결과의 앞쪽 </a:t>
            </a:r>
            <a:r>
              <a:rPr lang="en-US" altLang="ko-KR" dirty="0"/>
              <a:t>160bit</a:t>
            </a:r>
            <a:r>
              <a:rPr lang="ko-KR" altLang="en-US" dirty="0"/>
              <a:t>를 사용 </a:t>
            </a:r>
            <a:r>
              <a:rPr lang="en-US" altLang="ko-KR" dirty="0"/>
              <a:t>-&gt; keccak256</a:t>
            </a:r>
            <a:r>
              <a:rPr lang="ko-KR" altLang="en-US" dirty="0"/>
              <a:t> 결과의 </a:t>
            </a:r>
            <a:r>
              <a:rPr lang="en-US" altLang="ko-KR" dirty="0" err="1"/>
              <a:t>nibbl</a:t>
            </a:r>
            <a:r>
              <a:rPr lang="ko-KR" altLang="en-US" dirty="0"/>
              <a:t>이 </a:t>
            </a:r>
            <a:r>
              <a:rPr lang="en-US" altLang="ko-KR" dirty="0"/>
              <a:t>8</a:t>
            </a:r>
            <a:r>
              <a:rPr lang="ko-KR" altLang="en-US" dirty="0"/>
              <a:t>이상이고</a:t>
            </a:r>
            <a:r>
              <a:rPr lang="en-US" altLang="ko-KR" dirty="0"/>
              <a:t>, </a:t>
            </a:r>
            <a:r>
              <a:rPr lang="ko-KR" altLang="en-US" dirty="0"/>
              <a:t>주소가 </a:t>
            </a:r>
            <a:r>
              <a:rPr lang="en-US" altLang="ko-KR" dirty="0"/>
              <a:t>alphabet</a:t>
            </a:r>
            <a:r>
              <a:rPr lang="ko-KR" altLang="en-US" dirty="0"/>
              <a:t>인 경우 대문자로 치환</a:t>
            </a:r>
          </a:p>
        </p:txBody>
      </p:sp>
      <p:sp>
        <p:nvSpPr>
          <p:cNvPr id="3" name="제목 2">
            <a:extLst>
              <a:ext uri="{FF2B5EF4-FFF2-40B4-BE49-F238E27FC236}">
                <a16:creationId xmlns:a16="http://schemas.microsoft.com/office/drawing/2014/main" id="{776146B6-CBC6-4F0F-A248-7734DA2B61F2}"/>
              </a:ext>
            </a:extLst>
          </p:cNvPr>
          <p:cNvSpPr>
            <a:spLocks noGrp="1"/>
          </p:cNvSpPr>
          <p:nvPr>
            <p:ph type="title"/>
          </p:nvPr>
        </p:nvSpPr>
        <p:spPr/>
        <p:txBody>
          <a:bodyPr/>
          <a:lstStyle/>
          <a:p>
            <a:r>
              <a:rPr lang="ko-KR" altLang="en-US" dirty="0"/>
              <a:t>주소</a:t>
            </a:r>
          </a:p>
        </p:txBody>
      </p:sp>
      <p:pic>
        <p:nvPicPr>
          <p:cNvPr id="5" name="그림 4">
            <a:extLst>
              <a:ext uri="{FF2B5EF4-FFF2-40B4-BE49-F238E27FC236}">
                <a16:creationId xmlns:a16="http://schemas.microsoft.com/office/drawing/2014/main" id="{AFDAEEDB-BA3E-4216-AA10-9C57E952BBF3}"/>
              </a:ext>
            </a:extLst>
          </p:cNvPr>
          <p:cNvPicPr>
            <a:picLocks noChangeAspect="1"/>
          </p:cNvPicPr>
          <p:nvPr/>
        </p:nvPicPr>
        <p:blipFill>
          <a:blip r:embed="rId3"/>
          <a:stretch>
            <a:fillRect/>
          </a:stretch>
        </p:blipFill>
        <p:spPr>
          <a:xfrm>
            <a:off x="7821049" y="635709"/>
            <a:ext cx="4129651" cy="2968728"/>
          </a:xfrm>
          <a:prstGeom prst="rect">
            <a:avLst/>
          </a:prstGeom>
        </p:spPr>
      </p:pic>
      <p:pic>
        <p:nvPicPr>
          <p:cNvPr id="7" name="그림 6">
            <a:extLst>
              <a:ext uri="{FF2B5EF4-FFF2-40B4-BE49-F238E27FC236}">
                <a16:creationId xmlns:a16="http://schemas.microsoft.com/office/drawing/2014/main" id="{7B86F1A9-75E4-43B1-8330-469136036284}"/>
              </a:ext>
            </a:extLst>
          </p:cNvPr>
          <p:cNvPicPr>
            <a:picLocks noChangeAspect="1"/>
          </p:cNvPicPr>
          <p:nvPr/>
        </p:nvPicPr>
        <p:blipFill>
          <a:blip r:embed="rId4"/>
          <a:stretch>
            <a:fillRect/>
          </a:stretch>
        </p:blipFill>
        <p:spPr>
          <a:xfrm>
            <a:off x="8357345" y="5065349"/>
            <a:ext cx="3448965" cy="1462061"/>
          </a:xfrm>
          <a:prstGeom prst="rect">
            <a:avLst/>
          </a:prstGeom>
        </p:spPr>
      </p:pic>
    </p:spTree>
    <p:extLst>
      <p:ext uri="{BB962C8B-B14F-4D97-AF65-F5344CB8AC3E}">
        <p14:creationId xmlns:p14="http://schemas.microsoft.com/office/powerpoint/2010/main" val="14887051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5635E11A-33A9-4F52-8178-AF0ABDA312C6}"/>
              </a:ext>
            </a:extLst>
          </p:cNvPr>
          <p:cNvSpPr>
            <a:spLocks noGrp="1"/>
          </p:cNvSpPr>
          <p:nvPr>
            <p:ph idx="1"/>
          </p:nvPr>
        </p:nvSpPr>
        <p:spPr>
          <a:xfrm>
            <a:off x="241300" y="674860"/>
            <a:ext cx="10515600" cy="2462133"/>
          </a:xfrm>
        </p:spPr>
        <p:txBody>
          <a:bodyPr>
            <a:normAutofit/>
          </a:bodyPr>
          <a:lstStyle/>
          <a:p>
            <a:pPr indent="0">
              <a:buNone/>
            </a:pPr>
            <a:r>
              <a:rPr lang="en-US" altLang="ko-KR" sz="2200" dirty="0"/>
              <a:t>NIST SP 800-57 Part 1 (Recommendation for Key Management: Part 1 – General)</a:t>
            </a:r>
            <a:endParaRPr lang="ko-KR" altLang="en-US" sz="2200" dirty="0"/>
          </a:p>
        </p:txBody>
      </p:sp>
      <p:sp>
        <p:nvSpPr>
          <p:cNvPr id="3" name="제목 2">
            <a:extLst>
              <a:ext uri="{FF2B5EF4-FFF2-40B4-BE49-F238E27FC236}">
                <a16:creationId xmlns:a16="http://schemas.microsoft.com/office/drawing/2014/main" id="{7D3EEEA4-DD2D-4F42-85C2-3C0B7AA51DB2}"/>
              </a:ext>
            </a:extLst>
          </p:cNvPr>
          <p:cNvSpPr>
            <a:spLocks noGrp="1"/>
          </p:cNvSpPr>
          <p:nvPr>
            <p:ph type="title"/>
          </p:nvPr>
        </p:nvSpPr>
        <p:spPr/>
        <p:txBody>
          <a:bodyPr/>
          <a:lstStyle/>
          <a:p>
            <a:r>
              <a:rPr lang="en-US" altLang="ko-KR" dirty="0"/>
              <a:t>Recommendation for Key Management</a:t>
            </a:r>
            <a:endParaRPr lang="ko-KR" altLang="en-US" dirty="0"/>
          </a:p>
        </p:txBody>
      </p:sp>
      <p:graphicFrame>
        <p:nvGraphicFramePr>
          <p:cNvPr id="4" name="표 3">
            <a:extLst>
              <a:ext uri="{FF2B5EF4-FFF2-40B4-BE49-F238E27FC236}">
                <a16:creationId xmlns:a16="http://schemas.microsoft.com/office/drawing/2014/main" id="{C707EB9C-55BA-4C0A-8EA4-5C20674433D5}"/>
              </a:ext>
            </a:extLst>
          </p:cNvPr>
          <p:cNvGraphicFramePr>
            <a:graphicFrameLocks noGrp="1"/>
          </p:cNvGraphicFramePr>
          <p:nvPr>
            <p:extLst>
              <p:ext uri="{D42A27DB-BD31-4B8C-83A1-F6EECF244321}">
                <p14:modId xmlns:p14="http://schemas.microsoft.com/office/powerpoint/2010/main" val="3694193739"/>
              </p:ext>
            </p:extLst>
          </p:nvPr>
        </p:nvGraphicFramePr>
        <p:xfrm>
          <a:off x="321394" y="1173175"/>
          <a:ext cx="11652596" cy="3512690"/>
        </p:xfrm>
        <a:graphic>
          <a:graphicData uri="http://schemas.openxmlformats.org/drawingml/2006/table">
            <a:tbl>
              <a:tblPr>
                <a:tableStyleId>{073A0DAA-6AF3-43AB-8588-CEC1D06C72B9}</a:tableStyleId>
              </a:tblPr>
              <a:tblGrid>
                <a:gridCol w="2063997">
                  <a:extLst>
                    <a:ext uri="{9D8B030D-6E8A-4147-A177-3AD203B41FA5}">
                      <a16:colId xmlns:a16="http://schemas.microsoft.com/office/drawing/2014/main" val="1605407494"/>
                    </a:ext>
                  </a:extLst>
                </a:gridCol>
                <a:gridCol w="1548000">
                  <a:extLst>
                    <a:ext uri="{9D8B030D-6E8A-4147-A177-3AD203B41FA5}">
                      <a16:colId xmlns:a16="http://schemas.microsoft.com/office/drawing/2014/main" val="4078396786"/>
                    </a:ext>
                  </a:extLst>
                </a:gridCol>
                <a:gridCol w="1505301">
                  <a:extLst>
                    <a:ext uri="{9D8B030D-6E8A-4147-A177-3AD203B41FA5}">
                      <a16:colId xmlns:a16="http://schemas.microsoft.com/office/drawing/2014/main" val="3979894652"/>
                    </a:ext>
                  </a:extLst>
                </a:gridCol>
                <a:gridCol w="1669774">
                  <a:extLst>
                    <a:ext uri="{9D8B030D-6E8A-4147-A177-3AD203B41FA5}">
                      <a16:colId xmlns:a16="http://schemas.microsoft.com/office/drawing/2014/main" val="3180661692"/>
                    </a:ext>
                  </a:extLst>
                </a:gridCol>
                <a:gridCol w="1468925">
                  <a:extLst>
                    <a:ext uri="{9D8B030D-6E8A-4147-A177-3AD203B41FA5}">
                      <a16:colId xmlns:a16="http://schemas.microsoft.com/office/drawing/2014/main" val="449844718"/>
                    </a:ext>
                  </a:extLst>
                </a:gridCol>
                <a:gridCol w="1934233">
                  <a:extLst>
                    <a:ext uri="{9D8B030D-6E8A-4147-A177-3AD203B41FA5}">
                      <a16:colId xmlns:a16="http://schemas.microsoft.com/office/drawing/2014/main" val="3324422836"/>
                    </a:ext>
                  </a:extLst>
                </a:gridCol>
                <a:gridCol w="1462366">
                  <a:extLst>
                    <a:ext uri="{9D8B030D-6E8A-4147-A177-3AD203B41FA5}">
                      <a16:colId xmlns:a16="http://schemas.microsoft.com/office/drawing/2014/main" val="2718815111"/>
                    </a:ext>
                  </a:extLst>
                </a:gridCol>
              </a:tblGrid>
              <a:tr h="335226">
                <a:tc rowSpan="2">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ko-KR" altLang="en-US" sz="2200" b="1" u="none" strike="noStrike" baseline="0" dirty="0">
                          <a:effectLst/>
                          <a:latin typeface="Arial" panose="020B0604020202020204" pitchFamily="34" charset="0"/>
                        </a:rPr>
                        <a:t>보안강도</a:t>
                      </a:r>
                      <a:r>
                        <a:rPr lang="en-US" altLang="ko-KR" sz="2200" b="1" u="none" strike="noStrike" baseline="0" dirty="0">
                          <a:effectLst/>
                          <a:latin typeface="Arial" panose="020B0604020202020204" pitchFamily="34" charset="0"/>
                        </a:rPr>
                        <a:t>(</a:t>
                      </a:r>
                      <a:r>
                        <a:rPr lang="ko-KR" altLang="en-US" sz="2200" b="1" u="none" strike="noStrike" baseline="0" dirty="0">
                          <a:effectLst/>
                          <a:latin typeface="Arial" panose="020B0604020202020204" pitchFamily="34" charset="0"/>
                        </a:rPr>
                        <a:t>비트</a:t>
                      </a:r>
                      <a:r>
                        <a:rPr lang="en-US" altLang="ko-KR" sz="2200" b="1" u="none" strike="noStrike" baseline="0" dirty="0">
                          <a:effectLst/>
                          <a:latin typeface="Arial" panose="020B0604020202020204" pitchFamily="34" charset="0"/>
                        </a:rPr>
                        <a:t>)</a:t>
                      </a:r>
                      <a:endParaRPr lang="en-US" altLang="ko-KR" sz="2200" b="1" i="0" u="none" strike="noStrike" baseline="0" dirty="0">
                        <a:solidFill>
                          <a:srgbClr val="000000"/>
                        </a:solidFill>
                        <a:effectLst/>
                        <a:latin typeface="Arial" panose="020B0604020202020204" pitchFamily="34" charset="0"/>
                        <a:ea typeface="+mn-ea"/>
                      </a:endParaRPr>
                    </a:p>
                  </a:txBody>
                  <a:tcPr marL="36000" marR="36000" marT="36000" marB="36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gridSpan="2">
                  <a:txBody>
                    <a:bodyPr/>
                    <a:lstStyle/>
                    <a:p>
                      <a:pPr algn="ctr" fontAlgn="ctr"/>
                      <a:r>
                        <a:rPr lang="en-US" sz="2200" b="1" i="0" u="none" strike="noStrike" dirty="0">
                          <a:solidFill>
                            <a:srgbClr val="000000"/>
                          </a:solidFill>
                          <a:effectLst/>
                          <a:latin typeface="맑은 고딕" panose="020B0503020000020004" pitchFamily="50" charset="-127"/>
                          <a:ea typeface="맑은 고딕" panose="020B0503020000020004" pitchFamily="50" charset="-127"/>
                        </a:rPr>
                        <a:t>Hash</a:t>
                      </a:r>
                    </a:p>
                  </a:txBody>
                  <a:tcPr marL="36000" marR="36000" marT="36000" marB="36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hMerge="1">
                  <a:txBody>
                    <a:bodyPr/>
                    <a:lstStyle/>
                    <a:p>
                      <a:pPr algn="ctr" fontAlgn="ctr"/>
                      <a:endParaRPr lang="en-US" sz="160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2">
                        <a:lumMod val="75000"/>
                      </a:schemeClr>
                    </a:solidFill>
                  </a:tcPr>
                </a:tc>
                <a:tc>
                  <a:txBody>
                    <a:bodyPr/>
                    <a:lstStyle/>
                    <a:p>
                      <a:pPr algn="ctr" fontAlgn="ctr"/>
                      <a:r>
                        <a:rPr lang="ko-KR" altLang="en-US" sz="2200" b="1" i="0" u="none" strike="noStrike" dirty="0" err="1">
                          <a:solidFill>
                            <a:srgbClr val="000000"/>
                          </a:solidFill>
                          <a:effectLst/>
                          <a:latin typeface="맑은 고딕" panose="020B0503020000020004" pitchFamily="50" charset="-127"/>
                          <a:ea typeface="맑은 고딕" panose="020B0503020000020004" pitchFamily="50" charset="-127"/>
                        </a:rPr>
                        <a:t>대칭키</a:t>
                      </a:r>
                      <a:r>
                        <a:rPr lang="ko-KR" altLang="en-US" sz="2200" b="1" i="0" u="none" strike="noStrike" dirty="0">
                          <a:solidFill>
                            <a:srgbClr val="000000"/>
                          </a:solidFill>
                          <a:effectLst/>
                          <a:latin typeface="맑은 고딕" panose="020B0503020000020004" pitchFamily="50" charset="-127"/>
                          <a:ea typeface="맑은 고딕" panose="020B0503020000020004" pitchFamily="50" charset="-127"/>
                        </a:rPr>
                        <a:t> 암호</a:t>
                      </a:r>
                      <a:endParaRPr lang="en-US" sz="220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gridSpan="2">
                  <a:txBody>
                    <a:bodyPr/>
                    <a:lstStyle/>
                    <a:p>
                      <a:pPr algn="ctr" fontAlgn="ctr"/>
                      <a:r>
                        <a:rPr lang="ko-KR" altLang="en-US" sz="2200" b="1" i="0" u="none" strike="noStrike" dirty="0">
                          <a:solidFill>
                            <a:srgbClr val="000000"/>
                          </a:solidFill>
                          <a:effectLst/>
                          <a:latin typeface="맑은 고딕" panose="020B0503020000020004" pitchFamily="50" charset="-127"/>
                          <a:ea typeface="맑은 고딕" panose="020B0503020000020004" pitchFamily="50" charset="-127"/>
                        </a:rPr>
                        <a:t>비대칭키 암호</a:t>
                      </a:r>
                      <a:endParaRPr lang="en-US" sz="220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hMerge="1">
                  <a:txBody>
                    <a:bodyPr/>
                    <a:lstStyle/>
                    <a:p>
                      <a:pPr algn="ctr" fontAlgn="ctr"/>
                      <a:endParaRPr lang="en-US" sz="160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2">
                        <a:lumMod val="75000"/>
                      </a:schemeClr>
                    </a:solidFill>
                  </a:tcPr>
                </a:tc>
                <a:tc rowSpan="2">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ko-KR" altLang="en-US" sz="2200" b="1" u="none" strike="noStrike" baseline="0" dirty="0">
                          <a:effectLst/>
                          <a:latin typeface="Arial" panose="020B0604020202020204" pitchFamily="34" charset="0"/>
                        </a:rPr>
                        <a:t>허용기간</a:t>
                      </a:r>
                      <a:endParaRPr lang="ko-KR" altLang="en-US" sz="2200" b="1" i="0" u="none" strike="noStrike" baseline="0" dirty="0">
                        <a:solidFill>
                          <a:srgbClr val="000000"/>
                        </a:solidFill>
                        <a:effectLst/>
                        <a:latin typeface="Arial" panose="020B0604020202020204" pitchFamily="34" charset="0"/>
                        <a:ea typeface="+mn-ea"/>
                      </a:endParaRPr>
                    </a:p>
                  </a:txBody>
                  <a:tcPr marL="36000" marR="36000" marT="36000" marB="36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859541142"/>
                  </a:ext>
                </a:extLst>
              </a:tr>
              <a:tr h="365470">
                <a:tc vMerge="1">
                  <a:txBody>
                    <a:bodyPr/>
                    <a:lstStyle/>
                    <a:p>
                      <a:pPr algn="ctr" fontAlgn="ctr"/>
                      <a:endParaRPr lang="en-US" altLang="ko-KR" sz="200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2">
                        <a:lumMod val="75000"/>
                      </a:schemeClr>
                    </a:solidFill>
                  </a:tcPr>
                </a:tc>
                <a:tc>
                  <a:txBody>
                    <a:bodyPr/>
                    <a:lstStyle/>
                    <a:p>
                      <a:pPr algn="ctr" fontAlgn="ctr"/>
                      <a:r>
                        <a:rPr lang="en-US" sz="2200" u="none" strike="noStrike" baseline="0" dirty="0">
                          <a:effectLst/>
                          <a:latin typeface="Arial" panose="020B0604020202020204" pitchFamily="34" charset="0"/>
                        </a:rPr>
                        <a:t>SHA2</a:t>
                      </a:r>
                      <a:endParaRPr lang="en-US" sz="2200" b="1" i="0" u="none" strike="noStrike" baseline="0" dirty="0">
                        <a:solidFill>
                          <a:srgbClr val="000000"/>
                        </a:solidFill>
                        <a:effectLst/>
                        <a:latin typeface="Arial" panose="020B0604020202020204" pitchFamily="34" charset="0"/>
                        <a:ea typeface="맑은 고딕" panose="020B0503020000020004" pitchFamily="50" charset="-127"/>
                      </a:endParaRPr>
                    </a:p>
                  </a:txBody>
                  <a:tcPr marL="36000" marR="36000" marT="36000" marB="36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fontAlgn="ctr"/>
                      <a:r>
                        <a:rPr lang="en-US" sz="2200" u="none" strike="noStrike" baseline="0" dirty="0">
                          <a:effectLst/>
                          <a:latin typeface="Arial" panose="020B0604020202020204" pitchFamily="34" charset="0"/>
                        </a:rPr>
                        <a:t>SHA3</a:t>
                      </a:r>
                      <a:endParaRPr lang="en-US" sz="2200" b="1" i="0" u="none" strike="noStrike" baseline="0" dirty="0">
                        <a:solidFill>
                          <a:srgbClr val="000000"/>
                        </a:solidFill>
                        <a:effectLst/>
                        <a:latin typeface="Arial" panose="020B0604020202020204" pitchFamily="34" charset="0"/>
                        <a:ea typeface="맑은 고딕" panose="020B0503020000020004" pitchFamily="50" charset="-127"/>
                      </a:endParaRPr>
                    </a:p>
                  </a:txBody>
                  <a:tcPr marL="36000" marR="36000" marT="36000" marB="36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fontAlgn="ctr"/>
                      <a:r>
                        <a:rPr lang="en-US" sz="2200" u="none" strike="noStrike" baseline="0" dirty="0">
                          <a:effectLst/>
                          <a:latin typeface="Arial" panose="020B0604020202020204" pitchFamily="34" charset="0"/>
                        </a:rPr>
                        <a:t>AES</a:t>
                      </a:r>
                      <a:endParaRPr lang="en-US" sz="2200" b="1" i="0" u="none" strike="noStrike" baseline="0" dirty="0">
                        <a:solidFill>
                          <a:srgbClr val="000000"/>
                        </a:solidFill>
                        <a:effectLst/>
                        <a:latin typeface="Arial" panose="020B0604020202020204" pitchFamily="34" charset="0"/>
                        <a:ea typeface="맑은 고딕" panose="020B0503020000020004" pitchFamily="50" charset="-127"/>
                      </a:endParaRPr>
                    </a:p>
                  </a:txBody>
                  <a:tcPr marL="36000" marR="36000" marT="36000" marB="36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fontAlgn="ctr"/>
                      <a:r>
                        <a:rPr lang="en-US" sz="2200" u="none" strike="noStrike" baseline="0" dirty="0">
                          <a:effectLst/>
                          <a:latin typeface="Arial" panose="020B0604020202020204" pitchFamily="34" charset="0"/>
                        </a:rPr>
                        <a:t>IFC(RSA)</a:t>
                      </a:r>
                      <a:endParaRPr lang="en-US" sz="2200" b="1" i="0" u="none" strike="noStrike" baseline="0" dirty="0">
                        <a:solidFill>
                          <a:srgbClr val="000000"/>
                        </a:solidFill>
                        <a:effectLst/>
                        <a:latin typeface="Arial" panose="020B0604020202020204" pitchFamily="34" charset="0"/>
                        <a:ea typeface="맑은 고딕" panose="020B0503020000020004" pitchFamily="50" charset="-127"/>
                      </a:endParaRPr>
                    </a:p>
                  </a:txBody>
                  <a:tcPr marL="36000" marR="36000" marT="36000" marB="36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fontAlgn="ctr"/>
                      <a:r>
                        <a:rPr lang="en-US" sz="2200" u="none" strike="noStrike" baseline="0" dirty="0">
                          <a:effectLst/>
                          <a:latin typeface="Arial" panose="020B0604020202020204" pitchFamily="34" charset="0"/>
                        </a:rPr>
                        <a:t>ECC(ECDSA)</a:t>
                      </a:r>
                      <a:endParaRPr lang="en-US" sz="2200" b="1" i="0" u="none" strike="noStrike" baseline="0" dirty="0">
                        <a:solidFill>
                          <a:srgbClr val="000000"/>
                        </a:solidFill>
                        <a:effectLst/>
                        <a:latin typeface="Arial" panose="020B0604020202020204" pitchFamily="34" charset="0"/>
                        <a:ea typeface="맑은 고딕" panose="020B0503020000020004" pitchFamily="50" charset="-127"/>
                      </a:endParaRPr>
                    </a:p>
                  </a:txBody>
                  <a:tcPr marL="36000" marR="36000" marT="36000" marB="36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vMerge="1">
                  <a:txBody>
                    <a:bodyPr/>
                    <a:lstStyle/>
                    <a:p>
                      <a:pPr algn="ctr" fontAlgn="ctr"/>
                      <a:endParaRPr lang="ko-KR" altLang="en-US" sz="220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19678929"/>
                  </a:ext>
                </a:extLst>
              </a:tr>
              <a:tr h="539626">
                <a:tc>
                  <a:txBody>
                    <a:bodyPr/>
                    <a:lstStyle/>
                    <a:p>
                      <a:pPr algn="ctr" fontAlgn="ctr"/>
                      <a:r>
                        <a:rPr lang="ko-KR" altLang="en-US" sz="2200" u="none" strike="noStrike" baseline="0" dirty="0">
                          <a:effectLst/>
                          <a:latin typeface="Arial" panose="020B0604020202020204" pitchFamily="34" charset="0"/>
                        </a:rPr>
                        <a:t>≤ </a:t>
                      </a:r>
                      <a:r>
                        <a:rPr lang="en-US" altLang="ko-KR" sz="2200" u="none" strike="noStrike" baseline="0" dirty="0">
                          <a:effectLst/>
                          <a:latin typeface="Arial" panose="020B0604020202020204" pitchFamily="34" charset="0"/>
                        </a:rPr>
                        <a:t>80</a:t>
                      </a:r>
                      <a:endParaRPr lang="en-US" altLang="ko-KR" sz="2200" b="0" i="0" u="none" strike="noStrike" baseline="0" dirty="0">
                        <a:solidFill>
                          <a:srgbClr val="000000"/>
                        </a:solidFill>
                        <a:effectLst/>
                        <a:latin typeface="Arial" panose="020B0604020202020204" pitchFamily="34" charset="0"/>
                        <a:ea typeface="맑은 고딕" panose="020B0503020000020004" pitchFamily="50" charset="-127"/>
                      </a:endParaRPr>
                    </a:p>
                  </a:txBody>
                  <a:tcPr marL="36000" marR="36000" marT="36000" marB="36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50000"/>
                      </a:schemeClr>
                    </a:solidFill>
                  </a:tcPr>
                </a:tc>
                <a:tc>
                  <a:txBody>
                    <a:bodyPr/>
                    <a:lstStyle/>
                    <a:p>
                      <a:pPr algn="ctr" fontAlgn="ctr"/>
                      <a:endParaRPr lang="ko-KR" altLang="en-US" sz="2200" b="0" i="0" u="none" strike="noStrike" baseline="0" dirty="0">
                        <a:solidFill>
                          <a:schemeClr val="bg1">
                            <a:lumMod val="85000"/>
                          </a:schemeClr>
                        </a:solidFill>
                        <a:effectLst/>
                        <a:latin typeface="Arial" panose="020B0604020202020204" pitchFamily="34" charset="0"/>
                        <a:ea typeface="맑은 고딕" panose="020B0503020000020004" pitchFamily="50" charset="-127"/>
                      </a:endParaRPr>
                    </a:p>
                  </a:txBody>
                  <a:tcPr marL="36000" marR="36000"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fontAlgn="ctr"/>
                      <a:endParaRPr lang="ko-KR" altLang="en-US" sz="2200" b="0" i="0" u="none" strike="noStrike" baseline="0" dirty="0">
                        <a:solidFill>
                          <a:schemeClr val="bg1">
                            <a:lumMod val="85000"/>
                          </a:schemeClr>
                        </a:solidFill>
                        <a:effectLst/>
                        <a:latin typeface="Arial" panose="020B0604020202020204" pitchFamily="34" charset="0"/>
                        <a:ea typeface="맑은 고딕" panose="020B0503020000020004" pitchFamily="50" charset="-127"/>
                      </a:endParaRPr>
                    </a:p>
                  </a:txBody>
                  <a:tcPr marL="36000" marR="36000"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fontAlgn="ctr"/>
                      <a:endParaRPr lang="ko-KR" altLang="en-US" sz="2200" b="0" i="0" u="none" strike="noStrike" baseline="0" dirty="0">
                        <a:solidFill>
                          <a:schemeClr val="bg1">
                            <a:lumMod val="85000"/>
                          </a:schemeClr>
                        </a:solidFill>
                        <a:effectLst/>
                        <a:latin typeface="Arial" panose="020B0604020202020204" pitchFamily="34" charset="0"/>
                        <a:ea typeface="맑은 고딕" panose="020B0503020000020004" pitchFamily="50" charset="-127"/>
                      </a:endParaRPr>
                    </a:p>
                  </a:txBody>
                  <a:tcPr marL="36000" marR="36000"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fontAlgn="ctr"/>
                      <a:r>
                        <a:rPr lang="en-US" altLang="ko-KR" sz="2200" u="none" strike="noStrike" baseline="0" dirty="0">
                          <a:solidFill>
                            <a:schemeClr val="bg1">
                              <a:lumMod val="85000"/>
                            </a:schemeClr>
                          </a:solidFill>
                          <a:effectLst/>
                          <a:latin typeface="Arial" panose="020B0604020202020204" pitchFamily="34" charset="0"/>
                        </a:rPr>
                        <a:t>1024</a:t>
                      </a:r>
                      <a:endParaRPr lang="en-US" altLang="ko-KR" sz="2200" b="0" i="0" u="none" strike="noStrike" baseline="0" dirty="0">
                        <a:solidFill>
                          <a:schemeClr val="bg1">
                            <a:lumMod val="85000"/>
                          </a:schemeClr>
                        </a:solidFill>
                        <a:effectLst/>
                        <a:latin typeface="Arial" panose="020B0604020202020204" pitchFamily="34" charset="0"/>
                        <a:ea typeface="맑은 고딕" panose="020B0503020000020004" pitchFamily="50" charset="-127"/>
                      </a:endParaRPr>
                    </a:p>
                  </a:txBody>
                  <a:tcPr marL="36000" marR="36000"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fontAlgn="ctr"/>
                      <a:r>
                        <a:rPr lang="en-US" altLang="ko-KR" sz="2200" u="none" strike="noStrike" baseline="0" dirty="0">
                          <a:solidFill>
                            <a:schemeClr val="bg1">
                              <a:lumMod val="85000"/>
                            </a:schemeClr>
                          </a:solidFill>
                          <a:effectLst/>
                          <a:latin typeface="Arial" panose="020B0604020202020204" pitchFamily="34" charset="0"/>
                        </a:rPr>
                        <a:t>160-223</a:t>
                      </a:r>
                      <a:endParaRPr lang="en-US" altLang="ko-KR" sz="2200" b="0" i="0" u="none" strike="noStrike" baseline="0" dirty="0">
                        <a:solidFill>
                          <a:schemeClr val="bg1">
                            <a:lumMod val="85000"/>
                          </a:schemeClr>
                        </a:solidFill>
                        <a:effectLst/>
                        <a:latin typeface="Arial" panose="020B0604020202020204" pitchFamily="34" charset="0"/>
                        <a:ea typeface="맑은 고딕" panose="020B0503020000020004" pitchFamily="50" charset="-127"/>
                      </a:endParaRPr>
                    </a:p>
                  </a:txBody>
                  <a:tcPr marL="36000" marR="36000"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fontAlgn="ctr"/>
                      <a:r>
                        <a:rPr lang="ko-KR" altLang="en-US" sz="2200" u="none" strike="noStrike" baseline="0" dirty="0" err="1">
                          <a:solidFill>
                            <a:schemeClr val="tx1"/>
                          </a:solidFill>
                          <a:effectLst/>
                          <a:latin typeface="Arial" panose="020B0604020202020204" pitchFamily="34" charset="0"/>
                        </a:rPr>
                        <a:t>미허용</a:t>
                      </a:r>
                      <a:endParaRPr lang="ko-KR" altLang="en-US" sz="2200" b="0" i="0" u="none" strike="noStrike" baseline="0" dirty="0">
                        <a:solidFill>
                          <a:schemeClr val="tx1"/>
                        </a:solidFill>
                        <a:effectLst/>
                        <a:latin typeface="Arial" panose="020B0604020202020204" pitchFamily="34" charset="0"/>
                        <a:ea typeface="맑은 고딕" panose="020B0503020000020004" pitchFamily="50" charset="-127"/>
                      </a:endParaRPr>
                    </a:p>
                  </a:txBody>
                  <a:tcPr marL="36000" marR="36000"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3077341961"/>
                  </a:ext>
                </a:extLst>
              </a:tr>
              <a:tr h="539626">
                <a:tc>
                  <a:txBody>
                    <a:bodyPr/>
                    <a:lstStyle/>
                    <a:p>
                      <a:pPr algn="ctr" fontAlgn="ctr"/>
                      <a:r>
                        <a:rPr lang="en-US" altLang="ko-KR" sz="2200" u="none" strike="noStrike" baseline="0" dirty="0">
                          <a:effectLst/>
                          <a:latin typeface="Arial" panose="020B0604020202020204" pitchFamily="34" charset="0"/>
                        </a:rPr>
                        <a:t>112</a:t>
                      </a:r>
                      <a:endParaRPr lang="en-US" altLang="ko-KR" sz="2200" b="0" i="0" u="none" strike="noStrike" baseline="0" dirty="0">
                        <a:solidFill>
                          <a:srgbClr val="000000"/>
                        </a:solidFill>
                        <a:effectLst/>
                        <a:latin typeface="Arial" panose="020B0604020202020204" pitchFamily="34" charset="0"/>
                        <a:ea typeface="맑은 고딕" panose="020B0503020000020004" pitchFamily="50" charset="-127"/>
                      </a:endParaRPr>
                    </a:p>
                  </a:txBody>
                  <a:tcPr marL="36000" marR="36000" marT="36000" marB="36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C700"/>
                    </a:solidFill>
                  </a:tcPr>
                </a:tc>
                <a:tc>
                  <a:txBody>
                    <a:bodyPr/>
                    <a:lstStyle/>
                    <a:p>
                      <a:pPr algn="ctr" fontAlgn="ctr"/>
                      <a:r>
                        <a:rPr lang="en-US" altLang="ko-KR" sz="2200" u="none" strike="noStrike" baseline="0" dirty="0">
                          <a:solidFill>
                            <a:schemeClr val="bg1">
                              <a:lumMod val="85000"/>
                            </a:schemeClr>
                          </a:solidFill>
                          <a:effectLst/>
                          <a:latin typeface="Arial" panose="020B0604020202020204" pitchFamily="34" charset="0"/>
                        </a:rPr>
                        <a:t>224</a:t>
                      </a:r>
                      <a:endParaRPr lang="en-US" altLang="ko-KR" sz="2200" b="0" i="0" u="none" strike="noStrike" baseline="0" dirty="0">
                        <a:solidFill>
                          <a:schemeClr val="bg1">
                            <a:lumMod val="85000"/>
                          </a:schemeClr>
                        </a:solidFill>
                        <a:effectLst/>
                        <a:latin typeface="Arial" panose="020B0604020202020204" pitchFamily="34" charset="0"/>
                        <a:ea typeface="맑은 고딕" panose="020B0503020000020004" pitchFamily="50" charset="-127"/>
                      </a:endParaRPr>
                    </a:p>
                  </a:txBody>
                  <a:tcPr marL="36000" marR="36000"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fontAlgn="ctr"/>
                      <a:r>
                        <a:rPr lang="en-US" altLang="ko-KR" sz="2200" u="none" strike="noStrike" baseline="0" dirty="0">
                          <a:solidFill>
                            <a:schemeClr val="bg1">
                              <a:lumMod val="85000"/>
                            </a:schemeClr>
                          </a:solidFill>
                          <a:effectLst/>
                          <a:latin typeface="Arial" panose="020B0604020202020204" pitchFamily="34" charset="0"/>
                        </a:rPr>
                        <a:t>224</a:t>
                      </a:r>
                      <a:endParaRPr lang="en-US" altLang="ko-KR" sz="2200" b="0" i="0" u="none" strike="noStrike" baseline="0" dirty="0">
                        <a:solidFill>
                          <a:schemeClr val="bg1">
                            <a:lumMod val="85000"/>
                          </a:schemeClr>
                        </a:solidFill>
                        <a:effectLst/>
                        <a:latin typeface="Arial" panose="020B0604020202020204" pitchFamily="34" charset="0"/>
                        <a:ea typeface="맑은 고딕" panose="020B0503020000020004" pitchFamily="50" charset="-127"/>
                      </a:endParaRPr>
                    </a:p>
                  </a:txBody>
                  <a:tcPr marL="36000" marR="36000"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fontAlgn="ctr"/>
                      <a:endParaRPr lang="ko-KR" altLang="en-US" sz="2200" b="0" i="0" u="none" strike="noStrike" baseline="0" dirty="0">
                        <a:solidFill>
                          <a:schemeClr val="bg1">
                            <a:lumMod val="85000"/>
                          </a:schemeClr>
                        </a:solidFill>
                        <a:effectLst/>
                        <a:latin typeface="Arial" panose="020B0604020202020204" pitchFamily="34" charset="0"/>
                        <a:ea typeface="맑은 고딕" panose="020B0503020000020004" pitchFamily="50" charset="-127"/>
                      </a:endParaRPr>
                    </a:p>
                  </a:txBody>
                  <a:tcPr marL="36000" marR="36000"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fontAlgn="ctr"/>
                      <a:r>
                        <a:rPr lang="en-US" altLang="ko-KR" sz="2200" u="none" strike="noStrike" baseline="0" dirty="0">
                          <a:solidFill>
                            <a:schemeClr val="bg1">
                              <a:lumMod val="85000"/>
                            </a:schemeClr>
                          </a:solidFill>
                          <a:effectLst/>
                          <a:latin typeface="Arial" panose="020B0604020202020204" pitchFamily="34" charset="0"/>
                        </a:rPr>
                        <a:t>2048</a:t>
                      </a:r>
                      <a:endParaRPr lang="en-US" altLang="ko-KR" sz="2200" b="0" i="0" u="none" strike="noStrike" baseline="0" dirty="0">
                        <a:solidFill>
                          <a:schemeClr val="bg1">
                            <a:lumMod val="85000"/>
                          </a:schemeClr>
                        </a:solidFill>
                        <a:effectLst/>
                        <a:latin typeface="Arial" panose="020B0604020202020204" pitchFamily="34" charset="0"/>
                        <a:ea typeface="맑은 고딕" panose="020B0503020000020004" pitchFamily="50" charset="-127"/>
                      </a:endParaRPr>
                    </a:p>
                  </a:txBody>
                  <a:tcPr marL="36000" marR="36000"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fontAlgn="ctr"/>
                      <a:r>
                        <a:rPr lang="en-US" altLang="ko-KR" sz="2200" u="none" strike="noStrike" baseline="0" dirty="0">
                          <a:solidFill>
                            <a:schemeClr val="bg1">
                              <a:lumMod val="85000"/>
                            </a:schemeClr>
                          </a:solidFill>
                          <a:effectLst/>
                          <a:latin typeface="Arial" panose="020B0604020202020204" pitchFamily="34" charset="0"/>
                        </a:rPr>
                        <a:t>224-255</a:t>
                      </a:r>
                      <a:endParaRPr lang="en-US" altLang="ko-KR" sz="2200" b="0" i="0" u="none" strike="noStrike" baseline="0" dirty="0">
                        <a:solidFill>
                          <a:schemeClr val="bg1">
                            <a:lumMod val="85000"/>
                          </a:schemeClr>
                        </a:solidFill>
                        <a:effectLst/>
                        <a:latin typeface="Arial" panose="020B0604020202020204" pitchFamily="34" charset="0"/>
                        <a:ea typeface="맑은 고딕" panose="020B0503020000020004" pitchFamily="50" charset="-127"/>
                      </a:endParaRPr>
                    </a:p>
                  </a:txBody>
                  <a:tcPr marL="36000" marR="36000"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fontAlgn="ctr"/>
                      <a:r>
                        <a:rPr lang="en-US" altLang="ko-KR" sz="2200" u="none" strike="noStrike" baseline="0" dirty="0">
                          <a:solidFill>
                            <a:schemeClr val="tx1"/>
                          </a:solidFill>
                          <a:effectLst/>
                          <a:latin typeface="Arial" panose="020B0604020202020204" pitchFamily="34" charset="0"/>
                        </a:rPr>
                        <a:t>~2030</a:t>
                      </a:r>
                      <a:r>
                        <a:rPr lang="ko-KR" altLang="en-US" sz="2200" u="none" strike="noStrike" baseline="0" dirty="0">
                          <a:solidFill>
                            <a:schemeClr val="tx1"/>
                          </a:solidFill>
                          <a:effectLst/>
                          <a:latin typeface="Arial" panose="020B0604020202020204" pitchFamily="34" charset="0"/>
                        </a:rPr>
                        <a:t>년</a:t>
                      </a:r>
                      <a:endParaRPr lang="ko-KR" altLang="en-US" sz="2200" b="0" i="0" u="none" strike="noStrike" baseline="0" dirty="0">
                        <a:solidFill>
                          <a:schemeClr val="tx1"/>
                        </a:solidFill>
                        <a:effectLst/>
                        <a:latin typeface="Arial" panose="020B0604020202020204" pitchFamily="34" charset="0"/>
                        <a:ea typeface="맑은 고딕" panose="020B0503020000020004" pitchFamily="50" charset="-127"/>
                      </a:endParaRPr>
                    </a:p>
                  </a:txBody>
                  <a:tcPr marL="36000" marR="36000"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FC700"/>
                    </a:solidFill>
                  </a:tcPr>
                </a:tc>
                <a:extLst>
                  <a:ext uri="{0D108BD9-81ED-4DB2-BD59-A6C34878D82A}">
                    <a16:rowId xmlns:a16="http://schemas.microsoft.com/office/drawing/2014/main" val="3571949297"/>
                  </a:ext>
                </a:extLst>
              </a:tr>
              <a:tr h="539626">
                <a:tc>
                  <a:txBody>
                    <a:bodyPr/>
                    <a:lstStyle/>
                    <a:p>
                      <a:pPr algn="ctr" fontAlgn="ctr"/>
                      <a:r>
                        <a:rPr lang="en-US" altLang="ko-KR" sz="2200" u="none" strike="noStrike" baseline="0" dirty="0">
                          <a:effectLst/>
                          <a:latin typeface="Arial" panose="020B0604020202020204" pitchFamily="34" charset="0"/>
                        </a:rPr>
                        <a:t>128</a:t>
                      </a:r>
                      <a:endParaRPr lang="en-US" altLang="ko-KR" sz="2200" b="0" i="0" u="none" strike="noStrike" baseline="0" dirty="0">
                        <a:solidFill>
                          <a:srgbClr val="000000"/>
                        </a:solidFill>
                        <a:effectLst/>
                        <a:latin typeface="Arial" panose="020B0604020202020204" pitchFamily="34" charset="0"/>
                        <a:ea typeface="맑은 고딕" panose="020B0503020000020004" pitchFamily="50" charset="-127"/>
                      </a:endParaRPr>
                    </a:p>
                  </a:txBody>
                  <a:tcPr marL="36000" marR="36000" marT="36000" marB="36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00D35A"/>
                    </a:solidFill>
                  </a:tcPr>
                </a:tc>
                <a:tc>
                  <a:txBody>
                    <a:bodyPr/>
                    <a:lstStyle/>
                    <a:p>
                      <a:pPr algn="ctr" fontAlgn="ctr"/>
                      <a:r>
                        <a:rPr lang="en-US" altLang="ko-KR" sz="2200" u="none" strike="noStrike" baseline="0" dirty="0">
                          <a:solidFill>
                            <a:schemeClr val="bg1">
                              <a:lumMod val="85000"/>
                            </a:schemeClr>
                          </a:solidFill>
                          <a:effectLst/>
                          <a:latin typeface="Arial" panose="020B0604020202020204" pitchFamily="34" charset="0"/>
                        </a:rPr>
                        <a:t>256</a:t>
                      </a:r>
                      <a:endParaRPr lang="en-US" altLang="ko-KR" sz="2200" b="0" i="0" u="none" strike="noStrike" baseline="0" dirty="0">
                        <a:solidFill>
                          <a:schemeClr val="bg1">
                            <a:lumMod val="85000"/>
                          </a:schemeClr>
                        </a:solidFill>
                        <a:effectLst/>
                        <a:latin typeface="Arial" panose="020B0604020202020204" pitchFamily="34" charset="0"/>
                        <a:ea typeface="맑은 고딕" panose="020B0503020000020004" pitchFamily="50" charset="-127"/>
                      </a:endParaRPr>
                    </a:p>
                  </a:txBody>
                  <a:tcPr marL="36000" marR="36000"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fontAlgn="ctr"/>
                      <a:r>
                        <a:rPr lang="en-US" altLang="ko-KR" sz="2200" u="none" strike="noStrike" baseline="0" dirty="0">
                          <a:solidFill>
                            <a:schemeClr val="bg1">
                              <a:lumMod val="85000"/>
                            </a:schemeClr>
                          </a:solidFill>
                          <a:effectLst/>
                          <a:latin typeface="Arial" panose="020B0604020202020204" pitchFamily="34" charset="0"/>
                        </a:rPr>
                        <a:t>256</a:t>
                      </a:r>
                      <a:endParaRPr lang="en-US" altLang="ko-KR" sz="2200" b="0" i="0" u="none" strike="noStrike" baseline="0" dirty="0">
                        <a:solidFill>
                          <a:schemeClr val="bg1">
                            <a:lumMod val="85000"/>
                          </a:schemeClr>
                        </a:solidFill>
                        <a:effectLst/>
                        <a:latin typeface="Arial" panose="020B0604020202020204" pitchFamily="34" charset="0"/>
                        <a:ea typeface="맑은 고딕" panose="020B0503020000020004" pitchFamily="50" charset="-127"/>
                      </a:endParaRPr>
                    </a:p>
                  </a:txBody>
                  <a:tcPr marL="36000" marR="36000"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fontAlgn="ctr"/>
                      <a:r>
                        <a:rPr lang="en-US" altLang="ko-KR" sz="2200" u="none" strike="noStrike" baseline="0" dirty="0">
                          <a:solidFill>
                            <a:schemeClr val="bg1">
                              <a:lumMod val="85000"/>
                            </a:schemeClr>
                          </a:solidFill>
                          <a:effectLst/>
                          <a:latin typeface="Arial" panose="020B0604020202020204" pitchFamily="34" charset="0"/>
                        </a:rPr>
                        <a:t>128</a:t>
                      </a:r>
                      <a:endParaRPr lang="en-US" altLang="ko-KR" sz="2200" b="0" i="0" u="none" strike="noStrike" baseline="0" dirty="0">
                        <a:solidFill>
                          <a:schemeClr val="bg1">
                            <a:lumMod val="85000"/>
                          </a:schemeClr>
                        </a:solidFill>
                        <a:effectLst/>
                        <a:latin typeface="Arial" panose="020B0604020202020204" pitchFamily="34" charset="0"/>
                        <a:ea typeface="맑은 고딕" panose="020B0503020000020004" pitchFamily="50" charset="-127"/>
                      </a:endParaRPr>
                    </a:p>
                  </a:txBody>
                  <a:tcPr marL="36000" marR="36000"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fontAlgn="ctr"/>
                      <a:r>
                        <a:rPr lang="en-US" altLang="ko-KR" sz="2200" u="none" strike="noStrike" baseline="0" dirty="0">
                          <a:solidFill>
                            <a:schemeClr val="bg1">
                              <a:lumMod val="85000"/>
                            </a:schemeClr>
                          </a:solidFill>
                          <a:effectLst/>
                          <a:latin typeface="Arial" panose="020B0604020202020204" pitchFamily="34" charset="0"/>
                        </a:rPr>
                        <a:t>3072</a:t>
                      </a:r>
                      <a:endParaRPr lang="en-US" altLang="ko-KR" sz="2200" b="0" i="0" u="none" strike="noStrike" baseline="0" dirty="0">
                        <a:solidFill>
                          <a:schemeClr val="bg1">
                            <a:lumMod val="85000"/>
                          </a:schemeClr>
                        </a:solidFill>
                        <a:effectLst/>
                        <a:latin typeface="Arial" panose="020B0604020202020204" pitchFamily="34" charset="0"/>
                        <a:ea typeface="맑은 고딕" panose="020B0503020000020004" pitchFamily="50" charset="-127"/>
                      </a:endParaRPr>
                    </a:p>
                  </a:txBody>
                  <a:tcPr marL="36000" marR="36000"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fontAlgn="ctr"/>
                      <a:r>
                        <a:rPr lang="en-US" altLang="ko-KR" sz="2200" u="none" strike="noStrike" baseline="0" dirty="0">
                          <a:solidFill>
                            <a:schemeClr val="bg1">
                              <a:lumMod val="85000"/>
                            </a:schemeClr>
                          </a:solidFill>
                          <a:effectLst/>
                          <a:latin typeface="Arial" panose="020B0604020202020204" pitchFamily="34" charset="0"/>
                        </a:rPr>
                        <a:t>256-383</a:t>
                      </a:r>
                      <a:endParaRPr lang="en-US" altLang="ko-KR" sz="2200" b="0" i="0" u="none" strike="noStrike" baseline="0" dirty="0">
                        <a:solidFill>
                          <a:schemeClr val="bg1">
                            <a:lumMod val="85000"/>
                          </a:schemeClr>
                        </a:solidFill>
                        <a:effectLst/>
                        <a:latin typeface="Arial" panose="020B0604020202020204" pitchFamily="34" charset="0"/>
                        <a:ea typeface="맑은 고딕" panose="020B0503020000020004" pitchFamily="50" charset="-127"/>
                      </a:endParaRPr>
                    </a:p>
                  </a:txBody>
                  <a:tcPr marL="36000" marR="36000"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fontAlgn="ctr"/>
                      <a:r>
                        <a:rPr lang="en-US" altLang="ko-KR" sz="2200" u="none" strike="noStrike" baseline="0" dirty="0">
                          <a:solidFill>
                            <a:schemeClr val="tx1"/>
                          </a:solidFill>
                          <a:effectLst/>
                          <a:latin typeface="Arial" panose="020B0604020202020204" pitchFamily="34" charset="0"/>
                        </a:rPr>
                        <a:t>2031</a:t>
                      </a:r>
                      <a:r>
                        <a:rPr lang="ko-KR" altLang="en-US" sz="2200" u="none" strike="noStrike" baseline="0" dirty="0">
                          <a:solidFill>
                            <a:schemeClr val="tx1"/>
                          </a:solidFill>
                          <a:effectLst/>
                          <a:latin typeface="Arial" panose="020B0604020202020204" pitchFamily="34" charset="0"/>
                        </a:rPr>
                        <a:t>년 </a:t>
                      </a:r>
                      <a:r>
                        <a:rPr lang="en-US" altLang="ko-KR" sz="2200" u="none" strike="noStrike" baseline="0" dirty="0">
                          <a:solidFill>
                            <a:schemeClr val="tx1"/>
                          </a:solidFill>
                          <a:effectLst/>
                          <a:latin typeface="Arial" panose="020B0604020202020204" pitchFamily="34" charset="0"/>
                        </a:rPr>
                        <a:t>~</a:t>
                      </a:r>
                      <a:endParaRPr lang="en-US" altLang="ko-KR" sz="2200" b="0" i="0" u="none" strike="noStrike" baseline="0" dirty="0">
                        <a:solidFill>
                          <a:schemeClr val="tx1"/>
                        </a:solidFill>
                        <a:effectLst/>
                        <a:latin typeface="Arial" panose="020B0604020202020204" pitchFamily="34" charset="0"/>
                        <a:ea typeface="맑은 고딕" panose="020B0503020000020004" pitchFamily="50" charset="-127"/>
                      </a:endParaRPr>
                    </a:p>
                  </a:txBody>
                  <a:tcPr marL="36000" marR="36000"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00D35A"/>
                    </a:solidFill>
                  </a:tcPr>
                </a:tc>
                <a:extLst>
                  <a:ext uri="{0D108BD9-81ED-4DB2-BD59-A6C34878D82A}">
                    <a16:rowId xmlns:a16="http://schemas.microsoft.com/office/drawing/2014/main" val="2287339172"/>
                  </a:ext>
                </a:extLst>
              </a:tr>
              <a:tr h="539626">
                <a:tc>
                  <a:txBody>
                    <a:bodyPr/>
                    <a:lstStyle/>
                    <a:p>
                      <a:pPr algn="ctr" fontAlgn="ctr"/>
                      <a:r>
                        <a:rPr lang="en-US" altLang="ko-KR" sz="2200" u="none" strike="noStrike" baseline="0" dirty="0">
                          <a:effectLst/>
                          <a:latin typeface="Arial" panose="020B0604020202020204" pitchFamily="34" charset="0"/>
                        </a:rPr>
                        <a:t>192</a:t>
                      </a:r>
                      <a:endParaRPr lang="en-US" altLang="ko-KR" sz="2200" b="0" i="0" u="none" strike="noStrike" baseline="0" dirty="0">
                        <a:solidFill>
                          <a:srgbClr val="000000"/>
                        </a:solidFill>
                        <a:effectLst/>
                        <a:latin typeface="Arial" panose="020B0604020202020204" pitchFamily="34" charset="0"/>
                        <a:ea typeface="맑은 고딕" panose="020B0503020000020004" pitchFamily="50" charset="-127"/>
                      </a:endParaRPr>
                    </a:p>
                  </a:txBody>
                  <a:tcPr marL="36000" marR="36000" marT="36000" marB="36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00D35A"/>
                    </a:solidFill>
                  </a:tcPr>
                </a:tc>
                <a:tc>
                  <a:txBody>
                    <a:bodyPr/>
                    <a:lstStyle/>
                    <a:p>
                      <a:pPr algn="ctr" fontAlgn="ctr"/>
                      <a:r>
                        <a:rPr lang="en-US" altLang="ko-KR" sz="2200" u="none" strike="noStrike" baseline="0" dirty="0">
                          <a:solidFill>
                            <a:schemeClr val="bg1">
                              <a:lumMod val="85000"/>
                            </a:schemeClr>
                          </a:solidFill>
                          <a:effectLst/>
                          <a:latin typeface="Arial" panose="020B0604020202020204" pitchFamily="34" charset="0"/>
                        </a:rPr>
                        <a:t>384</a:t>
                      </a:r>
                      <a:endParaRPr lang="en-US" altLang="ko-KR" sz="2200" b="0" i="0" u="none" strike="noStrike" baseline="0" dirty="0">
                        <a:solidFill>
                          <a:schemeClr val="bg1">
                            <a:lumMod val="85000"/>
                          </a:schemeClr>
                        </a:solidFill>
                        <a:effectLst/>
                        <a:latin typeface="Arial" panose="020B0604020202020204" pitchFamily="34" charset="0"/>
                        <a:ea typeface="맑은 고딕" panose="020B0503020000020004" pitchFamily="50" charset="-127"/>
                      </a:endParaRPr>
                    </a:p>
                  </a:txBody>
                  <a:tcPr marL="36000" marR="36000"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fontAlgn="ctr"/>
                      <a:r>
                        <a:rPr lang="en-US" altLang="ko-KR" sz="2200" u="none" strike="noStrike" baseline="0" dirty="0">
                          <a:solidFill>
                            <a:schemeClr val="bg1">
                              <a:lumMod val="85000"/>
                            </a:schemeClr>
                          </a:solidFill>
                          <a:effectLst/>
                          <a:latin typeface="Arial" panose="020B0604020202020204" pitchFamily="34" charset="0"/>
                        </a:rPr>
                        <a:t>384</a:t>
                      </a:r>
                      <a:endParaRPr lang="en-US" altLang="ko-KR" sz="2200" b="0" i="0" u="none" strike="noStrike" baseline="0" dirty="0">
                        <a:solidFill>
                          <a:schemeClr val="bg1">
                            <a:lumMod val="85000"/>
                          </a:schemeClr>
                        </a:solidFill>
                        <a:effectLst/>
                        <a:latin typeface="Arial" panose="020B0604020202020204" pitchFamily="34" charset="0"/>
                        <a:ea typeface="맑은 고딕" panose="020B0503020000020004" pitchFamily="50" charset="-127"/>
                      </a:endParaRPr>
                    </a:p>
                  </a:txBody>
                  <a:tcPr marL="36000" marR="36000"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fontAlgn="ctr"/>
                      <a:r>
                        <a:rPr lang="en-US" altLang="ko-KR" sz="2200" u="none" strike="noStrike" baseline="0" dirty="0">
                          <a:solidFill>
                            <a:schemeClr val="bg1">
                              <a:lumMod val="85000"/>
                            </a:schemeClr>
                          </a:solidFill>
                          <a:effectLst/>
                          <a:latin typeface="Arial" panose="020B0604020202020204" pitchFamily="34" charset="0"/>
                        </a:rPr>
                        <a:t>192</a:t>
                      </a:r>
                      <a:endParaRPr lang="en-US" altLang="ko-KR" sz="2200" b="0" i="0" u="none" strike="noStrike" baseline="0" dirty="0">
                        <a:solidFill>
                          <a:schemeClr val="bg1">
                            <a:lumMod val="85000"/>
                          </a:schemeClr>
                        </a:solidFill>
                        <a:effectLst/>
                        <a:latin typeface="Arial" panose="020B0604020202020204" pitchFamily="34" charset="0"/>
                        <a:ea typeface="맑은 고딕" panose="020B0503020000020004" pitchFamily="50" charset="-127"/>
                      </a:endParaRPr>
                    </a:p>
                  </a:txBody>
                  <a:tcPr marL="36000" marR="36000"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fontAlgn="ctr"/>
                      <a:r>
                        <a:rPr lang="en-US" altLang="ko-KR" sz="2200" u="none" strike="noStrike" baseline="0" dirty="0">
                          <a:solidFill>
                            <a:schemeClr val="bg1">
                              <a:lumMod val="85000"/>
                            </a:schemeClr>
                          </a:solidFill>
                          <a:effectLst/>
                          <a:latin typeface="Arial" panose="020B0604020202020204" pitchFamily="34" charset="0"/>
                        </a:rPr>
                        <a:t>7680</a:t>
                      </a:r>
                      <a:endParaRPr lang="en-US" altLang="ko-KR" sz="2200" b="0" i="0" u="none" strike="noStrike" baseline="0" dirty="0">
                        <a:solidFill>
                          <a:schemeClr val="bg1">
                            <a:lumMod val="85000"/>
                          </a:schemeClr>
                        </a:solidFill>
                        <a:effectLst/>
                        <a:latin typeface="Arial" panose="020B0604020202020204" pitchFamily="34" charset="0"/>
                        <a:ea typeface="맑은 고딕" panose="020B0503020000020004" pitchFamily="50" charset="-127"/>
                      </a:endParaRPr>
                    </a:p>
                  </a:txBody>
                  <a:tcPr marL="36000" marR="36000"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fontAlgn="ctr"/>
                      <a:r>
                        <a:rPr lang="en-US" altLang="ko-KR" sz="2200" u="none" strike="noStrike" baseline="0" dirty="0">
                          <a:solidFill>
                            <a:schemeClr val="bg1">
                              <a:lumMod val="85000"/>
                            </a:schemeClr>
                          </a:solidFill>
                          <a:effectLst/>
                          <a:latin typeface="Arial" panose="020B0604020202020204" pitchFamily="34" charset="0"/>
                        </a:rPr>
                        <a:t>384-511</a:t>
                      </a:r>
                      <a:endParaRPr lang="en-US" altLang="ko-KR" sz="2200" b="0" i="0" u="none" strike="noStrike" baseline="0" dirty="0">
                        <a:solidFill>
                          <a:schemeClr val="bg1">
                            <a:lumMod val="85000"/>
                          </a:schemeClr>
                        </a:solidFill>
                        <a:effectLst/>
                        <a:latin typeface="Arial" panose="020B0604020202020204" pitchFamily="34" charset="0"/>
                        <a:ea typeface="맑은 고딕" panose="020B0503020000020004" pitchFamily="50" charset="-127"/>
                      </a:endParaRPr>
                    </a:p>
                  </a:txBody>
                  <a:tcPr marL="36000" marR="36000"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fontAlgn="ctr"/>
                      <a:r>
                        <a:rPr lang="en-US" altLang="ko-KR" sz="2200" u="none" strike="noStrike" baseline="0" dirty="0">
                          <a:solidFill>
                            <a:schemeClr val="tx1"/>
                          </a:solidFill>
                          <a:effectLst/>
                          <a:latin typeface="Arial" panose="020B0604020202020204" pitchFamily="34" charset="0"/>
                        </a:rPr>
                        <a:t>2031</a:t>
                      </a:r>
                      <a:r>
                        <a:rPr lang="ko-KR" altLang="en-US" sz="2200" u="none" strike="noStrike" baseline="0" dirty="0">
                          <a:solidFill>
                            <a:schemeClr val="tx1"/>
                          </a:solidFill>
                          <a:effectLst/>
                          <a:latin typeface="Arial" panose="020B0604020202020204" pitchFamily="34" charset="0"/>
                        </a:rPr>
                        <a:t>년 </a:t>
                      </a:r>
                      <a:r>
                        <a:rPr lang="en-US" altLang="ko-KR" sz="2200" u="none" strike="noStrike" baseline="0" dirty="0">
                          <a:solidFill>
                            <a:schemeClr val="tx1"/>
                          </a:solidFill>
                          <a:effectLst/>
                          <a:latin typeface="Arial" panose="020B0604020202020204" pitchFamily="34" charset="0"/>
                        </a:rPr>
                        <a:t>~</a:t>
                      </a:r>
                      <a:endParaRPr lang="en-US" altLang="ko-KR" sz="2200" b="0" i="0" u="none" strike="noStrike" baseline="0" dirty="0">
                        <a:solidFill>
                          <a:schemeClr val="tx1"/>
                        </a:solidFill>
                        <a:effectLst/>
                        <a:latin typeface="Arial" panose="020B0604020202020204" pitchFamily="34" charset="0"/>
                        <a:ea typeface="맑은 고딕" panose="020B0503020000020004" pitchFamily="50" charset="-127"/>
                      </a:endParaRPr>
                    </a:p>
                  </a:txBody>
                  <a:tcPr marL="36000" marR="36000"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00D35A"/>
                    </a:solidFill>
                  </a:tcPr>
                </a:tc>
                <a:extLst>
                  <a:ext uri="{0D108BD9-81ED-4DB2-BD59-A6C34878D82A}">
                    <a16:rowId xmlns:a16="http://schemas.microsoft.com/office/drawing/2014/main" val="737977362"/>
                  </a:ext>
                </a:extLst>
              </a:tr>
              <a:tr h="539626">
                <a:tc>
                  <a:txBody>
                    <a:bodyPr/>
                    <a:lstStyle/>
                    <a:p>
                      <a:pPr algn="ctr" fontAlgn="ctr"/>
                      <a:r>
                        <a:rPr lang="ko-KR" altLang="en-US" sz="2200" u="none" strike="noStrike" baseline="0" dirty="0">
                          <a:effectLst/>
                          <a:latin typeface="Arial" panose="020B0604020202020204" pitchFamily="34" charset="0"/>
                        </a:rPr>
                        <a:t>≥ </a:t>
                      </a:r>
                      <a:r>
                        <a:rPr lang="en-US" altLang="ko-KR" sz="2200" u="none" strike="noStrike" baseline="0" dirty="0">
                          <a:effectLst/>
                          <a:latin typeface="Arial" panose="020B0604020202020204" pitchFamily="34" charset="0"/>
                        </a:rPr>
                        <a:t>256</a:t>
                      </a:r>
                      <a:endParaRPr lang="en-US" altLang="ko-KR" sz="2200" b="0" i="0" u="none" strike="noStrike" baseline="0" dirty="0">
                        <a:solidFill>
                          <a:srgbClr val="000000"/>
                        </a:solidFill>
                        <a:effectLst/>
                        <a:latin typeface="Arial" panose="020B0604020202020204" pitchFamily="34" charset="0"/>
                        <a:ea typeface="맑은 고딕" panose="020B0503020000020004" pitchFamily="50" charset="-127"/>
                      </a:endParaRPr>
                    </a:p>
                  </a:txBody>
                  <a:tcPr marL="36000" marR="36000" marT="36000" marB="3600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00D35A"/>
                    </a:solidFill>
                  </a:tcPr>
                </a:tc>
                <a:tc>
                  <a:txBody>
                    <a:bodyPr/>
                    <a:lstStyle/>
                    <a:p>
                      <a:pPr algn="ctr" fontAlgn="ctr"/>
                      <a:r>
                        <a:rPr lang="en-US" altLang="ko-KR" sz="2200" u="none" strike="noStrike" baseline="0">
                          <a:solidFill>
                            <a:schemeClr val="bg1">
                              <a:lumMod val="85000"/>
                            </a:schemeClr>
                          </a:solidFill>
                          <a:effectLst/>
                          <a:latin typeface="Arial" panose="020B0604020202020204" pitchFamily="34" charset="0"/>
                        </a:rPr>
                        <a:t>512</a:t>
                      </a:r>
                      <a:endParaRPr lang="en-US" altLang="ko-KR" sz="2200" b="0" i="0" u="none" strike="noStrike" baseline="0">
                        <a:solidFill>
                          <a:schemeClr val="bg1">
                            <a:lumMod val="85000"/>
                          </a:schemeClr>
                        </a:solidFill>
                        <a:effectLst/>
                        <a:latin typeface="Arial" panose="020B0604020202020204" pitchFamily="34" charset="0"/>
                        <a:ea typeface="맑은 고딕" panose="020B0503020000020004" pitchFamily="50" charset="-127"/>
                      </a:endParaRPr>
                    </a:p>
                  </a:txBody>
                  <a:tcPr marL="36000" marR="36000"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fontAlgn="ctr"/>
                      <a:r>
                        <a:rPr lang="en-US" altLang="ko-KR" sz="2200" u="none" strike="noStrike" baseline="0">
                          <a:solidFill>
                            <a:schemeClr val="bg1">
                              <a:lumMod val="85000"/>
                            </a:schemeClr>
                          </a:solidFill>
                          <a:effectLst/>
                          <a:latin typeface="Arial" panose="020B0604020202020204" pitchFamily="34" charset="0"/>
                        </a:rPr>
                        <a:t>512</a:t>
                      </a:r>
                      <a:endParaRPr lang="en-US" altLang="ko-KR" sz="2200" b="0" i="0" u="none" strike="noStrike" baseline="0">
                        <a:solidFill>
                          <a:schemeClr val="bg1">
                            <a:lumMod val="85000"/>
                          </a:schemeClr>
                        </a:solidFill>
                        <a:effectLst/>
                        <a:latin typeface="Arial" panose="020B0604020202020204" pitchFamily="34" charset="0"/>
                        <a:ea typeface="맑은 고딕" panose="020B0503020000020004" pitchFamily="50" charset="-127"/>
                      </a:endParaRPr>
                    </a:p>
                  </a:txBody>
                  <a:tcPr marL="36000" marR="36000"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fontAlgn="ctr"/>
                      <a:r>
                        <a:rPr lang="en-US" altLang="ko-KR" sz="2200" u="none" strike="noStrike" baseline="0">
                          <a:solidFill>
                            <a:schemeClr val="bg1">
                              <a:lumMod val="85000"/>
                            </a:schemeClr>
                          </a:solidFill>
                          <a:effectLst/>
                          <a:latin typeface="Arial" panose="020B0604020202020204" pitchFamily="34" charset="0"/>
                        </a:rPr>
                        <a:t>256</a:t>
                      </a:r>
                      <a:endParaRPr lang="en-US" altLang="ko-KR" sz="2200" b="0" i="0" u="none" strike="noStrike" baseline="0">
                        <a:solidFill>
                          <a:schemeClr val="bg1">
                            <a:lumMod val="85000"/>
                          </a:schemeClr>
                        </a:solidFill>
                        <a:effectLst/>
                        <a:latin typeface="Arial" panose="020B0604020202020204" pitchFamily="34" charset="0"/>
                        <a:ea typeface="맑은 고딕" panose="020B0503020000020004" pitchFamily="50" charset="-127"/>
                      </a:endParaRPr>
                    </a:p>
                  </a:txBody>
                  <a:tcPr marL="36000" marR="36000"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fontAlgn="ctr"/>
                      <a:r>
                        <a:rPr lang="en-US" altLang="ko-KR" sz="2200" u="none" strike="noStrike" baseline="0" dirty="0">
                          <a:solidFill>
                            <a:schemeClr val="bg1">
                              <a:lumMod val="85000"/>
                            </a:schemeClr>
                          </a:solidFill>
                          <a:effectLst/>
                          <a:latin typeface="Arial" panose="020B0604020202020204" pitchFamily="34" charset="0"/>
                        </a:rPr>
                        <a:t>15360</a:t>
                      </a:r>
                      <a:endParaRPr lang="en-US" altLang="ko-KR" sz="2200" b="0" i="0" u="none" strike="noStrike" baseline="0" dirty="0">
                        <a:solidFill>
                          <a:schemeClr val="bg1">
                            <a:lumMod val="85000"/>
                          </a:schemeClr>
                        </a:solidFill>
                        <a:effectLst/>
                        <a:latin typeface="Arial" panose="020B0604020202020204" pitchFamily="34" charset="0"/>
                        <a:ea typeface="맑은 고딕" panose="020B0503020000020004" pitchFamily="50" charset="-127"/>
                      </a:endParaRPr>
                    </a:p>
                  </a:txBody>
                  <a:tcPr marL="36000" marR="36000"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fontAlgn="ctr"/>
                      <a:r>
                        <a:rPr lang="en-US" altLang="ko-KR" sz="2200" u="none" strike="noStrike" baseline="0" dirty="0">
                          <a:solidFill>
                            <a:schemeClr val="bg1">
                              <a:lumMod val="85000"/>
                            </a:schemeClr>
                          </a:solidFill>
                          <a:effectLst/>
                          <a:latin typeface="Arial" panose="020B0604020202020204" pitchFamily="34" charset="0"/>
                        </a:rPr>
                        <a:t>512+</a:t>
                      </a:r>
                      <a:endParaRPr lang="en-US" altLang="ko-KR" sz="2200" b="0" i="0" u="none" strike="noStrike" baseline="0" dirty="0">
                        <a:solidFill>
                          <a:schemeClr val="bg1">
                            <a:lumMod val="85000"/>
                          </a:schemeClr>
                        </a:solidFill>
                        <a:effectLst/>
                        <a:latin typeface="Arial" panose="020B0604020202020204" pitchFamily="34" charset="0"/>
                        <a:ea typeface="맑은 고딕" panose="020B0503020000020004" pitchFamily="50" charset="-127"/>
                      </a:endParaRPr>
                    </a:p>
                  </a:txBody>
                  <a:tcPr marL="36000" marR="36000"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fontAlgn="ctr"/>
                      <a:r>
                        <a:rPr lang="en-US" altLang="ko-KR" sz="2200" u="none" strike="noStrike" baseline="0" dirty="0">
                          <a:solidFill>
                            <a:schemeClr val="tx1"/>
                          </a:solidFill>
                          <a:effectLst/>
                          <a:latin typeface="Arial" panose="020B0604020202020204" pitchFamily="34" charset="0"/>
                        </a:rPr>
                        <a:t>2031</a:t>
                      </a:r>
                      <a:r>
                        <a:rPr lang="ko-KR" altLang="en-US" sz="2200" u="none" strike="noStrike" baseline="0" dirty="0">
                          <a:solidFill>
                            <a:schemeClr val="tx1"/>
                          </a:solidFill>
                          <a:effectLst/>
                          <a:latin typeface="Arial" panose="020B0604020202020204" pitchFamily="34" charset="0"/>
                        </a:rPr>
                        <a:t>년 </a:t>
                      </a:r>
                      <a:r>
                        <a:rPr lang="en-US" altLang="ko-KR" sz="2200" u="none" strike="noStrike" baseline="0" dirty="0">
                          <a:solidFill>
                            <a:schemeClr val="tx1"/>
                          </a:solidFill>
                          <a:effectLst/>
                          <a:latin typeface="Arial" panose="020B0604020202020204" pitchFamily="34" charset="0"/>
                        </a:rPr>
                        <a:t>~</a:t>
                      </a:r>
                      <a:endParaRPr lang="en-US" altLang="ko-KR" sz="2200" b="0" i="0" u="none" strike="noStrike" baseline="0" dirty="0">
                        <a:solidFill>
                          <a:schemeClr val="tx1"/>
                        </a:solidFill>
                        <a:effectLst/>
                        <a:latin typeface="Arial" panose="020B0604020202020204" pitchFamily="34" charset="0"/>
                        <a:ea typeface="맑은 고딕" panose="020B0503020000020004" pitchFamily="50" charset="-127"/>
                      </a:endParaRPr>
                    </a:p>
                  </a:txBody>
                  <a:tcPr marL="36000" marR="36000"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00D35A"/>
                    </a:solidFill>
                  </a:tcPr>
                </a:tc>
                <a:extLst>
                  <a:ext uri="{0D108BD9-81ED-4DB2-BD59-A6C34878D82A}">
                    <a16:rowId xmlns:a16="http://schemas.microsoft.com/office/drawing/2014/main" val="1468128077"/>
                  </a:ext>
                </a:extLst>
              </a:tr>
            </a:tbl>
          </a:graphicData>
        </a:graphic>
      </p:graphicFrame>
      <p:sp>
        <p:nvSpPr>
          <p:cNvPr id="5" name="내용 개체 틀 1">
            <a:extLst>
              <a:ext uri="{FF2B5EF4-FFF2-40B4-BE49-F238E27FC236}">
                <a16:creationId xmlns:a16="http://schemas.microsoft.com/office/drawing/2014/main" id="{158B4250-4F15-4EE8-81CA-046992408CB8}"/>
              </a:ext>
            </a:extLst>
          </p:cNvPr>
          <p:cNvSpPr txBox="1">
            <a:spLocks/>
          </p:cNvSpPr>
          <p:nvPr/>
        </p:nvSpPr>
        <p:spPr>
          <a:xfrm>
            <a:off x="241300" y="3429001"/>
            <a:ext cx="10515600" cy="1946082"/>
          </a:xfrm>
          <a:prstGeom prst="rect">
            <a:avLst/>
          </a:prstGeom>
        </p:spPr>
        <p:txBody>
          <a:bodyPr vert="horz" lIns="91440" tIns="45720" rIns="91440" bIns="45720" rtlCol="0">
            <a:normAutofit/>
          </a:bodyPr>
          <a:lstStyle>
            <a:lvl1pPr marL="0" indent="-144000" algn="l" defTabSz="914400" rtl="0" eaLnBrk="1" latinLnBrk="1" hangingPunct="1">
              <a:lnSpc>
                <a:spcPct val="105000"/>
              </a:lnSpc>
              <a:spcBef>
                <a:spcPts val="1000"/>
              </a:spcBef>
              <a:buFont typeface="Arial" panose="020B0604020202020204" pitchFamily="34" charset="0"/>
              <a:buChar char="•"/>
              <a:defRPr sz="1800" kern="1200" spc="-90" baseline="0">
                <a:solidFill>
                  <a:schemeClr val="bg1">
                    <a:lumMod val="85000"/>
                  </a:schemeClr>
                </a:solidFill>
                <a:latin typeface="Arial" panose="020B0604020202020204" pitchFamily="34" charset="0"/>
                <a:ea typeface="맑은 고딕" panose="020B0503020000020004" pitchFamily="50" charset="-127"/>
                <a:cs typeface="+mn-cs"/>
              </a:defRPr>
            </a:lvl1pPr>
            <a:lvl2pPr marL="360000" indent="-144000" algn="l" defTabSz="914400" rtl="0" eaLnBrk="1" latinLnBrk="1" hangingPunct="1">
              <a:lnSpc>
                <a:spcPct val="105000"/>
              </a:lnSpc>
              <a:spcBef>
                <a:spcPts val="500"/>
              </a:spcBef>
              <a:buFont typeface="Arial" panose="020B0604020202020204" pitchFamily="34" charset="0"/>
              <a:buChar char="•"/>
              <a:defRPr sz="1600" kern="1200" spc="-90" baseline="0">
                <a:solidFill>
                  <a:schemeClr val="bg1">
                    <a:lumMod val="85000"/>
                  </a:schemeClr>
                </a:solidFill>
                <a:latin typeface="Arial" panose="020B0604020202020204" pitchFamily="34" charset="0"/>
                <a:ea typeface="맑은 고딕" panose="020B0503020000020004" pitchFamily="50" charset="-127"/>
                <a:cs typeface="+mn-cs"/>
              </a:defRPr>
            </a:lvl2pPr>
            <a:lvl3pPr marL="540000" indent="-144000" algn="l" defTabSz="914400" rtl="0" eaLnBrk="1" latinLnBrk="1" hangingPunct="1">
              <a:lnSpc>
                <a:spcPct val="105000"/>
              </a:lnSpc>
              <a:spcBef>
                <a:spcPts val="500"/>
              </a:spcBef>
              <a:buFont typeface="Arial" panose="020B0604020202020204" pitchFamily="34" charset="0"/>
              <a:buChar char="•"/>
              <a:defRPr sz="1400" kern="1200" spc="-90" baseline="0">
                <a:solidFill>
                  <a:schemeClr val="bg1">
                    <a:lumMod val="85000"/>
                  </a:schemeClr>
                </a:solidFill>
                <a:latin typeface="Arial" panose="020B0604020202020204" pitchFamily="34" charset="0"/>
                <a:ea typeface="맑은 고딕" panose="020B0503020000020004" pitchFamily="50" charset="-127"/>
                <a:cs typeface="+mn-cs"/>
              </a:defRPr>
            </a:lvl3pPr>
            <a:lvl4pPr marL="720000" indent="-144000" algn="l" defTabSz="914400" rtl="0" eaLnBrk="1" latinLnBrk="1" hangingPunct="1">
              <a:lnSpc>
                <a:spcPct val="105000"/>
              </a:lnSpc>
              <a:spcBef>
                <a:spcPts val="500"/>
              </a:spcBef>
              <a:buFont typeface="Arial" panose="020B0604020202020204" pitchFamily="34" charset="0"/>
              <a:buChar char="•"/>
              <a:defRPr sz="1300" kern="1200" spc="-90" baseline="0">
                <a:solidFill>
                  <a:schemeClr val="bg1">
                    <a:lumMod val="85000"/>
                  </a:schemeClr>
                </a:solidFill>
                <a:latin typeface="Arial" panose="020B0604020202020204" pitchFamily="34" charset="0"/>
                <a:ea typeface="맑은 고딕" panose="020B0503020000020004" pitchFamily="50" charset="-127"/>
                <a:cs typeface="+mn-cs"/>
              </a:defRPr>
            </a:lvl4pPr>
            <a:lvl5pPr marL="900000" indent="-144000" algn="l" defTabSz="914400" rtl="0" eaLnBrk="1" latinLnBrk="1" hangingPunct="1">
              <a:lnSpc>
                <a:spcPct val="105000"/>
              </a:lnSpc>
              <a:spcBef>
                <a:spcPts val="500"/>
              </a:spcBef>
              <a:buFont typeface="Arial" panose="020B0604020202020204" pitchFamily="34" charset="0"/>
              <a:buChar char="•"/>
              <a:defRPr sz="1200" kern="1200" spc="-90" baseline="0">
                <a:solidFill>
                  <a:schemeClr val="bg1">
                    <a:lumMod val="85000"/>
                  </a:schemeClr>
                </a:solidFill>
                <a:latin typeface="Arial" panose="020B0604020202020204" pitchFamily="34" charset="0"/>
                <a:ea typeface="맑은 고딕" panose="020B0503020000020004"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buNone/>
            </a:pPr>
            <a:endParaRPr lang="en-US" altLang="ko-KR" dirty="0"/>
          </a:p>
          <a:p>
            <a:pPr marL="285750" indent="-285750"/>
            <a:endParaRPr lang="ko-KR" altLang="en-US" dirty="0"/>
          </a:p>
        </p:txBody>
      </p:sp>
      <p:pic>
        <p:nvPicPr>
          <p:cNvPr id="6" name="그래픽 5">
            <a:extLst>
              <a:ext uri="{FF2B5EF4-FFF2-40B4-BE49-F238E27FC236}">
                <a16:creationId xmlns:a16="http://schemas.microsoft.com/office/drawing/2014/main" id="{C4B89759-97FF-4F4B-99AF-B82831DF441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502500" y="3160726"/>
            <a:ext cx="324000" cy="324000"/>
          </a:xfrm>
          <a:prstGeom prst="rect">
            <a:avLst/>
          </a:prstGeom>
        </p:spPr>
      </p:pic>
      <p:pic>
        <p:nvPicPr>
          <p:cNvPr id="9" name="그래픽 8">
            <a:extLst>
              <a:ext uri="{FF2B5EF4-FFF2-40B4-BE49-F238E27FC236}">
                <a16:creationId xmlns:a16="http://schemas.microsoft.com/office/drawing/2014/main" id="{BE9F5FCA-C119-4955-AD9C-88382BA87AA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639578" y="3172917"/>
            <a:ext cx="324000" cy="324000"/>
          </a:xfrm>
          <a:prstGeom prst="rect">
            <a:avLst/>
          </a:prstGeom>
        </p:spPr>
      </p:pic>
      <p:pic>
        <p:nvPicPr>
          <p:cNvPr id="11" name="그래픽 10">
            <a:extLst>
              <a:ext uri="{FF2B5EF4-FFF2-40B4-BE49-F238E27FC236}">
                <a16:creationId xmlns:a16="http://schemas.microsoft.com/office/drawing/2014/main" id="{5183ADE9-27D3-450E-9FAB-034CC8CC792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103958" y="3146482"/>
            <a:ext cx="213990" cy="324000"/>
          </a:xfrm>
          <a:prstGeom prst="rect">
            <a:avLst/>
          </a:prstGeom>
        </p:spPr>
      </p:pic>
      <p:pic>
        <p:nvPicPr>
          <p:cNvPr id="12" name="그래픽 11">
            <a:extLst>
              <a:ext uri="{FF2B5EF4-FFF2-40B4-BE49-F238E27FC236}">
                <a16:creationId xmlns:a16="http://schemas.microsoft.com/office/drawing/2014/main" id="{1DE74CAA-0380-4FC6-9065-3D6597DE98D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146523" y="3146482"/>
            <a:ext cx="213990" cy="324000"/>
          </a:xfrm>
          <a:prstGeom prst="rect">
            <a:avLst/>
          </a:prstGeom>
        </p:spPr>
      </p:pic>
      <p:sp>
        <p:nvSpPr>
          <p:cNvPr id="13" name="내용 개체 틀 1">
            <a:extLst>
              <a:ext uri="{FF2B5EF4-FFF2-40B4-BE49-F238E27FC236}">
                <a16:creationId xmlns:a16="http://schemas.microsoft.com/office/drawing/2014/main" id="{D7AE730C-BA7E-4915-A70D-60DE44B0F36A}"/>
              </a:ext>
            </a:extLst>
          </p:cNvPr>
          <p:cNvSpPr txBox="1">
            <a:spLocks/>
          </p:cNvSpPr>
          <p:nvPr/>
        </p:nvSpPr>
        <p:spPr>
          <a:xfrm>
            <a:off x="321394" y="4798386"/>
            <a:ext cx="5774606" cy="1356215"/>
          </a:xfrm>
          <a:prstGeom prst="rect">
            <a:avLst/>
          </a:prstGeom>
        </p:spPr>
        <p:txBody>
          <a:bodyPr vert="horz" lIns="91440" tIns="45720" rIns="91440" bIns="45720" rtlCol="0">
            <a:normAutofit/>
          </a:bodyPr>
          <a:lstStyle>
            <a:lvl1pPr marL="0" indent="-144000" algn="l" defTabSz="914400" rtl="0" eaLnBrk="1" latinLnBrk="1" hangingPunct="1">
              <a:lnSpc>
                <a:spcPct val="105000"/>
              </a:lnSpc>
              <a:spcBef>
                <a:spcPts val="1000"/>
              </a:spcBef>
              <a:buFont typeface="Arial" panose="020B0604020202020204" pitchFamily="34" charset="0"/>
              <a:buChar char="•"/>
              <a:defRPr sz="1800" kern="1200" spc="-90" baseline="0">
                <a:solidFill>
                  <a:schemeClr val="bg1">
                    <a:lumMod val="85000"/>
                  </a:schemeClr>
                </a:solidFill>
                <a:latin typeface="Arial" panose="020B0604020202020204" pitchFamily="34" charset="0"/>
                <a:ea typeface="맑은 고딕" panose="020B0503020000020004" pitchFamily="50" charset="-127"/>
                <a:cs typeface="+mn-cs"/>
              </a:defRPr>
            </a:lvl1pPr>
            <a:lvl2pPr marL="360000" indent="-144000" algn="l" defTabSz="914400" rtl="0" eaLnBrk="1" latinLnBrk="1" hangingPunct="1">
              <a:lnSpc>
                <a:spcPct val="105000"/>
              </a:lnSpc>
              <a:spcBef>
                <a:spcPts val="500"/>
              </a:spcBef>
              <a:buFont typeface="Arial" panose="020B0604020202020204" pitchFamily="34" charset="0"/>
              <a:buChar char="•"/>
              <a:defRPr sz="1600" kern="1200" spc="-90" baseline="0">
                <a:solidFill>
                  <a:schemeClr val="bg1">
                    <a:lumMod val="85000"/>
                  </a:schemeClr>
                </a:solidFill>
                <a:latin typeface="Arial" panose="020B0604020202020204" pitchFamily="34" charset="0"/>
                <a:ea typeface="맑은 고딕" panose="020B0503020000020004" pitchFamily="50" charset="-127"/>
                <a:cs typeface="+mn-cs"/>
              </a:defRPr>
            </a:lvl2pPr>
            <a:lvl3pPr marL="540000" indent="-144000" algn="l" defTabSz="914400" rtl="0" eaLnBrk="1" latinLnBrk="1" hangingPunct="1">
              <a:lnSpc>
                <a:spcPct val="105000"/>
              </a:lnSpc>
              <a:spcBef>
                <a:spcPts val="500"/>
              </a:spcBef>
              <a:buFont typeface="Arial" panose="020B0604020202020204" pitchFamily="34" charset="0"/>
              <a:buChar char="•"/>
              <a:defRPr sz="1400" kern="1200" spc="-90" baseline="0">
                <a:solidFill>
                  <a:schemeClr val="bg1">
                    <a:lumMod val="85000"/>
                  </a:schemeClr>
                </a:solidFill>
                <a:latin typeface="Arial" panose="020B0604020202020204" pitchFamily="34" charset="0"/>
                <a:ea typeface="맑은 고딕" panose="020B0503020000020004" pitchFamily="50" charset="-127"/>
                <a:cs typeface="+mn-cs"/>
              </a:defRPr>
            </a:lvl3pPr>
            <a:lvl4pPr marL="720000" indent="-144000" algn="l" defTabSz="914400" rtl="0" eaLnBrk="1" latinLnBrk="1" hangingPunct="1">
              <a:lnSpc>
                <a:spcPct val="105000"/>
              </a:lnSpc>
              <a:spcBef>
                <a:spcPts val="500"/>
              </a:spcBef>
              <a:buFont typeface="Arial" panose="020B0604020202020204" pitchFamily="34" charset="0"/>
              <a:buChar char="•"/>
              <a:defRPr sz="1300" kern="1200" spc="-90" baseline="0">
                <a:solidFill>
                  <a:schemeClr val="bg1">
                    <a:lumMod val="85000"/>
                  </a:schemeClr>
                </a:solidFill>
                <a:latin typeface="Arial" panose="020B0604020202020204" pitchFamily="34" charset="0"/>
                <a:ea typeface="맑은 고딕" panose="020B0503020000020004" pitchFamily="50" charset="-127"/>
                <a:cs typeface="+mn-cs"/>
              </a:defRPr>
            </a:lvl4pPr>
            <a:lvl5pPr marL="900000" indent="-144000" algn="l" defTabSz="914400" rtl="0" eaLnBrk="1" latinLnBrk="1" hangingPunct="1">
              <a:lnSpc>
                <a:spcPct val="105000"/>
              </a:lnSpc>
              <a:spcBef>
                <a:spcPts val="500"/>
              </a:spcBef>
              <a:buFont typeface="Arial" panose="020B0604020202020204" pitchFamily="34" charset="0"/>
              <a:buChar char="•"/>
              <a:defRPr sz="1200" kern="1200" spc="-90" baseline="0">
                <a:solidFill>
                  <a:schemeClr val="bg1">
                    <a:lumMod val="85000"/>
                  </a:schemeClr>
                </a:solidFill>
                <a:latin typeface="Arial" panose="020B0604020202020204" pitchFamily="34" charset="0"/>
                <a:ea typeface="맑은 고딕" panose="020B0503020000020004"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buNone/>
            </a:pPr>
            <a:r>
              <a:rPr lang="ko-KR" altLang="en-US" sz="2000" dirty="0" err="1"/>
              <a:t>비트코인</a:t>
            </a:r>
            <a:endParaRPr lang="en-US" altLang="ko-KR" sz="2000" dirty="0"/>
          </a:p>
          <a:p>
            <a:pPr marL="285750" indent="-285750"/>
            <a:r>
              <a:rPr lang="en-US" altLang="ko-KR" dirty="0"/>
              <a:t>Hash : SHA256 (256 bits)</a:t>
            </a:r>
          </a:p>
          <a:p>
            <a:pPr marL="285750" indent="-285750"/>
            <a:r>
              <a:rPr lang="en-US" altLang="ko-KR" dirty="0"/>
              <a:t>ECC(ECDSA) : secp256k1 (256 bits)</a:t>
            </a:r>
          </a:p>
          <a:p>
            <a:pPr marL="285750" indent="-285750"/>
            <a:endParaRPr lang="ko-KR" altLang="en-US" dirty="0"/>
          </a:p>
        </p:txBody>
      </p:sp>
      <p:sp>
        <p:nvSpPr>
          <p:cNvPr id="14" name="내용 개체 틀 1">
            <a:extLst>
              <a:ext uri="{FF2B5EF4-FFF2-40B4-BE49-F238E27FC236}">
                <a16:creationId xmlns:a16="http://schemas.microsoft.com/office/drawing/2014/main" id="{FCD67C66-34A1-4314-8A19-B338EB62F700}"/>
              </a:ext>
            </a:extLst>
          </p:cNvPr>
          <p:cNvSpPr txBox="1">
            <a:spLocks/>
          </p:cNvSpPr>
          <p:nvPr/>
        </p:nvSpPr>
        <p:spPr>
          <a:xfrm>
            <a:off x="6104324" y="4782484"/>
            <a:ext cx="5774606" cy="1356215"/>
          </a:xfrm>
          <a:prstGeom prst="rect">
            <a:avLst/>
          </a:prstGeom>
        </p:spPr>
        <p:txBody>
          <a:bodyPr vert="horz" lIns="91440" tIns="45720" rIns="91440" bIns="45720" rtlCol="0">
            <a:normAutofit/>
          </a:bodyPr>
          <a:lstStyle>
            <a:lvl1pPr marL="0" indent="-144000" algn="l" defTabSz="914400" rtl="0" eaLnBrk="1" latinLnBrk="1" hangingPunct="1">
              <a:lnSpc>
                <a:spcPct val="105000"/>
              </a:lnSpc>
              <a:spcBef>
                <a:spcPts val="1000"/>
              </a:spcBef>
              <a:buFont typeface="Arial" panose="020B0604020202020204" pitchFamily="34" charset="0"/>
              <a:buChar char="•"/>
              <a:defRPr sz="1800" kern="1200" spc="-90" baseline="0">
                <a:solidFill>
                  <a:schemeClr val="bg1">
                    <a:lumMod val="85000"/>
                  </a:schemeClr>
                </a:solidFill>
                <a:latin typeface="Arial" panose="020B0604020202020204" pitchFamily="34" charset="0"/>
                <a:ea typeface="맑은 고딕" panose="020B0503020000020004" pitchFamily="50" charset="-127"/>
                <a:cs typeface="+mn-cs"/>
              </a:defRPr>
            </a:lvl1pPr>
            <a:lvl2pPr marL="360000" indent="-144000" algn="l" defTabSz="914400" rtl="0" eaLnBrk="1" latinLnBrk="1" hangingPunct="1">
              <a:lnSpc>
                <a:spcPct val="105000"/>
              </a:lnSpc>
              <a:spcBef>
                <a:spcPts val="500"/>
              </a:spcBef>
              <a:buFont typeface="Arial" panose="020B0604020202020204" pitchFamily="34" charset="0"/>
              <a:buChar char="•"/>
              <a:defRPr sz="1600" kern="1200" spc="-90" baseline="0">
                <a:solidFill>
                  <a:schemeClr val="bg1">
                    <a:lumMod val="85000"/>
                  </a:schemeClr>
                </a:solidFill>
                <a:latin typeface="Arial" panose="020B0604020202020204" pitchFamily="34" charset="0"/>
                <a:ea typeface="맑은 고딕" panose="020B0503020000020004" pitchFamily="50" charset="-127"/>
                <a:cs typeface="+mn-cs"/>
              </a:defRPr>
            </a:lvl2pPr>
            <a:lvl3pPr marL="540000" indent="-144000" algn="l" defTabSz="914400" rtl="0" eaLnBrk="1" latinLnBrk="1" hangingPunct="1">
              <a:lnSpc>
                <a:spcPct val="105000"/>
              </a:lnSpc>
              <a:spcBef>
                <a:spcPts val="500"/>
              </a:spcBef>
              <a:buFont typeface="Arial" panose="020B0604020202020204" pitchFamily="34" charset="0"/>
              <a:buChar char="•"/>
              <a:defRPr sz="1400" kern="1200" spc="-90" baseline="0">
                <a:solidFill>
                  <a:schemeClr val="bg1">
                    <a:lumMod val="85000"/>
                  </a:schemeClr>
                </a:solidFill>
                <a:latin typeface="Arial" panose="020B0604020202020204" pitchFamily="34" charset="0"/>
                <a:ea typeface="맑은 고딕" panose="020B0503020000020004" pitchFamily="50" charset="-127"/>
                <a:cs typeface="+mn-cs"/>
              </a:defRPr>
            </a:lvl3pPr>
            <a:lvl4pPr marL="720000" indent="-144000" algn="l" defTabSz="914400" rtl="0" eaLnBrk="1" latinLnBrk="1" hangingPunct="1">
              <a:lnSpc>
                <a:spcPct val="105000"/>
              </a:lnSpc>
              <a:spcBef>
                <a:spcPts val="500"/>
              </a:spcBef>
              <a:buFont typeface="Arial" panose="020B0604020202020204" pitchFamily="34" charset="0"/>
              <a:buChar char="•"/>
              <a:defRPr sz="1300" kern="1200" spc="-90" baseline="0">
                <a:solidFill>
                  <a:schemeClr val="bg1">
                    <a:lumMod val="85000"/>
                  </a:schemeClr>
                </a:solidFill>
                <a:latin typeface="Arial" panose="020B0604020202020204" pitchFamily="34" charset="0"/>
                <a:ea typeface="맑은 고딕" panose="020B0503020000020004" pitchFamily="50" charset="-127"/>
                <a:cs typeface="+mn-cs"/>
              </a:defRPr>
            </a:lvl4pPr>
            <a:lvl5pPr marL="900000" indent="-144000" algn="l" defTabSz="914400" rtl="0" eaLnBrk="1" latinLnBrk="1" hangingPunct="1">
              <a:lnSpc>
                <a:spcPct val="105000"/>
              </a:lnSpc>
              <a:spcBef>
                <a:spcPts val="500"/>
              </a:spcBef>
              <a:buFont typeface="Arial" panose="020B0604020202020204" pitchFamily="34" charset="0"/>
              <a:buChar char="•"/>
              <a:defRPr sz="1200" kern="1200" spc="-90" baseline="0">
                <a:solidFill>
                  <a:schemeClr val="bg1">
                    <a:lumMod val="85000"/>
                  </a:schemeClr>
                </a:solidFill>
                <a:latin typeface="Arial" panose="020B0604020202020204" pitchFamily="34" charset="0"/>
                <a:ea typeface="맑은 고딕" panose="020B0503020000020004"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buNone/>
            </a:pPr>
            <a:r>
              <a:rPr lang="ko-KR" altLang="en-US" sz="2000" dirty="0"/>
              <a:t>이더리움</a:t>
            </a:r>
            <a:endParaRPr lang="en-US" altLang="ko-KR" sz="2000" dirty="0"/>
          </a:p>
          <a:p>
            <a:pPr marL="285750" indent="-285750"/>
            <a:r>
              <a:rPr lang="en-US" altLang="ko-KR" dirty="0"/>
              <a:t>Hash : keccak-256 (256 bits) [ SHA3 Original Proposal ]</a:t>
            </a:r>
          </a:p>
          <a:p>
            <a:pPr marL="285750" indent="-285750"/>
            <a:r>
              <a:rPr lang="en-US" altLang="ko-KR" dirty="0"/>
              <a:t>ECC(ECDSA) : secp256k1 (256 bits)</a:t>
            </a:r>
          </a:p>
          <a:p>
            <a:pPr marL="285750" indent="-285750"/>
            <a:endParaRPr lang="ko-KR" altLang="en-US" dirty="0"/>
          </a:p>
        </p:txBody>
      </p:sp>
      <p:pic>
        <p:nvPicPr>
          <p:cNvPr id="15" name="그래픽 14">
            <a:extLst>
              <a:ext uri="{FF2B5EF4-FFF2-40B4-BE49-F238E27FC236}">
                <a16:creationId xmlns:a16="http://schemas.microsoft.com/office/drawing/2014/main" id="{C14616AD-3BF1-49A5-A737-619AD9ADD0A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62741" y="4824173"/>
            <a:ext cx="324000" cy="324000"/>
          </a:xfrm>
          <a:prstGeom prst="rect">
            <a:avLst/>
          </a:prstGeom>
        </p:spPr>
      </p:pic>
      <p:pic>
        <p:nvPicPr>
          <p:cNvPr id="16" name="그래픽 15">
            <a:extLst>
              <a:ext uri="{FF2B5EF4-FFF2-40B4-BE49-F238E27FC236}">
                <a16:creationId xmlns:a16="http://schemas.microsoft.com/office/drawing/2014/main" id="{23DCE543-97A3-4165-9CDD-2813C316208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225695" y="4810502"/>
            <a:ext cx="213990" cy="324000"/>
          </a:xfrm>
          <a:prstGeom prst="rect">
            <a:avLst/>
          </a:prstGeom>
        </p:spPr>
      </p:pic>
    </p:spTree>
    <p:extLst>
      <p:ext uri="{BB962C8B-B14F-4D97-AF65-F5344CB8AC3E}">
        <p14:creationId xmlns:p14="http://schemas.microsoft.com/office/powerpoint/2010/main" val="4151989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E21F44D2-5F49-47AB-B190-C514BEA44AE8}"/>
              </a:ext>
            </a:extLst>
          </p:cNvPr>
          <p:cNvSpPr>
            <a:spLocks noGrp="1"/>
          </p:cNvSpPr>
          <p:nvPr>
            <p:ph type="title"/>
          </p:nvPr>
        </p:nvSpPr>
        <p:spPr/>
        <p:txBody>
          <a:bodyPr/>
          <a:lstStyle/>
          <a:p>
            <a:r>
              <a:rPr lang="ko-KR" altLang="en-US" dirty="0"/>
              <a:t>블록체인 구조</a:t>
            </a:r>
          </a:p>
        </p:txBody>
      </p:sp>
      <p:sp>
        <p:nvSpPr>
          <p:cNvPr id="4" name="TextBox 3">
            <a:extLst>
              <a:ext uri="{FF2B5EF4-FFF2-40B4-BE49-F238E27FC236}">
                <a16:creationId xmlns:a16="http://schemas.microsoft.com/office/drawing/2014/main" id="{EC1AC9BE-C42A-48D8-911C-B875AB06BAA7}"/>
              </a:ext>
            </a:extLst>
          </p:cNvPr>
          <p:cNvSpPr txBox="1"/>
          <p:nvPr/>
        </p:nvSpPr>
        <p:spPr>
          <a:xfrm>
            <a:off x="3523034" y="1199202"/>
            <a:ext cx="5145961" cy="1323439"/>
          </a:xfrm>
          <a:prstGeom prst="rect">
            <a:avLst/>
          </a:prstGeom>
          <a:noFill/>
        </p:spPr>
        <p:txBody>
          <a:bodyPr wrap="none" rtlCol="0">
            <a:spAutoFit/>
          </a:bodyPr>
          <a:lstStyle/>
          <a:p>
            <a:pPr algn="ctr"/>
            <a:r>
              <a:rPr lang="en-US" altLang="ko-KR" sz="8000" dirty="0">
                <a:solidFill>
                  <a:schemeClr val="bg1">
                    <a:lumMod val="85000"/>
                  </a:schemeClr>
                </a:solidFill>
                <a:latin typeface="Arial" panose="020B0604020202020204" pitchFamily="34" charset="0"/>
              </a:rPr>
              <a:t>Blockchain</a:t>
            </a:r>
          </a:p>
        </p:txBody>
      </p:sp>
      <p:sp>
        <p:nvSpPr>
          <p:cNvPr id="16" name="TextBox 15">
            <a:extLst>
              <a:ext uri="{FF2B5EF4-FFF2-40B4-BE49-F238E27FC236}">
                <a16:creationId xmlns:a16="http://schemas.microsoft.com/office/drawing/2014/main" id="{34606C3A-07FB-4259-AB11-D0CAB5DA99C8}"/>
              </a:ext>
            </a:extLst>
          </p:cNvPr>
          <p:cNvSpPr txBox="1"/>
          <p:nvPr/>
        </p:nvSpPr>
        <p:spPr>
          <a:xfrm>
            <a:off x="4346487" y="3298835"/>
            <a:ext cx="3506344" cy="2400657"/>
          </a:xfrm>
          <a:prstGeom prst="rect">
            <a:avLst/>
          </a:prstGeom>
          <a:noFill/>
        </p:spPr>
        <p:txBody>
          <a:bodyPr wrap="none" rtlCol="0">
            <a:spAutoFit/>
          </a:bodyPr>
          <a:lstStyle/>
          <a:p>
            <a:pPr algn="ctr"/>
            <a:r>
              <a:rPr lang="en-US" altLang="ko-KR" sz="5000" dirty="0">
                <a:solidFill>
                  <a:schemeClr val="bg1">
                    <a:lumMod val="85000"/>
                  </a:schemeClr>
                </a:solidFill>
                <a:latin typeface="Arial" panose="020B0604020202020204" pitchFamily="34" charset="0"/>
              </a:rPr>
              <a:t>Transaction</a:t>
            </a:r>
          </a:p>
          <a:p>
            <a:pPr algn="ctr"/>
            <a:r>
              <a:rPr lang="en-US" altLang="ko-KR" sz="5000" dirty="0">
                <a:solidFill>
                  <a:schemeClr val="bg1">
                    <a:lumMod val="85000"/>
                  </a:schemeClr>
                </a:solidFill>
                <a:latin typeface="Arial" panose="020B0604020202020204" pitchFamily="34" charset="0"/>
              </a:rPr>
              <a:t>Block</a:t>
            </a:r>
          </a:p>
          <a:p>
            <a:pPr algn="ctr"/>
            <a:r>
              <a:rPr lang="en-US" altLang="ko-KR" sz="5000" dirty="0">
                <a:solidFill>
                  <a:schemeClr val="bg1">
                    <a:lumMod val="85000"/>
                  </a:schemeClr>
                </a:solidFill>
                <a:latin typeface="Arial" panose="020B0604020202020204" pitchFamily="34" charset="0"/>
              </a:rPr>
              <a:t>Blockchain</a:t>
            </a:r>
          </a:p>
        </p:txBody>
      </p:sp>
    </p:spTree>
    <p:extLst>
      <p:ext uri="{BB962C8B-B14F-4D97-AF65-F5344CB8AC3E}">
        <p14:creationId xmlns:p14="http://schemas.microsoft.com/office/powerpoint/2010/main" val="230083957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84027968-71C8-4113-8D55-A8DAA0990266}"/>
              </a:ext>
            </a:extLst>
          </p:cNvPr>
          <p:cNvSpPr>
            <a:spLocks noGrp="1"/>
          </p:cNvSpPr>
          <p:nvPr>
            <p:ph idx="1"/>
          </p:nvPr>
        </p:nvSpPr>
        <p:spPr>
          <a:xfrm>
            <a:off x="241299" y="674860"/>
            <a:ext cx="11683999" cy="6030740"/>
          </a:xfrm>
        </p:spPr>
        <p:txBody>
          <a:bodyPr/>
          <a:lstStyle/>
          <a:p>
            <a:pPr indent="0">
              <a:buNone/>
            </a:pPr>
            <a:r>
              <a:rPr lang="ko-KR" altLang="en-US" sz="2200" dirty="0"/>
              <a:t>원장</a:t>
            </a:r>
            <a:r>
              <a:rPr lang="en-US" altLang="ko-KR" sz="2200" dirty="0"/>
              <a:t>(Ledger) : </a:t>
            </a:r>
            <a:r>
              <a:rPr lang="ko-KR" altLang="en-US" sz="2200" dirty="0"/>
              <a:t>주요 거래</a:t>
            </a:r>
            <a:r>
              <a:rPr lang="en-US" altLang="ko-KR" sz="2200" dirty="0"/>
              <a:t>(Transaction)</a:t>
            </a:r>
            <a:r>
              <a:rPr lang="ko-KR" altLang="en-US" sz="2200" dirty="0"/>
              <a:t>를 계정</a:t>
            </a:r>
            <a:r>
              <a:rPr lang="en-US" altLang="ko-KR" sz="2200" dirty="0"/>
              <a:t>(Account)</a:t>
            </a:r>
            <a:r>
              <a:rPr lang="ko-KR" altLang="en-US" sz="2200" dirty="0"/>
              <a:t>과 잔고별로 모은 장부 문서</a:t>
            </a:r>
            <a:endParaRPr lang="en-US" altLang="ko-KR" sz="2200" dirty="0"/>
          </a:p>
          <a:p>
            <a:r>
              <a:rPr lang="ko-KR" altLang="en-US" sz="2000" dirty="0"/>
              <a:t>트랜잭션 </a:t>
            </a:r>
            <a:r>
              <a:rPr lang="en-US" altLang="ko-KR" sz="2000" dirty="0"/>
              <a:t>= </a:t>
            </a:r>
            <a:r>
              <a:rPr lang="ko-KR" altLang="en-US" sz="2000" dirty="0"/>
              <a:t>거래 한 건</a:t>
            </a:r>
            <a:r>
              <a:rPr lang="en-US" altLang="ko-KR" sz="2000" dirty="0"/>
              <a:t>(Transaction)</a:t>
            </a:r>
          </a:p>
          <a:p>
            <a:r>
              <a:rPr lang="ko-KR" altLang="en-US" sz="2000" dirty="0"/>
              <a:t>블록</a:t>
            </a:r>
            <a:r>
              <a:rPr lang="en-US" altLang="ko-KR" sz="2000" dirty="0"/>
              <a:t>(Block)</a:t>
            </a:r>
            <a:r>
              <a:rPr lang="ko-KR" altLang="en-US" sz="2000" dirty="0"/>
              <a:t> </a:t>
            </a:r>
            <a:r>
              <a:rPr lang="en-US" altLang="ko-KR" sz="2000" dirty="0"/>
              <a:t>= </a:t>
            </a:r>
            <a:r>
              <a:rPr lang="ko-KR" altLang="en-US" sz="2000" dirty="0"/>
              <a:t>한 페이지</a:t>
            </a:r>
            <a:r>
              <a:rPr lang="en-US" altLang="ko-KR" sz="2000" dirty="0"/>
              <a:t>(Page)</a:t>
            </a:r>
          </a:p>
          <a:p>
            <a:r>
              <a:rPr lang="ko-KR" altLang="en-US" sz="2000" dirty="0"/>
              <a:t>블록체인</a:t>
            </a:r>
            <a:r>
              <a:rPr lang="en-US" altLang="ko-KR" sz="2000" dirty="0"/>
              <a:t>(Blockchain)</a:t>
            </a:r>
            <a:r>
              <a:rPr lang="ko-KR" altLang="en-US" sz="2000" dirty="0"/>
              <a:t> </a:t>
            </a:r>
            <a:r>
              <a:rPr lang="en-US" altLang="ko-KR" sz="2000" dirty="0"/>
              <a:t>= </a:t>
            </a:r>
            <a:r>
              <a:rPr lang="ko-KR" altLang="en-US" sz="2000" dirty="0"/>
              <a:t>원장</a:t>
            </a:r>
            <a:r>
              <a:rPr lang="en-US" altLang="ko-KR" sz="2000" dirty="0"/>
              <a:t>(Ledger)</a:t>
            </a:r>
          </a:p>
          <a:p>
            <a:r>
              <a:rPr lang="ko-KR" altLang="en-US" sz="2000" dirty="0"/>
              <a:t>분산 원장 </a:t>
            </a:r>
            <a:r>
              <a:rPr lang="en-US" altLang="ko-KR" sz="2000" dirty="0"/>
              <a:t>(Distributed Ledger) : </a:t>
            </a:r>
            <a:r>
              <a:rPr lang="ko-KR" altLang="en-US" sz="1800" dirty="0"/>
              <a:t>네트워크 참여자 모두 블록체인 복사본 저장</a:t>
            </a:r>
          </a:p>
        </p:txBody>
      </p:sp>
      <p:sp>
        <p:nvSpPr>
          <p:cNvPr id="3" name="제목 2">
            <a:extLst>
              <a:ext uri="{FF2B5EF4-FFF2-40B4-BE49-F238E27FC236}">
                <a16:creationId xmlns:a16="http://schemas.microsoft.com/office/drawing/2014/main" id="{D2E1D4DB-FB82-4B6A-B297-ADE63CFFB92E}"/>
              </a:ext>
            </a:extLst>
          </p:cNvPr>
          <p:cNvSpPr>
            <a:spLocks noGrp="1"/>
          </p:cNvSpPr>
          <p:nvPr>
            <p:ph type="title"/>
          </p:nvPr>
        </p:nvSpPr>
        <p:spPr/>
        <p:txBody>
          <a:bodyPr/>
          <a:lstStyle/>
          <a:p>
            <a:r>
              <a:rPr lang="en-US" altLang="ko-KR" dirty="0"/>
              <a:t>Blockchain [ </a:t>
            </a:r>
            <a:r>
              <a:rPr lang="ko-KR" altLang="en-US" dirty="0"/>
              <a:t>원장</a:t>
            </a:r>
            <a:r>
              <a:rPr lang="en-US" altLang="ko-KR" dirty="0"/>
              <a:t>(Ledger) ] </a:t>
            </a:r>
            <a:endParaRPr lang="ko-KR" altLang="en-US" dirty="0"/>
          </a:p>
        </p:txBody>
      </p:sp>
      <p:grpSp>
        <p:nvGrpSpPr>
          <p:cNvPr id="173" name="그룹 172">
            <a:extLst>
              <a:ext uri="{FF2B5EF4-FFF2-40B4-BE49-F238E27FC236}">
                <a16:creationId xmlns:a16="http://schemas.microsoft.com/office/drawing/2014/main" id="{FB8B5751-069D-4A16-ABAF-380D42C22C50}"/>
              </a:ext>
            </a:extLst>
          </p:cNvPr>
          <p:cNvGrpSpPr/>
          <p:nvPr/>
        </p:nvGrpSpPr>
        <p:grpSpPr>
          <a:xfrm>
            <a:off x="304969" y="3779271"/>
            <a:ext cx="5491598" cy="2788280"/>
            <a:chOff x="336773" y="3779271"/>
            <a:chExt cx="5491598" cy="2788280"/>
          </a:xfrm>
        </p:grpSpPr>
        <p:sp>
          <p:nvSpPr>
            <p:cNvPr id="7" name="TextBox 6">
              <a:extLst>
                <a:ext uri="{FF2B5EF4-FFF2-40B4-BE49-F238E27FC236}">
                  <a16:creationId xmlns:a16="http://schemas.microsoft.com/office/drawing/2014/main" id="{4FC29146-D0D6-4187-9243-35208FCC1B19}"/>
                </a:ext>
              </a:extLst>
            </p:cNvPr>
            <p:cNvSpPr txBox="1"/>
            <p:nvPr/>
          </p:nvSpPr>
          <p:spPr>
            <a:xfrm>
              <a:off x="1596158" y="5921220"/>
              <a:ext cx="1733167" cy="646331"/>
            </a:xfrm>
            <a:prstGeom prst="rect">
              <a:avLst/>
            </a:prstGeom>
            <a:noFill/>
          </p:spPr>
          <p:txBody>
            <a:bodyPr wrap="none" rtlCol="0">
              <a:spAutoFit/>
            </a:bodyPr>
            <a:lstStyle/>
            <a:p>
              <a:pPr algn="ctr"/>
              <a:r>
                <a:rPr lang="ko-KR" altLang="en-US" dirty="0">
                  <a:solidFill>
                    <a:schemeClr val="bg1">
                      <a:lumMod val="85000"/>
                    </a:schemeClr>
                  </a:solidFill>
                </a:rPr>
                <a:t>종이 거래 원장</a:t>
              </a:r>
              <a:br>
                <a:rPr lang="en-US" altLang="ko-KR" dirty="0">
                  <a:solidFill>
                    <a:schemeClr val="bg1">
                      <a:lumMod val="85000"/>
                    </a:schemeClr>
                  </a:solidFill>
                </a:rPr>
              </a:br>
              <a:r>
                <a:rPr lang="ko-KR" altLang="en-US" dirty="0">
                  <a:solidFill>
                    <a:schemeClr val="bg1">
                      <a:lumMod val="85000"/>
                    </a:schemeClr>
                  </a:solidFill>
                </a:rPr>
                <a:t>한 페이지</a:t>
              </a:r>
            </a:p>
          </p:txBody>
        </p:sp>
        <p:grpSp>
          <p:nvGrpSpPr>
            <p:cNvPr id="19" name="그룹 18">
              <a:extLst>
                <a:ext uri="{FF2B5EF4-FFF2-40B4-BE49-F238E27FC236}">
                  <a16:creationId xmlns:a16="http://schemas.microsoft.com/office/drawing/2014/main" id="{40B9DDAC-F044-477E-8E39-2D0157FAD257}"/>
                </a:ext>
              </a:extLst>
            </p:cNvPr>
            <p:cNvGrpSpPr/>
            <p:nvPr/>
          </p:nvGrpSpPr>
          <p:grpSpPr>
            <a:xfrm>
              <a:off x="2010176" y="5042180"/>
              <a:ext cx="886991" cy="886991"/>
              <a:chOff x="2755015" y="4894055"/>
              <a:chExt cx="1431235" cy="1431235"/>
            </a:xfrm>
          </p:grpSpPr>
          <p:pic>
            <p:nvPicPr>
              <p:cNvPr id="6" name="그래픽 5" descr="용지 윤곽선">
                <a:extLst>
                  <a:ext uri="{FF2B5EF4-FFF2-40B4-BE49-F238E27FC236}">
                    <a16:creationId xmlns:a16="http://schemas.microsoft.com/office/drawing/2014/main" id="{2C42CC77-0E3D-4102-B116-B87C25AFF31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755015" y="4894055"/>
                <a:ext cx="1431235" cy="1431235"/>
              </a:xfrm>
              <a:prstGeom prst="rect">
                <a:avLst/>
              </a:prstGeom>
            </p:spPr>
          </p:pic>
          <p:cxnSp>
            <p:nvCxnSpPr>
              <p:cNvPr id="9" name="직선 연결선 8">
                <a:extLst>
                  <a:ext uri="{FF2B5EF4-FFF2-40B4-BE49-F238E27FC236}">
                    <a16:creationId xmlns:a16="http://schemas.microsoft.com/office/drawing/2014/main" id="{A705FF07-CCAA-479C-BF4A-F26B36F1962D}"/>
                  </a:ext>
                </a:extLst>
              </p:cNvPr>
              <p:cNvCxnSpPr>
                <a:cxnSpLocks/>
              </p:cNvCxnSpPr>
              <p:nvPr/>
            </p:nvCxnSpPr>
            <p:spPr>
              <a:xfrm>
                <a:off x="3120775" y="5462545"/>
                <a:ext cx="699715" cy="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직선 연결선 9">
                <a:extLst>
                  <a:ext uri="{FF2B5EF4-FFF2-40B4-BE49-F238E27FC236}">
                    <a16:creationId xmlns:a16="http://schemas.microsoft.com/office/drawing/2014/main" id="{409F6905-67D0-48BC-A854-E59487029B79}"/>
                  </a:ext>
                </a:extLst>
              </p:cNvPr>
              <p:cNvCxnSpPr>
                <a:cxnSpLocks/>
              </p:cNvCxnSpPr>
              <p:nvPr/>
            </p:nvCxnSpPr>
            <p:spPr>
              <a:xfrm>
                <a:off x="3120775" y="5617623"/>
                <a:ext cx="699715" cy="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직선 연결선 10">
                <a:extLst>
                  <a:ext uri="{FF2B5EF4-FFF2-40B4-BE49-F238E27FC236}">
                    <a16:creationId xmlns:a16="http://schemas.microsoft.com/office/drawing/2014/main" id="{9E5D34AD-CA0C-4EAF-ABB0-12BB7D724D37}"/>
                  </a:ext>
                </a:extLst>
              </p:cNvPr>
              <p:cNvCxnSpPr>
                <a:cxnSpLocks/>
              </p:cNvCxnSpPr>
              <p:nvPr/>
            </p:nvCxnSpPr>
            <p:spPr>
              <a:xfrm>
                <a:off x="3120775" y="5772701"/>
                <a:ext cx="699715" cy="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2" name="직선 연결선 11">
                <a:extLst>
                  <a:ext uri="{FF2B5EF4-FFF2-40B4-BE49-F238E27FC236}">
                    <a16:creationId xmlns:a16="http://schemas.microsoft.com/office/drawing/2014/main" id="{7484F369-4252-4694-8C0D-6AFFD1320D2E}"/>
                  </a:ext>
                </a:extLst>
              </p:cNvPr>
              <p:cNvCxnSpPr>
                <a:cxnSpLocks/>
              </p:cNvCxnSpPr>
              <p:nvPr/>
            </p:nvCxnSpPr>
            <p:spPr>
              <a:xfrm>
                <a:off x="3120775" y="5927779"/>
                <a:ext cx="699715" cy="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3" name="직선 연결선 12">
                <a:extLst>
                  <a:ext uri="{FF2B5EF4-FFF2-40B4-BE49-F238E27FC236}">
                    <a16:creationId xmlns:a16="http://schemas.microsoft.com/office/drawing/2014/main" id="{A0A565EC-E729-4174-8360-D7D56D2467AC}"/>
                  </a:ext>
                </a:extLst>
              </p:cNvPr>
              <p:cNvCxnSpPr>
                <a:cxnSpLocks/>
              </p:cNvCxnSpPr>
              <p:nvPr/>
            </p:nvCxnSpPr>
            <p:spPr>
              <a:xfrm>
                <a:off x="3120775" y="6082857"/>
                <a:ext cx="699715" cy="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20" name="그룹 19">
              <a:extLst>
                <a:ext uri="{FF2B5EF4-FFF2-40B4-BE49-F238E27FC236}">
                  <a16:creationId xmlns:a16="http://schemas.microsoft.com/office/drawing/2014/main" id="{339C312D-BC32-43C7-93C7-A0127E1C5AA7}"/>
                </a:ext>
              </a:extLst>
            </p:cNvPr>
            <p:cNvGrpSpPr/>
            <p:nvPr/>
          </p:nvGrpSpPr>
          <p:grpSpPr>
            <a:xfrm>
              <a:off x="3360025" y="3779271"/>
              <a:ext cx="2468346" cy="585629"/>
              <a:chOff x="2921042" y="2619416"/>
              <a:chExt cx="1311206" cy="311091"/>
            </a:xfrm>
          </p:grpSpPr>
          <p:sp>
            <p:nvSpPr>
              <p:cNvPr id="22" name="정육면체 21">
                <a:extLst>
                  <a:ext uri="{FF2B5EF4-FFF2-40B4-BE49-F238E27FC236}">
                    <a16:creationId xmlns:a16="http://schemas.microsoft.com/office/drawing/2014/main" id="{67449140-E380-4A09-B2BD-449EEB340E17}"/>
                  </a:ext>
                </a:extLst>
              </p:cNvPr>
              <p:cNvSpPr/>
              <p:nvPr/>
            </p:nvSpPr>
            <p:spPr>
              <a:xfrm>
                <a:off x="2921042"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23" name="정육면체 22">
                <a:extLst>
                  <a:ext uri="{FF2B5EF4-FFF2-40B4-BE49-F238E27FC236}">
                    <a16:creationId xmlns:a16="http://schemas.microsoft.com/office/drawing/2014/main" id="{296F6AC4-48EA-4571-A1D9-936C1951130B}"/>
                  </a:ext>
                </a:extLst>
              </p:cNvPr>
              <p:cNvSpPr/>
              <p:nvPr/>
            </p:nvSpPr>
            <p:spPr>
              <a:xfrm>
                <a:off x="3327269"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24" name="정육면체 23">
                <a:extLst>
                  <a:ext uri="{FF2B5EF4-FFF2-40B4-BE49-F238E27FC236}">
                    <a16:creationId xmlns:a16="http://schemas.microsoft.com/office/drawing/2014/main" id="{7C014FC6-7D1F-44B8-872D-957935F21F72}"/>
                  </a:ext>
                </a:extLst>
              </p:cNvPr>
              <p:cNvSpPr/>
              <p:nvPr/>
            </p:nvSpPr>
            <p:spPr>
              <a:xfrm>
                <a:off x="3945427"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cxnSp>
            <p:nvCxnSpPr>
              <p:cNvPr id="25" name="직선 연결선 24">
                <a:extLst>
                  <a:ext uri="{FF2B5EF4-FFF2-40B4-BE49-F238E27FC236}">
                    <a16:creationId xmlns:a16="http://schemas.microsoft.com/office/drawing/2014/main" id="{C8E3C147-11D6-4547-9C5A-7BAAF4249531}"/>
                  </a:ext>
                </a:extLst>
              </p:cNvPr>
              <p:cNvCxnSpPr>
                <a:cxnSpLocks/>
              </p:cNvCxnSpPr>
              <p:nvPr/>
            </p:nvCxnSpPr>
            <p:spPr>
              <a:xfrm>
                <a:off x="3162478" y="2786719"/>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직선 연결선 25">
                <a:extLst>
                  <a:ext uri="{FF2B5EF4-FFF2-40B4-BE49-F238E27FC236}">
                    <a16:creationId xmlns:a16="http://schemas.microsoft.com/office/drawing/2014/main" id="{2D6416FB-BA96-4502-A937-36118FF8ABE2}"/>
                  </a:ext>
                </a:extLst>
              </p:cNvPr>
              <p:cNvCxnSpPr>
                <a:cxnSpLocks/>
              </p:cNvCxnSpPr>
              <p:nvPr/>
            </p:nvCxnSpPr>
            <p:spPr>
              <a:xfrm>
                <a:off x="3572631" y="2787531"/>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직선 연결선 26">
                <a:extLst>
                  <a:ext uri="{FF2B5EF4-FFF2-40B4-BE49-F238E27FC236}">
                    <a16:creationId xmlns:a16="http://schemas.microsoft.com/office/drawing/2014/main" id="{3CA8E676-3C6E-47E0-A6D9-8D1577D766CF}"/>
                  </a:ext>
                </a:extLst>
              </p:cNvPr>
              <p:cNvCxnSpPr>
                <a:cxnSpLocks/>
              </p:cNvCxnSpPr>
              <p:nvPr/>
            </p:nvCxnSpPr>
            <p:spPr>
              <a:xfrm>
                <a:off x="3861583" y="2788344"/>
                <a:ext cx="88253"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481F51CA-E86F-4A65-A859-4A1082DEF5AC}"/>
                  </a:ext>
                </a:extLst>
              </p:cNvPr>
              <p:cNvSpPr txBox="1"/>
              <p:nvPr/>
            </p:nvSpPr>
            <p:spPr>
              <a:xfrm>
                <a:off x="3668579" y="2668820"/>
                <a:ext cx="260539" cy="246221"/>
              </a:xfrm>
              <a:prstGeom prst="rect">
                <a:avLst/>
              </a:prstGeom>
              <a:noFill/>
            </p:spPr>
            <p:txBody>
              <a:bodyPr wrap="square" lIns="0" rIns="0" rtlCol="0" anchor="ctr" anchorCtr="1">
                <a:spAutoFit/>
              </a:bodyPr>
              <a:lstStyle/>
              <a:p>
                <a:r>
                  <a:rPr lang="en-US" altLang="ko-KR" sz="1000" dirty="0">
                    <a:solidFill>
                      <a:schemeClr val="bg1">
                        <a:lumMod val="85000"/>
                      </a:schemeClr>
                    </a:solidFill>
                    <a:latin typeface="Arial" panose="020B0604020202020204" pitchFamily="34" charset="0"/>
                  </a:rPr>
                  <a:t>•••</a:t>
                </a:r>
                <a:endParaRPr lang="ko-KR" altLang="en-US" sz="1000" dirty="0">
                  <a:solidFill>
                    <a:schemeClr val="bg1">
                      <a:lumMod val="85000"/>
                    </a:schemeClr>
                  </a:solidFill>
                  <a:latin typeface="Arial" panose="020B0604020202020204" pitchFamily="34" charset="0"/>
                </a:endParaRPr>
              </a:p>
            </p:txBody>
          </p:sp>
        </p:grpSp>
        <p:sp>
          <p:nvSpPr>
            <p:cNvPr id="30" name="정육면체 29">
              <a:extLst>
                <a:ext uri="{FF2B5EF4-FFF2-40B4-BE49-F238E27FC236}">
                  <a16:creationId xmlns:a16="http://schemas.microsoft.com/office/drawing/2014/main" id="{93041CBF-F45C-4216-BFCF-D2C2AF526849}"/>
                </a:ext>
              </a:extLst>
            </p:cNvPr>
            <p:cNvSpPr/>
            <p:nvPr/>
          </p:nvSpPr>
          <p:spPr>
            <a:xfrm>
              <a:off x="2183701" y="3779271"/>
              <a:ext cx="539941" cy="585629"/>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31" name="TextBox 30">
              <a:extLst>
                <a:ext uri="{FF2B5EF4-FFF2-40B4-BE49-F238E27FC236}">
                  <a16:creationId xmlns:a16="http://schemas.microsoft.com/office/drawing/2014/main" id="{7F2CD9F9-329D-4233-8478-92188D3A21AF}"/>
                </a:ext>
              </a:extLst>
            </p:cNvPr>
            <p:cNvSpPr txBox="1"/>
            <p:nvPr/>
          </p:nvSpPr>
          <p:spPr>
            <a:xfrm>
              <a:off x="2130506" y="4403294"/>
              <a:ext cx="646331" cy="369332"/>
            </a:xfrm>
            <a:prstGeom prst="rect">
              <a:avLst/>
            </a:prstGeom>
            <a:noFill/>
          </p:spPr>
          <p:txBody>
            <a:bodyPr wrap="none" rtlCol="0">
              <a:spAutoFit/>
            </a:bodyPr>
            <a:lstStyle/>
            <a:p>
              <a:pPr algn="ctr"/>
              <a:r>
                <a:rPr lang="ko-KR" altLang="en-US" dirty="0">
                  <a:solidFill>
                    <a:schemeClr val="bg1">
                      <a:lumMod val="85000"/>
                    </a:schemeClr>
                  </a:solidFill>
                </a:rPr>
                <a:t>블록</a:t>
              </a:r>
            </a:p>
          </p:txBody>
        </p:sp>
        <p:sp>
          <p:nvSpPr>
            <p:cNvPr id="32" name="TextBox 31">
              <a:extLst>
                <a:ext uri="{FF2B5EF4-FFF2-40B4-BE49-F238E27FC236}">
                  <a16:creationId xmlns:a16="http://schemas.microsoft.com/office/drawing/2014/main" id="{B5341089-86B8-48F2-90B8-4862841F19AC}"/>
                </a:ext>
              </a:extLst>
            </p:cNvPr>
            <p:cNvSpPr txBox="1"/>
            <p:nvPr/>
          </p:nvSpPr>
          <p:spPr>
            <a:xfrm>
              <a:off x="431671" y="4403294"/>
              <a:ext cx="1107997" cy="369332"/>
            </a:xfrm>
            <a:prstGeom prst="rect">
              <a:avLst/>
            </a:prstGeom>
            <a:noFill/>
          </p:spPr>
          <p:txBody>
            <a:bodyPr wrap="none" rtlCol="0">
              <a:spAutoFit/>
            </a:bodyPr>
            <a:lstStyle/>
            <a:p>
              <a:pPr algn="ctr"/>
              <a:r>
                <a:rPr lang="ko-KR" altLang="en-US" dirty="0">
                  <a:solidFill>
                    <a:schemeClr val="bg1">
                      <a:lumMod val="85000"/>
                    </a:schemeClr>
                  </a:solidFill>
                </a:rPr>
                <a:t>트랜잭션</a:t>
              </a:r>
            </a:p>
          </p:txBody>
        </p:sp>
        <p:cxnSp>
          <p:nvCxnSpPr>
            <p:cNvPr id="34" name="연결선: 꺾임 33">
              <a:extLst>
                <a:ext uri="{FF2B5EF4-FFF2-40B4-BE49-F238E27FC236}">
                  <a16:creationId xmlns:a16="http://schemas.microsoft.com/office/drawing/2014/main" id="{15EF1985-3CAE-4E43-B3F1-DEC56F09C774}"/>
                </a:ext>
              </a:extLst>
            </p:cNvPr>
            <p:cNvCxnSpPr>
              <a:cxnSpLocks/>
              <a:stCxn id="32" idx="2"/>
            </p:cNvCxnSpPr>
            <p:nvPr/>
          </p:nvCxnSpPr>
          <p:spPr>
            <a:xfrm rot="16200000" flipH="1">
              <a:off x="1196396" y="4561899"/>
              <a:ext cx="829731" cy="1251183"/>
            </a:xfrm>
            <a:prstGeom prst="bentConnector2">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ECE70FD2-36B9-45E0-9A90-C5215D779395}"/>
                </a:ext>
              </a:extLst>
            </p:cNvPr>
            <p:cNvSpPr txBox="1"/>
            <p:nvPr/>
          </p:nvSpPr>
          <p:spPr>
            <a:xfrm>
              <a:off x="336773" y="3918197"/>
              <a:ext cx="1297791" cy="307777"/>
            </a:xfrm>
            <a:prstGeom prst="rect">
              <a:avLst/>
            </a:prstGeom>
            <a:noFill/>
            <a:ln w="12700">
              <a:solidFill>
                <a:schemeClr val="bg1">
                  <a:lumMod val="85000"/>
                </a:schemeClr>
              </a:solidFill>
            </a:ln>
          </p:spPr>
          <p:txBody>
            <a:bodyPr wrap="none" rtlCol="0">
              <a:spAutoFit/>
            </a:bodyPr>
            <a:lstStyle/>
            <a:p>
              <a:r>
                <a:rPr lang="en-US" altLang="ko-KR" sz="1400" dirty="0">
                  <a:solidFill>
                    <a:schemeClr val="bg1">
                      <a:lumMod val="85000"/>
                    </a:schemeClr>
                  </a:solidFill>
                </a:rPr>
                <a:t>Tx A </a:t>
              </a:r>
              <a:r>
                <a:rPr lang="ko-KR" altLang="en-US" sz="1400" b="0" dirty="0">
                  <a:solidFill>
                    <a:schemeClr val="bg1">
                      <a:lumMod val="85000"/>
                    </a:schemeClr>
                  </a:solidFill>
                </a:rPr>
                <a:t>➡ </a:t>
              </a:r>
              <a:r>
                <a:rPr lang="en-US" altLang="ko-KR" sz="1400" b="0" dirty="0">
                  <a:solidFill>
                    <a:schemeClr val="bg1">
                      <a:lumMod val="85000"/>
                    </a:schemeClr>
                  </a:solidFill>
                </a:rPr>
                <a:t>B 100</a:t>
              </a:r>
              <a:endParaRPr lang="ko-KR" altLang="en-US" sz="1400" dirty="0">
                <a:solidFill>
                  <a:schemeClr val="bg1">
                    <a:lumMod val="85000"/>
                  </a:schemeClr>
                </a:solidFill>
              </a:endParaRPr>
            </a:p>
          </p:txBody>
        </p:sp>
        <p:pic>
          <p:nvPicPr>
            <p:cNvPr id="37" name="그래픽 36" descr="펼쳐진 책 윤곽선">
              <a:extLst>
                <a:ext uri="{FF2B5EF4-FFF2-40B4-BE49-F238E27FC236}">
                  <a16:creationId xmlns:a16="http://schemas.microsoft.com/office/drawing/2014/main" id="{07A0FD21-343C-4306-92E9-C81B7A1E014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136998" y="5129510"/>
              <a:ext cx="914400" cy="914400"/>
            </a:xfrm>
            <a:prstGeom prst="rect">
              <a:avLst/>
            </a:prstGeom>
          </p:spPr>
        </p:pic>
        <p:sp>
          <p:nvSpPr>
            <p:cNvPr id="38" name="TextBox 37">
              <a:extLst>
                <a:ext uri="{FF2B5EF4-FFF2-40B4-BE49-F238E27FC236}">
                  <a16:creationId xmlns:a16="http://schemas.microsoft.com/office/drawing/2014/main" id="{27AB17C7-13F6-4E5D-AB94-3A1143613B04}"/>
                </a:ext>
              </a:extLst>
            </p:cNvPr>
            <p:cNvSpPr txBox="1"/>
            <p:nvPr/>
          </p:nvSpPr>
          <p:spPr>
            <a:xfrm>
              <a:off x="4040200" y="4403294"/>
              <a:ext cx="1107997" cy="369332"/>
            </a:xfrm>
            <a:prstGeom prst="rect">
              <a:avLst/>
            </a:prstGeom>
            <a:noFill/>
          </p:spPr>
          <p:txBody>
            <a:bodyPr wrap="none" rtlCol="0">
              <a:spAutoFit/>
            </a:bodyPr>
            <a:lstStyle/>
            <a:p>
              <a:pPr algn="ctr"/>
              <a:r>
                <a:rPr lang="ko-KR" altLang="en-US" dirty="0">
                  <a:solidFill>
                    <a:schemeClr val="bg1">
                      <a:lumMod val="85000"/>
                    </a:schemeClr>
                  </a:solidFill>
                </a:rPr>
                <a:t>블록체인</a:t>
              </a:r>
            </a:p>
          </p:txBody>
        </p:sp>
        <p:sp>
          <p:nvSpPr>
            <p:cNvPr id="39" name="TextBox 38">
              <a:extLst>
                <a:ext uri="{FF2B5EF4-FFF2-40B4-BE49-F238E27FC236}">
                  <a16:creationId xmlns:a16="http://schemas.microsoft.com/office/drawing/2014/main" id="{C6EADE47-E301-4FBD-8194-999275BD8AC7}"/>
                </a:ext>
              </a:extLst>
            </p:cNvPr>
            <p:cNvSpPr txBox="1"/>
            <p:nvPr/>
          </p:nvSpPr>
          <p:spPr>
            <a:xfrm>
              <a:off x="3883907" y="5929171"/>
              <a:ext cx="1420582" cy="369332"/>
            </a:xfrm>
            <a:prstGeom prst="rect">
              <a:avLst/>
            </a:prstGeom>
            <a:noFill/>
          </p:spPr>
          <p:txBody>
            <a:bodyPr wrap="none" rtlCol="0">
              <a:spAutoFit/>
            </a:bodyPr>
            <a:lstStyle/>
            <a:p>
              <a:r>
                <a:rPr lang="ko-KR" altLang="en-US">
                  <a:solidFill>
                    <a:schemeClr val="bg1">
                      <a:lumMod val="85000"/>
                    </a:schemeClr>
                  </a:solidFill>
                </a:rPr>
                <a:t>거래원장 책</a:t>
              </a:r>
              <a:endParaRPr lang="ko-KR" altLang="en-US" dirty="0">
                <a:solidFill>
                  <a:schemeClr val="bg1">
                    <a:lumMod val="85000"/>
                  </a:schemeClr>
                </a:solidFill>
              </a:endParaRPr>
            </a:p>
          </p:txBody>
        </p:sp>
      </p:grpSp>
      <p:grpSp>
        <p:nvGrpSpPr>
          <p:cNvPr id="177" name="그룹 176">
            <a:extLst>
              <a:ext uri="{FF2B5EF4-FFF2-40B4-BE49-F238E27FC236}">
                <a16:creationId xmlns:a16="http://schemas.microsoft.com/office/drawing/2014/main" id="{803CE1C2-6874-4304-B62A-F3DCCDD22891}"/>
              </a:ext>
            </a:extLst>
          </p:cNvPr>
          <p:cNvGrpSpPr/>
          <p:nvPr/>
        </p:nvGrpSpPr>
        <p:grpSpPr>
          <a:xfrm>
            <a:off x="6561058" y="3478725"/>
            <a:ext cx="5333630" cy="3150691"/>
            <a:chOff x="6099881" y="3478725"/>
            <a:chExt cx="5333630" cy="3150691"/>
          </a:xfrm>
        </p:grpSpPr>
        <p:pic>
          <p:nvPicPr>
            <p:cNvPr id="41" name="그래픽 40">
              <a:extLst>
                <a:ext uri="{FF2B5EF4-FFF2-40B4-BE49-F238E27FC236}">
                  <a16:creationId xmlns:a16="http://schemas.microsoft.com/office/drawing/2014/main" id="{EBBDD254-6D4D-4A0E-A18D-27CA45C222A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678196" y="3916984"/>
              <a:ext cx="360000" cy="360000"/>
            </a:xfrm>
            <a:prstGeom prst="rect">
              <a:avLst/>
            </a:prstGeom>
          </p:spPr>
        </p:pic>
        <p:pic>
          <p:nvPicPr>
            <p:cNvPr id="42" name="그래픽 41">
              <a:extLst>
                <a:ext uri="{FF2B5EF4-FFF2-40B4-BE49-F238E27FC236}">
                  <a16:creationId xmlns:a16="http://schemas.microsoft.com/office/drawing/2014/main" id="{84A34D22-E2DB-4049-930B-2CC8E8105AC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388629" y="4749794"/>
              <a:ext cx="360000" cy="360000"/>
            </a:xfrm>
            <a:prstGeom prst="rect">
              <a:avLst/>
            </a:prstGeom>
          </p:spPr>
        </p:pic>
        <p:pic>
          <p:nvPicPr>
            <p:cNvPr id="43" name="그래픽 42">
              <a:extLst>
                <a:ext uri="{FF2B5EF4-FFF2-40B4-BE49-F238E27FC236}">
                  <a16:creationId xmlns:a16="http://schemas.microsoft.com/office/drawing/2014/main" id="{00F0B6BA-C449-4B9A-B0F5-EFA3B14CAAB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358674" y="5942604"/>
              <a:ext cx="360000" cy="360000"/>
            </a:xfrm>
            <a:prstGeom prst="rect">
              <a:avLst/>
            </a:prstGeom>
          </p:spPr>
        </p:pic>
        <p:pic>
          <p:nvPicPr>
            <p:cNvPr id="44" name="그래픽 43">
              <a:extLst>
                <a:ext uri="{FF2B5EF4-FFF2-40B4-BE49-F238E27FC236}">
                  <a16:creationId xmlns:a16="http://schemas.microsoft.com/office/drawing/2014/main" id="{CEF86579-AFA3-4D2F-96A1-A80E95CB681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20985" y="3997857"/>
              <a:ext cx="360000" cy="360000"/>
            </a:xfrm>
            <a:prstGeom prst="rect">
              <a:avLst/>
            </a:prstGeom>
          </p:spPr>
        </p:pic>
        <p:pic>
          <p:nvPicPr>
            <p:cNvPr id="45" name="그래픽 44">
              <a:extLst>
                <a:ext uri="{FF2B5EF4-FFF2-40B4-BE49-F238E27FC236}">
                  <a16:creationId xmlns:a16="http://schemas.microsoft.com/office/drawing/2014/main" id="{E232419A-2185-4829-9AE0-E62A642FBC9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126035" y="3478725"/>
              <a:ext cx="360000" cy="360000"/>
            </a:xfrm>
            <a:prstGeom prst="rect">
              <a:avLst/>
            </a:prstGeom>
          </p:spPr>
        </p:pic>
        <p:pic>
          <p:nvPicPr>
            <p:cNvPr id="46" name="그래픽 45">
              <a:extLst>
                <a:ext uri="{FF2B5EF4-FFF2-40B4-BE49-F238E27FC236}">
                  <a16:creationId xmlns:a16="http://schemas.microsoft.com/office/drawing/2014/main" id="{047EF14C-1527-4B39-A9E2-EEA182CF9EC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055395" y="5949028"/>
              <a:ext cx="360000" cy="360000"/>
            </a:xfrm>
            <a:prstGeom prst="rect">
              <a:avLst/>
            </a:prstGeom>
          </p:spPr>
        </p:pic>
        <p:pic>
          <p:nvPicPr>
            <p:cNvPr id="47" name="그래픽 46">
              <a:extLst>
                <a:ext uri="{FF2B5EF4-FFF2-40B4-BE49-F238E27FC236}">
                  <a16:creationId xmlns:a16="http://schemas.microsoft.com/office/drawing/2014/main" id="{FC8676EA-D33C-4767-9196-F9380E8B2D9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15623" y="5420237"/>
              <a:ext cx="360000" cy="360000"/>
            </a:xfrm>
            <a:prstGeom prst="rect">
              <a:avLst/>
            </a:prstGeom>
          </p:spPr>
        </p:pic>
        <p:pic>
          <p:nvPicPr>
            <p:cNvPr id="48" name="그래픽 47">
              <a:extLst>
                <a:ext uri="{FF2B5EF4-FFF2-40B4-BE49-F238E27FC236}">
                  <a16:creationId xmlns:a16="http://schemas.microsoft.com/office/drawing/2014/main" id="{CBABBF01-EE60-45D3-90CB-4946F5977E0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856073" y="5980452"/>
              <a:ext cx="360000" cy="360000"/>
            </a:xfrm>
            <a:prstGeom prst="rect">
              <a:avLst/>
            </a:prstGeom>
          </p:spPr>
        </p:pic>
        <p:sp>
          <p:nvSpPr>
            <p:cNvPr id="49" name="구름 48">
              <a:extLst>
                <a:ext uri="{FF2B5EF4-FFF2-40B4-BE49-F238E27FC236}">
                  <a16:creationId xmlns:a16="http://schemas.microsoft.com/office/drawing/2014/main" id="{CB22CC1B-B422-4AD3-82EC-6A6073BD3C76}"/>
                </a:ext>
              </a:extLst>
            </p:cNvPr>
            <p:cNvSpPr/>
            <p:nvPr/>
          </p:nvSpPr>
          <p:spPr>
            <a:xfrm>
              <a:off x="8082995" y="4228249"/>
              <a:ext cx="2142817" cy="1591064"/>
            </a:xfrm>
            <a:prstGeom prst="cloud">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ko-KR" dirty="0"/>
                <a:t>Blockchain</a:t>
              </a:r>
              <a:br>
                <a:rPr lang="en-US" altLang="ko-KR" dirty="0"/>
              </a:br>
              <a:r>
                <a:rPr lang="en-US" altLang="ko-KR" dirty="0"/>
                <a:t>Network</a:t>
              </a:r>
              <a:endParaRPr lang="ko-KR" altLang="en-US" dirty="0"/>
            </a:p>
          </p:txBody>
        </p:sp>
        <p:grpSp>
          <p:nvGrpSpPr>
            <p:cNvPr id="50" name="그룹 49">
              <a:extLst>
                <a:ext uri="{FF2B5EF4-FFF2-40B4-BE49-F238E27FC236}">
                  <a16:creationId xmlns:a16="http://schemas.microsoft.com/office/drawing/2014/main" id="{420042C1-E530-447A-97E3-5739F49D9FEE}"/>
                </a:ext>
              </a:extLst>
            </p:cNvPr>
            <p:cNvGrpSpPr/>
            <p:nvPr/>
          </p:nvGrpSpPr>
          <p:grpSpPr>
            <a:xfrm>
              <a:off x="10223364" y="3693749"/>
              <a:ext cx="921761" cy="218693"/>
              <a:chOff x="2921042" y="2619416"/>
              <a:chExt cx="1311206" cy="311091"/>
            </a:xfrm>
          </p:grpSpPr>
          <p:sp>
            <p:nvSpPr>
              <p:cNvPr id="51" name="정육면체 50">
                <a:extLst>
                  <a:ext uri="{FF2B5EF4-FFF2-40B4-BE49-F238E27FC236}">
                    <a16:creationId xmlns:a16="http://schemas.microsoft.com/office/drawing/2014/main" id="{E79FF676-8EFC-43CF-968D-445F32AD6AB8}"/>
                  </a:ext>
                </a:extLst>
              </p:cNvPr>
              <p:cNvSpPr/>
              <p:nvPr/>
            </p:nvSpPr>
            <p:spPr>
              <a:xfrm>
                <a:off x="2921042"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52" name="정육면체 51">
                <a:extLst>
                  <a:ext uri="{FF2B5EF4-FFF2-40B4-BE49-F238E27FC236}">
                    <a16:creationId xmlns:a16="http://schemas.microsoft.com/office/drawing/2014/main" id="{2237B440-51CD-4670-A3D2-CF38BDC605E7}"/>
                  </a:ext>
                </a:extLst>
              </p:cNvPr>
              <p:cNvSpPr/>
              <p:nvPr/>
            </p:nvSpPr>
            <p:spPr>
              <a:xfrm>
                <a:off x="3327268" y="2619416"/>
                <a:ext cx="286820"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53" name="정육면체 52">
                <a:extLst>
                  <a:ext uri="{FF2B5EF4-FFF2-40B4-BE49-F238E27FC236}">
                    <a16:creationId xmlns:a16="http://schemas.microsoft.com/office/drawing/2014/main" id="{F15807DF-5435-4992-A7E9-E36AE44EE42A}"/>
                  </a:ext>
                </a:extLst>
              </p:cNvPr>
              <p:cNvSpPr/>
              <p:nvPr/>
            </p:nvSpPr>
            <p:spPr>
              <a:xfrm>
                <a:off x="3945427"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cxnSp>
            <p:nvCxnSpPr>
              <p:cNvPr id="54" name="직선 연결선 53">
                <a:extLst>
                  <a:ext uri="{FF2B5EF4-FFF2-40B4-BE49-F238E27FC236}">
                    <a16:creationId xmlns:a16="http://schemas.microsoft.com/office/drawing/2014/main" id="{5408DA73-2E19-47F7-878B-B28212A18037}"/>
                  </a:ext>
                </a:extLst>
              </p:cNvPr>
              <p:cNvCxnSpPr>
                <a:cxnSpLocks/>
              </p:cNvCxnSpPr>
              <p:nvPr/>
            </p:nvCxnSpPr>
            <p:spPr>
              <a:xfrm>
                <a:off x="3162478" y="2786719"/>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5" name="직선 연결선 54">
                <a:extLst>
                  <a:ext uri="{FF2B5EF4-FFF2-40B4-BE49-F238E27FC236}">
                    <a16:creationId xmlns:a16="http://schemas.microsoft.com/office/drawing/2014/main" id="{78341B09-6BF3-4053-9E0F-AC3992E9F1F6}"/>
                  </a:ext>
                </a:extLst>
              </p:cNvPr>
              <p:cNvCxnSpPr>
                <a:cxnSpLocks/>
              </p:cNvCxnSpPr>
              <p:nvPr/>
            </p:nvCxnSpPr>
            <p:spPr>
              <a:xfrm>
                <a:off x="3572631" y="2787531"/>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6" name="직선 연결선 55">
                <a:extLst>
                  <a:ext uri="{FF2B5EF4-FFF2-40B4-BE49-F238E27FC236}">
                    <a16:creationId xmlns:a16="http://schemas.microsoft.com/office/drawing/2014/main" id="{AE04E4C2-CFFA-4E05-8659-D52A9A7900A1}"/>
                  </a:ext>
                </a:extLst>
              </p:cNvPr>
              <p:cNvCxnSpPr>
                <a:cxnSpLocks/>
              </p:cNvCxnSpPr>
              <p:nvPr/>
            </p:nvCxnSpPr>
            <p:spPr>
              <a:xfrm>
                <a:off x="3861583" y="2788344"/>
                <a:ext cx="88253"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A9B25604-E2B8-44D7-B147-56612A2E277F}"/>
                  </a:ext>
                </a:extLst>
              </p:cNvPr>
              <p:cNvSpPr txBox="1"/>
              <p:nvPr/>
            </p:nvSpPr>
            <p:spPr>
              <a:xfrm>
                <a:off x="3668579" y="2657509"/>
                <a:ext cx="260540" cy="246221"/>
              </a:xfrm>
              <a:prstGeom prst="rect">
                <a:avLst/>
              </a:prstGeom>
              <a:noFill/>
            </p:spPr>
            <p:txBody>
              <a:bodyPr wrap="square" lIns="0" rIns="0" rtlCol="0" anchor="ctr" anchorCtr="1">
                <a:spAutoFit/>
              </a:bodyPr>
              <a:lstStyle/>
              <a:p>
                <a:r>
                  <a:rPr lang="en-US" altLang="ko-KR" sz="500" dirty="0">
                    <a:solidFill>
                      <a:schemeClr val="bg1">
                        <a:lumMod val="85000"/>
                      </a:schemeClr>
                    </a:solidFill>
                    <a:latin typeface="Arial" panose="020B0604020202020204" pitchFamily="34" charset="0"/>
                  </a:rPr>
                  <a:t>•••</a:t>
                </a:r>
                <a:endParaRPr lang="ko-KR" altLang="en-US" sz="500" dirty="0">
                  <a:solidFill>
                    <a:schemeClr val="bg1">
                      <a:lumMod val="85000"/>
                    </a:schemeClr>
                  </a:solidFill>
                  <a:latin typeface="Arial" panose="020B0604020202020204" pitchFamily="34" charset="0"/>
                </a:endParaRPr>
              </a:p>
            </p:txBody>
          </p:sp>
        </p:grpSp>
        <p:grpSp>
          <p:nvGrpSpPr>
            <p:cNvPr id="58" name="그룹 57">
              <a:extLst>
                <a:ext uri="{FF2B5EF4-FFF2-40B4-BE49-F238E27FC236}">
                  <a16:creationId xmlns:a16="http://schemas.microsoft.com/office/drawing/2014/main" id="{CF8322E6-B217-4336-9A5F-E8406BA6AD5C}"/>
                </a:ext>
              </a:extLst>
            </p:cNvPr>
            <p:cNvGrpSpPr/>
            <p:nvPr/>
          </p:nvGrpSpPr>
          <p:grpSpPr>
            <a:xfrm>
              <a:off x="10511750" y="5980452"/>
              <a:ext cx="921761" cy="218693"/>
              <a:chOff x="2921042" y="2619416"/>
              <a:chExt cx="1311206" cy="311091"/>
            </a:xfrm>
          </p:grpSpPr>
          <p:sp>
            <p:nvSpPr>
              <p:cNvPr id="59" name="정육면체 58">
                <a:extLst>
                  <a:ext uri="{FF2B5EF4-FFF2-40B4-BE49-F238E27FC236}">
                    <a16:creationId xmlns:a16="http://schemas.microsoft.com/office/drawing/2014/main" id="{C9DD5B40-D41A-427C-A579-7B9328529D7B}"/>
                  </a:ext>
                </a:extLst>
              </p:cNvPr>
              <p:cNvSpPr/>
              <p:nvPr/>
            </p:nvSpPr>
            <p:spPr>
              <a:xfrm>
                <a:off x="2921042"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60" name="정육면체 59">
                <a:extLst>
                  <a:ext uri="{FF2B5EF4-FFF2-40B4-BE49-F238E27FC236}">
                    <a16:creationId xmlns:a16="http://schemas.microsoft.com/office/drawing/2014/main" id="{2A10499A-6FDD-45A2-ADB1-0188BF6EDE82}"/>
                  </a:ext>
                </a:extLst>
              </p:cNvPr>
              <p:cNvSpPr/>
              <p:nvPr/>
            </p:nvSpPr>
            <p:spPr>
              <a:xfrm>
                <a:off x="3327269"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61" name="정육면체 60">
                <a:extLst>
                  <a:ext uri="{FF2B5EF4-FFF2-40B4-BE49-F238E27FC236}">
                    <a16:creationId xmlns:a16="http://schemas.microsoft.com/office/drawing/2014/main" id="{09B06A50-213A-4EEB-A530-A617A143A84B}"/>
                  </a:ext>
                </a:extLst>
              </p:cNvPr>
              <p:cNvSpPr/>
              <p:nvPr/>
            </p:nvSpPr>
            <p:spPr>
              <a:xfrm>
                <a:off x="3945427"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cxnSp>
            <p:nvCxnSpPr>
              <p:cNvPr id="62" name="직선 연결선 61">
                <a:extLst>
                  <a:ext uri="{FF2B5EF4-FFF2-40B4-BE49-F238E27FC236}">
                    <a16:creationId xmlns:a16="http://schemas.microsoft.com/office/drawing/2014/main" id="{77BA2631-4C43-459C-B62C-5BDC0A93455E}"/>
                  </a:ext>
                </a:extLst>
              </p:cNvPr>
              <p:cNvCxnSpPr>
                <a:cxnSpLocks/>
              </p:cNvCxnSpPr>
              <p:nvPr/>
            </p:nvCxnSpPr>
            <p:spPr>
              <a:xfrm>
                <a:off x="3162478" y="2786719"/>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3" name="직선 연결선 62">
                <a:extLst>
                  <a:ext uri="{FF2B5EF4-FFF2-40B4-BE49-F238E27FC236}">
                    <a16:creationId xmlns:a16="http://schemas.microsoft.com/office/drawing/2014/main" id="{7D0ABDC9-4A59-4CF3-9B69-742F6CE08658}"/>
                  </a:ext>
                </a:extLst>
              </p:cNvPr>
              <p:cNvCxnSpPr>
                <a:cxnSpLocks/>
              </p:cNvCxnSpPr>
              <p:nvPr/>
            </p:nvCxnSpPr>
            <p:spPr>
              <a:xfrm>
                <a:off x="3572631" y="2787531"/>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4" name="직선 연결선 63">
                <a:extLst>
                  <a:ext uri="{FF2B5EF4-FFF2-40B4-BE49-F238E27FC236}">
                    <a16:creationId xmlns:a16="http://schemas.microsoft.com/office/drawing/2014/main" id="{324CF7AA-55A1-4169-B269-43433C779B3C}"/>
                  </a:ext>
                </a:extLst>
              </p:cNvPr>
              <p:cNvCxnSpPr>
                <a:cxnSpLocks/>
              </p:cNvCxnSpPr>
              <p:nvPr/>
            </p:nvCxnSpPr>
            <p:spPr>
              <a:xfrm>
                <a:off x="3861583" y="2788344"/>
                <a:ext cx="88253"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B1AA45D4-7069-480D-A7B1-5538129F3645}"/>
                  </a:ext>
                </a:extLst>
              </p:cNvPr>
              <p:cNvSpPr txBox="1"/>
              <p:nvPr/>
            </p:nvSpPr>
            <p:spPr>
              <a:xfrm>
                <a:off x="3668579" y="2657509"/>
                <a:ext cx="260540" cy="246221"/>
              </a:xfrm>
              <a:prstGeom prst="rect">
                <a:avLst/>
              </a:prstGeom>
              <a:noFill/>
            </p:spPr>
            <p:txBody>
              <a:bodyPr wrap="square" lIns="0" rIns="0" rtlCol="0" anchor="ctr" anchorCtr="1">
                <a:spAutoFit/>
              </a:bodyPr>
              <a:lstStyle/>
              <a:p>
                <a:r>
                  <a:rPr lang="en-US" altLang="ko-KR" sz="500" dirty="0">
                    <a:solidFill>
                      <a:schemeClr val="bg1">
                        <a:lumMod val="85000"/>
                      </a:schemeClr>
                    </a:solidFill>
                    <a:latin typeface="Arial" panose="020B0604020202020204" pitchFamily="34" charset="0"/>
                  </a:rPr>
                  <a:t>•••</a:t>
                </a:r>
                <a:endParaRPr lang="ko-KR" altLang="en-US" sz="500" dirty="0">
                  <a:solidFill>
                    <a:schemeClr val="bg1">
                      <a:lumMod val="85000"/>
                    </a:schemeClr>
                  </a:solidFill>
                  <a:latin typeface="Arial" panose="020B0604020202020204" pitchFamily="34" charset="0"/>
                </a:endParaRPr>
              </a:p>
            </p:txBody>
          </p:sp>
        </p:grpSp>
        <p:grpSp>
          <p:nvGrpSpPr>
            <p:cNvPr id="66" name="그룹 65">
              <a:extLst>
                <a:ext uri="{FF2B5EF4-FFF2-40B4-BE49-F238E27FC236}">
                  <a16:creationId xmlns:a16="http://schemas.microsoft.com/office/drawing/2014/main" id="{4B3C052F-9A57-43BA-988B-4FA586176B61}"/>
                </a:ext>
              </a:extLst>
            </p:cNvPr>
            <p:cNvGrpSpPr/>
            <p:nvPr/>
          </p:nvGrpSpPr>
          <p:grpSpPr>
            <a:xfrm>
              <a:off x="9449815" y="6410723"/>
              <a:ext cx="921761" cy="218693"/>
              <a:chOff x="2921042" y="2619416"/>
              <a:chExt cx="1311206" cy="311091"/>
            </a:xfrm>
          </p:grpSpPr>
          <p:sp>
            <p:nvSpPr>
              <p:cNvPr id="67" name="정육면체 66">
                <a:extLst>
                  <a:ext uri="{FF2B5EF4-FFF2-40B4-BE49-F238E27FC236}">
                    <a16:creationId xmlns:a16="http://schemas.microsoft.com/office/drawing/2014/main" id="{5B35CBF2-6C47-4DA4-8586-91D4D2AB0CAE}"/>
                  </a:ext>
                </a:extLst>
              </p:cNvPr>
              <p:cNvSpPr/>
              <p:nvPr/>
            </p:nvSpPr>
            <p:spPr>
              <a:xfrm>
                <a:off x="2921042"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68" name="정육면체 67">
                <a:extLst>
                  <a:ext uri="{FF2B5EF4-FFF2-40B4-BE49-F238E27FC236}">
                    <a16:creationId xmlns:a16="http://schemas.microsoft.com/office/drawing/2014/main" id="{A58BA4C6-A2A3-4DAC-A9E9-18CE7F997E43}"/>
                  </a:ext>
                </a:extLst>
              </p:cNvPr>
              <p:cNvSpPr/>
              <p:nvPr/>
            </p:nvSpPr>
            <p:spPr>
              <a:xfrm>
                <a:off x="3327269"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69" name="정육면체 68">
                <a:extLst>
                  <a:ext uri="{FF2B5EF4-FFF2-40B4-BE49-F238E27FC236}">
                    <a16:creationId xmlns:a16="http://schemas.microsoft.com/office/drawing/2014/main" id="{24ED8947-7620-4BFC-8123-D21088C08E63}"/>
                  </a:ext>
                </a:extLst>
              </p:cNvPr>
              <p:cNvSpPr/>
              <p:nvPr/>
            </p:nvSpPr>
            <p:spPr>
              <a:xfrm>
                <a:off x="3945427"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cxnSp>
            <p:nvCxnSpPr>
              <p:cNvPr id="70" name="직선 연결선 69">
                <a:extLst>
                  <a:ext uri="{FF2B5EF4-FFF2-40B4-BE49-F238E27FC236}">
                    <a16:creationId xmlns:a16="http://schemas.microsoft.com/office/drawing/2014/main" id="{6B978625-071D-40DF-9037-4F7BE1E7621F}"/>
                  </a:ext>
                </a:extLst>
              </p:cNvPr>
              <p:cNvCxnSpPr>
                <a:cxnSpLocks/>
              </p:cNvCxnSpPr>
              <p:nvPr/>
            </p:nvCxnSpPr>
            <p:spPr>
              <a:xfrm>
                <a:off x="3162478" y="2786719"/>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1" name="직선 연결선 70">
                <a:extLst>
                  <a:ext uri="{FF2B5EF4-FFF2-40B4-BE49-F238E27FC236}">
                    <a16:creationId xmlns:a16="http://schemas.microsoft.com/office/drawing/2014/main" id="{5DD8B235-F5D3-44BD-A285-443CF8EBF43C}"/>
                  </a:ext>
                </a:extLst>
              </p:cNvPr>
              <p:cNvCxnSpPr>
                <a:cxnSpLocks/>
              </p:cNvCxnSpPr>
              <p:nvPr/>
            </p:nvCxnSpPr>
            <p:spPr>
              <a:xfrm>
                <a:off x="3572631" y="2787531"/>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2" name="직선 연결선 71">
                <a:extLst>
                  <a:ext uri="{FF2B5EF4-FFF2-40B4-BE49-F238E27FC236}">
                    <a16:creationId xmlns:a16="http://schemas.microsoft.com/office/drawing/2014/main" id="{623CCA80-6C17-43AF-ADE6-5BF0F199BAC5}"/>
                  </a:ext>
                </a:extLst>
              </p:cNvPr>
              <p:cNvCxnSpPr>
                <a:cxnSpLocks/>
              </p:cNvCxnSpPr>
              <p:nvPr/>
            </p:nvCxnSpPr>
            <p:spPr>
              <a:xfrm>
                <a:off x="3861583" y="2788344"/>
                <a:ext cx="88253"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FCF4F3A6-46B4-40D4-9B89-E24FAC7C726B}"/>
                  </a:ext>
                </a:extLst>
              </p:cNvPr>
              <p:cNvSpPr txBox="1"/>
              <p:nvPr/>
            </p:nvSpPr>
            <p:spPr>
              <a:xfrm>
                <a:off x="3668579" y="2657509"/>
                <a:ext cx="260540" cy="246221"/>
              </a:xfrm>
              <a:prstGeom prst="rect">
                <a:avLst/>
              </a:prstGeom>
              <a:noFill/>
            </p:spPr>
            <p:txBody>
              <a:bodyPr wrap="square" lIns="0" rIns="0" rtlCol="0" anchor="ctr" anchorCtr="1">
                <a:spAutoFit/>
              </a:bodyPr>
              <a:lstStyle/>
              <a:p>
                <a:r>
                  <a:rPr lang="en-US" altLang="ko-KR" sz="500" dirty="0">
                    <a:solidFill>
                      <a:schemeClr val="bg1">
                        <a:lumMod val="85000"/>
                      </a:schemeClr>
                    </a:solidFill>
                    <a:latin typeface="Arial" panose="020B0604020202020204" pitchFamily="34" charset="0"/>
                  </a:rPr>
                  <a:t>•••</a:t>
                </a:r>
                <a:endParaRPr lang="ko-KR" altLang="en-US" sz="500" dirty="0">
                  <a:solidFill>
                    <a:schemeClr val="bg1">
                      <a:lumMod val="85000"/>
                    </a:schemeClr>
                  </a:solidFill>
                  <a:latin typeface="Arial" panose="020B0604020202020204" pitchFamily="34" charset="0"/>
                </a:endParaRPr>
              </a:p>
            </p:txBody>
          </p:sp>
        </p:grpSp>
        <p:grpSp>
          <p:nvGrpSpPr>
            <p:cNvPr id="74" name="그룹 73">
              <a:extLst>
                <a:ext uri="{FF2B5EF4-FFF2-40B4-BE49-F238E27FC236}">
                  <a16:creationId xmlns:a16="http://schemas.microsoft.com/office/drawing/2014/main" id="{A2E159A4-B363-475E-84C6-2449956AC23E}"/>
                </a:ext>
              </a:extLst>
            </p:cNvPr>
            <p:cNvGrpSpPr/>
            <p:nvPr/>
          </p:nvGrpSpPr>
          <p:grpSpPr>
            <a:xfrm>
              <a:off x="7763790" y="6388000"/>
              <a:ext cx="921761" cy="218693"/>
              <a:chOff x="2921042" y="2619416"/>
              <a:chExt cx="1311206" cy="311091"/>
            </a:xfrm>
          </p:grpSpPr>
          <p:sp>
            <p:nvSpPr>
              <p:cNvPr id="75" name="정육면체 74">
                <a:extLst>
                  <a:ext uri="{FF2B5EF4-FFF2-40B4-BE49-F238E27FC236}">
                    <a16:creationId xmlns:a16="http://schemas.microsoft.com/office/drawing/2014/main" id="{1DD5230D-ABDC-4BEF-BB66-4A28F6BEC402}"/>
                  </a:ext>
                </a:extLst>
              </p:cNvPr>
              <p:cNvSpPr/>
              <p:nvPr/>
            </p:nvSpPr>
            <p:spPr>
              <a:xfrm>
                <a:off x="2921042"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76" name="정육면체 75">
                <a:extLst>
                  <a:ext uri="{FF2B5EF4-FFF2-40B4-BE49-F238E27FC236}">
                    <a16:creationId xmlns:a16="http://schemas.microsoft.com/office/drawing/2014/main" id="{C08C9F75-3CB1-4AF5-9FA8-DDD87DFFD3F4}"/>
                  </a:ext>
                </a:extLst>
              </p:cNvPr>
              <p:cNvSpPr/>
              <p:nvPr/>
            </p:nvSpPr>
            <p:spPr>
              <a:xfrm>
                <a:off x="3327269"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77" name="정육면체 76">
                <a:extLst>
                  <a:ext uri="{FF2B5EF4-FFF2-40B4-BE49-F238E27FC236}">
                    <a16:creationId xmlns:a16="http://schemas.microsoft.com/office/drawing/2014/main" id="{3A81445C-9DD4-42F4-B301-454C56011C87}"/>
                  </a:ext>
                </a:extLst>
              </p:cNvPr>
              <p:cNvSpPr/>
              <p:nvPr/>
            </p:nvSpPr>
            <p:spPr>
              <a:xfrm>
                <a:off x="3945427"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cxnSp>
            <p:nvCxnSpPr>
              <p:cNvPr id="78" name="직선 연결선 77">
                <a:extLst>
                  <a:ext uri="{FF2B5EF4-FFF2-40B4-BE49-F238E27FC236}">
                    <a16:creationId xmlns:a16="http://schemas.microsoft.com/office/drawing/2014/main" id="{AA8EC29A-CABD-4916-B403-76AAA847A5BC}"/>
                  </a:ext>
                </a:extLst>
              </p:cNvPr>
              <p:cNvCxnSpPr>
                <a:cxnSpLocks/>
              </p:cNvCxnSpPr>
              <p:nvPr/>
            </p:nvCxnSpPr>
            <p:spPr>
              <a:xfrm>
                <a:off x="3162478" y="2786719"/>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9" name="직선 연결선 78">
                <a:extLst>
                  <a:ext uri="{FF2B5EF4-FFF2-40B4-BE49-F238E27FC236}">
                    <a16:creationId xmlns:a16="http://schemas.microsoft.com/office/drawing/2014/main" id="{6FBBDEE3-F3B2-4A8C-989A-3A64A4AD629B}"/>
                  </a:ext>
                </a:extLst>
              </p:cNvPr>
              <p:cNvCxnSpPr>
                <a:cxnSpLocks/>
              </p:cNvCxnSpPr>
              <p:nvPr/>
            </p:nvCxnSpPr>
            <p:spPr>
              <a:xfrm>
                <a:off x="3572631" y="2787531"/>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0" name="직선 연결선 79">
                <a:extLst>
                  <a:ext uri="{FF2B5EF4-FFF2-40B4-BE49-F238E27FC236}">
                    <a16:creationId xmlns:a16="http://schemas.microsoft.com/office/drawing/2014/main" id="{91327B60-812D-49C5-BB48-2A275FA85DF8}"/>
                  </a:ext>
                </a:extLst>
              </p:cNvPr>
              <p:cNvCxnSpPr>
                <a:cxnSpLocks/>
              </p:cNvCxnSpPr>
              <p:nvPr/>
            </p:nvCxnSpPr>
            <p:spPr>
              <a:xfrm>
                <a:off x="3861583" y="2788344"/>
                <a:ext cx="88253"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81" name="TextBox 80">
                <a:extLst>
                  <a:ext uri="{FF2B5EF4-FFF2-40B4-BE49-F238E27FC236}">
                    <a16:creationId xmlns:a16="http://schemas.microsoft.com/office/drawing/2014/main" id="{5518A4B1-04D2-4439-ACE6-BD3805AA6B3C}"/>
                  </a:ext>
                </a:extLst>
              </p:cNvPr>
              <p:cNvSpPr txBox="1"/>
              <p:nvPr/>
            </p:nvSpPr>
            <p:spPr>
              <a:xfrm>
                <a:off x="3668579" y="2657509"/>
                <a:ext cx="260540" cy="246221"/>
              </a:xfrm>
              <a:prstGeom prst="rect">
                <a:avLst/>
              </a:prstGeom>
              <a:noFill/>
            </p:spPr>
            <p:txBody>
              <a:bodyPr wrap="square" lIns="0" rIns="0" rtlCol="0" anchor="ctr" anchorCtr="1">
                <a:spAutoFit/>
              </a:bodyPr>
              <a:lstStyle/>
              <a:p>
                <a:r>
                  <a:rPr lang="en-US" altLang="ko-KR" sz="500" dirty="0">
                    <a:solidFill>
                      <a:schemeClr val="bg1">
                        <a:lumMod val="85000"/>
                      </a:schemeClr>
                    </a:solidFill>
                    <a:latin typeface="Arial" panose="020B0604020202020204" pitchFamily="34" charset="0"/>
                  </a:rPr>
                  <a:t>•••</a:t>
                </a:r>
                <a:endParaRPr lang="ko-KR" altLang="en-US" sz="500" dirty="0">
                  <a:solidFill>
                    <a:schemeClr val="bg1">
                      <a:lumMod val="85000"/>
                    </a:schemeClr>
                  </a:solidFill>
                  <a:latin typeface="Arial" panose="020B0604020202020204" pitchFamily="34" charset="0"/>
                </a:endParaRPr>
              </a:p>
            </p:txBody>
          </p:sp>
        </p:grpSp>
        <p:grpSp>
          <p:nvGrpSpPr>
            <p:cNvPr id="82" name="그룹 81">
              <a:extLst>
                <a:ext uri="{FF2B5EF4-FFF2-40B4-BE49-F238E27FC236}">
                  <a16:creationId xmlns:a16="http://schemas.microsoft.com/office/drawing/2014/main" id="{727BEF97-73B6-4572-9069-E97B2B15AC28}"/>
                </a:ext>
              </a:extLst>
            </p:cNvPr>
            <p:cNvGrpSpPr/>
            <p:nvPr/>
          </p:nvGrpSpPr>
          <p:grpSpPr>
            <a:xfrm>
              <a:off x="6099881" y="6362116"/>
              <a:ext cx="921761" cy="218693"/>
              <a:chOff x="2921042" y="2619416"/>
              <a:chExt cx="1311206" cy="311091"/>
            </a:xfrm>
          </p:grpSpPr>
          <p:sp>
            <p:nvSpPr>
              <p:cNvPr id="83" name="정육면체 82">
                <a:extLst>
                  <a:ext uri="{FF2B5EF4-FFF2-40B4-BE49-F238E27FC236}">
                    <a16:creationId xmlns:a16="http://schemas.microsoft.com/office/drawing/2014/main" id="{CF738D48-C685-488A-9D44-7845C1C39D3B}"/>
                  </a:ext>
                </a:extLst>
              </p:cNvPr>
              <p:cNvSpPr/>
              <p:nvPr/>
            </p:nvSpPr>
            <p:spPr>
              <a:xfrm>
                <a:off x="2921042"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84" name="정육면체 83">
                <a:extLst>
                  <a:ext uri="{FF2B5EF4-FFF2-40B4-BE49-F238E27FC236}">
                    <a16:creationId xmlns:a16="http://schemas.microsoft.com/office/drawing/2014/main" id="{54CE2086-2263-4E61-AD54-24E09FF9A71D}"/>
                  </a:ext>
                </a:extLst>
              </p:cNvPr>
              <p:cNvSpPr/>
              <p:nvPr/>
            </p:nvSpPr>
            <p:spPr>
              <a:xfrm>
                <a:off x="3327269"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85" name="정육면체 84">
                <a:extLst>
                  <a:ext uri="{FF2B5EF4-FFF2-40B4-BE49-F238E27FC236}">
                    <a16:creationId xmlns:a16="http://schemas.microsoft.com/office/drawing/2014/main" id="{881010BE-7AC4-410C-8159-77E9C44442FF}"/>
                  </a:ext>
                </a:extLst>
              </p:cNvPr>
              <p:cNvSpPr/>
              <p:nvPr/>
            </p:nvSpPr>
            <p:spPr>
              <a:xfrm>
                <a:off x="3945427"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cxnSp>
            <p:nvCxnSpPr>
              <p:cNvPr id="86" name="직선 연결선 85">
                <a:extLst>
                  <a:ext uri="{FF2B5EF4-FFF2-40B4-BE49-F238E27FC236}">
                    <a16:creationId xmlns:a16="http://schemas.microsoft.com/office/drawing/2014/main" id="{4C3C2261-3482-451E-B2FF-944C627BBC1F}"/>
                  </a:ext>
                </a:extLst>
              </p:cNvPr>
              <p:cNvCxnSpPr>
                <a:cxnSpLocks/>
              </p:cNvCxnSpPr>
              <p:nvPr/>
            </p:nvCxnSpPr>
            <p:spPr>
              <a:xfrm>
                <a:off x="3162478" y="2786719"/>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7" name="직선 연결선 86">
                <a:extLst>
                  <a:ext uri="{FF2B5EF4-FFF2-40B4-BE49-F238E27FC236}">
                    <a16:creationId xmlns:a16="http://schemas.microsoft.com/office/drawing/2014/main" id="{6542BD9E-53E5-492B-85FA-A456B56743E6}"/>
                  </a:ext>
                </a:extLst>
              </p:cNvPr>
              <p:cNvCxnSpPr>
                <a:cxnSpLocks/>
              </p:cNvCxnSpPr>
              <p:nvPr/>
            </p:nvCxnSpPr>
            <p:spPr>
              <a:xfrm>
                <a:off x="3572631" y="2787531"/>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8" name="직선 연결선 87">
                <a:extLst>
                  <a:ext uri="{FF2B5EF4-FFF2-40B4-BE49-F238E27FC236}">
                    <a16:creationId xmlns:a16="http://schemas.microsoft.com/office/drawing/2014/main" id="{A8FF455C-01B0-4E5F-9EAA-75E255CC5F01}"/>
                  </a:ext>
                </a:extLst>
              </p:cNvPr>
              <p:cNvCxnSpPr>
                <a:cxnSpLocks/>
              </p:cNvCxnSpPr>
              <p:nvPr/>
            </p:nvCxnSpPr>
            <p:spPr>
              <a:xfrm>
                <a:off x="3861583" y="2788344"/>
                <a:ext cx="88253"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89" name="TextBox 88">
                <a:extLst>
                  <a:ext uri="{FF2B5EF4-FFF2-40B4-BE49-F238E27FC236}">
                    <a16:creationId xmlns:a16="http://schemas.microsoft.com/office/drawing/2014/main" id="{A6ACFBED-535A-4E61-955C-ABF2E7817209}"/>
                  </a:ext>
                </a:extLst>
              </p:cNvPr>
              <p:cNvSpPr txBox="1"/>
              <p:nvPr/>
            </p:nvSpPr>
            <p:spPr>
              <a:xfrm>
                <a:off x="3668579" y="2657509"/>
                <a:ext cx="260540" cy="246221"/>
              </a:xfrm>
              <a:prstGeom prst="rect">
                <a:avLst/>
              </a:prstGeom>
              <a:noFill/>
            </p:spPr>
            <p:txBody>
              <a:bodyPr wrap="square" lIns="0" rIns="0" rtlCol="0" anchor="ctr" anchorCtr="1">
                <a:spAutoFit/>
              </a:bodyPr>
              <a:lstStyle/>
              <a:p>
                <a:r>
                  <a:rPr lang="en-US" altLang="ko-KR" sz="500" dirty="0">
                    <a:solidFill>
                      <a:schemeClr val="bg1">
                        <a:lumMod val="85000"/>
                      </a:schemeClr>
                    </a:solidFill>
                    <a:latin typeface="Arial" panose="020B0604020202020204" pitchFamily="34" charset="0"/>
                  </a:rPr>
                  <a:t>•••</a:t>
                </a:r>
                <a:endParaRPr lang="ko-KR" altLang="en-US" sz="500" dirty="0">
                  <a:solidFill>
                    <a:schemeClr val="bg1">
                      <a:lumMod val="85000"/>
                    </a:schemeClr>
                  </a:solidFill>
                  <a:latin typeface="Arial" panose="020B0604020202020204" pitchFamily="34" charset="0"/>
                </a:endParaRPr>
              </a:p>
            </p:txBody>
          </p:sp>
        </p:grpSp>
        <p:grpSp>
          <p:nvGrpSpPr>
            <p:cNvPr id="90" name="그룹 89">
              <a:extLst>
                <a:ext uri="{FF2B5EF4-FFF2-40B4-BE49-F238E27FC236}">
                  <a16:creationId xmlns:a16="http://schemas.microsoft.com/office/drawing/2014/main" id="{8ECB4979-B1EB-4332-A52E-9C8213B0F1EE}"/>
                </a:ext>
              </a:extLst>
            </p:cNvPr>
            <p:cNvGrpSpPr/>
            <p:nvPr/>
          </p:nvGrpSpPr>
          <p:grpSpPr>
            <a:xfrm>
              <a:off x="6595357" y="5218424"/>
              <a:ext cx="921761" cy="218693"/>
              <a:chOff x="2921042" y="2619416"/>
              <a:chExt cx="1311206" cy="311091"/>
            </a:xfrm>
          </p:grpSpPr>
          <p:sp>
            <p:nvSpPr>
              <p:cNvPr id="91" name="정육면체 90">
                <a:extLst>
                  <a:ext uri="{FF2B5EF4-FFF2-40B4-BE49-F238E27FC236}">
                    <a16:creationId xmlns:a16="http://schemas.microsoft.com/office/drawing/2014/main" id="{28F8E9A5-1D3F-4047-9B89-F25A716685FA}"/>
                  </a:ext>
                </a:extLst>
              </p:cNvPr>
              <p:cNvSpPr/>
              <p:nvPr/>
            </p:nvSpPr>
            <p:spPr>
              <a:xfrm>
                <a:off x="2921042"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92" name="정육면체 91">
                <a:extLst>
                  <a:ext uri="{FF2B5EF4-FFF2-40B4-BE49-F238E27FC236}">
                    <a16:creationId xmlns:a16="http://schemas.microsoft.com/office/drawing/2014/main" id="{066C6463-BCC8-45A7-B3C1-8BC3D772FAC4}"/>
                  </a:ext>
                </a:extLst>
              </p:cNvPr>
              <p:cNvSpPr/>
              <p:nvPr/>
            </p:nvSpPr>
            <p:spPr>
              <a:xfrm>
                <a:off x="3327269"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93" name="정육면체 92">
                <a:extLst>
                  <a:ext uri="{FF2B5EF4-FFF2-40B4-BE49-F238E27FC236}">
                    <a16:creationId xmlns:a16="http://schemas.microsoft.com/office/drawing/2014/main" id="{BB6658CA-C09E-486C-8F4E-FD375241425F}"/>
                  </a:ext>
                </a:extLst>
              </p:cNvPr>
              <p:cNvSpPr/>
              <p:nvPr/>
            </p:nvSpPr>
            <p:spPr>
              <a:xfrm>
                <a:off x="3945427"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cxnSp>
            <p:nvCxnSpPr>
              <p:cNvPr id="94" name="직선 연결선 93">
                <a:extLst>
                  <a:ext uri="{FF2B5EF4-FFF2-40B4-BE49-F238E27FC236}">
                    <a16:creationId xmlns:a16="http://schemas.microsoft.com/office/drawing/2014/main" id="{AC85FCD5-7FC0-4748-9F81-4C1A6AC736B4}"/>
                  </a:ext>
                </a:extLst>
              </p:cNvPr>
              <p:cNvCxnSpPr>
                <a:cxnSpLocks/>
              </p:cNvCxnSpPr>
              <p:nvPr/>
            </p:nvCxnSpPr>
            <p:spPr>
              <a:xfrm>
                <a:off x="3162478" y="2786719"/>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5" name="직선 연결선 94">
                <a:extLst>
                  <a:ext uri="{FF2B5EF4-FFF2-40B4-BE49-F238E27FC236}">
                    <a16:creationId xmlns:a16="http://schemas.microsoft.com/office/drawing/2014/main" id="{E4C15FC7-0DDE-4EEF-AC9E-E0967EE30192}"/>
                  </a:ext>
                </a:extLst>
              </p:cNvPr>
              <p:cNvCxnSpPr>
                <a:cxnSpLocks/>
              </p:cNvCxnSpPr>
              <p:nvPr/>
            </p:nvCxnSpPr>
            <p:spPr>
              <a:xfrm>
                <a:off x="3572631" y="2787531"/>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6" name="직선 연결선 95">
                <a:extLst>
                  <a:ext uri="{FF2B5EF4-FFF2-40B4-BE49-F238E27FC236}">
                    <a16:creationId xmlns:a16="http://schemas.microsoft.com/office/drawing/2014/main" id="{848A97EF-F697-44DD-B66E-596C03C66467}"/>
                  </a:ext>
                </a:extLst>
              </p:cNvPr>
              <p:cNvCxnSpPr>
                <a:cxnSpLocks/>
              </p:cNvCxnSpPr>
              <p:nvPr/>
            </p:nvCxnSpPr>
            <p:spPr>
              <a:xfrm>
                <a:off x="3861583" y="2788344"/>
                <a:ext cx="88253"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97" name="TextBox 96">
                <a:extLst>
                  <a:ext uri="{FF2B5EF4-FFF2-40B4-BE49-F238E27FC236}">
                    <a16:creationId xmlns:a16="http://schemas.microsoft.com/office/drawing/2014/main" id="{6C1CF229-7CC2-4E45-B5BB-02DE4446E86E}"/>
                  </a:ext>
                </a:extLst>
              </p:cNvPr>
              <p:cNvSpPr txBox="1"/>
              <p:nvPr/>
            </p:nvSpPr>
            <p:spPr>
              <a:xfrm>
                <a:off x="3668579" y="2657509"/>
                <a:ext cx="260540" cy="246221"/>
              </a:xfrm>
              <a:prstGeom prst="rect">
                <a:avLst/>
              </a:prstGeom>
              <a:noFill/>
            </p:spPr>
            <p:txBody>
              <a:bodyPr wrap="square" lIns="0" rIns="0" rtlCol="0" anchor="ctr" anchorCtr="1">
                <a:spAutoFit/>
              </a:bodyPr>
              <a:lstStyle/>
              <a:p>
                <a:r>
                  <a:rPr lang="en-US" altLang="ko-KR" sz="500" dirty="0">
                    <a:solidFill>
                      <a:schemeClr val="bg1">
                        <a:lumMod val="85000"/>
                      </a:schemeClr>
                    </a:solidFill>
                    <a:latin typeface="Arial" panose="020B0604020202020204" pitchFamily="34" charset="0"/>
                  </a:rPr>
                  <a:t>•••</a:t>
                </a:r>
                <a:endParaRPr lang="ko-KR" altLang="en-US" sz="500" dirty="0">
                  <a:solidFill>
                    <a:schemeClr val="bg1">
                      <a:lumMod val="85000"/>
                    </a:schemeClr>
                  </a:solidFill>
                  <a:latin typeface="Arial" panose="020B0604020202020204" pitchFamily="34" charset="0"/>
                </a:endParaRPr>
              </a:p>
            </p:txBody>
          </p:sp>
        </p:grpSp>
        <p:grpSp>
          <p:nvGrpSpPr>
            <p:cNvPr id="98" name="그룹 97">
              <a:extLst>
                <a:ext uri="{FF2B5EF4-FFF2-40B4-BE49-F238E27FC236}">
                  <a16:creationId xmlns:a16="http://schemas.microsoft.com/office/drawing/2014/main" id="{12C91C06-101D-487F-9976-935733C6F144}"/>
                </a:ext>
              </a:extLst>
            </p:cNvPr>
            <p:cNvGrpSpPr/>
            <p:nvPr/>
          </p:nvGrpSpPr>
          <p:grpSpPr>
            <a:xfrm>
              <a:off x="6854606" y="4455805"/>
              <a:ext cx="921761" cy="218693"/>
              <a:chOff x="2921042" y="2619416"/>
              <a:chExt cx="1311206" cy="311091"/>
            </a:xfrm>
          </p:grpSpPr>
          <p:sp>
            <p:nvSpPr>
              <p:cNvPr id="99" name="정육면체 98">
                <a:extLst>
                  <a:ext uri="{FF2B5EF4-FFF2-40B4-BE49-F238E27FC236}">
                    <a16:creationId xmlns:a16="http://schemas.microsoft.com/office/drawing/2014/main" id="{9B9F1CE5-3DBD-4E88-8F35-C32C5B0654CA}"/>
                  </a:ext>
                </a:extLst>
              </p:cNvPr>
              <p:cNvSpPr/>
              <p:nvPr/>
            </p:nvSpPr>
            <p:spPr>
              <a:xfrm>
                <a:off x="2921042"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100" name="정육면체 99">
                <a:extLst>
                  <a:ext uri="{FF2B5EF4-FFF2-40B4-BE49-F238E27FC236}">
                    <a16:creationId xmlns:a16="http://schemas.microsoft.com/office/drawing/2014/main" id="{236B4641-EAED-4207-A508-79CD8274303E}"/>
                  </a:ext>
                </a:extLst>
              </p:cNvPr>
              <p:cNvSpPr/>
              <p:nvPr/>
            </p:nvSpPr>
            <p:spPr>
              <a:xfrm>
                <a:off x="3327269"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101" name="정육면체 100">
                <a:extLst>
                  <a:ext uri="{FF2B5EF4-FFF2-40B4-BE49-F238E27FC236}">
                    <a16:creationId xmlns:a16="http://schemas.microsoft.com/office/drawing/2014/main" id="{C8960225-A157-4E72-86D8-786A98C8CB3B}"/>
                  </a:ext>
                </a:extLst>
              </p:cNvPr>
              <p:cNvSpPr/>
              <p:nvPr/>
            </p:nvSpPr>
            <p:spPr>
              <a:xfrm>
                <a:off x="3945427"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cxnSp>
            <p:nvCxnSpPr>
              <p:cNvPr id="102" name="직선 연결선 101">
                <a:extLst>
                  <a:ext uri="{FF2B5EF4-FFF2-40B4-BE49-F238E27FC236}">
                    <a16:creationId xmlns:a16="http://schemas.microsoft.com/office/drawing/2014/main" id="{9B9D88AD-01A5-421F-81D2-A4A13C35B6C9}"/>
                  </a:ext>
                </a:extLst>
              </p:cNvPr>
              <p:cNvCxnSpPr>
                <a:cxnSpLocks/>
              </p:cNvCxnSpPr>
              <p:nvPr/>
            </p:nvCxnSpPr>
            <p:spPr>
              <a:xfrm>
                <a:off x="3162478" y="2786719"/>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3" name="직선 연결선 102">
                <a:extLst>
                  <a:ext uri="{FF2B5EF4-FFF2-40B4-BE49-F238E27FC236}">
                    <a16:creationId xmlns:a16="http://schemas.microsoft.com/office/drawing/2014/main" id="{8BDB0C0E-EBD0-460A-A7E6-DC0BDA409427}"/>
                  </a:ext>
                </a:extLst>
              </p:cNvPr>
              <p:cNvCxnSpPr>
                <a:cxnSpLocks/>
              </p:cNvCxnSpPr>
              <p:nvPr/>
            </p:nvCxnSpPr>
            <p:spPr>
              <a:xfrm>
                <a:off x="3572631" y="2787531"/>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4" name="직선 연결선 103">
                <a:extLst>
                  <a:ext uri="{FF2B5EF4-FFF2-40B4-BE49-F238E27FC236}">
                    <a16:creationId xmlns:a16="http://schemas.microsoft.com/office/drawing/2014/main" id="{5E6E65FE-866D-48E3-ADE4-D52FB832AE28}"/>
                  </a:ext>
                </a:extLst>
              </p:cNvPr>
              <p:cNvCxnSpPr>
                <a:cxnSpLocks/>
              </p:cNvCxnSpPr>
              <p:nvPr/>
            </p:nvCxnSpPr>
            <p:spPr>
              <a:xfrm>
                <a:off x="3861583" y="2788344"/>
                <a:ext cx="88253"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05" name="TextBox 104">
                <a:extLst>
                  <a:ext uri="{FF2B5EF4-FFF2-40B4-BE49-F238E27FC236}">
                    <a16:creationId xmlns:a16="http://schemas.microsoft.com/office/drawing/2014/main" id="{7E8394EB-6290-4209-BDA0-EDE2A07C0680}"/>
                  </a:ext>
                </a:extLst>
              </p:cNvPr>
              <p:cNvSpPr txBox="1"/>
              <p:nvPr/>
            </p:nvSpPr>
            <p:spPr>
              <a:xfrm>
                <a:off x="3668579" y="2660220"/>
                <a:ext cx="260540" cy="240797"/>
              </a:xfrm>
              <a:prstGeom prst="rect">
                <a:avLst/>
              </a:prstGeom>
              <a:noFill/>
            </p:spPr>
            <p:txBody>
              <a:bodyPr wrap="square" lIns="0" rIns="0" rtlCol="0" anchor="ctr" anchorCtr="1">
                <a:spAutoFit/>
              </a:bodyPr>
              <a:lstStyle/>
              <a:p>
                <a:r>
                  <a:rPr lang="en-US" altLang="ko-KR" sz="500" dirty="0">
                    <a:solidFill>
                      <a:schemeClr val="bg1">
                        <a:lumMod val="85000"/>
                      </a:schemeClr>
                    </a:solidFill>
                    <a:latin typeface="Arial" panose="020B0604020202020204" pitchFamily="34" charset="0"/>
                  </a:rPr>
                  <a:t>•••</a:t>
                </a:r>
                <a:endParaRPr lang="ko-KR" altLang="en-US" sz="500" dirty="0">
                  <a:solidFill>
                    <a:schemeClr val="bg1">
                      <a:lumMod val="85000"/>
                    </a:schemeClr>
                  </a:solidFill>
                  <a:latin typeface="Arial" panose="020B0604020202020204" pitchFamily="34" charset="0"/>
                </a:endParaRPr>
              </a:p>
            </p:txBody>
          </p:sp>
        </p:grpSp>
        <p:grpSp>
          <p:nvGrpSpPr>
            <p:cNvPr id="106" name="그룹 105">
              <a:extLst>
                <a:ext uri="{FF2B5EF4-FFF2-40B4-BE49-F238E27FC236}">
                  <a16:creationId xmlns:a16="http://schemas.microsoft.com/office/drawing/2014/main" id="{5C3F1510-E5D4-402F-9731-FBE3496223B4}"/>
                </a:ext>
              </a:extLst>
            </p:cNvPr>
            <p:cNvGrpSpPr/>
            <p:nvPr/>
          </p:nvGrpSpPr>
          <p:grpSpPr>
            <a:xfrm>
              <a:off x="8348947" y="3901485"/>
              <a:ext cx="921761" cy="218693"/>
              <a:chOff x="2921042" y="2619416"/>
              <a:chExt cx="1311206" cy="311091"/>
            </a:xfrm>
          </p:grpSpPr>
          <p:sp>
            <p:nvSpPr>
              <p:cNvPr id="107" name="정육면체 106">
                <a:extLst>
                  <a:ext uri="{FF2B5EF4-FFF2-40B4-BE49-F238E27FC236}">
                    <a16:creationId xmlns:a16="http://schemas.microsoft.com/office/drawing/2014/main" id="{E4775E53-7981-40F5-B41D-68C8F515C979}"/>
                  </a:ext>
                </a:extLst>
              </p:cNvPr>
              <p:cNvSpPr/>
              <p:nvPr/>
            </p:nvSpPr>
            <p:spPr>
              <a:xfrm>
                <a:off x="2921042"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108" name="정육면체 107">
                <a:extLst>
                  <a:ext uri="{FF2B5EF4-FFF2-40B4-BE49-F238E27FC236}">
                    <a16:creationId xmlns:a16="http://schemas.microsoft.com/office/drawing/2014/main" id="{DA71B163-E4F0-4213-AAD2-490E8856C776}"/>
                  </a:ext>
                </a:extLst>
              </p:cNvPr>
              <p:cNvSpPr/>
              <p:nvPr/>
            </p:nvSpPr>
            <p:spPr>
              <a:xfrm>
                <a:off x="3327269"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109" name="정육면체 108">
                <a:extLst>
                  <a:ext uri="{FF2B5EF4-FFF2-40B4-BE49-F238E27FC236}">
                    <a16:creationId xmlns:a16="http://schemas.microsoft.com/office/drawing/2014/main" id="{535C6BE1-61FB-4CB5-B179-985C2D4055DF}"/>
                  </a:ext>
                </a:extLst>
              </p:cNvPr>
              <p:cNvSpPr/>
              <p:nvPr/>
            </p:nvSpPr>
            <p:spPr>
              <a:xfrm>
                <a:off x="3945427"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cxnSp>
            <p:nvCxnSpPr>
              <p:cNvPr id="110" name="직선 연결선 109">
                <a:extLst>
                  <a:ext uri="{FF2B5EF4-FFF2-40B4-BE49-F238E27FC236}">
                    <a16:creationId xmlns:a16="http://schemas.microsoft.com/office/drawing/2014/main" id="{65BCC605-FCCC-4224-B88C-D206AC5C8EA8}"/>
                  </a:ext>
                </a:extLst>
              </p:cNvPr>
              <p:cNvCxnSpPr>
                <a:cxnSpLocks/>
              </p:cNvCxnSpPr>
              <p:nvPr/>
            </p:nvCxnSpPr>
            <p:spPr>
              <a:xfrm>
                <a:off x="3162478" y="2786719"/>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1" name="직선 연결선 110">
                <a:extLst>
                  <a:ext uri="{FF2B5EF4-FFF2-40B4-BE49-F238E27FC236}">
                    <a16:creationId xmlns:a16="http://schemas.microsoft.com/office/drawing/2014/main" id="{2EBAB17F-A24E-4A0C-ADF7-90F8B2EF4B1F}"/>
                  </a:ext>
                </a:extLst>
              </p:cNvPr>
              <p:cNvCxnSpPr>
                <a:cxnSpLocks/>
              </p:cNvCxnSpPr>
              <p:nvPr/>
            </p:nvCxnSpPr>
            <p:spPr>
              <a:xfrm>
                <a:off x="3572631" y="2787531"/>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2" name="직선 연결선 111">
                <a:extLst>
                  <a:ext uri="{FF2B5EF4-FFF2-40B4-BE49-F238E27FC236}">
                    <a16:creationId xmlns:a16="http://schemas.microsoft.com/office/drawing/2014/main" id="{223193F7-DF2C-49CA-B029-848792F89FD8}"/>
                  </a:ext>
                </a:extLst>
              </p:cNvPr>
              <p:cNvCxnSpPr>
                <a:cxnSpLocks/>
              </p:cNvCxnSpPr>
              <p:nvPr/>
            </p:nvCxnSpPr>
            <p:spPr>
              <a:xfrm>
                <a:off x="3861583" y="2788344"/>
                <a:ext cx="88253"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13" name="TextBox 112">
                <a:extLst>
                  <a:ext uri="{FF2B5EF4-FFF2-40B4-BE49-F238E27FC236}">
                    <a16:creationId xmlns:a16="http://schemas.microsoft.com/office/drawing/2014/main" id="{1EEE2AA1-B33D-4847-82CB-356F3180655E}"/>
                  </a:ext>
                </a:extLst>
              </p:cNvPr>
              <p:cNvSpPr txBox="1"/>
              <p:nvPr/>
            </p:nvSpPr>
            <p:spPr>
              <a:xfrm>
                <a:off x="3668579" y="2657509"/>
                <a:ext cx="260540" cy="246221"/>
              </a:xfrm>
              <a:prstGeom prst="rect">
                <a:avLst/>
              </a:prstGeom>
              <a:noFill/>
            </p:spPr>
            <p:txBody>
              <a:bodyPr wrap="square" lIns="0" rIns="0" rtlCol="0" anchor="ctr" anchorCtr="1">
                <a:spAutoFit/>
              </a:bodyPr>
              <a:lstStyle/>
              <a:p>
                <a:r>
                  <a:rPr lang="en-US" altLang="ko-KR" sz="500" dirty="0">
                    <a:solidFill>
                      <a:schemeClr val="bg1">
                        <a:lumMod val="85000"/>
                      </a:schemeClr>
                    </a:solidFill>
                    <a:latin typeface="Arial" panose="020B0604020202020204" pitchFamily="34" charset="0"/>
                  </a:rPr>
                  <a:t>•••</a:t>
                </a:r>
                <a:endParaRPr lang="ko-KR" altLang="en-US" sz="500" dirty="0">
                  <a:solidFill>
                    <a:schemeClr val="bg1">
                      <a:lumMod val="85000"/>
                    </a:schemeClr>
                  </a:solidFill>
                  <a:latin typeface="Arial" panose="020B0604020202020204" pitchFamily="34" charset="0"/>
                </a:endParaRPr>
              </a:p>
            </p:txBody>
          </p:sp>
        </p:grpSp>
        <p:cxnSp>
          <p:nvCxnSpPr>
            <p:cNvPr id="115" name="직선 연결선 114">
              <a:extLst>
                <a:ext uri="{FF2B5EF4-FFF2-40B4-BE49-F238E27FC236}">
                  <a16:creationId xmlns:a16="http://schemas.microsoft.com/office/drawing/2014/main" id="{3198CEAA-0F25-4419-BD13-ACE9F4F71646}"/>
                </a:ext>
              </a:extLst>
            </p:cNvPr>
            <p:cNvCxnSpPr>
              <a:cxnSpLocks/>
              <a:endCxn id="42" idx="0"/>
            </p:cNvCxnSpPr>
            <p:nvPr/>
          </p:nvCxnSpPr>
          <p:spPr>
            <a:xfrm flipH="1">
              <a:off x="6568629" y="4357857"/>
              <a:ext cx="104310" cy="391937"/>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7" name="직선 연결선 116">
              <a:extLst>
                <a:ext uri="{FF2B5EF4-FFF2-40B4-BE49-F238E27FC236}">
                  <a16:creationId xmlns:a16="http://schemas.microsoft.com/office/drawing/2014/main" id="{3B212712-AE9A-42F0-9210-0E1981042349}"/>
                </a:ext>
              </a:extLst>
            </p:cNvPr>
            <p:cNvCxnSpPr>
              <a:cxnSpLocks/>
            </p:cNvCxnSpPr>
            <p:nvPr/>
          </p:nvCxnSpPr>
          <p:spPr>
            <a:xfrm flipH="1" flipV="1">
              <a:off x="6840430" y="4983860"/>
              <a:ext cx="1253629" cy="10725"/>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22" name="직선 연결선 121">
              <a:extLst>
                <a:ext uri="{FF2B5EF4-FFF2-40B4-BE49-F238E27FC236}">
                  <a16:creationId xmlns:a16="http://schemas.microsoft.com/office/drawing/2014/main" id="{749C3E59-2846-47D5-AA25-8D3ED4B25BA0}"/>
                </a:ext>
              </a:extLst>
            </p:cNvPr>
            <p:cNvCxnSpPr>
              <a:cxnSpLocks/>
            </p:cNvCxnSpPr>
            <p:nvPr/>
          </p:nvCxnSpPr>
          <p:spPr>
            <a:xfrm flipH="1" flipV="1">
              <a:off x="7212088" y="4251386"/>
              <a:ext cx="1088705" cy="329731"/>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25" name="직선 연결선 124">
              <a:extLst>
                <a:ext uri="{FF2B5EF4-FFF2-40B4-BE49-F238E27FC236}">
                  <a16:creationId xmlns:a16="http://schemas.microsoft.com/office/drawing/2014/main" id="{36C70864-9F80-4DD7-A671-024F5BD1D890}"/>
                </a:ext>
              </a:extLst>
            </p:cNvPr>
            <p:cNvCxnSpPr>
              <a:cxnSpLocks/>
            </p:cNvCxnSpPr>
            <p:nvPr/>
          </p:nvCxnSpPr>
          <p:spPr>
            <a:xfrm flipH="1">
              <a:off x="7118635" y="3762525"/>
              <a:ext cx="919996" cy="319396"/>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28" name="직선 연결선 127">
              <a:extLst>
                <a:ext uri="{FF2B5EF4-FFF2-40B4-BE49-F238E27FC236}">
                  <a16:creationId xmlns:a16="http://schemas.microsoft.com/office/drawing/2014/main" id="{49479E1A-4CEF-4C3F-BCD5-F09E7261B105}"/>
                </a:ext>
              </a:extLst>
            </p:cNvPr>
            <p:cNvCxnSpPr>
              <a:cxnSpLocks/>
            </p:cNvCxnSpPr>
            <p:nvPr/>
          </p:nvCxnSpPr>
          <p:spPr>
            <a:xfrm>
              <a:off x="8632943" y="3696392"/>
              <a:ext cx="1887162" cy="407019"/>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31" name="직선 연결선 130">
              <a:extLst>
                <a:ext uri="{FF2B5EF4-FFF2-40B4-BE49-F238E27FC236}">
                  <a16:creationId xmlns:a16="http://schemas.microsoft.com/office/drawing/2014/main" id="{7591A16E-BD9E-46FE-BD35-3B245D3EA6D7}"/>
                </a:ext>
              </a:extLst>
            </p:cNvPr>
            <p:cNvCxnSpPr>
              <a:cxnSpLocks/>
            </p:cNvCxnSpPr>
            <p:nvPr/>
          </p:nvCxnSpPr>
          <p:spPr>
            <a:xfrm flipH="1" flipV="1">
              <a:off x="10835457" y="4412640"/>
              <a:ext cx="215519" cy="91513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34" name="직선 연결선 133">
              <a:extLst>
                <a:ext uri="{FF2B5EF4-FFF2-40B4-BE49-F238E27FC236}">
                  <a16:creationId xmlns:a16="http://schemas.microsoft.com/office/drawing/2014/main" id="{C83BC7E7-6780-49DE-B567-A73F03E6417F}"/>
                </a:ext>
              </a:extLst>
            </p:cNvPr>
            <p:cNvCxnSpPr>
              <a:cxnSpLocks/>
            </p:cNvCxnSpPr>
            <p:nvPr/>
          </p:nvCxnSpPr>
          <p:spPr>
            <a:xfrm flipV="1">
              <a:off x="10139283" y="4341194"/>
              <a:ext cx="430806" cy="239923"/>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37" name="직선 연결선 136">
              <a:extLst>
                <a:ext uri="{FF2B5EF4-FFF2-40B4-BE49-F238E27FC236}">
                  <a16:creationId xmlns:a16="http://schemas.microsoft.com/office/drawing/2014/main" id="{B45991DF-E8F5-4FAC-A946-BAC27E0BCCCC}"/>
                </a:ext>
              </a:extLst>
            </p:cNvPr>
            <p:cNvCxnSpPr>
              <a:cxnSpLocks/>
            </p:cNvCxnSpPr>
            <p:nvPr/>
          </p:nvCxnSpPr>
          <p:spPr>
            <a:xfrm flipV="1">
              <a:off x="10299896" y="5780237"/>
              <a:ext cx="535561" cy="319365"/>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0" name="직선 연결선 139">
              <a:extLst>
                <a:ext uri="{FF2B5EF4-FFF2-40B4-BE49-F238E27FC236}">
                  <a16:creationId xmlns:a16="http://schemas.microsoft.com/office/drawing/2014/main" id="{D65F513A-133C-44FE-9B40-7ABE1F84DEC2}"/>
                </a:ext>
              </a:extLst>
            </p:cNvPr>
            <p:cNvCxnSpPr>
              <a:cxnSpLocks/>
            </p:cNvCxnSpPr>
            <p:nvPr/>
          </p:nvCxnSpPr>
          <p:spPr>
            <a:xfrm flipV="1">
              <a:off x="8550663" y="6234417"/>
              <a:ext cx="1167224" cy="7903"/>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3" name="직선 연결선 142">
              <a:extLst>
                <a:ext uri="{FF2B5EF4-FFF2-40B4-BE49-F238E27FC236}">
                  <a16:creationId xmlns:a16="http://schemas.microsoft.com/office/drawing/2014/main" id="{1FAF613C-A744-4D9F-BFDC-4DCAC26FC4B1}"/>
                </a:ext>
              </a:extLst>
            </p:cNvPr>
            <p:cNvCxnSpPr>
              <a:cxnSpLocks/>
            </p:cNvCxnSpPr>
            <p:nvPr/>
          </p:nvCxnSpPr>
          <p:spPr>
            <a:xfrm>
              <a:off x="6877503" y="6184040"/>
              <a:ext cx="1065481" cy="582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6" name="직선 연결선 145">
              <a:extLst>
                <a:ext uri="{FF2B5EF4-FFF2-40B4-BE49-F238E27FC236}">
                  <a16:creationId xmlns:a16="http://schemas.microsoft.com/office/drawing/2014/main" id="{20C5CAE4-F8EE-4193-AF42-B8D00EF2804D}"/>
                </a:ext>
              </a:extLst>
            </p:cNvPr>
            <p:cNvCxnSpPr>
              <a:cxnSpLocks/>
            </p:cNvCxnSpPr>
            <p:nvPr/>
          </p:nvCxnSpPr>
          <p:spPr>
            <a:xfrm flipV="1">
              <a:off x="6516552" y="5293223"/>
              <a:ext cx="0" cy="546341"/>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9" name="직선 연결선 148">
              <a:extLst>
                <a:ext uri="{FF2B5EF4-FFF2-40B4-BE49-F238E27FC236}">
                  <a16:creationId xmlns:a16="http://schemas.microsoft.com/office/drawing/2014/main" id="{3170F1CA-FE5F-4A59-857E-D045622BAAB0}"/>
                </a:ext>
              </a:extLst>
            </p:cNvPr>
            <p:cNvCxnSpPr>
              <a:cxnSpLocks/>
            </p:cNvCxnSpPr>
            <p:nvPr/>
          </p:nvCxnSpPr>
          <p:spPr>
            <a:xfrm flipV="1">
              <a:off x="6748629" y="5436402"/>
              <a:ext cx="1377340" cy="469433"/>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2" name="직선 연결선 151">
              <a:extLst>
                <a:ext uri="{FF2B5EF4-FFF2-40B4-BE49-F238E27FC236}">
                  <a16:creationId xmlns:a16="http://schemas.microsoft.com/office/drawing/2014/main" id="{7A0C10A1-DDFC-4E36-8FAA-78305EE7BE8C}"/>
                </a:ext>
              </a:extLst>
            </p:cNvPr>
            <p:cNvCxnSpPr>
              <a:cxnSpLocks/>
            </p:cNvCxnSpPr>
            <p:nvPr/>
          </p:nvCxnSpPr>
          <p:spPr>
            <a:xfrm flipV="1">
              <a:off x="8298319" y="5600237"/>
              <a:ext cx="102735" cy="239327"/>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9" name="직선 연결선 158">
              <a:extLst>
                <a:ext uri="{FF2B5EF4-FFF2-40B4-BE49-F238E27FC236}">
                  <a16:creationId xmlns:a16="http://schemas.microsoft.com/office/drawing/2014/main" id="{6A6CF8BE-B9F4-4F25-917B-37EE25B1AA8B}"/>
                </a:ext>
              </a:extLst>
            </p:cNvPr>
            <p:cNvCxnSpPr>
              <a:cxnSpLocks/>
            </p:cNvCxnSpPr>
            <p:nvPr/>
          </p:nvCxnSpPr>
          <p:spPr>
            <a:xfrm flipH="1" flipV="1">
              <a:off x="8231898" y="3920163"/>
              <a:ext cx="134527" cy="570372"/>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3" name="직선 연결선 162">
              <a:extLst>
                <a:ext uri="{FF2B5EF4-FFF2-40B4-BE49-F238E27FC236}">
                  <a16:creationId xmlns:a16="http://schemas.microsoft.com/office/drawing/2014/main" id="{C369D17A-7318-47D6-B4F8-2D374B368D63}"/>
                </a:ext>
              </a:extLst>
            </p:cNvPr>
            <p:cNvCxnSpPr>
              <a:cxnSpLocks/>
            </p:cNvCxnSpPr>
            <p:nvPr/>
          </p:nvCxnSpPr>
          <p:spPr>
            <a:xfrm flipH="1" flipV="1">
              <a:off x="10193718" y="5176911"/>
              <a:ext cx="641739" cy="358262"/>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6" name="직선 연결선 165">
              <a:extLst>
                <a:ext uri="{FF2B5EF4-FFF2-40B4-BE49-F238E27FC236}">
                  <a16:creationId xmlns:a16="http://schemas.microsoft.com/office/drawing/2014/main" id="{98B18F62-0AEC-4AAB-8D46-DC9A5C00390F}"/>
                </a:ext>
              </a:extLst>
            </p:cNvPr>
            <p:cNvCxnSpPr>
              <a:cxnSpLocks/>
            </p:cNvCxnSpPr>
            <p:nvPr/>
          </p:nvCxnSpPr>
          <p:spPr>
            <a:xfrm flipH="1" flipV="1">
              <a:off x="9775561" y="5599976"/>
              <a:ext cx="148926" cy="310205"/>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178" name="화살표: 오른쪽 177">
            <a:extLst>
              <a:ext uri="{FF2B5EF4-FFF2-40B4-BE49-F238E27FC236}">
                <a16:creationId xmlns:a16="http://schemas.microsoft.com/office/drawing/2014/main" id="{2B0463E1-FA7D-4A8D-8F87-7E3892F2FD7B}"/>
              </a:ext>
            </a:extLst>
          </p:cNvPr>
          <p:cNvSpPr/>
          <p:nvPr/>
        </p:nvSpPr>
        <p:spPr>
          <a:xfrm>
            <a:off x="6096000" y="4794481"/>
            <a:ext cx="400216" cy="498742"/>
          </a:xfrm>
          <a:prstGeom prst="rightArrow">
            <a:avLst>
              <a:gd name="adj1" fmla="val 57639"/>
              <a:gd name="adj2" fmla="val 50000"/>
            </a:avLst>
          </a:prstGeom>
          <a:solidFill>
            <a:schemeClr val="bg1">
              <a:lumMod val="85000"/>
            </a:schemeClr>
          </a:solid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74977805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92D86826-DE65-449D-AF49-A5002DF5E089}"/>
              </a:ext>
            </a:extLst>
          </p:cNvPr>
          <p:cNvSpPr>
            <a:spLocks noGrp="1"/>
          </p:cNvSpPr>
          <p:nvPr>
            <p:ph idx="1"/>
          </p:nvPr>
        </p:nvSpPr>
        <p:spPr>
          <a:xfrm>
            <a:off x="241299" y="674860"/>
            <a:ext cx="11683999" cy="6030740"/>
          </a:xfrm>
        </p:spPr>
        <p:txBody>
          <a:bodyPr/>
          <a:lstStyle/>
          <a:p>
            <a:pPr indent="0">
              <a:buNone/>
            </a:pPr>
            <a:r>
              <a:rPr lang="ko-KR" altLang="en-US" sz="2200" dirty="0"/>
              <a:t>트랜잭션</a:t>
            </a:r>
            <a:r>
              <a:rPr lang="en-US" altLang="ko-KR" sz="2200" dirty="0"/>
              <a:t>(Transaction, Tx)</a:t>
            </a:r>
            <a:r>
              <a:rPr lang="ko-KR" altLang="en-US" sz="2200" dirty="0"/>
              <a:t> </a:t>
            </a:r>
            <a:r>
              <a:rPr lang="en-US" altLang="ko-KR" sz="2200" dirty="0"/>
              <a:t>: </a:t>
            </a:r>
            <a:r>
              <a:rPr lang="ko-KR" altLang="en-US" sz="2200" dirty="0"/>
              <a:t>거래 한 건</a:t>
            </a:r>
            <a:endParaRPr lang="en-US" altLang="ko-KR" sz="2200" dirty="0"/>
          </a:p>
          <a:p>
            <a:pPr lvl="1">
              <a:lnSpc>
                <a:spcPct val="130000"/>
              </a:lnSpc>
            </a:pPr>
            <a:r>
              <a:rPr lang="en-US" altLang="ko-KR" sz="2000" dirty="0"/>
              <a:t>A</a:t>
            </a:r>
            <a:r>
              <a:rPr lang="ko-KR" altLang="en-US" sz="2000" dirty="0"/>
              <a:t>가 </a:t>
            </a:r>
            <a:r>
              <a:rPr lang="en-US" altLang="ko-KR" sz="2000" dirty="0"/>
              <a:t>B</a:t>
            </a:r>
            <a:r>
              <a:rPr lang="ko-KR" altLang="en-US" sz="2000" dirty="0"/>
              <a:t>에게 </a:t>
            </a:r>
            <a:r>
              <a:rPr lang="en-US" altLang="ko-KR" sz="2000" dirty="0"/>
              <a:t>100 </a:t>
            </a:r>
            <a:r>
              <a:rPr lang="ko-KR" altLang="en-US" sz="2000" dirty="0" err="1"/>
              <a:t>비트코인</a:t>
            </a:r>
            <a:r>
              <a:rPr lang="ko-KR" altLang="en-US" sz="2000" dirty="0"/>
              <a:t> 이체</a:t>
            </a:r>
            <a:endParaRPr lang="en-US" altLang="ko-KR" sz="2000" dirty="0"/>
          </a:p>
          <a:p>
            <a:pPr lvl="1">
              <a:lnSpc>
                <a:spcPct val="130000"/>
              </a:lnSpc>
            </a:pPr>
            <a:r>
              <a:rPr lang="en-US" altLang="ko-KR" sz="2000" dirty="0"/>
              <a:t>B</a:t>
            </a:r>
            <a:r>
              <a:rPr lang="ko-KR" altLang="en-US" sz="2000" dirty="0"/>
              <a:t>가 </a:t>
            </a:r>
            <a:r>
              <a:rPr lang="en-US" altLang="ko-KR" sz="2000" dirty="0"/>
              <a:t>C</a:t>
            </a:r>
            <a:r>
              <a:rPr lang="ko-KR" altLang="en-US" sz="2000" dirty="0"/>
              <a:t>에게 </a:t>
            </a:r>
            <a:r>
              <a:rPr lang="en-US" altLang="ko-KR" sz="2000" dirty="0"/>
              <a:t>200 </a:t>
            </a:r>
            <a:r>
              <a:rPr lang="ko-KR" altLang="en-US" sz="2000" dirty="0" err="1"/>
              <a:t>비트코인</a:t>
            </a:r>
            <a:r>
              <a:rPr lang="ko-KR" altLang="en-US" sz="2000" dirty="0"/>
              <a:t> 이체</a:t>
            </a:r>
            <a:endParaRPr lang="en-US" altLang="ko-KR" sz="2000" dirty="0"/>
          </a:p>
          <a:p>
            <a:pPr indent="0">
              <a:buNone/>
            </a:pPr>
            <a:endParaRPr lang="en-US" altLang="ko-KR" sz="100" dirty="0"/>
          </a:p>
          <a:p>
            <a:pPr indent="0">
              <a:buNone/>
            </a:pPr>
            <a:r>
              <a:rPr lang="ko-KR" altLang="en-US" sz="2200" dirty="0"/>
              <a:t>블록 </a:t>
            </a:r>
            <a:r>
              <a:rPr lang="en-US" altLang="ko-KR" sz="2200" dirty="0"/>
              <a:t>: </a:t>
            </a:r>
            <a:r>
              <a:rPr lang="ko-KR" altLang="en-US" sz="2200" dirty="0"/>
              <a:t>트랜잭션의 묶음</a:t>
            </a:r>
            <a:endParaRPr lang="en-US" altLang="ko-KR" sz="2200" dirty="0"/>
          </a:p>
          <a:p>
            <a:pPr lvl="1"/>
            <a:endParaRPr lang="en-US" altLang="ko-KR" dirty="0"/>
          </a:p>
          <a:p>
            <a:pPr lvl="1"/>
            <a:endParaRPr lang="en-US" altLang="ko-KR" dirty="0"/>
          </a:p>
          <a:p>
            <a:pPr lvl="1"/>
            <a:endParaRPr lang="en-US" altLang="ko-KR" dirty="0"/>
          </a:p>
          <a:p>
            <a:pPr lvl="1"/>
            <a:endParaRPr lang="en-US" altLang="ko-KR" dirty="0"/>
          </a:p>
          <a:p>
            <a:pPr lvl="1"/>
            <a:endParaRPr lang="en-US" altLang="ko-KR" sz="100" dirty="0"/>
          </a:p>
          <a:p>
            <a:pPr indent="0">
              <a:buNone/>
            </a:pPr>
            <a:r>
              <a:rPr lang="ko-KR" altLang="en-US" sz="2200" dirty="0"/>
              <a:t>블록체인 </a:t>
            </a:r>
            <a:r>
              <a:rPr lang="en-US" altLang="ko-KR" sz="2200" dirty="0"/>
              <a:t>: </a:t>
            </a:r>
            <a:r>
              <a:rPr lang="ko-KR" altLang="en-US" sz="2200" dirty="0"/>
              <a:t>블록의 묶음 </a:t>
            </a:r>
            <a:r>
              <a:rPr lang="en-US" altLang="ko-KR" sz="2200" dirty="0"/>
              <a:t>- </a:t>
            </a:r>
            <a:r>
              <a:rPr lang="en-US" altLang="ko-KR" sz="2000" dirty="0"/>
              <a:t>Genesis Block  : </a:t>
            </a:r>
            <a:r>
              <a:rPr lang="ko-KR" altLang="en-US" sz="2000" dirty="0"/>
              <a:t>첫번째 블록</a:t>
            </a:r>
            <a:r>
              <a:rPr lang="en-US" altLang="ko-KR" sz="2000" dirty="0"/>
              <a:t>(0</a:t>
            </a:r>
            <a:r>
              <a:rPr lang="ko-KR" altLang="en-US" sz="2000" dirty="0"/>
              <a:t>번 블록</a:t>
            </a:r>
            <a:r>
              <a:rPr lang="en-US" altLang="ko-KR" sz="2000" dirty="0"/>
              <a:t>)</a:t>
            </a:r>
          </a:p>
          <a:p>
            <a:pPr marL="342900" indent="-342900"/>
            <a:endParaRPr lang="en-US" altLang="ko-KR" sz="2200" dirty="0"/>
          </a:p>
          <a:p>
            <a:pPr lvl="1"/>
            <a:endParaRPr lang="ko-KR" altLang="en-US" dirty="0"/>
          </a:p>
        </p:txBody>
      </p:sp>
      <p:sp>
        <p:nvSpPr>
          <p:cNvPr id="3" name="제목 2">
            <a:extLst>
              <a:ext uri="{FF2B5EF4-FFF2-40B4-BE49-F238E27FC236}">
                <a16:creationId xmlns:a16="http://schemas.microsoft.com/office/drawing/2014/main" id="{435C45B4-CA31-4806-AE91-4E0665AA4948}"/>
              </a:ext>
            </a:extLst>
          </p:cNvPr>
          <p:cNvSpPr>
            <a:spLocks noGrp="1"/>
          </p:cNvSpPr>
          <p:nvPr>
            <p:ph type="title"/>
          </p:nvPr>
        </p:nvSpPr>
        <p:spPr/>
        <p:txBody>
          <a:bodyPr/>
          <a:lstStyle/>
          <a:p>
            <a:r>
              <a:rPr lang="en-US" altLang="ko-KR" dirty="0"/>
              <a:t>Blockchain [ </a:t>
            </a:r>
            <a:r>
              <a:rPr lang="ko-KR" altLang="en-US" dirty="0"/>
              <a:t>트랜잭션</a:t>
            </a:r>
            <a:r>
              <a:rPr lang="en-US" altLang="ko-KR" dirty="0"/>
              <a:t>, </a:t>
            </a:r>
            <a:r>
              <a:rPr lang="ko-KR" altLang="en-US" dirty="0"/>
              <a:t>블록</a:t>
            </a:r>
            <a:r>
              <a:rPr lang="en-US" altLang="ko-KR" dirty="0"/>
              <a:t>, </a:t>
            </a:r>
            <a:r>
              <a:rPr lang="ko-KR" altLang="en-US" dirty="0"/>
              <a:t>블록체인 </a:t>
            </a:r>
            <a:r>
              <a:rPr lang="en-US" altLang="ko-KR" dirty="0"/>
              <a:t>(Transaction, Block, Blockchain) ]</a:t>
            </a:r>
            <a:endParaRPr lang="ko-KR" altLang="en-US" dirty="0"/>
          </a:p>
        </p:txBody>
      </p:sp>
      <p:sp>
        <p:nvSpPr>
          <p:cNvPr id="5" name="직사각형 4">
            <a:extLst>
              <a:ext uri="{FF2B5EF4-FFF2-40B4-BE49-F238E27FC236}">
                <a16:creationId xmlns:a16="http://schemas.microsoft.com/office/drawing/2014/main" id="{729510F2-68EE-4958-A12E-58EA74787EDF}"/>
              </a:ext>
            </a:extLst>
          </p:cNvPr>
          <p:cNvSpPr/>
          <p:nvPr/>
        </p:nvSpPr>
        <p:spPr>
          <a:xfrm>
            <a:off x="417654" y="2712478"/>
            <a:ext cx="2255063" cy="1115499"/>
          </a:xfrm>
          <a:prstGeom prst="rect">
            <a:avLst/>
          </a:prstGeom>
          <a:noFill/>
          <a:ln w="317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TextBox 5">
            <a:extLst>
              <a:ext uri="{FF2B5EF4-FFF2-40B4-BE49-F238E27FC236}">
                <a16:creationId xmlns:a16="http://schemas.microsoft.com/office/drawing/2014/main" id="{08396050-8144-4C58-987D-9AF6925BEC28}"/>
              </a:ext>
            </a:extLst>
          </p:cNvPr>
          <p:cNvSpPr txBox="1"/>
          <p:nvPr/>
        </p:nvSpPr>
        <p:spPr>
          <a:xfrm>
            <a:off x="1197490" y="2712478"/>
            <a:ext cx="712053" cy="338554"/>
          </a:xfrm>
          <a:prstGeom prst="rect">
            <a:avLst/>
          </a:prstGeom>
          <a:noFill/>
        </p:spPr>
        <p:txBody>
          <a:bodyPr wrap="none" rtlCol="0">
            <a:spAutoFit/>
          </a:bodyPr>
          <a:lstStyle/>
          <a:p>
            <a:pPr algn="ctr"/>
            <a:r>
              <a:rPr lang="en-US" altLang="ko-KR" sz="1600" b="1" dirty="0">
                <a:solidFill>
                  <a:schemeClr val="bg1">
                    <a:lumMod val="85000"/>
                  </a:schemeClr>
                </a:solidFill>
              </a:rPr>
              <a:t>Block</a:t>
            </a:r>
            <a:endParaRPr lang="ko-KR" altLang="en-US" sz="1600" b="1" dirty="0">
              <a:solidFill>
                <a:schemeClr val="bg1">
                  <a:lumMod val="85000"/>
                </a:schemeClr>
              </a:solidFill>
            </a:endParaRPr>
          </a:p>
        </p:txBody>
      </p:sp>
      <p:graphicFrame>
        <p:nvGraphicFramePr>
          <p:cNvPr id="7" name="표 6">
            <a:extLst>
              <a:ext uri="{FF2B5EF4-FFF2-40B4-BE49-F238E27FC236}">
                <a16:creationId xmlns:a16="http://schemas.microsoft.com/office/drawing/2014/main" id="{ECF17F18-11ED-45C5-BCF9-C67C26810A92}"/>
              </a:ext>
            </a:extLst>
          </p:cNvPr>
          <p:cNvGraphicFramePr>
            <a:graphicFrameLocks noGrp="1"/>
          </p:cNvGraphicFramePr>
          <p:nvPr>
            <p:extLst>
              <p:ext uri="{D42A27DB-BD31-4B8C-83A1-F6EECF244321}">
                <p14:modId xmlns:p14="http://schemas.microsoft.com/office/powerpoint/2010/main" val="922841690"/>
              </p:ext>
            </p:extLst>
          </p:nvPr>
        </p:nvGraphicFramePr>
        <p:xfrm>
          <a:off x="535988" y="3081810"/>
          <a:ext cx="2018394" cy="609600"/>
        </p:xfrm>
        <a:graphic>
          <a:graphicData uri="http://schemas.openxmlformats.org/drawingml/2006/table">
            <a:tbl>
              <a:tblPr firstRow="1" bandRow="1">
                <a:tableStyleId>{8799B23B-EC83-4686-B30A-512413B5E67A}</a:tableStyleId>
              </a:tblPr>
              <a:tblGrid>
                <a:gridCol w="2018394">
                  <a:extLst>
                    <a:ext uri="{9D8B030D-6E8A-4147-A177-3AD203B41FA5}">
                      <a16:colId xmlns:a16="http://schemas.microsoft.com/office/drawing/2014/main" val="2146978234"/>
                    </a:ext>
                  </a:extLst>
                </a:gridCol>
              </a:tblGrid>
              <a:tr h="134177">
                <a:tc>
                  <a:txBody>
                    <a:bodyPr/>
                    <a:lstStyle/>
                    <a:p>
                      <a:pPr algn="ctr" latinLnBrk="1"/>
                      <a:r>
                        <a:rPr lang="en-US" altLang="ko-KR" sz="1400" b="0" dirty="0">
                          <a:solidFill>
                            <a:schemeClr val="bg1">
                              <a:lumMod val="85000"/>
                            </a:schemeClr>
                          </a:solidFill>
                        </a:rPr>
                        <a:t>Tx0 A </a:t>
                      </a:r>
                      <a:r>
                        <a:rPr lang="ko-KR" altLang="en-US" sz="1400" b="0" dirty="0">
                          <a:solidFill>
                            <a:schemeClr val="bg1">
                              <a:lumMod val="85000"/>
                            </a:schemeClr>
                          </a:solidFill>
                        </a:rPr>
                        <a:t>➡ </a:t>
                      </a:r>
                      <a:r>
                        <a:rPr lang="en-US" altLang="ko-KR" sz="1400" b="0" dirty="0">
                          <a:solidFill>
                            <a:schemeClr val="bg1">
                              <a:lumMod val="85000"/>
                            </a:schemeClr>
                          </a:solidFill>
                        </a:rPr>
                        <a:t>B 100 BTC</a:t>
                      </a:r>
                      <a:endParaRPr lang="ko-KR" altLang="en-US" sz="1400" b="0" dirty="0">
                        <a:solidFill>
                          <a:schemeClr val="bg1">
                            <a:lumMod val="85000"/>
                          </a:schemeClr>
                        </a:solidFill>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223972121"/>
                  </a:ext>
                </a:extLst>
              </a:tr>
              <a:tr h="163248">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Tx1 B </a:t>
                      </a:r>
                      <a:r>
                        <a:rPr lang="ko-KR" altLang="en-US" sz="1400" b="0" dirty="0">
                          <a:solidFill>
                            <a:schemeClr val="bg1">
                              <a:lumMod val="85000"/>
                            </a:schemeClr>
                          </a:solidFill>
                        </a:rPr>
                        <a:t>➡ </a:t>
                      </a:r>
                      <a:r>
                        <a:rPr lang="en-US" altLang="ko-KR" sz="1400" b="0" dirty="0">
                          <a:solidFill>
                            <a:schemeClr val="bg1">
                              <a:lumMod val="85000"/>
                            </a:schemeClr>
                          </a:solidFill>
                        </a:rPr>
                        <a:t>C 200 BTC</a:t>
                      </a:r>
                      <a:endParaRPr lang="ko-KR" altLang="en-US" sz="1400" b="0" dirty="0">
                        <a:solidFill>
                          <a:schemeClr val="bg1">
                            <a:lumMod val="85000"/>
                          </a:schemeClr>
                        </a:solidFill>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53298780"/>
                  </a:ext>
                </a:extLst>
              </a:tr>
            </a:tbl>
          </a:graphicData>
        </a:graphic>
      </p:graphicFrame>
      <p:sp>
        <p:nvSpPr>
          <p:cNvPr id="8" name="TextBox 7">
            <a:extLst>
              <a:ext uri="{FF2B5EF4-FFF2-40B4-BE49-F238E27FC236}">
                <a16:creationId xmlns:a16="http://schemas.microsoft.com/office/drawing/2014/main" id="{D32EEAEE-3C43-45E1-9075-5B7A281F7333}"/>
              </a:ext>
            </a:extLst>
          </p:cNvPr>
          <p:cNvSpPr txBox="1"/>
          <p:nvPr/>
        </p:nvSpPr>
        <p:spPr>
          <a:xfrm>
            <a:off x="4074744" y="1167969"/>
            <a:ext cx="2290114" cy="369332"/>
          </a:xfrm>
          <a:prstGeom prst="rect">
            <a:avLst/>
          </a:prstGeom>
          <a:noFill/>
          <a:ln w="12700">
            <a:solidFill>
              <a:schemeClr val="bg1">
                <a:lumMod val="85000"/>
              </a:schemeClr>
            </a:solidFill>
          </a:ln>
        </p:spPr>
        <p:txBody>
          <a:bodyPr wrap="none" rtlCol="0">
            <a:spAutoFit/>
          </a:bodyPr>
          <a:lstStyle/>
          <a:p>
            <a:r>
              <a:rPr lang="en-US" altLang="ko-KR" dirty="0">
                <a:solidFill>
                  <a:schemeClr val="bg1">
                    <a:lumMod val="85000"/>
                  </a:schemeClr>
                </a:solidFill>
              </a:rPr>
              <a:t>Tx0 A </a:t>
            </a:r>
            <a:r>
              <a:rPr lang="ko-KR" altLang="en-US" b="0" dirty="0">
                <a:solidFill>
                  <a:schemeClr val="bg1">
                    <a:lumMod val="85000"/>
                  </a:schemeClr>
                </a:solidFill>
              </a:rPr>
              <a:t>➡ </a:t>
            </a:r>
            <a:r>
              <a:rPr lang="en-US" altLang="ko-KR" b="0" dirty="0">
                <a:solidFill>
                  <a:schemeClr val="bg1">
                    <a:lumMod val="85000"/>
                  </a:schemeClr>
                </a:solidFill>
              </a:rPr>
              <a:t>B 100 BTC</a:t>
            </a:r>
            <a:r>
              <a:rPr lang="en-US" altLang="ko-KR" dirty="0">
                <a:solidFill>
                  <a:schemeClr val="bg1">
                    <a:lumMod val="85000"/>
                  </a:schemeClr>
                </a:solidFill>
              </a:rPr>
              <a:t> </a:t>
            </a:r>
            <a:endParaRPr lang="ko-KR" altLang="en-US" dirty="0">
              <a:solidFill>
                <a:schemeClr val="bg1">
                  <a:lumMod val="85000"/>
                </a:schemeClr>
              </a:solidFill>
            </a:endParaRPr>
          </a:p>
        </p:txBody>
      </p:sp>
      <p:sp>
        <p:nvSpPr>
          <p:cNvPr id="9" name="TextBox 8">
            <a:extLst>
              <a:ext uri="{FF2B5EF4-FFF2-40B4-BE49-F238E27FC236}">
                <a16:creationId xmlns:a16="http://schemas.microsoft.com/office/drawing/2014/main" id="{03E8A378-684D-4AFC-BB08-4B659679A992}"/>
              </a:ext>
            </a:extLst>
          </p:cNvPr>
          <p:cNvSpPr txBox="1"/>
          <p:nvPr/>
        </p:nvSpPr>
        <p:spPr>
          <a:xfrm>
            <a:off x="4074744" y="1600731"/>
            <a:ext cx="2283702" cy="369332"/>
          </a:xfrm>
          <a:prstGeom prst="rect">
            <a:avLst/>
          </a:prstGeom>
          <a:noFill/>
          <a:ln w="12700">
            <a:solidFill>
              <a:schemeClr val="bg1">
                <a:lumMod val="85000"/>
              </a:schemeClr>
            </a:solidFill>
          </a:ln>
        </p:spPr>
        <p:txBody>
          <a:bodyPr wrap="none" rtlCol="0">
            <a:spAutoFit/>
          </a:bodyPr>
          <a:lstStyle/>
          <a:p>
            <a:r>
              <a:rPr lang="en-US" altLang="ko-KR" dirty="0">
                <a:solidFill>
                  <a:schemeClr val="bg1">
                    <a:lumMod val="85000"/>
                  </a:schemeClr>
                </a:solidFill>
              </a:rPr>
              <a:t>Tx1 B </a:t>
            </a:r>
            <a:r>
              <a:rPr lang="ko-KR" altLang="en-US" b="0" dirty="0">
                <a:solidFill>
                  <a:schemeClr val="bg1">
                    <a:lumMod val="85000"/>
                  </a:schemeClr>
                </a:solidFill>
              </a:rPr>
              <a:t>➡ </a:t>
            </a:r>
            <a:r>
              <a:rPr lang="en-US" altLang="ko-KR" dirty="0">
                <a:solidFill>
                  <a:schemeClr val="bg1">
                    <a:lumMod val="85000"/>
                  </a:schemeClr>
                </a:solidFill>
              </a:rPr>
              <a:t>C</a:t>
            </a:r>
            <a:r>
              <a:rPr lang="en-US" altLang="ko-KR" b="0" dirty="0">
                <a:solidFill>
                  <a:schemeClr val="bg1">
                    <a:lumMod val="85000"/>
                  </a:schemeClr>
                </a:solidFill>
              </a:rPr>
              <a:t> 200 BTC</a:t>
            </a:r>
            <a:r>
              <a:rPr lang="en-US" altLang="ko-KR" dirty="0">
                <a:solidFill>
                  <a:schemeClr val="bg1">
                    <a:lumMod val="85000"/>
                  </a:schemeClr>
                </a:solidFill>
              </a:rPr>
              <a:t> </a:t>
            </a:r>
            <a:endParaRPr lang="ko-KR" altLang="en-US" dirty="0">
              <a:solidFill>
                <a:schemeClr val="bg1">
                  <a:lumMod val="85000"/>
                </a:schemeClr>
              </a:solidFill>
            </a:endParaRPr>
          </a:p>
        </p:txBody>
      </p:sp>
      <p:sp>
        <p:nvSpPr>
          <p:cNvPr id="11" name="직사각형 10">
            <a:extLst>
              <a:ext uri="{FF2B5EF4-FFF2-40B4-BE49-F238E27FC236}">
                <a16:creationId xmlns:a16="http://schemas.microsoft.com/office/drawing/2014/main" id="{F99B1662-FAAB-4F2D-873C-E3B2DAA7E91B}"/>
              </a:ext>
            </a:extLst>
          </p:cNvPr>
          <p:cNvSpPr/>
          <p:nvPr/>
        </p:nvSpPr>
        <p:spPr>
          <a:xfrm>
            <a:off x="385845" y="4662478"/>
            <a:ext cx="2255063" cy="1115499"/>
          </a:xfrm>
          <a:prstGeom prst="rect">
            <a:avLst/>
          </a:prstGeom>
          <a:noFill/>
          <a:ln w="317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2C2DF8E4-CEFC-4334-AA0F-F6D2FFAED796}"/>
              </a:ext>
            </a:extLst>
          </p:cNvPr>
          <p:cNvSpPr txBox="1"/>
          <p:nvPr/>
        </p:nvSpPr>
        <p:spPr>
          <a:xfrm>
            <a:off x="1070303" y="4662478"/>
            <a:ext cx="902811" cy="338554"/>
          </a:xfrm>
          <a:prstGeom prst="rect">
            <a:avLst/>
          </a:prstGeom>
          <a:noFill/>
        </p:spPr>
        <p:txBody>
          <a:bodyPr wrap="none" rtlCol="0">
            <a:spAutoFit/>
          </a:bodyPr>
          <a:lstStyle/>
          <a:p>
            <a:pPr algn="ctr"/>
            <a:r>
              <a:rPr lang="en-US" altLang="ko-KR" sz="1600" b="1" dirty="0">
                <a:solidFill>
                  <a:schemeClr val="bg1">
                    <a:lumMod val="85000"/>
                  </a:schemeClr>
                </a:solidFill>
              </a:rPr>
              <a:t>Block 0</a:t>
            </a:r>
            <a:endParaRPr lang="ko-KR" altLang="en-US" sz="1600" b="1" dirty="0">
              <a:solidFill>
                <a:schemeClr val="bg1">
                  <a:lumMod val="85000"/>
                </a:schemeClr>
              </a:solidFill>
            </a:endParaRPr>
          </a:p>
        </p:txBody>
      </p:sp>
      <p:graphicFrame>
        <p:nvGraphicFramePr>
          <p:cNvPr id="13" name="표 12">
            <a:extLst>
              <a:ext uri="{FF2B5EF4-FFF2-40B4-BE49-F238E27FC236}">
                <a16:creationId xmlns:a16="http://schemas.microsoft.com/office/drawing/2014/main" id="{A8BD361A-EBF3-49F3-81D4-A20916FBE504}"/>
              </a:ext>
            </a:extLst>
          </p:cNvPr>
          <p:cNvGraphicFramePr>
            <a:graphicFrameLocks noGrp="1"/>
          </p:cNvGraphicFramePr>
          <p:nvPr>
            <p:extLst>
              <p:ext uri="{D42A27DB-BD31-4B8C-83A1-F6EECF244321}">
                <p14:modId xmlns:p14="http://schemas.microsoft.com/office/powerpoint/2010/main" val="2609470911"/>
              </p:ext>
            </p:extLst>
          </p:nvPr>
        </p:nvGraphicFramePr>
        <p:xfrm>
          <a:off x="504179" y="5031810"/>
          <a:ext cx="2018394" cy="609600"/>
        </p:xfrm>
        <a:graphic>
          <a:graphicData uri="http://schemas.openxmlformats.org/drawingml/2006/table">
            <a:tbl>
              <a:tblPr firstRow="1" bandRow="1">
                <a:tableStyleId>{8799B23B-EC83-4686-B30A-512413B5E67A}</a:tableStyleId>
              </a:tblPr>
              <a:tblGrid>
                <a:gridCol w="2018394">
                  <a:extLst>
                    <a:ext uri="{9D8B030D-6E8A-4147-A177-3AD203B41FA5}">
                      <a16:colId xmlns:a16="http://schemas.microsoft.com/office/drawing/2014/main" val="2146978234"/>
                    </a:ext>
                  </a:extLst>
                </a:gridCol>
              </a:tblGrid>
              <a:tr h="134177">
                <a:tc>
                  <a:txBody>
                    <a:bodyPr/>
                    <a:lstStyle/>
                    <a:p>
                      <a:pPr algn="ctr" latinLnBrk="1"/>
                      <a:r>
                        <a:rPr lang="en-US" altLang="ko-KR" sz="1400" b="0" dirty="0">
                          <a:solidFill>
                            <a:schemeClr val="bg1">
                              <a:lumMod val="85000"/>
                            </a:schemeClr>
                          </a:solidFill>
                        </a:rPr>
                        <a:t>Tx0 A </a:t>
                      </a:r>
                      <a:r>
                        <a:rPr lang="ko-KR" altLang="en-US" sz="1400" b="0" dirty="0">
                          <a:solidFill>
                            <a:schemeClr val="bg1">
                              <a:lumMod val="85000"/>
                            </a:schemeClr>
                          </a:solidFill>
                        </a:rPr>
                        <a:t>➡ </a:t>
                      </a:r>
                      <a:r>
                        <a:rPr lang="en-US" altLang="ko-KR" sz="1400" b="0" dirty="0">
                          <a:solidFill>
                            <a:schemeClr val="bg1">
                              <a:lumMod val="85000"/>
                            </a:schemeClr>
                          </a:solidFill>
                        </a:rPr>
                        <a:t>B 100 BTC</a:t>
                      </a:r>
                      <a:endParaRPr lang="ko-KR" altLang="en-US" sz="1400" b="0" dirty="0">
                        <a:solidFill>
                          <a:schemeClr val="bg1">
                            <a:lumMod val="85000"/>
                          </a:schemeClr>
                        </a:solidFill>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223972121"/>
                  </a:ext>
                </a:extLst>
              </a:tr>
              <a:tr h="163248">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Tx1 B </a:t>
                      </a:r>
                      <a:r>
                        <a:rPr lang="ko-KR" altLang="en-US" sz="1400" b="0" dirty="0">
                          <a:solidFill>
                            <a:schemeClr val="bg1">
                              <a:lumMod val="85000"/>
                            </a:schemeClr>
                          </a:solidFill>
                        </a:rPr>
                        <a:t>➡ </a:t>
                      </a:r>
                      <a:r>
                        <a:rPr lang="en-US" altLang="ko-KR" sz="1400" b="0" dirty="0">
                          <a:solidFill>
                            <a:schemeClr val="bg1">
                              <a:lumMod val="85000"/>
                            </a:schemeClr>
                          </a:solidFill>
                        </a:rPr>
                        <a:t>C 200 BTC</a:t>
                      </a:r>
                      <a:endParaRPr lang="ko-KR" altLang="en-US" sz="1400" b="0" dirty="0">
                        <a:solidFill>
                          <a:schemeClr val="bg1">
                            <a:lumMod val="85000"/>
                          </a:schemeClr>
                        </a:solidFill>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53298780"/>
                  </a:ext>
                </a:extLst>
              </a:tr>
            </a:tbl>
          </a:graphicData>
        </a:graphic>
      </p:graphicFrame>
      <p:sp>
        <p:nvSpPr>
          <p:cNvPr id="14" name="직사각형 13">
            <a:extLst>
              <a:ext uri="{FF2B5EF4-FFF2-40B4-BE49-F238E27FC236}">
                <a16:creationId xmlns:a16="http://schemas.microsoft.com/office/drawing/2014/main" id="{18C40611-E5BC-4EAF-97BD-48B28783139C}"/>
              </a:ext>
            </a:extLst>
          </p:cNvPr>
          <p:cNvSpPr/>
          <p:nvPr/>
        </p:nvSpPr>
        <p:spPr>
          <a:xfrm>
            <a:off x="3387080" y="4661406"/>
            <a:ext cx="2255063" cy="1115499"/>
          </a:xfrm>
          <a:prstGeom prst="rect">
            <a:avLst/>
          </a:prstGeom>
          <a:noFill/>
          <a:ln w="317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290F882E-AAAC-4FA7-AF47-14FBA6E8849A}"/>
              </a:ext>
            </a:extLst>
          </p:cNvPr>
          <p:cNvSpPr txBox="1"/>
          <p:nvPr/>
        </p:nvSpPr>
        <p:spPr>
          <a:xfrm>
            <a:off x="4071538" y="4661406"/>
            <a:ext cx="902811" cy="338554"/>
          </a:xfrm>
          <a:prstGeom prst="rect">
            <a:avLst/>
          </a:prstGeom>
          <a:noFill/>
        </p:spPr>
        <p:txBody>
          <a:bodyPr wrap="none" rtlCol="0">
            <a:spAutoFit/>
          </a:bodyPr>
          <a:lstStyle/>
          <a:p>
            <a:pPr algn="ctr"/>
            <a:r>
              <a:rPr lang="en-US" altLang="ko-KR" sz="1600" b="1" dirty="0">
                <a:solidFill>
                  <a:schemeClr val="bg1">
                    <a:lumMod val="85000"/>
                  </a:schemeClr>
                </a:solidFill>
              </a:rPr>
              <a:t>Block 1</a:t>
            </a:r>
            <a:endParaRPr lang="ko-KR" altLang="en-US" sz="1600" b="1" dirty="0">
              <a:solidFill>
                <a:schemeClr val="bg1">
                  <a:lumMod val="85000"/>
                </a:schemeClr>
              </a:solidFill>
            </a:endParaRPr>
          </a:p>
        </p:txBody>
      </p:sp>
      <p:graphicFrame>
        <p:nvGraphicFramePr>
          <p:cNvPr id="16" name="표 15">
            <a:extLst>
              <a:ext uri="{FF2B5EF4-FFF2-40B4-BE49-F238E27FC236}">
                <a16:creationId xmlns:a16="http://schemas.microsoft.com/office/drawing/2014/main" id="{503D8198-8879-4F80-B2A7-A768F4F0E648}"/>
              </a:ext>
            </a:extLst>
          </p:cNvPr>
          <p:cNvGraphicFramePr>
            <a:graphicFrameLocks noGrp="1"/>
          </p:cNvGraphicFramePr>
          <p:nvPr>
            <p:extLst>
              <p:ext uri="{D42A27DB-BD31-4B8C-83A1-F6EECF244321}">
                <p14:modId xmlns:p14="http://schemas.microsoft.com/office/powerpoint/2010/main" val="50842166"/>
              </p:ext>
            </p:extLst>
          </p:nvPr>
        </p:nvGraphicFramePr>
        <p:xfrm>
          <a:off x="3505414" y="5030738"/>
          <a:ext cx="2018394" cy="609600"/>
        </p:xfrm>
        <a:graphic>
          <a:graphicData uri="http://schemas.openxmlformats.org/drawingml/2006/table">
            <a:tbl>
              <a:tblPr firstRow="1" bandRow="1">
                <a:tableStyleId>{8799B23B-EC83-4686-B30A-512413B5E67A}</a:tableStyleId>
              </a:tblPr>
              <a:tblGrid>
                <a:gridCol w="2018394">
                  <a:extLst>
                    <a:ext uri="{9D8B030D-6E8A-4147-A177-3AD203B41FA5}">
                      <a16:colId xmlns:a16="http://schemas.microsoft.com/office/drawing/2014/main" val="2146978234"/>
                    </a:ext>
                  </a:extLst>
                </a:gridCol>
              </a:tblGrid>
              <a:tr h="134177">
                <a:tc>
                  <a:txBody>
                    <a:bodyPr/>
                    <a:lstStyle/>
                    <a:p>
                      <a:pPr algn="ctr" latinLnBrk="1"/>
                      <a:r>
                        <a:rPr lang="en-US" altLang="ko-KR" sz="1400" b="0" dirty="0">
                          <a:solidFill>
                            <a:schemeClr val="bg1">
                              <a:lumMod val="85000"/>
                            </a:schemeClr>
                          </a:solidFill>
                        </a:rPr>
                        <a:t>Tx0 C </a:t>
                      </a:r>
                      <a:r>
                        <a:rPr lang="ko-KR" altLang="en-US" sz="1400" b="0" dirty="0">
                          <a:solidFill>
                            <a:schemeClr val="bg1">
                              <a:lumMod val="85000"/>
                            </a:schemeClr>
                          </a:solidFill>
                        </a:rPr>
                        <a:t>➡ </a:t>
                      </a:r>
                      <a:r>
                        <a:rPr lang="en-US" altLang="ko-KR" sz="1400" b="0" dirty="0">
                          <a:solidFill>
                            <a:schemeClr val="bg1">
                              <a:lumMod val="85000"/>
                            </a:schemeClr>
                          </a:solidFill>
                        </a:rPr>
                        <a:t>D 300 BTC</a:t>
                      </a:r>
                      <a:endParaRPr lang="ko-KR" altLang="en-US" sz="1400" b="0" dirty="0">
                        <a:solidFill>
                          <a:schemeClr val="bg1">
                            <a:lumMod val="85000"/>
                          </a:schemeClr>
                        </a:solidFill>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223972121"/>
                  </a:ext>
                </a:extLst>
              </a:tr>
              <a:tr h="163248">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Tx1 A </a:t>
                      </a:r>
                      <a:r>
                        <a:rPr lang="ko-KR" altLang="en-US" sz="1400" b="0" dirty="0">
                          <a:solidFill>
                            <a:schemeClr val="bg1">
                              <a:lumMod val="85000"/>
                            </a:schemeClr>
                          </a:solidFill>
                        </a:rPr>
                        <a:t>➡ </a:t>
                      </a:r>
                      <a:r>
                        <a:rPr lang="en-US" altLang="ko-KR" sz="1400" b="0" dirty="0">
                          <a:solidFill>
                            <a:schemeClr val="bg1">
                              <a:lumMod val="85000"/>
                            </a:schemeClr>
                          </a:solidFill>
                        </a:rPr>
                        <a:t>D 100 BTC</a:t>
                      </a:r>
                      <a:endParaRPr lang="ko-KR" altLang="en-US" sz="1400" b="0" dirty="0">
                        <a:solidFill>
                          <a:schemeClr val="bg1">
                            <a:lumMod val="85000"/>
                          </a:schemeClr>
                        </a:solidFill>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53298780"/>
                  </a:ext>
                </a:extLst>
              </a:tr>
            </a:tbl>
          </a:graphicData>
        </a:graphic>
      </p:graphicFrame>
      <p:sp>
        <p:nvSpPr>
          <p:cNvPr id="17" name="직사각형 16">
            <a:extLst>
              <a:ext uri="{FF2B5EF4-FFF2-40B4-BE49-F238E27FC236}">
                <a16:creationId xmlns:a16="http://schemas.microsoft.com/office/drawing/2014/main" id="{93780336-32BB-42D7-8F3C-072DA50A07DF}"/>
              </a:ext>
            </a:extLst>
          </p:cNvPr>
          <p:cNvSpPr/>
          <p:nvPr/>
        </p:nvSpPr>
        <p:spPr>
          <a:xfrm>
            <a:off x="6388315" y="4661406"/>
            <a:ext cx="2255063" cy="1115499"/>
          </a:xfrm>
          <a:prstGeom prst="rect">
            <a:avLst/>
          </a:prstGeom>
          <a:noFill/>
          <a:ln w="317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9BB62F35-26A5-48D7-BD67-DC3C81D32A53}"/>
              </a:ext>
            </a:extLst>
          </p:cNvPr>
          <p:cNvSpPr txBox="1"/>
          <p:nvPr/>
        </p:nvSpPr>
        <p:spPr>
          <a:xfrm>
            <a:off x="7072773" y="4661406"/>
            <a:ext cx="902811" cy="338554"/>
          </a:xfrm>
          <a:prstGeom prst="rect">
            <a:avLst/>
          </a:prstGeom>
          <a:noFill/>
        </p:spPr>
        <p:txBody>
          <a:bodyPr wrap="none" rtlCol="0">
            <a:spAutoFit/>
          </a:bodyPr>
          <a:lstStyle/>
          <a:p>
            <a:pPr algn="ctr"/>
            <a:r>
              <a:rPr lang="en-US" altLang="ko-KR" sz="1600" b="1" dirty="0">
                <a:solidFill>
                  <a:schemeClr val="bg1">
                    <a:lumMod val="85000"/>
                  </a:schemeClr>
                </a:solidFill>
              </a:rPr>
              <a:t>Block 2</a:t>
            </a:r>
            <a:endParaRPr lang="ko-KR" altLang="en-US" sz="1600" b="1" dirty="0">
              <a:solidFill>
                <a:schemeClr val="bg1">
                  <a:lumMod val="85000"/>
                </a:schemeClr>
              </a:solidFill>
            </a:endParaRPr>
          </a:p>
        </p:txBody>
      </p:sp>
      <p:graphicFrame>
        <p:nvGraphicFramePr>
          <p:cNvPr id="19" name="표 18">
            <a:extLst>
              <a:ext uri="{FF2B5EF4-FFF2-40B4-BE49-F238E27FC236}">
                <a16:creationId xmlns:a16="http://schemas.microsoft.com/office/drawing/2014/main" id="{8E628804-3778-403D-974A-DAE40B6A4CCD}"/>
              </a:ext>
            </a:extLst>
          </p:cNvPr>
          <p:cNvGraphicFramePr>
            <a:graphicFrameLocks noGrp="1"/>
          </p:cNvGraphicFramePr>
          <p:nvPr>
            <p:extLst>
              <p:ext uri="{D42A27DB-BD31-4B8C-83A1-F6EECF244321}">
                <p14:modId xmlns:p14="http://schemas.microsoft.com/office/powerpoint/2010/main" val="3140288834"/>
              </p:ext>
            </p:extLst>
          </p:nvPr>
        </p:nvGraphicFramePr>
        <p:xfrm>
          <a:off x="6506649" y="5030738"/>
          <a:ext cx="2018394" cy="609600"/>
        </p:xfrm>
        <a:graphic>
          <a:graphicData uri="http://schemas.openxmlformats.org/drawingml/2006/table">
            <a:tbl>
              <a:tblPr firstRow="1" bandRow="1">
                <a:tableStyleId>{8799B23B-EC83-4686-B30A-512413B5E67A}</a:tableStyleId>
              </a:tblPr>
              <a:tblGrid>
                <a:gridCol w="2018394">
                  <a:extLst>
                    <a:ext uri="{9D8B030D-6E8A-4147-A177-3AD203B41FA5}">
                      <a16:colId xmlns:a16="http://schemas.microsoft.com/office/drawing/2014/main" val="2146978234"/>
                    </a:ext>
                  </a:extLst>
                </a:gridCol>
              </a:tblGrid>
              <a:tr h="134177">
                <a:tc>
                  <a:txBody>
                    <a:bodyPr/>
                    <a:lstStyle/>
                    <a:p>
                      <a:pPr algn="ctr" latinLnBrk="1"/>
                      <a:r>
                        <a:rPr lang="en-US" altLang="ko-KR" sz="1400" b="0" dirty="0">
                          <a:solidFill>
                            <a:schemeClr val="bg1">
                              <a:lumMod val="85000"/>
                            </a:schemeClr>
                          </a:solidFill>
                        </a:rPr>
                        <a:t>Tx0 E </a:t>
                      </a:r>
                      <a:r>
                        <a:rPr lang="ko-KR" altLang="en-US" sz="1400" b="0" dirty="0">
                          <a:solidFill>
                            <a:schemeClr val="bg1">
                              <a:lumMod val="85000"/>
                            </a:schemeClr>
                          </a:solidFill>
                        </a:rPr>
                        <a:t>➡ </a:t>
                      </a:r>
                      <a:r>
                        <a:rPr lang="en-US" altLang="ko-KR" sz="1400" b="0" dirty="0">
                          <a:solidFill>
                            <a:schemeClr val="bg1">
                              <a:lumMod val="85000"/>
                            </a:schemeClr>
                          </a:solidFill>
                        </a:rPr>
                        <a:t>A 100 BTC</a:t>
                      </a:r>
                      <a:endParaRPr lang="ko-KR" altLang="en-US" sz="1400" b="0" dirty="0">
                        <a:solidFill>
                          <a:schemeClr val="bg1">
                            <a:lumMod val="85000"/>
                          </a:schemeClr>
                        </a:solidFill>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223972121"/>
                  </a:ext>
                </a:extLst>
              </a:tr>
              <a:tr h="163248">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Tx1 D </a:t>
                      </a:r>
                      <a:r>
                        <a:rPr lang="ko-KR" altLang="en-US" sz="1400" b="0" dirty="0">
                          <a:solidFill>
                            <a:schemeClr val="bg1">
                              <a:lumMod val="85000"/>
                            </a:schemeClr>
                          </a:solidFill>
                        </a:rPr>
                        <a:t>➡ </a:t>
                      </a:r>
                      <a:r>
                        <a:rPr lang="en-US" altLang="ko-KR" sz="1400" b="0" dirty="0">
                          <a:solidFill>
                            <a:schemeClr val="bg1">
                              <a:lumMod val="85000"/>
                            </a:schemeClr>
                          </a:solidFill>
                        </a:rPr>
                        <a:t>B 400 BTC</a:t>
                      </a:r>
                      <a:endParaRPr lang="ko-KR" altLang="en-US" sz="1400" b="0" dirty="0">
                        <a:solidFill>
                          <a:schemeClr val="bg1">
                            <a:lumMod val="85000"/>
                          </a:schemeClr>
                        </a:solidFill>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53298780"/>
                  </a:ext>
                </a:extLst>
              </a:tr>
            </a:tbl>
          </a:graphicData>
        </a:graphic>
      </p:graphicFrame>
      <p:cxnSp>
        <p:nvCxnSpPr>
          <p:cNvPr id="21" name="직선 연결선 20">
            <a:extLst>
              <a:ext uri="{FF2B5EF4-FFF2-40B4-BE49-F238E27FC236}">
                <a16:creationId xmlns:a16="http://schemas.microsoft.com/office/drawing/2014/main" id="{73011B68-5EE9-4D54-BC32-6CC29729F017}"/>
              </a:ext>
            </a:extLst>
          </p:cNvPr>
          <p:cNvCxnSpPr>
            <a:stCxn id="11" idx="3"/>
            <a:endCxn id="14" idx="1"/>
          </p:cNvCxnSpPr>
          <p:nvPr/>
        </p:nvCxnSpPr>
        <p:spPr>
          <a:xfrm flipV="1">
            <a:off x="2640908" y="5219156"/>
            <a:ext cx="746172" cy="1072"/>
          </a:xfrm>
          <a:prstGeom prst="line">
            <a:avLst/>
          </a:prstGeom>
          <a:ln w="508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직선 연결선 21">
            <a:extLst>
              <a:ext uri="{FF2B5EF4-FFF2-40B4-BE49-F238E27FC236}">
                <a16:creationId xmlns:a16="http://schemas.microsoft.com/office/drawing/2014/main" id="{2984B299-A54F-4ADC-8695-E2761793E6AA}"/>
              </a:ext>
            </a:extLst>
          </p:cNvPr>
          <p:cNvCxnSpPr>
            <a:cxnSpLocks/>
            <a:stCxn id="14" idx="3"/>
            <a:endCxn id="17" idx="1"/>
          </p:cNvCxnSpPr>
          <p:nvPr/>
        </p:nvCxnSpPr>
        <p:spPr>
          <a:xfrm>
            <a:off x="5642143" y="5219156"/>
            <a:ext cx="746172" cy="0"/>
          </a:xfrm>
          <a:prstGeom prst="line">
            <a:avLst/>
          </a:prstGeom>
          <a:ln w="508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C92B1E2E-819F-47A8-94C2-6A557F06A706}"/>
              </a:ext>
            </a:extLst>
          </p:cNvPr>
          <p:cNvSpPr txBox="1"/>
          <p:nvPr/>
        </p:nvSpPr>
        <p:spPr>
          <a:xfrm>
            <a:off x="697994" y="5768666"/>
            <a:ext cx="1701107" cy="646331"/>
          </a:xfrm>
          <a:prstGeom prst="rect">
            <a:avLst/>
          </a:prstGeom>
          <a:noFill/>
        </p:spPr>
        <p:txBody>
          <a:bodyPr wrap="none" rtlCol="0">
            <a:spAutoFit/>
          </a:bodyPr>
          <a:lstStyle/>
          <a:p>
            <a:pPr algn="ctr"/>
            <a:r>
              <a:rPr lang="en-US" altLang="ko-KR" b="1" dirty="0">
                <a:solidFill>
                  <a:schemeClr val="bg1">
                    <a:lumMod val="85000"/>
                  </a:schemeClr>
                </a:solidFill>
              </a:rPr>
              <a:t>Genesis Block</a:t>
            </a:r>
          </a:p>
          <a:p>
            <a:pPr algn="ctr"/>
            <a:r>
              <a:rPr lang="ko-KR" altLang="en-US" b="1" dirty="0">
                <a:solidFill>
                  <a:schemeClr val="bg1">
                    <a:lumMod val="85000"/>
                  </a:schemeClr>
                </a:solidFill>
              </a:rPr>
              <a:t>첫번째 블록</a:t>
            </a:r>
          </a:p>
        </p:txBody>
      </p:sp>
    </p:spTree>
    <p:extLst>
      <p:ext uri="{BB962C8B-B14F-4D97-AF65-F5344CB8AC3E}">
        <p14:creationId xmlns:p14="http://schemas.microsoft.com/office/powerpoint/2010/main" val="263626101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5773BEAD-1611-4ED3-B248-EA97C7D17BC2}"/>
              </a:ext>
            </a:extLst>
          </p:cNvPr>
          <p:cNvSpPr>
            <a:spLocks noGrp="1"/>
          </p:cNvSpPr>
          <p:nvPr>
            <p:ph idx="1"/>
          </p:nvPr>
        </p:nvSpPr>
        <p:spPr>
          <a:xfrm>
            <a:off x="241299" y="674860"/>
            <a:ext cx="11683999" cy="6030740"/>
          </a:xfrm>
        </p:spPr>
        <p:txBody>
          <a:bodyPr>
            <a:normAutofit/>
          </a:bodyPr>
          <a:lstStyle/>
          <a:p>
            <a:pPr indent="0">
              <a:buNone/>
            </a:pPr>
            <a:r>
              <a:rPr lang="en-US" altLang="ko-KR" dirty="0"/>
              <a:t>Bitcoin - 3.Timestamp Server</a:t>
            </a:r>
          </a:p>
          <a:p>
            <a:pPr indent="0">
              <a:buNone/>
            </a:pPr>
            <a:r>
              <a:rPr lang="ko-KR" altLang="en-US" sz="1600" dirty="0"/>
              <a:t>우리가 제안하는 해법은 타임스탬프 서버로 시작한다</a:t>
            </a:r>
            <a:r>
              <a:rPr lang="en-US" altLang="ko-KR" sz="1600" dirty="0"/>
              <a:t>. </a:t>
            </a:r>
            <a:r>
              <a:rPr lang="ko-KR" altLang="en-US" sz="1600" dirty="0"/>
              <a:t>타임스탬프 서버는 타임스탬프가 찍힌 </a:t>
            </a:r>
            <a:r>
              <a:rPr lang="ko-KR" altLang="en-US" sz="1600" dirty="0">
                <a:solidFill>
                  <a:srgbClr val="FFC700"/>
                </a:solidFill>
              </a:rPr>
              <a:t>항목</a:t>
            </a:r>
            <a:r>
              <a:rPr lang="ko-KR" altLang="en-US" sz="1600" dirty="0"/>
              <a:t> </a:t>
            </a:r>
            <a:r>
              <a:rPr lang="ko-KR" altLang="en-US" sz="1600" dirty="0">
                <a:solidFill>
                  <a:srgbClr val="00C8EB"/>
                </a:solidFill>
              </a:rPr>
              <a:t>블록</a:t>
            </a:r>
            <a:r>
              <a:rPr lang="ko-KR" altLang="en-US" sz="1600" dirty="0"/>
              <a:t>의 </a:t>
            </a:r>
            <a:r>
              <a:rPr lang="ko-KR" altLang="en-US" sz="1600" dirty="0">
                <a:solidFill>
                  <a:srgbClr val="FFC700"/>
                </a:solidFill>
              </a:rPr>
              <a:t>해시</a:t>
            </a:r>
            <a:r>
              <a:rPr lang="ko-KR" altLang="en-US" sz="1600" dirty="0"/>
              <a:t>를 가져가 그 해시를 신문이나 유즈넷 게시물</a:t>
            </a:r>
            <a:r>
              <a:rPr lang="en-US" altLang="ko-KR" sz="1600" dirty="0"/>
              <a:t>[2-5]</a:t>
            </a:r>
            <a:r>
              <a:rPr lang="ko-KR" altLang="en-US" sz="1600" dirty="0"/>
              <a:t>처럼 </a:t>
            </a:r>
            <a:r>
              <a:rPr lang="ko-KR" altLang="en-US" sz="1600" dirty="0">
                <a:solidFill>
                  <a:srgbClr val="00C8EB"/>
                </a:solidFill>
              </a:rPr>
              <a:t>널리 배포</a:t>
            </a:r>
            <a:r>
              <a:rPr lang="ko-KR" altLang="en-US" sz="1600" dirty="0"/>
              <a:t>하는 식으로 작동한다</a:t>
            </a:r>
            <a:r>
              <a:rPr lang="en-US" altLang="ko-KR" sz="1600" dirty="0"/>
              <a:t>. </a:t>
            </a:r>
            <a:r>
              <a:rPr lang="ko-KR" altLang="en-US" sz="1600" dirty="0"/>
              <a:t>이 타임스탬프는 그 </a:t>
            </a:r>
            <a:r>
              <a:rPr lang="ko-KR" altLang="en-US" sz="1600" dirty="0">
                <a:solidFill>
                  <a:srgbClr val="FFC700"/>
                </a:solidFill>
              </a:rPr>
              <a:t>데이터가</a:t>
            </a:r>
            <a:r>
              <a:rPr lang="en-US" altLang="ko-KR" sz="1600" dirty="0"/>
              <a:t>, </a:t>
            </a:r>
            <a:r>
              <a:rPr lang="ko-KR" altLang="en-US" sz="1600" dirty="0"/>
              <a:t>명백히</a:t>
            </a:r>
            <a:r>
              <a:rPr lang="en-US" altLang="ko-KR" sz="1600" dirty="0"/>
              <a:t>, </a:t>
            </a:r>
            <a:r>
              <a:rPr lang="ko-KR" altLang="en-US" sz="1600" dirty="0"/>
              <a:t>해시</a:t>
            </a:r>
            <a:r>
              <a:rPr lang="en-US" altLang="ko-KR" sz="1600" dirty="0"/>
              <a:t>(</a:t>
            </a:r>
            <a:r>
              <a:rPr lang="ko-KR" altLang="en-US" sz="1600" dirty="0"/>
              <a:t>과정</a:t>
            </a:r>
            <a:r>
              <a:rPr lang="en-US" altLang="ko-KR" sz="1600" dirty="0"/>
              <a:t>)</a:t>
            </a:r>
            <a:r>
              <a:rPr lang="ko-KR" altLang="en-US" sz="1600" dirty="0"/>
              <a:t>에 들어가기 위해 </a:t>
            </a:r>
            <a:r>
              <a:rPr lang="ko-KR" altLang="en-US" sz="1600" dirty="0">
                <a:solidFill>
                  <a:srgbClr val="FFC700"/>
                </a:solidFill>
              </a:rPr>
              <a:t>해당 시각부터 존재했음을 증명</a:t>
            </a:r>
            <a:r>
              <a:rPr lang="ko-KR" altLang="en-US" sz="1600" dirty="0"/>
              <a:t>한다</a:t>
            </a:r>
            <a:r>
              <a:rPr lang="en-US" altLang="ko-KR" sz="1600" dirty="0"/>
              <a:t>. </a:t>
            </a:r>
            <a:r>
              <a:rPr lang="ko-KR" altLang="en-US" sz="1600" dirty="0"/>
              <a:t>각 타임스탬프는 </a:t>
            </a:r>
            <a:r>
              <a:rPr lang="ko-KR" altLang="en-US" sz="1600" dirty="0">
                <a:solidFill>
                  <a:srgbClr val="FFC700"/>
                </a:solidFill>
              </a:rPr>
              <a:t>그 해시 안 에 먼젓번 타임스탬프를 포함</a:t>
            </a:r>
            <a:r>
              <a:rPr lang="ko-KR" altLang="en-US" sz="1600" dirty="0"/>
              <a:t>하고</a:t>
            </a:r>
            <a:r>
              <a:rPr lang="en-US" altLang="ko-KR" sz="1600" dirty="0"/>
              <a:t>, </a:t>
            </a:r>
            <a:r>
              <a:rPr lang="ko-KR" altLang="en-US" sz="1600" dirty="0"/>
              <a:t>그에 앞선 것들을 하나씩 연장하는</a:t>
            </a:r>
            <a:r>
              <a:rPr lang="en-US" altLang="ko-KR" sz="1600" dirty="0"/>
              <a:t>(reinforcing the ones) </a:t>
            </a:r>
            <a:r>
              <a:rPr lang="ko-KR" altLang="en-US" sz="1600" dirty="0"/>
              <a:t>타임스탬프가 찍힌 </a:t>
            </a:r>
            <a:r>
              <a:rPr lang="ko-KR" altLang="en-US" sz="1600" dirty="0">
                <a:solidFill>
                  <a:srgbClr val="00C8EB"/>
                </a:solidFill>
              </a:rPr>
              <a:t>사슬</a:t>
            </a:r>
            <a:r>
              <a:rPr lang="ko-KR" altLang="en-US" sz="1600" dirty="0"/>
              <a:t>을 생성한다</a:t>
            </a:r>
            <a:r>
              <a:rPr lang="en-US" altLang="ko-KR" sz="1600" dirty="0"/>
              <a:t>.</a:t>
            </a:r>
            <a:endParaRPr lang="ko-KR" altLang="en-US" sz="1600" dirty="0"/>
          </a:p>
          <a:p>
            <a:pPr indent="0">
              <a:buNone/>
            </a:pPr>
            <a:endParaRPr lang="en-US" altLang="ko-KR" sz="1600" dirty="0"/>
          </a:p>
          <a:p>
            <a:pPr indent="0">
              <a:buNone/>
            </a:pPr>
            <a:br>
              <a:rPr lang="en-US" altLang="ko-KR" sz="1600" dirty="0"/>
            </a:br>
            <a:endParaRPr lang="en-US" altLang="ko-KR" sz="1600" dirty="0"/>
          </a:p>
          <a:p>
            <a:pPr indent="0">
              <a:buNone/>
            </a:pPr>
            <a:endParaRPr lang="en-US" altLang="ko-KR" sz="1600" dirty="0"/>
          </a:p>
          <a:p>
            <a:pPr indent="0">
              <a:buNone/>
            </a:pPr>
            <a:endParaRPr lang="en-US" altLang="ko-KR" sz="1600" dirty="0"/>
          </a:p>
          <a:p>
            <a:pPr indent="0">
              <a:buNone/>
            </a:pPr>
            <a:endParaRPr lang="en-US" altLang="ko-KR" sz="100" dirty="0"/>
          </a:p>
          <a:p>
            <a:pPr indent="0">
              <a:buNone/>
            </a:pPr>
            <a:r>
              <a:rPr lang="en-US" altLang="ko-KR" sz="1600" dirty="0"/>
              <a:t>The solution we propose begins with a timestamp server. A timestamp server works by taking a </a:t>
            </a:r>
            <a:r>
              <a:rPr lang="en-US" altLang="ko-KR" sz="1600" dirty="0">
                <a:solidFill>
                  <a:srgbClr val="FFC700"/>
                </a:solidFill>
              </a:rPr>
              <a:t>hash</a:t>
            </a:r>
            <a:r>
              <a:rPr lang="en-US" altLang="ko-KR" sz="1600" dirty="0"/>
              <a:t> of a </a:t>
            </a:r>
            <a:r>
              <a:rPr lang="en-US" altLang="ko-KR" sz="1600" dirty="0">
                <a:solidFill>
                  <a:srgbClr val="00C8EB"/>
                </a:solidFill>
              </a:rPr>
              <a:t>block</a:t>
            </a:r>
            <a:r>
              <a:rPr lang="en-US" altLang="ko-KR" sz="1600" dirty="0"/>
              <a:t> of </a:t>
            </a:r>
            <a:r>
              <a:rPr lang="en-US" altLang="ko-KR" sz="1600" dirty="0">
                <a:solidFill>
                  <a:srgbClr val="FFC700"/>
                </a:solidFill>
              </a:rPr>
              <a:t>items</a:t>
            </a:r>
            <a:r>
              <a:rPr lang="en-US" altLang="ko-KR" sz="1600" dirty="0"/>
              <a:t> to be timestamped and </a:t>
            </a:r>
            <a:r>
              <a:rPr lang="en-US" altLang="ko-KR" sz="1600" dirty="0">
                <a:solidFill>
                  <a:srgbClr val="00C8EB"/>
                </a:solidFill>
              </a:rPr>
              <a:t>widely publish</a:t>
            </a:r>
            <a:r>
              <a:rPr lang="en-US" altLang="ko-KR" sz="1600" dirty="0"/>
              <a:t>ing the hash, such as in a newspaper or Usenet post [2-5]. The timestamp proves that the </a:t>
            </a:r>
            <a:r>
              <a:rPr lang="en-US" altLang="ko-KR" sz="1600" dirty="0">
                <a:solidFill>
                  <a:srgbClr val="FFC700"/>
                </a:solidFill>
              </a:rPr>
              <a:t>data must have existed at the time</a:t>
            </a:r>
            <a:r>
              <a:rPr lang="en-US" altLang="ko-KR" sz="1600" dirty="0"/>
              <a:t>, obviously, in order to get into the hash. Each timestamp </a:t>
            </a:r>
            <a:r>
              <a:rPr lang="en-US" altLang="ko-KR" sz="1600" dirty="0">
                <a:solidFill>
                  <a:srgbClr val="FFC700"/>
                </a:solidFill>
              </a:rPr>
              <a:t>includes the previous</a:t>
            </a:r>
            <a:r>
              <a:rPr lang="en-US" altLang="ko-KR" sz="1600" dirty="0"/>
              <a:t> timestamp </a:t>
            </a:r>
            <a:r>
              <a:rPr lang="en-US" altLang="ko-KR" sz="1600" dirty="0">
                <a:solidFill>
                  <a:srgbClr val="FFC700"/>
                </a:solidFill>
              </a:rPr>
              <a:t>in its hash</a:t>
            </a:r>
            <a:r>
              <a:rPr lang="en-US" altLang="ko-KR" sz="1600" dirty="0"/>
              <a:t>, forming a </a:t>
            </a:r>
            <a:r>
              <a:rPr lang="en-US" altLang="ko-KR" sz="1600" dirty="0">
                <a:solidFill>
                  <a:srgbClr val="00C8EB"/>
                </a:solidFill>
              </a:rPr>
              <a:t>chain</a:t>
            </a:r>
            <a:r>
              <a:rPr lang="en-US" altLang="ko-KR" sz="1600" dirty="0"/>
              <a:t>, with each additional timestamp reinforcing the ones before it.</a:t>
            </a:r>
          </a:p>
        </p:txBody>
      </p:sp>
      <p:sp>
        <p:nvSpPr>
          <p:cNvPr id="3" name="제목 2">
            <a:extLst>
              <a:ext uri="{FF2B5EF4-FFF2-40B4-BE49-F238E27FC236}">
                <a16:creationId xmlns:a16="http://schemas.microsoft.com/office/drawing/2014/main" id="{06A3B86E-8B6B-4DBB-B29F-836AF3ABAF5F}"/>
              </a:ext>
            </a:extLst>
          </p:cNvPr>
          <p:cNvSpPr>
            <a:spLocks noGrp="1"/>
          </p:cNvSpPr>
          <p:nvPr>
            <p:ph type="title"/>
          </p:nvPr>
        </p:nvSpPr>
        <p:spPr/>
        <p:txBody>
          <a:bodyPr/>
          <a:lstStyle/>
          <a:p>
            <a:r>
              <a:rPr lang="en-US" altLang="ko-KR" dirty="0"/>
              <a:t>Blockchain [ Timestamp Server ]</a:t>
            </a:r>
            <a:endParaRPr lang="ko-KR" altLang="en-US" dirty="0"/>
          </a:p>
        </p:txBody>
      </p:sp>
      <p:pic>
        <p:nvPicPr>
          <p:cNvPr id="5" name="그림 4">
            <a:extLst>
              <a:ext uri="{FF2B5EF4-FFF2-40B4-BE49-F238E27FC236}">
                <a16:creationId xmlns:a16="http://schemas.microsoft.com/office/drawing/2014/main" id="{DB0C92A7-105E-4D56-B847-424FC1A68CC0}"/>
              </a:ext>
            </a:extLst>
          </p:cNvPr>
          <p:cNvPicPr>
            <a:picLocks noChangeAspect="1"/>
          </p:cNvPicPr>
          <p:nvPr/>
        </p:nvPicPr>
        <p:blipFill>
          <a:blip r:embed="rId3"/>
          <a:stretch>
            <a:fillRect/>
          </a:stretch>
        </p:blipFill>
        <p:spPr>
          <a:xfrm>
            <a:off x="3899964" y="2370629"/>
            <a:ext cx="4366667" cy="1260000"/>
          </a:xfrm>
          <a:prstGeom prst="rect">
            <a:avLst/>
          </a:prstGeom>
        </p:spPr>
      </p:pic>
      <p:pic>
        <p:nvPicPr>
          <p:cNvPr id="9" name="그림 8">
            <a:extLst>
              <a:ext uri="{FF2B5EF4-FFF2-40B4-BE49-F238E27FC236}">
                <a16:creationId xmlns:a16="http://schemas.microsoft.com/office/drawing/2014/main" id="{C3ED0BB4-ACA3-47FC-827F-5209BAB22586}"/>
              </a:ext>
            </a:extLst>
          </p:cNvPr>
          <p:cNvPicPr>
            <a:picLocks noChangeAspect="1"/>
          </p:cNvPicPr>
          <p:nvPr/>
        </p:nvPicPr>
        <p:blipFill>
          <a:blip r:embed="rId4"/>
          <a:stretch>
            <a:fillRect/>
          </a:stretch>
        </p:blipFill>
        <p:spPr>
          <a:xfrm>
            <a:off x="3943219" y="5326398"/>
            <a:ext cx="4305561" cy="1260000"/>
          </a:xfrm>
          <a:prstGeom prst="rect">
            <a:avLst/>
          </a:prstGeom>
        </p:spPr>
      </p:pic>
    </p:spTree>
    <p:extLst>
      <p:ext uri="{BB962C8B-B14F-4D97-AF65-F5344CB8AC3E}">
        <p14:creationId xmlns:p14="http://schemas.microsoft.com/office/powerpoint/2010/main" val="31439037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1B6213DE-B6A0-4DF9-8C32-DE011C266DC1}"/>
              </a:ext>
            </a:extLst>
          </p:cNvPr>
          <p:cNvSpPr>
            <a:spLocks noGrp="1"/>
          </p:cNvSpPr>
          <p:nvPr>
            <p:ph type="title"/>
          </p:nvPr>
        </p:nvSpPr>
        <p:spPr/>
        <p:txBody>
          <a:bodyPr/>
          <a:lstStyle/>
          <a:p>
            <a:r>
              <a:rPr lang="ko-KR" altLang="en-US" dirty="0" err="1"/>
              <a:t>사이퍼펑크</a:t>
            </a:r>
            <a:r>
              <a:rPr lang="ko-KR" altLang="en-US" dirty="0"/>
              <a:t> 선언문 </a:t>
            </a:r>
            <a:r>
              <a:rPr lang="en-US" altLang="ko-KR" dirty="0"/>
              <a:t>[ Privacy, Secret ]</a:t>
            </a:r>
            <a:endParaRPr lang="ko-KR" altLang="en-US" dirty="0"/>
          </a:p>
        </p:txBody>
      </p:sp>
      <p:sp>
        <p:nvSpPr>
          <p:cNvPr id="8" name="TextBox 7">
            <a:extLst>
              <a:ext uri="{FF2B5EF4-FFF2-40B4-BE49-F238E27FC236}">
                <a16:creationId xmlns:a16="http://schemas.microsoft.com/office/drawing/2014/main" id="{0BF12459-9694-4225-9EF6-8B3AC9DD08CA}"/>
              </a:ext>
            </a:extLst>
          </p:cNvPr>
          <p:cNvSpPr txBox="1"/>
          <p:nvPr/>
        </p:nvSpPr>
        <p:spPr>
          <a:xfrm>
            <a:off x="444410" y="3434259"/>
            <a:ext cx="3573076" cy="499349"/>
          </a:xfrm>
          <a:prstGeom prst="rect">
            <a:avLst/>
          </a:prstGeom>
          <a:noFill/>
        </p:spPr>
        <p:txBody>
          <a:bodyPr wrap="square" tIns="72000" bIns="72000">
            <a:spAutoFit/>
          </a:bodyPr>
          <a:lstStyle/>
          <a:p>
            <a:pPr algn="ctr"/>
            <a:r>
              <a:rPr lang="ko-KR" altLang="en-US" sz="2300" dirty="0">
                <a:solidFill>
                  <a:schemeClr val="bg1">
                    <a:lumMod val="85000"/>
                  </a:schemeClr>
                </a:solidFill>
                <a:latin typeface="Arial" panose="020B0604020202020204" pitchFamily="34" charset="0"/>
              </a:rPr>
              <a:t>암호기술</a:t>
            </a:r>
            <a:r>
              <a:rPr lang="en-US" altLang="ko-KR" sz="2300" dirty="0">
                <a:solidFill>
                  <a:schemeClr val="bg1">
                    <a:lumMod val="85000"/>
                  </a:schemeClr>
                </a:solidFill>
                <a:latin typeface="Arial" panose="020B0604020202020204" pitchFamily="34" charset="0"/>
              </a:rPr>
              <a:t>(cryptography)</a:t>
            </a:r>
          </a:p>
        </p:txBody>
      </p:sp>
      <p:sp>
        <p:nvSpPr>
          <p:cNvPr id="10" name="TextBox 9">
            <a:extLst>
              <a:ext uri="{FF2B5EF4-FFF2-40B4-BE49-F238E27FC236}">
                <a16:creationId xmlns:a16="http://schemas.microsoft.com/office/drawing/2014/main" id="{6BCF48FB-3ED8-4876-98DE-7E85EAF6F4C2}"/>
              </a:ext>
            </a:extLst>
          </p:cNvPr>
          <p:cNvSpPr txBox="1"/>
          <p:nvPr/>
        </p:nvSpPr>
        <p:spPr>
          <a:xfrm>
            <a:off x="430054" y="4623014"/>
            <a:ext cx="3587432" cy="853292"/>
          </a:xfrm>
          <a:prstGeom prst="rect">
            <a:avLst/>
          </a:prstGeom>
          <a:noFill/>
        </p:spPr>
        <p:txBody>
          <a:bodyPr wrap="square" tIns="72000" bIns="72000">
            <a:spAutoFit/>
          </a:bodyPr>
          <a:lstStyle/>
          <a:p>
            <a:pPr algn="ctr"/>
            <a:r>
              <a:rPr lang="ko-KR" altLang="en-US" sz="2300" dirty="0">
                <a:solidFill>
                  <a:schemeClr val="bg1">
                    <a:lumMod val="85000"/>
                  </a:schemeClr>
                </a:solidFill>
                <a:latin typeface="Arial" panose="020B0604020202020204" pitchFamily="34" charset="0"/>
              </a:rPr>
              <a:t>우리 스스로</a:t>
            </a:r>
            <a:endParaRPr lang="en-US" altLang="ko-KR" sz="2300" dirty="0">
              <a:solidFill>
                <a:schemeClr val="bg1">
                  <a:lumMod val="85000"/>
                </a:schemeClr>
              </a:solidFill>
              <a:latin typeface="Arial" panose="020B0604020202020204" pitchFamily="34" charset="0"/>
            </a:endParaRPr>
          </a:p>
          <a:p>
            <a:pPr algn="ctr"/>
            <a:r>
              <a:rPr lang="ko-KR" altLang="en-US" sz="2300" dirty="0">
                <a:solidFill>
                  <a:schemeClr val="bg1">
                    <a:lumMod val="85000"/>
                  </a:schemeClr>
                </a:solidFill>
                <a:latin typeface="Arial" panose="020B0604020202020204" pitchFamily="34" charset="0"/>
              </a:rPr>
              <a:t>코드 작성</a:t>
            </a:r>
            <a:endParaRPr lang="en-US" altLang="ko-KR" sz="2300" dirty="0">
              <a:solidFill>
                <a:schemeClr val="bg1">
                  <a:lumMod val="85000"/>
                </a:schemeClr>
              </a:solidFill>
              <a:latin typeface="Arial" panose="020B0604020202020204" pitchFamily="34" charset="0"/>
            </a:endParaRPr>
          </a:p>
        </p:txBody>
      </p:sp>
      <p:sp>
        <p:nvSpPr>
          <p:cNvPr id="15" name="TextBox 14">
            <a:extLst>
              <a:ext uri="{FF2B5EF4-FFF2-40B4-BE49-F238E27FC236}">
                <a16:creationId xmlns:a16="http://schemas.microsoft.com/office/drawing/2014/main" id="{C3CBF81D-413B-4105-9075-5C7C05FC29DA}"/>
              </a:ext>
            </a:extLst>
          </p:cNvPr>
          <p:cNvSpPr txBox="1"/>
          <p:nvPr/>
        </p:nvSpPr>
        <p:spPr>
          <a:xfrm>
            <a:off x="8737793" y="277168"/>
            <a:ext cx="3223453" cy="230832"/>
          </a:xfrm>
          <a:prstGeom prst="rect">
            <a:avLst/>
          </a:prstGeom>
          <a:noFill/>
        </p:spPr>
        <p:txBody>
          <a:bodyPr wrap="square">
            <a:spAutoFit/>
          </a:bodyPr>
          <a:lstStyle/>
          <a:p>
            <a:pPr algn="r"/>
            <a:r>
              <a:rPr lang="ko-KR" altLang="en-US" sz="900" dirty="0">
                <a:solidFill>
                  <a:schemeClr val="bg1">
                    <a:lumMod val="50000"/>
                  </a:schemeClr>
                </a:solidFill>
                <a:latin typeface="Arial" panose="020B0604020202020204" pitchFamily="34" charset="0"/>
                <a:hlinkClick r:id="rId3">
                  <a:extLst>
                    <a:ext uri="{A12FA001-AC4F-418D-AE19-62706E023703}">
                      <ahyp:hlinkClr xmlns:ahyp="http://schemas.microsoft.com/office/drawing/2018/hyperlinkcolor" val="tx"/>
                    </a:ext>
                  </a:extLst>
                </a:hlinkClick>
              </a:rPr>
              <a:t>https://www.activism.net/cypherpunk/manifesto.html</a:t>
            </a:r>
            <a:endParaRPr lang="en-US" altLang="ko-KR" sz="900" dirty="0">
              <a:solidFill>
                <a:schemeClr val="bg1">
                  <a:lumMod val="50000"/>
                </a:schemeClr>
              </a:solidFill>
              <a:latin typeface="Arial" panose="020B0604020202020204" pitchFamily="34" charset="0"/>
            </a:endParaRPr>
          </a:p>
        </p:txBody>
      </p:sp>
      <p:sp>
        <p:nvSpPr>
          <p:cNvPr id="18" name="TextBox 17">
            <a:extLst>
              <a:ext uri="{FF2B5EF4-FFF2-40B4-BE49-F238E27FC236}">
                <a16:creationId xmlns:a16="http://schemas.microsoft.com/office/drawing/2014/main" id="{8FE58BA8-5520-4AC3-AAED-98713BA42E5A}"/>
              </a:ext>
            </a:extLst>
          </p:cNvPr>
          <p:cNvSpPr txBox="1"/>
          <p:nvPr/>
        </p:nvSpPr>
        <p:spPr>
          <a:xfrm>
            <a:off x="2613490" y="1348009"/>
            <a:ext cx="6968574" cy="1631216"/>
          </a:xfrm>
          <a:prstGeom prst="rect">
            <a:avLst/>
          </a:prstGeom>
          <a:noFill/>
        </p:spPr>
        <p:txBody>
          <a:bodyPr wrap="none" rtlCol="0">
            <a:spAutoFit/>
          </a:bodyPr>
          <a:lstStyle/>
          <a:p>
            <a:pPr algn="ctr"/>
            <a:r>
              <a:rPr lang="ko-KR" altLang="en-US" sz="7000" dirty="0">
                <a:solidFill>
                  <a:schemeClr val="bg1">
                    <a:lumMod val="85000"/>
                  </a:schemeClr>
                </a:solidFill>
                <a:latin typeface="Arial" panose="020B0604020202020204" pitchFamily="34" charset="0"/>
              </a:rPr>
              <a:t>익명 거래 시스템</a:t>
            </a:r>
            <a:endParaRPr lang="en-US" altLang="ko-KR" sz="7000" dirty="0">
              <a:solidFill>
                <a:schemeClr val="bg1">
                  <a:lumMod val="85000"/>
                </a:schemeClr>
              </a:solidFill>
              <a:latin typeface="Arial" panose="020B0604020202020204" pitchFamily="34" charset="0"/>
            </a:endParaRPr>
          </a:p>
          <a:p>
            <a:pPr algn="ctr"/>
            <a:r>
              <a:rPr lang="en-US" altLang="ko-KR" sz="3000" dirty="0">
                <a:solidFill>
                  <a:schemeClr val="bg1">
                    <a:lumMod val="85000"/>
                  </a:schemeClr>
                </a:solidFill>
                <a:latin typeface="Arial" panose="020B0604020202020204" pitchFamily="34" charset="0"/>
              </a:rPr>
              <a:t>(anonymous transaction systems)</a:t>
            </a:r>
          </a:p>
        </p:txBody>
      </p:sp>
      <p:sp>
        <p:nvSpPr>
          <p:cNvPr id="16" name="TextBox 15">
            <a:extLst>
              <a:ext uri="{FF2B5EF4-FFF2-40B4-BE49-F238E27FC236}">
                <a16:creationId xmlns:a16="http://schemas.microsoft.com/office/drawing/2014/main" id="{9FF8BFAC-D90B-4CC5-93C8-C416B41A12F8}"/>
              </a:ext>
            </a:extLst>
          </p:cNvPr>
          <p:cNvSpPr txBox="1"/>
          <p:nvPr/>
        </p:nvSpPr>
        <p:spPr>
          <a:xfrm>
            <a:off x="1566280" y="4046813"/>
            <a:ext cx="1329336" cy="581867"/>
          </a:xfrm>
          <a:prstGeom prst="rect">
            <a:avLst/>
          </a:prstGeom>
          <a:noFill/>
        </p:spPr>
        <p:txBody>
          <a:bodyPr wrap="square" tIns="180000">
            <a:spAutoFit/>
          </a:bodyPr>
          <a:lstStyle/>
          <a:p>
            <a:pPr algn="ctr"/>
            <a:r>
              <a:rPr lang="en-US" altLang="ko-KR" sz="2300" dirty="0">
                <a:solidFill>
                  <a:schemeClr val="bg1">
                    <a:lumMod val="85000"/>
                  </a:schemeClr>
                </a:solidFill>
                <a:latin typeface="Arial" panose="020B0604020202020204" pitchFamily="34" charset="0"/>
              </a:rPr>
              <a:t>+</a:t>
            </a:r>
          </a:p>
        </p:txBody>
      </p:sp>
      <p:sp>
        <p:nvSpPr>
          <p:cNvPr id="17" name="TextBox 16">
            <a:extLst>
              <a:ext uri="{FF2B5EF4-FFF2-40B4-BE49-F238E27FC236}">
                <a16:creationId xmlns:a16="http://schemas.microsoft.com/office/drawing/2014/main" id="{C576CC89-6FD8-49F1-8FDA-F21120D6354B}"/>
              </a:ext>
            </a:extLst>
          </p:cNvPr>
          <p:cNvSpPr txBox="1"/>
          <p:nvPr/>
        </p:nvSpPr>
        <p:spPr>
          <a:xfrm>
            <a:off x="8994439" y="4163553"/>
            <a:ext cx="2767507" cy="499349"/>
          </a:xfrm>
          <a:prstGeom prst="rect">
            <a:avLst/>
          </a:prstGeom>
          <a:noFill/>
        </p:spPr>
        <p:txBody>
          <a:bodyPr wrap="square" tIns="72000" bIns="72000">
            <a:spAutoFit/>
          </a:bodyPr>
          <a:lstStyle/>
          <a:p>
            <a:pPr algn="ctr"/>
            <a:r>
              <a:rPr lang="ko-KR" altLang="en-US" sz="2300" dirty="0">
                <a:solidFill>
                  <a:schemeClr val="bg1">
                    <a:lumMod val="85000"/>
                  </a:schemeClr>
                </a:solidFill>
                <a:latin typeface="Arial" panose="020B0604020202020204" pitchFamily="34" charset="0"/>
              </a:rPr>
              <a:t>무정지 분산 시스템</a:t>
            </a:r>
            <a:endParaRPr lang="en-US" altLang="ko-KR" sz="2300" dirty="0">
              <a:solidFill>
                <a:schemeClr val="bg1">
                  <a:lumMod val="85000"/>
                </a:schemeClr>
              </a:solidFill>
              <a:latin typeface="Arial" panose="020B0604020202020204" pitchFamily="34" charset="0"/>
            </a:endParaRPr>
          </a:p>
        </p:txBody>
      </p:sp>
      <p:sp>
        <p:nvSpPr>
          <p:cNvPr id="20" name="TextBox 19">
            <a:extLst>
              <a:ext uri="{FF2B5EF4-FFF2-40B4-BE49-F238E27FC236}">
                <a16:creationId xmlns:a16="http://schemas.microsoft.com/office/drawing/2014/main" id="{88D432F4-2E9C-49FB-B323-ED4B50A52967}"/>
              </a:ext>
            </a:extLst>
          </p:cNvPr>
          <p:cNvSpPr txBox="1"/>
          <p:nvPr/>
        </p:nvSpPr>
        <p:spPr>
          <a:xfrm>
            <a:off x="4843823" y="3819234"/>
            <a:ext cx="2570366" cy="1561178"/>
          </a:xfrm>
          <a:prstGeom prst="rect">
            <a:avLst/>
          </a:prstGeom>
          <a:noFill/>
        </p:spPr>
        <p:txBody>
          <a:bodyPr wrap="square" tIns="72000" bIns="72000">
            <a:spAutoFit/>
          </a:bodyPr>
          <a:lstStyle/>
          <a:p>
            <a:pPr algn="ctr"/>
            <a:r>
              <a:rPr lang="ko-KR" altLang="en-US" sz="2300" dirty="0" err="1">
                <a:solidFill>
                  <a:schemeClr val="bg1">
                    <a:lumMod val="85000"/>
                  </a:schemeClr>
                </a:solidFill>
                <a:latin typeface="Arial" panose="020B0604020202020204" pitchFamily="34" charset="0"/>
              </a:rPr>
              <a:t>메일링</a:t>
            </a:r>
            <a:r>
              <a:rPr lang="ko-KR" altLang="en-US" sz="2300" dirty="0">
                <a:solidFill>
                  <a:schemeClr val="bg1">
                    <a:lumMod val="85000"/>
                  </a:schemeClr>
                </a:solidFill>
                <a:latin typeface="Arial" panose="020B0604020202020204" pitchFamily="34" charset="0"/>
              </a:rPr>
              <a:t> 리스트</a:t>
            </a:r>
            <a:endParaRPr lang="en-US" altLang="ko-KR" sz="2300" dirty="0">
              <a:solidFill>
                <a:schemeClr val="bg1">
                  <a:lumMod val="85000"/>
                </a:schemeClr>
              </a:solidFill>
              <a:latin typeface="Arial" panose="020B0604020202020204" pitchFamily="34" charset="0"/>
            </a:endParaRPr>
          </a:p>
          <a:p>
            <a:pPr algn="ctr"/>
            <a:r>
              <a:rPr lang="ko-KR" altLang="en-US" sz="2300" dirty="0">
                <a:solidFill>
                  <a:schemeClr val="bg1">
                    <a:lumMod val="85000"/>
                  </a:schemeClr>
                </a:solidFill>
                <a:latin typeface="Arial" panose="020B0604020202020204" pitchFamily="34" charset="0"/>
              </a:rPr>
              <a:t>디지털 서명</a:t>
            </a:r>
            <a:endParaRPr lang="en-US" altLang="ko-KR" sz="2300" dirty="0">
              <a:solidFill>
                <a:schemeClr val="bg1">
                  <a:lumMod val="85000"/>
                </a:schemeClr>
              </a:solidFill>
              <a:latin typeface="Arial" panose="020B0604020202020204" pitchFamily="34" charset="0"/>
            </a:endParaRPr>
          </a:p>
          <a:p>
            <a:pPr algn="ctr"/>
            <a:r>
              <a:rPr lang="ko-KR" altLang="en-US" sz="2300" dirty="0">
                <a:solidFill>
                  <a:schemeClr val="bg1">
                    <a:lumMod val="85000"/>
                  </a:schemeClr>
                </a:solidFill>
                <a:latin typeface="Arial" panose="020B0604020202020204" pitchFamily="34" charset="0"/>
              </a:rPr>
              <a:t>전자화폐</a:t>
            </a:r>
            <a:endParaRPr lang="en-US" altLang="ko-KR" sz="2300" dirty="0">
              <a:solidFill>
                <a:schemeClr val="bg1">
                  <a:lumMod val="85000"/>
                </a:schemeClr>
              </a:solidFill>
              <a:latin typeface="Arial" panose="020B0604020202020204" pitchFamily="34" charset="0"/>
            </a:endParaRPr>
          </a:p>
          <a:p>
            <a:pPr algn="ctr"/>
            <a:r>
              <a:rPr lang="en-US" altLang="ko-KR" sz="2300" dirty="0">
                <a:solidFill>
                  <a:schemeClr val="bg1">
                    <a:lumMod val="85000"/>
                  </a:schemeClr>
                </a:solidFill>
                <a:latin typeface="Arial" panose="020B0604020202020204" pitchFamily="34" charset="0"/>
              </a:rPr>
              <a:t>⋮</a:t>
            </a:r>
          </a:p>
        </p:txBody>
      </p:sp>
      <p:sp>
        <p:nvSpPr>
          <p:cNvPr id="23" name="TextBox 22">
            <a:extLst>
              <a:ext uri="{FF2B5EF4-FFF2-40B4-BE49-F238E27FC236}">
                <a16:creationId xmlns:a16="http://schemas.microsoft.com/office/drawing/2014/main" id="{98C698B1-3C81-478A-A971-6CAC340A5185}"/>
              </a:ext>
            </a:extLst>
          </p:cNvPr>
          <p:cNvSpPr txBox="1"/>
          <p:nvPr/>
        </p:nvSpPr>
        <p:spPr>
          <a:xfrm>
            <a:off x="3401145" y="3954773"/>
            <a:ext cx="1442678" cy="453183"/>
          </a:xfrm>
          <a:prstGeom prst="rect">
            <a:avLst/>
          </a:prstGeom>
          <a:noFill/>
        </p:spPr>
        <p:txBody>
          <a:bodyPr wrap="square" tIns="72000" bIns="72000">
            <a:spAutoFit/>
          </a:bodyPr>
          <a:lstStyle/>
          <a:p>
            <a:pPr algn="ctr"/>
            <a:r>
              <a:rPr lang="ko-KR" altLang="en-US" sz="2000" dirty="0">
                <a:solidFill>
                  <a:schemeClr val="bg1">
                    <a:lumMod val="85000"/>
                  </a:schemeClr>
                </a:solidFill>
                <a:latin typeface="Arial" panose="020B0604020202020204" pitchFamily="34" charset="0"/>
              </a:rPr>
              <a:t>개발</a:t>
            </a:r>
            <a:endParaRPr lang="en-US" altLang="ko-KR" sz="2000" dirty="0">
              <a:solidFill>
                <a:schemeClr val="bg1">
                  <a:lumMod val="85000"/>
                </a:schemeClr>
              </a:solidFill>
              <a:latin typeface="Arial" panose="020B0604020202020204" pitchFamily="34" charset="0"/>
            </a:endParaRPr>
          </a:p>
        </p:txBody>
      </p:sp>
      <p:sp>
        <p:nvSpPr>
          <p:cNvPr id="24" name="TextBox 23">
            <a:extLst>
              <a:ext uri="{FF2B5EF4-FFF2-40B4-BE49-F238E27FC236}">
                <a16:creationId xmlns:a16="http://schemas.microsoft.com/office/drawing/2014/main" id="{01286562-6E88-4848-97E7-55D721154705}"/>
              </a:ext>
            </a:extLst>
          </p:cNvPr>
          <p:cNvSpPr txBox="1"/>
          <p:nvPr/>
        </p:nvSpPr>
        <p:spPr>
          <a:xfrm>
            <a:off x="7414189" y="3641616"/>
            <a:ext cx="1442678" cy="760959"/>
          </a:xfrm>
          <a:prstGeom prst="rect">
            <a:avLst/>
          </a:prstGeom>
          <a:noFill/>
        </p:spPr>
        <p:txBody>
          <a:bodyPr wrap="square" tIns="72000" bIns="72000">
            <a:spAutoFit/>
          </a:bodyPr>
          <a:lstStyle/>
          <a:p>
            <a:pPr algn="ctr"/>
            <a:r>
              <a:rPr lang="ko-KR" altLang="en-US" sz="2000" dirty="0">
                <a:solidFill>
                  <a:schemeClr val="bg1">
                    <a:lumMod val="85000"/>
                  </a:schemeClr>
                </a:solidFill>
                <a:latin typeface="Arial" panose="020B0604020202020204" pitchFamily="34" charset="0"/>
              </a:rPr>
              <a:t>무료 배포</a:t>
            </a:r>
            <a:endParaRPr lang="en-US" altLang="ko-KR" sz="2000" dirty="0">
              <a:solidFill>
                <a:schemeClr val="bg1">
                  <a:lumMod val="85000"/>
                </a:schemeClr>
              </a:solidFill>
              <a:latin typeface="Arial" panose="020B0604020202020204" pitchFamily="34" charset="0"/>
            </a:endParaRPr>
          </a:p>
          <a:p>
            <a:pPr algn="ctr"/>
            <a:r>
              <a:rPr lang="ko-KR" altLang="en-US" sz="2000" dirty="0">
                <a:solidFill>
                  <a:schemeClr val="bg1">
                    <a:lumMod val="85000"/>
                  </a:schemeClr>
                </a:solidFill>
                <a:latin typeface="Arial" panose="020B0604020202020204" pitchFamily="34" charset="0"/>
              </a:rPr>
              <a:t>및 사용</a:t>
            </a:r>
            <a:endParaRPr lang="en-US" altLang="ko-KR" sz="2000" dirty="0">
              <a:solidFill>
                <a:schemeClr val="bg1">
                  <a:lumMod val="85000"/>
                </a:schemeClr>
              </a:solidFill>
              <a:latin typeface="Arial" panose="020B0604020202020204" pitchFamily="34" charset="0"/>
            </a:endParaRPr>
          </a:p>
        </p:txBody>
      </p:sp>
      <p:cxnSp>
        <p:nvCxnSpPr>
          <p:cNvPr id="25" name="직선 화살표 연결선 24">
            <a:extLst>
              <a:ext uri="{FF2B5EF4-FFF2-40B4-BE49-F238E27FC236}">
                <a16:creationId xmlns:a16="http://schemas.microsoft.com/office/drawing/2014/main" id="{C25FADC3-1741-4A97-8898-B16D18A9183E}"/>
              </a:ext>
            </a:extLst>
          </p:cNvPr>
          <p:cNvCxnSpPr>
            <a:cxnSpLocks/>
          </p:cNvCxnSpPr>
          <p:nvPr/>
        </p:nvCxnSpPr>
        <p:spPr>
          <a:xfrm>
            <a:off x="3304134" y="4444521"/>
            <a:ext cx="1636700" cy="0"/>
          </a:xfrm>
          <a:prstGeom prst="straightConnector1">
            <a:avLst/>
          </a:prstGeom>
          <a:ln w="317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직선 화살표 연결선 25">
            <a:extLst>
              <a:ext uri="{FF2B5EF4-FFF2-40B4-BE49-F238E27FC236}">
                <a16:creationId xmlns:a16="http://schemas.microsoft.com/office/drawing/2014/main" id="{99C5C7B2-86D8-4111-B700-97DF1FAF9767}"/>
              </a:ext>
            </a:extLst>
          </p:cNvPr>
          <p:cNvCxnSpPr>
            <a:cxnSpLocks/>
          </p:cNvCxnSpPr>
          <p:nvPr/>
        </p:nvCxnSpPr>
        <p:spPr>
          <a:xfrm>
            <a:off x="7357739" y="4407956"/>
            <a:ext cx="1636700" cy="0"/>
          </a:xfrm>
          <a:prstGeom prst="straightConnector1">
            <a:avLst/>
          </a:prstGeom>
          <a:ln w="317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직선 화살표 연결선 26">
            <a:extLst>
              <a:ext uri="{FF2B5EF4-FFF2-40B4-BE49-F238E27FC236}">
                <a16:creationId xmlns:a16="http://schemas.microsoft.com/office/drawing/2014/main" id="{47D818CA-6D08-448D-A8FA-54766BFCF577}"/>
              </a:ext>
            </a:extLst>
          </p:cNvPr>
          <p:cNvCxnSpPr>
            <a:cxnSpLocks/>
          </p:cNvCxnSpPr>
          <p:nvPr/>
        </p:nvCxnSpPr>
        <p:spPr>
          <a:xfrm>
            <a:off x="3456534" y="4596921"/>
            <a:ext cx="1636700" cy="0"/>
          </a:xfrm>
          <a:prstGeom prst="straightConnector1">
            <a:avLst/>
          </a:prstGeom>
          <a:ln w="317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7073014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2C24FE19-C2EF-4B1C-8315-6C2202F19FB9}"/>
              </a:ext>
            </a:extLst>
          </p:cNvPr>
          <p:cNvSpPr>
            <a:spLocks noGrp="1"/>
          </p:cNvSpPr>
          <p:nvPr>
            <p:ph idx="1"/>
          </p:nvPr>
        </p:nvSpPr>
        <p:spPr>
          <a:xfrm>
            <a:off x="241300" y="694883"/>
            <a:ext cx="10515600" cy="2734118"/>
          </a:xfrm>
        </p:spPr>
        <p:txBody>
          <a:bodyPr/>
          <a:lstStyle/>
          <a:p>
            <a:r>
              <a:rPr lang="ko-KR" altLang="en-US" sz="2000" dirty="0"/>
              <a:t>블록은 트랜잭션</a:t>
            </a:r>
            <a:r>
              <a:rPr lang="en-US" altLang="ko-KR" sz="2000" dirty="0"/>
              <a:t>(</a:t>
            </a:r>
            <a:r>
              <a:rPr lang="ko-KR" altLang="en-US" sz="2000" dirty="0"/>
              <a:t>거래</a:t>
            </a:r>
            <a:r>
              <a:rPr lang="en-US" altLang="ko-KR" sz="2000" dirty="0"/>
              <a:t>)</a:t>
            </a:r>
            <a:r>
              <a:rPr lang="ko-KR" altLang="en-US" sz="2000" dirty="0"/>
              <a:t>의 묶음</a:t>
            </a:r>
            <a:endParaRPr lang="en-US" altLang="ko-KR" sz="2000" dirty="0"/>
          </a:p>
          <a:p>
            <a:r>
              <a:rPr lang="ko-KR" altLang="en-US" sz="2000" dirty="0" err="1"/>
              <a:t>머클</a:t>
            </a:r>
            <a:r>
              <a:rPr lang="ko-KR" altLang="en-US" sz="2000" dirty="0"/>
              <a:t> 트리</a:t>
            </a:r>
            <a:r>
              <a:rPr lang="en-US" altLang="ko-KR" sz="2000" dirty="0"/>
              <a:t>(Merkle tree)</a:t>
            </a:r>
            <a:r>
              <a:rPr lang="ko-KR" altLang="en-US" sz="2000" dirty="0"/>
              <a:t> </a:t>
            </a:r>
            <a:r>
              <a:rPr lang="en-US" altLang="ko-KR" sz="2000" dirty="0"/>
              <a:t>[</a:t>
            </a:r>
            <a:r>
              <a:rPr lang="ko-KR" altLang="en-US" sz="2000" dirty="0"/>
              <a:t>해시 트리</a:t>
            </a:r>
            <a:r>
              <a:rPr lang="en-US" altLang="ko-KR" sz="2000" dirty="0"/>
              <a:t>(Hash tree)]</a:t>
            </a:r>
          </a:p>
          <a:p>
            <a:pPr lvl="1"/>
            <a:r>
              <a:rPr lang="ko-KR" altLang="en-US" sz="1800" dirty="0"/>
              <a:t>데이터 공간 절약</a:t>
            </a:r>
            <a:endParaRPr lang="en-US" altLang="ko-KR" sz="1800" dirty="0"/>
          </a:p>
          <a:p>
            <a:pPr lvl="1"/>
            <a:r>
              <a:rPr lang="ko-KR" altLang="en-US" sz="1800" dirty="0"/>
              <a:t>블록에 포함된 내역을 트리 형태로 요약한 것</a:t>
            </a:r>
            <a:endParaRPr lang="en-US" altLang="ko-KR" sz="1800" dirty="0"/>
          </a:p>
          <a:p>
            <a:pPr lvl="1"/>
            <a:r>
              <a:rPr lang="en-US" altLang="ko-KR" sz="1800" dirty="0"/>
              <a:t>leaf(</a:t>
            </a:r>
            <a:r>
              <a:rPr lang="ko-KR" altLang="en-US" sz="1800" dirty="0"/>
              <a:t>잎</a:t>
            </a:r>
            <a:r>
              <a:rPr lang="en-US" altLang="ko-KR" sz="1800" dirty="0"/>
              <a:t>) </a:t>
            </a:r>
            <a:r>
              <a:rPr lang="ko-KR" altLang="en-US" sz="1800" dirty="0"/>
              <a:t>가 아닌 모든 노드가 자식 노드들의 해시로 구성된 트리</a:t>
            </a:r>
            <a:endParaRPr lang="en-US" altLang="ko-KR" sz="1800" dirty="0"/>
          </a:p>
          <a:p>
            <a:pPr lvl="1"/>
            <a:r>
              <a:rPr lang="en-US" altLang="ko-KR" sz="1800" dirty="0"/>
              <a:t>1979</a:t>
            </a:r>
            <a:r>
              <a:rPr lang="ko-KR" altLang="en-US" sz="1800" dirty="0"/>
              <a:t>년 </a:t>
            </a:r>
            <a:r>
              <a:rPr lang="ko-KR" altLang="en-US" sz="1800" dirty="0" err="1"/>
              <a:t>랄프</a:t>
            </a:r>
            <a:r>
              <a:rPr lang="ko-KR" altLang="en-US" sz="1800" dirty="0"/>
              <a:t> </a:t>
            </a:r>
            <a:r>
              <a:rPr lang="ko-KR" altLang="en-US" sz="1800" dirty="0" err="1"/>
              <a:t>머클</a:t>
            </a:r>
            <a:r>
              <a:rPr lang="en-US" altLang="ko-KR" sz="1800" dirty="0"/>
              <a:t>(Ralph Merkle)</a:t>
            </a:r>
            <a:r>
              <a:rPr lang="ko-KR" altLang="en-US" sz="1800" dirty="0"/>
              <a:t>이 개발</a:t>
            </a:r>
            <a:endParaRPr lang="en-US" altLang="ko-KR" sz="1800" dirty="0"/>
          </a:p>
          <a:p>
            <a:pPr lvl="1"/>
            <a:r>
              <a:rPr lang="ko-KR" altLang="en-US" sz="1800" dirty="0" err="1"/>
              <a:t>비트코인</a:t>
            </a:r>
            <a:r>
              <a:rPr lang="en-US" altLang="ko-KR" sz="1800" dirty="0"/>
              <a:t> : </a:t>
            </a:r>
            <a:r>
              <a:rPr lang="ko-KR" altLang="en-US" sz="1800" dirty="0"/>
              <a:t>바이너리 </a:t>
            </a:r>
            <a:r>
              <a:rPr lang="ko-KR" altLang="en-US" sz="1800" dirty="0" err="1"/>
              <a:t>머클</a:t>
            </a:r>
            <a:r>
              <a:rPr lang="ko-KR" altLang="en-US" sz="1800" dirty="0"/>
              <a:t> 트리 </a:t>
            </a:r>
            <a:r>
              <a:rPr lang="en-US" altLang="ko-KR" sz="1800" dirty="0"/>
              <a:t>(</a:t>
            </a:r>
            <a:r>
              <a:rPr lang="ko-KR" altLang="en-US" sz="1800" dirty="0"/>
              <a:t>자식 노드 </a:t>
            </a:r>
            <a:r>
              <a:rPr lang="en-US" altLang="ko-KR" sz="1800" dirty="0"/>
              <a:t>2</a:t>
            </a:r>
            <a:r>
              <a:rPr lang="ko-KR" altLang="en-US" sz="1800" dirty="0"/>
              <a:t>개</a:t>
            </a:r>
            <a:r>
              <a:rPr lang="en-US" altLang="ko-KR" sz="1800" dirty="0"/>
              <a:t>)</a:t>
            </a:r>
          </a:p>
          <a:p>
            <a:pPr lvl="1"/>
            <a:endParaRPr lang="en-US" altLang="ko-KR" dirty="0"/>
          </a:p>
        </p:txBody>
      </p:sp>
      <p:sp>
        <p:nvSpPr>
          <p:cNvPr id="3" name="제목 2">
            <a:extLst>
              <a:ext uri="{FF2B5EF4-FFF2-40B4-BE49-F238E27FC236}">
                <a16:creationId xmlns:a16="http://schemas.microsoft.com/office/drawing/2014/main" id="{A33B1BD5-F70E-4AA8-9622-68C59F6BC9DC}"/>
              </a:ext>
            </a:extLst>
          </p:cNvPr>
          <p:cNvSpPr>
            <a:spLocks noGrp="1"/>
          </p:cNvSpPr>
          <p:nvPr>
            <p:ph type="title"/>
          </p:nvPr>
        </p:nvSpPr>
        <p:spPr/>
        <p:txBody>
          <a:bodyPr/>
          <a:lstStyle/>
          <a:p>
            <a:r>
              <a:rPr lang="ko-KR" altLang="en-US" dirty="0"/>
              <a:t>블록과 트랜잭션 </a:t>
            </a:r>
            <a:r>
              <a:rPr lang="en-US" altLang="ko-KR" dirty="0"/>
              <a:t>[ Merkle Tree</a:t>
            </a:r>
            <a:r>
              <a:rPr lang="ko-KR" altLang="en-US" dirty="0"/>
              <a:t> </a:t>
            </a:r>
            <a:r>
              <a:rPr lang="en-US" altLang="ko-KR" dirty="0"/>
              <a:t>]</a:t>
            </a:r>
            <a:endParaRPr lang="ko-KR" altLang="en-US" dirty="0"/>
          </a:p>
        </p:txBody>
      </p:sp>
      <p:sp>
        <p:nvSpPr>
          <p:cNvPr id="4" name="직사각형 3">
            <a:extLst>
              <a:ext uri="{FF2B5EF4-FFF2-40B4-BE49-F238E27FC236}">
                <a16:creationId xmlns:a16="http://schemas.microsoft.com/office/drawing/2014/main" id="{26689AD6-0013-4A49-B03B-EE1F829AE7A5}"/>
              </a:ext>
            </a:extLst>
          </p:cNvPr>
          <p:cNvSpPr/>
          <p:nvPr/>
        </p:nvSpPr>
        <p:spPr>
          <a:xfrm>
            <a:off x="246586" y="3424418"/>
            <a:ext cx="2255063" cy="1732058"/>
          </a:xfrm>
          <a:prstGeom prst="rect">
            <a:avLst/>
          </a:prstGeom>
          <a:noFill/>
          <a:ln w="317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3FBB3A06-CBFE-4C7A-8501-866D9918FB24}"/>
              </a:ext>
            </a:extLst>
          </p:cNvPr>
          <p:cNvSpPr txBox="1"/>
          <p:nvPr/>
        </p:nvSpPr>
        <p:spPr>
          <a:xfrm>
            <a:off x="1026422" y="3424418"/>
            <a:ext cx="712053" cy="338554"/>
          </a:xfrm>
          <a:prstGeom prst="rect">
            <a:avLst/>
          </a:prstGeom>
          <a:noFill/>
        </p:spPr>
        <p:txBody>
          <a:bodyPr wrap="none" rtlCol="0">
            <a:spAutoFit/>
          </a:bodyPr>
          <a:lstStyle/>
          <a:p>
            <a:pPr algn="ctr"/>
            <a:r>
              <a:rPr lang="en-US" altLang="ko-KR" sz="1600" b="1" dirty="0">
                <a:solidFill>
                  <a:schemeClr val="bg1">
                    <a:lumMod val="85000"/>
                  </a:schemeClr>
                </a:solidFill>
              </a:rPr>
              <a:t>Block</a:t>
            </a:r>
            <a:endParaRPr lang="ko-KR" altLang="en-US" sz="1600" b="1" dirty="0">
              <a:solidFill>
                <a:schemeClr val="bg1">
                  <a:lumMod val="85000"/>
                </a:schemeClr>
              </a:solidFill>
            </a:endParaRPr>
          </a:p>
        </p:txBody>
      </p:sp>
      <p:graphicFrame>
        <p:nvGraphicFramePr>
          <p:cNvPr id="6" name="표 5">
            <a:extLst>
              <a:ext uri="{FF2B5EF4-FFF2-40B4-BE49-F238E27FC236}">
                <a16:creationId xmlns:a16="http://schemas.microsoft.com/office/drawing/2014/main" id="{96B1F83D-5D1B-4D49-8A97-5000270A3F03}"/>
              </a:ext>
            </a:extLst>
          </p:cNvPr>
          <p:cNvGraphicFramePr>
            <a:graphicFrameLocks noGrp="1"/>
          </p:cNvGraphicFramePr>
          <p:nvPr>
            <p:extLst>
              <p:ext uri="{D42A27DB-BD31-4B8C-83A1-F6EECF244321}">
                <p14:modId xmlns:p14="http://schemas.microsoft.com/office/powerpoint/2010/main" val="3139093850"/>
              </p:ext>
            </p:extLst>
          </p:nvPr>
        </p:nvGraphicFramePr>
        <p:xfrm>
          <a:off x="364920" y="3793750"/>
          <a:ext cx="2018394" cy="1219200"/>
        </p:xfrm>
        <a:graphic>
          <a:graphicData uri="http://schemas.openxmlformats.org/drawingml/2006/table">
            <a:tbl>
              <a:tblPr firstRow="1" bandRow="1">
                <a:tableStyleId>{8799B23B-EC83-4686-B30A-512413B5E67A}</a:tableStyleId>
              </a:tblPr>
              <a:tblGrid>
                <a:gridCol w="2018394">
                  <a:extLst>
                    <a:ext uri="{9D8B030D-6E8A-4147-A177-3AD203B41FA5}">
                      <a16:colId xmlns:a16="http://schemas.microsoft.com/office/drawing/2014/main" val="2146978234"/>
                    </a:ext>
                  </a:extLst>
                </a:gridCol>
              </a:tblGrid>
              <a:tr h="134177">
                <a:tc>
                  <a:txBody>
                    <a:bodyPr/>
                    <a:lstStyle/>
                    <a:p>
                      <a:pPr algn="ctr" latinLnBrk="1"/>
                      <a:r>
                        <a:rPr lang="en-US" altLang="ko-KR" sz="1400" b="0" dirty="0">
                          <a:solidFill>
                            <a:schemeClr val="bg1">
                              <a:lumMod val="85000"/>
                            </a:schemeClr>
                          </a:solidFill>
                        </a:rPr>
                        <a:t>Tx0 A </a:t>
                      </a:r>
                      <a:r>
                        <a:rPr lang="ko-KR" altLang="en-US" sz="1400" b="0" dirty="0">
                          <a:solidFill>
                            <a:schemeClr val="bg1">
                              <a:lumMod val="85000"/>
                            </a:schemeClr>
                          </a:solidFill>
                        </a:rPr>
                        <a:t>➡ </a:t>
                      </a:r>
                      <a:r>
                        <a:rPr lang="en-US" altLang="ko-KR" sz="1400" b="0" dirty="0">
                          <a:solidFill>
                            <a:schemeClr val="bg1">
                              <a:lumMod val="85000"/>
                            </a:schemeClr>
                          </a:solidFill>
                        </a:rPr>
                        <a:t>B 100 BTC</a:t>
                      </a:r>
                      <a:endParaRPr lang="ko-KR" altLang="en-US" sz="1400" b="0" dirty="0">
                        <a:solidFill>
                          <a:schemeClr val="bg1">
                            <a:lumMod val="85000"/>
                          </a:schemeClr>
                        </a:solidFill>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223972121"/>
                  </a:ext>
                </a:extLst>
              </a:tr>
              <a:tr h="163248">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Tx1 B </a:t>
                      </a:r>
                      <a:r>
                        <a:rPr lang="ko-KR" altLang="en-US" sz="1400" b="0" dirty="0">
                          <a:solidFill>
                            <a:schemeClr val="bg1">
                              <a:lumMod val="85000"/>
                            </a:schemeClr>
                          </a:solidFill>
                        </a:rPr>
                        <a:t>➡ </a:t>
                      </a:r>
                      <a:r>
                        <a:rPr lang="en-US" altLang="ko-KR" sz="1400" b="0" dirty="0">
                          <a:solidFill>
                            <a:schemeClr val="bg1">
                              <a:lumMod val="85000"/>
                            </a:schemeClr>
                          </a:solidFill>
                        </a:rPr>
                        <a:t>C 200 BTC</a:t>
                      </a:r>
                      <a:endParaRPr lang="ko-KR" altLang="en-US" sz="1400" b="0" dirty="0">
                        <a:solidFill>
                          <a:schemeClr val="bg1">
                            <a:lumMod val="85000"/>
                          </a:schemeClr>
                        </a:solidFill>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53298780"/>
                  </a:ext>
                </a:extLst>
              </a:tr>
              <a:tr h="163248">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Tx2</a:t>
                      </a:r>
                      <a:r>
                        <a:rPr lang="ko-KR" altLang="en-US" sz="1400" b="0" dirty="0">
                          <a:solidFill>
                            <a:schemeClr val="bg1">
                              <a:lumMod val="85000"/>
                            </a:schemeClr>
                          </a:solidFill>
                        </a:rPr>
                        <a:t> </a:t>
                      </a:r>
                      <a:r>
                        <a:rPr lang="en-US" altLang="ko-KR" sz="1400" b="0" dirty="0">
                          <a:solidFill>
                            <a:schemeClr val="bg1">
                              <a:lumMod val="85000"/>
                            </a:schemeClr>
                          </a:solidFill>
                        </a:rPr>
                        <a:t>A </a:t>
                      </a:r>
                      <a:r>
                        <a:rPr lang="ko-KR" altLang="en-US" sz="1400" b="0" dirty="0">
                          <a:solidFill>
                            <a:schemeClr val="bg1">
                              <a:lumMod val="85000"/>
                            </a:schemeClr>
                          </a:solidFill>
                        </a:rPr>
                        <a:t>➡ </a:t>
                      </a:r>
                      <a:r>
                        <a:rPr lang="en-US" altLang="ko-KR" sz="1400" b="0" dirty="0">
                          <a:solidFill>
                            <a:schemeClr val="bg1">
                              <a:lumMod val="85000"/>
                            </a:schemeClr>
                          </a:solidFill>
                        </a:rPr>
                        <a:t>C 100 BTC</a:t>
                      </a:r>
                      <a:endParaRPr lang="ko-KR" altLang="en-US" sz="1400" b="0" dirty="0">
                        <a:solidFill>
                          <a:schemeClr val="bg1">
                            <a:lumMod val="85000"/>
                          </a:schemeClr>
                        </a:solidFill>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438012357"/>
                  </a:ext>
                </a:extLst>
              </a:tr>
              <a:tr h="163248">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Tx3 C </a:t>
                      </a:r>
                      <a:r>
                        <a:rPr lang="ko-KR" altLang="en-US" sz="1400" b="0" dirty="0">
                          <a:solidFill>
                            <a:schemeClr val="bg1">
                              <a:lumMod val="85000"/>
                            </a:schemeClr>
                          </a:solidFill>
                        </a:rPr>
                        <a:t>➡ </a:t>
                      </a:r>
                      <a:r>
                        <a:rPr lang="en-US" altLang="ko-KR" sz="1400" b="0" dirty="0">
                          <a:solidFill>
                            <a:schemeClr val="bg1">
                              <a:lumMod val="85000"/>
                            </a:schemeClr>
                          </a:solidFill>
                        </a:rPr>
                        <a:t>D 500 BTC</a:t>
                      </a:r>
                      <a:endParaRPr lang="ko-KR" altLang="en-US" sz="1400" b="0" dirty="0">
                        <a:solidFill>
                          <a:schemeClr val="bg1">
                            <a:lumMod val="85000"/>
                          </a:schemeClr>
                        </a:solidFill>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826945816"/>
                  </a:ext>
                </a:extLst>
              </a:tr>
            </a:tbl>
          </a:graphicData>
        </a:graphic>
      </p:graphicFrame>
      <p:sp>
        <p:nvSpPr>
          <p:cNvPr id="7" name="TextBox 6">
            <a:extLst>
              <a:ext uri="{FF2B5EF4-FFF2-40B4-BE49-F238E27FC236}">
                <a16:creationId xmlns:a16="http://schemas.microsoft.com/office/drawing/2014/main" id="{BA9947D4-AC53-4166-9A70-A664FBD0134F}"/>
              </a:ext>
            </a:extLst>
          </p:cNvPr>
          <p:cNvSpPr txBox="1"/>
          <p:nvPr/>
        </p:nvSpPr>
        <p:spPr>
          <a:xfrm>
            <a:off x="3307364" y="6208601"/>
            <a:ext cx="1800000" cy="307777"/>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rPr>
              <a:t>Tx0 A </a:t>
            </a:r>
            <a:r>
              <a:rPr lang="ko-KR" altLang="en-US" sz="1400" b="0" dirty="0">
                <a:solidFill>
                  <a:schemeClr val="bg1">
                    <a:lumMod val="85000"/>
                  </a:schemeClr>
                </a:solidFill>
              </a:rPr>
              <a:t>➡ </a:t>
            </a:r>
            <a:r>
              <a:rPr lang="en-US" altLang="ko-KR" sz="1400" b="0" dirty="0">
                <a:solidFill>
                  <a:schemeClr val="bg1">
                    <a:lumMod val="85000"/>
                  </a:schemeClr>
                </a:solidFill>
              </a:rPr>
              <a:t>B 100 BTC</a:t>
            </a:r>
            <a:r>
              <a:rPr lang="en-US" altLang="ko-KR" sz="1400" dirty="0">
                <a:solidFill>
                  <a:schemeClr val="bg1">
                    <a:lumMod val="85000"/>
                  </a:schemeClr>
                </a:solidFill>
              </a:rPr>
              <a:t> </a:t>
            </a:r>
            <a:endParaRPr lang="ko-KR" altLang="en-US" sz="1400" dirty="0">
              <a:solidFill>
                <a:schemeClr val="bg1">
                  <a:lumMod val="85000"/>
                </a:schemeClr>
              </a:solidFill>
            </a:endParaRPr>
          </a:p>
        </p:txBody>
      </p:sp>
      <p:sp>
        <p:nvSpPr>
          <p:cNvPr id="8" name="TextBox 7">
            <a:extLst>
              <a:ext uri="{FF2B5EF4-FFF2-40B4-BE49-F238E27FC236}">
                <a16:creationId xmlns:a16="http://schemas.microsoft.com/office/drawing/2014/main" id="{9627EDCB-7061-42CC-8469-BEEFB4C76502}"/>
              </a:ext>
            </a:extLst>
          </p:cNvPr>
          <p:cNvSpPr txBox="1"/>
          <p:nvPr/>
        </p:nvSpPr>
        <p:spPr>
          <a:xfrm>
            <a:off x="5444388" y="6213100"/>
            <a:ext cx="1800000" cy="307777"/>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rPr>
              <a:t>Tx1 B </a:t>
            </a:r>
            <a:r>
              <a:rPr lang="ko-KR" altLang="en-US" sz="1400" b="0" dirty="0">
                <a:solidFill>
                  <a:schemeClr val="bg1">
                    <a:lumMod val="85000"/>
                  </a:schemeClr>
                </a:solidFill>
              </a:rPr>
              <a:t>➡ </a:t>
            </a:r>
            <a:r>
              <a:rPr lang="en-US" altLang="ko-KR" sz="1400" dirty="0">
                <a:solidFill>
                  <a:schemeClr val="bg1">
                    <a:lumMod val="85000"/>
                  </a:schemeClr>
                </a:solidFill>
              </a:rPr>
              <a:t>C</a:t>
            </a:r>
            <a:r>
              <a:rPr lang="en-US" altLang="ko-KR" sz="1400" b="0" dirty="0">
                <a:solidFill>
                  <a:schemeClr val="bg1">
                    <a:lumMod val="85000"/>
                  </a:schemeClr>
                </a:solidFill>
              </a:rPr>
              <a:t> 200 BTC</a:t>
            </a:r>
            <a:r>
              <a:rPr lang="en-US" altLang="ko-KR" sz="1400" dirty="0">
                <a:solidFill>
                  <a:schemeClr val="bg1">
                    <a:lumMod val="85000"/>
                  </a:schemeClr>
                </a:solidFill>
              </a:rPr>
              <a:t> </a:t>
            </a:r>
            <a:endParaRPr lang="ko-KR" altLang="en-US" sz="1400" dirty="0">
              <a:solidFill>
                <a:schemeClr val="bg1">
                  <a:lumMod val="85000"/>
                </a:schemeClr>
              </a:solidFill>
            </a:endParaRPr>
          </a:p>
        </p:txBody>
      </p:sp>
      <p:sp>
        <p:nvSpPr>
          <p:cNvPr id="9" name="TextBox 8">
            <a:extLst>
              <a:ext uri="{FF2B5EF4-FFF2-40B4-BE49-F238E27FC236}">
                <a16:creationId xmlns:a16="http://schemas.microsoft.com/office/drawing/2014/main" id="{C6F0E4BF-ECD7-4206-854E-FFF3C5C04B63}"/>
              </a:ext>
            </a:extLst>
          </p:cNvPr>
          <p:cNvSpPr txBox="1"/>
          <p:nvPr/>
        </p:nvSpPr>
        <p:spPr>
          <a:xfrm>
            <a:off x="7581412" y="6208601"/>
            <a:ext cx="1800000" cy="307777"/>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rPr>
              <a:t>Tx2 A </a:t>
            </a:r>
            <a:r>
              <a:rPr lang="ko-KR" altLang="en-US" sz="1400" b="0" dirty="0">
                <a:solidFill>
                  <a:schemeClr val="bg1">
                    <a:lumMod val="85000"/>
                  </a:schemeClr>
                </a:solidFill>
              </a:rPr>
              <a:t>➡ </a:t>
            </a:r>
            <a:r>
              <a:rPr lang="en-US" altLang="ko-KR" sz="1400" b="0" dirty="0">
                <a:solidFill>
                  <a:schemeClr val="bg1">
                    <a:lumMod val="85000"/>
                  </a:schemeClr>
                </a:solidFill>
              </a:rPr>
              <a:t>C 100 BTC</a:t>
            </a:r>
            <a:r>
              <a:rPr lang="en-US" altLang="ko-KR" sz="1400" dirty="0">
                <a:solidFill>
                  <a:schemeClr val="bg1">
                    <a:lumMod val="85000"/>
                  </a:schemeClr>
                </a:solidFill>
              </a:rPr>
              <a:t> </a:t>
            </a:r>
            <a:endParaRPr lang="ko-KR" altLang="en-US" sz="1400" dirty="0">
              <a:solidFill>
                <a:schemeClr val="bg1">
                  <a:lumMod val="85000"/>
                </a:schemeClr>
              </a:solidFill>
            </a:endParaRPr>
          </a:p>
        </p:txBody>
      </p:sp>
      <p:sp>
        <p:nvSpPr>
          <p:cNvPr id="10" name="TextBox 9">
            <a:extLst>
              <a:ext uri="{FF2B5EF4-FFF2-40B4-BE49-F238E27FC236}">
                <a16:creationId xmlns:a16="http://schemas.microsoft.com/office/drawing/2014/main" id="{9EF21767-9640-422E-BD87-E6DFB6079340}"/>
              </a:ext>
            </a:extLst>
          </p:cNvPr>
          <p:cNvSpPr txBox="1"/>
          <p:nvPr/>
        </p:nvSpPr>
        <p:spPr>
          <a:xfrm>
            <a:off x="9703431" y="6202764"/>
            <a:ext cx="1800000" cy="307777"/>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rPr>
              <a:t>Tx3 C </a:t>
            </a:r>
            <a:r>
              <a:rPr lang="ko-KR" altLang="en-US" sz="1400" b="0" dirty="0">
                <a:solidFill>
                  <a:schemeClr val="bg1">
                    <a:lumMod val="85000"/>
                  </a:schemeClr>
                </a:solidFill>
              </a:rPr>
              <a:t>➡ </a:t>
            </a:r>
            <a:r>
              <a:rPr lang="en-US" altLang="ko-KR" sz="1400" b="0" dirty="0">
                <a:solidFill>
                  <a:schemeClr val="bg1">
                    <a:lumMod val="85000"/>
                  </a:schemeClr>
                </a:solidFill>
              </a:rPr>
              <a:t>D </a:t>
            </a:r>
            <a:r>
              <a:rPr lang="en-US" altLang="ko-KR" sz="1400" dirty="0">
                <a:solidFill>
                  <a:schemeClr val="bg1">
                    <a:lumMod val="85000"/>
                  </a:schemeClr>
                </a:solidFill>
              </a:rPr>
              <a:t>5</a:t>
            </a:r>
            <a:r>
              <a:rPr lang="en-US" altLang="ko-KR" sz="1400" b="0" dirty="0">
                <a:solidFill>
                  <a:schemeClr val="bg1">
                    <a:lumMod val="85000"/>
                  </a:schemeClr>
                </a:solidFill>
              </a:rPr>
              <a:t>00 BTC</a:t>
            </a:r>
            <a:r>
              <a:rPr lang="en-US" altLang="ko-KR" sz="1400" dirty="0">
                <a:solidFill>
                  <a:schemeClr val="bg1">
                    <a:lumMod val="85000"/>
                  </a:schemeClr>
                </a:solidFill>
              </a:rPr>
              <a:t> </a:t>
            </a:r>
            <a:endParaRPr lang="ko-KR" altLang="en-US" sz="1400" dirty="0">
              <a:solidFill>
                <a:schemeClr val="bg1">
                  <a:lumMod val="85000"/>
                </a:schemeClr>
              </a:solidFill>
            </a:endParaRPr>
          </a:p>
        </p:txBody>
      </p:sp>
      <p:sp>
        <p:nvSpPr>
          <p:cNvPr id="12" name="TextBox 11">
            <a:extLst>
              <a:ext uri="{FF2B5EF4-FFF2-40B4-BE49-F238E27FC236}">
                <a16:creationId xmlns:a16="http://schemas.microsoft.com/office/drawing/2014/main" id="{07749582-9705-420F-B3EE-105EFDDF82F2}"/>
              </a:ext>
            </a:extLst>
          </p:cNvPr>
          <p:cNvSpPr txBox="1"/>
          <p:nvPr/>
        </p:nvSpPr>
        <p:spPr>
          <a:xfrm>
            <a:off x="3307364" y="5298995"/>
            <a:ext cx="1800000" cy="523220"/>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rPr>
              <a:t>Hash 0</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Hash(A </a:t>
            </a:r>
            <a:r>
              <a:rPr lang="ko-KR" altLang="en-US" sz="1200" b="0" dirty="0">
                <a:solidFill>
                  <a:schemeClr val="bg1">
                    <a:lumMod val="85000"/>
                  </a:schemeClr>
                </a:solidFill>
              </a:rPr>
              <a:t>➡ </a:t>
            </a:r>
            <a:r>
              <a:rPr lang="en-US" altLang="ko-KR" sz="1200" b="0" dirty="0">
                <a:solidFill>
                  <a:schemeClr val="bg1">
                    <a:lumMod val="85000"/>
                  </a:schemeClr>
                </a:solidFill>
              </a:rPr>
              <a:t>B 100 BTC)</a:t>
            </a:r>
            <a:endParaRPr lang="ko-KR" altLang="en-US" sz="1200" dirty="0">
              <a:solidFill>
                <a:schemeClr val="bg1">
                  <a:lumMod val="85000"/>
                </a:schemeClr>
              </a:solidFill>
            </a:endParaRPr>
          </a:p>
        </p:txBody>
      </p:sp>
      <p:sp>
        <p:nvSpPr>
          <p:cNvPr id="13" name="TextBox 12">
            <a:extLst>
              <a:ext uri="{FF2B5EF4-FFF2-40B4-BE49-F238E27FC236}">
                <a16:creationId xmlns:a16="http://schemas.microsoft.com/office/drawing/2014/main" id="{7FC7481F-F049-4E81-B966-19494D66168A}"/>
              </a:ext>
            </a:extLst>
          </p:cNvPr>
          <p:cNvSpPr txBox="1"/>
          <p:nvPr/>
        </p:nvSpPr>
        <p:spPr>
          <a:xfrm>
            <a:off x="5440455" y="5298995"/>
            <a:ext cx="1800000" cy="523220"/>
          </a:xfrm>
          <a:prstGeom prst="rect">
            <a:avLst/>
          </a:prstGeom>
          <a:noFill/>
          <a:ln w="12700">
            <a:solidFill>
              <a:schemeClr val="bg1">
                <a:lumMod val="85000"/>
              </a:schemeClr>
            </a:solidFill>
          </a:ln>
        </p:spPr>
        <p:txBody>
          <a:bodyPr wrap="none" rtlCol="0">
            <a:spAutoFit/>
          </a:bodyPr>
          <a:lstStyle/>
          <a:p>
            <a:pPr algn="ctr"/>
            <a:r>
              <a:rPr lang="en-US" altLang="ko-KR" sz="1400" dirty="0">
                <a:solidFill>
                  <a:schemeClr val="bg1">
                    <a:lumMod val="85000"/>
                  </a:schemeClr>
                </a:solidFill>
              </a:rPr>
              <a:t>Hash 1</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Hash(B </a:t>
            </a:r>
            <a:r>
              <a:rPr lang="ko-KR" altLang="en-US" sz="1200" b="0" dirty="0">
                <a:solidFill>
                  <a:schemeClr val="bg1">
                    <a:lumMod val="85000"/>
                  </a:schemeClr>
                </a:solidFill>
              </a:rPr>
              <a:t>➡ </a:t>
            </a:r>
            <a:r>
              <a:rPr lang="en-US" altLang="ko-KR" sz="1200" dirty="0">
                <a:solidFill>
                  <a:schemeClr val="bg1">
                    <a:lumMod val="85000"/>
                  </a:schemeClr>
                </a:solidFill>
              </a:rPr>
              <a:t>C</a:t>
            </a:r>
            <a:r>
              <a:rPr lang="en-US" altLang="ko-KR" sz="1200" b="0" dirty="0">
                <a:solidFill>
                  <a:schemeClr val="bg1">
                    <a:lumMod val="85000"/>
                  </a:schemeClr>
                </a:solidFill>
              </a:rPr>
              <a:t> 200 BTC)</a:t>
            </a:r>
            <a:endParaRPr lang="ko-KR" altLang="en-US" sz="1200" dirty="0">
              <a:solidFill>
                <a:schemeClr val="bg1">
                  <a:lumMod val="85000"/>
                </a:schemeClr>
              </a:solidFill>
            </a:endParaRPr>
          </a:p>
        </p:txBody>
      </p:sp>
      <p:sp>
        <p:nvSpPr>
          <p:cNvPr id="14" name="TextBox 13">
            <a:extLst>
              <a:ext uri="{FF2B5EF4-FFF2-40B4-BE49-F238E27FC236}">
                <a16:creationId xmlns:a16="http://schemas.microsoft.com/office/drawing/2014/main" id="{0B45C7A8-EEAE-447F-BE2D-456CAF06503B}"/>
              </a:ext>
            </a:extLst>
          </p:cNvPr>
          <p:cNvSpPr txBox="1"/>
          <p:nvPr/>
        </p:nvSpPr>
        <p:spPr>
          <a:xfrm>
            <a:off x="7571943" y="5298995"/>
            <a:ext cx="1800000" cy="523220"/>
          </a:xfrm>
          <a:prstGeom prst="rect">
            <a:avLst/>
          </a:prstGeom>
          <a:noFill/>
          <a:ln w="12700">
            <a:solidFill>
              <a:schemeClr val="bg1">
                <a:lumMod val="85000"/>
              </a:schemeClr>
            </a:solidFill>
          </a:ln>
        </p:spPr>
        <p:txBody>
          <a:bodyPr wrap="none" rtlCol="0">
            <a:spAutoFit/>
          </a:bodyPr>
          <a:lstStyle/>
          <a:p>
            <a:pPr algn="ctr"/>
            <a:r>
              <a:rPr lang="en-US" altLang="ko-KR" sz="1400" dirty="0">
                <a:solidFill>
                  <a:schemeClr val="bg1">
                    <a:lumMod val="85000"/>
                  </a:schemeClr>
                </a:solidFill>
              </a:rPr>
              <a:t>Hash 2</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Hash(B </a:t>
            </a:r>
            <a:r>
              <a:rPr lang="ko-KR" altLang="en-US" sz="1200" b="0" dirty="0">
                <a:solidFill>
                  <a:schemeClr val="bg1">
                    <a:lumMod val="85000"/>
                  </a:schemeClr>
                </a:solidFill>
              </a:rPr>
              <a:t>➡ </a:t>
            </a:r>
            <a:r>
              <a:rPr lang="en-US" altLang="ko-KR" sz="1200" dirty="0">
                <a:solidFill>
                  <a:schemeClr val="bg1">
                    <a:lumMod val="85000"/>
                  </a:schemeClr>
                </a:solidFill>
              </a:rPr>
              <a:t>C</a:t>
            </a:r>
            <a:r>
              <a:rPr lang="en-US" altLang="ko-KR" sz="1200" b="0" dirty="0">
                <a:solidFill>
                  <a:schemeClr val="bg1">
                    <a:lumMod val="85000"/>
                  </a:schemeClr>
                </a:solidFill>
              </a:rPr>
              <a:t> 200 BTC)</a:t>
            </a:r>
            <a:endParaRPr lang="ko-KR" altLang="en-US" sz="1200" dirty="0">
              <a:solidFill>
                <a:schemeClr val="bg1">
                  <a:lumMod val="85000"/>
                </a:schemeClr>
              </a:solidFill>
            </a:endParaRPr>
          </a:p>
        </p:txBody>
      </p:sp>
      <p:sp>
        <p:nvSpPr>
          <p:cNvPr id="15" name="TextBox 14">
            <a:extLst>
              <a:ext uri="{FF2B5EF4-FFF2-40B4-BE49-F238E27FC236}">
                <a16:creationId xmlns:a16="http://schemas.microsoft.com/office/drawing/2014/main" id="{C30AE402-BDC7-453B-A5D7-DF6A7FFCBD85}"/>
              </a:ext>
            </a:extLst>
          </p:cNvPr>
          <p:cNvSpPr txBox="1"/>
          <p:nvPr/>
        </p:nvSpPr>
        <p:spPr>
          <a:xfrm>
            <a:off x="9703431" y="5298995"/>
            <a:ext cx="1800000" cy="523220"/>
          </a:xfrm>
          <a:prstGeom prst="rect">
            <a:avLst/>
          </a:prstGeom>
          <a:noFill/>
          <a:ln w="12700">
            <a:solidFill>
              <a:schemeClr val="bg1">
                <a:lumMod val="85000"/>
              </a:schemeClr>
            </a:solidFill>
          </a:ln>
        </p:spPr>
        <p:txBody>
          <a:bodyPr wrap="none" rtlCol="0">
            <a:spAutoFit/>
          </a:bodyPr>
          <a:lstStyle/>
          <a:p>
            <a:pPr algn="ctr"/>
            <a:r>
              <a:rPr lang="en-US" altLang="ko-KR" sz="1400" dirty="0">
                <a:solidFill>
                  <a:schemeClr val="bg1">
                    <a:lumMod val="85000"/>
                  </a:schemeClr>
                </a:solidFill>
              </a:rPr>
              <a:t>Hash 3</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Hash(B </a:t>
            </a:r>
            <a:r>
              <a:rPr lang="ko-KR" altLang="en-US" sz="1200" b="0" dirty="0">
                <a:solidFill>
                  <a:schemeClr val="bg1">
                    <a:lumMod val="85000"/>
                  </a:schemeClr>
                </a:solidFill>
              </a:rPr>
              <a:t>➡ </a:t>
            </a:r>
            <a:r>
              <a:rPr lang="en-US" altLang="ko-KR" sz="1200" dirty="0">
                <a:solidFill>
                  <a:schemeClr val="bg1">
                    <a:lumMod val="85000"/>
                  </a:schemeClr>
                </a:solidFill>
              </a:rPr>
              <a:t>C</a:t>
            </a:r>
            <a:r>
              <a:rPr lang="en-US" altLang="ko-KR" sz="1200" b="0" dirty="0">
                <a:solidFill>
                  <a:schemeClr val="bg1">
                    <a:lumMod val="85000"/>
                  </a:schemeClr>
                </a:solidFill>
              </a:rPr>
              <a:t> 200 BTC)</a:t>
            </a:r>
            <a:endParaRPr lang="ko-KR" altLang="en-US" sz="1200" dirty="0">
              <a:solidFill>
                <a:schemeClr val="bg1">
                  <a:lumMod val="85000"/>
                </a:schemeClr>
              </a:solidFill>
            </a:endParaRPr>
          </a:p>
        </p:txBody>
      </p:sp>
      <p:sp>
        <p:nvSpPr>
          <p:cNvPr id="16" name="TextBox 15">
            <a:extLst>
              <a:ext uri="{FF2B5EF4-FFF2-40B4-BE49-F238E27FC236}">
                <a16:creationId xmlns:a16="http://schemas.microsoft.com/office/drawing/2014/main" id="{0B88C1C4-613C-4D65-BCDF-D84FF605CF35}"/>
              </a:ext>
            </a:extLst>
          </p:cNvPr>
          <p:cNvSpPr txBox="1"/>
          <p:nvPr/>
        </p:nvSpPr>
        <p:spPr>
          <a:xfrm>
            <a:off x="4329614" y="4243300"/>
            <a:ext cx="1800000" cy="523220"/>
          </a:xfrm>
          <a:prstGeom prst="rect">
            <a:avLst/>
          </a:prstGeom>
          <a:noFill/>
          <a:ln w="12700">
            <a:solidFill>
              <a:schemeClr val="bg1">
                <a:lumMod val="85000"/>
              </a:schemeClr>
            </a:solidFill>
          </a:ln>
        </p:spPr>
        <p:txBody>
          <a:bodyPr wrap="none" rtlCol="0">
            <a:spAutoFit/>
          </a:bodyPr>
          <a:lstStyle/>
          <a:p>
            <a:pPr algn="ctr"/>
            <a:r>
              <a:rPr lang="en-US" altLang="ko-KR" sz="1400" dirty="0">
                <a:solidFill>
                  <a:schemeClr val="bg1">
                    <a:lumMod val="85000"/>
                  </a:schemeClr>
                </a:solidFill>
              </a:rPr>
              <a:t>Hash 4</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Hash(Hash 0 + Hash 1</a:t>
            </a:r>
            <a:r>
              <a:rPr lang="en-US" altLang="ko-KR" sz="1200" b="0" dirty="0">
                <a:solidFill>
                  <a:schemeClr val="bg1">
                    <a:lumMod val="85000"/>
                  </a:schemeClr>
                </a:solidFill>
              </a:rPr>
              <a:t>)</a:t>
            </a:r>
            <a:endParaRPr lang="ko-KR" altLang="en-US" sz="1200" dirty="0">
              <a:solidFill>
                <a:schemeClr val="bg1">
                  <a:lumMod val="85000"/>
                </a:schemeClr>
              </a:solidFill>
            </a:endParaRPr>
          </a:p>
        </p:txBody>
      </p:sp>
      <p:sp>
        <p:nvSpPr>
          <p:cNvPr id="17" name="TextBox 16">
            <a:extLst>
              <a:ext uri="{FF2B5EF4-FFF2-40B4-BE49-F238E27FC236}">
                <a16:creationId xmlns:a16="http://schemas.microsoft.com/office/drawing/2014/main" id="{52F991AC-3A35-4AFE-A653-CFE04AE7CDC6}"/>
              </a:ext>
            </a:extLst>
          </p:cNvPr>
          <p:cNvSpPr txBox="1"/>
          <p:nvPr/>
        </p:nvSpPr>
        <p:spPr>
          <a:xfrm>
            <a:off x="8560979" y="4241337"/>
            <a:ext cx="1800000" cy="523220"/>
          </a:xfrm>
          <a:prstGeom prst="rect">
            <a:avLst/>
          </a:prstGeom>
          <a:noFill/>
          <a:ln w="12700">
            <a:solidFill>
              <a:schemeClr val="bg1">
                <a:lumMod val="85000"/>
              </a:schemeClr>
            </a:solidFill>
          </a:ln>
        </p:spPr>
        <p:txBody>
          <a:bodyPr wrap="none" rtlCol="0">
            <a:spAutoFit/>
          </a:bodyPr>
          <a:lstStyle/>
          <a:p>
            <a:pPr algn="ctr"/>
            <a:r>
              <a:rPr lang="en-US" altLang="ko-KR" sz="1400" dirty="0">
                <a:solidFill>
                  <a:schemeClr val="bg1">
                    <a:lumMod val="85000"/>
                  </a:schemeClr>
                </a:solidFill>
              </a:rPr>
              <a:t>Hash 5</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Hash(Hash 2 + Hash 3</a:t>
            </a:r>
            <a:r>
              <a:rPr lang="en-US" altLang="ko-KR" sz="1200" b="0" dirty="0">
                <a:solidFill>
                  <a:schemeClr val="bg1">
                    <a:lumMod val="85000"/>
                  </a:schemeClr>
                </a:solidFill>
              </a:rPr>
              <a:t>)</a:t>
            </a:r>
            <a:endParaRPr lang="ko-KR" altLang="en-US" sz="1200" dirty="0">
              <a:solidFill>
                <a:schemeClr val="bg1">
                  <a:lumMod val="85000"/>
                </a:schemeClr>
              </a:solidFill>
            </a:endParaRPr>
          </a:p>
        </p:txBody>
      </p:sp>
      <p:sp>
        <p:nvSpPr>
          <p:cNvPr id="18" name="TextBox 17">
            <a:extLst>
              <a:ext uri="{FF2B5EF4-FFF2-40B4-BE49-F238E27FC236}">
                <a16:creationId xmlns:a16="http://schemas.microsoft.com/office/drawing/2014/main" id="{94888F43-7B8D-4EA3-9024-6ABCF7B277D1}"/>
              </a:ext>
            </a:extLst>
          </p:cNvPr>
          <p:cNvSpPr txBox="1"/>
          <p:nvPr/>
        </p:nvSpPr>
        <p:spPr>
          <a:xfrm>
            <a:off x="6487433" y="3265392"/>
            <a:ext cx="1800000" cy="523220"/>
          </a:xfrm>
          <a:prstGeom prst="rect">
            <a:avLst/>
          </a:prstGeom>
          <a:solidFill>
            <a:srgbClr val="262626"/>
          </a:solidFill>
          <a:ln w="12700">
            <a:solidFill>
              <a:schemeClr val="bg1">
                <a:lumMod val="85000"/>
              </a:schemeClr>
            </a:solidFill>
          </a:ln>
        </p:spPr>
        <p:txBody>
          <a:bodyPr wrap="none" rtlCol="0">
            <a:spAutoFit/>
          </a:bodyPr>
          <a:lstStyle/>
          <a:p>
            <a:pPr algn="ctr"/>
            <a:r>
              <a:rPr lang="en-US" altLang="ko-KR" sz="1400" dirty="0">
                <a:solidFill>
                  <a:srgbClr val="00C8EB"/>
                </a:solidFill>
              </a:rPr>
              <a:t>Merkle Root</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Hash(Hash 4 + Hash 5</a:t>
            </a:r>
            <a:r>
              <a:rPr lang="en-US" altLang="ko-KR" sz="1200" b="0" dirty="0">
                <a:solidFill>
                  <a:schemeClr val="bg1">
                    <a:lumMod val="85000"/>
                  </a:schemeClr>
                </a:solidFill>
              </a:rPr>
              <a:t>)</a:t>
            </a:r>
            <a:endParaRPr lang="ko-KR" altLang="en-US" sz="1200" dirty="0">
              <a:solidFill>
                <a:schemeClr val="bg1">
                  <a:lumMod val="85000"/>
                </a:schemeClr>
              </a:solidFill>
            </a:endParaRPr>
          </a:p>
        </p:txBody>
      </p:sp>
      <p:cxnSp>
        <p:nvCxnSpPr>
          <p:cNvPr id="21" name="직선 화살표 연결선 20">
            <a:extLst>
              <a:ext uri="{FF2B5EF4-FFF2-40B4-BE49-F238E27FC236}">
                <a16:creationId xmlns:a16="http://schemas.microsoft.com/office/drawing/2014/main" id="{04926AA8-D894-4631-A93B-E2B63DE1E787}"/>
              </a:ext>
            </a:extLst>
          </p:cNvPr>
          <p:cNvCxnSpPr>
            <a:cxnSpLocks/>
            <a:stCxn id="7" idx="0"/>
            <a:endCxn id="12" idx="2"/>
          </p:cNvCxnSpPr>
          <p:nvPr/>
        </p:nvCxnSpPr>
        <p:spPr>
          <a:xfrm flipV="1">
            <a:off x="4207364" y="5822215"/>
            <a:ext cx="0" cy="386386"/>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4742B79A-7403-4188-826F-1DAE640D833B}"/>
              </a:ext>
            </a:extLst>
          </p:cNvPr>
          <p:cNvCxnSpPr>
            <a:cxnSpLocks/>
            <a:stCxn id="8" idx="0"/>
            <a:endCxn id="13" idx="2"/>
          </p:cNvCxnSpPr>
          <p:nvPr/>
        </p:nvCxnSpPr>
        <p:spPr>
          <a:xfrm flipH="1" flipV="1">
            <a:off x="6340455" y="5822215"/>
            <a:ext cx="3933" cy="390885"/>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1C681200-528A-41CF-8902-27662B4A6477}"/>
              </a:ext>
            </a:extLst>
          </p:cNvPr>
          <p:cNvCxnSpPr>
            <a:cxnSpLocks/>
            <a:stCxn id="9" idx="0"/>
            <a:endCxn id="14" idx="2"/>
          </p:cNvCxnSpPr>
          <p:nvPr/>
        </p:nvCxnSpPr>
        <p:spPr>
          <a:xfrm flipH="1" flipV="1">
            <a:off x="8471943" y="5822215"/>
            <a:ext cx="9469" cy="386386"/>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직선 화살표 연결선 27">
            <a:extLst>
              <a:ext uri="{FF2B5EF4-FFF2-40B4-BE49-F238E27FC236}">
                <a16:creationId xmlns:a16="http://schemas.microsoft.com/office/drawing/2014/main" id="{1ECAF030-1D9F-4EE7-BE03-7B9D86439585}"/>
              </a:ext>
            </a:extLst>
          </p:cNvPr>
          <p:cNvCxnSpPr>
            <a:cxnSpLocks/>
            <a:stCxn id="10" idx="0"/>
            <a:endCxn id="15" idx="2"/>
          </p:cNvCxnSpPr>
          <p:nvPr/>
        </p:nvCxnSpPr>
        <p:spPr>
          <a:xfrm flipV="1">
            <a:off x="10603431" y="5822215"/>
            <a:ext cx="0" cy="380549"/>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직선 화살표 연결선 31">
            <a:extLst>
              <a:ext uri="{FF2B5EF4-FFF2-40B4-BE49-F238E27FC236}">
                <a16:creationId xmlns:a16="http://schemas.microsoft.com/office/drawing/2014/main" id="{AAC4E1CC-F46A-46F8-B1CA-799EB348E7DA}"/>
              </a:ext>
            </a:extLst>
          </p:cNvPr>
          <p:cNvCxnSpPr>
            <a:cxnSpLocks/>
            <a:stCxn id="12" idx="0"/>
            <a:endCxn id="16" idx="2"/>
          </p:cNvCxnSpPr>
          <p:nvPr/>
        </p:nvCxnSpPr>
        <p:spPr>
          <a:xfrm flipV="1">
            <a:off x="4207364" y="4766520"/>
            <a:ext cx="1022250" cy="532475"/>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068555D6-EA98-487F-8625-2FE3A80FC608}"/>
              </a:ext>
            </a:extLst>
          </p:cNvPr>
          <p:cNvCxnSpPr>
            <a:cxnSpLocks/>
            <a:stCxn id="13" idx="0"/>
            <a:endCxn id="16" idx="2"/>
          </p:cNvCxnSpPr>
          <p:nvPr/>
        </p:nvCxnSpPr>
        <p:spPr>
          <a:xfrm flipH="1" flipV="1">
            <a:off x="5229614" y="4766520"/>
            <a:ext cx="1110841" cy="532475"/>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직선 화살표 연결선 37">
            <a:extLst>
              <a:ext uri="{FF2B5EF4-FFF2-40B4-BE49-F238E27FC236}">
                <a16:creationId xmlns:a16="http://schemas.microsoft.com/office/drawing/2014/main" id="{E6B041EC-8F28-4151-ABB1-58E588922EBF}"/>
              </a:ext>
            </a:extLst>
          </p:cNvPr>
          <p:cNvCxnSpPr>
            <a:cxnSpLocks/>
            <a:stCxn id="14" idx="0"/>
            <a:endCxn id="17" idx="2"/>
          </p:cNvCxnSpPr>
          <p:nvPr/>
        </p:nvCxnSpPr>
        <p:spPr>
          <a:xfrm flipV="1">
            <a:off x="8471943" y="4764557"/>
            <a:ext cx="989036" cy="534438"/>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B79215EB-CA66-46CC-875D-790BE85250C1}"/>
              </a:ext>
            </a:extLst>
          </p:cNvPr>
          <p:cNvCxnSpPr>
            <a:cxnSpLocks/>
            <a:stCxn id="15" idx="0"/>
            <a:endCxn id="17" idx="2"/>
          </p:cNvCxnSpPr>
          <p:nvPr/>
        </p:nvCxnSpPr>
        <p:spPr>
          <a:xfrm flipH="1" flipV="1">
            <a:off x="9460979" y="4764557"/>
            <a:ext cx="1142452" cy="534438"/>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직선 화살표 연결선 43">
            <a:extLst>
              <a:ext uri="{FF2B5EF4-FFF2-40B4-BE49-F238E27FC236}">
                <a16:creationId xmlns:a16="http://schemas.microsoft.com/office/drawing/2014/main" id="{389775BA-AE42-4DF3-968D-D7150D7BFC20}"/>
              </a:ext>
            </a:extLst>
          </p:cNvPr>
          <p:cNvCxnSpPr>
            <a:cxnSpLocks/>
            <a:stCxn id="16" idx="0"/>
            <a:endCxn id="18" idx="2"/>
          </p:cNvCxnSpPr>
          <p:nvPr/>
        </p:nvCxnSpPr>
        <p:spPr>
          <a:xfrm flipV="1">
            <a:off x="5229614" y="3788612"/>
            <a:ext cx="2157819" cy="454688"/>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20FAE405-EE83-436D-B5C4-DF5520584336}"/>
              </a:ext>
            </a:extLst>
          </p:cNvPr>
          <p:cNvCxnSpPr>
            <a:cxnSpLocks/>
            <a:stCxn id="17" idx="0"/>
            <a:endCxn id="18" idx="2"/>
          </p:cNvCxnSpPr>
          <p:nvPr/>
        </p:nvCxnSpPr>
        <p:spPr>
          <a:xfrm flipH="1" flipV="1">
            <a:off x="7387433" y="3788612"/>
            <a:ext cx="2073546" cy="452725"/>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3" name="직선 연결선 52">
            <a:extLst>
              <a:ext uri="{FF2B5EF4-FFF2-40B4-BE49-F238E27FC236}">
                <a16:creationId xmlns:a16="http://schemas.microsoft.com/office/drawing/2014/main" id="{4D506F06-6740-47FD-B78A-EEF0B6CE2F36}"/>
              </a:ext>
            </a:extLst>
          </p:cNvPr>
          <p:cNvCxnSpPr>
            <a:cxnSpLocks/>
          </p:cNvCxnSpPr>
          <p:nvPr/>
        </p:nvCxnSpPr>
        <p:spPr>
          <a:xfrm>
            <a:off x="3307364" y="6043913"/>
            <a:ext cx="8196067" cy="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7" name="연결선: 꺾임 66">
            <a:extLst>
              <a:ext uri="{FF2B5EF4-FFF2-40B4-BE49-F238E27FC236}">
                <a16:creationId xmlns:a16="http://schemas.microsoft.com/office/drawing/2014/main" id="{8990CBBC-65CC-4BB5-94EB-2A1F17ACA71E}"/>
              </a:ext>
            </a:extLst>
          </p:cNvPr>
          <p:cNvCxnSpPr>
            <a:cxnSpLocks/>
          </p:cNvCxnSpPr>
          <p:nvPr/>
        </p:nvCxnSpPr>
        <p:spPr>
          <a:xfrm rot="16200000" flipH="1">
            <a:off x="335552" y="5266196"/>
            <a:ext cx="1206013" cy="986571"/>
          </a:xfrm>
          <a:prstGeom prst="bentConnector3">
            <a:avLst>
              <a:gd name="adj1" fmla="val 100107"/>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1D6765AB-02D6-49FA-B84B-F87934D30099}"/>
              </a:ext>
            </a:extLst>
          </p:cNvPr>
          <p:cNvSpPr txBox="1"/>
          <p:nvPr/>
        </p:nvSpPr>
        <p:spPr>
          <a:xfrm>
            <a:off x="1235300" y="6202764"/>
            <a:ext cx="1800000" cy="307777"/>
          </a:xfrm>
          <a:prstGeom prst="rect">
            <a:avLst/>
          </a:prstGeom>
          <a:noFill/>
          <a:ln w="12700">
            <a:noFill/>
          </a:ln>
        </p:spPr>
        <p:txBody>
          <a:bodyPr wrap="square" rtlCol="0">
            <a:spAutoFit/>
          </a:bodyPr>
          <a:lstStyle/>
          <a:p>
            <a:pPr algn="ctr"/>
            <a:r>
              <a:rPr lang="en-US" altLang="ko-KR" sz="1400" dirty="0">
                <a:solidFill>
                  <a:schemeClr val="bg1">
                    <a:lumMod val="85000"/>
                  </a:schemeClr>
                </a:solidFill>
              </a:rPr>
              <a:t>Transactions</a:t>
            </a:r>
            <a:endParaRPr lang="ko-KR" altLang="en-US" sz="1400" dirty="0">
              <a:solidFill>
                <a:schemeClr val="bg1">
                  <a:lumMod val="85000"/>
                </a:schemeClr>
              </a:solidFill>
            </a:endParaRPr>
          </a:p>
        </p:txBody>
      </p:sp>
      <p:sp>
        <p:nvSpPr>
          <p:cNvPr id="77" name="TextBox 76">
            <a:extLst>
              <a:ext uri="{FF2B5EF4-FFF2-40B4-BE49-F238E27FC236}">
                <a16:creationId xmlns:a16="http://schemas.microsoft.com/office/drawing/2014/main" id="{96C3382C-920D-413F-936B-E3F26BF090B6}"/>
              </a:ext>
            </a:extLst>
          </p:cNvPr>
          <p:cNvSpPr txBox="1"/>
          <p:nvPr/>
        </p:nvSpPr>
        <p:spPr>
          <a:xfrm>
            <a:off x="1719650" y="5406716"/>
            <a:ext cx="1027845" cy="307777"/>
          </a:xfrm>
          <a:prstGeom prst="rect">
            <a:avLst/>
          </a:prstGeom>
          <a:noFill/>
        </p:spPr>
        <p:txBody>
          <a:bodyPr wrap="none" rtlCol="0">
            <a:spAutoFit/>
          </a:bodyPr>
          <a:lstStyle/>
          <a:p>
            <a:r>
              <a:rPr lang="en-US" altLang="ko-KR" sz="1400" dirty="0">
                <a:solidFill>
                  <a:schemeClr val="bg1">
                    <a:lumMod val="85000"/>
                  </a:schemeClr>
                </a:solidFill>
              </a:rPr>
              <a:t>Leaf Node</a:t>
            </a:r>
            <a:endParaRPr lang="ko-KR" altLang="en-US" sz="1400" dirty="0">
              <a:solidFill>
                <a:schemeClr val="bg1">
                  <a:lumMod val="85000"/>
                </a:schemeClr>
              </a:solidFill>
            </a:endParaRPr>
          </a:p>
        </p:txBody>
      </p:sp>
    </p:spTree>
    <p:extLst>
      <p:ext uri="{BB962C8B-B14F-4D97-AF65-F5344CB8AC3E}">
        <p14:creationId xmlns:p14="http://schemas.microsoft.com/office/powerpoint/2010/main" val="3206620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4"/>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2"/>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5"/>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6"/>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38"/>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41"/>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7"/>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44"/>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47"/>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7" grpId="0" animBg="1"/>
      <p:bldP spid="8" grpId="0" animBg="1"/>
      <p:bldP spid="9" grpId="0" animBg="1"/>
      <p:bldP spid="10" grpId="0" animBg="1"/>
      <p:bldP spid="12" grpId="0" animBg="1"/>
      <p:bldP spid="13" grpId="0" animBg="1"/>
      <p:bldP spid="14" grpId="0" animBg="1"/>
      <p:bldP spid="15" grpId="0" animBg="1"/>
      <p:bldP spid="16" grpId="0" animBg="1"/>
      <p:bldP spid="17" grpId="0" animBg="1"/>
      <p:bldP spid="18" grpId="0" animBg="1"/>
      <p:bldP spid="75" grpId="0"/>
      <p:bldP spid="77"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E21F44D2-5F49-47AB-B190-C514BEA44AE8}"/>
              </a:ext>
            </a:extLst>
          </p:cNvPr>
          <p:cNvSpPr>
            <a:spLocks noGrp="1"/>
          </p:cNvSpPr>
          <p:nvPr>
            <p:ph type="title"/>
          </p:nvPr>
        </p:nvSpPr>
        <p:spPr/>
        <p:txBody>
          <a:bodyPr/>
          <a:lstStyle/>
          <a:p>
            <a:r>
              <a:rPr lang="ko-KR" altLang="en-US" dirty="0"/>
              <a:t>블록과 트랜잭션 </a:t>
            </a:r>
            <a:r>
              <a:rPr lang="en-US" altLang="ko-KR" dirty="0"/>
              <a:t>[ </a:t>
            </a:r>
            <a:r>
              <a:rPr lang="ko-KR" altLang="en-US" dirty="0" err="1"/>
              <a:t>머클</a:t>
            </a:r>
            <a:r>
              <a:rPr lang="ko-KR" altLang="en-US" dirty="0"/>
              <a:t> 트리 </a:t>
            </a:r>
            <a:r>
              <a:rPr lang="en-US" altLang="ko-KR" dirty="0"/>
              <a:t>- Bitcoin Hash</a:t>
            </a:r>
            <a:r>
              <a:rPr lang="ko-KR" altLang="en-US" dirty="0"/>
              <a:t> </a:t>
            </a:r>
            <a:r>
              <a:rPr lang="en-US" altLang="ko-KR" dirty="0"/>
              <a:t>]</a:t>
            </a:r>
            <a:endParaRPr lang="ko-KR" altLang="en-US" dirty="0"/>
          </a:p>
        </p:txBody>
      </p:sp>
      <p:sp>
        <p:nvSpPr>
          <p:cNvPr id="4" name="TextBox 3">
            <a:extLst>
              <a:ext uri="{FF2B5EF4-FFF2-40B4-BE49-F238E27FC236}">
                <a16:creationId xmlns:a16="http://schemas.microsoft.com/office/drawing/2014/main" id="{EC1AC9BE-C42A-48D8-911C-B875AB06BAA7}"/>
              </a:ext>
            </a:extLst>
          </p:cNvPr>
          <p:cNvSpPr txBox="1"/>
          <p:nvPr/>
        </p:nvSpPr>
        <p:spPr>
          <a:xfrm>
            <a:off x="3123891" y="1199202"/>
            <a:ext cx="5944256" cy="1323439"/>
          </a:xfrm>
          <a:prstGeom prst="rect">
            <a:avLst/>
          </a:prstGeom>
          <a:noFill/>
        </p:spPr>
        <p:txBody>
          <a:bodyPr wrap="none" rtlCol="0">
            <a:spAutoFit/>
          </a:bodyPr>
          <a:lstStyle/>
          <a:p>
            <a:pPr algn="ctr"/>
            <a:r>
              <a:rPr lang="en-US" altLang="ko-KR" sz="8000" dirty="0">
                <a:solidFill>
                  <a:schemeClr val="bg1">
                    <a:lumMod val="85000"/>
                  </a:schemeClr>
                </a:solidFill>
                <a:latin typeface="Arial" panose="020B0604020202020204" pitchFamily="34" charset="0"/>
              </a:rPr>
              <a:t>Bitcoin</a:t>
            </a:r>
            <a:r>
              <a:rPr lang="ko-KR" altLang="en-US" sz="8000" dirty="0">
                <a:solidFill>
                  <a:schemeClr val="bg1">
                    <a:lumMod val="85000"/>
                  </a:schemeClr>
                </a:solidFill>
                <a:latin typeface="Arial" panose="020B0604020202020204" pitchFamily="34" charset="0"/>
              </a:rPr>
              <a:t> </a:t>
            </a:r>
            <a:r>
              <a:rPr lang="en-US" altLang="ko-KR" sz="8000" dirty="0">
                <a:solidFill>
                  <a:schemeClr val="bg1">
                    <a:lumMod val="85000"/>
                  </a:schemeClr>
                </a:solidFill>
                <a:latin typeface="Arial" panose="020B0604020202020204" pitchFamily="34" charset="0"/>
              </a:rPr>
              <a:t>Hash</a:t>
            </a:r>
          </a:p>
        </p:txBody>
      </p:sp>
      <p:sp>
        <p:nvSpPr>
          <p:cNvPr id="16" name="TextBox 15">
            <a:extLst>
              <a:ext uri="{FF2B5EF4-FFF2-40B4-BE49-F238E27FC236}">
                <a16:creationId xmlns:a16="http://schemas.microsoft.com/office/drawing/2014/main" id="{34606C3A-07FB-4259-AB11-D0CAB5DA99C8}"/>
              </a:ext>
            </a:extLst>
          </p:cNvPr>
          <p:cNvSpPr txBox="1"/>
          <p:nvPr/>
        </p:nvSpPr>
        <p:spPr>
          <a:xfrm>
            <a:off x="568345" y="3298835"/>
            <a:ext cx="11062644" cy="861774"/>
          </a:xfrm>
          <a:prstGeom prst="rect">
            <a:avLst/>
          </a:prstGeom>
          <a:noFill/>
        </p:spPr>
        <p:txBody>
          <a:bodyPr wrap="none" rtlCol="0">
            <a:spAutoFit/>
          </a:bodyPr>
          <a:lstStyle/>
          <a:p>
            <a:pPr algn="ctr"/>
            <a:r>
              <a:rPr lang="en-US" altLang="ko-KR" sz="5000" dirty="0">
                <a:solidFill>
                  <a:schemeClr val="bg1">
                    <a:lumMod val="85000"/>
                  </a:schemeClr>
                </a:solidFill>
                <a:latin typeface="Arial" panose="020B0604020202020204" pitchFamily="34" charset="0"/>
              </a:rPr>
              <a:t>Hash = SHA-256(SHA-256(message))</a:t>
            </a:r>
          </a:p>
        </p:txBody>
      </p:sp>
    </p:spTree>
    <p:extLst>
      <p:ext uri="{BB962C8B-B14F-4D97-AF65-F5344CB8AC3E}">
        <p14:creationId xmlns:p14="http://schemas.microsoft.com/office/powerpoint/2010/main" val="242178796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19FB1631-EA00-4001-BE47-3D44CC4EBD35}"/>
              </a:ext>
            </a:extLst>
          </p:cNvPr>
          <p:cNvSpPr>
            <a:spLocks noGrp="1"/>
          </p:cNvSpPr>
          <p:nvPr>
            <p:ph type="title"/>
          </p:nvPr>
        </p:nvSpPr>
        <p:spPr/>
        <p:txBody>
          <a:bodyPr/>
          <a:lstStyle/>
          <a:p>
            <a:r>
              <a:rPr lang="ko-KR" altLang="en-US" dirty="0"/>
              <a:t>블록과 트랜잭션 </a:t>
            </a:r>
            <a:r>
              <a:rPr lang="en-US" altLang="ko-KR" dirty="0"/>
              <a:t>[ </a:t>
            </a:r>
            <a:r>
              <a:rPr lang="ko-KR" altLang="en-US" dirty="0"/>
              <a:t>바이너리 </a:t>
            </a:r>
            <a:r>
              <a:rPr lang="ko-KR" altLang="en-US" dirty="0" err="1"/>
              <a:t>머클</a:t>
            </a:r>
            <a:r>
              <a:rPr lang="ko-KR" altLang="en-US" dirty="0"/>
              <a:t> 트리</a:t>
            </a:r>
            <a:r>
              <a:rPr lang="en-US" altLang="ko-KR" dirty="0"/>
              <a:t>(Merkle tree)</a:t>
            </a:r>
            <a:r>
              <a:rPr lang="ko-KR" altLang="en-US" dirty="0"/>
              <a:t> </a:t>
            </a:r>
            <a:r>
              <a:rPr lang="en-US" altLang="ko-KR" dirty="0"/>
              <a:t>Root</a:t>
            </a:r>
            <a:r>
              <a:rPr lang="ko-KR" altLang="en-US" dirty="0"/>
              <a:t> </a:t>
            </a:r>
            <a:r>
              <a:rPr lang="en-US" altLang="ko-KR" dirty="0"/>
              <a:t>]</a:t>
            </a:r>
            <a:endParaRPr lang="ko-KR" altLang="en-US" dirty="0"/>
          </a:p>
        </p:txBody>
      </p:sp>
      <p:sp>
        <p:nvSpPr>
          <p:cNvPr id="4" name="TextBox 3">
            <a:extLst>
              <a:ext uri="{FF2B5EF4-FFF2-40B4-BE49-F238E27FC236}">
                <a16:creationId xmlns:a16="http://schemas.microsoft.com/office/drawing/2014/main" id="{2DBC5A76-AB64-46D1-8FA0-4BAA8E4A424B}"/>
              </a:ext>
            </a:extLst>
          </p:cNvPr>
          <p:cNvSpPr txBox="1"/>
          <p:nvPr/>
        </p:nvSpPr>
        <p:spPr>
          <a:xfrm>
            <a:off x="8894385" y="611959"/>
            <a:ext cx="2962671" cy="646331"/>
          </a:xfrm>
          <a:prstGeom prst="rect">
            <a:avLst/>
          </a:prstGeom>
          <a:solidFill>
            <a:srgbClr val="262626"/>
          </a:solidFill>
          <a:ln w="12700">
            <a:solidFill>
              <a:schemeClr val="bg1">
                <a:lumMod val="85000"/>
              </a:schemeClr>
            </a:solidFill>
          </a:ln>
        </p:spPr>
        <p:txBody>
          <a:bodyPr wrap="none" rtlCol="0">
            <a:spAutoFit/>
          </a:bodyPr>
          <a:lstStyle/>
          <a:p>
            <a:r>
              <a:rPr lang="en-US" altLang="ko-KR" sz="1200" b="1" dirty="0">
                <a:solidFill>
                  <a:schemeClr val="bg1">
                    <a:lumMod val="85000"/>
                  </a:schemeClr>
                </a:solidFill>
              </a:rPr>
              <a:t>Hash</a:t>
            </a:r>
          </a:p>
          <a:p>
            <a:r>
              <a:rPr lang="ko-KR" altLang="en-US" sz="1200" dirty="0" err="1">
                <a:solidFill>
                  <a:schemeClr val="bg1">
                    <a:lumMod val="85000"/>
                  </a:schemeClr>
                </a:solidFill>
              </a:rPr>
              <a:t>비트코인</a:t>
            </a:r>
            <a:r>
              <a:rPr lang="ko-KR" altLang="en-US" sz="1200" dirty="0">
                <a:solidFill>
                  <a:schemeClr val="bg1">
                    <a:lumMod val="85000"/>
                  </a:schemeClr>
                </a:solidFill>
              </a:rPr>
              <a:t> </a:t>
            </a:r>
            <a:r>
              <a:rPr lang="en-US" altLang="ko-KR" sz="1200" dirty="0">
                <a:solidFill>
                  <a:schemeClr val="bg1">
                    <a:lumMod val="85000"/>
                  </a:schemeClr>
                </a:solidFill>
              </a:rPr>
              <a:t>: SHA-256(SHA-256(message))</a:t>
            </a:r>
          </a:p>
          <a:p>
            <a:r>
              <a:rPr lang="ko-KR" altLang="en-US" sz="1200" dirty="0" err="1">
                <a:solidFill>
                  <a:schemeClr val="bg1">
                    <a:lumMod val="85000"/>
                  </a:schemeClr>
                </a:solidFill>
              </a:rPr>
              <a:t>이더리움</a:t>
            </a:r>
            <a:r>
              <a:rPr lang="ko-KR" altLang="en-US" sz="1200" dirty="0">
                <a:solidFill>
                  <a:schemeClr val="bg1">
                    <a:lumMod val="85000"/>
                  </a:schemeClr>
                </a:solidFill>
              </a:rPr>
              <a:t> </a:t>
            </a:r>
            <a:r>
              <a:rPr lang="en-US" altLang="ko-KR" sz="1200" dirty="0">
                <a:solidFill>
                  <a:schemeClr val="bg1">
                    <a:lumMod val="85000"/>
                  </a:schemeClr>
                </a:solidFill>
              </a:rPr>
              <a:t>: Keccak-256(message)</a:t>
            </a:r>
            <a:endParaRPr lang="ko-KR" altLang="en-US" sz="1200" dirty="0">
              <a:solidFill>
                <a:schemeClr val="bg1">
                  <a:lumMod val="85000"/>
                </a:schemeClr>
              </a:solidFill>
            </a:endParaRPr>
          </a:p>
        </p:txBody>
      </p:sp>
      <p:grpSp>
        <p:nvGrpSpPr>
          <p:cNvPr id="27" name="그룹 26">
            <a:extLst>
              <a:ext uri="{FF2B5EF4-FFF2-40B4-BE49-F238E27FC236}">
                <a16:creationId xmlns:a16="http://schemas.microsoft.com/office/drawing/2014/main" id="{15CD5503-6531-4DEF-A40C-21B952F46997}"/>
              </a:ext>
            </a:extLst>
          </p:cNvPr>
          <p:cNvGrpSpPr/>
          <p:nvPr/>
        </p:nvGrpSpPr>
        <p:grpSpPr>
          <a:xfrm>
            <a:off x="1496432" y="782166"/>
            <a:ext cx="9201722" cy="2554394"/>
            <a:chOff x="154283" y="846989"/>
            <a:chExt cx="9201722" cy="2554394"/>
          </a:xfrm>
        </p:grpSpPr>
        <p:sp>
          <p:nvSpPr>
            <p:cNvPr id="5" name="TextBox 4">
              <a:extLst>
                <a:ext uri="{FF2B5EF4-FFF2-40B4-BE49-F238E27FC236}">
                  <a16:creationId xmlns:a16="http://schemas.microsoft.com/office/drawing/2014/main" id="{26D31270-4453-4023-A406-264E505CD21D}"/>
                </a:ext>
              </a:extLst>
            </p:cNvPr>
            <p:cNvSpPr txBox="1"/>
            <p:nvPr/>
          </p:nvSpPr>
          <p:spPr>
            <a:xfrm>
              <a:off x="154283" y="3090917"/>
              <a:ext cx="2160000" cy="307777"/>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rPr>
                <a:t>Transaction 0</a:t>
              </a:r>
              <a:endParaRPr lang="ko-KR" altLang="en-US" sz="1400" dirty="0">
                <a:solidFill>
                  <a:schemeClr val="bg1">
                    <a:lumMod val="85000"/>
                  </a:schemeClr>
                </a:solidFill>
              </a:endParaRPr>
            </a:p>
          </p:txBody>
        </p:sp>
        <p:sp>
          <p:nvSpPr>
            <p:cNvPr id="6" name="TextBox 5">
              <a:extLst>
                <a:ext uri="{FF2B5EF4-FFF2-40B4-BE49-F238E27FC236}">
                  <a16:creationId xmlns:a16="http://schemas.microsoft.com/office/drawing/2014/main" id="{59AEDF9D-21C6-47D3-8995-CDD543F4E669}"/>
                </a:ext>
              </a:extLst>
            </p:cNvPr>
            <p:cNvSpPr txBox="1"/>
            <p:nvPr/>
          </p:nvSpPr>
          <p:spPr>
            <a:xfrm>
              <a:off x="2501524" y="3093606"/>
              <a:ext cx="2160000" cy="307777"/>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rPr>
                <a:t>Transaction 1</a:t>
              </a:r>
              <a:endParaRPr lang="ko-KR" altLang="en-US" sz="1400" dirty="0">
                <a:solidFill>
                  <a:schemeClr val="bg1">
                    <a:lumMod val="85000"/>
                  </a:schemeClr>
                </a:solidFill>
              </a:endParaRPr>
            </a:p>
          </p:txBody>
        </p:sp>
        <p:sp>
          <p:nvSpPr>
            <p:cNvPr id="7" name="TextBox 6">
              <a:extLst>
                <a:ext uri="{FF2B5EF4-FFF2-40B4-BE49-F238E27FC236}">
                  <a16:creationId xmlns:a16="http://schemas.microsoft.com/office/drawing/2014/main" id="{D5416F27-9EB6-4B36-B683-58D637158A1C}"/>
                </a:ext>
              </a:extLst>
            </p:cNvPr>
            <p:cNvSpPr txBox="1"/>
            <p:nvPr/>
          </p:nvSpPr>
          <p:spPr>
            <a:xfrm>
              <a:off x="4848765" y="3091081"/>
              <a:ext cx="2160000" cy="307777"/>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rPr>
                <a:t>Transaction 2</a:t>
              </a:r>
              <a:endParaRPr lang="ko-KR" altLang="en-US" sz="1400" dirty="0">
                <a:solidFill>
                  <a:schemeClr val="bg1">
                    <a:lumMod val="85000"/>
                  </a:schemeClr>
                </a:solidFill>
              </a:endParaRPr>
            </a:p>
          </p:txBody>
        </p:sp>
        <p:sp>
          <p:nvSpPr>
            <p:cNvPr id="8" name="TextBox 7">
              <a:extLst>
                <a:ext uri="{FF2B5EF4-FFF2-40B4-BE49-F238E27FC236}">
                  <a16:creationId xmlns:a16="http://schemas.microsoft.com/office/drawing/2014/main" id="{47A8302D-1B82-4075-80AF-EC7EB02216DF}"/>
                </a:ext>
              </a:extLst>
            </p:cNvPr>
            <p:cNvSpPr txBox="1"/>
            <p:nvPr/>
          </p:nvSpPr>
          <p:spPr>
            <a:xfrm>
              <a:off x="7196005" y="3089930"/>
              <a:ext cx="2160000" cy="307777"/>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rPr>
                <a:t>Transaction x3</a:t>
              </a:r>
              <a:endParaRPr lang="ko-KR" altLang="en-US" sz="1400" dirty="0">
                <a:solidFill>
                  <a:schemeClr val="bg1">
                    <a:lumMod val="85000"/>
                  </a:schemeClr>
                </a:solidFill>
              </a:endParaRPr>
            </a:p>
          </p:txBody>
        </p:sp>
        <p:sp>
          <p:nvSpPr>
            <p:cNvPr id="9" name="TextBox 8">
              <a:extLst>
                <a:ext uri="{FF2B5EF4-FFF2-40B4-BE49-F238E27FC236}">
                  <a16:creationId xmlns:a16="http://schemas.microsoft.com/office/drawing/2014/main" id="{74430C24-A732-47E6-A1CB-54C46B88EDFE}"/>
                </a:ext>
              </a:extLst>
            </p:cNvPr>
            <p:cNvSpPr txBox="1"/>
            <p:nvPr/>
          </p:nvSpPr>
          <p:spPr>
            <a:xfrm>
              <a:off x="154283" y="2311981"/>
              <a:ext cx="2160000" cy="523220"/>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rPr>
                <a:t>Hash 0</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Hash(Transaction 0)</a:t>
              </a:r>
              <a:endParaRPr lang="ko-KR" altLang="en-US" sz="1200" dirty="0">
                <a:solidFill>
                  <a:schemeClr val="bg1">
                    <a:lumMod val="85000"/>
                  </a:schemeClr>
                </a:solidFill>
              </a:endParaRPr>
            </a:p>
          </p:txBody>
        </p:sp>
        <p:sp>
          <p:nvSpPr>
            <p:cNvPr id="10" name="TextBox 9">
              <a:extLst>
                <a:ext uri="{FF2B5EF4-FFF2-40B4-BE49-F238E27FC236}">
                  <a16:creationId xmlns:a16="http://schemas.microsoft.com/office/drawing/2014/main" id="{A3A00ED6-88A3-43DE-B578-9B7565674F3A}"/>
                </a:ext>
              </a:extLst>
            </p:cNvPr>
            <p:cNvSpPr txBox="1"/>
            <p:nvPr/>
          </p:nvSpPr>
          <p:spPr>
            <a:xfrm>
              <a:off x="2506847" y="2307258"/>
              <a:ext cx="2160000" cy="523220"/>
            </a:xfrm>
            <a:prstGeom prst="rect">
              <a:avLst/>
            </a:prstGeom>
            <a:noFill/>
            <a:ln w="12700">
              <a:solidFill>
                <a:schemeClr val="bg1">
                  <a:lumMod val="85000"/>
                </a:schemeClr>
              </a:solidFill>
            </a:ln>
          </p:spPr>
          <p:txBody>
            <a:bodyPr wrap="none" rtlCol="0">
              <a:spAutoFit/>
            </a:bodyPr>
            <a:lstStyle/>
            <a:p>
              <a:pPr algn="ctr"/>
              <a:r>
                <a:rPr lang="en-US" altLang="ko-KR" sz="1400" dirty="0">
                  <a:solidFill>
                    <a:schemeClr val="bg1">
                      <a:lumMod val="85000"/>
                    </a:schemeClr>
                  </a:solidFill>
                </a:rPr>
                <a:t>Hash 1</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Hash(Transaction 1</a:t>
              </a:r>
              <a:r>
                <a:rPr lang="en-US" altLang="ko-KR" sz="1200" b="0" dirty="0">
                  <a:solidFill>
                    <a:schemeClr val="bg1">
                      <a:lumMod val="85000"/>
                    </a:schemeClr>
                  </a:solidFill>
                </a:rPr>
                <a:t>)</a:t>
              </a:r>
              <a:endParaRPr lang="ko-KR" altLang="en-US" sz="1200" dirty="0">
                <a:solidFill>
                  <a:schemeClr val="bg1">
                    <a:lumMod val="85000"/>
                  </a:schemeClr>
                </a:solidFill>
              </a:endParaRPr>
            </a:p>
          </p:txBody>
        </p:sp>
        <p:sp>
          <p:nvSpPr>
            <p:cNvPr id="11" name="TextBox 10">
              <a:extLst>
                <a:ext uri="{FF2B5EF4-FFF2-40B4-BE49-F238E27FC236}">
                  <a16:creationId xmlns:a16="http://schemas.microsoft.com/office/drawing/2014/main" id="{A1771E76-0E40-40CB-8B20-59199FCC58CA}"/>
                </a:ext>
              </a:extLst>
            </p:cNvPr>
            <p:cNvSpPr txBox="1"/>
            <p:nvPr/>
          </p:nvSpPr>
          <p:spPr>
            <a:xfrm>
              <a:off x="4851114" y="2306251"/>
              <a:ext cx="2160000" cy="523220"/>
            </a:xfrm>
            <a:prstGeom prst="rect">
              <a:avLst/>
            </a:prstGeom>
            <a:noFill/>
            <a:ln w="12700">
              <a:solidFill>
                <a:schemeClr val="bg1">
                  <a:lumMod val="85000"/>
                </a:schemeClr>
              </a:solidFill>
            </a:ln>
          </p:spPr>
          <p:txBody>
            <a:bodyPr wrap="none" rtlCol="0">
              <a:spAutoFit/>
            </a:bodyPr>
            <a:lstStyle/>
            <a:p>
              <a:pPr algn="ctr"/>
              <a:r>
                <a:rPr lang="en-US" altLang="ko-KR" sz="1400" dirty="0">
                  <a:solidFill>
                    <a:schemeClr val="bg1">
                      <a:lumMod val="85000"/>
                    </a:schemeClr>
                  </a:solidFill>
                </a:rPr>
                <a:t>Hash 2</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Hash(Transaction 2)</a:t>
              </a:r>
              <a:endParaRPr lang="ko-KR" altLang="en-US" sz="1200" dirty="0">
                <a:solidFill>
                  <a:schemeClr val="bg1">
                    <a:lumMod val="85000"/>
                  </a:schemeClr>
                </a:solidFill>
              </a:endParaRPr>
            </a:p>
          </p:txBody>
        </p:sp>
        <p:sp>
          <p:nvSpPr>
            <p:cNvPr id="12" name="TextBox 11">
              <a:extLst>
                <a:ext uri="{FF2B5EF4-FFF2-40B4-BE49-F238E27FC236}">
                  <a16:creationId xmlns:a16="http://schemas.microsoft.com/office/drawing/2014/main" id="{B75321FF-462D-4886-AB58-51744C7AE325}"/>
                </a:ext>
              </a:extLst>
            </p:cNvPr>
            <p:cNvSpPr txBox="1"/>
            <p:nvPr/>
          </p:nvSpPr>
          <p:spPr>
            <a:xfrm>
              <a:off x="7193032" y="2305100"/>
              <a:ext cx="2160000" cy="523220"/>
            </a:xfrm>
            <a:prstGeom prst="rect">
              <a:avLst/>
            </a:prstGeom>
            <a:noFill/>
            <a:ln w="12700">
              <a:solidFill>
                <a:schemeClr val="bg1">
                  <a:lumMod val="85000"/>
                </a:schemeClr>
              </a:solidFill>
            </a:ln>
          </p:spPr>
          <p:txBody>
            <a:bodyPr wrap="none" rtlCol="0">
              <a:spAutoFit/>
            </a:bodyPr>
            <a:lstStyle/>
            <a:p>
              <a:pPr algn="ctr"/>
              <a:r>
                <a:rPr lang="en-US" altLang="ko-KR" sz="1400" dirty="0">
                  <a:solidFill>
                    <a:schemeClr val="bg1">
                      <a:lumMod val="85000"/>
                    </a:schemeClr>
                  </a:solidFill>
                </a:rPr>
                <a:t>Hash 3</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Hash(Transaction 3)</a:t>
              </a:r>
              <a:endParaRPr lang="ko-KR" altLang="en-US" sz="1200" dirty="0">
                <a:solidFill>
                  <a:schemeClr val="bg1">
                    <a:lumMod val="85000"/>
                  </a:schemeClr>
                </a:solidFill>
              </a:endParaRPr>
            </a:p>
          </p:txBody>
        </p:sp>
        <p:sp>
          <p:nvSpPr>
            <p:cNvPr id="13" name="TextBox 12">
              <a:extLst>
                <a:ext uri="{FF2B5EF4-FFF2-40B4-BE49-F238E27FC236}">
                  <a16:creationId xmlns:a16="http://schemas.microsoft.com/office/drawing/2014/main" id="{47DC9EFF-72F8-49B3-83FC-34EBA6F6DEEB}"/>
                </a:ext>
              </a:extLst>
            </p:cNvPr>
            <p:cNvSpPr txBox="1"/>
            <p:nvPr/>
          </p:nvSpPr>
          <p:spPr>
            <a:xfrm>
              <a:off x="1499834" y="1583335"/>
              <a:ext cx="1800000" cy="523220"/>
            </a:xfrm>
            <a:prstGeom prst="rect">
              <a:avLst/>
            </a:prstGeom>
            <a:noFill/>
            <a:ln w="12700">
              <a:solidFill>
                <a:schemeClr val="bg1">
                  <a:lumMod val="85000"/>
                </a:schemeClr>
              </a:solidFill>
            </a:ln>
          </p:spPr>
          <p:txBody>
            <a:bodyPr wrap="none" rtlCol="0">
              <a:spAutoFit/>
            </a:bodyPr>
            <a:lstStyle/>
            <a:p>
              <a:pPr algn="ctr"/>
              <a:r>
                <a:rPr lang="en-US" altLang="ko-KR" sz="1400" dirty="0">
                  <a:solidFill>
                    <a:schemeClr val="bg1">
                      <a:lumMod val="85000"/>
                    </a:schemeClr>
                  </a:solidFill>
                </a:rPr>
                <a:t>Hash 4</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Hash(Hash 0 + Hash 1</a:t>
              </a:r>
              <a:r>
                <a:rPr lang="en-US" altLang="ko-KR" sz="1200" b="0" dirty="0">
                  <a:solidFill>
                    <a:schemeClr val="bg1">
                      <a:lumMod val="85000"/>
                    </a:schemeClr>
                  </a:solidFill>
                </a:rPr>
                <a:t>)</a:t>
              </a:r>
              <a:endParaRPr lang="ko-KR" altLang="en-US" sz="1200" dirty="0">
                <a:solidFill>
                  <a:schemeClr val="bg1">
                    <a:lumMod val="85000"/>
                  </a:schemeClr>
                </a:solidFill>
              </a:endParaRPr>
            </a:p>
          </p:txBody>
        </p:sp>
        <p:sp>
          <p:nvSpPr>
            <p:cNvPr id="14" name="TextBox 13">
              <a:extLst>
                <a:ext uri="{FF2B5EF4-FFF2-40B4-BE49-F238E27FC236}">
                  <a16:creationId xmlns:a16="http://schemas.microsoft.com/office/drawing/2014/main" id="{396EA8C7-ED4E-4BEB-9039-13805D2D3737}"/>
                </a:ext>
              </a:extLst>
            </p:cNvPr>
            <p:cNvSpPr txBox="1"/>
            <p:nvPr/>
          </p:nvSpPr>
          <p:spPr>
            <a:xfrm>
              <a:off x="6195223" y="1581372"/>
              <a:ext cx="1800000" cy="523220"/>
            </a:xfrm>
            <a:prstGeom prst="rect">
              <a:avLst/>
            </a:prstGeom>
            <a:noFill/>
            <a:ln w="12700">
              <a:solidFill>
                <a:schemeClr val="bg1">
                  <a:lumMod val="85000"/>
                </a:schemeClr>
              </a:solidFill>
            </a:ln>
          </p:spPr>
          <p:txBody>
            <a:bodyPr wrap="none" rtlCol="0">
              <a:spAutoFit/>
            </a:bodyPr>
            <a:lstStyle/>
            <a:p>
              <a:pPr algn="ctr"/>
              <a:r>
                <a:rPr lang="en-US" altLang="ko-KR" sz="1400" dirty="0">
                  <a:solidFill>
                    <a:schemeClr val="bg1">
                      <a:lumMod val="85000"/>
                    </a:schemeClr>
                  </a:solidFill>
                </a:rPr>
                <a:t>Hash 5</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Hash(Hash 2 + Hash 3</a:t>
              </a:r>
              <a:r>
                <a:rPr lang="en-US" altLang="ko-KR" sz="1200" b="0" dirty="0">
                  <a:solidFill>
                    <a:schemeClr val="bg1">
                      <a:lumMod val="85000"/>
                    </a:schemeClr>
                  </a:solidFill>
                </a:rPr>
                <a:t>)</a:t>
              </a:r>
              <a:endParaRPr lang="ko-KR" altLang="en-US" sz="1200" dirty="0">
                <a:solidFill>
                  <a:schemeClr val="bg1">
                    <a:lumMod val="85000"/>
                  </a:schemeClr>
                </a:solidFill>
              </a:endParaRPr>
            </a:p>
          </p:txBody>
        </p:sp>
        <p:sp>
          <p:nvSpPr>
            <p:cNvPr id="15" name="TextBox 14">
              <a:extLst>
                <a:ext uri="{FF2B5EF4-FFF2-40B4-BE49-F238E27FC236}">
                  <a16:creationId xmlns:a16="http://schemas.microsoft.com/office/drawing/2014/main" id="{EF981C4F-1F99-4DA2-AA73-9CD5A2F28FEB}"/>
                </a:ext>
              </a:extLst>
            </p:cNvPr>
            <p:cNvSpPr txBox="1"/>
            <p:nvPr/>
          </p:nvSpPr>
          <p:spPr>
            <a:xfrm>
              <a:off x="3843184" y="846989"/>
              <a:ext cx="1800000" cy="523220"/>
            </a:xfrm>
            <a:prstGeom prst="rect">
              <a:avLst/>
            </a:prstGeom>
            <a:solidFill>
              <a:srgbClr val="262626"/>
            </a:solidFill>
            <a:ln w="12700">
              <a:solidFill>
                <a:schemeClr val="bg1">
                  <a:lumMod val="85000"/>
                </a:schemeClr>
              </a:solidFill>
            </a:ln>
          </p:spPr>
          <p:txBody>
            <a:bodyPr wrap="none" rtlCol="0">
              <a:spAutoFit/>
            </a:bodyPr>
            <a:lstStyle/>
            <a:p>
              <a:pPr algn="ctr"/>
              <a:r>
                <a:rPr lang="en-US" altLang="ko-KR" sz="1400" dirty="0">
                  <a:solidFill>
                    <a:srgbClr val="00C8EB"/>
                  </a:solidFill>
                </a:rPr>
                <a:t>Merkle Root</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Hash(Hash 4 + Hash 5</a:t>
              </a:r>
              <a:r>
                <a:rPr lang="en-US" altLang="ko-KR" sz="1200" b="0" dirty="0">
                  <a:solidFill>
                    <a:schemeClr val="bg1">
                      <a:lumMod val="85000"/>
                    </a:schemeClr>
                  </a:solidFill>
                </a:rPr>
                <a:t>)</a:t>
              </a:r>
              <a:endParaRPr lang="ko-KR" altLang="en-US" sz="1200" dirty="0">
                <a:solidFill>
                  <a:schemeClr val="bg1">
                    <a:lumMod val="85000"/>
                  </a:schemeClr>
                </a:solidFill>
              </a:endParaRPr>
            </a:p>
          </p:txBody>
        </p:sp>
        <p:cxnSp>
          <p:nvCxnSpPr>
            <p:cNvPr id="16" name="직선 화살표 연결선 15">
              <a:extLst>
                <a:ext uri="{FF2B5EF4-FFF2-40B4-BE49-F238E27FC236}">
                  <a16:creationId xmlns:a16="http://schemas.microsoft.com/office/drawing/2014/main" id="{CEFAF172-3A05-464A-A4BF-5CAD8DB698FF}"/>
                </a:ext>
              </a:extLst>
            </p:cNvPr>
            <p:cNvCxnSpPr>
              <a:cxnSpLocks/>
              <a:stCxn id="5" idx="0"/>
              <a:endCxn id="9" idx="2"/>
            </p:cNvCxnSpPr>
            <p:nvPr/>
          </p:nvCxnSpPr>
          <p:spPr>
            <a:xfrm flipV="1">
              <a:off x="1234283" y="2835201"/>
              <a:ext cx="0" cy="255716"/>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850ABD76-C903-48CE-9BF5-35FA23F0A250}"/>
                </a:ext>
              </a:extLst>
            </p:cNvPr>
            <p:cNvCxnSpPr>
              <a:cxnSpLocks/>
              <a:stCxn id="6" idx="0"/>
              <a:endCxn id="10" idx="2"/>
            </p:cNvCxnSpPr>
            <p:nvPr/>
          </p:nvCxnSpPr>
          <p:spPr>
            <a:xfrm flipV="1">
              <a:off x="3581524" y="2830478"/>
              <a:ext cx="5323" cy="263128"/>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721D0D3B-80F6-47D2-BB73-D5FE5C289F02}"/>
                </a:ext>
              </a:extLst>
            </p:cNvPr>
            <p:cNvCxnSpPr>
              <a:cxnSpLocks/>
              <a:stCxn id="7" idx="0"/>
              <a:endCxn id="11" idx="2"/>
            </p:cNvCxnSpPr>
            <p:nvPr/>
          </p:nvCxnSpPr>
          <p:spPr>
            <a:xfrm flipV="1">
              <a:off x="5928765" y="2829471"/>
              <a:ext cx="2349" cy="261610"/>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9CEBDA30-5336-4DF4-840F-FF1A3CEE81B4}"/>
                </a:ext>
              </a:extLst>
            </p:cNvPr>
            <p:cNvCxnSpPr>
              <a:cxnSpLocks/>
              <a:stCxn id="8" idx="0"/>
              <a:endCxn id="12" idx="2"/>
            </p:cNvCxnSpPr>
            <p:nvPr/>
          </p:nvCxnSpPr>
          <p:spPr>
            <a:xfrm flipH="1" flipV="1">
              <a:off x="8273032" y="2828320"/>
              <a:ext cx="2973" cy="261610"/>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D267EAC7-8D11-4FFA-A1F4-2B97CA5F4AB0}"/>
                </a:ext>
              </a:extLst>
            </p:cNvPr>
            <p:cNvCxnSpPr>
              <a:cxnSpLocks/>
              <a:stCxn id="9" idx="0"/>
              <a:endCxn id="13" idx="2"/>
            </p:cNvCxnSpPr>
            <p:nvPr/>
          </p:nvCxnSpPr>
          <p:spPr>
            <a:xfrm flipV="1">
              <a:off x="1234283" y="2106555"/>
              <a:ext cx="1165551" cy="205426"/>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EA3516C2-8C22-47A2-AE0E-766021A7AA98}"/>
                </a:ext>
              </a:extLst>
            </p:cNvPr>
            <p:cNvCxnSpPr>
              <a:cxnSpLocks/>
              <a:stCxn id="10" idx="0"/>
              <a:endCxn id="13" idx="2"/>
            </p:cNvCxnSpPr>
            <p:nvPr/>
          </p:nvCxnSpPr>
          <p:spPr>
            <a:xfrm flipH="1" flipV="1">
              <a:off x="2399834" y="2106555"/>
              <a:ext cx="1187013" cy="200703"/>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E8441B44-83E9-4BBE-BD6C-2C9C69D40A5D}"/>
                </a:ext>
              </a:extLst>
            </p:cNvPr>
            <p:cNvCxnSpPr>
              <a:cxnSpLocks/>
              <a:stCxn id="11" idx="0"/>
              <a:endCxn id="14" idx="2"/>
            </p:cNvCxnSpPr>
            <p:nvPr/>
          </p:nvCxnSpPr>
          <p:spPr>
            <a:xfrm flipV="1">
              <a:off x="5931114" y="2104592"/>
              <a:ext cx="1164109" cy="201659"/>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1E0F5209-5187-4440-804F-9F15D1DE9437}"/>
                </a:ext>
              </a:extLst>
            </p:cNvPr>
            <p:cNvCxnSpPr>
              <a:cxnSpLocks/>
              <a:stCxn id="12" idx="0"/>
              <a:endCxn id="14" idx="2"/>
            </p:cNvCxnSpPr>
            <p:nvPr/>
          </p:nvCxnSpPr>
          <p:spPr>
            <a:xfrm flipH="1" flipV="1">
              <a:off x="7095223" y="2104592"/>
              <a:ext cx="1177809" cy="200508"/>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82926E60-F271-478E-8DB0-34C84A468ACC}"/>
                </a:ext>
              </a:extLst>
            </p:cNvPr>
            <p:cNvCxnSpPr>
              <a:cxnSpLocks/>
              <a:stCxn id="13" idx="0"/>
              <a:endCxn id="15" idx="2"/>
            </p:cNvCxnSpPr>
            <p:nvPr/>
          </p:nvCxnSpPr>
          <p:spPr>
            <a:xfrm flipV="1">
              <a:off x="2399834" y="1370209"/>
              <a:ext cx="2343350" cy="213126"/>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F21C89C2-CC46-441E-8D7A-D46A37BEE5AF}"/>
                </a:ext>
              </a:extLst>
            </p:cNvPr>
            <p:cNvCxnSpPr>
              <a:cxnSpLocks/>
              <a:stCxn id="14" idx="0"/>
              <a:endCxn id="15" idx="2"/>
            </p:cNvCxnSpPr>
            <p:nvPr/>
          </p:nvCxnSpPr>
          <p:spPr>
            <a:xfrm flipH="1" flipV="1">
              <a:off x="4743184" y="1370209"/>
              <a:ext cx="2352039" cy="211163"/>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직선 연결선 25">
              <a:extLst>
                <a:ext uri="{FF2B5EF4-FFF2-40B4-BE49-F238E27FC236}">
                  <a16:creationId xmlns:a16="http://schemas.microsoft.com/office/drawing/2014/main" id="{17A707B7-82C5-4BF7-B6B4-066C3346418A}"/>
                </a:ext>
              </a:extLst>
            </p:cNvPr>
            <p:cNvCxnSpPr>
              <a:cxnSpLocks/>
            </p:cNvCxnSpPr>
            <p:nvPr/>
          </p:nvCxnSpPr>
          <p:spPr>
            <a:xfrm flipV="1">
              <a:off x="154283" y="2956395"/>
              <a:ext cx="9201722" cy="13746"/>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28" name="TextBox 27">
            <a:extLst>
              <a:ext uri="{FF2B5EF4-FFF2-40B4-BE49-F238E27FC236}">
                <a16:creationId xmlns:a16="http://schemas.microsoft.com/office/drawing/2014/main" id="{6CAE2CC7-EAED-46AB-8F3C-E6C2D0FDFA09}"/>
              </a:ext>
            </a:extLst>
          </p:cNvPr>
          <p:cNvSpPr txBox="1"/>
          <p:nvPr/>
        </p:nvSpPr>
        <p:spPr>
          <a:xfrm>
            <a:off x="5632501" y="3509336"/>
            <a:ext cx="943335" cy="369332"/>
          </a:xfrm>
          <a:prstGeom prst="rect">
            <a:avLst/>
          </a:prstGeom>
          <a:noFill/>
        </p:spPr>
        <p:txBody>
          <a:bodyPr wrap="none" rtlCol="0">
            <a:spAutoFit/>
          </a:bodyPr>
          <a:lstStyle/>
          <a:p>
            <a:r>
              <a:rPr lang="en-US" altLang="ko-KR" b="1" dirty="0">
                <a:solidFill>
                  <a:schemeClr val="bg1">
                    <a:lumMod val="85000"/>
                  </a:schemeClr>
                </a:solidFill>
              </a:rPr>
              <a:t>Bitcoin</a:t>
            </a:r>
            <a:endParaRPr lang="ko-KR" altLang="en-US" b="1" dirty="0">
              <a:solidFill>
                <a:schemeClr val="bg1">
                  <a:lumMod val="85000"/>
                </a:schemeClr>
              </a:solidFill>
            </a:endParaRPr>
          </a:p>
        </p:txBody>
      </p:sp>
      <p:sp>
        <p:nvSpPr>
          <p:cNvPr id="82" name="TextBox 81">
            <a:extLst>
              <a:ext uri="{FF2B5EF4-FFF2-40B4-BE49-F238E27FC236}">
                <a16:creationId xmlns:a16="http://schemas.microsoft.com/office/drawing/2014/main" id="{BBBF7C08-98D9-4DBA-9262-E0B1512BBFE4}"/>
              </a:ext>
            </a:extLst>
          </p:cNvPr>
          <p:cNvSpPr txBox="1"/>
          <p:nvPr/>
        </p:nvSpPr>
        <p:spPr>
          <a:xfrm>
            <a:off x="1494517" y="6214952"/>
            <a:ext cx="2160000" cy="307777"/>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rPr>
              <a:t>Tx0 A </a:t>
            </a:r>
            <a:r>
              <a:rPr lang="ko-KR" altLang="en-US" sz="1400" b="0" dirty="0">
                <a:solidFill>
                  <a:schemeClr val="bg1">
                    <a:lumMod val="85000"/>
                  </a:schemeClr>
                </a:solidFill>
              </a:rPr>
              <a:t>➡ </a:t>
            </a:r>
            <a:r>
              <a:rPr lang="en-US" altLang="ko-KR" sz="1400" b="0" dirty="0">
                <a:solidFill>
                  <a:schemeClr val="bg1">
                    <a:lumMod val="85000"/>
                  </a:schemeClr>
                </a:solidFill>
              </a:rPr>
              <a:t>B 100 ETH</a:t>
            </a:r>
            <a:endParaRPr lang="ko-KR" altLang="en-US" sz="1400" dirty="0">
              <a:solidFill>
                <a:schemeClr val="bg1">
                  <a:lumMod val="85000"/>
                </a:schemeClr>
              </a:solidFill>
            </a:endParaRPr>
          </a:p>
        </p:txBody>
      </p:sp>
      <p:sp>
        <p:nvSpPr>
          <p:cNvPr id="83" name="TextBox 82">
            <a:extLst>
              <a:ext uri="{FF2B5EF4-FFF2-40B4-BE49-F238E27FC236}">
                <a16:creationId xmlns:a16="http://schemas.microsoft.com/office/drawing/2014/main" id="{E77D42C0-D1C6-4A14-80A4-9942AE392DD9}"/>
              </a:ext>
            </a:extLst>
          </p:cNvPr>
          <p:cNvSpPr txBox="1"/>
          <p:nvPr/>
        </p:nvSpPr>
        <p:spPr>
          <a:xfrm>
            <a:off x="3841758" y="6217641"/>
            <a:ext cx="2160000" cy="307777"/>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rPr>
              <a:t>Tx1 B </a:t>
            </a:r>
            <a:r>
              <a:rPr lang="ko-KR" altLang="en-US" sz="1400" b="0" dirty="0">
                <a:solidFill>
                  <a:schemeClr val="bg1">
                    <a:lumMod val="85000"/>
                  </a:schemeClr>
                </a:solidFill>
              </a:rPr>
              <a:t>➡ </a:t>
            </a:r>
            <a:r>
              <a:rPr lang="en-US" altLang="ko-KR" sz="1400" dirty="0">
                <a:solidFill>
                  <a:schemeClr val="bg1">
                    <a:lumMod val="85000"/>
                  </a:schemeClr>
                </a:solidFill>
              </a:rPr>
              <a:t>C</a:t>
            </a:r>
            <a:r>
              <a:rPr lang="en-US" altLang="ko-KR" sz="1400" b="0" dirty="0">
                <a:solidFill>
                  <a:schemeClr val="bg1">
                    <a:lumMod val="85000"/>
                  </a:schemeClr>
                </a:solidFill>
              </a:rPr>
              <a:t> 200 ETH</a:t>
            </a:r>
            <a:endParaRPr lang="ko-KR" altLang="en-US" sz="1400" dirty="0">
              <a:solidFill>
                <a:schemeClr val="bg1">
                  <a:lumMod val="85000"/>
                </a:schemeClr>
              </a:solidFill>
            </a:endParaRPr>
          </a:p>
        </p:txBody>
      </p:sp>
      <p:sp>
        <p:nvSpPr>
          <p:cNvPr id="84" name="TextBox 83">
            <a:extLst>
              <a:ext uri="{FF2B5EF4-FFF2-40B4-BE49-F238E27FC236}">
                <a16:creationId xmlns:a16="http://schemas.microsoft.com/office/drawing/2014/main" id="{F4953D81-BBB5-4D95-9E79-383CDAA9977E}"/>
              </a:ext>
            </a:extLst>
          </p:cNvPr>
          <p:cNvSpPr txBox="1"/>
          <p:nvPr/>
        </p:nvSpPr>
        <p:spPr>
          <a:xfrm>
            <a:off x="6188999" y="6215116"/>
            <a:ext cx="2160000" cy="307777"/>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rPr>
              <a:t>Tx2 A </a:t>
            </a:r>
            <a:r>
              <a:rPr lang="ko-KR" altLang="en-US" sz="1400" b="0" dirty="0">
                <a:solidFill>
                  <a:schemeClr val="bg1">
                    <a:lumMod val="85000"/>
                  </a:schemeClr>
                </a:solidFill>
              </a:rPr>
              <a:t>➡ </a:t>
            </a:r>
            <a:r>
              <a:rPr lang="en-US" altLang="ko-KR" sz="1400" b="0" dirty="0">
                <a:solidFill>
                  <a:schemeClr val="bg1">
                    <a:lumMod val="85000"/>
                  </a:schemeClr>
                </a:solidFill>
              </a:rPr>
              <a:t>C 100 ETH</a:t>
            </a:r>
            <a:endParaRPr lang="ko-KR" altLang="en-US" sz="1400" dirty="0">
              <a:solidFill>
                <a:schemeClr val="bg1">
                  <a:lumMod val="85000"/>
                </a:schemeClr>
              </a:solidFill>
            </a:endParaRPr>
          </a:p>
        </p:txBody>
      </p:sp>
      <p:sp>
        <p:nvSpPr>
          <p:cNvPr id="85" name="TextBox 84">
            <a:extLst>
              <a:ext uri="{FF2B5EF4-FFF2-40B4-BE49-F238E27FC236}">
                <a16:creationId xmlns:a16="http://schemas.microsoft.com/office/drawing/2014/main" id="{21CBBD21-5061-4E38-9E31-FC2CA2E26E50}"/>
              </a:ext>
            </a:extLst>
          </p:cNvPr>
          <p:cNvSpPr txBox="1"/>
          <p:nvPr/>
        </p:nvSpPr>
        <p:spPr>
          <a:xfrm>
            <a:off x="8536239" y="6213965"/>
            <a:ext cx="2160000" cy="307777"/>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rPr>
              <a:t>Tx3 C </a:t>
            </a:r>
            <a:r>
              <a:rPr lang="ko-KR" altLang="en-US" sz="1400" b="0" dirty="0">
                <a:solidFill>
                  <a:schemeClr val="bg1">
                    <a:lumMod val="85000"/>
                  </a:schemeClr>
                </a:solidFill>
              </a:rPr>
              <a:t>➡ </a:t>
            </a:r>
            <a:r>
              <a:rPr lang="en-US" altLang="ko-KR" sz="1400" b="0" dirty="0">
                <a:solidFill>
                  <a:schemeClr val="bg1">
                    <a:lumMod val="85000"/>
                  </a:schemeClr>
                </a:solidFill>
              </a:rPr>
              <a:t>D </a:t>
            </a:r>
            <a:r>
              <a:rPr lang="en-US" altLang="ko-KR" sz="1400" dirty="0">
                <a:solidFill>
                  <a:schemeClr val="bg1">
                    <a:lumMod val="85000"/>
                  </a:schemeClr>
                </a:solidFill>
              </a:rPr>
              <a:t>5</a:t>
            </a:r>
            <a:r>
              <a:rPr lang="en-US" altLang="ko-KR" sz="1400" b="0" dirty="0">
                <a:solidFill>
                  <a:schemeClr val="bg1">
                    <a:lumMod val="85000"/>
                  </a:schemeClr>
                </a:solidFill>
              </a:rPr>
              <a:t>00 ETH</a:t>
            </a:r>
            <a:endParaRPr lang="ko-KR" altLang="en-US" sz="1400" dirty="0">
              <a:solidFill>
                <a:schemeClr val="bg1">
                  <a:lumMod val="85000"/>
                </a:schemeClr>
              </a:solidFill>
            </a:endParaRPr>
          </a:p>
        </p:txBody>
      </p:sp>
      <p:sp>
        <p:nvSpPr>
          <p:cNvPr id="86" name="TextBox 85">
            <a:extLst>
              <a:ext uri="{FF2B5EF4-FFF2-40B4-BE49-F238E27FC236}">
                <a16:creationId xmlns:a16="http://schemas.microsoft.com/office/drawing/2014/main" id="{A88B9170-DA14-4357-9D3A-263C06E36FB1}"/>
              </a:ext>
            </a:extLst>
          </p:cNvPr>
          <p:cNvSpPr txBox="1"/>
          <p:nvPr/>
        </p:nvSpPr>
        <p:spPr>
          <a:xfrm>
            <a:off x="1494517" y="5436016"/>
            <a:ext cx="2160000" cy="523220"/>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rPr>
              <a:t>0x</a:t>
            </a:r>
            <a:r>
              <a:rPr lang="en-US" altLang="ko-KR" sz="1400" dirty="0">
                <a:solidFill>
                  <a:srgbClr val="B99FFF"/>
                </a:solidFill>
              </a:rPr>
              <a:t>b198…15ae</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Hash(A </a:t>
            </a:r>
            <a:r>
              <a:rPr lang="ko-KR" altLang="en-US" sz="1200" b="0" dirty="0">
                <a:solidFill>
                  <a:schemeClr val="bg1">
                    <a:lumMod val="85000"/>
                  </a:schemeClr>
                </a:solidFill>
              </a:rPr>
              <a:t>➡ </a:t>
            </a:r>
            <a:r>
              <a:rPr lang="en-US" altLang="ko-KR" sz="1200" b="0" dirty="0">
                <a:solidFill>
                  <a:schemeClr val="bg1">
                    <a:lumMod val="85000"/>
                  </a:schemeClr>
                </a:solidFill>
              </a:rPr>
              <a:t>B 100 ETH)</a:t>
            </a:r>
            <a:endParaRPr lang="ko-KR" altLang="en-US" sz="1200" dirty="0">
              <a:solidFill>
                <a:schemeClr val="bg1">
                  <a:lumMod val="85000"/>
                </a:schemeClr>
              </a:solidFill>
            </a:endParaRPr>
          </a:p>
        </p:txBody>
      </p:sp>
      <p:sp>
        <p:nvSpPr>
          <p:cNvPr id="87" name="TextBox 86">
            <a:extLst>
              <a:ext uri="{FF2B5EF4-FFF2-40B4-BE49-F238E27FC236}">
                <a16:creationId xmlns:a16="http://schemas.microsoft.com/office/drawing/2014/main" id="{CF7DED58-DF97-4E07-A169-A1C1E23A9F00}"/>
              </a:ext>
            </a:extLst>
          </p:cNvPr>
          <p:cNvSpPr txBox="1"/>
          <p:nvPr/>
        </p:nvSpPr>
        <p:spPr>
          <a:xfrm>
            <a:off x="3836373" y="5436609"/>
            <a:ext cx="2160000" cy="523220"/>
          </a:xfrm>
          <a:prstGeom prst="rect">
            <a:avLst/>
          </a:prstGeom>
          <a:noFill/>
          <a:ln w="12700">
            <a:solidFill>
              <a:schemeClr val="bg1">
                <a:lumMod val="85000"/>
              </a:schemeClr>
            </a:solidFill>
          </a:ln>
        </p:spPr>
        <p:txBody>
          <a:bodyPr wrap="none" rtlCol="0">
            <a:spAutoFit/>
          </a:bodyPr>
          <a:lstStyle/>
          <a:p>
            <a:pPr algn="ctr"/>
            <a:r>
              <a:rPr lang="en-US" altLang="ko-KR" sz="1400" dirty="0">
                <a:solidFill>
                  <a:schemeClr val="bg1">
                    <a:lumMod val="85000"/>
                  </a:schemeClr>
                </a:solidFill>
              </a:rPr>
              <a:t>0x5648…6dca</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Hash(B </a:t>
            </a:r>
            <a:r>
              <a:rPr lang="ko-KR" altLang="en-US" sz="1200" b="0" dirty="0">
                <a:solidFill>
                  <a:schemeClr val="bg1">
                    <a:lumMod val="85000"/>
                  </a:schemeClr>
                </a:solidFill>
              </a:rPr>
              <a:t>➡ </a:t>
            </a:r>
            <a:r>
              <a:rPr lang="en-US" altLang="ko-KR" sz="1200" dirty="0">
                <a:solidFill>
                  <a:schemeClr val="bg1">
                    <a:lumMod val="85000"/>
                  </a:schemeClr>
                </a:solidFill>
              </a:rPr>
              <a:t>C</a:t>
            </a:r>
            <a:r>
              <a:rPr lang="en-US" altLang="ko-KR" sz="1200" b="0" dirty="0">
                <a:solidFill>
                  <a:schemeClr val="bg1">
                    <a:lumMod val="85000"/>
                  </a:schemeClr>
                </a:solidFill>
              </a:rPr>
              <a:t> 200 ETH)</a:t>
            </a:r>
            <a:endParaRPr lang="ko-KR" altLang="en-US" sz="1200" dirty="0">
              <a:solidFill>
                <a:schemeClr val="bg1">
                  <a:lumMod val="85000"/>
                </a:schemeClr>
              </a:solidFill>
            </a:endParaRPr>
          </a:p>
        </p:txBody>
      </p:sp>
      <p:sp>
        <p:nvSpPr>
          <p:cNvPr id="88" name="TextBox 87">
            <a:extLst>
              <a:ext uri="{FF2B5EF4-FFF2-40B4-BE49-F238E27FC236}">
                <a16:creationId xmlns:a16="http://schemas.microsoft.com/office/drawing/2014/main" id="{133D1496-15DD-4E30-87A4-E6A34BA7E4D4}"/>
              </a:ext>
            </a:extLst>
          </p:cNvPr>
          <p:cNvSpPr txBox="1"/>
          <p:nvPr/>
        </p:nvSpPr>
        <p:spPr>
          <a:xfrm>
            <a:off x="6190415" y="5436016"/>
            <a:ext cx="2160000" cy="523220"/>
          </a:xfrm>
          <a:prstGeom prst="rect">
            <a:avLst/>
          </a:prstGeom>
          <a:noFill/>
          <a:ln w="12700">
            <a:solidFill>
              <a:schemeClr val="bg1">
                <a:lumMod val="85000"/>
              </a:schemeClr>
            </a:solidFill>
          </a:ln>
        </p:spPr>
        <p:txBody>
          <a:bodyPr wrap="none" rtlCol="0">
            <a:spAutoFit/>
          </a:bodyPr>
          <a:lstStyle/>
          <a:p>
            <a:pPr algn="ctr"/>
            <a:r>
              <a:rPr lang="en-US" altLang="ko-KR" sz="1400" dirty="0">
                <a:solidFill>
                  <a:schemeClr val="bg1">
                    <a:lumMod val="85000"/>
                  </a:schemeClr>
                </a:solidFill>
              </a:rPr>
              <a:t>0xc414…3fad</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Hash(A </a:t>
            </a:r>
            <a:r>
              <a:rPr lang="ko-KR" altLang="en-US" sz="1200" b="0" dirty="0">
                <a:solidFill>
                  <a:schemeClr val="bg1">
                    <a:lumMod val="85000"/>
                  </a:schemeClr>
                </a:solidFill>
              </a:rPr>
              <a:t>➡ </a:t>
            </a:r>
            <a:r>
              <a:rPr lang="en-US" altLang="ko-KR" sz="1200" dirty="0">
                <a:solidFill>
                  <a:schemeClr val="bg1">
                    <a:lumMod val="85000"/>
                  </a:schemeClr>
                </a:solidFill>
              </a:rPr>
              <a:t>C</a:t>
            </a:r>
            <a:r>
              <a:rPr lang="en-US" altLang="ko-KR" sz="1200" b="0" dirty="0">
                <a:solidFill>
                  <a:schemeClr val="bg1">
                    <a:lumMod val="85000"/>
                  </a:schemeClr>
                </a:solidFill>
              </a:rPr>
              <a:t> 100 ETH)</a:t>
            </a:r>
            <a:endParaRPr lang="ko-KR" altLang="en-US" sz="1200" dirty="0">
              <a:solidFill>
                <a:schemeClr val="bg1">
                  <a:lumMod val="85000"/>
                </a:schemeClr>
              </a:solidFill>
            </a:endParaRPr>
          </a:p>
        </p:txBody>
      </p:sp>
      <p:sp>
        <p:nvSpPr>
          <p:cNvPr id="89" name="TextBox 88">
            <a:extLst>
              <a:ext uri="{FF2B5EF4-FFF2-40B4-BE49-F238E27FC236}">
                <a16:creationId xmlns:a16="http://schemas.microsoft.com/office/drawing/2014/main" id="{78F16960-F4A5-461E-AFB3-327FE4E1EFD0}"/>
              </a:ext>
            </a:extLst>
          </p:cNvPr>
          <p:cNvSpPr txBox="1"/>
          <p:nvPr/>
        </p:nvSpPr>
        <p:spPr>
          <a:xfrm>
            <a:off x="8530495" y="5442848"/>
            <a:ext cx="2160000" cy="523220"/>
          </a:xfrm>
          <a:prstGeom prst="rect">
            <a:avLst/>
          </a:prstGeom>
          <a:noFill/>
          <a:ln w="12700">
            <a:solidFill>
              <a:schemeClr val="bg1">
                <a:lumMod val="85000"/>
              </a:schemeClr>
            </a:solidFill>
          </a:ln>
        </p:spPr>
        <p:txBody>
          <a:bodyPr wrap="none" rtlCol="0">
            <a:spAutoFit/>
          </a:bodyPr>
          <a:lstStyle/>
          <a:p>
            <a:pPr algn="ctr"/>
            <a:r>
              <a:rPr lang="en-US" altLang="ko-KR" sz="1400" dirty="0">
                <a:solidFill>
                  <a:schemeClr val="bg1">
                    <a:lumMod val="85000"/>
                  </a:schemeClr>
                </a:solidFill>
              </a:rPr>
              <a:t>0xd9bb…b56d</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Keccak-256(C </a:t>
            </a:r>
            <a:r>
              <a:rPr lang="ko-KR" altLang="en-US" sz="1200" b="0" dirty="0">
                <a:solidFill>
                  <a:schemeClr val="bg1">
                    <a:lumMod val="85000"/>
                  </a:schemeClr>
                </a:solidFill>
              </a:rPr>
              <a:t>➡ </a:t>
            </a:r>
            <a:r>
              <a:rPr lang="en-US" altLang="ko-KR" sz="1200" b="0" dirty="0">
                <a:solidFill>
                  <a:schemeClr val="bg1">
                    <a:lumMod val="85000"/>
                  </a:schemeClr>
                </a:solidFill>
              </a:rPr>
              <a:t>D </a:t>
            </a:r>
            <a:r>
              <a:rPr lang="en-US" altLang="ko-KR" sz="1200" dirty="0">
                <a:solidFill>
                  <a:schemeClr val="bg1">
                    <a:lumMod val="85000"/>
                  </a:schemeClr>
                </a:solidFill>
              </a:rPr>
              <a:t>5</a:t>
            </a:r>
            <a:r>
              <a:rPr lang="en-US" altLang="ko-KR" sz="1200" b="0" dirty="0">
                <a:solidFill>
                  <a:schemeClr val="bg1">
                    <a:lumMod val="85000"/>
                  </a:schemeClr>
                </a:solidFill>
              </a:rPr>
              <a:t>00 ETH)</a:t>
            </a:r>
            <a:endParaRPr lang="ko-KR" altLang="en-US" sz="1200" dirty="0">
              <a:solidFill>
                <a:schemeClr val="bg1">
                  <a:lumMod val="85000"/>
                </a:schemeClr>
              </a:solidFill>
            </a:endParaRPr>
          </a:p>
        </p:txBody>
      </p:sp>
      <p:sp>
        <p:nvSpPr>
          <p:cNvPr id="90" name="TextBox 89">
            <a:extLst>
              <a:ext uri="{FF2B5EF4-FFF2-40B4-BE49-F238E27FC236}">
                <a16:creationId xmlns:a16="http://schemas.microsoft.com/office/drawing/2014/main" id="{E06A275F-4E01-4DED-BB89-C46B08DFD02A}"/>
              </a:ext>
            </a:extLst>
          </p:cNvPr>
          <p:cNvSpPr txBox="1"/>
          <p:nvPr/>
        </p:nvSpPr>
        <p:spPr>
          <a:xfrm>
            <a:off x="2647162" y="4693624"/>
            <a:ext cx="2204451" cy="523220"/>
          </a:xfrm>
          <a:prstGeom prst="rect">
            <a:avLst/>
          </a:prstGeom>
          <a:noFill/>
          <a:ln w="12700">
            <a:solidFill>
              <a:schemeClr val="bg1">
                <a:lumMod val="85000"/>
              </a:schemeClr>
            </a:solidFill>
          </a:ln>
        </p:spPr>
        <p:txBody>
          <a:bodyPr wrap="none" rtlCol="0">
            <a:spAutoFit/>
          </a:bodyPr>
          <a:lstStyle/>
          <a:p>
            <a:pPr algn="ctr"/>
            <a:r>
              <a:rPr lang="en-US" altLang="ko-KR" sz="1400" dirty="0">
                <a:solidFill>
                  <a:schemeClr val="bg1">
                    <a:lumMod val="85000"/>
                  </a:schemeClr>
                </a:solidFill>
              </a:rPr>
              <a:t>0x</a:t>
            </a:r>
            <a:r>
              <a:rPr lang="en-US" altLang="ko-KR" sz="1400" dirty="0">
                <a:solidFill>
                  <a:srgbClr val="DBAC7D"/>
                </a:solidFill>
              </a:rPr>
              <a:t>890c…a883</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a:t>
            </a:r>
            <a:r>
              <a:rPr lang="en-US" altLang="ko-KR" sz="1200" dirty="0">
                <a:solidFill>
                  <a:srgbClr val="B99FFF"/>
                </a:solidFill>
              </a:rPr>
              <a:t>b198…15ae</a:t>
            </a:r>
            <a:r>
              <a:rPr lang="en-US" altLang="ko-KR" sz="1200" dirty="0">
                <a:solidFill>
                  <a:schemeClr val="bg1">
                    <a:lumMod val="85000"/>
                  </a:schemeClr>
                </a:solidFill>
              </a:rPr>
              <a:t>5648…6dca</a:t>
            </a:r>
            <a:r>
              <a:rPr lang="en-US" altLang="ko-KR" sz="1200" b="0" dirty="0">
                <a:solidFill>
                  <a:schemeClr val="bg1">
                    <a:lumMod val="85000"/>
                  </a:schemeClr>
                </a:solidFill>
              </a:rPr>
              <a:t>)</a:t>
            </a:r>
            <a:endParaRPr lang="ko-KR" altLang="en-US" sz="1200" dirty="0">
              <a:solidFill>
                <a:schemeClr val="bg1">
                  <a:lumMod val="85000"/>
                </a:schemeClr>
              </a:solidFill>
            </a:endParaRPr>
          </a:p>
        </p:txBody>
      </p:sp>
      <p:sp>
        <p:nvSpPr>
          <p:cNvPr id="91" name="TextBox 90">
            <a:extLst>
              <a:ext uri="{FF2B5EF4-FFF2-40B4-BE49-F238E27FC236}">
                <a16:creationId xmlns:a16="http://schemas.microsoft.com/office/drawing/2014/main" id="{B97A5CDE-AD99-4707-81EA-DE4982EE6A7E}"/>
              </a:ext>
            </a:extLst>
          </p:cNvPr>
          <p:cNvSpPr txBox="1"/>
          <p:nvPr/>
        </p:nvSpPr>
        <p:spPr>
          <a:xfrm>
            <a:off x="7342510" y="4705407"/>
            <a:ext cx="2160000" cy="523220"/>
          </a:xfrm>
          <a:prstGeom prst="rect">
            <a:avLst/>
          </a:prstGeom>
          <a:noFill/>
          <a:ln w="12700">
            <a:solidFill>
              <a:schemeClr val="bg1">
                <a:lumMod val="85000"/>
              </a:schemeClr>
            </a:solidFill>
          </a:ln>
        </p:spPr>
        <p:txBody>
          <a:bodyPr wrap="none" rtlCol="0">
            <a:spAutoFit/>
          </a:bodyPr>
          <a:lstStyle/>
          <a:p>
            <a:pPr algn="ctr"/>
            <a:r>
              <a:rPr lang="en-US" altLang="ko-KR" sz="1400" dirty="0">
                <a:solidFill>
                  <a:schemeClr val="bg1">
                    <a:lumMod val="85000"/>
                  </a:schemeClr>
                </a:solidFill>
              </a:rPr>
              <a:t>0x0396…d947</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Hash(c414…3fadd9bb…b56d</a:t>
            </a:r>
            <a:r>
              <a:rPr lang="en-US" altLang="ko-KR" sz="1200" b="0" dirty="0">
                <a:solidFill>
                  <a:schemeClr val="bg1">
                    <a:lumMod val="85000"/>
                  </a:schemeClr>
                </a:solidFill>
              </a:rPr>
              <a:t>)</a:t>
            </a:r>
            <a:endParaRPr lang="ko-KR" altLang="en-US" sz="1200" dirty="0">
              <a:solidFill>
                <a:schemeClr val="bg1">
                  <a:lumMod val="85000"/>
                </a:schemeClr>
              </a:solidFill>
            </a:endParaRPr>
          </a:p>
        </p:txBody>
      </p:sp>
      <p:sp>
        <p:nvSpPr>
          <p:cNvPr id="92" name="TextBox 91">
            <a:extLst>
              <a:ext uri="{FF2B5EF4-FFF2-40B4-BE49-F238E27FC236}">
                <a16:creationId xmlns:a16="http://schemas.microsoft.com/office/drawing/2014/main" id="{B7672E4B-02A9-40AF-8BE4-984DD357C8AF}"/>
              </a:ext>
            </a:extLst>
          </p:cNvPr>
          <p:cNvSpPr txBox="1"/>
          <p:nvPr/>
        </p:nvSpPr>
        <p:spPr>
          <a:xfrm>
            <a:off x="4993254" y="3965349"/>
            <a:ext cx="2204450" cy="523220"/>
          </a:xfrm>
          <a:prstGeom prst="rect">
            <a:avLst/>
          </a:prstGeom>
          <a:solidFill>
            <a:srgbClr val="262626"/>
          </a:solidFill>
          <a:ln w="12700">
            <a:solidFill>
              <a:schemeClr val="bg1">
                <a:lumMod val="85000"/>
              </a:schemeClr>
            </a:solidFill>
          </a:ln>
        </p:spPr>
        <p:txBody>
          <a:bodyPr wrap="none" rtlCol="0">
            <a:spAutoFit/>
          </a:bodyPr>
          <a:lstStyle/>
          <a:p>
            <a:pPr algn="ctr"/>
            <a:r>
              <a:rPr lang="en-US" altLang="ko-KR" sz="1400" dirty="0">
                <a:solidFill>
                  <a:schemeClr val="bg1">
                    <a:lumMod val="85000"/>
                  </a:schemeClr>
                </a:solidFill>
              </a:rPr>
              <a:t>0x</a:t>
            </a:r>
            <a:r>
              <a:rPr lang="en-US" altLang="ko-KR" sz="1400" dirty="0">
                <a:solidFill>
                  <a:srgbClr val="00C8EB"/>
                </a:solidFill>
              </a:rPr>
              <a:t>d0f1…f820</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a:t>
            </a:r>
            <a:r>
              <a:rPr lang="en-US" altLang="ko-KR" sz="1200" dirty="0">
                <a:solidFill>
                  <a:srgbClr val="DBAC7D"/>
                </a:solidFill>
              </a:rPr>
              <a:t>890c…a883</a:t>
            </a:r>
            <a:r>
              <a:rPr lang="en-US" altLang="ko-KR" sz="1200" dirty="0">
                <a:solidFill>
                  <a:schemeClr val="bg1">
                    <a:lumMod val="85000"/>
                  </a:schemeClr>
                </a:solidFill>
              </a:rPr>
              <a:t>0396…d947</a:t>
            </a:r>
            <a:r>
              <a:rPr lang="en-US" altLang="ko-KR" sz="1200" b="0" dirty="0">
                <a:solidFill>
                  <a:schemeClr val="bg1">
                    <a:lumMod val="85000"/>
                  </a:schemeClr>
                </a:solidFill>
              </a:rPr>
              <a:t>)</a:t>
            </a:r>
            <a:endParaRPr lang="ko-KR" altLang="en-US" sz="1200" dirty="0">
              <a:solidFill>
                <a:schemeClr val="bg1">
                  <a:lumMod val="85000"/>
                </a:schemeClr>
              </a:solidFill>
            </a:endParaRPr>
          </a:p>
        </p:txBody>
      </p:sp>
      <p:cxnSp>
        <p:nvCxnSpPr>
          <p:cNvPr id="93" name="직선 화살표 연결선 92">
            <a:extLst>
              <a:ext uri="{FF2B5EF4-FFF2-40B4-BE49-F238E27FC236}">
                <a16:creationId xmlns:a16="http://schemas.microsoft.com/office/drawing/2014/main" id="{406BB9C4-2E04-4A6D-AD4B-36F6F8ED2DD3}"/>
              </a:ext>
            </a:extLst>
          </p:cNvPr>
          <p:cNvCxnSpPr>
            <a:cxnSpLocks/>
            <a:stCxn id="82" idx="0"/>
            <a:endCxn id="86" idx="2"/>
          </p:cNvCxnSpPr>
          <p:nvPr/>
        </p:nvCxnSpPr>
        <p:spPr>
          <a:xfrm flipV="1">
            <a:off x="2574517" y="5959236"/>
            <a:ext cx="0" cy="255716"/>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4" name="직선 화살표 연결선 93">
            <a:extLst>
              <a:ext uri="{FF2B5EF4-FFF2-40B4-BE49-F238E27FC236}">
                <a16:creationId xmlns:a16="http://schemas.microsoft.com/office/drawing/2014/main" id="{F687C3CF-59B2-4100-98E4-76C369E80C14}"/>
              </a:ext>
            </a:extLst>
          </p:cNvPr>
          <p:cNvCxnSpPr>
            <a:cxnSpLocks/>
            <a:stCxn id="83" idx="0"/>
            <a:endCxn id="87" idx="2"/>
          </p:cNvCxnSpPr>
          <p:nvPr/>
        </p:nvCxnSpPr>
        <p:spPr>
          <a:xfrm flipH="1" flipV="1">
            <a:off x="4916373" y="5959829"/>
            <a:ext cx="5385" cy="257812"/>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5" name="직선 화살표 연결선 94">
            <a:extLst>
              <a:ext uri="{FF2B5EF4-FFF2-40B4-BE49-F238E27FC236}">
                <a16:creationId xmlns:a16="http://schemas.microsoft.com/office/drawing/2014/main" id="{A0A05795-96D2-4387-8829-B443F75EC736}"/>
              </a:ext>
            </a:extLst>
          </p:cNvPr>
          <p:cNvCxnSpPr>
            <a:cxnSpLocks/>
            <a:stCxn id="84" idx="0"/>
            <a:endCxn id="88" idx="2"/>
          </p:cNvCxnSpPr>
          <p:nvPr/>
        </p:nvCxnSpPr>
        <p:spPr>
          <a:xfrm flipV="1">
            <a:off x="7268999" y="5959236"/>
            <a:ext cx="1416" cy="255880"/>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6" name="직선 화살표 연결선 95">
            <a:extLst>
              <a:ext uri="{FF2B5EF4-FFF2-40B4-BE49-F238E27FC236}">
                <a16:creationId xmlns:a16="http://schemas.microsoft.com/office/drawing/2014/main" id="{9CA4CB61-64A8-4B9A-873E-35D7109E29F5}"/>
              </a:ext>
            </a:extLst>
          </p:cNvPr>
          <p:cNvCxnSpPr>
            <a:cxnSpLocks/>
            <a:stCxn id="85" idx="0"/>
            <a:endCxn id="89" idx="2"/>
          </p:cNvCxnSpPr>
          <p:nvPr/>
        </p:nvCxnSpPr>
        <p:spPr>
          <a:xfrm flipH="1" flipV="1">
            <a:off x="9610495" y="5966068"/>
            <a:ext cx="5744" cy="247897"/>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7" name="직선 화살표 연결선 96">
            <a:extLst>
              <a:ext uri="{FF2B5EF4-FFF2-40B4-BE49-F238E27FC236}">
                <a16:creationId xmlns:a16="http://schemas.microsoft.com/office/drawing/2014/main" id="{0DE11269-E3BC-4034-A4BD-6E9534AD048B}"/>
              </a:ext>
            </a:extLst>
          </p:cNvPr>
          <p:cNvCxnSpPr>
            <a:cxnSpLocks/>
            <a:stCxn id="86" idx="0"/>
            <a:endCxn id="90" idx="2"/>
          </p:cNvCxnSpPr>
          <p:nvPr/>
        </p:nvCxnSpPr>
        <p:spPr>
          <a:xfrm flipV="1">
            <a:off x="2574517" y="5216844"/>
            <a:ext cx="1174871" cy="219172"/>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8" name="직선 화살표 연결선 97">
            <a:extLst>
              <a:ext uri="{FF2B5EF4-FFF2-40B4-BE49-F238E27FC236}">
                <a16:creationId xmlns:a16="http://schemas.microsoft.com/office/drawing/2014/main" id="{191D4E7B-22AC-4CD6-85D3-023AEA48FA1A}"/>
              </a:ext>
            </a:extLst>
          </p:cNvPr>
          <p:cNvCxnSpPr>
            <a:cxnSpLocks/>
            <a:stCxn id="87" idx="0"/>
            <a:endCxn id="90" idx="2"/>
          </p:cNvCxnSpPr>
          <p:nvPr/>
        </p:nvCxnSpPr>
        <p:spPr>
          <a:xfrm flipH="1" flipV="1">
            <a:off x="3749388" y="5216844"/>
            <a:ext cx="1166985" cy="219765"/>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9" name="직선 화살표 연결선 98">
            <a:extLst>
              <a:ext uri="{FF2B5EF4-FFF2-40B4-BE49-F238E27FC236}">
                <a16:creationId xmlns:a16="http://schemas.microsoft.com/office/drawing/2014/main" id="{6B533508-9D16-4001-9479-2C5DF7AA0B73}"/>
              </a:ext>
            </a:extLst>
          </p:cNvPr>
          <p:cNvCxnSpPr>
            <a:cxnSpLocks/>
            <a:stCxn id="88" idx="0"/>
            <a:endCxn id="91" idx="2"/>
          </p:cNvCxnSpPr>
          <p:nvPr/>
        </p:nvCxnSpPr>
        <p:spPr>
          <a:xfrm flipV="1">
            <a:off x="7270415" y="5228627"/>
            <a:ext cx="1152095" cy="207389"/>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직선 화살표 연결선 99">
            <a:extLst>
              <a:ext uri="{FF2B5EF4-FFF2-40B4-BE49-F238E27FC236}">
                <a16:creationId xmlns:a16="http://schemas.microsoft.com/office/drawing/2014/main" id="{2E842D18-2B3E-4884-982E-152B44F12C2A}"/>
              </a:ext>
            </a:extLst>
          </p:cNvPr>
          <p:cNvCxnSpPr>
            <a:cxnSpLocks/>
            <a:stCxn id="89" idx="0"/>
            <a:endCxn id="91" idx="2"/>
          </p:cNvCxnSpPr>
          <p:nvPr/>
        </p:nvCxnSpPr>
        <p:spPr>
          <a:xfrm flipH="1" flipV="1">
            <a:off x="8422510" y="5228627"/>
            <a:ext cx="1187985" cy="214221"/>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직선 화살표 연결선 100">
            <a:extLst>
              <a:ext uri="{FF2B5EF4-FFF2-40B4-BE49-F238E27FC236}">
                <a16:creationId xmlns:a16="http://schemas.microsoft.com/office/drawing/2014/main" id="{465096A7-D2C7-411E-B244-E208D7D8B4B1}"/>
              </a:ext>
            </a:extLst>
          </p:cNvPr>
          <p:cNvCxnSpPr>
            <a:cxnSpLocks/>
            <a:stCxn id="90" idx="0"/>
            <a:endCxn id="92" idx="2"/>
          </p:cNvCxnSpPr>
          <p:nvPr/>
        </p:nvCxnSpPr>
        <p:spPr>
          <a:xfrm flipV="1">
            <a:off x="3749388" y="4488569"/>
            <a:ext cx="2346091" cy="205055"/>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직선 화살표 연결선 101">
            <a:extLst>
              <a:ext uri="{FF2B5EF4-FFF2-40B4-BE49-F238E27FC236}">
                <a16:creationId xmlns:a16="http://schemas.microsoft.com/office/drawing/2014/main" id="{B28EDDDB-FC93-4127-9916-5E7CB3E1F0CA}"/>
              </a:ext>
            </a:extLst>
          </p:cNvPr>
          <p:cNvCxnSpPr>
            <a:cxnSpLocks/>
            <a:stCxn id="91" idx="0"/>
            <a:endCxn id="92" idx="2"/>
          </p:cNvCxnSpPr>
          <p:nvPr/>
        </p:nvCxnSpPr>
        <p:spPr>
          <a:xfrm flipH="1" flipV="1">
            <a:off x="6095479" y="4488569"/>
            <a:ext cx="2327031" cy="216838"/>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직선 연결선 102">
            <a:extLst>
              <a:ext uri="{FF2B5EF4-FFF2-40B4-BE49-F238E27FC236}">
                <a16:creationId xmlns:a16="http://schemas.microsoft.com/office/drawing/2014/main" id="{E97014A5-3574-459B-B554-74B37246AB21}"/>
              </a:ext>
            </a:extLst>
          </p:cNvPr>
          <p:cNvCxnSpPr>
            <a:cxnSpLocks/>
          </p:cNvCxnSpPr>
          <p:nvPr/>
        </p:nvCxnSpPr>
        <p:spPr>
          <a:xfrm flipV="1">
            <a:off x="1494517" y="6080430"/>
            <a:ext cx="9201722" cy="13746"/>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sp>
        <p:nvSpPr>
          <p:cNvPr id="149" name="TextBox 148">
            <a:extLst>
              <a:ext uri="{FF2B5EF4-FFF2-40B4-BE49-F238E27FC236}">
                <a16:creationId xmlns:a16="http://schemas.microsoft.com/office/drawing/2014/main" id="{F3B14FEF-6273-4A23-A0F7-871E5FB4AF28}"/>
              </a:ext>
            </a:extLst>
          </p:cNvPr>
          <p:cNvSpPr txBox="1"/>
          <p:nvPr/>
        </p:nvSpPr>
        <p:spPr>
          <a:xfrm>
            <a:off x="165349" y="3509336"/>
            <a:ext cx="5259635" cy="615553"/>
          </a:xfrm>
          <a:prstGeom prst="rect">
            <a:avLst/>
          </a:prstGeom>
          <a:noFill/>
          <a:ln w="12700">
            <a:noFill/>
          </a:ln>
        </p:spPr>
        <p:txBody>
          <a:bodyPr wrap="square" rtlCol="0">
            <a:spAutoFit/>
          </a:bodyPr>
          <a:lstStyle/>
          <a:p>
            <a:r>
              <a:rPr lang="en-US" altLang="ko-KR" sz="1200" dirty="0">
                <a:solidFill>
                  <a:schemeClr val="bg1">
                    <a:lumMod val="85000"/>
                  </a:schemeClr>
                </a:solidFill>
              </a:rPr>
              <a:t>Hash(A </a:t>
            </a:r>
            <a:r>
              <a:rPr lang="ko-KR" altLang="en-US" sz="1200" dirty="0">
                <a:solidFill>
                  <a:schemeClr val="bg1">
                    <a:lumMod val="85000"/>
                  </a:schemeClr>
                </a:solidFill>
              </a:rPr>
              <a:t>➡ </a:t>
            </a:r>
            <a:r>
              <a:rPr lang="en-US" altLang="ko-KR" sz="1200" dirty="0">
                <a:solidFill>
                  <a:schemeClr val="bg1">
                    <a:lumMod val="85000"/>
                  </a:schemeClr>
                </a:solidFill>
              </a:rPr>
              <a:t>B 100 ETH) = SHA-256(SHA-256(A </a:t>
            </a:r>
            <a:r>
              <a:rPr lang="ko-KR" altLang="en-US" sz="1200" b="0" dirty="0">
                <a:solidFill>
                  <a:schemeClr val="bg1">
                    <a:lumMod val="85000"/>
                  </a:schemeClr>
                </a:solidFill>
              </a:rPr>
              <a:t>➡ </a:t>
            </a:r>
            <a:r>
              <a:rPr lang="en-US" altLang="ko-KR" sz="1200" b="0" dirty="0">
                <a:solidFill>
                  <a:schemeClr val="bg1">
                    <a:lumMod val="85000"/>
                  </a:schemeClr>
                </a:solidFill>
              </a:rPr>
              <a:t>B 100 ETH))</a:t>
            </a:r>
          </a:p>
          <a:p>
            <a:r>
              <a:rPr lang="en-US" altLang="ko-KR" sz="1100" dirty="0">
                <a:solidFill>
                  <a:schemeClr val="bg1">
                    <a:lumMod val="85000"/>
                  </a:schemeClr>
                </a:solidFill>
              </a:rPr>
              <a:t>= </a:t>
            </a:r>
            <a:r>
              <a:rPr lang="en-US" altLang="ko-KR" sz="1100" dirty="0">
                <a:solidFill>
                  <a:srgbClr val="B99FFF"/>
                </a:solidFill>
              </a:rPr>
              <a:t>b198</a:t>
            </a:r>
            <a:r>
              <a:rPr lang="en-US" altLang="ko-KR" sz="1100" dirty="0">
                <a:solidFill>
                  <a:schemeClr val="bg1">
                    <a:lumMod val="85000"/>
                  </a:schemeClr>
                </a:solidFill>
              </a:rPr>
              <a:t>6b79781eb8b52d3159e41c73a26565297bf5aaa753c25e9520d81f4b</a:t>
            </a:r>
            <a:r>
              <a:rPr lang="en-US" altLang="ko-KR" sz="1100" dirty="0">
                <a:solidFill>
                  <a:srgbClr val="B99FFF"/>
                </a:solidFill>
              </a:rPr>
              <a:t>15ae</a:t>
            </a:r>
            <a:endParaRPr lang="en-US" altLang="ko-KR" sz="1100" b="0" dirty="0">
              <a:solidFill>
                <a:srgbClr val="B99FFF"/>
              </a:solidFill>
            </a:endParaRPr>
          </a:p>
          <a:p>
            <a:r>
              <a:rPr lang="en-US" altLang="ko-KR" sz="1100" dirty="0">
                <a:solidFill>
                  <a:schemeClr val="bg1">
                    <a:lumMod val="85000"/>
                  </a:schemeClr>
                </a:solidFill>
              </a:rPr>
              <a:t>= </a:t>
            </a:r>
            <a:r>
              <a:rPr lang="en-US" altLang="ko-KR" sz="1100" dirty="0">
                <a:solidFill>
                  <a:srgbClr val="B99FFF"/>
                </a:solidFill>
              </a:rPr>
              <a:t>b198</a:t>
            </a:r>
            <a:r>
              <a:rPr lang="en-US" altLang="ko-KR" sz="1100" dirty="0">
                <a:solidFill>
                  <a:schemeClr val="bg1">
                    <a:lumMod val="85000"/>
                  </a:schemeClr>
                </a:solidFill>
              </a:rPr>
              <a:t>…</a:t>
            </a:r>
            <a:r>
              <a:rPr lang="en-US" altLang="ko-KR" sz="1100" dirty="0">
                <a:solidFill>
                  <a:srgbClr val="B99FFF"/>
                </a:solidFill>
              </a:rPr>
              <a:t>15ae</a:t>
            </a:r>
            <a:endParaRPr lang="ko-KR" altLang="en-US" sz="1100" dirty="0">
              <a:solidFill>
                <a:srgbClr val="B99FFF"/>
              </a:solidFill>
            </a:endParaRPr>
          </a:p>
        </p:txBody>
      </p:sp>
      <p:sp>
        <p:nvSpPr>
          <p:cNvPr id="150" name="TextBox 149">
            <a:extLst>
              <a:ext uri="{FF2B5EF4-FFF2-40B4-BE49-F238E27FC236}">
                <a16:creationId xmlns:a16="http://schemas.microsoft.com/office/drawing/2014/main" id="{E7A878D8-3D7D-47BF-AD19-84CF52295BEE}"/>
              </a:ext>
            </a:extLst>
          </p:cNvPr>
          <p:cNvSpPr txBox="1"/>
          <p:nvPr/>
        </p:nvSpPr>
        <p:spPr>
          <a:xfrm>
            <a:off x="7693616" y="3567156"/>
            <a:ext cx="4234859" cy="461665"/>
          </a:xfrm>
          <a:prstGeom prst="rect">
            <a:avLst/>
          </a:prstGeom>
          <a:noFill/>
          <a:ln w="12700">
            <a:noFill/>
          </a:ln>
        </p:spPr>
        <p:txBody>
          <a:bodyPr wrap="square" rtlCol="0">
            <a:spAutoFit/>
          </a:bodyPr>
          <a:lstStyle/>
          <a:p>
            <a:r>
              <a:rPr lang="en-US" altLang="ko-KR" sz="1200" dirty="0">
                <a:solidFill>
                  <a:schemeClr val="bg1">
                    <a:lumMod val="85000"/>
                  </a:schemeClr>
                </a:solidFill>
              </a:rPr>
              <a:t>※ </a:t>
            </a:r>
            <a:r>
              <a:rPr lang="ko-KR" altLang="en-US" sz="1200" dirty="0">
                <a:solidFill>
                  <a:schemeClr val="bg1">
                    <a:lumMod val="85000"/>
                  </a:schemeClr>
                </a:solidFill>
              </a:rPr>
              <a:t>마지막 노드의 짝이 없는 경우 </a:t>
            </a:r>
            <a:r>
              <a:rPr lang="en-US" altLang="ko-KR" sz="1200" dirty="0">
                <a:solidFill>
                  <a:schemeClr val="bg1">
                    <a:lumMod val="85000"/>
                  </a:schemeClr>
                </a:solidFill>
              </a:rPr>
              <a:t>0x</a:t>
            </a:r>
            <a:r>
              <a:rPr lang="en-US" altLang="ko-KR" sz="1200" dirty="0">
                <a:solidFill>
                  <a:srgbClr val="B99FFF"/>
                </a:solidFill>
              </a:rPr>
              <a:t>000…000</a:t>
            </a:r>
            <a:r>
              <a:rPr lang="en-US" altLang="ko-KR" sz="1200" dirty="0">
                <a:solidFill>
                  <a:schemeClr val="bg1">
                    <a:lumMod val="85000"/>
                  </a:schemeClr>
                </a:solidFill>
              </a:rPr>
              <a:t> </a:t>
            </a:r>
            <a:r>
              <a:rPr lang="ko-KR" altLang="en-US" sz="1200" dirty="0">
                <a:solidFill>
                  <a:schemeClr val="bg1">
                    <a:lumMod val="85000"/>
                  </a:schemeClr>
                </a:solidFill>
              </a:rPr>
              <a:t>추가 후 </a:t>
            </a:r>
            <a:r>
              <a:rPr lang="en-US" altLang="ko-KR" sz="1200" dirty="0">
                <a:solidFill>
                  <a:schemeClr val="bg1">
                    <a:lumMod val="85000"/>
                  </a:schemeClr>
                </a:solidFill>
              </a:rPr>
              <a:t>Hash</a:t>
            </a:r>
            <a:br>
              <a:rPr lang="en-US" altLang="ko-KR" sz="1200" dirty="0">
                <a:solidFill>
                  <a:schemeClr val="bg1">
                    <a:lumMod val="85000"/>
                  </a:schemeClr>
                </a:solidFill>
              </a:rPr>
            </a:br>
            <a:r>
              <a:rPr lang="en-US" altLang="ko-KR" sz="1100" dirty="0">
                <a:solidFill>
                  <a:schemeClr val="bg1">
                    <a:lumMod val="85000"/>
                  </a:schemeClr>
                </a:solidFill>
              </a:rPr>
              <a:t>Hash(7e7…4d0</a:t>
            </a:r>
            <a:r>
              <a:rPr lang="en-US" altLang="ko-KR" sz="1100" dirty="0">
                <a:solidFill>
                  <a:srgbClr val="B99FFF"/>
                </a:solidFill>
              </a:rPr>
              <a:t>000…000</a:t>
            </a:r>
            <a:r>
              <a:rPr lang="en-US" altLang="ko-KR" sz="1100" dirty="0">
                <a:solidFill>
                  <a:schemeClr val="bg1">
                    <a:lumMod val="85000"/>
                  </a:schemeClr>
                </a:solidFill>
              </a:rPr>
              <a:t>) = cba…b6f</a:t>
            </a:r>
            <a:endParaRPr lang="ko-KR" altLang="en-US" sz="1100" dirty="0">
              <a:solidFill>
                <a:srgbClr val="B99FFF"/>
              </a:solidFill>
            </a:endParaRPr>
          </a:p>
        </p:txBody>
      </p:sp>
    </p:spTree>
    <p:extLst>
      <p:ext uri="{BB962C8B-B14F-4D97-AF65-F5344CB8AC3E}">
        <p14:creationId xmlns:p14="http://schemas.microsoft.com/office/powerpoint/2010/main" val="732633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8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9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8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89"/>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96"/>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97"/>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9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90"/>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99"/>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00"/>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91"/>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101"/>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02"/>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92"/>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1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82" grpId="0" animBg="1"/>
      <p:bldP spid="83" grpId="0" animBg="1"/>
      <p:bldP spid="84" grpId="0" animBg="1"/>
      <p:bldP spid="85" grpId="0" animBg="1"/>
      <p:bldP spid="86" grpId="0" animBg="1"/>
      <p:bldP spid="87" grpId="0" animBg="1"/>
      <p:bldP spid="88" grpId="0" animBg="1"/>
      <p:bldP spid="89" grpId="0" animBg="1"/>
      <p:bldP spid="90" grpId="0" animBg="1"/>
      <p:bldP spid="91" grpId="0" animBg="1"/>
      <p:bldP spid="92" grpId="0" animBg="1"/>
      <p:bldP spid="149" grpId="0"/>
      <p:bldP spid="150"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19FB1631-EA00-4001-BE47-3D44CC4EBD35}"/>
              </a:ext>
            </a:extLst>
          </p:cNvPr>
          <p:cNvSpPr>
            <a:spLocks noGrp="1"/>
          </p:cNvSpPr>
          <p:nvPr>
            <p:ph type="title"/>
          </p:nvPr>
        </p:nvSpPr>
        <p:spPr/>
        <p:txBody>
          <a:bodyPr/>
          <a:lstStyle/>
          <a:p>
            <a:r>
              <a:rPr lang="ko-KR" altLang="en-US" dirty="0"/>
              <a:t>블록과 트랜잭션 </a:t>
            </a:r>
            <a:r>
              <a:rPr lang="en-US" altLang="ko-KR" dirty="0"/>
              <a:t>[ </a:t>
            </a:r>
            <a:r>
              <a:rPr lang="ko-KR" altLang="en-US" dirty="0" err="1"/>
              <a:t>머클</a:t>
            </a:r>
            <a:r>
              <a:rPr lang="ko-KR" altLang="en-US" dirty="0"/>
              <a:t> 증명 </a:t>
            </a:r>
            <a:r>
              <a:rPr lang="en-US" altLang="ko-KR" dirty="0"/>
              <a:t>(Merkle Proof),</a:t>
            </a:r>
            <a:r>
              <a:rPr lang="ko-KR" altLang="en-US" dirty="0"/>
              <a:t>트랜잭션 위</a:t>
            </a:r>
            <a:r>
              <a:rPr lang="en-US" altLang="ko-KR" dirty="0"/>
              <a:t>·</a:t>
            </a:r>
            <a:r>
              <a:rPr lang="ko-KR" altLang="en-US" dirty="0"/>
              <a:t>변조 탐지 </a:t>
            </a:r>
            <a:r>
              <a:rPr lang="en-US" altLang="ko-KR" dirty="0"/>
              <a:t>]</a:t>
            </a:r>
            <a:endParaRPr lang="ko-KR" altLang="en-US" dirty="0"/>
          </a:p>
        </p:txBody>
      </p:sp>
      <p:sp>
        <p:nvSpPr>
          <p:cNvPr id="151" name="TextBox 150">
            <a:extLst>
              <a:ext uri="{FF2B5EF4-FFF2-40B4-BE49-F238E27FC236}">
                <a16:creationId xmlns:a16="http://schemas.microsoft.com/office/drawing/2014/main" id="{19AF5DE2-FBC4-4A56-8702-FEEC474AD485}"/>
              </a:ext>
            </a:extLst>
          </p:cNvPr>
          <p:cNvSpPr txBox="1"/>
          <p:nvPr/>
        </p:nvSpPr>
        <p:spPr>
          <a:xfrm>
            <a:off x="3841758" y="3496958"/>
            <a:ext cx="2160000" cy="307777"/>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rPr>
              <a:t>Tx1 B </a:t>
            </a:r>
            <a:r>
              <a:rPr lang="ko-KR" altLang="en-US" sz="1400" b="0" dirty="0">
                <a:solidFill>
                  <a:schemeClr val="bg1">
                    <a:lumMod val="85000"/>
                  </a:schemeClr>
                </a:solidFill>
              </a:rPr>
              <a:t>➡ </a:t>
            </a:r>
            <a:r>
              <a:rPr lang="en-US" altLang="ko-KR" sz="1400" dirty="0">
                <a:solidFill>
                  <a:srgbClr val="EF296B"/>
                </a:solidFill>
              </a:rPr>
              <a:t>H</a:t>
            </a:r>
            <a:r>
              <a:rPr lang="en-US" altLang="ko-KR" sz="1400" b="0" dirty="0">
                <a:solidFill>
                  <a:schemeClr val="bg1">
                    <a:lumMod val="85000"/>
                  </a:schemeClr>
                </a:solidFill>
              </a:rPr>
              <a:t> 200 ETH</a:t>
            </a:r>
            <a:endParaRPr lang="ko-KR" altLang="en-US" sz="1400" dirty="0">
              <a:solidFill>
                <a:schemeClr val="bg1">
                  <a:lumMod val="85000"/>
                </a:schemeClr>
              </a:solidFill>
            </a:endParaRPr>
          </a:p>
        </p:txBody>
      </p:sp>
      <p:cxnSp>
        <p:nvCxnSpPr>
          <p:cNvPr id="152" name="직선 화살표 연결선 151">
            <a:extLst>
              <a:ext uri="{FF2B5EF4-FFF2-40B4-BE49-F238E27FC236}">
                <a16:creationId xmlns:a16="http://schemas.microsoft.com/office/drawing/2014/main" id="{91EC6510-48BE-4A74-81F2-A975FB56F743}"/>
              </a:ext>
            </a:extLst>
          </p:cNvPr>
          <p:cNvCxnSpPr>
            <a:cxnSpLocks/>
            <a:endCxn id="151" idx="0"/>
          </p:cNvCxnSpPr>
          <p:nvPr/>
        </p:nvCxnSpPr>
        <p:spPr>
          <a:xfrm>
            <a:off x="4921758" y="3345482"/>
            <a:ext cx="0" cy="151476"/>
          </a:xfrm>
          <a:prstGeom prst="straightConnector1">
            <a:avLst/>
          </a:prstGeom>
          <a:ln w="12700">
            <a:solidFill>
              <a:srgbClr val="EF296B"/>
            </a:solidFill>
            <a:tailEnd type="triangle"/>
          </a:ln>
        </p:spPr>
        <p:style>
          <a:lnRef idx="1">
            <a:schemeClr val="accent1"/>
          </a:lnRef>
          <a:fillRef idx="0">
            <a:schemeClr val="accent1"/>
          </a:fillRef>
          <a:effectRef idx="0">
            <a:schemeClr val="accent1"/>
          </a:effectRef>
          <a:fontRef idx="minor">
            <a:schemeClr val="tx1"/>
          </a:fontRef>
        </p:style>
      </p:cxnSp>
      <p:sp>
        <p:nvSpPr>
          <p:cNvPr id="177" name="TextBox 176">
            <a:extLst>
              <a:ext uri="{FF2B5EF4-FFF2-40B4-BE49-F238E27FC236}">
                <a16:creationId xmlns:a16="http://schemas.microsoft.com/office/drawing/2014/main" id="{32842C68-8716-4A5D-9A82-ACB51501B9B2}"/>
              </a:ext>
            </a:extLst>
          </p:cNvPr>
          <p:cNvSpPr txBox="1"/>
          <p:nvPr/>
        </p:nvSpPr>
        <p:spPr>
          <a:xfrm>
            <a:off x="1681758" y="3489803"/>
            <a:ext cx="2160000" cy="307777"/>
          </a:xfrm>
          <a:prstGeom prst="rect">
            <a:avLst/>
          </a:prstGeom>
          <a:noFill/>
          <a:ln w="12700">
            <a:noFill/>
          </a:ln>
        </p:spPr>
        <p:txBody>
          <a:bodyPr wrap="square" rtlCol="0">
            <a:spAutoFit/>
          </a:bodyPr>
          <a:lstStyle/>
          <a:p>
            <a:pPr algn="ctr"/>
            <a:r>
              <a:rPr lang="en-US" altLang="ko-KR" sz="1400" dirty="0">
                <a:solidFill>
                  <a:srgbClr val="EF296B"/>
                </a:solidFill>
              </a:rPr>
              <a:t>Hacker</a:t>
            </a:r>
            <a:endParaRPr lang="ko-KR" altLang="en-US" sz="1400" dirty="0">
              <a:solidFill>
                <a:schemeClr val="bg1">
                  <a:lumMod val="85000"/>
                </a:schemeClr>
              </a:solidFill>
            </a:endParaRPr>
          </a:p>
        </p:txBody>
      </p:sp>
      <p:cxnSp>
        <p:nvCxnSpPr>
          <p:cNvPr id="178" name="직선 화살표 연결선 177">
            <a:extLst>
              <a:ext uri="{FF2B5EF4-FFF2-40B4-BE49-F238E27FC236}">
                <a16:creationId xmlns:a16="http://schemas.microsoft.com/office/drawing/2014/main" id="{A3AE22F7-4157-4C2F-B4F4-41C9389CEDCF}"/>
              </a:ext>
            </a:extLst>
          </p:cNvPr>
          <p:cNvCxnSpPr>
            <a:cxnSpLocks/>
            <a:endCxn id="177" idx="3"/>
          </p:cNvCxnSpPr>
          <p:nvPr/>
        </p:nvCxnSpPr>
        <p:spPr>
          <a:xfrm>
            <a:off x="3159314" y="3643692"/>
            <a:ext cx="682444" cy="0"/>
          </a:xfrm>
          <a:prstGeom prst="straightConnector1">
            <a:avLst/>
          </a:prstGeom>
          <a:ln w="12700">
            <a:solidFill>
              <a:srgbClr val="EF296B"/>
            </a:solidFill>
            <a:tailEnd type="triangle"/>
          </a:ln>
        </p:spPr>
        <p:style>
          <a:lnRef idx="1">
            <a:schemeClr val="accent1"/>
          </a:lnRef>
          <a:fillRef idx="0">
            <a:schemeClr val="accent1"/>
          </a:fillRef>
          <a:effectRef idx="0">
            <a:schemeClr val="accent1"/>
          </a:effectRef>
          <a:fontRef idx="minor">
            <a:schemeClr val="tx1"/>
          </a:fontRef>
        </p:style>
      </p:cxnSp>
      <p:sp>
        <p:nvSpPr>
          <p:cNvPr id="182" name="TextBox 181">
            <a:extLst>
              <a:ext uri="{FF2B5EF4-FFF2-40B4-BE49-F238E27FC236}">
                <a16:creationId xmlns:a16="http://schemas.microsoft.com/office/drawing/2014/main" id="{BE5B920C-627A-41FD-A7A8-58BB748A4D71}"/>
              </a:ext>
            </a:extLst>
          </p:cNvPr>
          <p:cNvSpPr txBox="1"/>
          <p:nvPr/>
        </p:nvSpPr>
        <p:spPr>
          <a:xfrm>
            <a:off x="8072449" y="3919705"/>
            <a:ext cx="3696974" cy="307777"/>
          </a:xfrm>
          <a:prstGeom prst="rect">
            <a:avLst/>
          </a:prstGeom>
          <a:noFill/>
        </p:spPr>
        <p:txBody>
          <a:bodyPr wrap="none" rtlCol="0">
            <a:spAutoFit/>
          </a:bodyPr>
          <a:lstStyle/>
          <a:p>
            <a:r>
              <a:rPr lang="en-US" altLang="ko-KR" sz="1400" dirty="0">
                <a:solidFill>
                  <a:srgbClr val="EF296B"/>
                </a:solidFill>
              </a:rPr>
              <a:t>0x7eb7…fc58 </a:t>
            </a:r>
            <a:r>
              <a:rPr lang="en-US" altLang="ko-KR" sz="1400" dirty="0">
                <a:solidFill>
                  <a:schemeClr val="bg1">
                    <a:lumMod val="85000"/>
                  </a:schemeClr>
                </a:solidFill>
              </a:rPr>
              <a:t>≠</a:t>
            </a:r>
            <a:r>
              <a:rPr lang="en-US" altLang="ko-KR" sz="1400" dirty="0">
                <a:solidFill>
                  <a:srgbClr val="EF296B"/>
                </a:solidFill>
              </a:rPr>
              <a:t> </a:t>
            </a:r>
            <a:r>
              <a:rPr lang="en-US" altLang="ko-KR" sz="1400" dirty="0">
                <a:solidFill>
                  <a:srgbClr val="00C8EB"/>
                </a:solidFill>
              </a:rPr>
              <a:t>0xd0f1…f820 </a:t>
            </a:r>
            <a:r>
              <a:rPr lang="en-US" altLang="ko-KR" sz="1400" dirty="0">
                <a:solidFill>
                  <a:schemeClr val="bg1">
                    <a:lumMod val="85000"/>
                  </a:schemeClr>
                </a:solidFill>
              </a:rPr>
              <a:t>(</a:t>
            </a:r>
            <a:r>
              <a:rPr lang="ko-KR" altLang="en-US" sz="1400" dirty="0">
                <a:solidFill>
                  <a:schemeClr val="bg1">
                    <a:lumMod val="85000"/>
                  </a:schemeClr>
                </a:solidFill>
              </a:rPr>
              <a:t>위</a:t>
            </a:r>
            <a:r>
              <a:rPr lang="en-US" altLang="ko-KR" sz="1400" dirty="0">
                <a:solidFill>
                  <a:schemeClr val="bg1">
                    <a:lumMod val="85000"/>
                  </a:schemeClr>
                </a:solidFill>
              </a:rPr>
              <a:t>·</a:t>
            </a:r>
            <a:r>
              <a:rPr lang="ko-KR" altLang="en-US" sz="1400" dirty="0">
                <a:solidFill>
                  <a:schemeClr val="bg1">
                    <a:lumMod val="85000"/>
                  </a:schemeClr>
                </a:solidFill>
              </a:rPr>
              <a:t>변조 탐지</a:t>
            </a:r>
            <a:r>
              <a:rPr lang="en-US" altLang="ko-KR" sz="1400" dirty="0">
                <a:solidFill>
                  <a:schemeClr val="bg1">
                    <a:lumMod val="85000"/>
                  </a:schemeClr>
                </a:solidFill>
              </a:rPr>
              <a:t>)</a:t>
            </a:r>
            <a:endParaRPr lang="ko-KR" altLang="en-US" sz="1400" dirty="0">
              <a:solidFill>
                <a:schemeClr val="bg1">
                  <a:lumMod val="85000"/>
                </a:schemeClr>
              </a:solidFill>
            </a:endParaRPr>
          </a:p>
        </p:txBody>
      </p:sp>
      <p:grpSp>
        <p:nvGrpSpPr>
          <p:cNvPr id="2" name="그룹 1">
            <a:extLst>
              <a:ext uri="{FF2B5EF4-FFF2-40B4-BE49-F238E27FC236}">
                <a16:creationId xmlns:a16="http://schemas.microsoft.com/office/drawing/2014/main" id="{CCC1716B-EDF9-41E8-8F62-0CC64CACFE74}"/>
              </a:ext>
            </a:extLst>
          </p:cNvPr>
          <p:cNvGrpSpPr/>
          <p:nvPr/>
        </p:nvGrpSpPr>
        <p:grpSpPr>
          <a:xfrm>
            <a:off x="1502542" y="783275"/>
            <a:ext cx="9201722" cy="2560069"/>
            <a:chOff x="1646917" y="707650"/>
            <a:chExt cx="9201722" cy="2560069"/>
          </a:xfrm>
        </p:grpSpPr>
        <p:sp>
          <p:nvSpPr>
            <p:cNvPr id="53" name="TextBox 52">
              <a:extLst>
                <a:ext uri="{FF2B5EF4-FFF2-40B4-BE49-F238E27FC236}">
                  <a16:creationId xmlns:a16="http://schemas.microsoft.com/office/drawing/2014/main" id="{D3294218-8D69-4B3D-A112-63A9EE1A8708}"/>
                </a:ext>
              </a:extLst>
            </p:cNvPr>
            <p:cNvSpPr txBox="1"/>
            <p:nvPr/>
          </p:nvSpPr>
          <p:spPr>
            <a:xfrm>
              <a:off x="1646917" y="2957253"/>
              <a:ext cx="2160000" cy="307777"/>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rPr>
                <a:t>Tx0 A </a:t>
              </a:r>
              <a:r>
                <a:rPr lang="ko-KR" altLang="en-US" sz="1400" b="0" dirty="0">
                  <a:solidFill>
                    <a:schemeClr val="bg1">
                      <a:lumMod val="85000"/>
                    </a:schemeClr>
                  </a:solidFill>
                </a:rPr>
                <a:t>➡ </a:t>
              </a:r>
              <a:r>
                <a:rPr lang="en-US" altLang="ko-KR" sz="1400" b="0" dirty="0">
                  <a:solidFill>
                    <a:schemeClr val="bg1">
                      <a:lumMod val="85000"/>
                    </a:schemeClr>
                  </a:solidFill>
                </a:rPr>
                <a:t>B 100 ETH</a:t>
              </a:r>
              <a:endParaRPr lang="ko-KR" altLang="en-US" sz="1400" dirty="0">
                <a:solidFill>
                  <a:schemeClr val="bg1">
                    <a:lumMod val="85000"/>
                  </a:schemeClr>
                </a:solidFill>
              </a:endParaRPr>
            </a:p>
          </p:txBody>
        </p:sp>
        <p:sp>
          <p:nvSpPr>
            <p:cNvPr id="54" name="TextBox 53">
              <a:extLst>
                <a:ext uri="{FF2B5EF4-FFF2-40B4-BE49-F238E27FC236}">
                  <a16:creationId xmlns:a16="http://schemas.microsoft.com/office/drawing/2014/main" id="{C8B35359-A2F9-44E9-8075-F9B5C6730BE9}"/>
                </a:ext>
              </a:extLst>
            </p:cNvPr>
            <p:cNvSpPr txBox="1"/>
            <p:nvPr/>
          </p:nvSpPr>
          <p:spPr>
            <a:xfrm>
              <a:off x="3994158" y="2959942"/>
              <a:ext cx="2160000" cy="307777"/>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rPr>
                <a:t>Tx1 B </a:t>
              </a:r>
              <a:r>
                <a:rPr lang="ko-KR" altLang="en-US" sz="1400" b="0" dirty="0">
                  <a:solidFill>
                    <a:schemeClr val="bg1">
                      <a:lumMod val="85000"/>
                    </a:schemeClr>
                  </a:solidFill>
                </a:rPr>
                <a:t>➡ </a:t>
              </a:r>
              <a:r>
                <a:rPr lang="en-US" altLang="ko-KR" sz="1400" dirty="0">
                  <a:solidFill>
                    <a:schemeClr val="bg1">
                      <a:lumMod val="85000"/>
                    </a:schemeClr>
                  </a:solidFill>
                </a:rPr>
                <a:t>C</a:t>
              </a:r>
              <a:r>
                <a:rPr lang="en-US" altLang="ko-KR" sz="1400" b="0" dirty="0">
                  <a:solidFill>
                    <a:schemeClr val="bg1">
                      <a:lumMod val="85000"/>
                    </a:schemeClr>
                  </a:solidFill>
                </a:rPr>
                <a:t> 200 ETH</a:t>
              </a:r>
              <a:endParaRPr lang="ko-KR" altLang="en-US" sz="1400" dirty="0">
                <a:solidFill>
                  <a:schemeClr val="bg1">
                    <a:lumMod val="85000"/>
                  </a:schemeClr>
                </a:solidFill>
              </a:endParaRPr>
            </a:p>
          </p:txBody>
        </p:sp>
        <p:sp>
          <p:nvSpPr>
            <p:cNvPr id="55" name="TextBox 54">
              <a:extLst>
                <a:ext uri="{FF2B5EF4-FFF2-40B4-BE49-F238E27FC236}">
                  <a16:creationId xmlns:a16="http://schemas.microsoft.com/office/drawing/2014/main" id="{19F30981-93C2-4344-AAB7-F0E24952B50C}"/>
                </a:ext>
              </a:extLst>
            </p:cNvPr>
            <p:cNvSpPr txBox="1"/>
            <p:nvPr/>
          </p:nvSpPr>
          <p:spPr>
            <a:xfrm>
              <a:off x="6341399" y="2957417"/>
              <a:ext cx="2160000" cy="307777"/>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rPr>
                <a:t>Tx2 A </a:t>
              </a:r>
              <a:r>
                <a:rPr lang="ko-KR" altLang="en-US" sz="1400" b="0" dirty="0">
                  <a:solidFill>
                    <a:schemeClr val="bg1">
                      <a:lumMod val="85000"/>
                    </a:schemeClr>
                  </a:solidFill>
                </a:rPr>
                <a:t>➡ </a:t>
              </a:r>
              <a:r>
                <a:rPr lang="en-US" altLang="ko-KR" sz="1400" b="0" dirty="0">
                  <a:solidFill>
                    <a:schemeClr val="bg1">
                      <a:lumMod val="85000"/>
                    </a:schemeClr>
                  </a:solidFill>
                </a:rPr>
                <a:t>C 100 ETH</a:t>
              </a:r>
              <a:endParaRPr lang="ko-KR" altLang="en-US" sz="1400" dirty="0">
                <a:solidFill>
                  <a:schemeClr val="bg1">
                    <a:lumMod val="85000"/>
                  </a:schemeClr>
                </a:solidFill>
              </a:endParaRPr>
            </a:p>
          </p:txBody>
        </p:sp>
        <p:sp>
          <p:nvSpPr>
            <p:cNvPr id="56" name="TextBox 55">
              <a:extLst>
                <a:ext uri="{FF2B5EF4-FFF2-40B4-BE49-F238E27FC236}">
                  <a16:creationId xmlns:a16="http://schemas.microsoft.com/office/drawing/2014/main" id="{4B4AA820-6A29-46D5-8280-663A5D0F0B6F}"/>
                </a:ext>
              </a:extLst>
            </p:cNvPr>
            <p:cNvSpPr txBox="1"/>
            <p:nvPr/>
          </p:nvSpPr>
          <p:spPr>
            <a:xfrm>
              <a:off x="8688639" y="2956266"/>
              <a:ext cx="2160000" cy="307777"/>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rPr>
                <a:t>Tx3 C </a:t>
              </a:r>
              <a:r>
                <a:rPr lang="ko-KR" altLang="en-US" sz="1400" b="0" dirty="0">
                  <a:solidFill>
                    <a:schemeClr val="bg1">
                      <a:lumMod val="85000"/>
                    </a:schemeClr>
                  </a:solidFill>
                </a:rPr>
                <a:t>➡ </a:t>
              </a:r>
              <a:r>
                <a:rPr lang="en-US" altLang="ko-KR" sz="1400" b="0" dirty="0">
                  <a:solidFill>
                    <a:schemeClr val="bg1">
                      <a:lumMod val="85000"/>
                    </a:schemeClr>
                  </a:solidFill>
                </a:rPr>
                <a:t>D </a:t>
              </a:r>
              <a:r>
                <a:rPr lang="en-US" altLang="ko-KR" sz="1400" dirty="0">
                  <a:solidFill>
                    <a:schemeClr val="bg1">
                      <a:lumMod val="85000"/>
                    </a:schemeClr>
                  </a:solidFill>
                </a:rPr>
                <a:t>5</a:t>
              </a:r>
              <a:r>
                <a:rPr lang="en-US" altLang="ko-KR" sz="1400" b="0" dirty="0">
                  <a:solidFill>
                    <a:schemeClr val="bg1">
                      <a:lumMod val="85000"/>
                    </a:schemeClr>
                  </a:solidFill>
                </a:rPr>
                <a:t>00 ETH</a:t>
              </a:r>
              <a:endParaRPr lang="ko-KR" altLang="en-US" sz="1400" dirty="0">
                <a:solidFill>
                  <a:schemeClr val="bg1">
                    <a:lumMod val="85000"/>
                  </a:schemeClr>
                </a:solidFill>
              </a:endParaRPr>
            </a:p>
          </p:txBody>
        </p:sp>
        <p:sp>
          <p:nvSpPr>
            <p:cNvPr id="57" name="TextBox 56">
              <a:extLst>
                <a:ext uri="{FF2B5EF4-FFF2-40B4-BE49-F238E27FC236}">
                  <a16:creationId xmlns:a16="http://schemas.microsoft.com/office/drawing/2014/main" id="{10308654-45CD-4C56-A4C3-4E1D15394CA1}"/>
                </a:ext>
              </a:extLst>
            </p:cNvPr>
            <p:cNvSpPr txBox="1"/>
            <p:nvPr/>
          </p:nvSpPr>
          <p:spPr>
            <a:xfrm>
              <a:off x="1646917" y="2178317"/>
              <a:ext cx="2160000" cy="523220"/>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rPr>
                <a:t>0x</a:t>
              </a:r>
              <a:r>
                <a:rPr lang="en-US" altLang="ko-KR" sz="1400" dirty="0">
                  <a:solidFill>
                    <a:srgbClr val="B99FFF"/>
                  </a:solidFill>
                </a:rPr>
                <a:t>b198…15ae</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Hash(A </a:t>
              </a:r>
              <a:r>
                <a:rPr lang="ko-KR" altLang="en-US" sz="1200" b="0" dirty="0">
                  <a:solidFill>
                    <a:schemeClr val="bg1">
                      <a:lumMod val="85000"/>
                    </a:schemeClr>
                  </a:solidFill>
                </a:rPr>
                <a:t>➡ </a:t>
              </a:r>
              <a:r>
                <a:rPr lang="en-US" altLang="ko-KR" sz="1200" b="0" dirty="0">
                  <a:solidFill>
                    <a:schemeClr val="bg1">
                      <a:lumMod val="85000"/>
                    </a:schemeClr>
                  </a:solidFill>
                </a:rPr>
                <a:t>B 100 ETH)</a:t>
              </a:r>
              <a:endParaRPr lang="ko-KR" altLang="en-US" sz="1200" dirty="0">
                <a:solidFill>
                  <a:schemeClr val="bg1">
                    <a:lumMod val="85000"/>
                  </a:schemeClr>
                </a:solidFill>
              </a:endParaRPr>
            </a:p>
          </p:txBody>
        </p:sp>
        <p:sp>
          <p:nvSpPr>
            <p:cNvPr id="58" name="TextBox 57">
              <a:extLst>
                <a:ext uri="{FF2B5EF4-FFF2-40B4-BE49-F238E27FC236}">
                  <a16:creationId xmlns:a16="http://schemas.microsoft.com/office/drawing/2014/main" id="{31F0B131-0FEE-4B8D-B0AF-DEE64BA34796}"/>
                </a:ext>
              </a:extLst>
            </p:cNvPr>
            <p:cNvSpPr txBox="1"/>
            <p:nvPr/>
          </p:nvSpPr>
          <p:spPr>
            <a:xfrm>
              <a:off x="3988773" y="2178910"/>
              <a:ext cx="2160000" cy="523220"/>
            </a:xfrm>
            <a:prstGeom prst="rect">
              <a:avLst/>
            </a:prstGeom>
            <a:noFill/>
            <a:ln w="12700">
              <a:solidFill>
                <a:schemeClr val="bg1">
                  <a:lumMod val="85000"/>
                </a:schemeClr>
              </a:solidFill>
            </a:ln>
          </p:spPr>
          <p:txBody>
            <a:bodyPr wrap="none" rtlCol="0">
              <a:spAutoFit/>
            </a:bodyPr>
            <a:lstStyle/>
            <a:p>
              <a:pPr algn="ctr"/>
              <a:r>
                <a:rPr lang="en-US" altLang="ko-KR" sz="1400" dirty="0">
                  <a:solidFill>
                    <a:schemeClr val="bg1">
                      <a:lumMod val="85000"/>
                    </a:schemeClr>
                  </a:solidFill>
                </a:rPr>
                <a:t>0x5648…6dca</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Hash(B </a:t>
              </a:r>
              <a:r>
                <a:rPr lang="ko-KR" altLang="en-US" sz="1200" b="0" dirty="0">
                  <a:solidFill>
                    <a:schemeClr val="bg1">
                      <a:lumMod val="85000"/>
                    </a:schemeClr>
                  </a:solidFill>
                </a:rPr>
                <a:t>➡ </a:t>
              </a:r>
              <a:r>
                <a:rPr lang="en-US" altLang="ko-KR" sz="1200" dirty="0">
                  <a:solidFill>
                    <a:schemeClr val="bg1">
                      <a:lumMod val="85000"/>
                    </a:schemeClr>
                  </a:solidFill>
                </a:rPr>
                <a:t>C</a:t>
              </a:r>
              <a:r>
                <a:rPr lang="en-US" altLang="ko-KR" sz="1200" b="0" dirty="0">
                  <a:solidFill>
                    <a:schemeClr val="bg1">
                      <a:lumMod val="85000"/>
                    </a:schemeClr>
                  </a:solidFill>
                </a:rPr>
                <a:t> 200 ETH)</a:t>
              </a:r>
              <a:endParaRPr lang="ko-KR" altLang="en-US" sz="1200" dirty="0">
                <a:solidFill>
                  <a:schemeClr val="bg1">
                    <a:lumMod val="85000"/>
                  </a:schemeClr>
                </a:solidFill>
              </a:endParaRPr>
            </a:p>
          </p:txBody>
        </p:sp>
        <p:sp>
          <p:nvSpPr>
            <p:cNvPr id="59" name="TextBox 58">
              <a:extLst>
                <a:ext uri="{FF2B5EF4-FFF2-40B4-BE49-F238E27FC236}">
                  <a16:creationId xmlns:a16="http://schemas.microsoft.com/office/drawing/2014/main" id="{B62AF361-F2EB-404C-99AB-2D75D307E4DC}"/>
                </a:ext>
              </a:extLst>
            </p:cNvPr>
            <p:cNvSpPr txBox="1"/>
            <p:nvPr/>
          </p:nvSpPr>
          <p:spPr>
            <a:xfrm>
              <a:off x="6342815" y="2178317"/>
              <a:ext cx="2160000" cy="523220"/>
            </a:xfrm>
            <a:prstGeom prst="rect">
              <a:avLst/>
            </a:prstGeom>
            <a:noFill/>
            <a:ln w="12700">
              <a:solidFill>
                <a:schemeClr val="bg1">
                  <a:lumMod val="85000"/>
                </a:schemeClr>
              </a:solidFill>
            </a:ln>
          </p:spPr>
          <p:txBody>
            <a:bodyPr wrap="none" rtlCol="0">
              <a:spAutoFit/>
            </a:bodyPr>
            <a:lstStyle/>
            <a:p>
              <a:pPr algn="ctr"/>
              <a:r>
                <a:rPr lang="en-US" altLang="ko-KR" sz="1400" dirty="0">
                  <a:solidFill>
                    <a:schemeClr val="bg1">
                      <a:lumMod val="85000"/>
                    </a:schemeClr>
                  </a:solidFill>
                </a:rPr>
                <a:t>0xc414…3fad</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Hash(A </a:t>
              </a:r>
              <a:r>
                <a:rPr lang="ko-KR" altLang="en-US" sz="1200" b="0" dirty="0">
                  <a:solidFill>
                    <a:schemeClr val="bg1">
                      <a:lumMod val="85000"/>
                    </a:schemeClr>
                  </a:solidFill>
                </a:rPr>
                <a:t>➡ </a:t>
              </a:r>
              <a:r>
                <a:rPr lang="en-US" altLang="ko-KR" sz="1200" dirty="0">
                  <a:solidFill>
                    <a:schemeClr val="bg1">
                      <a:lumMod val="85000"/>
                    </a:schemeClr>
                  </a:solidFill>
                </a:rPr>
                <a:t>C</a:t>
              </a:r>
              <a:r>
                <a:rPr lang="en-US" altLang="ko-KR" sz="1200" b="0" dirty="0">
                  <a:solidFill>
                    <a:schemeClr val="bg1">
                      <a:lumMod val="85000"/>
                    </a:schemeClr>
                  </a:solidFill>
                </a:rPr>
                <a:t> 100 ETH)</a:t>
              </a:r>
              <a:endParaRPr lang="ko-KR" altLang="en-US" sz="1200" dirty="0">
                <a:solidFill>
                  <a:schemeClr val="bg1">
                    <a:lumMod val="85000"/>
                  </a:schemeClr>
                </a:solidFill>
              </a:endParaRPr>
            </a:p>
          </p:txBody>
        </p:sp>
        <p:sp>
          <p:nvSpPr>
            <p:cNvPr id="60" name="TextBox 59">
              <a:extLst>
                <a:ext uri="{FF2B5EF4-FFF2-40B4-BE49-F238E27FC236}">
                  <a16:creationId xmlns:a16="http://schemas.microsoft.com/office/drawing/2014/main" id="{EC219531-5F4D-49D0-B00C-621000C63567}"/>
                </a:ext>
              </a:extLst>
            </p:cNvPr>
            <p:cNvSpPr txBox="1"/>
            <p:nvPr/>
          </p:nvSpPr>
          <p:spPr>
            <a:xfrm>
              <a:off x="8682895" y="2185149"/>
              <a:ext cx="2160000" cy="523220"/>
            </a:xfrm>
            <a:prstGeom prst="rect">
              <a:avLst/>
            </a:prstGeom>
            <a:noFill/>
            <a:ln w="12700">
              <a:solidFill>
                <a:schemeClr val="bg1">
                  <a:lumMod val="85000"/>
                </a:schemeClr>
              </a:solidFill>
            </a:ln>
          </p:spPr>
          <p:txBody>
            <a:bodyPr wrap="none" rtlCol="0">
              <a:spAutoFit/>
            </a:bodyPr>
            <a:lstStyle/>
            <a:p>
              <a:pPr algn="ctr"/>
              <a:r>
                <a:rPr lang="en-US" altLang="ko-KR" sz="1400" dirty="0">
                  <a:solidFill>
                    <a:schemeClr val="bg1">
                      <a:lumMod val="85000"/>
                    </a:schemeClr>
                  </a:solidFill>
                </a:rPr>
                <a:t>0xd9bb…b56d</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Keccak-256(C </a:t>
              </a:r>
              <a:r>
                <a:rPr lang="ko-KR" altLang="en-US" sz="1200" b="0" dirty="0">
                  <a:solidFill>
                    <a:schemeClr val="bg1">
                      <a:lumMod val="85000"/>
                    </a:schemeClr>
                  </a:solidFill>
                </a:rPr>
                <a:t>➡ </a:t>
              </a:r>
              <a:r>
                <a:rPr lang="en-US" altLang="ko-KR" sz="1200" b="0" dirty="0">
                  <a:solidFill>
                    <a:schemeClr val="bg1">
                      <a:lumMod val="85000"/>
                    </a:schemeClr>
                  </a:solidFill>
                </a:rPr>
                <a:t>D </a:t>
              </a:r>
              <a:r>
                <a:rPr lang="en-US" altLang="ko-KR" sz="1200" dirty="0">
                  <a:solidFill>
                    <a:schemeClr val="bg1">
                      <a:lumMod val="85000"/>
                    </a:schemeClr>
                  </a:solidFill>
                </a:rPr>
                <a:t>5</a:t>
              </a:r>
              <a:r>
                <a:rPr lang="en-US" altLang="ko-KR" sz="1200" b="0" dirty="0">
                  <a:solidFill>
                    <a:schemeClr val="bg1">
                      <a:lumMod val="85000"/>
                    </a:schemeClr>
                  </a:solidFill>
                </a:rPr>
                <a:t>00 ETH)</a:t>
              </a:r>
              <a:endParaRPr lang="ko-KR" altLang="en-US" sz="1200" dirty="0">
                <a:solidFill>
                  <a:schemeClr val="bg1">
                    <a:lumMod val="85000"/>
                  </a:schemeClr>
                </a:solidFill>
              </a:endParaRPr>
            </a:p>
          </p:txBody>
        </p:sp>
        <p:sp>
          <p:nvSpPr>
            <p:cNvPr id="61" name="TextBox 60">
              <a:extLst>
                <a:ext uri="{FF2B5EF4-FFF2-40B4-BE49-F238E27FC236}">
                  <a16:creationId xmlns:a16="http://schemas.microsoft.com/office/drawing/2014/main" id="{DE99C899-25D6-48EF-97F2-45BADB76D61B}"/>
                </a:ext>
              </a:extLst>
            </p:cNvPr>
            <p:cNvSpPr txBox="1"/>
            <p:nvPr/>
          </p:nvSpPr>
          <p:spPr>
            <a:xfrm>
              <a:off x="2799562" y="1435925"/>
              <a:ext cx="2204451" cy="523220"/>
            </a:xfrm>
            <a:prstGeom prst="rect">
              <a:avLst/>
            </a:prstGeom>
            <a:noFill/>
            <a:ln w="12700">
              <a:solidFill>
                <a:schemeClr val="bg1">
                  <a:lumMod val="85000"/>
                </a:schemeClr>
              </a:solidFill>
            </a:ln>
          </p:spPr>
          <p:txBody>
            <a:bodyPr wrap="none" rtlCol="0">
              <a:spAutoFit/>
            </a:bodyPr>
            <a:lstStyle/>
            <a:p>
              <a:pPr algn="ctr"/>
              <a:r>
                <a:rPr lang="en-US" altLang="ko-KR" sz="1400" dirty="0">
                  <a:solidFill>
                    <a:schemeClr val="bg1">
                      <a:lumMod val="85000"/>
                    </a:schemeClr>
                  </a:solidFill>
                </a:rPr>
                <a:t>0x</a:t>
              </a:r>
              <a:r>
                <a:rPr lang="en-US" altLang="ko-KR" sz="1400" dirty="0">
                  <a:solidFill>
                    <a:srgbClr val="DBAC7D"/>
                  </a:solidFill>
                </a:rPr>
                <a:t>890c…a883</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a:t>
              </a:r>
              <a:r>
                <a:rPr lang="en-US" altLang="ko-KR" sz="1200" dirty="0">
                  <a:solidFill>
                    <a:srgbClr val="B99FFF"/>
                  </a:solidFill>
                </a:rPr>
                <a:t>b198…15ae</a:t>
              </a:r>
              <a:r>
                <a:rPr lang="en-US" altLang="ko-KR" sz="1200" dirty="0">
                  <a:solidFill>
                    <a:schemeClr val="bg1">
                      <a:lumMod val="85000"/>
                    </a:schemeClr>
                  </a:solidFill>
                </a:rPr>
                <a:t>5648…6dca</a:t>
              </a:r>
              <a:r>
                <a:rPr lang="en-US" altLang="ko-KR" sz="1200" b="0" dirty="0">
                  <a:solidFill>
                    <a:schemeClr val="bg1">
                      <a:lumMod val="85000"/>
                    </a:schemeClr>
                  </a:solidFill>
                </a:rPr>
                <a:t>)</a:t>
              </a:r>
              <a:endParaRPr lang="ko-KR" altLang="en-US" sz="1200" dirty="0">
                <a:solidFill>
                  <a:schemeClr val="bg1">
                    <a:lumMod val="85000"/>
                  </a:schemeClr>
                </a:solidFill>
              </a:endParaRPr>
            </a:p>
          </p:txBody>
        </p:sp>
        <p:sp>
          <p:nvSpPr>
            <p:cNvPr id="62" name="TextBox 61">
              <a:extLst>
                <a:ext uri="{FF2B5EF4-FFF2-40B4-BE49-F238E27FC236}">
                  <a16:creationId xmlns:a16="http://schemas.microsoft.com/office/drawing/2014/main" id="{C75D09CC-41A8-497C-B8BC-227C168BB2C7}"/>
                </a:ext>
              </a:extLst>
            </p:cNvPr>
            <p:cNvSpPr txBox="1"/>
            <p:nvPr/>
          </p:nvSpPr>
          <p:spPr>
            <a:xfrm>
              <a:off x="7494910" y="1447708"/>
              <a:ext cx="2160000" cy="523220"/>
            </a:xfrm>
            <a:prstGeom prst="rect">
              <a:avLst/>
            </a:prstGeom>
            <a:noFill/>
            <a:ln w="12700">
              <a:solidFill>
                <a:schemeClr val="bg1">
                  <a:lumMod val="85000"/>
                </a:schemeClr>
              </a:solidFill>
            </a:ln>
          </p:spPr>
          <p:txBody>
            <a:bodyPr wrap="none" rtlCol="0">
              <a:spAutoFit/>
            </a:bodyPr>
            <a:lstStyle/>
            <a:p>
              <a:pPr algn="ctr"/>
              <a:r>
                <a:rPr lang="en-US" altLang="ko-KR" sz="1400" dirty="0">
                  <a:solidFill>
                    <a:schemeClr val="bg1">
                      <a:lumMod val="85000"/>
                    </a:schemeClr>
                  </a:solidFill>
                </a:rPr>
                <a:t>0x0396…d947</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Hash(c414…3fadd9bb…b56d</a:t>
              </a:r>
              <a:r>
                <a:rPr lang="en-US" altLang="ko-KR" sz="1200" b="0" dirty="0">
                  <a:solidFill>
                    <a:schemeClr val="bg1">
                      <a:lumMod val="85000"/>
                    </a:schemeClr>
                  </a:solidFill>
                </a:rPr>
                <a:t>)</a:t>
              </a:r>
              <a:endParaRPr lang="ko-KR" altLang="en-US" sz="1200" dirty="0">
                <a:solidFill>
                  <a:schemeClr val="bg1">
                    <a:lumMod val="85000"/>
                  </a:schemeClr>
                </a:solidFill>
              </a:endParaRPr>
            </a:p>
          </p:txBody>
        </p:sp>
        <p:sp>
          <p:nvSpPr>
            <p:cNvPr id="63" name="TextBox 62">
              <a:extLst>
                <a:ext uri="{FF2B5EF4-FFF2-40B4-BE49-F238E27FC236}">
                  <a16:creationId xmlns:a16="http://schemas.microsoft.com/office/drawing/2014/main" id="{1116E474-1DDA-47C7-A3F1-9DDC2A50C12E}"/>
                </a:ext>
              </a:extLst>
            </p:cNvPr>
            <p:cNvSpPr txBox="1"/>
            <p:nvPr/>
          </p:nvSpPr>
          <p:spPr>
            <a:xfrm>
              <a:off x="5145654" y="707650"/>
              <a:ext cx="2204450" cy="523220"/>
            </a:xfrm>
            <a:prstGeom prst="rect">
              <a:avLst/>
            </a:prstGeom>
            <a:solidFill>
              <a:srgbClr val="262626"/>
            </a:solidFill>
            <a:ln w="12700">
              <a:solidFill>
                <a:schemeClr val="bg1">
                  <a:lumMod val="85000"/>
                </a:schemeClr>
              </a:solidFill>
            </a:ln>
          </p:spPr>
          <p:txBody>
            <a:bodyPr wrap="none" rtlCol="0">
              <a:spAutoFit/>
            </a:bodyPr>
            <a:lstStyle/>
            <a:p>
              <a:pPr algn="ctr"/>
              <a:r>
                <a:rPr lang="en-US" altLang="ko-KR" sz="1400" dirty="0">
                  <a:solidFill>
                    <a:schemeClr val="bg1">
                      <a:lumMod val="85000"/>
                    </a:schemeClr>
                  </a:solidFill>
                </a:rPr>
                <a:t>0x</a:t>
              </a:r>
              <a:r>
                <a:rPr lang="en-US" altLang="ko-KR" sz="1400" dirty="0">
                  <a:solidFill>
                    <a:srgbClr val="00C8EB"/>
                  </a:solidFill>
                </a:rPr>
                <a:t>d0f1…f820</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a:t>
              </a:r>
              <a:r>
                <a:rPr lang="en-US" altLang="ko-KR" sz="1200" dirty="0">
                  <a:solidFill>
                    <a:srgbClr val="DBAC7D"/>
                  </a:solidFill>
                </a:rPr>
                <a:t>890c…a883</a:t>
              </a:r>
              <a:r>
                <a:rPr lang="en-US" altLang="ko-KR" sz="1200" dirty="0">
                  <a:solidFill>
                    <a:schemeClr val="bg1">
                      <a:lumMod val="85000"/>
                    </a:schemeClr>
                  </a:solidFill>
                </a:rPr>
                <a:t>0396…d947</a:t>
              </a:r>
              <a:r>
                <a:rPr lang="en-US" altLang="ko-KR" sz="1200" b="0" dirty="0">
                  <a:solidFill>
                    <a:schemeClr val="bg1">
                      <a:lumMod val="85000"/>
                    </a:schemeClr>
                  </a:solidFill>
                </a:rPr>
                <a:t>)</a:t>
              </a:r>
              <a:endParaRPr lang="ko-KR" altLang="en-US" sz="1200" dirty="0">
                <a:solidFill>
                  <a:schemeClr val="bg1">
                    <a:lumMod val="85000"/>
                  </a:schemeClr>
                </a:solidFill>
              </a:endParaRPr>
            </a:p>
          </p:txBody>
        </p:sp>
        <p:cxnSp>
          <p:nvCxnSpPr>
            <p:cNvPr id="64" name="직선 화살표 연결선 63">
              <a:extLst>
                <a:ext uri="{FF2B5EF4-FFF2-40B4-BE49-F238E27FC236}">
                  <a16:creationId xmlns:a16="http://schemas.microsoft.com/office/drawing/2014/main" id="{E25D630F-5C0F-420F-8435-D12985B2D23C}"/>
                </a:ext>
              </a:extLst>
            </p:cNvPr>
            <p:cNvCxnSpPr>
              <a:cxnSpLocks/>
              <a:stCxn id="53" idx="0"/>
              <a:endCxn id="57" idx="2"/>
            </p:cNvCxnSpPr>
            <p:nvPr/>
          </p:nvCxnSpPr>
          <p:spPr>
            <a:xfrm flipV="1">
              <a:off x="2726917" y="2701537"/>
              <a:ext cx="0" cy="255716"/>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38304C12-0ED1-4148-B09E-5775B0354D04}"/>
                </a:ext>
              </a:extLst>
            </p:cNvPr>
            <p:cNvCxnSpPr>
              <a:cxnSpLocks/>
              <a:stCxn id="54" idx="0"/>
              <a:endCxn id="58" idx="2"/>
            </p:cNvCxnSpPr>
            <p:nvPr/>
          </p:nvCxnSpPr>
          <p:spPr>
            <a:xfrm flipH="1" flipV="1">
              <a:off x="5068773" y="2702130"/>
              <a:ext cx="5385" cy="257812"/>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6" name="직선 화살표 연결선 65">
              <a:extLst>
                <a:ext uri="{FF2B5EF4-FFF2-40B4-BE49-F238E27FC236}">
                  <a16:creationId xmlns:a16="http://schemas.microsoft.com/office/drawing/2014/main" id="{889BDF54-637B-45F4-B498-80249E710FE7}"/>
                </a:ext>
              </a:extLst>
            </p:cNvPr>
            <p:cNvCxnSpPr>
              <a:cxnSpLocks/>
              <a:stCxn id="55" idx="0"/>
              <a:endCxn id="59" idx="2"/>
            </p:cNvCxnSpPr>
            <p:nvPr/>
          </p:nvCxnSpPr>
          <p:spPr>
            <a:xfrm flipV="1">
              <a:off x="7421399" y="2701537"/>
              <a:ext cx="1416" cy="255880"/>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직선 화살표 연결선 66">
              <a:extLst>
                <a:ext uri="{FF2B5EF4-FFF2-40B4-BE49-F238E27FC236}">
                  <a16:creationId xmlns:a16="http://schemas.microsoft.com/office/drawing/2014/main" id="{043A1A3F-F7E3-4E9F-BF09-22973C37E86E}"/>
                </a:ext>
              </a:extLst>
            </p:cNvPr>
            <p:cNvCxnSpPr>
              <a:cxnSpLocks/>
              <a:stCxn id="56" idx="0"/>
              <a:endCxn id="60" idx="2"/>
            </p:cNvCxnSpPr>
            <p:nvPr/>
          </p:nvCxnSpPr>
          <p:spPr>
            <a:xfrm flipH="1" flipV="1">
              <a:off x="9762895" y="2708369"/>
              <a:ext cx="5744" cy="247897"/>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8" name="직선 화살표 연결선 67">
              <a:extLst>
                <a:ext uri="{FF2B5EF4-FFF2-40B4-BE49-F238E27FC236}">
                  <a16:creationId xmlns:a16="http://schemas.microsoft.com/office/drawing/2014/main" id="{BBD05307-BF6D-46E4-9727-BAEF7F4E43B5}"/>
                </a:ext>
              </a:extLst>
            </p:cNvPr>
            <p:cNvCxnSpPr>
              <a:cxnSpLocks/>
              <a:stCxn id="57" idx="0"/>
              <a:endCxn id="61" idx="2"/>
            </p:cNvCxnSpPr>
            <p:nvPr/>
          </p:nvCxnSpPr>
          <p:spPr>
            <a:xfrm flipV="1">
              <a:off x="2726917" y="1959145"/>
              <a:ext cx="1174871" cy="219172"/>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9" name="직선 화살표 연결선 68">
              <a:extLst>
                <a:ext uri="{FF2B5EF4-FFF2-40B4-BE49-F238E27FC236}">
                  <a16:creationId xmlns:a16="http://schemas.microsoft.com/office/drawing/2014/main" id="{FFC44ADC-F41E-487F-9142-51933C18708A}"/>
                </a:ext>
              </a:extLst>
            </p:cNvPr>
            <p:cNvCxnSpPr>
              <a:cxnSpLocks/>
              <a:stCxn id="58" idx="0"/>
              <a:endCxn id="61" idx="2"/>
            </p:cNvCxnSpPr>
            <p:nvPr/>
          </p:nvCxnSpPr>
          <p:spPr>
            <a:xfrm flipH="1" flipV="1">
              <a:off x="3901788" y="1959145"/>
              <a:ext cx="1166985" cy="219765"/>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0" name="직선 화살표 연결선 69">
              <a:extLst>
                <a:ext uri="{FF2B5EF4-FFF2-40B4-BE49-F238E27FC236}">
                  <a16:creationId xmlns:a16="http://schemas.microsoft.com/office/drawing/2014/main" id="{32E63BBF-55C5-4660-BFF4-B9809BCB70DE}"/>
                </a:ext>
              </a:extLst>
            </p:cNvPr>
            <p:cNvCxnSpPr>
              <a:cxnSpLocks/>
              <a:stCxn id="59" idx="0"/>
              <a:endCxn id="62" idx="2"/>
            </p:cNvCxnSpPr>
            <p:nvPr/>
          </p:nvCxnSpPr>
          <p:spPr>
            <a:xfrm flipV="1">
              <a:off x="7422815" y="1970928"/>
              <a:ext cx="1152095" cy="207389"/>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1" name="직선 화살표 연결선 70">
              <a:extLst>
                <a:ext uri="{FF2B5EF4-FFF2-40B4-BE49-F238E27FC236}">
                  <a16:creationId xmlns:a16="http://schemas.microsoft.com/office/drawing/2014/main" id="{4AE790FA-3E7B-4DB3-B8C8-5E871CD608E8}"/>
                </a:ext>
              </a:extLst>
            </p:cNvPr>
            <p:cNvCxnSpPr>
              <a:cxnSpLocks/>
              <a:stCxn id="60" idx="0"/>
              <a:endCxn id="62" idx="2"/>
            </p:cNvCxnSpPr>
            <p:nvPr/>
          </p:nvCxnSpPr>
          <p:spPr>
            <a:xfrm flipH="1" flipV="1">
              <a:off x="8574910" y="1970928"/>
              <a:ext cx="1187985" cy="214221"/>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2" name="직선 화살표 연결선 71">
              <a:extLst>
                <a:ext uri="{FF2B5EF4-FFF2-40B4-BE49-F238E27FC236}">
                  <a16:creationId xmlns:a16="http://schemas.microsoft.com/office/drawing/2014/main" id="{F0D950DE-68F7-420A-BFC5-7A93C53AFFFC}"/>
                </a:ext>
              </a:extLst>
            </p:cNvPr>
            <p:cNvCxnSpPr>
              <a:cxnSpLocks/>
              <a:stCxn id="61" idx="0"/>
              <a:endCxn id="63" idx="2"/>
            </p:cNvCxnSpPr>
            <p:nvPr/>
          </p:nvCxnSpPr>
          <p:spPr>
            <a:xfrm flipV="1">
              <a:off x="3901788" y="1230870"/>
              <a:ext cx="2346091" cy="205055"/>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3" name="직선 화살표 연결선 72">
              <a:extLst>
                <a:ext uri="{FF2B5EF4-FFF2-40B4-BE49-F238E27FC236}">
                  <a16:creationId xmlns:a16="http://schemas.microsoft.com/office/drawing/2014/main" id="{73B41175-6BD5-4D59-9829-B717119CF2F6}"/>
                </a:ext>
              </a:extLst>
            </p:cNvPr>
            <p:cNvCxnSpPr>
              <a:cxnSpLocks/>
              <a:stCxn id="62" idx="0"/>
              <a:endCxn id="63" idx="2"/>
            </p:cNvCxnSpPr>
            <p:nvPr/>
          </p:nvCxnSpPr>
          <p:spPr>
            <a:xfrm flipH="1" flipV="1">
              <a:off x="6247879" y="1230870"/>
              <a:ext cx="2327031" cy="216838"/>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4" name="직선 연결선 73">
              <a:extLst>
                <a:ext uri="{FF2B5EF4-FFF2-40B4-BE49-F238E27FC236}">
                  <a16:creationId xmlns:a16="http://schemas.microsoft.com/office/drawing/2014/main" id="{5814EEAB-3DE5-4D2C-8AEC-4806C270771F}"/>
                </a:ext>
              </a:extLst>
            </p:cNvPr>
            <p:cNvCxnSpPr>
              <a:cxnSpLocks/>
            </p:cNvCxnSpPr>
            <p:nvPr/>
          </p:nvCxnSpPr>
          <p:spPr>
            <a:xfrm flipV="1">
              <a:off x="1646917" y="2822731"/>
              <a:ext cx="9201722" cy="13746"/>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122" name="TextBox 121">
            <a:extLst>
              <a:ext uri="{FF2B5EF4-FFF2-40B4-BE49-F238E27FC236}">
                <a16:creationId xmlns:a16="http://schemas.microsoft.com/office/drawing/2014/main" id="{CBAC627C-16FC-454C-8ED1-C30474C0BAB0}"/>
              </a:ext>
            </a:extLst>
          </p:cNvPr>
          <p:cNvSpPr txBox="1"/>
          <p:nvPr/>
        </p:nvSpPr>
        <p:spPr>
          <a:xfrm>
            <a:off x="1494517" y="6214952"/>
            <a:ext cx="2160000" cy="307777"/>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rPr>
              <a:t>Tx0 A </a:t>
            </a:r>
            <a:r>
              <a:rPr lang="ko-KR" altLang="en-US" sz="1400" b="0" dirty="0">
                <a:solidFill>
                  <a:schemeClr val="bg1">
                    <a:lumMod val="85000"/>
                  </a:schemeClr>
                </a:solidFill>
              </a:rPr>
              <a:t>➡ </a:t>
            </a:r>
            <a:r>
              <a:rPr lang="en-US" altLang="ko-KR" sz="1400" b="0" dirty="0">
                <a:solidFill>
                  <a:schemeClr val="bg1">
                    <a:lumMod val="85000"/>
                  </a:schemeClr>
                </a:solidFill>
              </a:rPr>
              <a:t>B 100 ETH</a:t>
            </a:r>
            <a:endParaRPr lang="ko-KR" altLang="en-US" sz="1400" dirty="0">
              <a:solidFill>
                <a:schemeClr val="bg1">
                  <a:lumMod val="85000"/>
                </a:schemeClr>
              </a:solidFill>
            </a:endParaRPr>
          </a:p>
        </p:txBody>
      </p:sp>
      <p:sp>
        <p:nvSpPr>
          <p:cNvPr id="123" name="TextBox 122">
            <a:extLst>
              <a:ext uri="{FF2B5EF4-FFF2-40B4-BE49-F238E27FC236}">
                <a16:creationId xmlns:a16="http://schemas.microsoft.com/office/drawing/2014/main" id="{FD35BDE7-962A-4250-851B-FF20BB422EDF}"/>
              </a:ext>
            </a:extLst>
          </p:cNvPr>
          <p:cNvSpPr txBox="1"/>
          <p:nvPr/>
        </p:nvSpPr>
        <p:spPr>
          <a:xfrm>
            <a:off x="3841758" y="6217641"/>
            <a:ext cx="2160000" cy="307777"/>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rPr>
              <a:t>Tx1 B </a:t>
            </a:r>
            <a:r>
              <a:rPr lang="ko-KR" altLang="en-US" sz="1400" b="0" dirty="0">
                <a:solidFill>
                  <a:schemeClr val="bg1">
                    <a:lumMod val="85000"/>
                  </a:schemeClr>
                </a:solidFill>
              </a:rPr>
              <a:t>➡ </a:t>
            </a:r>
            <a:r>
              <a:rPr lang="en-US" altLang="ko-KR" sz="1400" dirty="0">
                <a:solidFill>
                  <a:srgbClr val="EF296B"/>
                </a:solidFill>
              </a:rPr>
              <a:t>H</a:t>
            </a:r>
            <a:r>
              <a:rPr lang="en-US" altLang="ko-KR" sz="1400" b="0" dirty="0">
                <a:solidFill>
                  <a:schemeClr val="bg1">
                    <a:lumMod val="85000"/>
                  </a:schemeClr>
                </a:solidFill>
              </a:rPr>
              <a:t> 200 ETH</a:t>
            </a:r>
            <a:endParaRPr lang="ko-KR" altLang="en-US" sz="1400" dirty="0">
              <a:solidFill>
                <a:schemeClr val="bg1">
                  <a:lumMod val="85000"/>
                </a:schemeClr>
              </a:solidFill>
            </a:endParaRPr>
          </a:p>
        </p:txBody>
      </p:sp>
      <p:sp>
        <p:nvSpPr>
          <p:cNvPr id="124" name="TextBox 123">
            <a:extLst>
              <a:ext uri="{FF2B5EF4-FFF2-40B4-BE49-F238E27FC236}">
                <a16:creationId xmlns:a16="http://schemas.microsoft.com/office/drawing/2014/main" id="{75745894-EF50-4186-8BFC-A1B6B9373BCD}"/>
              </a:ext>
            </a:extLst>
          </p:cNvPr>
          <p:cNvSpPr txBox="1"/>
          <p:nvPr/>
        </p:nvSpPr>
        <p:spPr>
          <a:xfrm>
            <a:off x="6188999" y="6215116"/>
            <a:ext cx="2160000" cy="307777"/>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rPr>
              <a:t>Tx2 A </a:t>
            </a:r>
            <a:r>
              <a:rPr lang="ko-KR" altLang="en-US" sz="1400" b="0" dirty="0">
                <a:solidFill>
                  <a:schemeClr val="bg1">
                    <a:lumMod val="85000"/>
                  </a:schemeClr>
                </a:solidFill>
              </a:rPr>
              <a:t>➡ </a:t>
            </a:r>
            <a:r>
              <a:rPr lang="en-US" altLang="ko-KR" sz="1400" b="0" dirty="0">
                <a:solidFill>
                  <a:schemeClr val="bg1">
                    <a:lumMod val="85000"/>
                  </a:schemeClr>
                </a:solidFill>
              </a:rPr>
              <a:t>C 100 ETH</a:t>
            </a:r>
            <a:endParaRPr lang="ko-KR" altLang="en-US" sz="1400" dirty="0">
              <a:solidFill>
                <a:schemeClr val="bg1">
                  <a:lumMod val="85000"/>
                </a:schemeClr>
              </a:solidFill>
            </a:endParaRPr>
          </a:p>
        </p:txBody>
      </p:sp>
      <p:sp>
        <p:nvSpPr>
          <p:cNvPr id="125" name="TextBox 124">
            <a:extLst>
              <a:ext uri="{FF2B5EF4-FFF2-40B4-BE49-F238E27FC236}">
                <a16:creationId xmlns:a16="http://schemas.microsoft.com/office/drawing/2014/main" id="{8F55432D-BB4A-4BA9-BAC8-0DCE9AF7448B}"/>
              </a:ext>
            </a:extLst>
          </p:cNvPr>
          <p:cNvSpPr txBox="1"/>
          <p:nvPr/>
        </p:nvSpPr>
        <p:spPr>
          <a:xfrm>
            <a:off x="8536239" y="6213965"/>
            <a:ext cx="2160000" cy="307777"/>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rPr>
              <a:t>Tx3 C </a:t>
            </a:r>
            <a:r>
              <a:rPr lang="ko-KR" altLang="en-US" sz="1400" b="0" dirty="0">
                <a:solidFill>
                  <a:schemeClr val="bg1">
                    <a:lumMod val="85000"/>
                  </a:schemeClr>
                </a:solidFill>
              </a:rPr>
              <a:t>➡ </a:t>
            </a:r>
            <a:r>
              <a:rPr lang="en-US" altLang="ko-KR" sz="1400" b="0" dirty="0">
                <a:solidFill>
                  <a:schemeClr val="bg1">
                    <a:lumMod val="85000"/>
                  </a:schemeClr>
                </a:solidFill>
              </a:rPr>
              <a:t>D </a:t>
            </a:r>
            <a:r>
              <a:rPr lang="en-US" altLang="ko-KR" sz="1400" dirty="0">
                <a:solidFill>
                  <a:schemeClr val="bg1">
                    <a:lumMod val="85000"/>
                  </a:schemeClr>
                </a:solidFill>
              </a:rPr>
              <a:t>5</a:t>
            </a:r>
            <a:r>
              <a:rPr lang="en-US" altLang="ko-KR" sz="1400" b="0" dirty="0">
                <a:solidFill>
                  <a:schemeClr val="bg1">
                    <a:lumMod val="85000"/>
                  </a:schemeClr>
                </a:solidFill>
              </a:rPr>
              <a:t>00 ETH</a:t>
            </a:r>
            <a:endParaRPr lang="ko-KR" altLang="en-US" sz="1400" dirty="0">
              <a:solidFill>
                <a:schemeClr val="bg1">
                  <a:lumMod val="85000"/>
                </a:schemeClr>
              </a:solidFill>
            </a:endParaRPr>
          </a:p>
        </p:txBody>
      </p:sp>
      <p:sp>
        <p:nvSpPr>
          <p:cNvPr id="126" name="TextBox 125">
            <a:extLst>
              <a:ext uri="{FF2B5EF4-FFF2-40B4-BE49-F238E27FC236}">
                <a16:creationId xmlns:a16="http://schemas.microsoft.com/office/drawing/2014/main" id="{7686CCCC-D5AC-4BAD-AC53-06D93D41C0BF}"/>
              </a:ext>
            </a:extLst>
          </p:cNvPr>
          <p:cNvSpPr txBox="1"/>
          <p:nvPr/>
        </p:nvSpPr>
        <p:spPr>
          <a:xfrm>
            <a:off x="1494517" y="5436016"/>
            <a:ext cx="2160000" cy="523220"/>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rPr>
              <a:t>0x</a:t>
            </a:r>
            <a:r>
              <a:rPr lang="en-US" altLang="ko-KR" sz="1400" dirty="0">
                <a:solidFill>
                  <a:srgbClr val="B99FFF"/>
                </a:solidFill>
              </a:rPr>
              <a:t>b198…15ae</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Hash(A </a:t>
            </a:r>
            <a:r>
              <a:rPr lang="ko-KR" altLang="en-US" sz="1200" b="0" dirty="0">
                <a:solidFill>
                  <a:schemeClr val="bg1">
                    <a:lumMod val="85000"/>
                  </a:schemeClr>
                </a:solidFill>
              </a:rPr>
              <a:t>➡ </a:t>
            </a:r>
            <a:r>
              <a:rPr lang="en-US" altLang="ko-KR" sz="1200" b="0" dirty="0">
                <a:solidFill>
                  <a:schemeClr val="bg1">
                    <a:lumMod val="85000"/>
                  </a:schemeClr>
                </a:solidFill>
              </a:rPr>
              <a:t>B 100 ETH)</a:t>
            </a:r>
            <a:endParaRPr lang="ko-KR" altLang="en-US" sz="1200" dirty="0">
              <a:solidFill>
                <a:schemeClr val="bg1">
                  <a:lumMod val="85000"/>
                </a:schemeClr>
              </a:solidFill>
            </a:endParaRPr>
          </a:p>
        </p:txBody>
      </p:sp>
      <p:sp>
        <p:nvSpPr>
          <p:cNvPr id="127" name="TextBox 126">
            <a:extLst>
              <a:ext uri="{FF2B5EF4-FFF2-40B4-BE49-F238E27FC236}">
                <a16:creationId xmlns:a16="http://schemas.microsoft.com/office/drawing/2014/main" id="{474D2328-5756-4CA0-859D-031E96AE9B28}"/>
              </a:ext>
            </a:extLst>
          </p:cNvPr>
          <p:cNvSpPr txBox="1"/>
          <p:nvPr/>
        </p:nvSpPr>
        <p:spPr>
          <a:xfrm>
            <a:off x="3839828" y="5436609"/>
            <a:ext cx="2160000" cy="523220"/>
          </a:xfrm>
          <a:prstGeom prst="rect">
            <a:avLst/>
          </a:prstGeom>
          <a:noFill/>
          <a:ln w="12700">
            <a:solidFill>
              <a:schemeClr val="bg1">
                <a:lumMod val="85000"/>
              </a:schemeClr>
            </a:solidFill>
          </a:ln>
        </p:spPr>
        <p:txBody>
          <a:bodyPr wrap="none" rtlCol="0">
            <a:spAutoFit/>
          </a:bodyPr>
          <a:lstStyle/>
          <a:p>
            <a:pPr algn="ctr"/>
            <a:r>
              <a:rPr lang="en-US" altLang="ko-KR" sz="1400" dirty="0">
                <a:solidFill>
                  <a:schemeClr val="bg1">
                    <a:lumMod val="85000"/>
                  </a:schemeClr>
                </a:solidFill>
              </a:rPr>
              <a:t>0x</a:t>
            </a:r>
            <a:r>
              <a:rPr lang="en-US" altLang="ko-KR" sz="1400" dirty="0">
                <a:solidFill>
                  <a:srgbClr val="EF296B"/>
                </a:solidFill>
              </a:rPr>
              <a:t>f7c1…f895</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Hash(B </a:t>
            </a:r>
            <a:r>
              <a:rPr lang="ko-KR" altLang="en-US" sz="1200" b="0" dirty="0">
                <a:solidFill>
                  <a:schemeClr val="bg1">
                    <a:lumMod val="85000"/>
                  </a:schemeClr>
                </a:solidFill>
              </a:rPr>
              <a:t>➡ </a:t>
            </a:r>
            <a:r>
              <a:rPr lang="en-US" altLang="ko-KR" sz="1200" dirty="0">
                <a:solidFill>
                  <a:schemeClr val="bg1">
                    <a:lumMod val="85000"/>
                  </a:schemeClr>
                </a:solidFill>
              </a:rPr>
              <a:t>H</a:t>
            </a:r>
            <a:r>
              <a:rPr lang="en-US" altLang="ko-KR" sz="1200" b="0" dirty="0">
                <a:solidFill>
                  <a:schemeClr val="bg1">
                    <a:lumMod val="85000"/>
                  </a:schemeClr>
                </a:solidFill>
              </a:rPr>
              <a:t> 200 ETH)</a:t>
            </a:r>
            <a:endParaRPr lang="ko-KR" altLang="en-US" sz="1200" dirty="0">
              <a:solidFill>
                <a:schemeClr val="bg1">
                  <a:lumMod val="85000"/>
                </a:schemeClr>
              </a:solidFill>
            </a:endParaRPr>
          </a:p>
        </p:txBody>
      </p:sp>
      <p:sp>
        <p:nvSpPr>
          <p:cNvPr id="128" name="TextBox 127">
            <a:extLst>
              <a:ext uri="{FF2B5EF4-FFF2-40B4-BE49-F238E27FC236}">
                <a16:creationId xmlns:a16="http://schemas.microsoft.com/office/drawing/2014/main" id="{9F64FCDF-E8E8-4757-977B-C8359445D79A}"/>
              </a:ext>
            </a:extLst>
          </p:cNvPr>
          <p:cNvSpPr txBox="1"/>
          <p:nvPr/>
        </p:nvSpPr>
        <p:spPr>
          <a:xfrm>
            <a:off x="6190415" y="5436016"/>
            <a:ext cx="2160000" cy="523220"/>
          </a:xfrm>
          <a:prstGeom prst="rect">
            <a:avLst/>
          </a:prstGeom>
          <a:noFill/>
          <a:ln w="12700">
            <a:solidFill>
              <a:schemeClr val="bg1">
                <a:lumMod val="85000"/>
              </a:schemeClr>
            </a:solidFill>
          </a:ln>
        </p:spPr>
        <p:txBody>
          <a:bodyPr wrap="none" rtlCol="0">
            <a:spAutoFit/>
          </a:bodyPr>
          <a:lstStyle/>
          <a:p>
            <a:pPr algn="ctr"/>
            <a:r>
              <a:rPr lang="en-US" altLang="ko-KR" sz="1400" dirty="0">
                <a:solidFill>
                  <a:schemeClr val="bg1">
                    <a:lumMod val="85000"/>
                  </a:schemeClr>
                </a:solidFill>
              </a:rPr>
              <a:t>0xc414…3fad</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Hash(A </a:t>
            </a:r>
            <a:r>
              <a:rPr lang="ko-KR" altLang="en-US" sz="1200" b="0" dirty="0">
                <a:solidFill>
                  <a:schemeClr val="bg1">
                    <a:lumMod val="85000"/>
                  </a:schemeClr>
                </a:solidFill>
              </a:rPr>
              <a:t>➡ </a:t>
            </a:r>
            <a:r>
              <a:rPr lang="en-US" altLang="ko-KR" sz="1200" dirty="0">
                <a:solidFill>
                  <a:schemeClr val="bg1">
                    <a:lumMod val="85000"/>
                  </a:schemeClr>
                </a:solidFill>
              </a:rPr>
              <a:t>C</a:t>
            </a:r>
            <a:r>
              <a:rPr lang="en-US" altLang="ko-KR" sz="1200" b="0" dirty="0">
                <a:solidFill>
                  <a:schemeClr val="bg1">
                    <a:lumMod val="85000"/>
                  </a:schemeClr>
                </a:solidFill>
              </a:rPr>
              <a:t> 100 ETH)</a:t>
            </a:r>
            <a:endParaRPr lang="ko-KR" altLang="en-US" sz="1200" dirty="0">
              <a:solidFill>
                <a:schemeClr val="bg1">
                  <a:lumMod val="85000"/>
                </a:schemeClr>
              </a:solidFill>
            </a:endParaRPr>
          </a:p>
        </p:txBody>
      </p:sp>
      <p:sp>
        <p:nvSpPr>
          <p:cNvPr id="129" name="TextBox 128">
            <a:extLst>
              <a:ext uri="{FF2B5EF4-FFF2-40B4-BE49-F238E27FC236}">
                <a16:creationId xmlns:a16="http://schemas.microsoft.com/office/drawing/2014/main" id="{6FE65A47-6BC8-4B68-8AE6-D5C8C036EB8A}"/>
              </a:ext>
            </a:extLst>
          </p:cNvPr>
          <p:cNvSpPr txBox="1"/>
          <p:nvPr/>
        </p:nvSpPr>
        <p:spPr>
          <a:xfrm>
            <a:off x="8530495" y="5442848"/>
            <a:ext cx="2160000" cy="523220"/>
          </a:xfrm>
          <a:prstGeom prst="rect">
            <a:avLst/>
          </a:prstGeom>
          <a:noFill/>
          <a:ln w="12700">
            <a:solidFill>
              <a:schemeClr val="bg1">
                <a:lumMod val="85000"/>
              </a:schemeClr>
            </a:solidFill>
          </a:ln>
        </p:spPr>
        <p:txBody>
          <a:bodyPr wrap="none" rtlCol="0">
            <a:spAutoFit/>
          </a:bodyPr>
          <a:lstStyle/>
          <a:p>
            <a:pPr algn="ctr"/>
            <a:r>
              <a:rPr lang="en-US" altLang="ko-KR" sz="1400" dirty="0">
                <a:solidFill>
                  <a:schemeClr val="bg1">
                    <a:lumMod val="85000"/>
                  </a:schemeClr>
                </a:solidFill>
              </a:rPr>
              <a:t>0xd9bb…b56d</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Keccak-256(C </a:t>
            </a:r>
            <a:r>
              <a:rPr lang="ko-KR" altLang="en-US" sz="1200" b="0" dirty="0">
                <a:solidFill>
                  <a:schemeClr val="bg1">
                    <a:lumMod val="85000"/>
                  </a:schemeClr>
                </a:solidFill>
              </a:rPr>
              <a:t>➡ </a:t>
            </a:r>
            <a:r>
              <a:rPr lang="en-US" altLang="ko-KR" sz="1200" b="0" dirty="0">
                <a:solidFill>
                  <a:schemeClr val="bg1">
                    <a:lumMod val="85000"/>
                  </a:schemeClr>
                </a:solidFill>
              </a:rPr>
              <a:t>D </a:t>
            </a:r>
            <a:r>
              <a:rPr lang="en-US" altLang="ko-KR" sz="1200" dirty="0">
                <a:solidFill>
                  <a:schemeClr val="bg1">
                    <a:lumMod val="85000"/>
                  </a:schemeClr>
                </a:solidFill>
              </a:rPr>
              <a:t>5</a:t>
            </a:r>
            <a:r>
              <a:rPr lang="en-US" altLang="ko-KR" sz="1200" b="0" dirty="0">
                <a:solidFill>
                  <a:schemeClr val="bg1">
                    <a:lumMod val="85000"/>
                  </a:schemeClr>
                </a:solidFill>
              </a:rPr>
              <a:t>00 ETH)</a:t>
            </a:r>
            <a:endParaRPr lang="ko-KR" altLang="en-US" sz="1200" dirty="0">
              <a:solidFill>
                <a:schemeClr val="bg1">
                  <a:lumMod val="85000"/>
                </a:schemeClr>
              </a:solidFill>
            </a:endParaRPr>
          </a:p>
        </p:txBody>
      </p:sp>
      <p:sp>
        <p:nvSpPr>
          <p:cNvPr id="130" name="TextBox 129">
            <a:extLst>
              <a:ext uri="{FF2B5EF4-FFF2-40B4-BE49-F238E27FC236}">
                <a16:creationId xmlns:a16="http://schemas.microsoft.com/office/drawing/2014/main" id="{A210AA6B-1FD8-404B-B0AB-42EA934860AD}"/>
              </a:ext>
            </a:extLst>
          </p:cNvPr>
          <p:cNvSpPr txBox="1"/>
          <p:nvPr/>
        </p:nvSpPr>
        <p:spPr>
          <a:xfrm>
            <a:off x="2647162" y="4693624"/>
            <a:ext cx="2204451" cy="523220"/>
          </a:xfrm>
          <a:prstGeom prst="rect">
            <a:avLst/>
          </a:prstGeom>
          <a:noFill/>
          <a:ln w="12700">
            <a:solidFill>
              <a:schemeClr val="bg1">
                <a:lumMod val="85000"/>
              </a:schemeClr>
            </a:solidFill>
          </a:ln>
        </p:spPr>
        <p:txBody>
          <a:bodyPr wrap="none" rtlCol="0">
            <a:spAutoFit/>
          </a:bodyPr>
          <a:lstStyle/>
          <a:p>
            <a:pPr algn="ctr"/>
            <a:r>
              <a:rPr lang="en-US" altLang="ko-KR" sz="1400" dirty="0">
                <a:solidFill>
                  <a:schemeClr val="bg1">
                    <a:lumMod val="85000"/>
                  </a:schemeClr>
                </a:solidFill>
              </a:rPr>
              <a:t>0x</a:t>
            </a:r>
            <a:r>
              <a:rPr lang="en-US" altLang="ko-KR" sz="1400" dirty="0">
                <a:solidFill>
                  <a:srgbClr val="EF296B"/>
                </a:solidFill>
              </a:rPr>
              <a:t>41e3…827c</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a:t>
            </a:r>
            <a:r>
              <a:rPr lang="en-US" altLang="ko-KR" sz="1200" dirty="0">
                <a:solidFill>
                  <a:srgbClr val="B99FFF"/>
                </a:solidFill>
              </a:rPr>
              <a:t>b198…15ae</a:t>
            </a:r>
            <a:r>
              <a:rPr lang="en-US" altLang="ko-KR" sz="1200" dirty="0">
                <a:solidFill>
                  <a:schemeClr val="bg1">
                    <a:lumMod val="85000"/>
                  </a:schemeClr>
                </a:solidFill>
              </a:rPr>
              <a:t>f7c1…f895</a:t>
            </a:r>
            <a:r>
              <a:rPr lang="en-US" altLang="ko-KR" sz="1200" b="0" dirty="0">
                <a:solidFill>
                  <a:schemeClr val="bg1">
                    <a:lumMod val="85000"/>
                  </a:schemeClr>
                </a:solidFill>
              </a:rPr>
              <a:t>)</a:t>
            </a:r>
            <a:endParaRPr lang="ko-KR" altLang="en-US" sz="1200" dirty="0">
              <a:solidFill>
                <a:schemeClr val="bg1">
                  <a:lumMod val="85000"/>
                </a:schemeClr>
              </a:solidFill>
            </a:endParaRPr>
          </a:p>
        </p:txBody>
      </p:sp>
      <p:sp>
        <p:nvSpPr>
          <p:cNvPr id="131" name="TextBox 130">
            <a:extLst>
              <a:ext uri="{FF2B5EF4-FFF2-40B4-BE49-F238E27FC236}">
                <a16:creationId xmlns:a16="http://schemas.microsoft.com/office/drawing/2014/main" id="{7D204179-FBBB-4DB3-96C0-6AB2E41BB44F}"/>
              </a:ext>
            </a:extLst>
          </p:cNvPr>
          <p:cNvSpPr txBox="1"/>
          <p:nvPr/>
        </p:nvSpPr>
        <p:spPr>
          <a:xfrm>
            <a:off x="7342510" y="4705407"/>
            <a:ext cx="2160000" cy="523220"/>
          </a:xfrm>
          <a:prstGeom prst="rect">
            <a:avLst/>
          </a:prstGeom>
          <a:noFill/>
          <a:ln w="12700">
            <a:solidFill>
              <a:schemeClr val="bg1">
                <a:lumMod val="85000"/>
              </a:schemeClr>
            </a:solidFill>
          </a:ln>
        </p:spPr>
        <p:txBody>
          <a:bodyPr wrap="none" rtlCol="0">
            <a:spAutoFit/>
          </a:bodyPr>
          <a:lstStyle/>
          <a:p>
            <a:pPr algn="ctr"/>
            <a:r>
              <a:rPr lang="en-US" altLang="ko-KR" sz="1400" dirty="0">
                <a:solidFill>
                  <a:schemeClr val="bg1">
                    <a:lumMod val="85000"/>
                  </a:schemeClr>
                </a:solidFill>
              </a:rPr>
              <a:t>0x0396…d947</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Hash(c414…3fadd9bb…b56d</a:t>
            </a:r>
            <a:r>
              <a:rPr lang="en-US" altLang="ko-KR" sz="1200" b="0" dirty="0">
                <a:solidFill>
                  <a:schemeClr val="bg1">
                    <a:lumMod val="85000"/>
                  </a:schemeClr>
                </a:solidFill>
              </a:rPr>
              <a:t>)</a:t>
            </a:r>
            <a:endParaRPr lang="ko-KR" altLang="en-US" sz="1200" dirty="0">
              <a:solidFill>
                <a:schemeClr val="bg1">
                  <a:lumMod val="85000"/>
                </a:schemeClr>
              </a:solidFill>
            </a:endParaRPr>
          </a:p>
        </p:txBody>
      </p:sp>
      <p:sp>
        <p:nvSpPr>
          <p:cNvPr id="132" name="TextBox 131">
            <a:extLst>
              <a:ext uri="{FF2B5EF4-FFF2-40B4-BE49-F238E27FC236}">
                <a16:creationId xmlns:a16="http://schemas.microsoft.com/office/drawing/2014/main" id="{FF6F7ED1-292D-4489-8BB7-83C293D1DEE2}"/>
              </a:ext>
            </a:extLst>
          </p:cNvPr>
          <p:cNvSpPr txBox="1"/>
          <p:nvPr/>
        </p:nvSpPr>
        <p:spPr>
          <a:xfrm>
            <a:off x="4993254" y="3965349"/>
            <a:ext cx="2204450" cy="523220"/>
          </a:xfrm>
          <a:prstGeom prst="rect">
            <a:avLst/>
          </a:prstGeom>
          <a:solidFill>
            <a:srgbClr val="262626"/>
          </a:solidFill>
          <a:ln w="12700">
            <a:solidFill>
              <a:schemeClr val="bg1">
                <a:lumMod val="85000"/>
              </a:schemeClr>
            </a:solidFill>
          </a:ln>
        </p:spPr>
        <p:txBody>
          <a:bodyPr wrap="none" rtlCol="0">
            <a:spAutoFit/>
          </a:bodyPr>
          <a:lstStyle/>
          <a:p>
            <a:pPr algn="ctr"/>
            <a:r>
              <a:rPr lang="en-US" altLang="ko-KR" sz="1400" dirty="0">
                <a:solidFill>
                  <a:schemeClr val="bg1">
                    <a:lumMod val="85000"/>
                  </a:schemeClr>
                </a:solidFill>
              </a:rPr>
              <a:t>0x</a:t>
            </a:r>
            <a:r>
              <a:rPr lang="en-US" altLang="ko-KR" sz="1400" dirty="0">
                <a:solidFill>
                  <a:srgbClr val="EF296B"/>
                </a:solidFill>
              </a:rPr>
              <a:t>7eb7…fc58</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a:t>
            </a:r>
            <a:r>
              <a:rPr lang="en-US" altLang="ko-KR" sz="1200" dirty="0">
                <a:solidFill>
                  <a:srgbClr val="EF296B"/>
                </a:solidFill>
              </a:rPr>
              <a:t>41e3…827c</a:t>
            </a:r>
            <a:r>
              <a:rPr lang="en-US" altLang="ko-KR" sz="1200" dirty="0">
                <a:solidFill>
                  <a:schemeClr val="bg1">
                    <a:lumMod val="85000"/>
                  </a:schemeClr>
                </a:solidFill>
              </a:rPr>
              <a:t>0396…d947</a:t>
            </a:r>
            <a:r>
              <a:rPr lang="en-US" altLang="ko-KR" sz="1200" b="0" dirty="0">
                <a:solidFill>
                  <a:schemeClr val="bg1">
                    <a:lumMod val="85000"/>
                  </a:schemeClr>
                </a:solidFill>
              </a:rPr>
              <a:t>)</a:t>
            </a:r>
            <a:endParaRPr lang="ko-KR" altLang="en-US" sz="1200" dirty="0">
              <a:solidFill>
                <a:schemeClr val="bg1">
                  <a:lumMod val="85000"/>
                </a:schemeClr>
              </a:solidFill>
            </a:endParaRPr>
          </a:p>
        </p:txBody>
      </p:sp>
      <p:cxnSp>
        <p:nvCxnSpPr>
          <p:cNvPr id="133" name="직선 화살표 연결선 132">
            <a:extLst>
              <a:ext uri="{FF2B5EF4-FFF2-40B4-BE49-F238E27FC236}">
                <a16:creationId xmlns:a16="http://schemas.microsoft.com/office/drawing/2014/main" id="{5B5DB1B0-04F4-4117-A1EE-4BBDE88716EC}"/>
              </a:ext>
            </a:extLst>
          </p:cNvPr>
          <p:cNvCxnSpPr>
            <a:cxnSpLocks/>
            <a:stCxn id="122" idx="0"/>
            <a:endCxn id="126" idx="2"/>
          </p:cNvCxnSpPr>
          <p:nvPr/>
        </p:nvCxnSpPr>
        <p:spPr>
          <a:xfrm flipV="1">
            <a:off x="2574517" y="5959236"/>
            <a:ext cx="0" cy="255716"/>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4" name="직선 화살표 연결선 133">
            <a:extLst>
              <a:ext uri="{FF2B5EF4-FFF2-40B4-BE49-F238E27FC236}">
                <a16:creationId xmlns:a16="http://schemas.microsoft.com/office/drawing/2014/main" id="{4239F812-AB51-4442-B163-E7A2DCF3DAA7}"/>
              </a:ext>
            </a:extLst>
          </p:cNvPr>
          <p:cNvCxnSpPr>
            <a:cxnSpLocks/>
            <a:stCxn id="123" idx="0"/>
            <a:endCxn id="127" idx="2"/>
          </p:cNvCxnSpPr>
          <p:nvPr/>
        </p:nvCxnSpPr>
        <p:spPr>
          <a:xfrm flipH="1" flipV="1">
            <a:off x="4919828" y="5959829"/>
            <a:ext cx="1930" cy="257812"/>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5" name="직선 화살표 연결선 134">
            <a:extLst>
              <a:ext uri="{FF2B5EF4-FFF2-40B4-BE49-F238E27FC236}">
                <a16:creationId xmlns:a16="http://schemas.microsoft.com/office/drawing/2014/main" id="{5F438235-4793-44D7-B542-F352D4792C9A}"/>
              </a:ext>
            </a:extLst>
          </p:cNvPr>
          <p:cNvCxnSpPr>
            <a:cxnSpLocks/>
            <a:stCxn id="124" idx="0"/>
            <a:endCxn id="128" idx="2"/>
          </p:cNvCxnSpPr>
          <p:nvPr/>
        </p:nvCxnSpPr>
        <p:spPr>
          <a:xfrm flipV="1">
            <a:off x="7268999" y="5959236"/>
            <a:ext cx="1416" cy="255880"/>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6" name="직선 화살표 연결선 135">
            <a:extLst>
              <a:ext uri="{FF2B5EF4-FFF2-40B4-BE49-F238E27FC236}">
                <a16:creationId xmlns:a16="http://schemas.microsoft.com/office/drawing/2014/main" id="{5CF71034-B684-47B8-9EC4-CBD96BA14BE4}"/>
              </a:ext>
            </a:extLst>
          </p:cNvPr>
          <p:cNvCxnSpPr>
            <a:cxnSpLocks/>
            <a:stCxn id="125" idx="0"/>
            <a:endCxn id="129" idx="2"/>
          </p:cNvCxnSpPr>
          <p:nvPr/>
        </p:nvCxnSpPr>
        <p:spPr>
          <a:xfrm flipH="1" flipV="1">
            <a:off x="9610495" y="5966068"/>
            <a:ext cx="5744" cy="247897"/>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7" name="직선 화살표 연결선 136">
            <a:extLst>
              <a:ext uri="{FF2B5EF4-FFF2-40B4-BE49-F238E27FC236}">
                <a16:creationId xmlns:a16="http://schemas.microsoft.com/office/drawing/2014/main" id="{BE3F51DF-8B7C-4A00-A551-065BB74C93FF}"/>
              </a:ext>
            </a:extLst>
          </p:cNvPr>
          <p:cNvCxnSpPr>
            <a:cxnSpLocks/>
            <a:stCxn id="126" idx="0"/>
            <a:endCxn id="130" idx="2"/>
          </p:cNvCxnSpPr>
          <p:nvPr/>
        </p:nvCxnSpPr>
        <p:spPr>
          <a:xfrm flipV="1">
            <a:off x="2574517" y="5216844"/>
            <a:ext cx="1174871" cy="219172"/>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8" name="직선 화살표 연결선 137">
            <a:extLst>
              <a:ext uri="{FF2B5EF4-FFF2-40B4-BE49-F238E27FC236}">
                <a16:creationId xmlns:a16="http://schemas.microsoft.com/office/drawing/2014/main" id="{96D302D5-E81D-416C-BBC1-A4B42D48F728}"/>
              </a:ext>
            </a:extLst>
          </p:cNvPr>
          <p:cNvCxnSpPr>
            <a:cxnSpLocks/>
            <a:stCxn id="127" idx="0"/>
            <a:endCxn id="130" idx="2"/>
          </p:cNvCxnSpPr>
          <p:nvPr/>
        </p:nvCxnSpPr>
        <p:spPr>
          <a:xfrm flipH="1" flipV="1">
            <a:off x="3749388" y="5216844"/>
            <a:ext cx="1170440" cy="219765"/>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9" name="직선 화살표 연결선 138">
            <a:extLst>
              <a:ext uri="{FF2B5EF4-FFF2-40B4-BE49-F238E27FC236}">
                <a16:creationId xmlns:a16="http://schemas.microsoft.com/office/drawing/2014/main" id="{791AC276-7254-4E76-A6B1-2CDEA84B368B}"/>
              </a:ext>
            </a:extLst>
          </p:cNvPr>
          <p:cNvCxnSpPr>
            <a:cxnSpLocks/>
            <a:stCxn id="128" idx="0"/>
            <a:endCxn id="131" idx="2"/>
          </p:cNvCxnSpPr>
          <p:nvPr/>
        </p:nvCxnSpPr>
        <p:spPr>
          <a:xfrm flipV="1">
            <a:off x="7270415" y="5228627"/>
            <a:ext cx="1152095" cy="207389"/>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0" name="직선 화살표 연결선 139">
            <a:extLst>
              <a:ext uri="{FF2B5EF4-FFF2-40B4-BE49-F238E27FC236}">
                <a16:creationId xmlns:a16="http://schemas.microsoft.com/office/drawing/2014/main" id="{97164F4D-7B76-47D8-B714-8CAAAF25FFAD}"/>
              </a:ext>
            </a:extLst>
          </p:cNvPr>
          <p:cNvCxnSpPr>
            <a:cxnSpLocks/>
            <a:stCxn id="129" idx="0"/>
            <a:endCxn id="131" idx="2"/>
          </p:cNvCxnSpPr>
          <p:nvPr/>
        </p:nvCxnSpPr>
        <p:spPr>
          <a:xfrm flipH="1" flipV="1">
            <a:off x="8422510" y="5228627"/>
            <a:ext cx="1187985" cy="214221"/>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1" name="직선 화살표 연결선 140">
            <a:extLst>
              <a:ext uri="{FF2B5EF4-FFF2-40B4-BE49-F238E27FC236}">
                <a16:creationId xmlns:a16="http://schemas.microsoft.com/office/drawing/2014/main" id="{D3C128D5-033E-4424-9F84-234CCA0AFBA9}"/>
              </a:ext>
            </a:extLst>
          </p:cNvPr>
          <p:cNvCxnSpPr>
            <a:cxnSpLocks/>
            <a:stCxn id="130" idx="0"/>
            <a:endCxn id="132" idx="2"/>
          </p:cNvCxnSpPr>
          <p:nvPr/>
        </p:nvCxnSpPr>
        <p:spPr>
          <a:xfrm flipV="1">
            <a:off x="3749388" y="4488569"/>
            <a:ext cx="2346091" cy="205055"/>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2" name="직선 화살표 연결선 141">
            <a:extLst>
              <a:ext uri="{FF2B5EF4-FFF2-40B4-BE49-F238E27FC236}">
                <a16:creationId xmlns:a16="http://schemas.microsoft.com/office/drawing/2014/main" id="{1B019AE8-32C9-4B6D-9CDA-278B61D7897D}"/>
              </a:ext>
            </a:extLst>
          </p:cNvPr>
          <p:cNvCxnSpPr>
            <a:cxnSpLocks/>
            <a:stCxn id="131" idx="0"/>
            <a:endCxn id="132" idx="2"/>
          </p:cNvCxnSpPr>
          <p:nvPr/>
        </p:nvCxnSpPr>
        <p:spPr>
          <a:xfrm flipH="1" flipV="1">
            <a:off x="6095479" y="4488569"/>
            <a:ext cx="2327031" cy="216838"/>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3" name="직선 연결선 142">
            <a:extLst>
              <a:ext uri="{FF2B5EF4-FFF2-40B4-BE49-F238E27FC236}">
                <a16:creationId xmlns:a16="http://schemas.microsoft.com/office/drawing/2014/main" id="{8CAE7FE4-8E48-4D2D-8C25-0A77F7C5BB20}"/>
              </a:ext>
            </a:extLst>
          </p:cNvPr>
          <p:cNvCxnSpPr>
            <a:cxnSpLocks/>
          </p:cNvCxnSpPr>
          <p:nvPr/>
        </p:nvCxnSpPr>
        <p:spPr>
          <a:xfrm flipV="1">
            <a:off x="1494517" y="6080430"/>
            <a:ext cx="9201722" cy="13746"/>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44" name="직선 화살표 연결선 143">
            <a:extLst>
              <a:ext uri="{FF2B5EF4-FFF2-40B4-BE49-F238E27FC236}">
                <a16:creationId xmlns:a16="http://schemas.microsoft.com/office/drawing/2014/main" id="{DC1775C2-8E3E-4843-95AE-6D90F3FBFEA2}"/>
              </a:ext>
            </a:extLst>
          </p:cNvPr>
          <p:cNvCxnSpPr>
            <a:cxnSpLocks/>
          </p:cNvCxnSpPr>
          <p:nvPr/>
        </p:nvCxnSpPr>
        <p:spPr>
          <a:xfrm>
            <a:off x="7383130" y="4064027"/>
            <a:ext cx="682444" cy="0"/>
          </a:xfrm>
          <a:prstGeom prst="straightConnector1">
            <a:avLst/>
          </a:prstGeom>
          <a:ln w="12700">
            <a:solidFill>
              <a:srgbClr val="EF296B"/>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55687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4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3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2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3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2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3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2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29"/>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3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37"/>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38"/>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30"/>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39"/>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40"/>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31"/>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141"/>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42"/>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132"/>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144"/>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18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1" grpId="0" animBg="1"/>
      <p:bldP spid="177" grpId="0" animBg="1"/>
      <p:bldP spid="182" grpId="0"/>
      <p:bldP spid="122" grpId="0" animBg="1"/>
      <p:bldP spid="123" grpId="0" animBg="1"/>
      <p:bldP spid="124" grpId="0" animBg="1"/>
      <p:bldP spid="125" grpId="0" animBg="1"/>
      <p:bldP spid="126" grpId="0" animBg="1"/>
      <p:bldP spid="127" grpId="0" animBg="1"/>
      <p:bldP spid="128" grpId="0" animBg="1"/>
      <p:bldP spid="129" grpId="0" animBg="1"/>
      <p:bldP spid="130" grpId="0" animBg="1"/>
      <p:bldP spid="131" grpId="0" animBg="1"/>
      <p:bldP spid="132"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2AB002EA-5AF7-40A4-B19A-1C24C14FEAC9}"/>
              </a:ext>
            </a:extLst>
          </p:cNvPr>
          <p:cNvSpPr>
            <a:spLocks noGrp="1"/>
          </p:cNvSpPr>
          <p:nvPr>
            <p:ph idx="1"/>
          </p:nvPr>
        </p:nvSpPr>
        <p:spPr/>
        <p:txBody>
          <a:bodyPr/>
          <a:lstStyle/>
          <a:p>
            <a:r>
              <a:rPr lang="ko-KR" altLang="en-US" sz="2000" dirty="0"/>
              <a:t>블록 헤더</a:t>
            </a:r>
            <a:r>
              <a:rPr lang="en-US" altLang="ko-KR" sz="2000" dirty="0"/>
              <a:t>(Header)</a:t>
            </a:r>
          </a:p>
          <a:p>
            <a:pPr lvl="1"/>
            <a:r>
              <a:rPr lang="ko-KR" altLang="en-US" sz="1800" dirty="0"/>
              <a:t>타임스탬프 </a:t>
            </a:r>
            <a:r>
              <a:rPr lang="en-US" altLang="ko-KR" sz="1800" dirty="0"/>
              <a:t>(Timestamp) : </a:t>
            </a:r>
            <a:r>
              <a:rPr lang="ko-KR" altLang="en-US" sz="1800" dirty="0"/>
              <a:t>블록 생성 시간 </a:t>
            </a:r>
            <a:r>
              <a:rPr lang="en-US" altLang="ko-KR" sz="1800" dirty="0"/>
              <a:t>(= </a:t>
            </a:r>
            <a:r>
              <a:rPr lang="ko-KR" altLang="en-US" sz="1800" dirty="0"/>
              <a:t>트랜잭션 생성 시간</a:t>
            </a:r>
            <a:r>
              <a:rPr lang="en-US" altLang="ko-KR" sz="1800" dirty="0"/>
              <a:t>)</a:t>
            </a:r>
          </a:p>
          <a:p>
            <a:pPr lvl="1"/>
            <a:r>
              <a:rPr lang="ko-KR" altLang="en-US" sz="1800" dirty="0" err="1"/>
              <a:t>머클</a:t>
            </a:r>
            <a:r>
              <a:rPr lang="ko-KR" altLang="en-US" sz="1800" dirty="0"/>
              <a:t> 루트 </a:t>
            </a:r>
            <a:r>
              <a:rPr lang="en-US" altLang="ko-KR" sz="1800" dirty="0"/>
              <a:t>(Merkle Root) : </a:t>
            </a:r>
            <a:r>
              <a:rPr lang="ko-KR" altLang="en-US" sz="1800" dirty="0"/>
              <a:t>트랜잭션 목록 </a:t>
            </a:r>
            <a:r>
              <a:rPr lang="ko-KR" altLang="en-US" sz="1800" dirty="0" err="1"/>
              <a:t>머클</a:t>
            </a:r>
            <a:r>
              <a:rPr lang="ko-KR" altLang="en-US" sz="1800" dirty="0"/>
              <a:t> 트리의 </a:t>
            </a:r>
            <a:r>
              <a:rPr lang="ko-KR" altLang="en-US" sz="1800" dirty="0" err="1"/>
              <a:t>머클</a:t>
            </a:r>
            <a:r>
              <a:rPr lang="ko-KR" altLang="en-US" sz="1800" dirty="0"/>
              <a:t> 루트</a:t>
            </a:r>
            <a:endParaRPr lang="en-US" altLang="ko-KR" sz="1800" dirty="0"/>
          </a:p>
          <a:p>
            <a:pPr lvl="1"/>
            <a:r>
              <a:rPr lang="ko-KR" altLang="en-US" sz="1800" dirty="0"/>
              <a:t>이전 블록 해시 </a:t>
            </a:r>
            <a:r>
              <a:rPr lang="en-US" altLang="ko-KR" sz="1800" dirty="0"/>
              <a:t>(Previous Block Hash)</a:t>
            </a:r>
            <a:r>
              <a:rPr lang="ko-KR" altLang="en-US" sz="1800" dirty="0"/>
              <a:t> </a:t>
            </a:r>
            <a:endParaRPr lang="en-US" altLang="ko-KR" sz="1800" dirty="0"/>
          </a:p>
          <a:p>
            <a:pPr lvl="1"/>
            <a:r>
              <a:rPr lang="ko-KR" altLang="en-US" sz="1800" dirty="0"/>
              <a:t>블록 해시 </a:t>
            </a:r>
            <a:r>
              <a:rPr lang="en-US" altLang="ko-KR" sz="1800" dirty="0"/>
              <a:t>(Block</a:t>
            </a:r>
            <a:r>
              <a:rPr lang="ko-KR" altLang="en-US" sz="1800" dirty="0"/>
              <a:t> </a:t>
            </a:r>
            <a:r>
              <a:rPr lang="en-US" altLang="ko-KR" sz="1800" dirty="0"/>
              <a:t>Hash) : Hash (Timestamp + Merkle Root + Previous Block Hash)</a:t>
            </a:r>
          </a:p>
          <a:p>
            <a:pPr lvl="1"/>
            <a:endParaRPr lang="ko-KR" altLang="en-US" dirty="0"/>
          </a:p>
        </p:txBody>
      </p:sp>
      <p:sp>
        <p:nvSpPr>
          <p:cNvPr id="3" name="제목 2">
            <a:extLst>
              <a:ext uri="{FF2B5EF4-FFF2-40B4-BE49-F238E27FC236}">
                <a16:creationId xmlns:a16="http://schemas.microsoft.com/office/drawing/2014/main" id="{964E0564-5498-435B-98F1-02A5A03A403D}"/>
              </a:ext>
            </a:extLst>
          </p:cNvPr>
          <p:cNvSpPr>
            <a:spLocks noGrp="1"/>
          </p:cNvSpPr>
          <p:nvPr>
            <p:ph type="title"/>
          </p:nvPr>
        </p:nvSpPr>
        <p:spPr/>
        <p:txBody>
          <a:bodyPr/>
          <a:lstStyle/>
          <a:p>
            <a:r>
              <a:rPr lang="ko-KR" altLang="en-US" dirty="0"/>
              <a:t>블록과 블록체인 </a:t>
            </a:r>
            <a:r>
              <a:rPr lang="en-US" altLang="ko-KR" dirty="0"/>
              <a:t>[ </a:t>
            </a:r>
            <a:r>
              <a:rPr lang="ko-KR" altLang="en-US" dirty="0"/>
              <a:t>블록 헤더 </a:t>
            </a:r>
            <a:r>
              <a:rPr lang="en-US" altLang="ko-KR" dirty="0"/>
              <a:t>]</a:t>
            </a:r>
            <a:endParaRPr lang="ko-KR" altLang="en-US" dirty="0"/>
          </a:p>
        </p:txBody>
      </p:sp>
      <p:sp>
        <p:nvSpPr>
          <p:cNvPr id="4" name="직사각형 3">
            <a:extLst>
              <a:ext uri="{FF2B5EF4-FFF2-40B4-BE49-F238E27FC236}">
                <a16:creationId xmlns:a16="http://schemas.microsoft.com/office/drawing/2014/main" id="{56A5DA93-0CDC-4AE3-B992-0DDE48F18106}"/>
              </a:ext>
            </a:extLst>
          </p:cNvPr>
          <p:cNvSpPr/>
          <p:nvPr/>
        </p:nvSpPr>
        <p:spPr>
          <a:xfrm>
            <a:off x="1721283" y="2867560"/>
            <a:ext cx="2255063" cy="3267113"/>
          </a:xfrm>
          <a:prstGeom prst="rect">
            <a:avLst/>
          </a:prstGeom>
          <a:noFill/>
          <a:ln w="317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8F872665-85A0-4572-B42C-24130C524EC4}"/>
              </a:ext>
            </a:extLst>
          </p:cNvPr>
          <p:cNvSpPr txBox="1"/>
          <p:nvPr/>
        </p:nvSpPr>
        <p:spPr>
          <a:xfrm>
            <a:off x="2405741" y="2867561"/>
            <a:ext cx="902811" cy="338554"/>
          </a:xfrm>
          <a:prstGeom prst="rect">
            <a:avLst/>
          </a:prstGeom>
          <a:noFill/>
        </p:spPr>
        <p:txBody>
          <a:bodyPr wrap="none" rtlCol="0">
            <a:spAutoFit/>
          </a:bodyPr>
          <a:lstStyle/>
          <a:p>
            <a:pPr algn="ctr"/>
            <a:r>
              <a:rPr lang="en-US" altLang="ko-KR" sz="1600" b="1" dirty="0">
                <a:solidFill>
                  <a:schemeClr val="bg1">
                    <a:lumMod val="85000"/>
                  </a:schemeClr>
                </a:solidFill>
              </a:rPr>
              <a:t>Block 0</a:t>
            </a:r>
            <a:endParaRPr lang="ko-KR" altLang="en-US" sz="1600" b="1" dirty="0">
              <a:solidFill>
                <a:schemeClr val="bg1">
                  <a:lumMod val="85000"/>
                </a:schemeClr>
              </a:solidFill>
            </a:endParaRPr>
          </a:p>
        </p:txBody>
      </p:sp>
      <p:graphicFrame>
        <p:nvGraphicFramePr>
          <p:cNvPr id="6" name="표 5">
            <a:extLst>
              <a:ext uri="{FF2B5EF4-FFF2-40B4-BE49-F238E27FC236}">
                <a16:creationId xmlns:a16="http://schemas.microsoft.com/office/drawing/2014/main" id="{13DC9A3E-C8C3-4863-BA5E-02E0B9956FCF}"/>
              </a:ext>
            </a:extLst>
          </p:cNvPr>
          <p:cNvGraphicFramePr>
            <a:graphicFrameLocks noGrp="1"/>
          </p:cNvGraphicFramePr>
          <p:nvPr>
            <p:extLst>
              <p:ext uri="{D42A27DB-BD31-4B8C-83A1-F6EECF244321}">
                <p14:modId xmlns:p14="http://schemas.microsoft.com/office/powerpoint/2010/main" val="406041596"/>
              </p:ext>
            </p:extLst>
          </p:nvPr>
        </p:nvGraphicFramePr>
        <p:xfrm>
          <a:off x="1839617" y="5400067"/>
          <a:ext cx="2018394" cy="609600"/>
        </p:xfrm>
        <a:graphic>
          <a:graphicData uri="http://schemas.openxmlformats.org/drawingml/2006/table">
            <a:tbl>
              <a:tblPr firstRow="1" bandRow="1">
                <a:tableStyleId>{8799B23B-EC83-4686-B30A-512413B5E67A}</a:tableStyleId>
              </a:tblPr>
              <a:tblGrid>
                <a:gridCol w="2018394">
                  <a:extLst>
                    <a:ext uri="{9D8B030D-6E8A-4147-A177-3AD203B41FA5}">
                      <a16:colId xmlns:a16="http://schemas.microsoft.com/office/drawing/2014/main" val="2146978234"/>
                    </a:ext>
                  </a:extLst>
                </a:gridCol>
              </a:tblGrid>
              <a:tr h="134177">
                <a:tc>
                  <a:txBody>
                    <a:bodyPr/>
                    <a:lstStyle/>
                    <a:p>
                      <a:pPr algn="ctr" latinLnBrk="1"/>
                      <a:r>
                        <a:rPr lang="en-US" altLang="ko-KR" sz="1400" b="0" dirty="0">
                          <a:solidFill>
                            <a:schemeClr val="bg1">
                              <a:lumMod val="85000"/>
                            </a:schemeClr>
                          </a:solidFill>
                        </a:rPr>
                        <a:t>Tx0 A </a:t>
                      </a:r>
                      <a:r>
                        <a:rPr lang="ko-KR" altLang="en-US" sz="1400" b="0" dirty="0">
                          <a:solidFill>
                            <a:schemeClr val="bg1">
                              <a:lumMod val="85000"/>
                            </a:schemeClr>
                          </a:solidFill>
                        </a:rPr>
                        <a:t>➡ </a:t>
                      </a:r>
                      <a:r>
                        <a:rPr lang="en-US" altLang="ko-KR" sz="1400" b="0" dirty="0">
                          <a:solidFill>
                            <a:schemeClr val="bg1">
                              <a:lumMod val="85000"/>
                            </a:schemeClr>
                          </a:solidFill>
                        </a:rPr>
                        <a:t>B 100 ETH</a:t>
                      </a:r>
                      <a:endParaRPr lang="ko-KR" altLang="en-US" sz="1400" b="0" dirty="0">
                        <a:solidFill>
                          <a:schemeClr val="bg1">
                            <a:lumMod val="85000"/>
                          </a:schemeClr>
                        </a:solidFill>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223972121"/>
                  </a:ext>
                </a:extLst>
              </a:tr>
              <a:tr h="163248">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Tx1 B </a:t>
                      </a:r>
                      <a:r>
                        <a:rPr lang="ko-KR" altLang="en-US" sz="1400" b="0" dirty="0">
                          <a:solidFill>
                            <a:schemeClr val="bg1">
                              <a:lumMod val="85000"/>
                            </a:schemeClr>
                          </a:solidFill>
                        </a:rPr>
                        <a:t>➡ </a:t>
                      </a:r>
                      <a:r>
                        <a:rPr lang="en-US" altLang="ko-KR" sz="1400" b="0" dirty="0">
                          <a:solidFill>
                            <a:schemeClr val="bg1">
                              <a:lumMod val="85000"/>
                            </a:schemeClr>
                          </a:solidFill>
                        </a:rPr>
                        <a:t>C 200 ETH</a:t>
                      </a:r>
                      <a:endParaRPr lang="ko-KR" altLang="en-US" sz="1400" b="0" dirty="0">
                        <a:solidFill>
                          <a:schemeClr val="bg1">
                            <a:lumMod val="85000"/>
                          </a:schemeClr>
                        </a:solidFill>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53298780"/>
                  </a:ext>
                </a:extLst>
              </a:tr>
            </a:tbl>
          </a:graphicData>
        </a:graphic>
      </p:graphicFrame>
      <p:sp>
        <p:nvSpPr>
          <p:cNvPr id="15" name="TextBox 14">
            <a:extLst>
              <a:ext uri="{FF2B5EF4-FFF2-40B4-BE49-F238E27FC236}">
                <a16:creationId xmlns:a16="http://schemas.microsoft.com/office/drawing/2014/main" id="{91DD978D-9C88-46B0-A58B-583F8A221341}"/>
              </a:ext>
            </a:extLst>
          </p:cNvPr>
          <p:cNvSpPr txBox="1"/>
          <p:nvPr/>
        </p:nvSpPr>
        <p:spPr>
          <a:xfrm>
            <a:off x="2168885" y="6151772"/>
            <a:ext cx="1362874" cy="523220"/>
          </a:xfrm>
          <a:prstGeom prst="rect">
            <a:avLst/>
          </a:prstGeom>
          <a:noFill/>
        </p:spPr>
        <p:txBody>
          <a:bodyPr wrap="none" rtlCol="0">
            <a:spAutoFit/>
          </a:bodyPr>
          <a:lstStyle/>
          <a:p>
            <a:pPr algn="ctr"/>
            <a:r>
              <a:rPr lang="en-US" altLang="ko-KR" sz="1400" b="1" dirty="0">
                <a:solidFill>
                  <a:schemeClr val="bg1">
                    <a:lumMod val="85000"/>
                  </a:schemeClr>
                </a:solidFill>
              </a:rPr>
              <a:t>Genesis Block</a:t>
            </a:r>
          </a:p>
          <a:p>
            <a:pPr algn="ctr"/>
            <a:r>
              <a:rPr lang="ko-KR" altLang="en-US" sz="1400" b="1" dirty="0">
                <a:solidFill>
                  <a:schemeClr val="bg1">
                    <a:lumMod val="85000"/>
                  </a:schemeClr>
                </a:solidFill>
              </a:rPr>
              <a:t>첫번째 블록</a:t>
            </a:r>
          </a:p>
        </p:txBody>
      </p:sp>
      <p:sp>
        <p:nvSpPr>
          <p:cNvPr id="17" name="TextBox 16">
            <a:extLst>
              <a:ext uri="{FF2B5EF4-FFF2-40B4-BE49-F238E27FC236}">
                <a16:creationId xmlns:a16="http://schemas.microsoft.com/office/drawing/2014/main" id="{CE17CEAE-F066-44C9-BCBE-94FD0191CC88}"/>
              </a:ext>
            </a:extLst>
          </p:cNvPr>
          <p:cNvSpPr txBox="1"/>
          <p:nvPr/>
        </p:nvSpPr>
        <p:spPr>
          <a:xfrm>
            <a:off x="1746746" y="5081985"/>
            <a:ext cx="1242263" cy="307777"/>
          </a:xfrm>
          <a:prstGeom prst="rect">
            <a:avLst/>
          </a:prstGeom>
          <a:noFill/>
        </p:spPr>
        <p:txBody>
          <a:bodyPr wrap="none" rtlCol="0">
            <a:spAutoFit/>
          </a:bodyPr>
          <a:lstStyle/>
          <a:p>
            <a:r>
              <a:rPr lang="en-US" altLang="ko-KR" sz="1400" b="1" dirty="0">
                <a:solidFill>
                  <a:schemeClr val="bg1">
                    <a:lumMod val="85000"/>
                  </a:schemeClr>
                </a:solidFill>
              </a:rPr>
              <a:t>Transactions</a:t>
            </a:r>
            <a:endParaRPr lang="ko-KR" altLang="en-US" sz="1400" b="1" dirty="0">
              <a:solidFill>
                <a:schemeClr val="bg1">
                  <a:lumMod val="85000"/>
                </a:schemeClr>
              </a:solidFill>
            </a:endParaRPr>
          </a:p>
        </p:txBody>
      </p:sp>
      <p:sp>
        <p:nvSpPr>
          <p:cNvPr id="18" name="TextBox 17">
            <a:extLst>
              <a:ext uri="{FF2B5EF4-FFF2-40B4-BE49-F238E27FC236}">
                <a16:creationId xmlns:a16="http://schemas.microsoft.com/office/drawing/2014/main" id="{33CD7459-2A82-4513-BCF8-3637295E8EA5}"/>
              </a:ext>
            </a:extLst>
          </p:cNvPr>
          <p:cNvSpPr txBox="1"/>
          <p:nvPr/>
        </p:nvSpPr>
        <p:spPr>
          <a:xfrm>
            <a:off x="1746746" y="3228997"/>
            <a:ext cx="801823" cy="307777"/>
          </a:xfrm>
          <a:prstGeom prst="rect">
            <a:avLst/>
          </a:prstGeom>
          <a:noFill/>
        </p:spPr>
        <p:txBody>
          <a:bodyPr wrap="none" rtlCol="0">
            <a:spAutoFit/>
          </a:bodyPr>
          <a:lstStyle/>
          <a:p>
            <a:r>
              <a:rPr lang="en-US" altLang="ko-KR" sz="1400" b="1" dirty="0">
                <a:solidFill>
                  <a:srgbClr val="00C8EB"/>
                </a:solidFill>
              </a:rPr>
              <a:t>Header</a:t>
            </a:r>
            <a:endParaRPr lang="ko-KR" altLang="en-US" sz="1400" b="1" dirty="0">
              <a:solidFill>
                <a:srgbClr val="00C8EB"/>
              </a:solidFill>
            </a:endParaRPr>
          </a:p>
        </p:txBody>
      </p:sp>
      <p:graphicFrame>
        <p:nvGraphicFramePr>
          <p:cNvPr id="19" name="표 18">
            <a:extLst>
              <a:ext uri="{FF2B5EF4-FFF2-40B4-BE49-F238E27FC236}">
                <a16:creationId xmlns:a16="http://schemas.microsoft.com/office/drawing/2014/main" id="{D964140E-6F75-4FE2-B3A8-359ACB7E6BA5}"/>
              </a:ext>
            </a:extLst>
          </p:cNvPr>
          <p:cNvGraphicFramePr>
            <a:graphicFrameLocks noGrp="1"/>
          </p:cNvGraphicFramePr>
          <p:nvPr>
            <p:extLst>
              <p:ext uri="{D42A27DB-BD31-4B8C-83A1-F6EECF244321}">
                <p14:modId xmlns:p14="http://schemas.microsoft.com/office/powerpoint/2010/main" val="538540911"/>
              </p:ext>
            </p:extLst>
          </p:nvPr>
        </p:nvGraphicFramePr>
        <p:xfrm>
          <a:off x="1839617" y="3537657"/>
          <a:ext cx="2018394" cy="1219200"/>
        </p:xfrm>
        <a:graphic>
          <a:graphicData uri="http://schemas.openxmlformats.org/drawingml/2006/table">
            <a:tbl>
              <a:tblPr firstRow="1" bandRow="1">
                <a:tableStyleId>{8799B23B-EC83-4686-B30A-512413B5E67A}</a:tableStyleId>
              </a:tblPr>
              <a:tblGrid>
                <a:gridCol w="2018394">
                  <a:extLst>
                    <a:ext uri="{9D8B030D-6E8A-4147-A177-3AD203B41FA5}">
                      <a16:colId xmlns:a16="http://schemas.microsoft.com/office/drawing/2014/main" val="2146978234"/>
                    </a:ext>
                  </a:extLst>
                </a:gridCol>
              </a:tblGrid>
              <a:tr h="140921">
                <a:tc>
                  <a:txBody>
                    <a:bodyPr/>
                    <a:lstStyle/>
                    <a:p>
                      <a:pPr algn="ctr" latinLnBrk="1"/>
                      <a:r>
                        <a:rPr lang="en-US" altLang="ko-KR" sz="1400" b="0" dirty="0">
                          <a:solidFill>
                            <a:schemeClr val="bg1">
                              <a:lumMod val="85000"/>
                            </a:schemeClr>
                          </a:solidFill>
                        </a:rPr>
                        <a:t>Timestamp</a:t>
                      </a:r>
                      <a:endParaRPr lang="ko-KR" altLang="en-US" sz="1400" b="0" dirty="0">
                        <a:solidFill>
                          <a:schemeClr val="bg1">
                            <a:lumMod val="85000"/>
                          </a:schemeClr>
                        </a:solidFill>
                      </a:endParaRPr>
                    </a:p>
                  </a:txBody>
                  <a:tcPr anchor="ctr">
                    <a:lnL w="12700" cap="flat" cmpd="sng" algn="ctr">
                      <a:solidFill>
                        <a:srgbClr val="00C8EB"/>
                      </a:solidFill>
                      <a:prstDash val="solid"/>
                      <a:round/>
                      <a:headEnd type="none" w="med" len="med"/>
                      <a:tailEnd type="none" w="med" len="med"/>
                    </a:lnL>
                    <a:lnR w="12700" cap="flat" cmpd="sng" algn="ctr">
                      <a:solidFill>
                        <a:srgbClr val="00C8EB"/>
                      </a:solidFill>
                      <a:prstDash val="solid"/>
                      <a:round/>
                      <a:headEnd type="none" w="med" len="med"/>
                      <a:tailEnd type="none" w="med" len="med"/>
                    </a:lnR>
                    <a:lnT w="12700" cap="flat" cmpd="sng" algn="ctr">
                      <a:solidFill>
                        <a:srgbClr val="00C8EB"/>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223972121"/>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Merkle Root</a:t>
                      </a:r>
                      <a:endParaRPr lang="ko-KR" altLang="en-US" sz="1400" b="0" dirty="0">
                        <a:solidFill>
                          <a:schemeClr val="bg1">
                            <a:lumMod val="85000"/>
                          </a:schemeClr>
                        </a:solidFill>
                      </a:endParaRPr>
                    </a:p>
                  </a:txBody>
                  <a:tcPr anchor="ctr">
                    <a:lnL w="12700" cap="flat" cmpd="sng" algn="ctr">
                      <a:solidFill>
                        <a:srgbClr val="00C8EB"/>
                      </a:solidFill>
                      <a:prstDash val="solid"/>
                      <a:round/>
                      <a:headEnd type="none" w="med" len="med"/>
                      <a:tailEnd type="none" w="med" len="med"/>
                    </a:lnL>
                    <a:lnR w="12700" cap="flat" cmpd="sng" algn="ctr">
                      <a:solidFill>
                        <a:srgbClr val="00C8EB"/>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583564991"/>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Previous Block Hash</a:t>
                      </a:r>
                      <a:endParaRPr lang="ko-KR" altLang="en-US" sz="1400" b="0" dirty="0">
                        <a:solidFill>
                          <a:schemeClr val="bg1">
                            <a:lumMod val="85000"/>
                          </a:schemeClr>
                        </a:solidFill>
                      </a:endParaRPr>
                    </a:p>
                  </a:txBody>
                  <a:tcPr anchor="ctr">
                    <a:lnL w="12700" cap="flat" cmpd="sng" algn="ctr">
                      <a:solidFill>
                        <a:srgbClr val="00C8EB"/>
                      </a:solidFill>
                      <a:prstDash val="solid"/>
                      <a:round/>
                      <a:headEnd type="none" w="med" len="med"/>
                      <a:tailEnd type="none" w="med" len="med"/>
                    </a:lnL>
                    <a:lnR w="12700" cap="flat" cmpd="sng" algn="ctr">
                      <a:solidFill>
                        <a:srgbClr val="00C8EB"/>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53298780"/>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Block Hash</a:t>
                      </a:r>
                      <a:endParaRPr lang="ko-KR" altLang="en-US" sz="1400" b="0" dirty="0">
                        <a:solidFill>
                          <a:schemeClr val="bg1">
                            <a:lumMod val="85000"/>
                          </a:schemeClr>
                        </a:solidFill>
                      </a:endParaRPr>
                    </a:p>
                  </a:txBody>
                  <a:tcPr anchor="ctr">
                    <a:lnL w="12700" cap="flat" cmpd="sng" algn="ctr">
                      <a:solidFill>
                        <a:srgbClr val="00C8EB"/>
                      </a:solidFill>
                      <a:prstDash val="solid"/>
                      <a:round/>
                      <a:headEnd type="none" w="med" len="med"/>
                      <a:tailEnd type="none" w="med" len="med"/>
                    </a:lnL>
                    <a:lnR w="12700" cap="flat" cmpd="sng" algn="ctr">
                      <a:solidFill>
                        <a:srgbClr val="00C8EB"/>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ap="flat" cmpd="sng" algn="ctr">
                      <a:solidFill>
                        <a:srgbClr val="00C8EB"/>
                      </a:solidFill>
                      <a:prstDash val="solid"/>
                      <a:round/>
                      <a:headEnd type="none" w="med" len="med"/>
                      <a:tailEnd type="none" w="med" len="med"/>
                    </a:lnB>
                    <a:noFill/>
                  </a:tcPr>
                </a:tc>
                <a:extLst>
                  <a:ext uri="{0D108BD9-81ED-4DB2-BD59-A6C34878D82A}">
                    <a16:rowId xmlns:a16="http://schemas.microsoft.com/office/drawing/2014/main" val="4135302745"/>
                  </a:ext>
                </a:extLst>
              </a:tr>
            </a:tbl>
          </a:graphicData>
        </a:graphic>
      </p:graphicFrame>
      <p:sp>
        <p:nvSpPr>
          <p:cNvPr id="21" name="직사각형 20">
            <a:extLst>
              <a:ext uri="{FF2B5EF4-FFF2-40B4-BE49-F238E27FC236}">
                <a16:creationId xmlns:a16="http://schemas.microsoft.com/office/drawing/2014/main" id="{B15F74D4-300B-4418-B63E-C40896110518}"/>
              </a:ext>
            </a:extLst>
          </p:cNvPr>
          <p:cNvSpPr/>
          <p:nvPr/>
        </p:nvSpPr>
        <p:spPr>
          <a:xfrm>
            <a:off x="4961990" y="2867560"/>
            <a:ext cx="2255063" cy="3267113"/>
          </a:xfrm>
          <a:prstGeom prst="rect">
            <a:avLst/>
          </a:prstGeom>
          <a:noFill/>
          <a:ln w="317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TextBox 21">
            <a:extLst>
              <a:ext uri="{FF2B5EF4-FFF2-40B4-BE49-F238E27FC236}">
                <a16:creationId xmlns:a16="http://schemas.microsoft.com/office/drawing/2014/main" id="{CFA24069-2DD0-4950-8012-72DB70F2AA79}"/>
              </a:ext>
            </a:extLst>
          </p:cNvPr>
          <p:cNvSpPr txBox="1"/>
          <p:nvPr/>
        </p:nvSpPr>
        <p:spPr>
          <a:xfrm>
            <a:off x="5646448" y="2867561"/>
            <a:ext cx="902812" cy="338554"/>
          </a:xfrm>
          <a:prstGeom prst="rect">
            <a:avLst/>
          </a:prstGeom>
          <a:noFill/>
        </p:spPr>
        <p:txBody>
          <a:bodyPr wrap="none" rtlCol="0">
            <a:spAutoFit/>
          </a:bodyPr>
          <a:lstStyle/>
          <a:p>
            <a:pPr algn="ctr"/>
            <a:r>
              <a:rPr lang="en-US" altLang="ko-KR" sz="1600" b="1" dirty="0">
                <a:solidFill>
                  <a:schemeClr val="bg1">
                    <a:lumMod val="85000"/>
                  </a:schemeClr>
                </a:solidFill>
              </a:rPr>
              <a:t>Block 1</a:t>
            </a:r>
            <a:endParaRPr lang="ko-KR" altLang="en-US" sz="1600" b="1" dirty="0">
              <a:solidFill>
                <a:schemeClr val="bg1">
                  <a:lumMod val="85000"/>
                </a:schemeClr>
              </a:solidFill>
            </a:endParaRPr>
          </a:p>
        </p:txBody>
      </p:sp>
      <p:graphicFrame>
        <p:nvGraphicFramePr>
          <p:cNvPr id="23" name="표 22">
            <a:extLst>
              <a:ext uri="{FF2B5EF4-FFF2-40B4-BE49-F238E27FC236}">
                <a16:creationId xmlns:a16="http://schemas.microsoft.com/office/drawing/2014/main" id="{19E0E304-783B-4345-9CAD-7A3E0BF364CA}"/>
              </a:ext>
            </a:extLst>
          </p:cNvPr>
          <p:cNvGraphicFramePr>
            <a:graphicFrameLocks noGrp="1"/>
          </p:cNvGraphicFramePr>
          <p:nvPr>
            <p:extLst>
              <p:ext uri="{D42A27DB-BD31-4B8C-83A1-F6EECF244321}">
                <p14:modId xmlns:p14="http://schemas.microsoft.com/office/powerpoint/2010/main" val="848627976"/>
              </p:ext>
            </p:extLst>
          </p:nvPr>
        </p:nvGraphicFramePr>
        <p:xfrm>
          <a:off x="5080324" y="5400067"/>
          <a:ext cx="2018394" cy="609600"/>
        </p:xfrm>
        <a:graphic>
          <a:graphicData uri="http://schemas.openxmlformats.org/drawingml/2006/table">
            <a:tbl>
              <a:tblPr firstRow="1" bandRow="1">
                <a:tableStyleId>{8799B23B-EC83-4686-B30A-512413B5E67A}</a:tableStyleId>
              </a:tblPr>
              <a:tblGrid>
                <a:gridCol w="2018394">
                  <a:extLst>
                    <a:ext uri="{9D8B030D-6E8A-4147-A177-3AD203B41FA5}">
                      <a16:colId xmlns:a16="http://schemas.microsoft.com/office/drawing/2014/main" val="2146978234"/>
                    </a:ext>
                  </a:extLst>
                </a:gridCol>
              </a:tblGrid>
              <a:tr h="134177">
                <a:tc>
                  <a:txBody>
                    <a:bodyPr/>
                    <a:lstStyle/>
                    <a:p>
                      <a:pPr algn="ctr" latinLnBrk="1"/>
                      <a:r>
                        <a:rPr lang="en-US" altLang="ko-KR" sz="1400" b="0" dirty="0">
                          <a:solidFill>
                            <a:schemeClr val="bg1">
                              <a:lumMod val="85000"/>
                            </a:schemeClr>
                          </a:solidFill>
                        </a:rPr>
                        <a:t>Tx0 C </a:t>
                      </a:r>
                      <a:r>
                        <a:rPr lang="ko-KR" altLang="en-US" sz="1400" b="0" dirty="0">
                          <a:solidFill>
                            <a:schemeClr val="bg1">
                              <a:lumMod val="85000"/>
                            </a:schemeClr>
                          </a:solidFill>
                        </a:rPr>
                        <a:t>➡ </a:t>
                      </a:r>
                      <a:r>
                        <a:rPr lang="en-US" altLang="ko-KR" sz="1400" b="0" dirty="0">
                          <a:solidFill>
                            <a:schemeClr val="bg1">
                              <a:lumMod val="85000"/>
                            </a:schemeClr>
                          </a:solidFill>
                        </a:rPr>
                        <a:t>D 300 ETH</a:t>
                      </a:r>
                      <a:endParaRPr lang="ko-KR" altLang="en-US" sz="1400" b="0" dirty="0">
                        <a:solidFill>
                          <a:schemeClr val="bg1">
                            <a:lumMod val="85000"/>
                          </a:schemeClr>
                        </a:solidFill>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223972121"/>
                  </a:ext>
                </a:extLst>
              </a:tr>
              <a:tr h="163248">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Tx1 A </a:t>
                      </a:r>
                      <a:r>
                        <a:rPr lang="ko-KR" altLang="en-US" sz="1400" b="0" dirty="0">
                          <a:solidFill>
                            <a:schemeClr val="bg1">
                              <a:lumMod val="85000"/>
                            </a:schemeClr>
                          </a:solidFill>
                        </a:rPr>
                        <a:t>➡ </a:t>
                      </a:r>
                      <a:r>
                        <a:rPr lang="en-US" altLang="ko-KR" sz="1400" b="0" dirty="0">
                          <a:solidFill>
                            <a:schemeClr val="bg1">
                              <a:lumMod val="85000"/>
                            </a:schemeClr>
                          </a:solidFill>
                        </a:rPr>
                        <a:t>D 100 ETH</a:t>
                      </a:r>
                      <a:endParaRPr lang="ko-KR" altLang="en-US" sz="1400" b="0" dirty="0">
                        <a:solidFill>
                          <a:schemeClr val="bg1">
                            <a:lumMod val="85000"/>
                          </a:schemeClr>
                        </a:solidFill>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53298780"/>
                  </a:ext>
                </a:extLst>
              </a:tr>
            </a:tbl>
          </a:graphicData>
        </a:graphic>
      </p:graphicFrame>
      <p:sp>
        <p:nvSpPr>
          <p:cNvPr id="25" name="TextBox 24">
            <a:extLst>
              <a:ext uri="{FF2B5EF4-FFF2-40B4-BE49-F238E27FC236}">
                <a16:creationId xmlns:a16="http://schemas.microsoft.com/office/drawing/2014/main" id="{2F859CF5-3F6B-419B-AD6C-8B9E146BBDF5}"/>
              </a:ext>
            </a:extLst>
          </p:cNvPr>
          <p:cNvSpPr txBox="1"/>
          <p:nvPr/>
        </p:nvSpPr>
        <p:spPr>
          <a:xfrm>
            <a:off x="4987453" y="5081985"/>
            <a:ext cx="1242263" cy="307777"/>
          </a:xfrm>
          <a:prstGeom prst="rect">
            <a:avLst/>
          </a:prstGeom>
          <a:noFill/>
        </p:spPr>
        <p:txBody>
          <a:bodyPr wrap="none" rtlCol="0">
            <a:spAutoFit/>
          </a:bodyPr>
          <a:lstStyle/>
          <a:p>
            <a:r>
              <a:rPr lang="en-US" altLang="ko-KR" sz="1400" b="1" dirty="0">
                <a:solidFill>
                  <a:schemeClr val="bg1">
                    <a:lumMod val="85000"/>
                  </a:schemeClr>
                </a:solidFill>
              </a:rPr>
              <a:t>Transactions</a:t>
            </a:r>
            <a:endParaRPr lang="ko-KR" altLang="en-US" sz="1400" b="1" dirty="0">
              <a:solidFill>
                <a:schemeClr val="bg1">
                  <a:lumMod val="85000"/>
                </a:schemeClr>
              </a:solidFill>
            </a:endParaRPr>
          </a:p>
        </p:txBody>
      </p:sp>
      <p:sp>
        <p:nvSpPr>
          <p:cNvPr id="26" name="TextBox 25">
            <a:extLst>
              <a:ext uri="{FF2B5EF4-FFF2-40B4-BE49-F238E27FC236}">
                <a16:creationId xmlns:a16="http://schemas.microsoft.com/office/drawing/2014/main" id="{18850DE2-9187-4186-ADE4-3AB6035EFACF}"/>
              </a:ext>
            </a:extLst>
          </p:cNvPr>
          <p:cNvSpPr txBox="1"/>
          <p:nvPr/>
        </p:nvSpPr>
        <p:spPr>
          <a:xfrm>
            <a:off x="4987453" y="3228997"/>
            <a:ext cx="801823" cy="307777"/>
          </a:xfrm>
          <a:prstGeom prst="rect">
            <a:avLst/>
          </a:prstGeom>
          <a:noFill/>
        </p:spPr>
        <p:txBody>
          <a:bodyPr wrap="none" rtlCol="0">
            <a:spAutoFit/>
          </a:bodyPr>
          <a:lstStyle/>
          <a:p>
            <a:r>
              <a:rPr lang="en-US" altLang="ko-KR" sz="1400" b="1" dirty="0">
                <a:solidFill>
                  <a:schemeClr val="bg1">
                    <a:lumMod val="85000"/>
                  </a:schemeClr>
                </a:solidFill>
              </a:rPr>
              <a:t>Header</a:t>
            </a:r>
            <a:endParaRPr lang="ko-KR" altLang="en-US" sz="1400" b="1" dirty="0">
              <a:solidFill>
                <a:schemeClr val="bg1">
                  <a:lumMod val="85000"/>
                </a:schemeClr>
              </a:solidFill>
            </a:endParaRPr>
          </a:p>
        </p:txBody>
      </p:sp>
      <p:graphicFrame>
        <p:nvGraphicFramePr>
          <p:cNvPr id="27" name="표 26">
            <a:extLst>
              <a:ext uri="{FF2B5EF4-FFF2-40B4-BE49-F238E27FC236}">
                <a16:creationId xmlns:a16="http://schemas.microsoft.com/office/drawing/2014/main" id="{862AD952-48D1-4856-876C-278D17E44AEA}"/>
              </a:ext>
            </a:extLst>
          </p:cNvPr>
          <p:cNvGraphicFramePr>
            <a:graphicFrameLocks noGrp="1"/>
          </p:cNvGraphicFramePr>
          <p:nvPr>
            <p:extLst>
              <p:ext uri="{D42A27DB-BD31-4B8C-83A1-F6EECF244321}">
                <p14:modId xmlns:p14="http://schemas.microsoft.com/office/powerpoint/2010/main" val="2986169182"/>
              </p:ext>
            </p:extLst>
          </p:nvPr>
        </p:nvGraphicFramePr>
        <p:xfrm>
          <a:off x="5080324" y="3537657"/>
          <a:ext cx="2018394" cy="1219200"/>
        </p:xfrm>
        <a:graphic>
          <a:graphicData uri="http://schemas.openxmlformats.org/drawingml/2006/table">
            <a:tbl>
              <a:tblPr firstRow="1" bandRow="1">
                <a:tableStyleId>{8799B23B-EC83-4686-B30A-512413B5E67A}</a:tableStyleId>
              </a:tblPr>
              <a:tblGrid>
                <a:gridCol w="2018394">
                  <a:extLst>
                    <a:ext uri="{9D8B030D-6E8A-4147-A177-3AD203B41FA5}">
                      <a16:colId xmlns:a16="http://schemas.microsoft.com/office/drawing/2014/main" val="2146978234"/>
                    </a:ext>
                  </a:extLst>
                </a:gridCol>
              </a:tblGrid>
              <a:tr h="140921">
                <a:tc>
                  <a:txBody>
                    <a:bodyPr/>
                    <a:lstStyle/>
                    <a:p>
                      <a:pPr algn="ctr" latinLnBrk="1"/>
                      <a:r>
                        <a:rPr lang="en-US" altLang="ko-KR" sz="1400" b="0" dirty="0">
                          <a:solidFill>
                            <a:schemeClr val="bg1">
                              <a:lumMod val="85000"/>
                            </a:schemeClr>
                          </a:solidFill>
                        </a:rPr>
                        <a:t>Timestamp</a:t>
                      </a:r>
                      <a:endParaRPr lang="ko-KR" altLang="en-US" sz="14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223972121"/>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Merkle Root</a:t>
                      </a:r>
                      <a:endParaRPr lang="ko-KR" altLang="en-US" sz="14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583564991"/>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Previous Block Hash</a:t>
                      </a:r>
                      <a:endParaRPr lang="ko-KR" altLang="en-US" sz="14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53298780"/>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Block Hash</a:t>
                      </a:r>
                      <a:endParaRPr lang="ko-KR" altLang="en-US" sz="14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4135302745"/>
                  </a:ext>
                </a:extLst>
              </a:tr>
            </a:tbl>
          </a:graphicData>
        </a:graphic>
      </p:graphicFrame>
      <p:sp>
        <p:nvSpPr>
          <p:cNvPr id="28" name="직사각형 27">
            <a:extLst>
              <a:ext uri="{FF2B5EF4-FFF2-40B4-BE49-F238E27FC236}">
                <a16:creationId xmlns:a16="http://schemas.microsoft.com/office/drawing/2014/main" id="{C7E35D8A-22C8-430C-BA1C-23EBBAD6FD39}"/>
              </a:ext>
            </a:extLst>
          </p:cNvPr>
          <p:cNvSpPr/>
          <p:nvPr/>
        </p:nvSpPr>
        <p:spPr>
          <a:xfrm>
            <a:off x="8208142" y="2867560"/>
            <a:ext cx="2255063" cy="3267113"/>
          </a:xfrm>
          <a:prstGeom prst="rect">
            <a:avLst/>
          </a:prstGeom>
          <a:noFill/>
          <a:ln w="317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TextBox 28">
            <a:extLst>
              <a:ext uri="{FF2B5EF4-FFF2-40B4-BE49-F238E27FC236}">
                <a16:creationId xmlns:a16="http://schemas.microsoft.com/office/drawing/2014/main" id="{CE33E623-C77D-4206-9A85-0F69DF2CED13}"/>
              </a:ext>
            </a:extLst>
          </p:cNvPr>
          <p:cNvSpPr txBox="1"/>
          <p:nvPr/>
        </p:nvSpPr>
        <p:spPr>
          <a:xfrm>
            <a:off x="8892600" y="2867561"/>
            <a:ext cx="902812" cy="338554"/>
          </a:xfrm>
          <a:prstGeom prst="rect">
            <a:avLst/>
          </a:prstGeom>
          <a:noFill/>
        </p:spPr>
        <p:txBody>
          <a:bodyPr wrap="none" rtlCol="0">
            <a:spAutoFit/>
          </a:bodyPr>
          <a:lstStyle/>
          <a:p>
            <a:pPr algn="ctr"/>
            <a:r>
              <a:rPr lang="en-US" altLang="ko-KR" sz="1600" b="1" dirty="0">
                <a:solidFill>
                  <a:schemeClr val="bg1">
                    <a:lumMod val="85000"/>
                  </a:schemeClr>
                </a:solidFill>
              </a:rPr>
              <a:t>Block 2</a:t>
            </a:r>
            <a:endParaRPr lang="ko-KR" altLang="en-US" sz="1600" b="1" dirty="0">
              <a:solidFill>
                <a:schemeClr val="bg1">
                  <a:lumMod val="85000"/>
                </a:schemeClr>
              </a:solidFill>
            </a:endParaRPr>
          </a:p>
        </p:txBody>
      </p:sp>
      <p:graphicFrame>
        <p:nvGraphicFramePr>
          <p:cNvPr id="30" name="표 29">
            <a:extLst>
              <a:ext uri="{FF2B5EF4-FFF2-40B4-BE49-F238E27FC236}">
                <a16:creationId xmlns:a16="http://schemas.microsoft.com/office/drawing/2014/main" id="{5369BFD3-1B9E-4D68-B576-507A54F8C985}"/>
              </a:ext>
            </a:extLst>
          </p:cNvPr>
          <p:cNvGraphicFramePr>
            <a:graphicFrameLocks noGrp="1"/>
          </p:cNvGraphicFramePr>
          <p:nvPr>
            <p:extLst>
              <p:ext uri="{D42A27DB-BD31-4B8C-83A1-F6EECF244321}">
                <p14:modId xmlns:p14="http://schemas.microsoft.com/office/powerpoint/2010/main" val="1044109277"/>
              </p:ext>
            </p:extLst>
          </p:nvPr>
        </p:nvGraphicFramePr>
        <p:xfrm>
          <a:off x="8326476" y="5400067"/>
          <a:ext cx="2018394" cy="609600"/>
        </p:xfrm>
        <a:graphic>
          <a:graphicData uri="http://schemas.openxmlformats.org/drawingml/2006/table">
            <a:tbl>
              <a:tblPr firstRow="1" bandRow="1">
                <a:tableStyleId>{8799B23B-EC83-4686-B30A-512413B5E67A}</a:tableStyleId>
              </a:tblPr>
              <a:tblGrid>
                <a:gridCol w="2018394">
                  <a:extLst>
                    <a:ext uri="{9D8B030D-6E8A-4147-A177-3AD203B41FA5}">
                      <a16:colId xmlns:a16="http://schemas.microsoft.com/office/drawing/2014/main" val="2146978234"/>
                    </a:ext>
                  </a:extLst>
                </a:gridCol>
              </a:tblGrid>
              <a:tr h="134177">
                <a:tc>
                  <a:txBody>
                    <a:bodyPr/>
                    <a:lstStyle/>
                    <a:p>
                      <a:pPr algn="ctr" latinLnBrk="1"/>
                      <a:r>
                        <a:rPr lang="en-US" altLang="ko-KR" sz="1400" b="0" dirty="0">
                          <a:solidFill>
                            <a:schemeClr val="bg1">
                              <a:lumMod val="85000"/>
                            </a:schemeClr>
                          </a:solidFill>
                        </a:rPr>
                        <a:t>Tx0 E </a:t>
                      </a:r>
                      <a:r>
                        <a:rPr lang="ko-KR" altLang="en-US" sz="1400" b="0" dirty="0">
                          <a:solidFill>
                            <a:schemeClr val="bg1">
                              <a:lumMod val="85000"/>
                            </a:schemeClr>
                          </a:solidFill>
                        </a:rPr>
                        <a:t>➡ </a:t>
                      </a:r>
                      <a:r>
                        <a:rPr lang="en-US" altLang="ko-KR" sz="1400" b="0" dirty="0">
                          <a:solidFill>
                            <a:schemeClr val="bg1">
                              <a:lumMod val="85000"/>
                            </a:schemeClr>
                          </a:solidFill>
                        </a:rPr>
                        <a:t>A 100 ETH</a:t>
                      </a:r>
                      <a:endParaRPr lang="ko-KR" altLang="en-US" sz="1400" b="0" dirty="0">
                        <a:solidFill>
                          <a:schemeClr val="bg1">
                            <a:lumMod val="85000"/>
                          </a:schemeClr>
                        </a:solidFill>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223972121"/>
                  </a:ext>
                </a:extLst>
              </a:tr>
              <a:tr h="163248">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Tx1 D </a:t>
                      </a:r>
                      <a:r>
                        <a:rPr lang="ko-KR" altLang="en-US" sz="1400" b="0" dirty="0">
                          <a:solidFill>
                            <a:schemeClr val="bg1">
                              <a:lumMod val="85000"/>
                            </a:schemeClr>
                          </a:solidFill>
                        </a:rPr>
                        <a:t>➡ </a:t>
                      </a:r>
                      <a:r>
                        <a:rPr lang="en-US" altLang="ko-KR" sz="1400" b="0" dirty="0">
                          <a:solidFill>
                            <a:schemeClr val="bg1">
                              <a:lumMod val="85000"/>
                            </a:schemeClr>
                          </a:solidFill>
                        </a:rPr>
                        <a:t>B 400 ETH</a:t>
                      </a:r>
                      <a:endParaRPr lang="ko-KR" altLang="en-US" sz="1400" b="0" dirty="0">
                        <a:solidFill>
                          <a:schemeClr val="bg1">
                            <a:lumMod val="85000"/>
                          </a:schemeClr>
                        </a:solidFill>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53298780"/>
                  </a:ext>
                </a:extLst>
              </a:tr>
            </a:tbl>
          </a:graphicData>
        </a:graphic>
      </p:graphicFrame>
      <p:sp>
        <p:nvSpPr>
          <p:cNvPr id="31" name="TextBox 30">
            <a:extLst>
              <a:ext uri="{FF2B5EF4-FFF2-40B4-BE49-F238E27FC236}">
                <a16:creationId xmlns:a16="http://schemas.microsoft.com/office/drawing/2014/main" id="{89F8DEC7-E216-4160-AE9B-5D85BB251CB2}"/>
              </a:ext>
            </a:extLst>
          </p:cNvPr>
          <p:cNvSpPr txBox="1"/>
          <p:nvPr/>
        </p:nvSpPr>
        <p:spPr>
          <a:xfrm>
            <a:off x="8233605" y="5081985"/>
            <a:ext cx="1242263" cy="307777"/>
          </a:xfrm>
          <a:prstGeom prst="rect">
            <a:avLst/>
          </a:prstGeom>
          <a:noFill/>
        </p:spPr>
        <p:txBody>
          <a:bodyPr wrap="none" rtlCol="0">
            <a:spAutoFit/>
          </a:bodyPr>
          <a:lstStyle/>
          <a:p>
            <a:r>
              <a:rPr lang="en-US" altLang="ko-KR" sz="1400" b="1" dirty="0">
                <a:solidFill>
                  <a:schemeClr val="bg1">
                    <a:lumMod val="85000"/>
                  </a:schemeClr>
                </a:solidFill>
              </a:rPr>
              <a:t>Transactions</a:t>
            </a:r>
            <a:endParaRPr lang="ko-KR" altLang="en-US" sz="1400" b="1" dirty="0">
              <a:solidFill>
                <a:schemeClr val="bg1">
                  <a:lumMod val="85000"/>
                </a:schemeClr>
              </a:solidFill>
            </a:endParaRPr>
          </a:p>
        </p:txBody>
      </p:sp>
      <p:sp>
        <p:nvSpPr>
          <p:cNvPr id="32" name="TextBox 31">
            <a:extLst>
              <a:ext uri="{FF2B5EF4-FFF2-40B4-BE49-F238E27FC236}">
                <a16:creationId xmlns:a16="http://schemas.microsoft.com/office/drawing/2014/main" id="{BCB93ED0-24ED-4B9B-B66D-8DF2AD03686A}"/>
              </a:ext>
            </a:extLst>
          </p:cNvPr>
          <p:cNvSpPr txBox="1"/>
          <p:nvPr/>
        </p:nvSpPr>
        <p:spPr>
          <a:xfrm>
            <a:off x="8233605" y="3228997"/>
            <a:ext cx="801823" cy="307777"/>
          </a:xfrm>
          <a:prstGeom prst="rect">
            <a:avLst/>
          </a:prstGeom>
          <a:noFill/>
        </p:spPr>
        <p:txBody>
          <a:bodyPr wrap="none" rtlCol="0">
            <a:spAutoFit/>
          </a:bodyPr>
          <a:lstStyle/>
          <a:p>
            <a:r>
              <a:rPr lang="en-US" altLang="ko-KR" sz="1400" b="1" dirty="0">
                <a:solidFill>
                  <a:schemeClr val="bg1">
                    <a:lumMod val="85000"/>
                  </a:schemeClr>
                </a:solidFill>
              </a:rPr>
              <a:t>Header</a:t>
            </a:r>
            <a:endParaRPr lang="ko-KR" altLang="en-US" sz="1400" b="1" dirty="0">
              <a:solidFill>
                <a:schemeClr val="bg1">
                  <a:lumMod val="85000"/>
                </a:schemeClr>
              </a:solidFill>
            </a:endParaRPr>
          </a:p>
        </p:txBody>
      </p:sp>
      <p:graphicFrame>
        <p:nvGraphicFramePr>
          <p:cNvPr id="33" name="표 32">
            <a:extLst>
              <a:ext uri="{FF2B5EF4-FFF2-40B4-BE49-F238E27FC236}">
                <a16:creationId xmlns:a16="http://schemas.microsoft.com/office/drawing/2014/main" id="{5275DC85-4639-4C7F-86B0-DF8A118A3120}"/>
              </a:ext>
            </a:extLst>
          </p:cNvPr>
          <p:cNvGraphicFramePr>
            <a:graphicFrameLocks noGrp="1"/>
          </p:cNvGraphicFramePr>
          <p:nvPr>
            <p:extLst>
              <p:ext uri="{D42A27DB-BD31-4B8C-83A1-F6EECF244321}">
                <p14:modId xmlns:p14="http://schemas.microsoft.com/office/powerpoint/2010/main" val="1379144038"/>
              </p:ext>
            </p:extLst>
          </p:nvPr>
        </p:nvGraphicFramePr>
        <p:xfrm>
          <a:off x="8326476" y="3537657"/>
          <a:ext cx="2018394" cy="1219200"/>
        </p:xfrm>
        <a:graphic>
          <a:graphicData uri="http://schemas.openxmlformats.org/drawingml/2006/table">
            <a:tbl>
              <a:tblPr firstRow="1" bandRow="1">
                <a:tableStyleId>{8799B23B-EC83-4686-B30A-512413B5E67A}</a:tableStyleId>
              </a:tblPr>
              <a:tblGrid>
                <a:gridCol w="2018394">
                  <a:extLst>
                    <a:ext uri="{9D8B030D-6E8A-4147-A177-3AD203B41FA5}">
                      <a16:colId xmlns:a16="http://schemas.microsoft.com/office/drawing/2014/main" val="2146978234"/>
                    </a:ext>
                  </a:extLst>
                </a:gridCol>
              </a:tblGrid>
              <a:tr h="140921">
                <a:tc>
                  <a:txBody>
                    <a:bodyPr/>
                    <a:lstStyle/>
                    <a:p>
                      <a:pPr algn="ctr" latinLnBrk="1"/>
                      <a:r>
                        <a:rPr lang="en-US" altLang="ko-KR" sz="1400" b="0" dirty="0">
                          <a:solidFill>
                            <a:schemeClr val="bg1">
                              <a:lumMod val="85000"/>
                            </a:schemeClr>
                          </a:solidFill>
                        </a:rPr>
                        <a:t>Timestamp</a:t>
                      </a:r>
                      <a:endParaRPr lang="ko-KR" altLang="en-US" sz="14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223972121"/>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Merkle Root</a:t>
                      </a:r>
                      <a:endParaRPr lang="ko-KR" altLang="en-US" sz="14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583564991"/>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Previous Block Hash</a:t>
                      </a:r>
                      <a:endParaRPr lang="ko-KR" altLang="en-US" sz="14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53298780"/>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Block Hash</a:t>
                      </a:r>
                      <a:endParaRPr lang="ko-KR" altLang="en-US" sz="14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4135302745"/>
                  </a:ext>
                </a:extLst>
              </a:tr>
            </a:tbl>
          </a:graphicData>
        </a:graphic>
      </p:graphicFrame>
      <p:cxnSp>
        <p:nvCxnSpPr>
          <p:cNvPr id="40" name="직선 화살표 연결선 39">
            <a:extLst>
              <a:ext uri="{FF2B5EF4-FFF2-40B4-BE49-F238E27FC236}">
                <a16:creationId xmlns:a16="http://schemas.microsoft.com/office/drawing/2014/main" id="{A8FD4862-AB27-45EB-9BE4-0F7D3AAC09DD}"/>
              </a:ext>
            </a:extLst>
          </p:cNvPr>
          <p:cNvCxnSpPr>
            <a:cxnSpLocks/>
          </p:cNvCxnSpPr>
          <p:nvPr/>
        </p:nvCxnSpPr>
        <p:spPr>
          <a:xfrm flipH="1">
            <a:off x="3858011" y="4301897"/>
            <a:ext cx="1222313" cy="323499"/>
          </a:xfrm>
          <a:prstGeom prst="straightConnector1">
            <a:avLst/>
          </a:prstGeom>
          <a:ln w="190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직선 화살표 연결선 33">
            <a:extLst>
              <a:ext uri="{FF2B5EF4-FFF2-40B4-BE49-F238E27FC236}">
                <a16:creationId xmlns:a16="http://schemas.microsoft.com/office/drawing/2014/main" id="{7D137E1B-120D-4A4B-A799-7D6F6E22A5A4}"/>
              </a:ext>
            </a:extLst>
          </p:cNvPr>
          <p:cNvCxnSpPr>
            <a:cxnSpLocks/>
          </p:cNvCxnSpPr>
          <p:nvPr/>
        </p:nvCxnSpPr>
        <p:spPr>
          <a:xfrm flipH="1">
            <a:off x="7104163" y="4284958"/>
            <a:ext cx="1222313" cy="323499"/>
          </a:xfrm>
          <a:prstGeom prst="straightConnector1">
            <a:avLst/>
          </a:prstGeom>
          <a:ln w="190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4212695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2AB002EA-5AF7-40A4-B19A-1C24C14FEAC9}"/>
              </a:ext>
            </a:extLst>
          </p:cNvPr>
          <p:cNvSpPr>
            <a:spLocks noGrp="1"/>
          </p:cNvSpPr>
          <p:nvPr>
            <p:ph idx="1"/>
          </p:nvPr>
        </p:nvSpPr>
        <p:spPr>
          <a:xfrm>
            <a:off x="241299" y="674860"/>
            <a:ext cx="11683999" cy="6030740"/>
          </a:xfrm>
        </p:spPr>
        <p:txBody>
          <a:bodyPr>
            <a:normAutofit/>
          </a:bodyPr>
          <a:lstStyle/>
          <a:p>
            <a:r>
              <a:rPr lang="ko-KR" altLang="en-US" sz="2000" dirty="0"/>
              <a:t>타임스탬프 </a:t>
            </a:r>
            <a:r>
              <a:rPr lang="en-US" altLang="ko-KR" sz="2000" dirty="0"/>
              <a:t>(Timestamp) </a:t>
            </a:r>
            <a:r>
              <a:rPr lang="en-US" altLang="ko-KR" dirty="0"/>
              <a:t>- '</a:t>
            </a:r>
            <a:r>
              <a:rPr lang="ko-KR" altLang="en-US" dirty="0"/>
              <a:t>시간</a:t>
            </a:r>
            <a:r>
              <a:rPr lang="en-US" altLang="ko-KR" dirty="0"/>
              <a:t>(time)' + '</a:t>
            </a:r>
            <a:r>
              <a:rPr lang="ko-KR" altLang="en-US" dirty="0"/>
              <a:t>도장을 찍다</a:t>
            </a:r>
            <a:r>
              <a:rPr lang="en-US" altLang="ko-KR" dirty="0"/>
              <a:t>(stamp)' </a:t>
            </a:r>
            <a:r>
              <a:rPr lang="ko-KR" altLang="en-US" dirty="0"/>
              <a:t>의 합성어</a:t>
            </a:r>
            <a:endParaRPr lang="en-US" altLang="ko-KR" dirty="0"/>
          </a:p>
          <a:p>
            <a:pPr lvl="1"/>
            <a:r>
              <a:rPr lang="ko-KR" altLang="en-US" sz="1800" dirty="0"/>
              <a:t>시간 표기방법</a:t>
            </a:r>
            <a:endParaRPr lang="en-US" altLang="ko-KR" sz="1800" dirty="0"/>
          </a:p>
          <a:p>
            <a:pPr lvl="1"/>
            <a:r>
              <a:rPr lang="en-US" altLang="ko-KR" sz="1800" dirty="0"/>
              <a:t>1970-01-01</a:t>
            </a:r>
            <a:r>
              <a:rPr lang="ko-KR" altLang="en-US" sz="1800" dirty="0"/>
              <a:t> </a:t>
            </a:r>
            <a:r>
              <a:rPr lang="en-US" altLang="ko-KR" sz="1800" dirty="0"/>
              <a:t>00:00:00.000 </a:t>
            </a:r>
            <a:r>
              <a:rPr lang="ko-KR" altLang="en-US" sz="1800" dirty="0"/>
              <a:t>을 </a:t>
            </a:r>
            <a:r>
              <a:rPr lang="en-US" altLang="ko-KR" sz="1800" dirty="0"/>
              <a:t>0</a:t>
            </a:r>
            <a:r>
              <a:rPr lang="ko-KR" altLang="en-US" sz="1800" dirty="0"/>
              <a:t>으로 시작해서 초</a:t>
            </a:r>
            <a:r>
              <a:rPr lang="en-US" altLang="ko-KR" sz="1800" dirty="0"/>
              <a:t>(second) </a:t>
            </a:r>
            <a:r>
              <a:rPr lang="ko-KR" altLang="en-US" sz="1800" dirty="0"/>
              <a:t>또는 </a:t>
            </a:r>
            <a:r>
              <a:rPr lang="ko-KR" altLang="en-US" sz="1800" dirty="0" err="1"/>
              <a:t>밀리초</a:t>
            </a:r>
            <a:r>
              <a:rPr lang="en-US" altLang="ko-KR" sz="1800" dirty="0"/>
              <a:t>(millisecond) </a:t>
            </a:r>
            <a:r>
              <a:rPr lang="ko-KR" altLang="en-US" sz="1800" dirty="0"/>
              <a:t>로 표시 </a:t>
            </a:r>
            <a:r>
              <a:rPr lang="en-US" altLang="ko-KR" sz="1800" dirty="0"/>
              <a:t>(1s = 1000ms)</a:t>
            </a:r>
          </a:p>
          <a:p>
            <a:pPr lvl="2"/>
            <a:r>
              <a:rPr lang="ko-KR" altLang="en-US" sz="1600" dirty="0"/>
              <a:t>초 </a:t>
            </a:r>
            <a:r>
              <a:rPr lang="en-US" altLang="ko-KR" sz="1600" dirty="0"/>
              <a:t>(s)</a:t>
            </a:r>
            <a:r>
              <a:rPr lang="ko-KR" altLang="en-US" sz="1600" dirty="0"/>
              <a:t> 기준 </a:t>
            </a:r>
            <a:r>
              <a:rPr lang="en-US" altLang="ko-KR" sz="1600" dirty="0"/>
              <a:t>: 1 = 1970-01-01</a:t>
            </a:r>
            <a:r>
              <a:rPr lang="ko-KR" altLang="en-US" sz="1600" dirty="0"/>
              <a:t> </a:t>
            </a:r>
            <a:r>
              <a:rPr lang="en-US" altLang="ko-KR" sz="1600" dirty="0"/>
              <a:t>00:00:01</a:t>
            </a:r>
          </a:p>
          <a:p>
            <a:pPr lvl="2"/>
            <a:r>
              <a:rPr lang="ko-KR" altLang="en-US" sz="1600" dirty="0" err="1"/>
              <a:t>밀리초</a:t>
            </a:r>
            <a:r>
              <a:rPr lang="en-US" altLang="ko-KR" sz="1600" dirty="0"/>
              <a:t>(</a:t>
            </a:r>
            <a:r>
              <a:rPr lang="en-US" altLang="ko-KR" sz="1600" dirty="0" err="1"/>
              <a:t>ms</a:t>
            </a:r>
            <a:r>
              <a:rPr lang="en-US" altLang="ko-KR" sz="1600" dirty="0"/>
              <a:t>) </a:t>
            </a:r>
            <a:r>
              <a:rPr lang="ko-KR" altLang="en-US" sz="1600" dirty="0"/>
              <a:t>기준</a:t>
            </a:r>
            <a:r>
              <a:rPr lang="en-US" altLang="ko-KR" sz="1600" dirty="0"/>
              <a:t> : 1 = 1970-01-01</a:t>
            </a:r>
            <a:r>
              <a:rPr lang="ko-KR" altLang="en-US" sz="1600" dirty="0"/>
              <a:t> </a:t>
            </a:r>
            <a:r>
              <a:rPr lang="en-US" altLang="ko-KR" sz="1600" dirty="0"/>
              <a:t>00:00:00.001</a:t>
            </a:r>
          </a:p>
          <a:p>
            <a:pPr lvl="1"/>
            <a:r>
              <a:rPr lang="ko-KR" altLang="en-US" sz="1800" dirty="0" err="1"/>
              <a:t>비트코인</a:t>
            </a:r>
            <a:r>
              <a:rPr lang="en-US" altLang="ko-KR" sz="1800" dirty="0"/>
              <a:t>, </a:t>
            </a:r>
            <a:r>
              <a:rPr lang="ko-KR" altLang="en-US" sz="1800" dirty="0" err="1"/>
              <a:t>이더리움</a:t>
            </a:r>
            <a:r>
              <a:rPr lang="en-US" altLang="ko-KR" sz="1800" dirty="0"/>
              <a:t> : </a:t>
            </a:r>
            <a:r>
              <a:rPr lang="ko-KR" altLang="en-US" sz="1800" dirty="0"/>
              <a:t>초 단위 사용</a:t>
            </a:r>
            <a:endParaRPr lang="en-US" altLang="ko-KR" sz="1800" dirty="0"/>
          </a:p>
          <a:p>
            <a:r>
              <a:rPr lang="ko-KR" altLang="en-US" sz="2000" dirty="0"/>
              <a:t>블록체인 타임스탬프</a:t>
            </a:r>
            <a:endParaRPr lang="en-US" altLang="ko-KR" sz="2000" dirty="0"/>
          </a:p>
          <a:p>
            <a:pPr lvl="1"/>
            <a:r>
              <a:rPr lang="ko-KR" altLang="en-US" sz="1800" dirty="0">
                <a:solidFill>
                  <a:srgbClr val="00C8EB"/>
                </a:solidFill>
              </a:rPr>
              <a:t>블록 생성 </a:t>
            </a:r>
            <a:r>
              <a:rPr lang="en-US" altLang="ko-KR" sz="1800" dirty="0">
                <a:solidFill>
                  <a:srgbClr val="00C8EB"/>
                </a:solidFill>
              </a:rPr>
              <a:t>(</a:t>
            </a:r>
            <a:r>
              <a:rPr lang="ko-KR" altLang="en-US" sz="1800" dirty="0">
                <a:solidFill>
                  <a:srgbClr val="00C8EB"/>
                </a:solidFill>
              </a:rPr>
              <a:t>시작</a:t>
            </a:r>
            <a:r>
              <a:rPr lang="en-US" altLang="ko-KR" sz="1800" dirty="0">
                <a:solidFill>
                  <a:srgbClr val="00C8EB"/>
                </a:solidFill>
              </a:rPr>
              <a:t>) </a:t>
            </a:r>
            <a:r>
              <a:rPr lang="ko-KR" altLang="en-US" sz="1800" dirty="0">
                <a:solidFill>
                  <a:srgbClr val="00C8EB"/>
                </a:solidFill>
              </a:rPr>
              <a:t>시간</a:t>
            </a:r>
            <a:endParaRPr lang="en-US" altLang="ko-KR" sz="1800" dirty="0">
              <a:solidFill>
                <a:srgbClr val="00C8EB"/>
              </a:solidFill>
            </a:endParaRPr>
          </a:p>
          <a:p>
            <a:pPr lvl="2"/>
            <a:r>
              <a:rPr lang="ko-KR" altLang="en-US" sz="1600" dirty="0"/>
              <a:t>트랜잭션 존재 시간</a:t>
            </a:r>
            <a:r>
              <a:rPr lang="en-US" altLang="ko-KR" sz="1600" dirty="0"/>
              <a:t> : </a:t>
            </a:r>
            <a:r>
              <a:rPr lang="ko-KR" altLang="en-US" sz="1600" dirty="0"/>
              <a:t>실제 실행 시간이</a:t>
            </a:r>
            <a:r>
              <a:rPr lang="en-US" altLang="ko-KR" sz="1600" dirty="0"/>
              <a:t> </a:t>
            </a:r>
            <a:r>
              <a:rPr lang="ko-KR" altLang="en-US" sz="1600" dirty="0"/>
              <a:t>아님</a:t>
            </a:r>
            <a:endParaRPr lang="en-US" altLang="ko-KR" sz="1600" dirty="0"/>
          </a:p>
          <a:p>
            <a:pPr lvl="1"/>
            <a:r>
              <a:rPr lang="ko-KR" altLang="en-US" sz="1800" dirty="0">
                <a:solidFill>
                  <a:srgbClr val="00C8EB"/>
                </a:solidFill>
              </a:rPr>
              <a:t>블록의 순서</a:t>
            </a:r>
            <a:endParaRPr lang="en-US" altLang="ko-KR" sz="1800" dirty="0">
              <a:solidFill>
                <a:srgbClr val="00C8EB"/>
              </a:solidFill>
            </a:endParaRPr>
          </a:p>
          <a:p>
            <a:pPr lvl="2"/>
            <a:r>
              <a:rPr lang="ko-KR" altLang="en-US" sz="1600" dirty="0"/>
              <a:t>새 블록은 이전 블록보다 항상 미래</a:t>
            </a:r>
            <a:endParaRPr lang="en-US" altLang="ko-KR" sz="1600" dirty="0"/>
          </a:p>
          <a:p>
            <a:pPr lvl="1"/>
            <a:r>
              <a:rPr lang="ko-KR" altLang="en-US" sz="1800" dirty="0">
                <a:solidFill>
                  <a:srgbClr val="00C8EB"/>
                </a:solidFill>
              </a:rPr>
              <a:t>존재 증명</a:t>
            </a:r>
            <a:r>
              <a:rPr lang="ko-KR" altLang="en-US" sz="1800" dirty="0"/>
              <a:t> </a:t>
            </a:r>
            <a:r>
              <a:rPr lang="en-US" altLang="ko-KR" sz="1800" dirty="0"/>
              <a:t>: </a:t>
            </a:r>
            <a:r>
              <a:rPr lang="ko-KR" altLang="en-US" sz="1800" dirty="0"/>
              <a:t>데이터가 특정 시점에 존재하고 있었다</a:t>
            </a:r>
            <a:endParaRPr lang="en-US" altLang="ko-KR" sz="1800" dirty="0"/>
          </a:p>
          <a:p>
            <a:endParaRPr lang="ko-KR" altLang="en-US" dirty="0"/>
          </a:p>
        </p:txBody>
      </p:sp>
      <p:sp>
        <p:nvSpPr>
          <p:cNvPr id="3" name="제목 2">
            <a:extLst>
              <a:ext uri="{FF2B5EF4-FFF2-40B4-BE49-F238E27FC236}">
                <a16:creationId xmlns:a16="http://schemas.microsoft.com/office/drawing/2014/main" id="{964E0564-5498-435B-98F1-02A5A03A403D}"/>
              </a:ext>
            </a:extLst>
          </p:cNvPr>
          <p:cNvSpPr>
            <a:spLocks noGrp="1"/>
          </p:cNvSpPr>
          <p:nvPr>
            <p:ph type="title"/>
          </p:nvPr>
        </p:nvSpPr>
        <p:spPr/>
        <p:txBody>
          <a:bodyPr/>
          <a:lstStyle/>
          <a:p>
            <a:r>
              <a:rPr lang="ko-KR" altLang="en-US" dirty="0"/>
              <a:t>블록 헤더</a:t>
            </a:r>
            <a:r>
              <a:rPr lang="en-US" altLang="ko-KR" dirty="0"/>
              <a:t> [ </a:t>
            </a:r>
            <a:r>
              <a:rPr lang="ko-KR" altLang="en-US" dirty="0"/>
              <a:t>타임스탬프 </a:t>
            </a:r>
            <a:r>
              <a:rPr lang="en-US" altLang="ko-KR" dirty="0"/>
              <a:t>]</a:t>
            </a:r>
            <a:endParaRPr lang="ko-KR" altLang="en-US" dirty="0"/>
          </a:p>
        </p:txBody>
      </p:sp>
      <p:sp>
        <p:nvSpPr>
          <p:cNvPr id="4" name="직사각형 3">
            <a:extLst>
              <a:ext uri="{FF2B5EF4-FFF2-40B4-BE49-F238E27FC236}">
                <a16:creationId xmlns:a16="http://schemas.microsoft.com/office/drawing/2014/main" id="{4DE472C2-90F1-4E5A-B9DC-F92BE1067C2D}"/>
              </a:ext>
            </a:extLst>
          </p:cNvPr>
          <p:cNvSpPr/>
          <p:nvPr/>
        </p:nvSpPr>
        <p:spPr>
          <a:xfrm>
            <a:off x="6029253" y="2292189"/>
            <a:ext cx="2255063" cy="3534608"/>
          </a:xfrm>
          <a:prstGeom prst="rect">
            <a:avLst/>
          </a:prstGeom>
          <a:noFill/>
          <a:ln w="317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B6CEE85F-6C5A-4193-B6A8-A04A081AD855}"/>
              </a:ext>
            </a:extLst>
          </p:cNvPr>
          <p:cNvSpPr txBox="1"/>
          <p:nvPr/>
        </p:nvSpPr>
        <p:spPr>
          <a:xfrm>
            <a:off x="6713711" y="2292190"/>
            <a:ext cx="902811" cy="338554"/>
          </a:xfrm>
          <a:prstGeom prst="rect">
            <a:avLst/>
          </a:prstGeom>
          <a:noFill/>
        </p:spPr>
        <p:txBody>
          <a:bodyPr wrap="none" rtlCol="0">
            <a:spAutoFit/>
          </a:bodyPr>
          <a:lstStyle/>
          <a:p>
            <a:pPr algn="ctr"/>
            <a:r>
              <a:rPr lang="en-US" altLang="ko-KR" sz="1600" b="1" dirty="0">
                <a:solidFill>
                  <a:schemeClr val="bg1">
                    <a:lumMod val="85000"/>
                  </a:schemeClr>
                </a:solidFill>
              </a:rPr>
              <a:t>Block 0</a:t>
            </a:r>
            <a:endParaRPr lang="ko-KR" altLang="en-US" sz="1600" b="1" dirty="0">
              <a:solidFill>
                <a:schemeClr val="bg1">
                  <a:lumMod val="85000"/>
                </a:schemeClr>
              </a:solidFill>
            </a:endParaRPr>
          </a:p>
        </p:txBody>
      </p:sp>
      <p:graphicFrame>
        <p:nvGraphicFramePr>
          <p:cNvPr id="6" name="표 5">
            <a:extLst>
              <a:ext uri="{FF2B5EF4-FFF2-40B4-BE49-F238E27FC236}">
                <a16:creationId xmlns:a16="http://schemas.microsoft.com/office/drawing/2014/main" id="{E378CC36-1188-4398-9021-02885DD586A3}"/>
              </a:ext>
            </a:extLst>
          </p:cNvPr>
          <p:cNvGraphicFramePr>
            <a:graphicFrameLocks noGrp="1"/>
          </p:cNvGraphicFramePr>
          <p:nvPr>
            <p:extLst>
              <p:ext uri="{D42A27DB-BD31-4B8C-83A1-F6EECF244321}">
                <p14:modId xmlns:p14="http://schemas.microsoft.com/office/powerpoint/2010/main" val="2533164107"/>
              </p:ext>
            </p:extLst>
          </p:nvPr>
        </p:nvGraphicFramePr>
        <p:xfrm>
          <a:off x="6147587" y="5064960"/>
          <a:ext cx="2018394" cy="609600"/>
        </p:xfrm>
        <a:graphic>
          <a:graphicData uri="http://schemas.openxmlformats.org/drawingml/2006/table">
            <a:tbl>
              <a:tblPr firstRow="1" bandRow="1">
                <a:tableStyleId>{8799B23B-EC83-4686-B30A-512413B5E67A}</a:tableStyleId>
              </a:tblPr>
              <a:tblGrid>
                <a:gridCol w="2018394">
                  <a:extLst>
                    <a:ext uri="{9D8B030D-6E8A-4147-A177-3AD203B41FA5}">
                      <a16:colId xmlns:a16="http://schemas.microsoft.com/office/drawing/2014/main" val="2146978234"/>
                    </a:ext>
                  </a:extLst>
                </a:gridCol>
              </a:tblGrid>
              <a:tr h="134177">
                <a:tc>
                  <a:txBody>
                    <a:bodyPr/>
                    <a:lstStyle/>
                    <a:p>
                      <a:pPr algn="ctr" latinLnBrk="1"/>
                      <a:r>
                        <a:rPr lang="en-US" altLang="ko-KR" sz="1400" b="0" dirty="0">
                          <a:solidFill>
                            <a:schemeClr val="bg1">
                              <a:lumMod val="85000"/>
                            </a:schemeClr>
                          </a:solidFill>
                        </a:rPr>
                        <a:t>Tx0 A </a:t>
                      </a:r>
                      <a:r>
                        <a:rPr lang="ko-KR" altLang="en-US" sz="1400" b="0" dirty="0">
                          <a:solidFill>
                            <a:schemeClr val="bg1">
                              <a:lumMod val="85000"/>
                            </a:schemeClr>
                          </a:solidFill>
                        </a:rPr>
                        <a:t>➡ </a:t>
                      </a:r>
                      <a:r>
                        <a:rPr lang="en-US" altLang="ko-KR" sz="1400" b="0" dirty="0">
                          <a:solidFill>
                            <a:schemeClr val="bg1">
                              <a:lumMod val="85000"/>
                            </a:schemeClr>
                          </a:solidFill>
                        </a:rPr>
                        <a:t>B 100 ETH</a:t>
                      </a:r>
                      <a:endParaRPr lang="ko-KR" altLang="en-US" sz="1400" b="0" dirty="0">
                        <a:solidFill>
                          <a:schemeClr val="bg1">
                            <a:lumMod val="85000"/>
                          </a:schemeClr>
                        </a:solidFill>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223972121"/>
                  </a:ext>
                </a:extLst>
              </a:tr>
              <a:tr h="163248">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Tx1 B </a:t>
                      </a:r>
                      <a:r>
                        <a:rPr lang="ko-KR" altLang="en-US" sz="1400" b="0" dirty="0">
                          <a:solidFill>
                            <a:schemeClr val="bg1">
                              <a:lumMod val="85000"/>
                            </a:schemeClr>
                          </a:solidFill>
                        </a:rPr>
                        <a:t>➡ </a:t>
                      </a:r>
                      <a:r>
                        <a:rPr lang="en-US" altLang="ko-KR" sz="1400" b="0" dirty="0">
                          <a:solidFill>
                            <a:schemeClr val="bg1">
                              <a:lumMod val="85000"/>
                            </a:schemeClr>
                          </a:solidFill>
                        </a:rPr>
                        <a:t>C 200 ETH</a:t>
                      </a:r>
                      <a:endParaRPr lang="ko-KR" altLang="en-US" sz="1400" b="0" dirty="0">
                        <a:solidFill>
                          <a:schemeClr val="bg1">
                            <a:lumMod val="85000"/>
                          </a:schemeClr>
                        </a:solidFill>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53298780"/>
                  </a:ext>
                </a:extLst>
              </a:tr>
            </a:tbl>
          </a:graphicData>
        </a:graphic>
      </p:graphicFrame>
      <p:sp>
        <p:nvSpPr>
          <p:cNvPr id="7" name="TextBox 6">
            <a:extLst>
              <a:ext uri="{FF2B5EF4-FFF2-40B4-BE49-F238E27FC236}">
                <a16:creationId xmlns:a16="http://schemas.microsoft.com/office/drawing/2014/main" id="{6BCCEF45-2CB7-4ADF-B016-9A41A69BB904}"/>
              </a:ext>
            </a:extLst>
          </p:cNvPr>
          <p:cNvSpPr txBox="1"/>
          <p:nvPr/>
        </p:nvSpPr>
        <p:spPr>
          <a:xfrm>
            <a:off x="6475347" y="5831888"/>
            <a:ext cx="1362874" cy="523220"/>
          </a:xfrm>
          <a:prstGeom prst="rect">
            <a:avLst/>
          </a:prstGeom>
          <a:noFill/>
        </p:spPr>
        <p:txBody>
          <a:bodyPr wrap="none" rtlCol="0">
            <a:spAutoFit/>
          </a:bodyPr>
          <a:lstStyle/>
          <a:p>
            <a:pPr algn="ctr"/>
            <a:r>
              <a:rPr lang="en-US" altLang="ko-KR" sz="1400" b="1" dirty="0">
                <a:solidFill>
                  <a:schemeClr val="bg1">
                    <a:lumMod val="85000"/>
                  </a:schemeClr>
                </a:solidFill>
              </a:rPr>
              <a:t>Genesis Block</a:t>
            </a:r>
          </a:p>
          <a:p>
            <a:pPr algn="ctr"/>
            <a:r>
              <a:rPr lang="ko-KR" altLang="en-US" sz="1400" b="1" dirty="0">
                <a:solidFill>
                  <a:schemeClr val="bg1">
                    <a:lumMod val="85000"/>
                  </a:schemeClr>
                </a:solidFill>
              </a:rPr>
              <a:t>첫번째 블록</a:t>
            </a:r>
          </a:p>
        </p:txBody>
      </p:sp>
      <p:sp>
        <p:nvSpPr>
          <p:cNvPr id="8" name="TextBox 7">
            <a:extLst>
              <a:ext uri="{FF2B5EF4-FFF2-40B4-BE49-F238E27FC236}">
                <a16:creationId xmlns:a16="http://schemas.microsoft.com/office/drawing/2014/main" id="{C8820204-60D2-4121-8DD3-40967B046FA3}"/>
              </a:ext>
            </a:extLst>
          </p:cNvPr>
          <p:cNvSpPr txBox="1"/>
          <p:nvPr/>
        </p:nvSpPr>
        <p:spPr>
          <a:xfrm>
            <a:off x="6054716" y="4746878"/>
            <a:ext cx="1242263" cy="307777"/>
          </a:xfrm>
          <a:prstGeom prst="rect">
            <a:avLst/>
          </a:prstGeom>
          <a:noFill/>
        </p:spPr>
        <p:txBody>
          <a:bodyPr wrap="none" rtlCol="0">
            <a:spAutoFit/>
          </a:bodyPr>
          <a:lstStyle/>
          <a:p>
            <a:r>
              <a:rPr lang="en-US" altLang="ko-KR" sz="1400" b="1" dirty="0">
                <a:solidFill>
                  <a:schemeClr val="bg1">
                    <a:lumMod val="85000"/>
                  </a:schemeClr>
                </a:solidFill>
              </a:rPr>
              <a:t>Transactions</a:t>
            </a:r>
            <a:endParaRPr lang="ko-KR" altLang="en-US" sz="1400" b="1" dirty="0">
              <a:solidFill>
                <a:schemeClr val="bg1">
                  <a:lumMod val="85000"/>
                </a:schemeClr>
              </a:solidFill>
            </a:endParaRPr>
          </a:p>
        </p:txBody>
      </p:sp>
      <p:sp>
        <p:nvSpPr>
          <p:cNvPr id="9" name="TextBox 8">
            <a:extLst>
              <a:ext uri="{FF2B5EF4-FFF2-40B4-BE49-F238E27FC236}">
                <a16:creationId xmlns:a16="http://schemas.microsoft.com/office/drawing/2014/main" id="{021589F0-C7FC-4A0B-90B9-989E9DB71545}"/>
              </a:ext>
            </a:extLst>
          </p:cNvPr>
          <p:cNvSpPr txBox="1"/>
          <p:nvPr/>
        </p:nvSpPr>
        <p:spPr>
          <a:xfrm>
            <a:off x="6054716" y="2653626"/>
            <a:ext cx="801823" cy="307777"/>
          </a:xfrm>
          <a:prstGeom prst="rect">
            <a:avLst/>
          </a:prstGeom>
          <a:noFill/>
        </p:spPr>
        <p:txBody>
          <a:bodyPr wrap="none" rtlCol="0">
            <a:spAutoFit/>
          </a:bodyPr>
          <a:lstStyle/>
          <a:p>
            <a:r>
              <a:rPr lang="en-US" altLang="ko-KR" sz="1400" b="1" dirty="0">
                <a:solidFill>
                  <a:schemeClr val="bg1">
                    <a:lumMod val="85000"/>
                  </a:schemeClr>
                </a:solidFill>
              </a:rPr>
              <a:t>Header</a:t>
            </a:r>
            <a:endParaRPr lang="ko-KR" altLang="en-US" sz="1400" b="1" dirty="0">
              <a:solidFill>
                <a:schemeClr val="bg1">
                  <a:lumMod val="85000"/>
                </a:schemeClr>
              </a:solidFill>
            </a:endParaRPr>
          </a:p>
        </p:txBody>
      </p:sp>
      <p:graphicFrame>
        <p:nvGraphicFramePr>
          <p:cNvPr id="10" name="표 9">
            <a:extLst>
              <a:ext uri="{FF2B5EF4-FFF2-40B4-BE49-F238E27FC236}">
                <a16:creationId xmlns:a16="http://schemas.microsoft.com/office/drawing/2014/main" id="{D270504D-8C6D-4A95-9401-010D4EF2ECFA}"/>
              </a:ext>
            </a:extLst>
          </p:cNvPr>
          <p:cNvGraphicFramePr>
            <a:graphicFrameLocks noGrp="1"/>
          </p:cNvGraphicFramePr>
          <p:nvPr>
            <p:extLst>
              <p:ext uri="{D42A27DB-BD31-4B8C-83A1-F6EECF244321}">
                <p14:modId xmlns:p14="http://schemas.microsoft.com/office/powerpoint/2010/main" val="2099720712"/>
              </p:ext>
            </p:extLst>
          </p:nvPr>
        </p:nvGraphicFramePr>
        <p:xfrm>
          <a:off x="6147587" y="2962286"/>
          <a:ext cx="2018394" cy="1432560"/>
        </p:xfrm>
        <a:graphic>
          <a:graphicData uri="http://schemas.openxmlformats.org/drawingml/2006/table">
            <a:tbl>
              <a:tblPr firstRow="1" bandRow="1">
                <a:tableStyleId>{8799B23B-EC83-4686-B30A-512413B5E67A}</a:tableStyleId>
              </a:tblPr>
              <a:tblGrid>
                <a:gridCol w="2018394">
                  <a:extLst>
                    <a:ext uri="{9D8B030D-6E8A-4147-A177-3AD203B41FA5}">
                      <a16:colId xmlns:a16="http://schemas.microsoft.com/office/drawing/2014/main" val="2146978234"/>
                    </a:ext>
                  </a:extLst>
                </a:gridCol>
              </a:tblGrid>
              <a:tr h="140921">
                <a:tc>
                  <a:txBody>
                    <a:bodyPr/>
                    <a:lstStyle/>
                    <a:p>
                      <a:pPr algn="ctr" latinLnBrk="1"/>
                      <a:r>
                        <a:rPr lang="en-US" altLang="ko-KR" sz="1400" b="0" dirty="0">
                          <a:solidFill>
                            <a:schemeClr val="bg1">
                              <a:lumMod val="85000"/>
                            </a:schemeClr>
                          </a:solidFill>
                        </a:rPr>
                        <a:t>Timestamp</a:t>
                      </a:r>
                    </a:p>
                    <a:p>
                      <a:pPr algn="ctr" latinLnBrk="1"/>
                      <a:r>
                        <a:rPr lang="en-US" altLang="ko-KR" sz="1400" b="0" dirty="0">
                          <a:solidFill>
                            <a:schemeClr val="bg1">
                              <a:lumMod val="85000"/>
                            </a:schemeClr>
                          </a:solidFill>
                        </a:rPr>
                        <a:t>(</a:t>
                      </a:r>
                      <a:r>
                        <a:rPr lang="en-US" altLang="ko-KR" sz="1400" b="0" dirty="0">
                          <a:solidFill>
                            <a:srgbClr val="00C8EB"/>
                          </a:solidFill>
                        </a:rPr>
                        <a:t>1438237513</a:t>
                      </a:r>
                      <a:r>
                        <a:rPr lang="en-US" altLang="ko-KR" sz="1400" b="0" dirty="0">
                          <a:solidFill>
                            <a:schemeClr val="bg1">
                              <a:lumMod val="85000"/>
                            </a:schemeClr>
                          </a:solidFill>
                        </a:rPr>
                        <a:t>)</a:t>
                      </a:r>
                      <a:endParaRPr lang="ko-KR" altLang="en-US" sz="14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223972121"/>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Merkle Root</a:t>
                      </a:r>
                      <a:endParaRPr lang="ko-KR" altLang="en-US" sz="14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583564991"/>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Previous Block Hash</a:t>
                      </a:r>
                      <a:endParaRPr lang="ko-KR" altLang="en-US" sz="14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53298780"/>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Block Hash</a:t>
                      </a:r>
                      <a:endParaRPr lang="ko-KR" altLang="en-US" sz="14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4135302745"/>
                  </a:ext>
                </a:extLst>
              </a:tr>
            </a:tbl>
          </a:graphicData>
        </a:graphic>
      </p:graphicFrame>
      <p:sp>
        <p:nvSpPr>
          <p:cNvPr id="11" name="직사각형 10">
            <a:extLst>
              <a:ext uri="{FF2B5EF4-FFF2-40B4-BE49-F238E27FC236}">
                <a16:creationId xmlns:a16="http://schemas.microsoft.com/office/drawing/2014/main" id="{972650B6-CC19-48FF-A1D7-FD91BC9862BE}"/>
              </a:ext>
            </a:extLst>
          </p:cNvPr>
          <p:cNvSpPr/>
          <p:nvPr/>
        </p:nvSpPr>
        <p:spPr>
          <a:xfrm>
            <a:off x="9269960" y="2292189"/>
            <a:ext cx="2255063" cy="3534607"/>
          </a:xfrm>
          <a:prstGeom prst="rect">
            <a:avLst/>
          </a:prstGeom>
          <a:noFill/>
          <a:ln w="317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9180DE97-6431-4314-877D-812E700511E6}"/>
              </a:ext>
            </a:extLst>
          </p:cNvPr>
          <p:cNvSpPr txBox="1"/>
          <p:nvPr/>
        </p:nvSpPr>
        <p:spPr>
          <a:xfrm>
            <a:off x="9954418" y="2292190"/>
            <a:ext cx="902812" cy="338554"/>
          </a:xfrm>
          <a:prstGeom prst="rect">
            <a:avLst/>
          </a:prstGeom>
          <a:noFill/>
        </p:spPr>
        <p:txBody>
          <a:bodyPr wrap="none" rtlCol="0">
            <a:spAutoFit/>
          </a:bodyPr>
          <a:lstStyle/>
          <a:p>
            <a:pPr algn="ctr"/>
            <a:r>
              <a:rPr lang="en-US" altLang="ko-KR" sz="1600" b="1" dirty="0">
                <a:solidFill>
                  <a:schemeClr val="bg1">
                    <a:lumMod val="85000"/>
                  </a:schemeClr>
                </a:solidFill>
              </a:rPr>
              <a:t>Block 1</a:t>
            </a:r>
            <a:endParaRPr lang="ko-KR" altLang="en-US" sz="1600" b="1" dirty="0">
              <a:solidFill>
                <a:schemeClr val="bg1">
                  <a:lumMod val="85000"/>
                </a:schemeClr>
              </a:solidFill>
            </a:endParaRPr>
          </a:p>
        </p:txBody>
      </p:sp>
      <p:graphicFrame>
        <p:nvGraphicFramePr>
          <p:cNvPr id="13" name="표 12">
            <a:extLst>
              <a:ext uri="{FF2B5EF4-FFF2-40B4-BE49-F238E27FC236}">
                <a16:creationId xmlns:a16="http://schemas.microsoft.com/office/drawing/2014/main" id="{C09A46C1-D0E8-49EE-8ED9-FA5CFBF4487F}"/>
              </a:ext>
            </a:extLst>
          </p:cNvPr>
          <p:cNvGraphicFramePr>
            <a:graphicFrameLocks noGrp="1"/>
          </p:cNvGraphicFramePr>
          <p:nvPr>
            <p:extLst>
              <p:ext uri="{D42A27DB-BD31-4B8C-83A1-F6EECF244321}">
                <p14:modId xmlns:p14="http://schemas.microsoft.com/office/powerpoint/2010/main" val="1513067915"/>
              </p:ext>
            </p:extLst>
          </p:nvPr>
        </p:nvGraphicFramePr>
        <p:xfrm>
          <a:off x="9388294" y="5064960"/>
          <a:ext cx="2018394" cy="609600"/>
        </p:xfrm>
        <a:graphic>
          <a:graphicData uri="http://schemas.openxmlformats.org/drawingml/2006/table">
            <a:tbl>
              <a:tblPr firstRow="1" bandRow="1">
                <a:tableStyleId>{8799B23B-EC83-4686-B30A-512413B5E67A}</a:tableStyleId>
              </a:tblPr>
              <a:tblGrid>
                <a:gridCol w="2018394">
                  <a:extLst>
                    <a:ext uri="{9D8B030D-6E8A-4147-A177-3AD203B41FA5}">
                      <a16:colId xmlns:a16="http://schemas.microsoft.com/office/drawing/2014/main" val="2146978234"/>
                    </a:ext>
                  </a:extLst>
                </a:gridCol>
              </a:tblGrid>
              <a:tr h="134177">
                <a:tc>
                  <a:txBody>
                    <a:bodyPr/>
                    <a:lstStyle/>
                    <a:p>
                      <a:pPr algn="ctr" latinLnBrk="1"/>
                      <a:r>
                        <a:rPr lang="en-US" altLang="ko-KR" sz="1400" b="0" dirty="0">
                          <a:solidFill>
                            <a:schemeClr val="bg1">
                              <a:lumMod val="85000"/>
                            </a:schemeClr>
                          </a:solidFill>
                        </a:rPr>
                        <a:t>Tx0 C </a:t>
                      </a:r>
                      <a:r>
                        <a:rPr lang="ko-KR" altLang="en-US" sz="1400" b="0" dirty="0">
                          <a:solidFill>
                            <a:schemeClr val="bg1">
                              <a:lumMod val="85000"/>
                            </a:schemeClr>
                          </a:solidFill>
                        </a:rPr>
                        <a:t>➡ </a:t>
                      </a:r>
                      <a:r>
                        <a:rPr lang="en-US" altLang="ko-KR" sz="1400" b="0" dirty="0">
                          <a:solidFill>
                            <a:schemeClr val="bg1">
                              <a:lumMod val="85000"/>
                            </a:schemeClr>
                          </a:solidFill>
                        </a:rPr>
                        <a:t>D 300 ETH</a:t>
                      </a:r>
                      <a:endParaRPr lang="ko-KR" altLang="en-US" sz="1400" b="0" dirty="0">
                        <a:solidFill>
                          <a:schemeClr val="bg1">
                            <a:lumMod val="85000"/>
                          </a:schemeClr>
                        </a:solidFill>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223972121"/>
                  </a:ext>
                </a:extLst>
              </a:tr>
              <a:tr h="163248">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Tx1 A </a:t>
                      </a:r>
                      <a:r>
                        <a:rPr lang="ko-KR" altLang="en-US" sz="1400" b="0" dirty="0">
                          <a:solidFill>
                            <a:schemeClr val="bg1">
                              <a:lumMod val="85000"/>
                            </a:schemeClr>
                          </a:solidFill>
                        </a:rPr>
                        <a:t>➡ </a:t>
                      </a:r>
                      <a:r>
                        <a:rPr lang="en-US" altLang="ko-KR" sz="1400" b="0" dirty="0">
                          <a:solidFill>
                            <a:schemeClr val="bg1">
                              <a:lumMod val="85000"/>
                            </a:schemeClr>
                          </a:solidFill>
                        </a:rPr>
                        <a:t>D 100 ETH</a:t>
                      </a:r>
                      <a:endParaRPr lang="ko-KR" altLang="en-US" sz="1400" b="0" dirty="0">
                        <a:solidFill>
                          <a:schemeClr val="bg1">
                            <a:lumMod val="85000"/>
                          </a:schemeClr>
                        </a:solidFill>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53298780"/>
                  </a:ext>
                </a:extLst>
              </a:tr>
            </a:tbl>
          </a:graphicData>
        </a:graphic>
      </p:graphicFrame>
      <p:sp>
        <p:nvSpPr>
          <p:cNvPr id="14" name="TextBox 13">
            <a:extLst>
              <a:ext uri="{FF2B5EF4-FFF2-40B4-BE49-F238E27FC236}">
                <a16:creationId xmlns:a16="http://schemas.microsoft.com/office/drawing/2014/main" id="{4CEA264F-9894-4944-992B-7338FA0D0CF8}"/>
              </a:ext>
            </a:extLst>
          </p:cNvPr>
          <p:cNvSpPr txBox="1"/>
          <p:nvPr/>
        </p:nvSpPr>
        <p:spPr>
          <a:xfrm>
            <a:off x="9295423" y="4746878"/>
            <a:ext cx="1242263" cy="307777"/>
          </a:xfrm>
          <a:prstGeom prst="rect">
            <a:avLst/>
          </a:prstGeom>
          <a:noFill/>
        </p:spPr>
        <p:txBody>
          <a:bodyPr wrap="none" rtlCol="0">
            <a:spAutoFit/>
          </a:bodyPr>
          <a:lstStyle/>
          <a:p>
            <a:r>
              <a:rPr lang="en-US" altLang="ko-KR" sz="1400" b="1" dirty="0">
                <a:solidFill>
                  <a:schemeClr val="bg1">
                    <a:lumMod val="85000"/>
                  </a:schemeClr>
                </a:solidFill>
              </a:rPr>
              <a:t>Transactions</a:t>
            </a:r>
            <a:endParaRPr lang="ko-KR" altLang="en-US" sz="1400" b="1" dirty="0">
              <a:solidFill>
                <a:schemeClr val="bg1">
                  <a:lumMod val="85000"/>
                </a:schemeClr>
              </a:solidFill>
            </a:endParaRPr>
          </a:p>
        </p:txBody>
      </p:sp>
      <p:sp>
        <p:nvSpPr>
          <p:cNvPr id="15" name="TextBox 14">
            <a:extLst>
              <a:ext uri="{FF2B5EF4-FFF2-40B4-BE49-F238E27FC236}">
                <a16:creationId xmlns:a16="http://schemas.microsoft.com/office/drawing/2014/main" id="{83324D26-1DDE-4FA0-ACCA-6CB605F95309}"/>
              </a:ext>
            </a:extLst>
          </p:cNvPr>
          <p:cNvSpPr txBox="1"/>
          <p:nvPr/>
        </p:nvSpPr>
        <p:spPr>
          <a:xfrm>
            <a:off x="9295423" y="2653626"/>
            <a:ext cx="801823" cy="307777"/>
          </a:xfrm>
          <a:prstGeom prst="rect">
            <a:avLst/>
          </a:prstGeom>
          <a:noFill/>
        </p:spPr>
        <p:txBody>
          <a:bodyPr wrap="none" rtlCol="0">
            <a:spAutoFit/>
          </a:bodyPr>
          <a:lstStyle/>
          <a:p>
            <a:r>
              <a:rPr lang="en-US" altLang="ko-KR" sz="1400" b="1" dirty="0">
                <a:solidFill>
                  <a:schemeClr val="bg1">
                    <a:lumMod val="85000"/>
                  </a:schemeClr>
                </a:solidFill>
              </a:rPr>
              <a:t>Header</a:t>
            </a:r>
            <a:endParaRPr lang="ko-KR" altLang="en-US" sz="1400" b="1" dirty="0">
              <a:solidFill>
                <a:schemeClr val="bg1">
                  <a:lumMod val="85000"/>
                </a:schemeClr>
              </a:solidFill>
            </a:endParaRPr>
          </a:p>
        </p:txBody>
      </p:sp>
      <p:graphicFrame>
        <p:nvGraphicFramePr>
          <p:cNvPr id="16" name="표 15">
            <a:extLst>
              <a:ext uri="{FF2B5EF4-FFF2-40B4-BE49-F238E27FC236}">
                <a16:creationId xmlns:a16="http://schemas.microsoft.com/office/drawing/2014/main" id="{3A74F737-28CE-42DE-94E3-923D3584576A}"/>
              </a:ext>
            </a:extLst>
          </p:cNvPr>
          <p:cNvGraphicFramePr>
            <a:graphicFrameLocks noGrp="1"/>
          </p:cNvGraphicFramePr>
          <p:nvPr>
            <p:extLst>
              <p:ext uri="{D42A27DB-BD31-4B8C-83A1-F6EECF244321}">
                <p14:modId xmlns:p14="http://schemas.microsoft.com/office/powerpoint/2010/main" val="1251167134"/>
              </p:ext>
            </p:extLst>
          </p:nvPr>
        </p:nvGraphicFramePr>
        <p:xfrm>
          <a:off x="9388294" y="2962286"/>
          <a:ext cx="2018394" cy="1432560"/>
        </p:xfrm>
        <a:graphic>
          <a:graphicData uri="http://schemas.openxmlformats.org/drawingml/2006/table">
            <a:tbl>
              <a:tblPr firstRow="1" bandRow="1">
                <a:tableStyleId>{8799B23B-EC83-4686-B30A-512413B5E67A}</a:tableStyleId>
              </a:tblPr>
              <a:tblGrid>
                <a:gridCol w="2018394">
                  <a:extLst>
                    <a:ext uri="{9D8B030D-6E8A-4147-A177-3AD203B41FA5}">
                      <a16:colId xmlns:a16="http://schemas.microsoft.com/office/drawing/2014/main" val="2146978234"/>
                    </a:ext>
                  </a:extLst>
                </a:gridCol>
              </a:tblGrid>
              <a:tr h="140921">
                <a:tc>
                  <a:txBody>
                    <a:bodyPr/>
                    <a:lstStyle/>
                    <a:p>
                      <a:pPr algn="ctr" latinLnBrk="1"/>
                      <a:r>
                        <a:rPr lang="en-US" altLang="ko-KR" sz="1400" b="0" dirty="0">
                          <a:solidFill>
                            <a:schemeClr val="bg1">
                              <a:lumMod val="85000"/>
                            </a:schemeClr>
                          </a:solidFill>
                        </a:rPr>
                        <a:t>Timestamp</a:t>
                      </a:r>
                    </a:p>
                    <a:p>
                      <a:pPr algn="ctr" latinLnBrk="1"/>
                      <a:r>
                        <a:rPr lang="en-US" altLang="ko-KR" sz="1400" b="0" dirty="0">
                          <a:solidFill>
                            <a:schemeClr val="bg1">
                              <a:lumMod val="85000"/>
                            </a:schemeClr>
                          </a:solidFill>
                        </a:rPr>
                        <a:t>(</a:t>
                      </a:r>
                      <a:r>
                        <a:rPr lang="en-US" altLang="ko-KR" sz="1400" b="0" dirty="0">
                          <a:solidFill>
                            <a:srgbClr val="00C8EB"/>
                          </a:solidFill>
                        </a:rPr>
                        <a:t>1438269988</a:t>
                      </a:r>
                      <a:r>
                        <a:rPr lang="en-US" altLang="ko-KR" sz="1400" b="0" dirty="0">
                          <a:solidFill>
                            <a:schemeClr val="bg1">
                              <a:lumMod val="85000"/>
                            </a:schemeClr>
                          </a:solidFill>
                        </a:rPr>
                        <a:t>)</a:t>
                      </a:r>
                      <a:endParaRPr lang="ko-KR" altLang="en-US" sz="14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223972121"/>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Merkle Root</a:t>
                      </a:r>
                      <a:endParaRPr lang="ko-KR" altLang="en-US" sz="14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583564991"/>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Previous Block Hash</a:t>
                      </a:r>
                      <a:endParaRPr lang="ko-KR" altLang="en-US" sz="14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53298780"/>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Block Hash</a:t>
                      </a:r>
                      <a:endParaRPr lang="ko-KR" altLang="en-US" sz="14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4135302745"/>
                  </a:ext>
                </a:extLst>
              </a:tr>
            </a:tbl>
          </a:graphicData>
        </a:graphic>
      </p:graphicFrame>
      <p:sp>
        <p:nvSpPr>
          <p:cNvPr id="19" name="TextBox 18">
            <a:extLst>
              <a:ext uri="{FF2B5EF4-FFF2-40B4-BE49-F238E27FC236}">
                <a16:creationId xmlns:a16="http://schemas.microsoft.com/office/drawing/2014/main" id="{E1634E1F-D613-440A-9D5F-E2333CE40C3A}"/>
              </a:ext>
            </a:extLst>
          </p:cNvPr>
          <p:cNvSpPr txBox="1"/>
          <p:nvPr/>
        </p:nvSpPr>
        <p:spPr>
          <a:xfrm>
            <a:off x="8322837" y="5923558"/>
            <a:ext cx="3404180" cy="461665"/>
          </a:xfrm>
          <a:prstGeom prst="rect">
            <a:avLst/>
          </a:prstGeom>
          <a:noFill/>
        </p:spPr>
        <p:txBody>
          <a:bodyPr wrap="square">
            <a:spAutoFit/>
          </a:bodyPr>
          <a:lstStyle/>
          <a:p>
            <a:r>
              <a:rPr lang="ko-KR" altLang="en-US" sz="1200" dirty="0">
                <a:solidFill>
                  <a:schemeClr val="bg1">
                    <a:lumMod val="85000"/>
                  </a:schemeClr>
                </a:solidFill>
              </a:rPr>
              <a:t>1438237513 </a:t>
            </a:r>
            <a:r>
              <a:rPr lang="en-US" altLang="ko-KR" sz="1200" dirty="0">
                <a:solidFill>
                  <a:schemeClr val="bg1">
                    <a:lumMod val="85000"/>
                  </a:schemeClr>
                </a:solidFill>
              </a:rPr>
              <a:t>: 2015-07-30 03:26:13 PM +UTC</a:t>
            </a:r>
          </a:p>
          <a:p>
            <a:r>
              <a:rPr lang="en-US" altLang="ko-KR" sz="1200" dirty="0">
                <a:solidFill>
                  <a:schemeClr val="bg1">
                    <a:lumMod val="85000"/>
                  </a:schemeClr>
                </a:solidFill>
              </a:rPr>
              <a:t>1438269988 : 2015-07-30 03:26:28 PM +UTC</a:t>
            </a:r>
            <a:endParaRPr lang="ko-KR" altLang="en-US" sz="1200" dirty="0">
              <a:solidFill>
                <a:schemeClr val="bg1">
                  <a:lumMod val="85000"/>
                </a:schemeClr>
              </a:solidFill>
            </a:endParaRPr>
          </a:p>
        </p:txBody>
      </p:sp>
      <p:cxnSp>
        <p:nvCxnSpPr>
          <p:cNvPr id="21" name="직선 화살표 연결선 20">
            <a:extLst>
              <a:ext uri="{FF2B5EF4-FFF2-40B4-BE49-F238E27FC236}">
                <a16:creationId xmlns:a16="http://schemas.microsoft.com/office/drawing/2014/main" id="{67249683-7627-460B-8264-AFB99AEBF27C}"/>
              </a:ext>
            </a:extLst>
          </p:cNvPr>
          <p:cNvCxnSpPr>
            <a:cxnSpLocks/>
          </p:cNvCxnSpPr>
          <p:nvPr/>
        </p:nvCxnSpPr>
        <p:spPr>
          <a:xfrm flipH="1">
            <a:off x="8165981" y="3957096"/>
            <a:ext cx="1222313" cy="323499"/>
          </a:xfrm>
          <a:prstGeom prst="straightConnector1">
            <a:avLst/>
          </a:prstGeom>
          <a:ln w="190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2925817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2AB002EA-5AF7-40A4-B19A-1C24C14FEAC9}"/>
              </a:ext>
            </a:extLst>
          </p:cNvPr>
          <p:cNvSpPr>
            <a:spLocks noGrp="1"/>
          </p:cNvSpPr>
          <p:nvPr>
            <p:ph idx="1"/>
          </p:nvPr>
        </p:nvSpPr>
        <p:spPr>
          <a:xfrm>
            <a:off x="241299" y="674859"/>
            <a:ext cx="11683999" cy="1343029"/>
          </a:xfrm>
        </p:spPr>
        <p:txBody>
          <a:bodyPr>
            <a:normAutofit/>
          </a:bodyPr>
          <a:lstStyle/>
          <a:p>
            <a:r>
              <a:rPr lang="ko-KR" altLang="en-US" dirty="0" err="1"/>
              <a:t>머클</a:t>
            </a:r>
            <a:r>
              <a:rPr lang="ko-KR" altLang="en-US" dirty="0"/>
              <a:t> 루트 </a:t>
            </a:r>
            <a:r>
              <a:rPr lang="en-US" altLang="ko-KR" dirty="0"/>
              <a:t>(Merkle Root)</a:t>
            </a:r>
          </a:p>
          <a:p>
            <a:pPr lvl="1"/>
            <a:r>
              <a:rPr lang="ko-KR" altLang="en-US" dirty="0"/>
              <a:t>트랜잭션들의 </a:t>
            </a:r>
            <a:r>
              <a:rPr lang="ko-KR" altLang="en-US" dirty="0" err="1"/>
              <a:t>머클</a:t>
            </a:r>
            <a:r>
              <a:rPr lang="ko-KR" altLang="en-US" dirty="0"/>
              <a:t> 트리 루트</a:t>
            </a:r>
            <a:endParaRPr lang="en-US" altLang="ko-KR" dirty="0"/>
          </a:p>
          <a:p>
            <a:pPr lvl="1"/>
            <a:r>
              <a:rPr lang="ko-KR" altLang="en-US" dirty="0">
                <a:solidFill>
                  <a:srgbClr val="00C8EB"/>
                </a:solidFill>
              </a:rPr>
              <a:t>내용 증명</a:t>
            </a:r>
            <a:r>
              <a:rPr lang="ko-KR" altLang="en-US" dirty="0"/>
              <a:t> </a:t>
            </a:r>
            <a:r>
              <a:rPr lang="en-US" altLang="ko-KR" dirty="0"/>
              <a:t>: </a:t>
            </a:r>
            <a:r>
              <a:rPr lang="ko-KR" altLang="en-US" dirty="0"/>
              <a:t>트랜잭션 데이터가 변경되지 않았다</a:t>
            </a:r>
            <a:endParaRPr lang="en-US" altLang="ko-KR" dirty="0"/>
          </a:p>
          <a:p>
            <a:endParaRPr lang="ko-KR" altLang="en-US" dirty="0"/>
          </a:p>
        </p:txBody>
      </p:sp>
      <p:sp>
        <p:nvSpPr>
          <p:cNvPr id="3" name="제목 2">
            <a:extLst>
              <a:ext uri="{FF2B5EF4-FFF2-40B4-BE49-F238E27FC236}">
                <a16:creationId xmlns:a16="http://schemas.microsoft.com/office/drawing/2014/main" id="{964E0564-5498-435B-98F1-02A5A03A403D}"/>
              </a:ext>
            </a:extLst>
          </p:cNvPr>
          <p:cNvSpPr>
            <a:spLocks noGrp="1"/>
          </p:cNvSpPr>
          <p:nvPr>
            <p:ph type="title"/>
          </p:nvPr>
        </p:nvSpPr>
        <p:spPr/>
        <p:txBody>
          <a:bodyPr/>
          <a:lstStyle/>
          <a:p>
            <a:r>
              <a:rPr lang="ko-KR" altLang="en-US" dirty="0"/>
              <a:t>블록 헤더</a:t>
            </a:r>
            <a:r>
              <a:rPr lang="en-US" altLang="ko-KR" dirty="0"/>
              <a:t> [ </a:t>
            </a:r>
            <a:r>
              <a:rPr lang="ko-KR" altLang="en-US" dirty="0" err="1"/>
              <a:t>머클</a:t>
            </a:r>
            <a:r>
              <a:rPr lang="ko-KR" altLang="en-US" dirty="0"/>
              <a:t> 루트 </a:t>
            </a:r>
            <a:r>
              <a:rPr lang="en-US" altLang="ko-KR" dirty="0"/>
              <a:t>]</a:t>
            </a:r>
            <a:endParaRPr lang="ko-KR" altLang="en-US" dirty="0"/>
          </a:p>
        </p:txBody>
      </p:sp>
      <p:sp>
        <p:nvSpPr>
          <p:cNvPr id="4" name="직사각형 3">
            <a:extLst>
              <a:ext uri="{FF2B5EF4-FFF2-40B4-BE49-F238E27FC236}">
                <a16:creationId xmlns:a16="http://schemas.microsoft.com/office/drawing/2014/main" id="{CE69895C-255D-4376-B322-55D80C9CA589}"/>
              </a:ext>
            </a:extLst>
          </p:cNvPr>
          <p:cNvSpPr/>
          <p:nvPr/>
        </p:nvSpPr>
        <p:spPr>
          <a:xfrm>
            <a:off x="2191037" y="2299692"/>
            <a:ext cx="2255063" cy="3553714"/>
          </a:xfrm>
          <a:prstGeom prst="rect">
            <a:avLst/>
          </a:prstGeom>
          <a:noFill/>
          <a:ln w="317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5746EF96-E18A-48D7-AB3E-1955E825DD93}"/>
              </a:ext>
            </a:extLst>
          </p:cNvPr>
          <p:cNvSpPr txBox="1"/>
          <p:nvPr/>
        </p:nvSpPr>
        <p:spPr>
          <a:xfrm>
            <a:off x="2875495" y="2299693"/>
            <a:ext cx="902811" cy="338554"/>
          </a:xfrm>
          <a:prstGeom prst="rect">
            <a:avLst/>
          </a:prstGeom>
          <a:noFill/>
        </p:spPr>
        <p:txBody>
          <a:bodyPr wrap="none" rtlCol="0">
            <a:spAutoFit/>
          </a:bodyPr>
          <a:lstStyle/>
          <a:p>
            <a:pPr algn="ctr"/>
            <a:r>
              <a:rPr lang="en-US" altLang="ko-KR" sz="1600" b="1" dirty="0">
                <a:solidFill>
                  <a:schemeClr val="bg1">
                    <a:lumMod val="85000"/>
                  </a:schemeClr>
                </a:solidFill>
              </a:rPr>
              <a:t>Block 0</a:t>
            </a:r>
            <a:endParaRPr lang="ko-KR" altLang="en-US" sz="1600" b="1" dirty="0">
              <a:solidFill>
                <a:schemeClr val="bg1">
                  <a:lumMod val="85000"/>
                </a:schemeClr>
              </a:solidFill>
            </a:endParaRPr>
          </a:p>
        </p:txBody>
      </p:sp>
      <p:graphicFrame>
        <p:nvGraphicFramePr>
          <p:cNvPr id="6" name="표 5">
            <a:extLst>
              <a:ext uri="{FF2B5EF4-FFF2-40B4-BE49-F238E27FC236}">
                <a16:creationId xmlns:a16="http://schemas.microsoft.com/office/drawing/2014/main" id="{B7437575-A226-477E-8177-836AE3CAD62A}"/>
              </a:ext>
            </a:extLst>
          </p:cNvPr>
          <p:cNvGraphicFramePr>
            <a:graphicFrameLocks noGrp="1"/>
          </p:cNvGraphicFramePr>
          <p:nvPr>
            <p:extLst>
              <p:ext uri="{D42A27DB-BD31-4B8C-83A1-F6EECF244321}">
                <p14:modId xmlns:p14="http://schemas.microsoft.com/office/powerpoint/2010/main" val="2262082811"/>
              </p:ext>
            </p:extLst>
          </p:nvPr>
        </p:nvGraphicFramePr>
        <p:xfrm>
          <a:off x="2309371" y="5159894"/>
          <a:ext cx="2018394" cy="609600"/>
        </p:xfrm>
        <a:graphic>
          <a:graphicData uri="http://schemas.openxmlformats.org/drawingml/2006/table">
            <a:tbl>
              <a:tblPr firstRow="1" bandRow="1">
                <a:tableStyleId>{8799B23B-EC83-4686-B30A-512413B5E67A}</a:tableStyleId>
              </a:tblPr>
              <a:tblGrid>
                <a:gridCol w="2018394">
                  <a:extLst>
                    <a:ext uri="{9D8B030D-6E8A-4147-A177-3AD203B41FA5}">
                      <a16:colId xmlns:a16="http://schemas.microsoft.com/office/drawing/2014/main" val="2146978234"/>
                    </a:ext>
                  </a:extLst>
                </a:gridCol>
              </a:tblGrid>
              <a:tr h="134177">
                <a:tc>
                  <a:txBody>
                    <a:bodyPr/>
                    <a:lstStyle/>
                    <a:p>
                      <a:pPr algn="ctr" latinLnBrk="1"/>
                      <a:r>
                        <a:rPr lang="en-US" altLang="ko-KR" sz="1400" b="0" dirty="0">
                          <a:solidFill>
                            <a:schemeClr val="bg1">
                              <a:lumMod val="85000"/>
                            </a:schemeClr>
                          </a:solidFill>
                        </a:rPr>
                        <a:t>Tx0 A </a:t>
                      </a:r>
                      <a:r>
                        <a:rPr lang="ko-KR" altLang="en-US" sz="1400" b="0" dirty="0">
                          <a:solidFill>
                            <a:schemeClr val="bg1">
                              <a:lumMod val="85000"/>
                            </a:schemeClr>
                          </a:solidFill>
                        </a:rPr>
                        <a:t>➡ </a:t>
                      </a:r>
                      <a:r>
                        <a:rPr lang="en-US" altLang="ko-KR" sz="1400" b="0" dirty="0">
                          <a:solidFill>
                            <a:schemeClr val="bg1">
                              <a:lumMod val="85000"/>
                            </a:schemeClr>
                          </a:solidFill>
                        </a:rPr>
                        <a:t>B 100 ETH</a:t>
                      </a:r>
                      <a:endParaRPr lang="ko-KR" altLang="en-US" sz="1400" b="0" dirty="0">
                        <a:solidFill>
                          <a:schemeClr val="bg1">
                            <a:lumMod val="85000"/>
                          </a:schemeClr>
                        </a:solidFill>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223972121"/>
                  </a:ext>
                </a:extLst>
              </a:tr>
              <a:tr h="163248">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Tx1 B </a:t>
                      </a:r>
                      <a:r>
                        <a:rPr lang="ko-KR" altLang="en-US" sz="1400" b="0" dirty="0">
                          <a:solidFill>
                            <a:schemeClr val="bg1">
                              <a:lumMod val="85000"/>
                            </a:schemeClr>
                          </a:solidFill>
                        </a:rPr>
                        <a:t>➡ </a:t>
                      </a:r>
                      <a:r>
                        <a:rPr lang="en-US" altLang="ko-KR" sz="1400" b="0" dirty="0">
                          <a:solidFill>
                            <a:schemeClr val="bg1">
                              <a:lumMod val="85000"/>
                            </a:schemeClr>
                          </a:solidFill>
                        </a:rPr>
                        <a:t>C 200 ETH</a:t>
                      </a:r>
                      <a:endParaRPr lang="ko-KR" altLang="en-US" sz="1400" b="0" dirty="0">
                        <a:solidFill>
                          <a:schemeClr val="bg1">
                            <a:lumMod val="85000"/>
                          </a:schemeClr>
                        </a:solidFill>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53298780"/>
                  </a:ext>
                </a:extLst>
              </a:tr>
            </a:tbl>
          </a:graphicData>
        </a:graphic>
      </p:graphicFrame>
      <p:sp>
        <p:nvSpPr>
          <p:cNvPr id="7" name="TextBox 6">
            <a:extLst>
              <a:ext uri="{FF2B5EF4-FFF2-40B4-BE49-F238E27FC236}">
                <a16:creationId xmlns:a16="http://schemas.microsoft.com/office/drawing/2014/main" id="{8ACBD775-65AA-409A-96C5-118396A9FB69}"/>
              </a:ext>
            </a:extLst>
          </p:cNvPr>
          <p:cNvSpPr txBox="1"/>
          <p:nvPr/>
        </p:nvSpPr>
        <p:spPr>
          <a:xfrm>
            <a:off x="2216500" y="4841812"/>
            <a:ext cx="1242263" cy="307777"/>
          </a:xfrm>
          <a:prstGeom prst="rect">
            <a:avLst/>
          </a:prstGeom>
          <a:noFill/>
        </p:spPr>
        <p:txBody>
          <a:bodyPr wrap="none" rtlCol="0">
            <a:spAutoFit/>
          </a:bodyPr>
          <a:lstStyle/>
          <a:p>
            <a:r>
              <a:rPr lang="en-US" altLang="ko-KR" sz="1400" b="1" dirty="0">
                <a:solidFill>
                  <a:schemeClr val="bg1">
                    <a:lumMod val="85000"/>
                  </a:schemeClr>
                </a:solidFill>
              </a:rPr>
              <a:t>Transactions</a:t>
            </a:r>
            <a:endParaRPr lang="ko-KR" altLang="en-US" sz="1400" b="1" dirty="0">
              <a:solidFill>
                <a:schemeClr val="bg1">
                  <a:lumMod val="85000"/>
                </a:schemeClr>
              </a:solidFill>
            </a:endParaRPr>
          </a:p>
        </p:txBody>
      </p:sp>
      <p:sp>
        <p:nvSpPr>
          <p:cNvPr id="8" name="TextBox 7">
            <a:extLst>
              <a:ext uri="{FF2B5EF4-FFF2-40B4-BE49-F238E27FC236}">
                <a16:creationId xmlns:a16="http://schemas.microsoft.com/office/drawing/2014/main" id="{3E3D51B0-7472-43B7-AED4-E830FE434618}"/>
              </a:ext>
            </a:extLst>
          </p:cNvPr>
          <p:cNvSpPr txBox="1"/>
          <p:nvPr/>
        </p:nvSpPr>
        <p:spPr>
          <a:xfrm>
            <a:off x="2216500" y="2661129"/>
            <a:ext cx="801823" cy="307777"/>
          </a:xfrm>
          <a:prstGeom prst="rect">
            <a:avLst/>
          </a:prstGeom>
          <a:noFill/>
        </p:spPr>
        <p:txBody>
          <a:bodyPr wrap="none" rtlCol="0">
            <a:spAutoFit/>
          </a:bodyPr>
          <a:lstStyle/>
          <a:p>
            <a:r>
              <a:rPr lang="en-US" altLang="ko-KR" sz="1400" b="1" dirty="0">
                <a:solidFill>
                  <a:schemeClr val="bg1">
                    <a:lumMod val="85000"/>
                  </a:schemeClr>
                </a:solidFill>
              </a:rPr>
              <a:t>Header</a:t>
            </a:r>
            <a:endParaRPr lang="ko-KR" altLang="en-US" sz="1400" b="1" dirty="0">
              <a:solidFill>
                <a:schemeClr val="bg1">
                  <a:lumMod val="85000"/>
                </a:schemeClr>
              </a:solidFill>
            </a:endParaRPr>
          </a:p>
        </p:txBody>
      </p:sp>
      <p:graphicFrame>
        <p:nvGraphicFramePr>
          <p:cNvPr id="9" name="표 8">
            <a:extLst>
              <a:ext uri="{FF2B5EF4-FFF2-40B4-BE49-F238E27FC236}">
                <a16:creationId xmlns:a16="http://schemas.microsoft.com/office/drawing/2014/main" id="{B8D8DB66-A06B-4953-B407-DDBA11E263C9}"/>
              </a:ext>
            </a:extLst>
          </p:cNvPr>
          <p:cNvGraphicFramePr>
            <a:graphicFrameLocks noGrp="1"/>
          </p:cNvGraphicFramePr>
          <p:nvPr>
            <p:extLst>
              <p:ext uri="{D42A27DB-BD31-4B8C-83A1-F6EECF244321}">
                <p14:modId xmlns:p14="http://schemas.microsoft.com/office/powerpoint/2010/main" val="1959911006"/>
              </p:ext>
            </p:extLst>
          </p:nvPr>
        </p:nvGraphicFramePr>
        <p:xfrm>
          <a:off x="2309371" y="2969789"/>
          <a:ext cx="2018394" cy="1432560"/>
        </p:xfrm>
        <a:graphic>
          <a:graphicData uri="http://schemas.openxmlformats.org/drawingml/2006/table">
            <a:tbl>
              <a:tblPr firstRow="1" bandRow="1">
                <a:tableStyleId>{8799B23B-EC83-4686-B30A-512413B5E67A}</a:tableStyleId>
              </a:tblPr>
              <a:tblGrid>
                <a:gridCol w="2018394">
                  <a:extLst>
                    <a:ext uri="{9D8B030D-6E8A-4147-A177-3AD203B41FA5}">
                      <a16:colId xmlns:a16="http://schemas.microsoft.com/office/drawing/2014/main" val="2146978234"/>
                    </a:ext>
                  </a:extLst>
                </a:gridCol>
              </a:tblGrid>
              <a:tr h="140921">
                <a:tc>
                  <a:txBody>
                    <a:bodyPr/>
                    <a:lstStyle/>
                    <a:p>
                      <a:pPr algn="ctr" latinLnBrk="1"/>
                      <a:r>
                        <a:rPr lang="en-US" altLang="ko-KR" sz="1400" b="0" dirty="0">
                          <a:solidFill>
                            <a:schemeClr val="bg1">
                              <a:lumMod val="85000"/>
                            </a:schemeClr>
                          </a:solidFill>
                        </a:rPr>
                        <a:t>Timestamp</a:t>
                      </a:r>
                      <a:endParaRPr lang="ko-KR" altLang="en-US" sz="14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223972121"/>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Merkle Root</a:t>
                      </a:r>
                    </a:p>
                    <a:p>
                      <a:pPr marL="0" marR="0" lvl="0" indent="0" algn="ctr" defTabSz="914400" rtl="0" eaLnBrk="1" fontAlgn="auto" latinLnBrk="1" hangingPunct="1">
                        <a:lnSpc>
                          <a:spcPct val="100000"/>
                        </a:lnSpc>
                        <a:spcBef>
                          <a:spcPts val="0"/>
                        </a:spcBef>
                        <a:spcAft>
                          <a:spcPts val="0"/>
                        </a:spcAft>
                        <a:buClrTx/>
                        <a:buSzTx/>
                        <a:buFontTx/>
                        <a:buNone/>
                        <a:tabLst/>
                        <a:defRPr/>
                      </a:pPr>
                      <a:endParaRPr lang="en-US" altLang="ko-KR" sz="14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583564991"/>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Previous Block Hash</a:t>
                      </a:r>
                      <a:endParaRPr lang="ko-KR" altLang="en-US" sz="14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53298780"/>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Block Hash</a:t>
                      </a:r>
                      <a:endParaRPr lang="ko-KR" altLang="en-US" sz="14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4135302745"/>
                  </a:ext>
                </a:extLst>
              </a:tr>
            </a:tbl>
          </a:graphicData>
        </a:graphic>
      </p:graphicFrame>
      <p:grpSp>
        <p:nvGrpSpPr>
          <p:cNvPr id="22" name="그룹 21">
            <a:extLst>
              <a:ext uri="{FF2B5EF4-FFF2-40B4-BE49-F238E27FC236}">
                <a16:creationId xmlns:a16="http://schemas.microsoft.com/office/drawing/2014/main" id="{4ABC0E74-B816-4630-9A53-90416C8D70E2}"/>
              </a:ext>
            </a:extLst>
          </p:cNvPr>
          <p:cNvGrpSpPr/>
          <p:nvPr/>
        </p:nvGrpSpPr>
        <p:grpSpPr>
          <a:xfrm>
            <a:off x="5504609" y="3256236"/>
            <a:ext cx="4507241" cy="1831794"/>
            <a:chOff x="3648510" y="2977940"/>
            <a:chExt cx="4507241" cy="1831794"/>
          </a:xfrm>
        </p:grpSpPr>
        <p:sp>
          <p:nvSpPr>
            <p:cNvPr id="10" name="TextBox 9">
              <a:extLst>
                <a:ext uri="{FF2B5EF4-FFF2-40B4-BE49-F238E27FC236}">
                  <a16:creationId xmlns:a16="http://schemas.microsoft.com/office/drawing/2014/main" id="{603FD3A3-A307-4319-9247-6300EE80EFEE}"/>
                </a:ext>
              </a:extLst>
            </p:cNvPr>
            <p:cNvSpPr txBox="1"/>
            <p:nvPr/>
          </p:nvSpPr>
          <p:spPr>
            <a:xfrm>
              <a:off x="3648510" y="4499268"/>
              <a:ext cx="2160000" cy="307777"/>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rPr>
                <a:t>Tx0 A </a:t>
              </a:r>
              <a:r>
                <a:rPr lang="ko-KR" altLang="en-US" sz="1400" b="0" dirty="0">
                  <a:solidFill>
                    <a:schemeClr val="bg1">
                      <a:lumMod val="85000"/>
                    </a:schemeClr>
                  </a:solidFill>
                </a:rPr>
                <a:t>➡ </a:t>
              </a:r>
              <a:r>
                <a:rPr lang="en-US" altLang="ko-KR" sz="1400" b="0" dirty="0">
                  <a:solidFill>
                    <a:schemeClr val="bg1">
                      <a:lumMod val="85000"/>
                    </a:schemeClr>
                  </a:solidFill>
                </a:rPr>
                <a:t>B 100 ETH</a:t>
              </a:r>
              <a:endParaRPr lang="ko-KR" altLang="en-US" sz="1400" dirty="0">
                <a:solidFill>
                  <a:schemeClr val="bg1">
                    <a:lumMod val="85000"/>
                  </a:schemeClr>
                </a:solidFill>
              </a:endParaRPr>
            </a:p>
          </p:txBody>
        </p:sp>
        <p:sp>
          <p:nvSpPr>
            <p:cNvPr id="11" name="TextBox 10">
              <a:extLst>
                <a:ext uri="{FF2B5EF4-FFF2-40B4-BE49-F238E27FC236}">
                  <a16:creationId xmlns:a16="http://schemas.microsoft.com/office/drawing/2014/main" id="{B8E0823F-4DC8-4BE8-B141-BC7AEF85D35D}"/>
                </a:ext>
              </a:extLst>
            </p:cNvPr>
            <p:cNvSpPr txBox="1"/>
            <p:nvPr/>
          </p:nvSpPr>
          <p:spPr>
            <a:xfrm>
              <a:off x="5995751" y="4501957"/>
              <a:ext cx="2160000" cy="307777"/>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rPr>
                <a:t>Tx1 B </a:t>
              </a:r>
              <a:r>
                <a:rPr lang="ko-KR" altLang="en-US" sz="1400" b="0" dirty="0">
                  <a:solidFill>
                    <a:schemeClr val="bg1">
                      <a:lumMod val="85000"/>
                    </a:schemeClr>
                  </a:solidFill>
                </a:rPr>
                <a:t>➡ </a:t>
              </a:r>
              <a:r>
                <a:rPr lang="en-US" altLang="ko-KR" sz="1400" dirty="0">
                  <a:solidFill>
                    <a:schemeClr val="bg1">
                      <a:lumMod val="85000"/>
                    </a:schemeClr>
                  </a:solidFill>
                </a:rPr>
                <a:t>C</a:t>
              </a:r>
              <a:r>
                <a:rPr lang="en-US" altLang="ko-KR" sz="1400" b="0" dirty="0">
                  <a:solidFill>
                    <a:schemeClr val="bg1">
                      <a:lumMod val="85000"/>
                    </a:schemeClr>
                  </a:solidFill>
                </a:rPr>
                <a:t> 200 ETH</a:t>
              </a:r>
              <a:endParaRPr lang="ko-KR" altLang="en-US" sz="1400" dirty="0">
                <a:solidFill>
                  <a:schemeClr val="bg1">
                    <a:lumMod val="85000"/>
                  </a:schemeClr>
                </a:solidFill>
              </a:endParaRPr>
            </a:p>
          </p:txBody>
        </p:sp>
        <p:sp>
          <p:nvSpPr>
            <p:cNvPr id="12" name="TextBox 11">
              <a:extLst>
                <a:ext uri="{FF2B5EF4-FFF2-40B4-BE49-F238E27FC236}">
                  <a16:creationId xmlns:a16="http://schemas.microsoft.com/office/drawing/2014/main" id="{0F9F20DE-D6BE-4849-9FFA-09E893EEB779}"/>
                </a:ext>
              </a:extLst>
            </p:cNvPr>
            <p:cNvSpPr txBox="1"/>
            <p:nvPr/>
          </p:nvSpPr>
          <p:spPr>
            <a:xfrm>
              <a:off x="3648510" y="3720332"/>
              <a:ext cx="2160000" cy="523220"/>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rPr>
                <a:t>0xb198…15ae</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Hash(A </a:t>
              </a:r>
              <a:r>
                <a:rPr lang="ko-KR" altLang="en-US" sz="1200" b="0" dirty="0">
                  <a:solidFill>
                    <a:schemeClr val="bg1">
                      <a:lumMod val="85000"/>
                    </a:schemeClr>
                  </a:solidFill>
                </a:rPr>
                <a:t>➡ </a:t>
              </a:r>
              <a:r>
                <a:rPr lang="en-US" altLang="ko-KR" sz="1200" b="0" dirty="0">
                  <a:solidFill>
                    <a:schemeClr val="bg1">
                      <a:lumMod val="85000"/>
                    </a:schemeClr>
                  </a:solidFill>
                </a:rPr>
                <a:t>B 100 ETH)</a:t>
              </a:r>
              <a:endParaRPr lang="ko-KR" altLang="en-US" sz="1200" dirty="0">
                <a:solidFill>
                  <a:schemeClr val="bg1">
                    <a:lumMod val="85000"/>
                  </a:schemeClr>
                </a:solidFill>
              </a:endParaRPr>
            </a:p>
          </p:txBody>
        </p:sp>
        <p:sp>
          <p:nvSpPr>
            <p:cNvPr id="13" name="TextBox 12">
              <a:extLst>
                <a:ext uri="{FF2B5EF4-FFF2-40B4-BE49-F238E27FC236}">
                  <a16:creationId xmlns:a16="http://schemas.microsoft.com/office/drawing/2014/main" id="{3E0ACCD4-CDB9-4EF3-8D18-690657049156}"/>
                </a:ext>
              </a:extLst>
            </p:cNvPr>
            <p:cNvSpPr txBox="1"/>
            <p:nvPr/>
          </p:nvSpPr>
          <p:spPr>
            <a:xfrm>
              <a:off x="5991140" y="3720925"/>
              <a:ext cx="2160000" cy="523220"/>
            </a:xfrm>
            <a:prstGeom prst="rect">
              <a:avLst/>
            </a:prstGeom>
            <a:noFill/>
            <a:ln w="12700">
              <a:solidFill>
                <a:schemeClr val="bg1">
                  <a:lumMod val="85000"/>
                </a:schemeClr>
              </a:solidFill>
            </a:ln>
          </p:spPr>
          <p:txBody>
            <a:bodyPr wrap="none" rtlCol="0">
              <a:spAutoFit/>
            </a:bodyPr>
            <a:lstStyle/>
            <a:p>
              <a:pPr algn="ctr"/>
              <a:r>
                <a:rPr lang="en-US" altLang="ko-KR" sz="1400" dirty="0">
                  <a:solidFill>
                    <a:schemeClr val="bg1">
                      <a:lumMod val="85000"/>
                    </a:schemeClr>
                  </a:solidFill>
                </a:rPr>
                <a:t>0x5648…6dca</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Hash(B </a:t>
              </a:r>
              <a:r>
                <a:rPr lang="ko-KR" altLang="en-US" sz="1200" b="0" dirty="0">
                  <a:solidFill>
                    <a:schemeClr val="bg1">
                      <a:lumMod val="85000"/>
                    </a:schemeClr>
                  </a:solidFill>
                </a:rPr>
                <a:t>➡ </a:t>
              </a:r>
              <a:r>
                <a:rPr lang="en-US" altLang="ko-KR" sz="1200" dirty="0">
                  <a:solidFill>
                    <a:schemeClr val="bg1">
                      <a:lumMod val="85000"/>
                    </a:schemeClr>
                  </a:solidFill>
                </a:rPr>
                <a:t>C</a:t>
              </a:r>
              <a:r>
                <a:rPr lang="en-US" altLang="ko-KR" sz="1200" b="0" dirty="0">
                  <a:solidFill>
                    <a:schemeClr val="bg1">
                      <a:lumMod val="85000"/>
                    </a:schemeClr>
                  </a:solidFill>
                </a:rPr>
                <a:t> 200 ETH)</a:t>
              </a:r>
              <a:endParaRPr lang="ko-KR" altLang="en-US" sz="1200" dirty="0">
                <a:solidFill>
                  <a:schemeClr val="bg1">
                    <a:lumMod val="85000"/>
                  </a:schemeClr>
                </a:solidFill>
              </a:endParaRPr>
            </a:p>
          </p:txBody>
        </p:sp>
        <p:sp>
          <p:nvSpPr>
            <p:cNvPr id="14" name="TextBox 13">
              <a:extLst>
                <a:ext uri="{FF2B5EF4-FFF2-40B4-BE49-F238E27FC236}">
                  <a16:creationId xmlns:a16="http://schemas.microsoft.com/office/drawing/2014/main" id="{4AFA3470-F615-4DC3-910C-EB6DEC3AF97E}"/>
                </a:ext>
              </a:extLst>
            </p:cNvPr>
            <p:cNvSpPr txBox="1"/>
            <p:nvPr/>
          </p:nvSpPr>
          <p:spPr>
            <a:xfrm>
              <a:off x="4795880" y="2977940"/>
              <a:ext cx="2204451" cy="523220"/>
            </a:xfrm>
            <a:prstGeom prst="rect">
              <a:avLst/>
            </a:prstGeom>
            <a:noFill/>
            <a:ln w="12700">
              <a:solidFill>
                <a:schemeClr val="bg1">
                  <a:lumMod val="85000"/>
                </a:schemeClr>
              </a:solidFill>
            </a:ln>
          </p:spPr>
          <p:txBody>
            <a:bodyPr wrap="none" rtlCol="0">
              <a:spAutoFit/>
            </a:bodyPr>
            <a:lstStyle/>
            <a:p>
              <a:pPr algn="ctr"/>
              <a:r>
                <a:rPr lang="en-US" altLang="ko-KR" sz="1400" dirty="0">
                  <a:solidFill>
                    <a:schemeClr val="bg1">
                      <a:lumMod val="85000"/>
                    </a:schemeClr>
                  </a:solidFill>
                </a:rPr>
                <a:t>0x</a:t>
              </a:r>
              <a:r>
                <a:rPr lang="en-US" altLang="ko-KR" sz="1400" dirty="0">
                  <a:solidFill>
                    <a:srgbClr val="00C8EB"/>
                  </a:solidFill>
                </a:rPr>
                <a:t>89c3…a88c</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Hash(b198…15ae5648…6dca</a:t>
              </a:r>
              <a:r>
                <a:rPr lang="en-US" altLang="ko-KR" sz="1200" b="0" dirty="0">
                  <a:solidFill>
                    <a:schemeClr val="bg1">
                      <a:lumMod val="85000"/>
                    </a:schemeClr>
                  </a:solidFill>
                </a:rPr>
                <a:t>)</a:t>
              </a:r>
              <a:endParaRPr lang="ko-KR" altLang="en-US" sz="1200" dirty="0">
                <a:solidFill>
                  <a:schemeClr val="bg1">
                    <a:lumMod val="85000"/>
                  </a:schemeClr>
                </a:solidFill>
              </a:endParaRPr>
            </a:p>
          </p:txBody>
        </p:sp>
        <p:cxnSp>
          <p:nvCxnSpPr>
            <p:cNvPr id="15" name="직선 화살표 연결선 14">
              <a:extLst>
                <a:ext uri="{FF2B5EF4-FFF2-40B4-BE49-F238E27FC236}">
                  <a16:creationId xmlns:a16="http://schemas.microsoft.com/office/drawing/2014/main" id="{97440390-E194-497A-861D-644815F5B3BF}"/>
                </a:ext>
              </a:extLst>
            </p:cNvPr>
            <p:cNvCxnSpPr>
              <a:cxnSpLocks/>
              <a:stCxn id="10" idx="0"/>
              <a:endCxn id="12" idx="2"/>
            </p:cNvCxnSpPr>
            <p:nvPr/>
          </p:nvCxnSpPr>
          <p:spPr>
            <a:xfrm flipV="1">
              <a:off x="4728510" y="4243552"/>
              <a:ext cx="0" cy="255716"/>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856C50AC-BA0E-4F46-8A90-005786E0FA28}"/>
                </a:ext>
              </a:extLst>
            </p:cNvPr>
            <p:cNvCxnSpPr>
              <a:cxnSpLocks/>
              <a:stCxn id="11" idx="0"/>
              <a:endCxn id="13" idx="2"/>
            </p:cNvCxnSpPr>
            <p:nvPr/>
          </p:nvCxnSpPr>
          <p:spPr>
            <a:xfrm flipH="1" flipV="1">
              <a:off x="7071140" y="4244145"/>
              <a:ext cx="4611" cy="257812"/>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A56E9CCF-D6BD-41A5-9DAD-04FA7CD5E7D5}"/>
                </a:ext>
              </a:extLst>
            </p:cNvPr>
            <p:cNvCxnSpPr>
              <a:cxnSpLocks/>
              <a:stCxn id="12" idx="0"/>
              <a:endCxn id="14" idx="2"/>
            </p:cNvCxnSpPr>
            <p:nvPr/>
          </p:nvCxnSpPr>
          <p:spPr>
            <a:xfrm flipV="1">
              <a:off x="4728510" y="3501160"/>
              <a:ext cx="1169596" cy="219172"/>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668DAFE8-FEE6-4BE4-88A3-4329297898A2}"/>
                </a:ext>
              </a:extLst>
            </p:cNvPr>
            <p:cNvCxnSpPr>
              <a:cxnSpLocks/>
              <a:stCxn id="13" idx="0"/>
              <a:endCxn id="14" idx="2"/>
            </p:cNvCxnSpPr>
            <p:nvPr/>
          </p:nvCxnSpPr>
          <p:spPr>
            <a:xfrm flipH="1" flipV="1">
              <a:off x="5898106" y="3501160"/>
              <a:ext cx="1173034" cy="219765"/>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grpSp>
      <p:cxnSp>
        <p:nvCxnSpPr>
          <p:cNvPr id="27" name="연결선: 꺾임 26">
            <a:extLst>
              <a:ext uri="{FF2B5EF4-FFF2-40B4-BE49-F238E27FC236}">
                <a16:creationId xmlns:a16="http://schemas.microsoft.com/office/drawing/2014/main" id="{5AD30656-2286-4EBF-9900-AF6679D67429}"/>
              </a:ext>
            </a:extLst>
          </p:cNvPr>
          <p:cNvCxnSpPr>
            <a:cxnSpLocks/>
            <a:stCxn id="6" idx="3"/>
          </p:cNvCxnSpPr>
          <p:nvPr/>
        </p:nvCxnSpPr>
        <p:spPr>
          <a:xfrm flipV="1">
            <a:off x="4327765" y="5159894"/>
            <a:ext cx="3426438" cy="304800"/>
          </a:xfrm>
          <a:prstGeom prst="bentConnector3">
            <a:avLst>
              <a:gd name="adj1" fmla="val 100062"/>
            </a:avLst>
          </a:prstGeom>
          <a:ln w="190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026B3689-F1B7-4936-921B-71E3CFA17E70}"/>
              </a:ext>
            </a:extLst>
          </p:cNvPr>
          <p:cNvCxnSpPr>
            <a:stCxn id="14" idx="1"/>
          </p:cNvCxnSpPr>
          <p:nvPr/>
        </p:nvCxnSpPr>
        <p:spPr>
          <a:xfrm flipH="1">
            <a:off x="4327765" y="3517846"/>
            <a:ext cx="2324214" cy="0"/>
          </a:xfrm>
          <a:prstGeom prst="straightConnector1">
            <a:avLst/>
          </a:prstGeom>
          <a:ln w="190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C45E2901-BD88-46A7-8B88-AD0B37D8BFD2}"/>
              </a:ext>
            </a:extLst>
          </p:cNvPr>
          <p:cNvSpPr txBox="1"/>
          <p:nvPr/>
        </p:nvSpPr>
        <p:spPr>
          <a:xfrm>
            <a:off x="2612474" y="3484972"/>
            <a:ext cx="1412188" cy="307777"/>
          </a:xfrm>
          <a:prstGeom prst="rect">
            <a:avLst/>
          </a:prstGeom>
          <a:noFill/>
        </p:spPr>
        <p:txBody>
          <a:bodyPr wrap="square">
            <a:spAutoFit/>
          </a:bodyPr>
          <a:lstStyle/>
          <a:p>
            <a:pPr lvl="0" algn="ctr">
              <a:defRPr/>
            </a:pPr>
            <a:r>
              <a:rPr lang="en-US" altLang="ko-KR" sz="1400" b="0" dirty="0">
                <a:solidFill>
                  <a:schemeClr val="bg1">
                    <a:lumMod val="85000"/>
                  </a:schemeClr>
                </a:solidFill>
              </a:rPr>
              <a:t>(</a:t>
            </a:r>
            <a:r>
              <a:rPr lang="en-US" altLang="ko-KR" sz="1400" dirty="0">
                <a:solidFill>
                  <a:schemeClr val="bg1">
                    <a:lumMod val="85000"/>
                  </a:schemeClr>
                </a:solidFill>
              </a:rPr>
              <a:t>0x</a:t>
            </a:r>
            <a:r>
              <a:rPr lang="en-US" altLang="ko-KR" sz="1400" dirty="0">
                <a:solidFill>
                  <a:srgbClr val="00C8EB"/>
                </a:solidFill>
              </a:rPr>
              <a:t>89c3…a88c</a:t>
            </a:r>
            <a:r>
              <a:rPr lang="en-US" altLang="ko-KR" sz="1400" dirty="0">
                <a:solidFill>
                  <a:schemeClr val="bg1">
                    <a:lumMod val="85000"/>
                  </a:schemeClr>
                </a:solidFill>
              </a:rPr>
              <a:t>)</a:t>
            </a:r>
            <a:endParaRPr lang="ko-KR" altLang="en-US" sz="1400" b="0" dirty="0">
              <a:solidFill>
                <a:schemeClr val="bg1">
                  <a:lumMod val="85000"/>
                </a:schemeClr>
              </a:solidFill>
            </a:endParaRPr>
          </a:p>
        </p:txBody>
      </p:sp>
      <p:sp>
        <p:nvSpPr>
          <p:cNvPr id="32" name="TextBox 31">
            <a:extLst>
              <a:ext uri="{FF2B5EF4-FFF2-40B4-BE49-F238E27FC236}">
                <a16:creationId xmlns:a16="http://schemas.microsoft.com/office/drawing/2014/main" id="{A346B775-8554-4B1D-9B6C-C7CAE391F9B8}"/>
              </a:ext>
            </a:extLst>
          </p:cNvPr>
          <p:cNvSpPr txBox="1"/>
          <p:nvPr/>
        </p:nvSpPr>
        <p:spPr>
          <a:xfrm>
            <a:off x="5776385" y="5474201"/>
            <a:ext cx="613826" cy="307777"/>
          </a:xfrm>
          <a:prstGeom prst="rect">
            <a:avLst/>
          </a:prstGeom>
          <a:noFill/>
        </p:spPr>
        <p:txBody>
          <a:bodyPr wrap="square">
            <a:spAutoFit/>
          </a:bodyPr>
          <a:lstStyle/>
          <a:p>
            <a:pPr lvl="0" algn="ctr">
              <a:defRPr/>
            </a:pPr>
            <a:r>
              <a:rPr lang="ko-KR" altLang="en-US" sz="1400" dirty="0">
                <a:solidFill>
                  <a:schemeClr val="bg1">
                    <a:lumMod val="85000"/>
                  </a:schemeClr>
                </a:solidFill>
              </a:rPr>
              <a:t>①</a:t>
            </a:r>
            <a:endParaRPr lang="ko-KR" altLang="en-US" sz="1400" b="0" dirty="0">
              <a:solidFill>
                <a:schemeClr val="bg1">
                  <a:lumMod val="85000"/>
                </a:schemeClr>
              </a:solidFill>
            </a:endParaRPr>
          </a:p>
        </p:txBody>
      </p:sp>
      <p:sp>
        <p:nvSpPr>
          <p:cNvPr id="33" name="TextBox 32">
            <a:extLst>
              <a:ext uri="{FF2B5EF4-FFF2-40B4-BE49-F238E27FC236}">
                <a16:creationId xmlns:a16="http://schemas.microsoft.com/office/drawing/2014/main" id="{3DF919C4-64B1-4868-88AD-D239CF89D324}"/>
              </a:ext>
            </a:extLst>
          </p:cNvPr>
          <p:cNvSpPr txBox="1"/>
          <p:nvPr/>
        </p:nvSpPr>
        <p:spPr>
          <a:xfrm>
            <a:off x="7453109" y="2943177"/>
            <a:ext cx="613826" cy="307777"/>
          </a:xfrm>
          <a:prstGeom prst="rect">
            <a:avLst/>
          </a:prstGeom>
          <a:noFill/>
        </p:spPr>
        <p:txBody>
          <a:bodyPr wrap="square">
            <a:spAutoFit/>
          </a:bodyPr>
          <a:lstStyle/>
          <a:p>
            <a:pPr lvl="0" algn="ctr">
              <a:defRPr/>
            </a:pPr>
            <a:r>
              <a:rPr lang="ko-KR" altLang="en-US" sz="1400" dirty="0">
                <a:solidFill>
                  <a:schemeClr val="bg1">
                    <a:lumMod val="85000"/>
                  </a:schemeClr>
                </a:solidFill>
              </a:rPr>
              <a:t>②</a:t>
            </a:r>
            <a:endParaRPr lang="ko-KR" altLang="en-US" sz="1400" b="0" dirty="0">
              <a:solidFill>
                <a:schemeClr val="bg1">
                  <a:lumMod val="85000"/>
                </a:schemeClr>
              </a:solidFill>
            </a:endParaRPr>
          </a:p>
        </p:txBody>
      </p:sp>
      <p:sp>
        <p:nvSpPr>
          <p:cNvPr id="34" name="TextBox 33">
            <a:extLst>
              <a:ext uri="{FF2B5EF4-FFF2-40B4-BE49-F238E27FC236}">
                <a16:creationId xmlns:a16="http://schemas.microsoft.com/office/drawing/2014/main" id="{2E5BB5B8-CFD4-4648-9516-E3D3B7395B78}"/>
              </a:ext>
            </a:extLst>
          </p:cNvPr>
          <p:cNvSpPr txBox="1"/>
          <p:nvPr/>
        </p:nvSpPr>
        <p:spPr>
          <a:xfrm>
            <a:off x="5197696" y="3206561"/>
            <a:ext cx="613826" cy="307777"/>
          </a:xfrm>
          <a:prstGeom prst="rect">
            <a:avLst/>
          </a:prstGeom>
          <a:noFill/>
        </p:spPr>
        <p:txBody>
          <a:bodyPr wrap="square">
            <a:spAutoFit/>
          </a:bodyPr>
          <a:lstStyle/>
          <a:p>
            <a:pPr lvl="0" algn="ctr">
              <a:defRPr/>
            </a:pPr>
            <a:r>
              <a:rPr lang="ko-KR" altLang="en-US" sz="1400" dirty="0">
                <a:solidFill>
                  <a:schemeClr val="bg1">
                    <a:lumMod val="85000"/>
                  </a:schemeClr>
                </a:solidFill>
              </a:rPr>
              <a:t>③</a:t>
            </a:r>
            <a:endParaRPr lang="ko-KR" altLang="en-US" sz="1400" b="0" dirty="0">
              <a:solidFill>
                <a:schemeClr val="bg1">
                  <a:lumMod val="85000"/>
                </a:schemeClr>
              </a:solidFill>
            </a:endParaRPr>
          </a:p>
        </p:txBody>
      </p:sp>
    </p:spTree>
    <p:extLst>
      <p:ext uri="{BB962C8B-B14F-4D97-AF65-F5344CB8AC3E}">
        <p14:creationId xmlns:p14="http://schemas.microsoft.com/office/powerpoint/2010/main" val="3825701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2" grpId="0"/>
      <p:bldP spid="33" grpId="0"/>
      <p:bldP spid="34"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096BC6CB-8FA5-4B1B-AE69-16DDE4AC8486}"/>
              </a:ext>
            </a:extLst>
          </p:cNvPr>
          <p:cNvSpPr>
            <a:spLocks noGrp="1"/>
          </p:cNvSpPr>
          <p:nvPr>
            <p:ph idx="1"/>
          </p:nvPr>
        </p:nvSpPr>
        <p:spPr/>
        <p:txBody>
          <a:bodyPr/>
          <a:lstStyle/>
          <a:p>
            <a:r>
              <a:rPr lang="ko-KR" altLang="en-US" dirty="0"/>
              <a:t>이전 블록 해시 </a:t>
            </a:r>
            <a:r>
              <a:rPr lang="en-US" altLang="ko-KR" dirty="0"/>
              <a:t>(Previous</a:t>
            </a:r>
            <a:r>
              <a:rPr lang="ko-KR" altLang="en-US" dirty="0"/>
              <a:t> </a:t>
            </a:r>
            <a:r>
              <a:rPr lang="en-US" altLang="ko-KR" dirty="0"/>
              <a:t>Block</a:t>
            </a:r>
            <a:r>
              <a:rPr lang="ko-KR" altLang="en-US" dirty="0"/>
              <a:t> </a:t>
            </a:r>
            <a:r>
              <a:rPr lang="en-US" altLang="ko-KR" dirty="0"/>
              <a:t>Hash)</a:t>
            </a:r>
          </a:p>
          <a:p>
            <a:pPr lvl="1"/>
            <a:r>
              <a:rPr lang="ko-KR" altLang="en-US" dirty="0">
                <a:solidFill>
                  <a:srgbClr val="00C8EB"/>
                </a:solidFill>
              </a:rPr>
              <a:t>이전 블록과 관계 형성</a:t>
            </a:r>
            <a:endParaRPr lang="en-US" altLang="ko-KR" dirty="0">
              <a:solidFill>
                <a:srgbClr val="00C8EB"/>
              </a:solidFill>
            </a:endParaRPr>
          </a:p>
          <a:p>
            <a:pPr lvl="1"/>
            <a:r>
              <a:rPr lang="en-US" altLang="ko-KR" dirty="0"/>
              <a:t>Genesis Block</a:t>
            </a:r>
            <a:r>
              <a:rPr lang="ko-KR" altLang="en-US" dirty="0"/>
              <a:t>의 </a:t>
            </a:r>
            <a:r>
              <a:rPr lang="en-US" altLang="ko-KR" dirty="0"/>
              <a:t>Previous Block Hash: </a:t>
            </a:r>
            <a:r>
              <a:rPr lang="en-US" altLang="ko-KR" b="0" i="0" dirty="0">
                <a:effectLst/>
                <a:latin typeface="Helvetica" panose="020B0604020202020204" pitchFamily="34" charset="0"/>
              </a:rPr>
              <a:t>0x0000000000000000000000000000000000000000000000000000000000000000</a:t>
            </a:r>
            <a:endParaRPr lang="en-US" altLang="ko-KR" dirty="0"/>
          </a:p>
        </p:txBody>
      </p:sp>
      <p:sp>
        <p:nvSpPr>
          <p:cNvPr id="3" name="제목 2">
            <a:extLst>
              <a:ext uri="{FF2B5EF4-FFF2-40B4-BE49-F238E27FC236}">
                <a16:creationId xmlns:a16="http://schemas.microsoft.com/office/drawing/2014/main" id="{81BAB0B0-5161-46F1-90E8-51A0BFD780EB}"/>
              </a:ext>
            </a:extLst>
          </p:cNvPr>
          <p:cNvSpPr>
            <a:spLocks noGrp="1"/>
          </p:cNvSpPr>
          <p:nvPr>
            <p:ph type="title"/>
          </p:nvPr>
        </p:nvSpPr>
        <p:spPr/>
        <p:txBody>
          <a:bodyPr/>
          <a:lstStyle/>
          <a:p>
            <a:r>
              <a:rPr lang="ko-KR" altLang="en-US" dirty="0"/>
              <a:t>블록 헤더</a:t>
            </a:r>
            <a:r>
              <a:rPr lang="en-US" altLang="ko-KR" dirty="0"/>
              <a:t> [ </a:t>
            </a:r>
            <a:r>
              <a:rPr lang="ko-KR" altLang="en-US" dirty="0"/>
              <a:t>이전 블록 해시</a:t>
            </a:r>
            <a:r>
              <a:rPr lang="en-US" altLang="ko-KR" dirty="0"/>
              <a:t> (Previous Block Hash) ]</a:t>
            </a:r>
            <a:endParaRPr lang="ko-KR" altLang="en-US" dirty="0"/>
          </a:p>
        </p:txBody>
      </p:sp>
      <p:sp>
        <p:nvSpPr>
          <p:cNvPr id="4" name="직사각형 3">
            <a:extLst>
              <a:ext uri="{FF2B5EF4-FFF2-40B4-BE49-F238E27FC236}">
                <a16:creationId xmlns:a16="http://schemas.microsoft.com/office/drawing/2014/main" id="{4068714B-4752-41D1-A476-FE2ACD8EB5DE}"/>
              </a:ext>
            </a:extLst>
          </p:cNvPr>
          <p:cNvSpPr/>
          <p:nvPr/>
        </p:nvSpPr>
        <p:spPr>
          <a:xfrm>
            <a:off x="1727761" y="2552646"/>
            <a:ext cx="2255063" cy="3035686"/>
          </a:xfrm>
          <a:prstGeom prst="rect">
            <a:avLst/>
          </a:prstGeom>
          <a:noFill/>
          <a:ln w="317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055E8FBB-4885-4935-97E8-AE0B261AFBBC}"/>
              </a:ext>
            </a:extLst>
          </p:cNvPr>
          <p:cNvSpPr txBox="1"/>
          <p:nvPr/>
        </p:nvSpPr>
        <p:spPr>
          <a:xfrm>
            <a:off x="2412219" y="2552646"/>
            <a:ext cx="902811" cy="338554"/>
          </a:xfrm>
          <a:prstGeom prst="rect">
            <a:avLst/>
          </a:prstGeom>
          <a:noFill/>
        </p:spPr>
        <p:txBody>
          <a:bodyPr wrap="none" rtlCol="0">
            <a:spAutoFit/>
          </a:bodyPr>
          <a:lstStyle/>
          <a:p>
            <a:pPr algn="ctr"/>
            <a:r>
              <a:rPr lang="en-US" altLang="ko-KR" sz="1600" b="1" dirty="0">
                <a:solidFill>
                  <a:schemeClr val="bg1">
                    <a:lumMod val="85000"/>
                  </a:schemeClr>
                </a:solidFill>
              </a:rPr>
              <a:t>Block 0</a:t>
            </a:r>
            <a:endParaRPr lang="ko-KR" altLang="en-US" sz="1600" b="1" dirty="0">
              <a:solidFill>
                <a:schemeClr val="bg1">
                  <a:lumMod val="85000"/>
                </a:schemeClr>
              </a:solidFill>
            </a:endParaRPr>
          </a:p>
        </p:txBody>
      </p:sp>
      <p:graphicFrame>
        <p:nvGraphicFramePr>
          <p:cNvPr id="6" name="표 5">
            <a:extLst>
              <a:ext uri="{FF2B5EF4-FFF2-40B4-BE49-F238E27FC236}">
                <a16:creationId xmlns:a16="http://schemas.microsoft.com/office/drawing/2014/main" id="{077DF5C8-F382-4284-9E7D-61150E034541}"/>
              </a:ext>
            </a:extLst>
          </p:cNvPr>
          <p:cNvGraphicFramePr>
            <a:graphicFrameLocks noGrp="1"/>
          </p:cNvGraphicFramePr>
          <p:nvPr>
            <p:extLst>
              <p:ext uri="{D42A27DB-BD31-4B8C-83A1-F6EECF244321}">
                <p14:modId xmlns:p14="http://schemas.microsoft.com/office/powerpoint/2010/main" val="3227790079"/>
              </p:ext>
            </p:extLst>
          </p:nvPr>
        </p:nvGraphicFramePr>
        <p:xfrm>
          <a:off x="1846095" y="5185262"/>
          <a:ext cx="2018394" cy="304800"/>
        </p:xfrm>
        <a:graphic>
          <a:graphicData uri="http://schemas.openxmlformats.org/drawingml/2006/table">
            <a:tbl>
              <a:tblPr firstRow="1" bandRow="1">
                <a:tableStyleId>{8799B23B-EC83-4686-B30A-512413B5E67A}</a:tableStyleId>
              </a:tblPr>
              <a:tblGrid>
                <a:gridCol w="2018394">
                  <a:extLst>
                    <a:ext uri="{9D8B030D-6E8A-4147-A177-3AD203B41FA5}">
                      <a16:colId xmlns:a16="http://schemas.microsoft.com/office/drawing/2014/main" val="2146978234"/>
                    </a:ext>
                  </a:extLst>
                </a:gridCol>
              </a:tblGrid>
              <a:tr h="134177">
                <a:tc>
                  <a:txBody>
                    <a:bodyPr/>
                    <a:lstStyle/>
                    <a:p>
                      <a:pPr algn="ctr" latinLnBrk="1"/>
                      <a:r>
                        <a:rPr lang="en-US" altLang="ko-KR" sz="1400" b="0" dirty="0">
                          <a:solidFill>
                            <a:schemeClr val="bg1">
                              <a:lumMod val="85000"/>
                            </a:schemeClr>
                          </a:solidFill>
                        </a:rPr>
                        <a:t>…</a:t>
                      </a:r>
                      <a:endParaRPr lang="ko-KR" altLang="en-US" sz="1400" b="0" dirty="0">
                        <a:solidFill>
                          <a:schemeClr val="bg1">
                            <a:lumMod val="85000"/>
                          </a:schemeClr>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223972121"/>
                  </a:ext>
                </a:extLst>
              </a:tr>
            </a:tbl>
          </a:graphicData>
        </a:graphic>
      </p:graphicFrame>
      <p:sp>
        <p:nvSpPr>
          <p:cNvPr id="7" name="TextBox 6">
            <a:extLst>
              <a:ext uri="{FF2B5EF4-FFF2-40B4-BE49-F238E27FC236}">
                <a16:creationId xmlns:a16="http://schemas.microsoft.com/office/drawing/2014/main" id="{5076013D-2A80-4129-B091-EB6287766C7A}"/>
              </a:ext>
            </a:extLst>
          </p:cNvPr>
          <p:cNvSpPr txBox="1"/>
          <p:nvPr/>
        </p:nvSpPr>
        <p:spPr>
          <a:xfrm>
            <a:off x="2204217" y="5588332"/>
            <a:ext cx="1305165" cy="523220"/>
          </a:xfrm>
          <a:prstGeom prst="rect">
            <a:avLst/>
          </a:prstGeom>
          <a:noFill/>
        </p:spPr>
        <p:txBody>
          <a:bodyPr wrap="none" rtlCol="0">
            <a:spAutoFit/>
          </a:bodyPr>
          <a:lstStyle/>
          <a:p>
            <a:pPr algn="ctr"/>
            <a:r>
              <a:rPr lang="en-US" altLang="ko-KR" sz="1400" dirty="0">
                <a:solidFill>
                  <a:schemeClr val="bg1">
                    <a:lumMod val="85000"/>
                  </a:schemeClr>
                </a:solidFill>
              </a:rPr>
              <a:t>Genesis Block</a:t>
            </a:r>
          </a:p>
          <a:p>
            <a:pPr algn="ctr"/>
            <a:r>
              <a:rPr lang="ko-KR" altLang="en-US" sz="1400" dirty="0">
                <a:solidFill>
                  <a:schemeClr val="bg1">
                    <a:lumMod val="85000"/>
                  </a:schemeClr>
                </a:solidFill>
              </a:rPr>
              <a:t>첫번째 블록</a:t>
            </a:r>
          </a:p>
        </p:txBody>
      </p:sp>
      <p:sp>
        <p:nvSpPr>
          <p:cNvPr id="8" name="TextBox 7">
            <a:extLst>
              <a:ext uri="{FF2B5EF4-FFF2-40B4-BE49-F238E27FC236}">
                <a16:creationId xmlns:a16="http://schemas.microsoft.com/office/drawing/2014/main" id="{19387A51-F73A-40B3-BB6F-7337BB8E3BD0}"/>
              </a:ext>
            </a:extLst>
          </p:cNvPr>
          <p:cNvSpPr txBox="1"/>
          <p:nvPr/>
        </p:nvSpPr>
        <p:spPr>
          <a:xfrm>
            <a:off x="1753224" y="4867180"/>
            <a:ext cx="1242263" cy="307777"/>
          </a:xfrm>
          <a:prstGeom prst="rect">
            <a:avLst/>
          </a:prstGeom>
          <a:noFill/>
        </p:spPr>
        <p:txBody>
          <a:bodyPr wrap="none" rtlCol="0">
            <a:spAutoFit/>
          </a:bodyPr>
          <a:lstStyle/>
          <a:p>
            <a:r>
              <a:rPr lang="en-US" altLang="ko-KR" sz="1400" b="1" dirty="0">
                <a:solidFill>
                  <a:schemeClr val="bg1">
                    <a:lumMod val="85000"/>
                  </a:schemeClr>
                </a:solidFill>
              </a:rPr>
              <a:t>Transactions</a:t>
            </a:r>
            <a:endParaRPr lang="ko-KR" altLang="en-US" sz="1400" b="1" dirty="0">
              <a:solidFill>
                <a:schemeClr val="bg1">
                  <a:lumMod val="85000"/>
                </a:schemeClr>
              </a:solidFill>
            </a:endParaRPr>
          </a:p>
        </p:txBody>
      </p:sp>
      <p:sp>
        <p:nvSpPr>
          <p:cNvPr id="9" name="TextBox 8">
            <a:extLst>
              <a:ext uri="{FF2B5EF4-FFF2-40B4-BE49-F238E27FC236}">
                <a16:creationId xmlns:a16="http://schemas.microsoft.com/office/drawing/2014/main" id="{DF27013B-B441-41D0-B889-4FD5DFB40BCA}"/>
              </a:ext>
            </a:extLst>
          </p:cNvPr>
          <p:cNvSpPr txBox="1"/>
          <p:nvPr/>
        </p:nvSpPr>
        <p:spPr>
          <a:xfrm>
            <a:off x="1753224" y="2914082"/>
            <a:ext cx="801823" cy="307777"/>
          </a:xfrm>
          <a:prstGeom prst="rect">
            <a:avLst/>
          </a:prstGeom>
          <a:noFill/>
        </p:spPr>
        <p:txBody>
          <a:bodyPr wrap="none" rtlCol="0">
            <a:spAutoFit/>
          </a:bodyPr>
          <a:lstStyle/>
          <a:p>
            <a:r>
              <a:rPr lang="en-US" altLang="ko-KR" sz="1400" b="1" dirty="0">
                <a:solidFill>
                  <a:schemeClr val="bg1">
                    <a:lumMod val="85000"/>
                  </a:schemeClr>
                </a:solidFill>
              </a:rPr>
              <a:t>Header</a:t>
            </a:r>
            <a:endParaRPr lang="ko-KR" altLang="en-US" sz="1400" b="1" dirty="0">
              <a:solidFill>
                <a:schemeClr val="bg1">
                  <a:lumMod val="85000"/>
                </a:schemeClr>
              </a:solidFill>
            </a:endParaRPr>
          </a:p>
        </p:txBody>
      </p:sp>
      <p:graphicFrame>
        <p:nvGraphicFramePr>
          <p:cNvPr id="10" name="표 9">
            <a:extLst>
              <a:ext uri="{FF2B5EF4-FFF2-40B4-BE49-F238E27FC236}">
                <a16:creationId xmlns:a16="http://schemas.microsoft.com/office/drawing/2014/main" id="{A005711F-2D4E-4033-AF39-A27CB1407E0D}"/>
              </a:ext>
            </a:extLst>
          </p:cNvPr>
          <p:cNvGraphicFramePr>
            <a:graphicFrameLocks noGrp="1"/>
          </p:cNvGraphicFramePr>
          <p:nvPr>
            <p:extLst>
              <p:ext uri="{D42A27DB-BD31-4B8C-83A1-F6EECF244321}">
                <p14:modId xmlns:p14="http://schemas.microsoft.com/office/powerpoint/2010/main" val="2397386950"/>
              </p:ext>
            </p:extLst>
          </p:nvPr>
        </p:nvGraphicFramePr>
        <p:xfrm>
          <a:off x="1846095" y="3222742"/>
          <a:ext cx="2018394" cy="1219200"/>
        </p:xfrm>
        <a:graphic>
          <a:graphicData uri="http://schemas.openxmlformats.org/drawingml/2006/table">
            <a:tbl>
              <a:tblPr firstRow="1" bandRow="1">
                <a:tableStyleId>{8799B23B-EC83-4686-B30A-512413B5E67A}</a:tableStyleId>
              </a:tblPr>
              <a:tblGrid>
                <a:gridCol w="2018394">
                  <a:extLst>
                    <a:ext uri="{9D8B030D-6E8A-4147-A177-3AD203B41FA5}">
                      <a16:colId xmlns:a16="http://schemas.microsoft.com/office/drawing/2014/main" val="2146978234"/>
                    </a:ext>
                  </a:extLst>
                </a:gridCol>
              </a:tblGrid>
              <a:tr h="140921">
                <a:tc>
                  <a:txBody>
                    <a:bodyPr/>
                    <a:lstStyle/>
                    <a:p>
                      <a:pPr algn="ctr" latinLnBrk="1"/>
                      <a:r>
                        <a:rPr lang="en-US" altLang="ko-KR" sz="1400" b="0" dirty="0">
                          <a:solidFill>
                            <a:schemeClr val="bg1">
                              <a:lumMod val="85000"/>
                            </a:schemeClr>
                          </a:solidFill>
                        </a:rPr>
                        <a:t>Timestamp</a:t>
                      </a:r>
                      <a:endParaRPr lang="ko-KR" altLang="en-US" sz="14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223972121"/>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Merkle Root</a:t>
                      </a:r>
                      <a:endParaRPr lang="ko-KR" altLang="en-US" sz="14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583564991"/>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0x000…000</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53298780"/>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rgbClr val="EF296B"/>
                          </a:solidFill>
                        </a:rPr>
                        <a:t>Block Hash</a:t>
                      </a:r>
                      <a:endParaRPr lang="ko-KR" altLang="en-US" sz="1400" b="0" dirty="0">
                        <a:solidFill>
                          <a:srgbClr val="EF296B"/>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4135302745"/>
                  </a:ext>
                </a:extLst>
              </a:tr>
            </a:tbl>
          </a:graphicData>
        </a:graphic>
      </p:graphicFrame>
      <p:sp>
        <p:nvSpPr>
          <p:cNvPr id="11" name="직사각형 10">
            <a:extLst>
              <a:ext uri="{FF2B5EF4-FFF2-40B4-BE49-F238E27FC236}">
                <a16:creationId xmlns:a16="http://schemas.microsoft.com/office/drawing/2014/main" id="{E5012319-9851-49BB-8C4B-07D21F3995BE}"/>
              </a:ext>
            </a:extLst>
          </p:cNvPr>
          <p:cNvSpPr/>
          <p:nvPr/>
        </p:nvSpPr>
        <p:spPr>
          <a:xfrm>
            <a:off x="4968468" y="2552645"/>
            <a:ext cx="2255063" cy="3035686"/>
          </a:xfrm>
          <a:prstGeom prst="rect">
            <a:avLst/>
          </a:prstGeom>
          <a:noFill/>
          <a:ln w="317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4760F693-757C-456F-8F00-C62C2AD53290}"/>
              </a:ext>
            </a:extLst>
          </p:cNvPr>
          <p:cNvSpPr txBox="1"/>
          <p:nvPr/>
        </p:nvSpPr>
        <p:spPr>
          <a:xfrm>
            <a:off x="5652926" y="2552646"/>
            <a:ext cx="902812" cy="338554"/>
          </a:xfrm>
          <a:prstGeom prst="rect">
            <a:avLst/>
          </a:prstGeom>
          <a:noFill/>
        </p:spPr>
        <p:txBody>
          <a:bodyPr wrap="none" rtlCol="0">
            <a:spAutoFit/>
          </a:bodyPr>
          <a:lstStyle/>
          <a:p>
            <a:pPr algn="ctr"/>
            <a:r>
              <a:rPr lang="en-US" altLang="ko-KR" sz="1600" b="1" dirty="0">
                <a:solidFill>
                  <a:schemeClr val="bg1">
                    <a:lumMod val="85000"/>
                  </a:schemeClr>
                </a:solidFill>
              </a:rPr>
              <a:t>Block 1</a:t>
            </a:r>
            <a:endParaRPr lang="ko-KR" altLang="en-US" sz="1600" b="1" dirty="0">
              <a:solidFill>
                <a:schemeClr val="bg1">
                  <a:lumMod val="85000"/>
                </a:schemeClr>
              </a:solidFill>
            </a:endParaRPr>
          </a:p>
        </p:txBody>
      </p:sp>
      <p:graphicFrame>
        <p:nvGraphicFramePr>
          <p:cNvPr id="13" name="표 12">
            <a:extLst>
              <a:ext uri="{FF2B5EF4-FFF2-40B4-BE49-F238E27FC236}">
                <a16:creationId xmlns:a16="http://schemas.microsoft.com/office/drawing/2014/main" id="{24394446-DA10-4BBB-955A-E5C5860087CF}"/>
              </a:ext>
            </a:extLst>
          </p:cNvPr>
          <p:cNvGraphicFramePr>
            <a:graphicFrameLocks noGrp="1"/>
          </p:cNvGraphicFramePr>
          <p:nvPr>
            <p:extLst>
              <p:ext uri="{D42A27DB-BD31-4B8C-83A1-F6EECF244321}">
                <p14:modId xmlns:p14="http://schemas.microsoft.com/office/powerpoint/2010/main" val="1657427806"/>
              </p:ext>
            </p:extLst>
          </p:nvPr>
        </p:nvGraphicFramePr>
        <p:xfrm>
          <a:off x="5086802" y="5185262"/>
          <a:ext cx="2018394" cy="304800"/>
        </p:xfrm>
        <a:graphic>
          <a:graphicData uri="http://schemas.openxmlformats.org/drawingml/2006/table">
            <a:tbl>
              <a:tblPr firstRow="1" bandRow="1">
                <a:tableStyleId>{8799B23B-EC83-4686-B30A-512413B5E67A}</a:tableStyleId>
              </a:tblPr>
              <a:tblGrid>
                <a:gridCol w="2018394">
                  <a:extLst>
                    <a:ext uri="{9D8B030D-6E8A-4147-A177-3AD203B41FA5}">
                      <a16:colId xmlns:a16="http://schemas.microsoft.com/office/drawing/2014/main" val="2146978234"/>
                    </a:ext>
                  </a:extLst>
                </a:gridCol>
              </a:tblGrid>
              <a:tr h="134177">
                <a:tc>
                  <a:txBody>
                    <a:bodyPr/>
                    <a:lstStyle/>
                    <a:p>
                      <a:pPr algn="ctr" latinLnBrk="1"/>
                      <a:r>
                        <a:rPr lang="en-US" altLang="ko-KR" sz="1400" b="0" dirty="0">
                          <a:solidFill>
                            <a:schemeClr val="bg1">
                              <a:lumMod val="85000"/>
                            </a:schemeClr>
                          </a:solidFill>
                        </a:rPr>
                        <a:t>…</a:t>
                      </a:r>
                      <a:endParaRPr lang="ko-KR" altLang="en-US" sz="1400" b="0" dirty="0">
                        <a:solidFill>
                          <a:schemeClr val="bg1">
                            <a:lumMod val="85000"/>
                          </a:schemeClr>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223972121"/>
                  </a:ext>
                </a:extLst>
              </a:tr>
            </a:tbl>
          </a:graphicData>
        </a:graphic>
      </p:graphicFrame>
      <p:sp>
        <p:nvSpPr>
          <p:cNvPr id="14" name="TextBox 13">
            <a:extLst>
              <a:ext uri="{FF2B5EF4-FFF2-40B4-BE49-F238E27FC236}">
                <a16:creationId xmlns:a16="http://schemas.microsoft.com/office/drawing/2014/main" id="{BA3B9271-538D-4AC8-8BDA-A5BB14BD7754}"/>
              </a:ext>
            </a:extLst>
          </p:cNvPr>
          <p:cNvSpPr txBox="1"/>
          <p:nvPr/>
        </p:nvSpPr>
        <p:spPr>
          <a:xfrm>
            <a:off x="4993931" y="4867180"/>
            <a:ext cx="1242263" cy="307777"/>
          </a:xfrm>
          <a:prstGeom prst="rect">
            <a:avLst/>
          </a:prstGeom>
          <a:noFill/>
        </p:spPr>
        <p:txBody>
          <a:bodyPr wrap="none" rtlCol="0">
            <a:spAutoFit/>
          </a:bodyPr>
          <a:lstStyle/>
          <a:p>
            <a:r>
              <a:rPr lang="en-US" altLang="ko-KR" sz="1400" b="1" dirty="0">
                <a:solidFill>
                  <a:schemeClr val="bg1">
                    <a:lumMod val="85000"/>
                  </a:schemeClr>
                </a:solidFill>
              </a:rPr>
              <a:t>Transactions</a:t>
            </a:r>
            <a:endParaRPr lang="ko-KR" altLang="en-US" sz="1400" b="1" dirty="0">
              <a:solidFill>
                <a:schemeClr val="bg1">
                  <a:lumMod val="85000"/>
                </a:schemeClr>
              </a:solidFill>
            </a:endParaRPr>
          </a:p>
        </p:txBody>
      </p:sp>
      <p:sp>
        <p:nvSpPr>
          <p:cNvPr id="15" name="TextBox 14">
            <a:extLst>
              <a:ext uri="{FF2B5EF4-FFF2-40B4-BE49-F238E27FC236}">
                <a16:creationId xmlns:a16="http://schemas.microsoft.com/office/drawing/2014/main" id="{DF1B459A-8C1A-426D-A535-AA522B48504F}"/>
              </a:ext>
            </a:extLst>
          </p:cNvPr>
          <p:cNvSpPr txBox="1"/>
          <p:nvPr/>
        </p:nvSpPr>
        <p:spPr>
          <a:xfrm>
            <a:off x="4993931" y="2914082"/>
            <a:ext cx="801823" cy="307777"/>
          </a:xfrm>
          <a:prstGeom prst="rect">
            <a:avLst/>
          </a:prstGeom>
          <a:noFill/>
        </p:spPr>
        <p:txBody>
          <a:bodyPr wrap="none" rtlCol="0">
            <a:spAutoFit/>
          </a:bodyPr>
          <a:lstStyle/>
          <a:p>
            <a:r>
              <a:rPr lang="en-US" altLang="ko-KR" sz="1400" b="1" dirty="0">
                <a:solidFill>
                  <a:schemeClr val="bg1">
                    <a:lumMod val="85000"/>
                  </a:schemeClr>
                </a:solidFill>
              </a:rPr>
              <a:t>Header</a:t>
            </a:r>
            <a:endParaRPr lang="ko-KR" altLang="en-US" sz="1400" b="1" dirty="0">
              <a:solidFill>
                <a:schemeClr val="bg1">
                  <a:lumMod val="85000"/>
                </a:schemeClr>
              </a:solidFill>
            </a:endParaRPr>
          </a:p>
        </p:txBody>
      </p:sp>
      <p:graphicFrame>
        <p:nvGraphicFramePr>
          <p:cNvPr id="16" name="표 15">
            <a:extLst>
              <a:ext uri="{FF2B5EF4-FFF2-40B4-BE49-F238E27FC236}">
                <a16:creationId xmlns:a16="http://schemas.microsoft.com/office/drawing/2014/main" id="{9A2D7F34-8A95-4F07-9B65-FA2E4EDF52E7}"/>
              </a:ext>
            </a:extLst>
          </p:cNvPr>
          <p:cNvGraphicFramePr>
            <a:graphicFrameLocks noGrp="1"/>
          </p:cNvGraphicFramePr>
          <p:nvPr>
            <p:extLst>
              <p:ext uri="{D42A27DB-BD31-4B8C-83A1-F6EECF244321}">
                <p14:modId xmlns:p14="http://schemas.microsoft.com/office/powerpoint/2010/main" val="4098301632"/>
              </p:ext>
            </p:extLst>
          </p:nvPr>
        </p:nvGraphicFramePr>
        <p:xfrm>
          <a:off x="5086802" y="3222742"/>
          <a:ext cx="2018394" cy="1219200"/>
        </p:xfrm>
        <a:graphic>
          <a:graphicData uri="http://schemas.openxmlformats.org/drawingml/2006/table">
            <a:tbl>
              <a:tblPr firstRow="1" bandRow="1">
                <a:tableStyleId>{8799B23B-EC83-4686-B30A-512413B5E67A}</a:tableStyleId>
              </a:tblPr>
              <a:tblGrid>
                <a:gridCol w="2018394">
                  <a:extLst>
                    <a:ext uri="{9D8B030D-6E8A-4147-A177-3AD203B41FA5}">
                      <a16:colId xmlns:a16="http://schemas.microsoft.com/office/drawing/2014/main" val="2146978234"/>
                    </a:ext>
                  </a:extLst>
                </a:gridCol>
              </a:tblGrid>
              <a:tr h="140921">
                <a:tc>
                  <a:txBody>
                    <a:bodyPr/>
                    <a:lstStyle/>
                    <a:p>
                      <a:pPr algn="ctr" latinLnBrk="1"/>
                      <a:r>
                        <a:rPr lang="en-US" altLang="ko-KR" sz="1400" b="0" dirty="0">
                          <a:solidFill>
                            <a:schemeClr val="bg1">
                              <a:lumMod val="85000"/>
                            </a:schemeClr>
                          </a:solidFill>
                        </a:rPr>
                        <a:t>Timestamp</a:t>
                      </a:r>
                      <a:endParaRPr lang="ko-KR" altLang="en-US" sz="14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223972121"/>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Merkle Root</a:t>
                      </a:r>
                      <a:endParaRPr lang="ko-KR" altLang="en-US" sz="14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583564991"/>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rgbClr val="EF296B"/>
                          </a:solidFill>
                        </a:rPr>
                        <a:t>Previous Block Hash</a:t>
                      </a:r>
                      <a:endParaRPr lang="ko-KR" altLang="en-US" sz="1400" b="0" dirty="0">
                        <a:solidFill>
                          <a:srgbClr val="EF296B"/>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53298780"/>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rgbClr val="FFC700"/>
                          </a:solidFill>
                        </a:rPr>
                        <a:t>Block Hash</a:t>
                      </a:r>
                      <a:endParaRPr lang="ko-KR" altLang="en-US" sz="1400" b="0" dirty="0">
                        <a:solidFill>
                          <a:srgbClr val="FFC700"/>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4135302745"/>
                  </a:ext>
                </a:extLst>
              </a:tr>
            </a:tbl>
          </a:graphicData>
        </a:graphic>
      </p:graphicFrame>
      <p:sp>
        <p:nvSpPr>
          <p:cNvPr id="17" name="직사각형 16">
            <a:extLst>
              <a:ext uri="{FF2B5EF4-FFF2-40B4-BE49-F238E27FC236}">
                <a16:creationId xmlns:a16="http://schemas.microsoft.com/office/drawing/2014/main" id="{35E5C1D8-44D3-4B52-BC81-0FC243AF06D7}"/>
              </a:ext>
            </a:extLst>
          </p:cNvPr>
          <p:cNvSpPr/>
          <p:nvPr/>
        </p:nvSpPr>
        <p:spPr>
          <a:xfrm>
            <a:off x="8214620" y="2552645"/>
            <a:ext cx="2255063" cy="3035686"/>
          </a:xfrm>
          <a:prstGeom prst="rect">
            <a:avLst/>
          </a:prstGeom>
          <a:noFill/>
          <a:ln w="317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9712836A-8C3C-4134-A764-AB3E384FDED6}"/>
              </a:ext>
            </a:extLst>
          </p:cNvPr>
          <p:cNvSpPr txBox="1"/>
          <p:nvPr/>
        </p:nvSpPr>
        <p:spPr>
          <a:xfrm>
            <a:off x="8899078" y="2552646"/>
            <a:ext cx="902812" cy="338554"/>
          </a:xfrm>
          <a:prstGeom prst="rect">
            <a:avLst/>
          </a:prstGeom>
          <a:noFill/>
        </p:spPr>
        <p:txBody>
          <a:bodyPr wrap="none" rtlCol="0">
            <a:spAutoFit/>
          </a:bodyPr>
          <a:lstStyle/>
          <a:p>
            <a:pPr algn="ctr"/>
            <a:r>
              <a:rPr lang="en-US" altLang="ko-KR" sz="1600" b="1" dirty="0">
                <a:solidFill>
                  <a:schemeClr val="bg1">
                    <a:lumMod val="85000"/>
                  </a:schemeClr>
                </a:solidFill>
              </a:rPr>
              <a:t>Block 2</a:t>
            </a:r>
            <a:endParaRPr lang="ko-KR" altLang="en-US" sz="1600" b="1" dirty="0">
              <a:solidFill>
                <a:schemeClr val="bg1">
                  <a:lumMod val="85000"/>
                </a:schemeClr>
              </a:solidFill>
            </a:endParaRPr>
          </a:p>
        </p:txBody>
      </p:sp>
      <p:graphicFrame>
        <p:nvGraphicFramePr>
          <p:cNvPr id="19" name="표 18">
            <a:extLst>
              <a:ext uri="{FF2B5EF4-FFF2-40B4-BE49-F238E27FC236}">
                <a16:creationId xmlns:a16="http://schemas.microsoft.com/office/drawing/2014/main" id="{48503F7D-75A6-4223-B43A-229EAB0ABEC7}"/>
              </a:ext>
            </a:extLst>
          </p:cNvPr>
          <p:cNvGraphicFramePr>
            <a:graphicFrameLocks noGrp="1"/>
          </p:cNvGraphicFramePr>
          <p:nvPr>
            <p:extLst>
              <p:ext uri="{D42A27DB-BD31-4B8C-83A1-F6EECF244321}">
                <p14:modId xmlns:p14="http://schemas.microsoft.com/office/powerpoint/2010/main" val="3615599508"/>
              </p:ext>
            </p:extLst>
          </p:nvPr>
        </p:nvGraphicFramePr>
        <p:xfrm>
          <a:off x="8332954" y="5185262"/>
          <a:ext cx="2018394" cy="304800"/>
        </p:xfrm>
        <a:graphic>
          <a:graphicData uri="http://schemas.openxmlformats.org/drawingml/2006/table">
            <a:tbl>
              <a:tblPr firstRow="1" bandRow="1">
                <a:tableStyleId>{8799B23B-EC83-4686-B30A-512413B5E67A}</a:tableStyleId>
              </a:tblPr>
              <a:tblGrid>
                <a:gridCol w="2018394">
                  <a:extLst>
                    <a:ext uri="{9D8B030D-6E8A-4147-A177-3AD203B41FA5}">
                      <a16:colId xmlns:a16="http://schemas.microsoft.com/office/drawing/2014/main" val="2146978234"/>
                    </a:ext>
                  </a:extLst>
                </a:gridCol>
              </a:tblGrid>
              <a:tr h="163248">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a:t>
                      </a:r>
                      <a:endParaRPr lang="ko-KR" altLang="en-US" sz="1400" b="0" dirty="0">
                        <a:solidFill>
                          <a:schemeClr val="bg1">
                            <a:lumMod val="85000"/>
                          </a:schemeClr>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53298780"/>
                  </a:ext>
                </a:extLst>
              </a:tr>
            </a:tbl>
          </a:graphicData>
        </a:graphic>
      </p:graphicFrame>
      <p:sp>
        <p:nvSpPr>
          <p:cNvPr id="20" name="TextBox 19">
            <a:extLst>
              <a:ext uri="{FF2B5EF4-FFF2-40B4-BE49-F238E27FC236}">
                <a16:creationId xmlns:a16="http://schemas.microsoft.com/office/drawing/2014/main" id="{2EC674AC-8261-4E86-9E5A-48C632F85901}"/>
              </a:ext>
            </a:extLst>
          </p:cNvPr>
          <p:cNvSpPr txBox="1"/>
          <p:nvPr/>
        </p:nvSpPr>
        <p:spPr>
          <a:xfrm>
            <a:off x="8240083" y="4867180"/>
            <a:ext cx="1242263" cy="307777"/>
          </a:xfrm>
          <a:prstGeom prst="rect">
            <a:avLst/>
          </a:prstGeom>
          <a:noFill/>
        </p:spPr>
        <p:txBody>
          <a:bodyPr wrap="none" rtlCol="0">
            <a:spAutoFit/>
          </a:bodyPr>
          <a:lstStyle/>
          <a:p>
            <a:r>
              <a:rPr lang="en-US" altLang="ko-KR" sz="1400" b="1" dirty="0">
                <a:solidFill>
                  <a:schemeClr val="bg1">
                    <a:lumMod val="85000"/>
                  </a:schemeClr>
                </a:solidFill>
              </a:rPr>
              <a:t>Transactions</a:t>
            </a:r>
            <a:endParaRPr lang="ko-KR" altLang="en-US" sz="1400" b="1" dirty="0">
              <a:solidFill>
                <a:schemeClr val="bg1">
                  <a:lumMod val="85000"/>
                </a:schemeClr>
              </a:solidFill>
            </a:endParaRPr>
          </a:p>
        </p:txBody>
      </p:sp>
      <p:sp>
        <p:nvSpPr>
          <p:cNvPr id="21" name="TextBox 20">
            <a:extLst>
              <a:ext uri="{FF2B5EF4-FFF2-40B4-BE49-F238E27FC236}">
                <a16:creationId xmlns:a16="http://schemas.microsoft.com/office/drawing/2014/main" id="{6D34CB85-0E1B-4FE7-955A-799286A3A08A}"/>
              </a:ext>
            </a:extLst>
          </p:cNvPr>
          <p:cNvSpPr txBox="1"/>
          <p:nvPr/>
        </p:nvSpPr>
        <p:spPr>
          <a:xfrm>
            <a:off x="8240083" y="2914082"/>
            <a:ext cx="801823" cy="307777"/>
          </a:xfrm>
          <a:prstGeom prst="rect">
            <a:avLst/>
          </a:prstGeom>
          <a:noFill/>
        </p:spPr>
        <p:txBody>
          <a:bodyPr wrap="none" rtlCol="0">
            <a:spAutoFit/>
          </a:bodyPr>
          <a:lstStyle/>
          <a:p>
            <a:r>
              <a:rPr lang="en-US" altLang="ko-KR" sz="1400" b="1" dirty="0">
                <a:solidFill>
                  <a:schemeClr val="bg1">
                    <a:lumMod val="85000"/>
                  </a:schemeClr>
                </a:solidFill>
              </a:rPr>
              <a:t>Header</a:t>
            </a:r>
            <a:endParaRPr lang="ko-KR" altLang="en-US" sz="1400" b="1" dirty="0">
              <a:solidFill>
                <a:schemeClr val="bg1">
                  <a:lumMod val="85000"/>
                </a:schemeClr>
              </a:solidFill>
            </a:endParaRPr>
          </a:p>
        </p:txBody>
      </p:sp>
      <p:graphicFrame>
        <p:nvGraphicFramePr>
          <p:cNvPr id="22" name="표 21">
            <a:extLst>
              <a:ext uri="{FF2B5EF4-FFF2-40B4-BE49-F238E27FC236}">
                <a16:creationId xmlns:a16="http://schemas.microsoft.com/office/drawing/2014/main" id="{63AEDD58-7EDF-4140-941C-0511F602202A}"/>
              </a:ext>
            </a:extLst>
          </p:cNvPr>
          <p:cNvGraphicFramePr>
            <a:graphicFrameLocks noGrp="1"/>
          </p:cNvGraphicFramePr>
          <p:nvPr>
            <p:extLst>
              <p:ext uri="{D42A27DB-BD31-4B8C-83A1-F6EECF244321}">
                <p14:modId xmlns:p14="http://schemas.microsoft.com/office/powerpoint/2010/main" val="3472936231"/>
              </p:ext>
            </p:extLst>
          </p:nvPr>
        </p:nvGraphicFramePr>
        <p:xfrm>
          <a:off x="8332954" y="3222742"/>
          <a:ext cx="2018394" cy="1219200"/>
        </p:xfrm>
        <a:graphic>
          <a:graphicData uri="http://schemas.openxmlformats.org/drawingml/2006/table">
            <a:tbl>
              <a:tblPr firstRow="1" bandRow="1">
                <a:tableStyleId>{8799B23B-EC83-4686-B30A-512413B5E67A}</a:tableStyleId>
              </a:tblPr>
              <a:tblGrid>
                <a:gridCol w="2018394">
                  <a:extLst>
                    <a:ext uri="{9D8B030D-6E8A-4147-A177-3AD203B41FA5}">
                      <a16:colId xmlns:a16="http://schemas.microsoft.com/office/drawing/2014/main" val="2146978234"/>
                    </a:ext>
                  </a:extLst>
                </a:gridCol>
              </a:tblGrid>
              <a:tr h="140921">
                <a:tc>
                  <a:txBody>
                    <a:bodyPr/>
                    <a:lstStyle/>
                    <a:p>
                      <a:pPr algn="ctr" latinLnBrk="1"/>
                      <a:r>
                        <a:rPr lang="en-US" altLang="ko-KR" sz="1400" b="0" dirty="0">
                          <a:solidFill>
                            <a:schemeClr val="bg1">
                              <a:lumMod val="85000"/>
                            </a:schemeClr>
                          </a:solidFill>
                        </a:rPr>
                        <a:t>Timestamp</a:t>
                      </a:r>
                      <a:endParaRPr lang="ko-KR" altLang="en-US" sz="14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223972121"/>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Merkle Root</a:t>
                      </a:r>
                      <a:endParaRPr lang="ko-KR" altLang="en-US" sz="14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583564991"/>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rgbClr val="FFC700"/>
                          </a:solidFill>
                        </a:rPr>
                        <a:t>Previous Block Hash</a:t>
                      </a:r>
                      <a:endParaRPr lang="ko-KR" altLang="en-US" sz="1400" b="0" dirty="0">
                        <a:solidFill>
                          <a:srgbClr val="FFC700"/>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53298780"/>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Block Hash</a:t>
                      </a:r>
                      <a:endParaRPr lang="ko-KR" altLang="en-US" sz="14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4135302745"/>
                  </a:ext>
                </a:extLst>
              </a:tr>
            </a:tbl>
          </a:graphicData>
        </a:graphic>
      </p:graphicFrame>
      <p:cxnSp>
        <p:nvCxnSpPr>
          <p:cNvPr id="25" name="직선 화살표 연결선 24">
            <a:extLst>
              <a:ext uri="{FF2B5EF4-FFF2-40B4-BE49-F238E27FC236}">
                <a16:creationId xmlns:a16="http://schemas.microsoft.com/office/drawing/2014/main" id="{34BF6723-B8C8-4228-9085-597BCEDF2FC3}"/>
              </a:ext>
            </a:extLst>
          </p:cNvPr>
          <p:cNvCxnSpPr>
            <a:cxnSpLocks/>
          </p:cNvCxnSpPr>
          <p:nvPr/>
        </p:nvCxnSpPr>
        <p:spPr>
          <a:xfrm flipH="1">
            <a:off x="3869934" y="3990509"/>
            <a:ext cx="1222313" cy="323499"/>
          </a:xfrm>
          <a:prstGeom prst="straightConnector1">
            <a:avLst/>
          </a:prstGeom>
          <a:ln w="19050">
            <a:solidFill>
              <a:srgbClr val="EF296B"/>
            </a:solidFill>
            <a:tailEnd type="triangle"/>
          </a:ln>
        </p:spPr>
        <p:style>
          <a:lnRef idx="1">
            <a:schemeClr val="accent1"/>
          </a:lnRef>
          <a:fillRef idx="0">
            <a:schemeClr val="accent1"/>
          </a:fillRef>
          <a:effectRef idx="0">
            <a:schemeClr val="accent1"/>
          </a:effectRef>
          <a:fontRef idx="minor">
            <a:schemeClr val="tx1"/>
          </a:fontRef>
        </p:style>
      </p:cxnSp>
      <p:cxnSp>
        <p:nvCxnSpPr>
          <p:cNvPr id="26" name="직선 화살표 연결선 25">
            <a:extLst>
              <a:ext uri="{FF2B5EF4-FFF2-40B4-BE49-F238E27FC236}">
                <a16:creationId xmlns:a16="http://schemas.microsoft.com/office/drawing/2014/main" id="{2AA30AB4-E54E-44C7-ACD4-12B475C1D234}"/>
              </a:ext>
            </a:extLst>
          </p:cNvPr>
          <p:cNvCxnSpPr>
            <a:cxnSpLocks/>
          </p:cNvCxnSpPr>
          <p:nvPr/>
        </p:nvCxnSpPr>
        <p:spPr>
          <a:xfrm flipH="1">
            <a:off x="7110641" y="4006896"/>
            <a:ext cx="1222313" cy="323499"/>
          </a:xfrm>
          <a:prstGeom prst="straightConnector1">
            <a:avLst/>
          </a:prstGeom>
          <a:ln w="19050">
            <a:solidFill>
              <a:srgbClr val="FFC7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9832005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096BC6CB-8FA5-4B1B-AE69-16DDE4AC8486}"/>
              </a:ext>
            </a:extLst>
          </p:cNvPr>
          <p:cNvSpPr>
            <a:spLocks noGrp="1"/>
          </p:cNvSpPr>
          <p:nvPr>
            <p:ph idx="1"/>
          </p:nvPr>
        </p:nvSpPr>
        <p:spPr/>
        <p:txBody>
          <a:bodyPr/>
          <a:lstStyle/>
          <a:p>
            <a:r>
              <a:rPr lang="ko-KR" altLang="en-US" dirty="0"/>
              <a:t>블록 해시 </a:t>
            </a:r>
            <a:r>
              <a:rPr lang="en-US" altLang="ko-KR" dirty="0"/>
              <a:t>(Block</a:t>
            </a:r>
            <a:r>
              <a:rPr lang="ko-KR" altLang="en-US" dirty="0"/>
              <a:t> </a:t>
            </a:r>
            <a:r>
              <a:rPr lang="en-US" altLang="ko-KR" dirty="0"/>
              <a:t>Hash)</a:t>
            </a:r>
          </a:p>
          <a:p>
            <a:pPr lvl="1"/>
            <a:r>
              <a:rPr lang="en-US" altLang="ko-KR" dirty="0"/>
              <a:t>Timestamp, Merkle Root, Previous Block Hash </a:t>
            </a:r>
            <a:r>
              <a:rPr lang="ko-KR" altLang="en-US" dirty="0"/>
              <a:t>등의 </a:t>
            </a:r>
            <a:r>
              <a:rPr lang="en-US" altLang="ko-KR" dirty="0"/>
              <a:t>Block </a:t>
            </a:r>
            <a:r>
              <a:rPr lang="ko-KR" altLang="en-US" dirty="0"/>
              <a:t>정보를 </a:t>
            </a:r>
            <a:r>
              <a:rPr lang="en-US" altLang="ko-KR" dirty="0"/>
              <a:t>Hash</a:t>
            </a:r>
            <a:r>
              <a:rPr lang="ko-KR" altLang="en-US" dirty="0"/>
              <a:t>로 변환한  값</a:t>
            </a:r>
            <a:endParaRPr lang="en-US" altLang="ko-KR" dirty="0"/>
          </a:p>
          <a:p>
            <a:pPr lvl="1"/>
            <a:r>
              <a:rPr lang="en-US" altLang="ko-KR" dirty="0"/>
              <a:t>Block Hash = Hash(Timestamp</a:t>
            </a:r>
            <a:r>
              <a:rPr lang="ko-KR" altLang="en-US" dirty="0"/>
              <a:t> </a:t>
            </a:r>
            <a:r>
              <a:rPr lang="en-US" altLang="ko-KR" dirty="0"/>
              <a:t>+</a:t>
            </a:r>
            <a:r>
              <a:rPr lang="ko-KR" altLang="en-US" dirty="0"/>
              <a:t> </a:t>
            </a:r>
            <a:r>
              <a:rPr lang="en-US" altLang="ko-KR" dirty="0"/>
              <a:t>Merkle</a:t>
            </a:r>
            <a:r>
              <a:rPr lang="ko-KR" altLang="en-US" dirty="0"/>
              <a:t> </a:t>
            </a:r>
            <a:r>
              <a:rPr lang="en-US" altLang="ko-KR" dirty="0"/>
              <a:t>Root</a:t>
            </a:r>
            <a:r>
              <a:rPr lang="ko-KR" altLang="en-US" dirty="0"/>
              <a:t> </a:t>
            </a:r>
            <a:r>
              <a:rPr lang="en-US" altLang="ko-KR" dirty="0"/>
              <a:t>+</a:t>
            </a:r>
            <a:r>
              <a:rPr lang="ko-KR" altLang="en-US" dirty="0"/>
              <a:t> </a:t>
            </a:r>
            <a:r>
              <a:rPr lang="en-US" altLang="ko-KR" dirty="0"/>
              <a:t>Previous</a:t>
            </a:r>
            <a:r>
              <a:rPr lang="ko-KR" altLang="en-US" dirty="0"/>
              <a:t> </a:t>
            </a:r>
            <a:r>
              <a:rPr lang="en-US" altLang="ko-KR" dirty="0"/>
              <a:t>Block</a:t>
            </a:r>
            <a:r>
              <a:rPr lang="ko-KR" altLang="en-US" dirty="0"/>
              <a:t> </a:t>
            </a:r>
            <a:r>
              <a:rPr lang="en-US" altLang="ko-KR" dirty="0"/>
              <a:t>Hash + </a:t>
            </a:r>
            <a:r>
              <a:rPr lang="ko-KR" altLang="en-US" dirty="0"/>
              <a:t>기타 정보</a:t>
            </a:r>
            <a:r>
              <a:rPr lang="en-US" altLang="ko-KR" dirty="0"/>
              <a:t>)</a:t>
            </a:r>
          </a:p>
          <a:p>
            <a:pPr lvl="1"/>
            <a:r>
              <a:rPr lang="ko-KR" altLang="en-US" dirty="0">
                <a:solidFill>
                  <a:srgbClr val="00C8EB"/>
                </a:solidFill>
              </a:rPr>
              <a:t>내용 증명</a:t>
            </a:r>
            <a:r>
              <a:rPr lang="ko-KR" altLang="en-US" dirty="0"/>
              <a:t> </a:t>
            </a:r>
            <a:r>
              <a:rPr lang="en-US" altLang="ko-KR" dirty="0"/>
              <a:t>: </a:t>
            </a:r>
            <a:r>
              <a:rPr lang="ko-KR" altLang="en-US" dirty="0"/>
              <a:t>블록 데이터가 변경되지 않았다</a:t>
            </a:r>
          </a:p>
        </p:txBody>
      </p:sp>
      <p:sp>
        <p:nvSpPr>
          <p:cNvPr id="3" name="제목 2">
            <a:extLst>
              <a:ext uri="{FF2B5EF4-FFF2-40B4-BE49-F238E27FC236}">
                <a16:creationId xmlns:a16="http://schemas.microsoft.com/office/drawing/2014/main" id="{81BAB0B0-5161-46F1-90E8-51A0BFD780EB}"/>
              </a:ext>
            </a:extLst>
          </p:cNvPr>
          <p:cNvSpPr>
            <a:spLocks noGrp="1"/>
          </p:cNvSpPr>
          <p:nvPr>
            <p:ph type="title"/>
          </p:nvPr>
        </p:nvSpPr>
        <p:spPr/>
        <p:txBody>
          <a:bodyPr/>
          <a:lstStyle/>
          <a:p>
            <a:r>
              <a:rPr lang="ko-KR" altLang="en-US" dirty="0"/>
              <a:t>블록 헤더</a:t>
            </a:r>
            <a:r>
              <a:rPr lang="en-US" altLang="ko-KR" dirty="0"/>
              <a:t> [ </a:t>
            </a:r>
            <a:r>
              <a:rPr lang="ko-KR" altLang="en-US" dirty="0"/>
              <a:t>블록 해시</a:t>
            </a:r>
            <a:r>
              <a:rPr lang="en-US" altLang="ko-KR" dirty="0"/>
              <a:t> (Block Hash)</a:t>
            </a:r>
            <a:r>
              <a:rPr lang="ko-KR" altLang="en-US" dirty="0"/>
              <a:t> </a:t>
            </a:r>
            <a:r>
              <a:rPr lang="en-US" altLang="ko-KR" dirty="0"/>
              <a:t>]</a:t>
            </a:r>
            <a:endParaRPr lang="ko-KR" altLang="en-US" dirty="0"/>
          </a:p>
        </p:txBody>
      </p:sp>
      <p:sp>
        <p:nvSpPr>
          <p:cNvPr id="4" name="직사각형 3">
            <a:extLst>
              <a:ext uri="{FF2B5EF4-FFF2-40B4-BE49-F238E27FC236}">
                <a16:creationId xmlns:a16="http://schemas.microsoft.com/office/drawing/2014/main" id="{4068714B-4752-41D1-A476-FE2ACD8EB5DE}"/>
              </a:ext>
            </a:extLst>
          </p:cNvPr>
          <p:cNvSpPr/>
          <p:nvPr/>
        </p:nvSpPr>
        <p:spPr>
          <a:xfrm>
            <a:off x="1727761" y="2872960"/>
            <a:ext cx="2255063" cy="3207476"/>
          </a:xfrm>
          <a:prstGeom prst="rect">
            <a:avLst/>
          </a:prstGeom>
          <a:noFill/>
          <a:ln w="317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055E8FBB-4885-4935-97E8-AE0B261AFBBC}"/>
              </a:ext>
            </a:extLst>
          </p:cNvPr>
          <p:cNvSpPr txBox="1"/>
          <p:nvPr/>
        </p:nvSpPr>
        <p:spPr>
          <a:xfrm>
            <a:off x="2412219" y="2872960"/>
            <a:ext cx="902811" cy="338554"/>
          </a:xfrm>
          <a:prstGeom prst="rect">
            <a:avLst/>
          </a:prstGeom>
          <a:noFill/>
        </p:spPr>
        <p:txBody>
          <a:bodyPr wrap="none" rtlCol="0">
            <a:spAutoFit/>
          </a:bodyPr>
          <a:lstStyle/>
          <a:p>
            <a:pPr algn="ctr"/>
            <a:r>
              <a:rPr lang="en-US" altLang="ko-KR" sz="1600" b="1" dirty="0">
                <a:solidFill>
                  <a:schemeClr val="bg1">
                    <a:lumMod val="85000"/>
                  </a:schemeClr>
                </a:solidFill>
              </a:rPr>
              <a:t>Block 0</a:t>
            </a:r>
            <a:endParaRPr lang="ko-KR" altLang="en-US" sz="1600" b="1" dirty="0">
              <a:solidFill>
                <a:schemeClr val="bg1">
                  <a:lumMod val="85000"/>
                </a:schemeClr>
              </a:solidFill>
            </a:endParaRPr>
          </a:p>
        </p:txBody>
      </p:sp>
      <p:graphicFrame>
        <p:nvGraphicFramePr>
          <p:cNvPr id="6" name="표 5">
            <a:extLst>
              <a:ext uri="{FF2B5EF4-FFF2-40B4-BE49-F238E27FC236}">
                <a16:creationId xmlns:a16="http://schemas.microsoft.com/office/drawing/2014/main" id="{077DF5C8-F382-4284-9E7D-61150E034541}"/>
              </a:ext>
            </a:extLst>
          </p:cNvPr>
          <p:cNvGraphicFramePr>
            <a:graphicFrameLocks noGrp="1"/>
          </p:cNvGraphicFramePr>
          <p:nvPr>
            <p:extLst>
              <p:ext uri="{D42A27DB-BD31-4B8C-83A1-F6EECF244321}">
                <p14:modId xmlns:p14="http://schemas.microsoft.com/office/powerpoint/2010/main" val="4043319414"/>
              </p:ext>
            </p:extLst>
          </p:nvPr>
        </p:nvGraphicFramePr>
        <p:xfrm>
          <a:off x="1846095" y="5643996"/>
          <a:ext cx="2018394" cy="304800"/>
        </p:xfrm>
        <a:graphic>
          <a:graphicData uri="http://schemas.openxmlformats.org/drawingml/2006/table">
            <a:tbl>
              <a:tblPr firstRow="1" bandRow="1">
                <a:tableStyleId>{8799B23B-EC83-4686-B30A-512413B5E67A}</a:tableStyleId>
              </a:tblPr>
              <a:tblGrid>
                <a:gridCol w="2018394">
                  <a:extLst>
                    <a:ext uri="{9D8B030D-6E8A-4147-A177-3AD203B41FA5}">
                      <a16:colId xmlns:a16="http://schemas.microsoft.com/office/drawing/2014/main" val="2146978234"/>
                    </a:ext>
                  </a:extLst>
                </a:gridCol>
              </a:tblGrid>
              <a:tr h="134177">
                <a:tc>
                  <a:txBody>
                    <a:bodyPr/>
                    <a:lstStyle/>
                    <a:p>
                      <a:pPr algn="ctr" latinLnBrk="1"/>
                      <a:r>
                        <a:rPr lang="en-US" altLang="ko-KR" sz="1400" b="0" dirty="0">
                          <a:solidFill>
                            <a:schemeClr val="bg1">
                              <a:lumMod val="85000"/>
                            </a:schemeClr>
                          </a:solidFill>
                        </a:rPr>
                        <a:t>…</a:t>
                      </a:r>
                      <a:endParaRPr lang="ko-KR" altLang="en-US" sz="1400" b="0" dirty="0">
                        <a:solidFill>
                          <a:schemeClr val="bg1">
                            <a:lumMod val="85000"/>
                          </a:schemeClr>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223972121"/>
                  </a:ext>
                </a:extLst>
              </a:tr>
            </a:tbl>
          </a:graphicData>
        </a:graphic>
      </p:graphicFrame>
      <p:sp>
        <p:nvSpPr>
          <p:cNvPr id="7" name="TextBox 6">
            <a:extLst>
              <a:ext uri="{FF2B5EF4-FFF2-40B4-BE49-F238E27FC236}">
                <a16:creationId xmlns:a16="http://schemas.microsoft.com/office/drawing/2014/main" id="{5076013D-2A80-4129-B091-EB6287766C7A}"/>
              </a:ext>
            </a:extLst>
          </p:cNvPr>
          <p:cNvSpPr txBox="1"/>
          <p:nvPr/>
        </p:nvSpPr>
        <p:spPr>
          <a:xfrm>
            <a:off x="2175363" y="6080436"/>
            <a:ext cx="1362874" cy="523220"/>
          </a:xfrm>
          <a:prstGeom prst="rect">
            <a:avLst/>
          </a:prstGeom>
          <a:noFill/>
        </p:spPr>
        <p:txBody>
          <a:bodyPr wrap="none" rtlCol="0">
            <a:spAutoFit/>
          </a:bodyPr>
          <a:lstStyle/>
          <a:p>
            <a:pPr algn="ctr"/>
            <a:r>
              <a:rPr lang="en-US" altLang="ko-KR" sz="1400" b="1" dirty="0">
                <a:solidFill>
                  <a:schemeClr val="bg1">
                    <a:lumMod val="85000"/>
                  </a:schemeClr>
                </a:solidFill>
              </a:rPr>
              <a:t>Genesis Block</a:t>
            </a:r>
          </a:p>
          <a:p>
            <a:pPr algn="ctr"/>
            <a:r>
              <a:rPr lang="ko-KR" altLang="en-US" sz="1400" b="1" dirty="0">
                <a:solidFill>
                  <a:schemeClr val="bg1">
                    <a:lumMod val="85000"/>
                  </a:schemeClr>
                </a:solidFill>
              </a:rPr>
              <a:t>첫번째 블록</a:t>
            </a:r>
          </a:p>
        </p:txBody>
      </p:sp>
      <p:sp>
        <p:nvSpPr>
          <p:cNvPr id="8" name="TextBox 7">
            <a:extLst>
              <a:ext uri="{FF2B5EF4-FFF2-40B4-BE49-F238E27FC236}">
                <a16:creationId xmlns:a16="http://schemas.microsoft.com/office/drawing/2014/main" id="{19387A51-F73A-40B3-BB6F-7337BB8E3BD0}"/>
              </a:ext>
            </a:extLst>
          </p:cNvPr>
          <p:cNvSpPr txBox="1"/>
          <p:nvPr/>
        </p:nvSpPr>
        <p:spPr>
          <a:xfrm>
            <a:off x="1753224" y="5325914"/>
            <a:ext cx="1242263" cy="307777"/>
          </a:xfrm>
          <a:prstGeom prst="rect">
            <a:avLst/>
          </a:prstGeom>
          <a:noFill/>
        </p:spPr>
        <p:txBody>
          <a:bodyPr wrap="none" rtlCol="0">
            <a:spAutoFit/>
          </a:bodyPr>
          <a:lstStyle/>
          <a:p>
            <a:r>
              <a:rPr lang="en-US" altLang="ko-KR" sz="1400" b="1" dirty="0">
                <a:solidFill>
                  <a:schemeClr val="bg1">
                    <a:lumMod val="85000"/>
                  </a:schemeClr>
                </a:solidFill>
              </a:rPr>
              <a:t>Transactions</a:t>
            </a:r>
            <a:endParaRPr lang="ko-KR" altLang="en-US" sz="1400" b="1" dirty="0">
              <a:solidFill>
                <a:schemeClr val="bg1">
                  <a:lumMod val="85000"/>
                </a:schemeClr>
              </a:solidFill>
            </a:endParaRPr>
          </a:p>
        </p:txBody>
      </p:sp>
      <p:sp>
        <p:nvSpPr>
          <p:cNvPr id="9" name="TextBox 8">
            <a:extLst>
              <a:ext uri="{FF2B5EF4-FFF2-40B4-BE49-F238E27FC236}">
                <a16:creationId xmlns:a16="http://schemas.microsoft.com/office/drawing/2014/main" id="{DF27013B-B441-41D0-B889-4FD5DFB40BCA}"/>
              </a:ext>
            </a:extLst>
          </p:cNvPr>
          <p:cNvSpPr txBox="1"/>
          <p:nvPr/>
        </p:nvSpPr>
        <p:spPr>
          <a:xfrm>
            <a:off x="1753224" y="3234396"/>
            <a:ext cx="801823" cy="307777"/>
          </a:xfrm>
          <a:prstGeom prst="rect">
            <a:avLst/>
          </a:prstGeom>
          <a:noFill/>
        </p:spPr>
        <p:txBody>
          <a:bodyPr wrap="none" rtlCol="0">
            <a:spAutoFit/>
          </a:bodyPr>
          <a:lstStyle/>
          <a:p>
            <a:r>
              <a:rPr lang="en-US" altLang="ko-KR" sz="1400" b="1" dirty="0">
                <a:solidFill>
                  <a:schemeClr val="bg1">
                    <a:lumMod val="85000"/>
                  </a:schemeClr>
                </a:solidFill>
              </a:rPr>
              <a:t>Header</a:t>
            </a:r>
            <a:endParaRPr lang="ko-KR" altLang="en-US" sz="1400" b="1" dirty="0">
              <a:solidFill>
                <a:schemeClr val="bg1">
                  <a:lumMod val="85000"/>
                </a:schemeClr>
              </a:solidFill>
            </a:endParaRPr>
          </a:p>
        </p:txBody>
      </p:sp>
      <p:graphicFrame>
        <p:nvGraphicFramePr>
          <p:cNvPr id="10" name="표 9">
            <a:extLst>
              <a:ext uri="{FF2B5EF4-FFF2-40B4-BE49-F238E27FC236}">
                <a16:creationId xmlns:a16="http://schemas.microsoft.com/office/drawing/2014/main" id="{A005711F-2D4E-4033-AF39-A27CB1407E0D}"/>
              </a:ext>
            </a:extLst>
          </p:cNvPr>
          <p:cNvGraphicFramePr>
            <a:graphicFrameLocks noGrp="1"/>
          </p:cNvGraphicFramePr>
          <p:nvPr>
            <p:extLst>
              <p:ext uri="{D42A27DB-BD31-4B8C-83A1-F6EECF244321}">
                <p14:modId xmlns:p14="http://schemas.microsoft.com/office/powerpoint/2010/main" val="2487000505"/>
              </p:ext>
            </p:extLst>
          </p:nvPr>
        </p:nvGraphicFramePr>
        <p:xfrm>
          <a:off x="1846095" y="3543056"/>
          <a:ext cx="2018394" cy="1432560"/>
        </p:xfrm>
        <a:graphic>
          <a:graphicData uri="http://schemas.openxmlformats.org/drawingml/2006/table">
            <a:tbl>
              <a:tblPr firstRow="1" bandRow="1">
                <a:tableStyleId>{8799B23B-EC83-4686-B30A-512413B5E67A}</a:tableStyleId>
              </a:tblPr>
              <a:tblGrid>
                <a:gridCol w="2018394">
                  <a:extLst>
                    <a:ext uri="{9D8B030D-6E8A-4147-A177-3AD203B41FA5}">
                      <a16:colId xmlns:a16="http://schemas.microsoft.com/office/drawing/2014/main" val="2146978234"/>
                    </a:ext>
                  </a:extLst>
                </a:gridCol>
              </a:tblGrid>
              <a:tr h="140921">
                <a:tc>
                  <a:txBody>
                    <a:bodyPr/>
                    <a:lstStyle/>
                    <a:p>
                      <a:pPr algn="ctr" latinLnBrk="1"/>
                      <a:r>
                        <a:rPr lang="en-US" altLang="ko-KR" sz="1400" b="0" dirty="0">
                          <a:solidFill>
                            <a:schemeClr val="bg1">
                              <a:lumMod val="85000"/>
                            </a:schemeClr>
                          </a:solidFill>
                        </a:rPr>
                        <a:t>Timestamp</a:t>
                      </a:r>
                      <a:endParaRPr lang="ko-KR" altLang="en-US" sz="14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223972121"/>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Merkle Root</a:t>
                      </a:r>
                      <a:endParaRPr lang="ko-KR" altLang="en-US" sz="14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583564991"/>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Previous Block Hash</a:t>
                      </a:r>
                    </a:p>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0x000…000</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53298780"/>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0x</a:t>
                      </a:r>
                      <a:r>
                        <a:rPr lang="en-US" altLang="ko-KR" sz="1400" b="0" dirty="0">
                          <a:solidFill>
                            <a:srgbClr val="EF296B"/>
                          </a:solidFill>
                        </a:rPr>
                        <a:t>d4e…fa3</a:t>
                      </a:r>
                      <a:endParaRPr lang="ko-KR" altLang="en-US" sz="1400" b="0" dirty="0">
                        <a:solidFill>
                          <a:srgbClr val="EF296B"/>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4135302745"/>
                  </a:ext>
                </a:extLst>
              </a:tr>
            </a:tbl>
          </a:graphicData>
        </a:graphic>
      </p:graphicFrame>
      <p:sp>
        <p:nvSpPr>
          <p:cNvPr id="11" name="직사각형 10">
            <a:extLst>
              <a:ext uri="{FF2B5EF4-FFF2-40B4-BE49-F238E27FC236}">
                <a16:creationId xmlns:a16="http://schemas.microsoft.com/office/drawing/2014/main" id="{E5012319-9851-49BB-8C4B-07D21F3995BE}"/>
              </a:ext>
            </a:extLst>
          </p:cNvPr>
          <p:cNvSpPr/>
          <p:nvPr/>
        </p:nvSpPr>
        <p:spPr>
          <a:xfrm>
            <a:off x="4968468" y="2872959"/>
            <a:ext cx="2255063" cy="3207476"/>
          </a:xfrm>
          <a:prstGeom prst="rect">
            <a:avLst/>
          </a:prstGeom>
          <a:noFill/>
          <a:ln w="317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4760F693-757C-456F-8F00-C62C2AD53290}"/>
              </a:ext>
            </a:extLst>
          </p:cNvPr>
          <p:cNvSpPr txBox="1"/>
          <p:nvPr/>
        </p:nvSpPr>
        <p:spPr>
          <a:xfrm>
            <a:off x="5652926" y="2872960"/>
            <a:ext cx="902812" cy="338554"/>
          </a:xfrm>
          <a:prstGeom prst="rect">
            <a:avLst/>
          </a:prstGeom>
          <a:noFill/>
        </p:spPr>
        <p:txBody>
          <a:bodyPr wrap="none" rtlCol="0">
            <a:spAutoFit/>
          </a:bodyPr>
          <a:lstStyle/>
          <a:p>
            <a:pPr algn="ctr"/>
            <a:r>
              <a:rPr lang="en-US" altLang="ko-KR" sz="1600" b="1" dirty="0">
                <a:solidFill>
                  <a:schemeClr val="bg1">
                    <a:lumMod val="85000"/>
                  </a:schemeClr>
                </a:solidFill>
              </a:rPr>
              <a:t>Block 1</a:t>
            </a:r>
            <a:endParaRPr lang="ko-KR" altLang="en-US" sz="1600" b="1" dirty="0">
              <a:solidFill>
                <a:schemeClr val="bg1">
                  <a:lumMod val="85000"/>
                </a:schemeClr>
              </a:solidFill>
            </a:endParaRPr>
          </a:p>
        </p:txBody>
      </p:sp>
      <p:graphicFrame>
        <p:nvGraphicFramePr>
          <p:cNvPr id="13" name="표 12">
            <a:extLst>
              <a:ext uri="{FF2B5EF4-FFF2-40B4-BE49-F238E27FC236}">
                <a16:creationId xmlns:a16="http://schemas.microsoft.com/office/drawing/2014/main" id="{24394446-DA10-4BBB-955A-E5C5860087CF}"/>
              </a:ext>
            </a:extLst>
          </p:cNvPr>
          <p:cNvGraphicFramePr>
            <a:graphicFrameLocks noGrp="1"/>
          </p:cNvGraphicFramePr>
          <p:nvPr>
            <p:extLst>
              <p:ext uri="{D42A27DB-BD31-4B8C-83A1-F6EECF244321}">
                <p14:modId xmlns:p14="http://schemas.microsoft.com/office/powerpoint/2010/main" val="2561434997"/>
              </p:ext>
            </p:extLst>
          </p:nvPr>
        </p:nvGraphicFramePr>
        <p:xfrm>
          <a:off x="5086802" y="5643996"/>
          <a:ext cx="2018394" cy="304800"/>
        </p:xfrm>
        <a:graphic>
          <a:graphicData uri="http://schemas.openxmlformats.org/drawingml/2006/table">
            <a:tbl>
              <a:tblPr firstRow="1" bandRow="1">
                <a:tableStyleId>{8799B23B-EC83-4686-B30A-512413B5E67A}</a:tableStyleId>
              </a:tblPr>
              <a:tblGrid>
                <a:gridCol w="2018394">
                  <a:extLst>
                    <a:ext uri="{9D8B030D-6E8A-4147-A177-3AD203B41FA5}">
                      <a16:colId xmlns:a16="http://schemas.microsoft.com/office/drawing/2014/main" val="2146978234"/>
                    </a:ext>
                  </a:extLst>
                </a:gridCol>
              </a:tblGrid>
              <a:tr h="134177">
                <a:tc>
                  <a:txBody>
                    <a:bodyPr/>
                    <a:lstStyle/>
                    <a:p>
                      <a:pPr algn="ctr" latinLnBrk="1"/>
                      <a:r>
                        <a:rPr lang="en-US" altLang="ko-KR" sz="1400" b="0" dirty="0">
                          <a:solidFill>
                            <a:schemeClr val="bg1">
                              <a:lumMod val="85000"/>
                            </a:schemeClr>
                          </a:solidFill>
                        </a:rPr>
                        <a:t>…</a:t>
                      </a:r>
                      <a:endParaRPr lang="ko-KR" altLang="en-US" sz="1400" b="0" dirty="0">
                        <a:solidFill>
                          <a:schemeClr val="bg1">
                            <a:lumMod val="85000"/>
                          </a:schemeClr>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223972121"/>
                  </a:ext>
                </a:extLst>
              </a:tr>
            </a:tbl>
          </a:graphicData>
        </a:graphic>
      </p:graphicFrame>
      <p:sp>
        <p:nvSpPr>
          <p:cNvPr id="14" name="TextBox 13">
            <a:extLst>
              <a:ext uri="{FF2B5EF4-FFF2-40B4-BE49-F238E27FC236}">
                <a16:creationId xmlns:a16="http://schemas.microsoft.com/office/drawing/2014/main" id="{BA3B9271-538D-4AC8-8BDA-A5BB14BD7754}"/>
              </a:ext>
            </a:extLst>
          </p:cNvPr>
          <p:cNvSpPr txBox="1"/>
          <p:nvPr/>
        </p:nvSpPr>
        <p:spPr>
          <a:xfrm>
            <a:off x="4993931" y="5325914"/>
            <a:ext cx="1242263" cy="307777"/>
          </a:xfrm>
          <a:prstGeom prst="rect">
            <a:avLst/>
          </a:prstGeom>
          <a:noFill/>
        </p:spPr>
        <p:txBody>
          <a:bodyPr wrap="none" rtlCol="0">
            <a:spAutoFit/>
          </a:bodyPr>
          <a:lstStyle/>
          <a:p>
            <a:r>
              <a:rPr lang="en-US" altLang="ko-KR" sz="1400" b="1" dirty="0">
                <a:solidFill>
                  <a:schemeClr val="bg1">
                    <a:lumMod val="85000"/>
                  </a:schemeClr>
                </a:solidFill>
              </a:rPr>
              <a:t>Transactions</a:t>
            </a:r>
            <a:endParaRPr lang="ko-KR" altLang="en-US" sz="1400" b="1" dirty="0">
              <a:solidFill>
                <a:schemeClr val="bg1">
                  <a:lumMod val="85000"/>
                </a:schemeClr>
              </a:solidFill>
            </a:endParaRPr>
          </a:p>
        </p:txBody>
      </p:sp>
      <p:sp>
        <p:nvSpPr>
          <p:cNvPr id="15" name="TextBox 14">
            <a:extLst>
              <a:ext uri="{FF2B5EF4-FFF2-40B4-BE49-F238E27FC236}">
                <a16:creationId xmlns:a16="http://schemas.microsoft.com/office/drawing/2014/main" id="{DF1B459A-8C1A-426D-A535-AA522B48504F}"/>
              </a:ext>
            </a:extLst>
          </p:cNvPr>
          <p:cNvSpPr txBox="1"/>
          <p:nvPr/>
        </p:nvSpPr>
        <p:spPr>
          <a:xfrm>
            <a:off x="4993931" y="3234396"/>
            <a:ext cx="801823" cy="307777"/>
          </a:xfrm>
          <a:prstGeom prst="rect">
            <a:avLst/>
          </a:prstGeom>
          <a:noFill/>
        </p:spPr>
        <p:txBody>
          <a:bodyPr wrap="none" rtlCol="0">
            <a:spAutoFit/>
          </a:bodyPr>
          <a:lstStyle/>
          <a:p>
            <a:r>
              <a:rPr lang="en-US" altLang="ko-KR" sz="1400" b="1" dirty="0">
                <a:solidFill>
                  <a:schemeClr val="bg1">
                    <a:lumMod val="85000"/>
                  </a:schemeClr>
                </a:solidFill>
              </a:rPr>
              <a:t>Header</a:t>
            </a:r>
            <a:endParaRPr lang="ko-KR" altLang="en-US" sz="1400" b="1" dirty="0">
              <a:solidFill>
                <a:schemeClr val="bg1">
                  <a:lumMod val="85000"/>
                </a:schemeClr>
              </a:solidFill>
            </a:endParaRPr>
          </a:p>
        </p:txBody>
      </p:sp>
      <p:graphicFrame>
        <p:nvGraphicFramePr>
          <p:cNvPr id="16" name="표 15">
            <a:extLst>
              <a:ext uri="{FF2B5EF4-FFF2-40B4-BE49-F238E27FC236}">
                <a16:creationId xmlns:a16="http://schemas.microsoft.com/office/drawing/2014/main" id="{9A2D7F34-8A95-4F07-9B65-FA2E4EDF52E7}"/>
              </a:ext>
            </a:extLst>
          </p:cNvPr>
          <p:cNvGraphicFramePr>
            <a:graphicFrameLocks noGrp="1"/>
          </p:cNvGraphicFramePr>
          <p:nvPr>
            <p:extLst>
              <p:ext uri="{D42A27DB-BD31-4B8C-83A1-F6EECF244321}">
                <p14:modId xmlns:p14="http://schemas.microsoft.com/office/powerpoint/2010/main" val="2263175525"/>
              </p:ext>
            </p:extLst>
          </p:nvPr>
        </p:nvGraphicFramePr>
        <p:xfrm>
          <a:off x="5086802" y="3543056"/>
          <a:ext cx="2018394" cy="1432560"/>
        </p:xfrm>
        <a:graphic>
          <a:graphicData uri="http://schemas.openxmlformats.org/drawingml/2006/table">
            <a:tbl>
              <a:tblPr firstRow="1" bandRow="1">
                <a:tableStyleId>{8799B23B-EC83-4686-B30A-512413B5E67A}</a:tableStyleId>
              </a:tblPr>
              <a:tblGrid>
                <a:gridCol w="2018394">
                  <a:extLst>
                    <a:ext uri="{9D8B030D-6E8A-4147-A177-3AD203B41FA5}">
                      <a16:colId xmlns:a16="http://schemas.microsoft.com/office/drawing/2014/main" val="2146978234"/>
                    </a:ext>
                  </a:extLst>
                </a:gridCol>
              </a:tblGrid>
              <a:tr h="140921">
                <a:tc>
                  <a:txBody>
                    <a:bodyPr/>
                    <a:lstStyle/>
                    <a:p>
                      <a:pPr algn="ctr" latinLnBrk="1"/>
                      <a:r>
                        <a:rPr lang="en-US" altLang="ko-KR" sz="1400" b="0" dirty="0">
                          <a:solidFill>
                            <a:schemeClr val="bg1">
                              <a:lumMod val="85000"/>
                            </a:schemeClr>
                          </a:solidFill>
                        </a:rPr>
                        <a:t>Timestamp</a:t>
                      </a:r>
                      <a:endParaRPr lang="ko-KR" altLang="en-US" sz="14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223972121"/>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Merkle Root</a:t>
                      </a:r>
                      <a:endParaRPr lang="ko-KR" altLang="en-US" sz="14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583564991"/>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Previous Block Hash</a:t>
                      </a:r>
                    </a:p>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0x</a:t>
                      </a:r>
                      <a:r>
                        <a:rPr lang="en-US" altLang="ko-KR" sz="1400" b="0" dirty="0">
                          <a:solidFill>
                            <a:srgbClr val="EF296B"/>
                          </a:solidFill>
                        </a:rPr>
                        <a:t>d4e…fa3</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53298780"/>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0x</a:t>
                      </a:r>
                      <a:r>
                        <a:rPr lang="en-US" altLang="ko-KR" sz="1400" b="0" dirty="0">
                          <a:solidFill>
                            <a:srgbClr val="FFC700"/>
                          </a:solidFill>
                        </a:rPr>
                        <a:t>88e…cb6</a:t>
                      </a:r>
                      <a:endParaRPr lang="ko-KR" altLang="en-US" sz="1400" b="0" dirty="0">
                        <a:solidFill>
                          <a:srgbClr val="FFC700"/>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4135302745"/>
                  </a:ext>
                </a:extLst>
              </a:tr>
            </a:tbl>
          </a:graphicData>
        </a:graphic>
      </p:graphicFrame>
      <p:sp>
        <p:nvSpPr>
          <p:cNvPr id="17" name="직사각형 16">
            <a:extLst>
              <a:ext uri="{FF2B5EF4-FFF2-40B4-BE49-F238E27FC236}">
                <a16:creationId xmlns:a16="http://schemas.microsoft.com/office/drawing/2014/main" id="{35E5C1D8-44D3-4B52-BC81-0FC243AF06D7}"/>
              </a:ext>
            </a:extLst>
          </p:cNvPr>
          <p:cNvSpPr/>
          <p:nvPr/>
        </p:nvSpPr>
        <p:spPr>
          <a:xfrm>
            <a:off x="8214620" y="2872959"/>
            <a:ext cx="2255063" cy="3207476"/>
          </a:xfrm>
          <a:prstGeom prst="rect">
            <a:avLst/>
          </a:prstGeom>
          <a:noFill/>
          <a:ln w="317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9712836A-8C3C-4134-A764-AB3E384FDED6}"/>
              </a:ext>
            </a:extLst>
          </p:cNvPr>
          <p:cNvSpPr txBox="1"/>
          <p:nvPr/>
        </p:nvSpPr>
        <p:spPr>
          <a:xfrm>
            <a:off x="8899078" y="2872960"/>
            <a:ext cx="902812" cy="338554"/>
          </a:xfrm>
          <a:prstGeom prst="rect">
            <a:avLst/>
          </a:prstGeom>
          <a:noFill/>
        </p:spPr>
        <p:txBody>
          <a:bodyPr wrap="none" rtlCol="0">
            <a:spAutoFit/>
          </a:bodyPr>
          <a:lstStyle/>
          <a:p>
            <a:pPr algn="ctr"/>
            <a:r>
              <a:rPr lang="en-US" altLang="ko-KR" sz="1600" b="1" dirty="0">
                <a:solidFill>
                  <a:schemeClr val="bg1">
                    <a:lumMod val="85000"/>
                  </a:schemeClr>
                </a:solidFill>
              </a:rPr>
              <a:t>Block 2</a:t>
            </a:r>
            <a:endParaRPr lang="ko-KR" altLang="en-US" sz="1600" b="1" dirty="0">
              <a:solidFill>
                <a:schemeClr val="bg1">
                  <a:lumMod val="85000"/>
                </a:schemeClr>
              </a:solidFill>
            </a:endParaRPr>
          </a:p>
        </p:txBody>
      </p:sp>
      <p:graphicFrame>
        <p:nvGraphicFramePr>
          <p:cNvPr id="19" name="표 18">
            <a:extLst>
              <a:ext uri="{FF2B5EF4-FFF2-40B4-BE49-F238E27FC236}">
                <a16:creationId xmlns:a16="http://schemas.microsoft.com/office/drawing/2014/main" id="{48503F7D-75A6-4223-B43A-229EAB0ABEC7}"/>
              </a:ext>
            </a:extLst>
          </p:cNvPr>
          <p:cNvGraphicFramePr>
            <a:graphicFrameLocks noGrp="1"/>
          </p:cNvGraphicFramePr>
          <p:nvPr>
            <p:extLst>
              <p:ext uri="{D42A27DB-BD31-4B8C-83A1-F6EECF244321}">
                <p14:modId xmlns:p14="http://schemas.microsoft.com/office/powerpoint/2010/main" val="26115792"/>
              </p:ext>
            </p:extLst>
          </p:nvPr>
        </p:nvGraphicFramePr>
        <p:xfrm>
          <a:off x="8332954" y="5643996"/>
          <a:ext cx="2018394" cy="304800"/>
        </p:xfrm>
        <a:graphic>
          <a:graphicData uri="http://schemas.openxmlformats.org/drawingml/2006/table">
            <a:tbl>
              <a:tblPr firstRow="1" bandRow="1">
                <a:tableStyleId>{8799B23B-EC83-4686-B30A-512413B5E67A}</a:tableStyleId>
              </a:tblPr>
              <a:tblGrid>
                <a:gridCol w="2018394">
                  <a:extLst>
                    <a:ext uri="{9D8B030D-6E8A-4147-A177-3AD203B41FA5}">
                      <a16:colId xmlns:a16="http://schemas.microsoft.com/office/drawing/2014/main" val="2146978234"/>
                    </a:ext>
                  </a:extLst>
                </a:gridCol>
              </a:tblGrid>
              <a:tr h="163248">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a:t>
                      </a:r>
                      <a:endParaRPr lang="ko-KR" altLang="en-US" sz="1400" b="0" dirty="0">
                        <a:solidFill>
                          <a:schemeClr val="bg1">
                            <a:lumMod val="85000"/>
                          </a:schemeClr>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53298780"/>
                  </a:ext>
                </a:extLst>
              </a:tr>
            </a:tbl>
          </a:graphicData>
        </a:graphic>
      </p:graphicFrame>
      <p:sp>
        <p:nvSpPr>
          <p:cNvPr id="20" name="TextBox 19">
            <a:extLst>
              <a:ext uri="{FF2B5EF4-FFF2-40B4-BE49-F238E27FC236}">
                <a16:creationId xmlns:a16="http://schemas.microsoft.com/office/drawing/2014/main" id="{2EC674AC-8261-4E86-9E5A-48C632F85901}"/>
              </a:ext>
            </a:extLst>
          </p:cNvPr>
          <p:cNvSpPr txBox="1"/>
          <p:nvPr/>
        </p:nvSpPr>
        <p:spPr>
          <a:xfrm>
            <a:off x="8240083" y="5325914"/>
            <a:ext cx="1242263" cy="307777"/>
          </a:xfrm>
          <a:prstGeom prst="rect">
            <a:avLst/>
          </a:prstGeom>
          <a:noFill/>
        </p:spPr>
        <p:txBody>
          <a:bodyPr wrap="none" rtlCol="0">
            <a:spAutoFit/>
          </a:bodyPr>
          <a:lstStyle/>
          <a:p>
            <a:r>
              <a:rPr lang="en-US" altLang="ko-KR" sz="1400" b="1" dirty="0">
                <a:solidFill>
                  <a:schemeClr val="bg1">
                    <a:lumMod val="85000"/>
                  </a:schemeClr>
                </a:solidFill>
              </a:rPr>
              <a:t>Transactions</a:t>
            </a:r>
            <a:endParaRPr lang="ko-KR" altLang="en-US" sz="1400" b="1" dirty="0">
              <a:solidFill>
                <a:schemeClr val="bg1">
                  <a:lumMod val="85000"/>
                </a:schemeClr>
              </a:solidFill>
            </a:endParaRPr>
          </a:p>
        </p:txBody>
      </p:sp>
      <p:sp>
        <p:nvSpPr>
          <p:cNvPr id="21" name="TextBox 20">
            <a:extLst>
              <a:ext uri="{FF2B5EF4-FFF2-40B4-BE49-F238E27FC236}">
                <a16:creationId xmlns:a16="http://schemas.microsoft.com/office/drawing/2014/main" id="{6D34CB85-0E1B-4FE7-955A-799286A3A08A}"/>
              </a:ext>
            </a:extLst>
          </p:cNvPr>
          <p:cNvSpPr txBox="1"/>
          <p:nvPr/>
        </p:nvSpPr>
        <p:spPr>
          <a:xfrm>
            <a:off x="8240083" y="3234396"/>
            <a:ext cx="801823" cy="307777"/>
          </a:xfrm>
          <a:prstGeom prst="rect">
            <a:avLst/>
          </a:prstGeom>
          <a:noFill/>
        </p:spPr>
        <p:txBody>
          <a:bodyPr wrap="none" rtlCol="0">
            <a:spAutoFit/>
          </a:bodyPr>
          <a:lstStyle/>
          <a:p>
            <a:r>
              <a:rPr lang="en-US" altLang="ko-KR" sz="1400" b="1" dirty="0">
                <a:solidFill>
                  <a:schemeClr val="bg1">
                    <a:lumMod val="85000"/>
                  </a:schemeClr>
                </a:solidFill>
              </a:rPr>
              <a:t>Header</a:t>
            </a:r>
            <a:endParaRPr lang="ko-KR" altLang="en-US" sz="1400" b="1" dirty="0">
              <a:solidFill>
                <a:schemeClr val="bg1">
                  <a:lumMod val="85000"/>
                </a:schemeClr>
              </a:solidFill>
            </a:endParaRPr>
          </a:p>
        </p:txBody>
      </p:sp>
      <p:graphicFrame>
        <p:nvGraphicFramePr>
          <p:cNvPr id="22" name="표 21">
            <a:extLst>
              <a:ext uri="{FF2B5EF4-FFF2-40B4-BE49-F238E27FC236}">
                <a16:creationId xmlns:a16="http://schemas.microsoft.com/office/drawing/2014/main" id="{63AEDD58-7EDF-4140-941C-0511F602202A}"/>
              </a:ext>
            </a:extLst>
          </p:cNvPr>
          <p:cNvGraphicFramePr>
            <a:graphicFrameLocks noGrp="1"/>
          </p:cNvGraphicFramePr>
          <p:nvPr>
            <p:extLst>
              <p:ext uri="{D42A27DB-BD31-4B8C-83A1-F6EECF244321}">
                <p14:modId xmlns:p14="http://schemas.microsoft.com/office/powerpoint/2010/main" val="4045367660"/>
              </p:ext>
            </p:extLst>
          </p:nvPr>
        </p:nvGraphicFramePr>
        <p:xfrm>
          <a:off x="8332954" y="3543056"/>
          <a:ext cx="2018394" cy="1432560"/>
        </p:xfrm>
        <a:graphic>
          <a:graphicData uri="http://schemas.openxmlformats.org/drawingml/2006/table">
            <a:tbl>
              <a:tblPr firstRow="1" bandRow="1">
                <a:tableStyleId>{8799B23B-EC83-4686-B30A-512413B5E67A}</a:tableStyleId>
              </a:tblPr>
              <a:tblGrid>
                <a:gridCol w="2018394">
                  <a:extLst>
                    <a:ext uri="{9D8B030D-6E8A-4147-A177-3AD203B41FA5}">
                      <a16:colId xmlns:a16="http://schemas.microsoft.com/office/drawing/2014/main" val="2146978234"/>
                    </a:ext>
                  </a:extLst>
                </a:gridCol>
              </a:tblGrid>
              <a:tr h="140921">
                <a:tc>
                  <a:txBody>
                    <a:bodyPr/>
                    <a:lstStyle/>
                    <a:p>
                      <a:pPr algn="ctr" latinLnBrk="1"/>
                      <a:r>
                        <a:rPr lang="en-US" altLang="ko-KR" sz="1400" b="0" dirty="0">
                          <a:solidFill>
                            <a:schemeClr val="bg1">
                              <a:lumMod val="85000"/>
                            </a:schemeClr>
                          </a:solidFill>
                        </a:rPr>
                        <a:t>Timestamp</a:t>
                      </a:r>
                      <a:endParaRPr lang="ko-KR" altLang="en-US" sz="14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223972121"/>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Merkle Root</a:t>
                      </a:r>
                      <a:endParaRPr lang="ko-KR" altLang="en-US" sz="14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583564991"/>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Previous Block Hash</a:t>
                      </a:r>
                    </a:p>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0x</a:t>
                      </a:r>
                      <a:r>
                        <a:rPr lang="en-US" altLang="ko-KR" sz="1400" b="0" dirty="0">
                          <a:solidFill>
                            <a:srgbClr val="FFC700"/>
                          </a:solidFill>
                        </a:rPr>
                        <a:t>88e…cb6</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53298780"/>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Block Hash</a:t>
                      </a:r>
                      <a:endParaRPr lang="ko-KR" altLang="en-US" sz="14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4135302745"/>
                  </a:ext>
                </a:extLst>
              </a:tr>
            </a:tbl>
          </a:graphicData>
        </a:graphic>
      </p:graphicFrame>
      <p:cxnSp>
        <p:nvCxnSpPr>
          <p:cNvPr id="23" name="직선 화살표 연결선 22">
            <a:extLst>
              <a:ext uri="{FF2B5EF4-FFF2-40B4-BE49-F238E27FC236}">
                <a16:creationId xmlns:a16="http://schemas.microsoft.com/office/drawing/2014/main" id="{8B8C7876-34B6-4DBA-89F1-DA98FB008352}"/>
              </a:ext>
            </a:extLst>
          </p:cNvPr>
          <p:cNvCxnSpPr/>
          <p:nvPr/>
        </p:nvCxnSpPr>
        <p:spPr>
          <a:xfrm flipH="1">
            <a:off x="3864489" y="4434102"/>
            <a:ext cx="1222313" cy="395785"/>
          </a:xfrm>
          <a:prstGeom prst="straightConnector1">
            <a:avLst/>
          </a:prstGeom>
          <a:ln w="19050">
            <a:solidFill>
              <a:srgbClr val="EF296B"/>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FB2D6D81-EA9B-4A28-BFDA-3B101033295E}"/>
              </a:ext>
            </a:extLst>
          </p:cNvPr>
          <p:cNvCxnSpPr/>
          <p:nvPr/>
        </p:nvCxnSpPr>
        <p:spPr>
          <a:xfrm flipH="1">
            <a:off x="7110641" y="4434102"/>
            <a:ext cx="1222313" cy="395785"/>
          </a:xfrm>
          <a:prstGeom prst="straightConnector1">
            <a:avLst/>
          </a:prstGeom>
          <a:ln w="19050">
            <a:solidFill>
              <a:srgbClr val="FFC7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8351430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FC2B0FAA-891F-4087-9B5B-0C2BAF44A0AB}"/>
              </a:ext>
            </a:extLst>
          </p:cNvPr>
          <p:cNvSpPr>
            <a:spLocks noGrp="1"/>
          </p:cNvSpPr>
          <p:nvPr>
            <p:ph type="title"/>
          </p:nvPr>
        </p:nvSpPr>
        <p:spPr/>
        <p:txBody>
          <a:bodyPr/>
          <a:lstStyle/>
          <a:p>
            <a:r>
              <a:rPr lang="ko-KR" altLang="en-US" dirty="0"/>
              <a:t>블록과 블록체인 </a:t>
            </a:r>
            <a:r>
              <a:rPr lang="en-US" altLang="ko-KR" dirty="0"/>
              <a:t>[ </a:t>
            </a:r>
            <a:r>
              <a:rPr lang="ko-KR" altLang="en-US" dirty="0" err="1"/>
              <a:t>머클</a:t>
            </a:r>
            <a:r>
              <a:rPr lang="ko-KR" altLang="en-US" dirty="0"/>
              <a:t> 루트</a:t>
            </a:r>
            <a:r>
              <a:rPr lang="en-US" altLang="ko-KR" dirty="0"/>
              <a:t>, </a:t>
            </a:r>
            <a:r>
              <a:rPr lang="ko-KR" altLang="en-US" dirty="0"/>
              <a:t>블록 해시</a:t>
            </a:r>
            <a:r>
              <a:rPr lang="en-US" altLang="ko-KR" dirty="0"/>
              <a:t>, </a:t>
            </a:r>
            <a:r>
              <a:rPr lang="ko-KR" altLang="en-US" dirty="0"/>
              <a:t>이전 블록 해시 </a:t>
            </a:r>
            <a:r>
              <a:rPr lang="en-US" altLang="ko-KR" dirty="0"/>
              <a:t>]</a:t>
            </a:r>
            <a:endParaRPr lang="ko-KR" altLang="en-US" dirty="0"/>
          </a:p>
        </p:txBody>
      </p:sp>
      <p:sp>
        <p:nvSpPr>
          <p:cNvPr id="4" name="직사각형 3">
            <a:extLst>
              <a:ext uri="{FF2B5EF4-FFF2-40B4-BE49-F238E27FC236}">
                <a16:creationId xmlns:a16="http://schemas.microsoft.com/office/drawing/2014/main" id="{268FCB13-6D10-402B-8A3A-C3548240437C}"/>
              </a:ext>
            </a:extLst>
          </p:cNvPr>
          <p:cNvSpPr/>
          <p:nvPr/>
        </p:nvSpPr>
        <p:spPr>
          <a:xfrm>
            <a:off x="6436398" y="2165835"/>
            <a:ext cx="2255063" cy="3553714"/>
          </a:xfrm>
          <a:prstGeom prst="rect">
            <a:avLst/>
          </a:prstGeom>
          <a:noFill/>
          <a:ln w="317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F49599B7-1D46-4269-B0DF-36AA804998FA}"/>
              </a:ext>
            </a:extLst>
          </p:cNvPr>
          <p:cNvSpPr txBox="1"/>
          <p:nvPr/>
        </p:nvSpPr>
        <p:spPr>
          <a:xfrm>
            <a:off x="7120856" y="2165836"/>
            <a:ext cx="902811" cy="338554"/>
          </a:xfrm>
          <a:prstGeom prst="rect">
            <a:avLst/>
          </a:prstGeom>
          <a:noFill/>
        </p:spPr>
        <p:txBody>
          <a:bodyPr wrap="none" rtlCol="0">
            <a:spAutoFit/>
          </a:bodyPr>
          <a:lstStyle/>
          <a:p>
            <a:pPr algn="ctr"/>
            <a:r>
              <a:rPr lang="en-US" altLang="ko-KR" sz="1600" b="1" dirty="0">
                <a:solidFill>
                  <a:schemeClr val="bg1">
                    <a:lumMod val="85000"/>
                  </a:schemeClr>
                </a:solidFill>
              </a:rPr>
              <a:t>Block 0</a:t>
            </a:r>
            <a:endParaRPr lang="ko-KR" altLang="en-US" sz="1600" b="1" dirty="0">
              <a:solidFill>
                <a:schemeClr val="bg1">
                  <a:lumMod val="85000"/>
                </a:schemeClr>
              </a:solidFill>
            </a:endParaRPr>
          </a:p>
        </p:txBody>
      </p:sp>
      <p:graphicFrame>
        <p:nvGraphicFramePr>
          <p:cNvPr id="6" name="표 5">
            <a:extLst>
              <a:ext uri="{FF2B5EF4-FFF2-40B4-BE49-F238E27FC236}">
                <a16:creationId xmlns:a16="http://schemas.microsoft.com/office/drawing/2014/main" id="{AD9C87B5-8361-42B2-9AAC-38C867208D40}"/>
              </a:ext>
            </a:extLst>
          </p:cNvPr>
          <p:cNvGraphicFramePr>
            <a:graphicFrameLocks noGrp="1"/>
          </p:cNvGraphicFramePr>
          <p:nvPr>
            <p:extLst>
              <p:ext uri="{D42A27DB-BD31-4B8C-83A1-F6EECF244321}">
                <p14:modId xmlns:p14="http://schemas.microsoft.com/office/powerpoint/2010/main" val="3095673736"/>
              </p:ext>
            </p:extLst>
          </p:nvPr>
        </p:nvGraphicFramePr>
        <p:xfrm>
          <a:off x="6554732" y="5026037"/>
          <a:ext cx="2018394" cy="609600"/>
        </p:xfrm>
        <a:graphic>
          <a:graphicData uri="http://schemas.openxmlformats.org/drawingml/2006/table">
            <a:tbl>
              <a:tblPr firstRow="1" bandRow="1">
                <a:tableStyleId>{8799B23B-EC83-4686-B30A-512413B5E67A}</a:tableStyleId>
              </a:tblPr>
              <a:tblGrid>
                <a:gridCol w="2018394">
                  <a:extLst>
                    <a:ext uri="{9D8B030D-6E8A-4147-A177-3AD203B41FA5}">
                      <a16:colId xmlns:a16="http://schemas.microsoft.com/office/drawing/2014/main" val="2146978234"/>
                    </a:ext>
                  </a:extLst>
                </a:gridCol>
              </a:tblGrid>
              <a:tr h="134177">
                <a:tc>
                  <a:txBody>
                    <a:bodyPr/>
                    <a:lstStyle/>
                    <a:p>
                      <a:pPr algn="ctr" latinLnBrk="1"/>
                      <a:r>
                        <a:rPr lang="en-US" altLang="ko-KR" sz="1400" b="0" dirty="0">
                          <a:solidFill>
                            <a:schemeClr val="bg1">
                              <a:lumMod val="85000"/>
                            </a:schemeClr>
                          </a:solidFill>
                        </a:rPr>
                        <a:t>Tx0 </a:t>
                      </a:r>
                      <a:r>
                        <a:rPr lang="en-US" altLang="ko-KR" sz="1400" b="0" dirty="0">
                          <a:solidFill>
                            <a:srgbClr val="FFC700"/>
                          </a:solidFill>
                        </a:rPr>
                        <a:t>A </a:t>
                      </a:r>
                      <a:r>
                        <a:rPr lang="ko-KR" altLang="en-US" sz="1400" b="0" dirty="0">
                          <a:solidFill>
                            <a:srgbClr val="FFC700"/>
                          </a:solidFill>
                        </a:rPr>
                        <a:t>➡ </a:t>
                      </a:r>
                      <a:r>
                        <a:rPr lang="en-US" altLang="ko-KR" sz="1400" b="0" dirty="0">
                          <a:solidFill>
                            <a:srgbClr val="FFC700"/>
                          </a:solidFill>
                        </a:rPr>
                        <a:t>B 100 ETH</a:t>
                      </a:r>
                      <a:endParaRPr lang="ko-KR" altLang="en-US" sz="1400" b="0" dirty="0">
                        <a:solidFill>
                          <a:srgbClr val="FFC700"/>
                        </a:solidFill>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223972121"/>
                  </a:ext>
                </a:extLst>
              </a:tr>
              <a:tr h="163248">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Tx1 </a:t>
                      </a:r>
                      <a:r>
                        <a:rPr lang="en-US" altLang="ko-KR" sz="1400" b="0" dirty="0">
                          <a:solidFill>
                            <a:srgbClr val="FFC700"/>
                          </a:solidFill>
                        </a:rPr>
                        <a:t>B </a:t>
                      </a:r>
                      <a:r>
                        <a:rPr lang="ko-KR" altLang="en-US" sz="1400" b="0" dirty="0">
                          <a:solidFill>
                            <a:srgbClr val="FFC700"/>
                          </a:solidFill>
                        </a:rPr>
                        <a:t>➡ </a:t>
                      </a:r>
                      <a:r>
                        <a:rPr lang="en-US" altLang="ko-KR" sz="1400" b="0" dirty="0">
                          <a:solidFill>
                            <a:srgbClr val="FFC700"/>
                          </a:solidFill>
                        </a:rPr>
                        <a:t>C 200 ETH</a:t>
                      </a:r>
                      <a:endParaRPr lang="ko-KR" altLang="en-US" sz="1400" b="0" dirty="0">
                        <a:solidFill>
                          <a:srgbClr val="FFC700"/>
                        </a:solidFill>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53298780"/>
                  </a:ext>
                </a:extLst>
              </a:tr>
            </a:tbl>
          </a:graphicData>
        </a:graphic>
      </p:graphicFrame>
      <p:sp>
        <p:nvSpPr>
          <p:cNvPr id="7" name="TextBox 6">
            <a:extLst>
              <a:ext uri="{FF2B5EF4-FFF2-40B4-BE49-F238E27FC236}">
                <a16:creationId xmlns:a16="http://schemas.microsoft.com/office/drawing/2014/main" id="{A02D0C35-E760-4D16-97C8-E07ED3B5B203}"/>
              </a:ext>
            </a:extLst>
          </p:cNvPr>
          <p:cNvSpPr txBox="1"/>
          <p:nvPr/>
        </p:nvSpPr>
        <p:spPr>
          <a:xfrm>
            <a:off x="6461861" y="4707955"/>
            <a:ext cx="1242263" cy="307777"/>
          </a:xfrm>
          <a:prstGeom prst="rect">
            <a:avLst/>
          </a:prstGeom>
          <a:noFill/>
        </p:spPr>
        <p:txBody>
          <a:bodyPr wrap="none" rtlCol="0">
            <a:spAutoFit/>
          </a:bodyPr>
          <a:lstStyle/>
          <a:p>
            <a:r>
              <a:rPr lang="en-US" altLang="ko-KR" sz="1400" b="1" dirty="0">
                <a:solidFill>
                  <a:schemeClr val="bg1">
                    <a:lumMod val="85000"/>
                  </a:schemeClr>
                </a:solidFill>
              </a:rPr>
              <a:t>Transactions</a:t>
            </a:r>
            <a:endParaRPr lang="ko-KR" altLang="en-US" sz="1400" b="1" dirty="0">
              <a:solidFill>
                <a:schemeClr val="bg1">
                  <a:lumMod val="85000"/>
                </a:schemeClr>
              </a:solidFill>
            </a:endParaRPr>
          </a:p>
        </p:txBody>
      </p:sp>
      <p:sp>
        <p:nvSpPr>
          <p:cNvPr id="8" name="TextBox 7">
            <a:extLst>
              <a:ext uri="{FF2B5EF4-FFF2-40B4-BE49-F238E27FC236}">
                <a16:creationId xmlns:a16="http://schemas.microsoft.com/office/drawing/2014/main" id="{DCD82451-9075-4A7D-8B8D-9CC1CD3296F9}"/>
              </a:ext>
            </a:extLst>
          </p:cNvPr>
          <p:cNvSpPr txBox="1"/>
          <p:nvPr/>
        </p:nvSpPr>
        <p:spPr>
          <a:xfrm>
            <a:off x="6461861" y="2527272"/>
            <a:ext cx="801823" cy="307777"/>
          </a:xfrm>
          <a:prstGeom prst="rect">
            <a:avLst/>
          </a:prstGeom>
          <a:noFill/>
        </p:spPr>
        <p:txBody>
          <a:bodyPr wrap="none" rtlCol="0">
            <a:spAutoFit/>
          </a:bodyPr>
          <a:lstStyle/>
          <a:p>
            <a:r>
              <a:rPr lang="en-US" altLang="ko-KR" sz="1400" b="1" dirty="0">
                <a:solidFill>
                  <a:schemeClr val="bg1">
                    <a:lumMod val="85000"/>
                  </a:schemeClr>
                </a:solidFill>
              </a:rPr>
              <a:t>Header</a:t>
            </a:r>
            <a:endParaRPr lang="ko-KR" altLang="en-US" sz="1400" b="1" dirty="0">
              <a:solidFill>
                <a:schemeClr val="bg1">
                  <a:lumMod val="85000"/>
                </a:schemeClr>
              </a:solidFill>
            </a:endParaRPr>
          </a:p>
        </p:txBody>
      </p:sp>
      <p:graphicFrame>
        <p:nvGraphicFramePr>
          <p:cNvPr id="9" name="표 8">
            <a:extLst>
              <a:ext uri="{FF2B5EF4-FFF2-40B4-BE49-F238E27FC236}">
                <a16:creationId xmlns:a16="http://schemas.microsoft.com/office/drawing/2014/main" id="{AB8555E1-36B4-4DB8-BC6C-664DD3F55634}"/>
              </a:ext>
            </a:extLst>
          </p:cNvPr>
          <p:cNvGraphicFramePr>
            <a:graphicFrameLocks noGrp="1"/>
          </p:cNvGraphicFramePr>
          <p:nvPr>
            <p:extLst>
              <p:ext uri="{D42A27DB-BD31-4B8C-83A1-F6EECF244321}">
                <p14:modId xmlns:p14="http://schemas.microsoft.com/office/powerpoint/2010/main" val="3924341668"/>
              </p:ext>
            </p:extLst>
          </p:nvPr>
        </p:nvGraphicFramePr>
        <p:xfrm>
          <a:off x="6554732" y="2835932"/>
          <a:ext cx="2018394" cy="1524000"/>
        </p:xfrm>
        <a:graphic>
          <a:graphicData uri="http://schemas.openxmlformats.org/drawingml/2006/table">
            <a:tbl>
              <a:tblPr firstRow="1" bandRow="1">
                <a:tableStyleId>{8799B23B-EC83-4686-B30A-512413B5E67A}</a:tableStyleId>
              </a:tblPr>
              <a:tblGrid>
                <a:gridCol w="2018394">
                  <a:extLst>
                    <a:ext uri="{9D8B030D-6E8A-4147-A177-3AD203B41FA5}">
                      <a16:colId xmlns:a16="http://schemas.microsoft.com/office/drawing/2014/main" val="2146978234"/>
                    </a:ext>
                  </a:extLst>
                </a:gridCol>
              </a:tblGrid>
              <a:tr h="140921">
                <a:tc>
                  <a:txBody>
                    <a:bodyPr/>
                    <a:lstStyle/>
                    <a:p>
                      <a:pPr algn="ctr" latinLnBrk="1"/>
                      <a:r>
                        <a:rPr lang="en-US" altLang="ko-KR" sz="1400" b="0" dirty="0">
                          <a:solidFill>
                            <a:srgbClr val="FFC700"/>
                          </a:solidFill>
                        </a:rPr>
                        <a:t>1438237513</a:t>
                      </a:r>
                      <a:endParaRPr lang="ko-KR" altLang="en-US" sz="1400" b="0" dirty="0">
                        <a:solidFill>
                          <a:srgbClr val="FFC700"/>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223972121"/>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0x</a:t>
                      </a:r>
                      <a:r>
                        <a:rPr lang="en-US" altLang="ko-KR" sz="1400" b="0" dirty="0">
                          <a:solidFill>
                            <a:srgbClr val="FFC700"/>
                          </a:solidFill>
                        </a:rPr>
                        <a:t>89c3…a88c</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583564991"/>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0x</a:t>
                      </a:r>
                      <a:r>
                        <a:rPr lang="en-US" altLang="ko-KR" sz="1400" b="0" dirty="0">
                          <a:solidFill>
                            <a:srgbClr val="FFC700"/>
                          </a:solidFill>
                        </a:rPr>
                        <a:t>0000…0000</a:t>
                      </a:r>
                      <a:endParaRPr lang="ko-KR" altLang="en-US" sz="1400" b="0" dirty="0">
                        <a:solidFill>
                          <a:srgbClr val="FFC700"/>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53298780"/>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0x</a:t>
                      </a:r>
                      <a:r>
                        <a:rPr lang="en-US" altLang="ko-KR" sz="1400" b="0" dirty="0">
                          <a:solidFill>
                            <a:srgbClr val="00C8EB"/>
                          </a:solidFill>
                        </a:rPr>
                        <a:t>d34e…f3a3</a:t>
                      </a:r>
                      <a:endParaRPr lang="ko-KR" altLang="en-US" sz="1400" b="0" dirty="0">
                        <a:solidFill>
                          <a:srgbClr val="00C8EB"/>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4135302745"/>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i="0" kern="1200" dirty="0">
                          <a:solidFill>
                            <a:schemeClr val="bg1">
                              <a:lumMod val="85000"/>
                            </a:schemeClr>
                          </a:solidFill>
                          <a:effectLst/>
                          <a:latin typeface="+mn-lt"/>
                          <a:ea typeface="+mn-ea"/>
                          <a:cs typeface="+mn-cs"/>
                        </a:rPr>
                        <a:t>0x</a:t>
                      </a:r>
                      <a:r>
                        <a:rPr lang="en-US" altLang="ko-KR" sz="1400" b="0" i="0" kern="1200" dirty="0">
                          <a:solidFill>
                            <a:srgbClr val="FFC700"/>
                          </a:solidFill>
                          <a:effectLst/>
                          <a:latin typeface="+mn-lt"/>
                          <a:ea typeface="+mn-ea"/>
                          <a:cs typeface="+mn-cs"/>
                        </a:rPr>
                        <a:t>0000000000000042</a:t>
                      </a:r>
                      <a:endParaRPr lang="ko-KR" altLang="en-US" sz="1400" b="0" dirty="0">
                        <a:solidFill>
                          <a:srgbClr val="FFC700"/>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907989071"/>
                  </a:ext>
                </a:extLst>
              </a:tr>
            </a:tbl>
          </a:graphicData>
        </a:graphic>
      </p:graphicFrame>
      <p:sp>
        <p:nvSpPr>
          <p:cNvPr id="26" name="직사각형 25">
            <a:extLst>
              <a:ext uri="{FF2B5EF4-FFF2-40B4-BE49-F238E27FC236}">
                <a16:creationId xmlns:a16="http://schemas.microsoft.com/office/drawing/2014/main" id="{D422185A-3D51-4809-9637-0DFE69DEBF75}"/>
              </a:ext>
            </a:extLst>
          </p:cNvPr>
          <p:cNvSpPr/>
          <p:nvPr/>
        </p:nvSpPr>
        <p:spPr>
          <a:xfrm>
            <a:off x="9185787" y="2165835"/>
            <a:ext cx="2255063" cy="3553714"/>
          </a:xfrm>
          <a:prstGeom prst="rect">
            <a:avLst/>
          </a:prstGeom>
          <a:noFill/>
          <a:ln w="317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7" name="TextBox 26">
            <a:extLst>
              <a:ext uri="{FF2B5EF4-FFF2-40B4-BE49-F238E27FC236}">
                <a16:creationId xmlns:a16="http://schemas.microsoft.com/office/drawing/2014/main" id="{B3359B2E-858D-4371-BBC2-C50952D75D8E}"/>
              </a:ext>
            </a:extLst>
          </p:cNvPr>
          <p:cNvSpPr txBox="1"/>
          <p:nvPr/>
        </p:nvSpPr>
        <p:spPr>
          <a:xfrm>
            <a:off x="9870245" y="2165836"/>
            <a:ext cx="902812" cy="338554"/>
          </a:xfrm>
          <a:prstGeom prst="rect">
            <a:avLst/>
          </a:prstGeom>
          <a:noFill/>
        </p:spPr>
        <p:txBody>
          <a:bodyPr wrap="none" rtlCol="0">
            <a:spAutoFit/>
          </a:bodyPr>
          <a:lstStyle/>
          <a:p>
            <a:pPr algn="ctr"/>
            <a:r>
              <a:rPr lang="en-US" altLang="ko-KR" sz="1600" b="1" dirty="0">
                <a:solidFill>
                  <a:schemeClr val="bg1">
                    <a:lumMod val="85000"/>
                  </a:schemeClr>
                </a:solidFill>
              </a:rPr>
              <a:t>Block 1</a:t>
            </a:r>
            <a:endParaRPr lang="ko-KR" altLang="en-US" sz="1600" b="1" dirty="0">
              <a:solidFill>
                <a:schemeClr val="bg1">
                  <a:lumMod val="85000"/>
                </a:schemeClr>
              </a:solidFill>
            </a:endParaRPr>
          </a:p>
        </p:txBody>
      </p:sp>
      <p:graphicFrame>
        <p:nvGraphicFramePr>
          <p:cNvPr id="28" name="표 27">
            <a:extLst>
              <a:ext uri="{FF2B5EF4-FFF2-40B4-BE49-F238E27FC236}">
                <a16:creationId xmlns:a16="http://schemas.microsoft.com/office/drawing/2014/main" id="{146B73C6-5EEA-4470-B53E-88FDE8026D88}"/>
              </a:ext>
            </a:extLst>
          </p:cNvPr>
          <p:cNvGraphicFramePr>
            <a:graphicFrameLocks noGrp="1"/>
          </p:cNvGraphicFramePr>
          <p:nvPr>
            <p:extLst>
              <p:ext uri="{D42A27DB-BD31-4B8C-83A1-F6EECF244321}">
                <p14:modId xmlns:p14="http://schemas.microsoft.com/office/powerpoint/2010/main" val="1791925225"/>
              </p:ext>
            </p:extLst>
          </p:nvPr>
        </p:nvGraphicFramePr>
        <p:xfrm>
          <a:off x="9304121" y="5037989"/>
          <a:ext cx="2018394" cy="304800"/>
        </p:xfrm>
        <a:graphic>
          <a:graphicData uri="http://schemas.openxmlformats.org/drawingml/2006/table">
            <a:tbl>
              <a:tblPr firstRow="1" bandRow="1">
                <a:tableStyleId>{8799B23B-EC83-4686-B30A-512413B5E67A}</a:tableStyleId>
              </a:tblPr>
              <a:tblGrid>
                <a:gridCol w="2018394">
                  <a:extLst>
                    <a:ext uri="{9D8B030D-6E8A-4147-A177-3AD203B41FA5}">
                      <a16:colId xmlns:a16="http://schemas.microsoft.com/office/drawing/2014/main" val="2146978234"/>
                    </a:ext>
                  </a:extLst>
                </a:gridCol>
              </a:tblGrid>
              <a:tr h="134177">
                <a:tc>
                  <a:txBody>
                    <a:bodyPr/>
                    <a:lstStyle/>
                    <a:p>
                      <a:pPr algn="ctr" latinLnBrk="1"/>
                      <a:r>
                        <a:rPr lang="en-US" altLang="ko-KR" sz="1400" b="0" dirty="0">
                          <a:solidFill>
                            <a:schemeClr val="bg1">
                              <a:lumMod val="85000"/>
                            </a:schemeClr>
                          </a:solidFill>
                        </a:rPr>
                        <a:t>…</a:t>
                      </a:r>
                      <a:endParaRPr lang="ko-KR" altLang="en-US" sz="1400" b="0" dirty="0">
                        <a:solidFill>
                          <a:schemeClr val="bg1">
                            <a:lumMod val="85000"/>
                          </a:schemeClr>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223972121"/>
                  </a:ext>
                </a:extLst>
              </a:tr>
            </a:tbl>
          </a:graphicData>
        </a:graphic>
      </p:graphicFrame>
      <p:sp>
        <p:nvSpPr>
          <p:cNvPr id="29" name="TextBox 28">
            <a:extLst>
              <a:ext uri="{FF2B5EF4-FFF2-40B4-BE49-F238E27FC236}">
                <a16:creationId xmlns:a16="http://schemas.microsoft.com/office/drawing/2014/main" id="{2147E529-9F22-455B-B736-F419939DDBBA}"/>
              </a:ext>
            </a:extLst>
          </p:cNvPr>
          <p:cNvSpPr txBox="1"/>
          <p:nvPr/>
        </p:nvSpPr>
        <p:spPr>
          <a:xfrm>
            <a:off x="9211250" y="4719907"/>
            <a:ext cx="1242263" cy="307777"/>
          </a:xfrm>
          <a:prstGeom prst="rect">
            <a:avLst/>
          </a:prstGeom>
          <a:noFill/>
        </p:spPr>
        <p:txBody>
          <a:bodyPr wrap="none" rtlCol="0">
            <a:spAutoFit/>
          </a:bodyPr>
          <a:lstStyle/>
          <a:p>
            <a:r>
              <a:rPr lang="en-US" altLang="ko-KR" sz="1400" b="1" dirty="0">
                <a:solidFill>
                  <a:schemeClr val="bg1">
                    <a:lumMod val="85000"/>
                  </a:schemeClr>
                </a:solidFill>
              </a:rPr>
              <a:t>Transactions</a:t>
            </a:r>
            <a:endParaRPr lang="ko-KR" altLang="en-US" sz="1400" b="1" dirty="0">
              <a:solidFill>
                <a:schemeClr val="bg1">
                  <a:lumMod val="85000"/>
                </a:schemeClr>
              </a:solidFill>
            </a:endParaRPr>
          </a:p>
        </p:txBody>
      </p:sp>
      <p:sp>
        <p:nvSpPr>
          <p:cNvPr id="30" name="TextBox 29">
            <a:extLst>
              <a:ext uri="{FF2B5EF4-FFF2-40B4-BE49-F238E27FC236}">
                <a16:creationId xmlns:a16="http://schemas.microsoft.com/office/drawing/2014/main" id="{159C1C1F-10EA-4518-B89F-F259ADF00DDA}"/>
              </a:ext>
            </a:extLst>
          </p:cNvPr>
          <p:cNvSpPr txBox="1"/>
          <p:nvPr/>
        </p:nvSpPr>
        <p:spPr>
          <a:xfrm>
            <a:off x="9211250" y="2527272"/>
            <a:ext cx="801823" cy="307777"/>
          </a:xfrm>
          <a:prstGeom prst="rect">
            <a:avLst/>
          </a:prstGeom>
          <a:noFill/>
        </p:spPr>
        <p:txBody>
          <a:bodyPr wrap="none" rtlCol="0">
            <a:spAutoFit/>
          </a:bodyPr>
          <a:lstStyle/>
          <a:p>
            <a:r>
              <a:rPr lang="en-US" altLang="ko-KR" sz="1400" b="1" dirty="0">
                <a:solidFill>
                  <a:schemeClr val="bg1">
                    <a:lumMod val="85000"/>
                  </a:schemeClr>
                </a:solidFill>
              </a:rPr>
              <a:t>Header</a:t>
            </a:r>
            <a:endParaRPr lang="ko-KR" altLang="en-US" sz="1400" b="1" dirty="0">
              <a:solidFill>
                <a:schemeClr val="bg1">
                  <a:lumMod val="85000"/>
                </a:schemeClr>
              </a:solidFill>
            </a:endParaRPr>
          </a:p>
        </p:txBody>
      </p:sp>
      <p:graphicFrame>
        <p:nvGraphicFramePr>
          <p:cNvPr id="31" name="표 30">
            <a:extLst>
              <a:ext uri="{FF2B5EF4-FFF2-40B4-BE49-F238E27FC236}">
                <a16:creationId xmlns:a16="http://schemas.microsoft.com/office/drawing/2014/main" id="{46DEA02B-E945-4EEC-B70D-04E3EF525705}"/>
              </a:ext>
            </a:extLst>
          </p:cNvPr>
          <p:cNvGraphicFramePr>
            <a:graphicFrameLocks noGrp="1"/>
          </p:cNvGraphicFramePr>
          <p:nvPr>
            <p:extLst>
              <p:ext uri="{D42A27DB-BD31-4B8C-83A1-F6EECF244321}">
                <p14:modId xmlns:p14="http://schemas.microsoft.com/office/powerpoint/2010/main" val="2901909076"/>
              </p:ext>
            </p:extLst>
          </p:nvPr>
        </p:nvGraphicFramePr>
        <p:xfrm>
          <a:off x="9304121" y="2835932"/>
          <a:ext cx="2018394" cy="1524000"/>
        </p:xfrm>
        <a:graphic>
          <a:graphicData uri="http://schemas.openxmlformats.org/drawingml/2006/table">
            <a:tbl>
              <a:tblPr firstRow="1" bandRow="1">
                <a:tableStyleId>{8799B23B-EC83-4686-B30A-512413B5E67A}</a:tableStyleId>
              </a:tblPr>
              <a:tblGrid>
                <a:gridCol w="2018394">
                  <a:extLst>
                    <a:ext uri="{9D8B030D-6E8A-4147-A177-3AD203B41FA5}">
                      <a16:colId xmlns:a16="http://schemas.microsoft.com/office/drawing/2014/main" val="2146978234"/>
                    </a:ext>
                  </a:extLst>
                </a:gridCol>
              </a:tblGrid>
              <a:tr h="140921">
                <a:tc>
                  <a:txBody>
                    <a:bodyPr/>
                    <a:lstStyle/>
                    <a:p>
                      <a:pPr algn="ctr" latinLnBrk="1"/>
                      <a:r>
                        <a:rPr lang="en-US" altLang="ko-KR" sz="1400" b="0" dirty="0">
                          <a:solidFill>
                            <a:schemeClr val="bg1">
                              <a:lumMod val="85000"/>
                            </a:schemeClr>
                          </a:solidFill>
                        </a:rPr>
                        <a:t>1438269988</a:t>
                      </a:r>
                      <a:endParaRPr lang="ko-KR" altLang="en-US" sz="14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223972121"/>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0x35ae…7b92</a:t>
                      </a:r>
                      <a:endParaRPr lang="ko-KR" altLang="en-US" sz="14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583564991"/>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0x</a:t>
                      </a:r>
                      <a:r>
                        <a:rPr lang="en-US" altLang="ko-KR" sz="1400" b="0" dirty="0">
                          <a:solidFill>
                            <a:srgbClr val="00C8EB"/>
                          </a:solidFill>
                        </a:rPr>
                        <a:t>d34e…f3a3</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53298780"/>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0x885e…cb63</a:t>
                      </a:r>
                      <a:endParaRPr lang="ko-KR" altLang="en-US" sz="14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4135302745"/>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i="0" kern="1200" dirty="0">
                          <a:solidFill>
                            <a:schemeClr val="bg1">
                              <a:lumMod val="85000"/>
                            </a:schemeClr>
                          </a:solidFill>
                          <a:effectLst/>
                          <a:latin typeface="+mn-lt"/>
                          <a:ea typeface="+mn-ea"/>
                          <a:cs typeface="+mn-cs"/>
                        </a:rPr>
                        <a:t>0x539bd4979fef1ec4</a:t>
                      </a:r>
                      <a:endParaRPr lang="ko-KR" altLang="en-US" sz="14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489517442"/>
                  </a:ext>
                </a:extLst>
              </a:tr>
            </a:tbl>
          </a:graphicData>
        </a:graphic>
      </p:graphicFrame>
      <p:graphicFrame>
        <p:nvGraphicFramePr>
          <p:cNvPr id="32" name="표 31">
            <a:extLst>
              <a:ext uri="{FF2B5EF4-FFF2-40B4-BE49-F238E27FC236}">
                <a16:creationId xmlns:a16="http://schemas.microsoft.com/office/drawing/2014/main" id="{39C920FE-F095-4744-BD22-53640882DA9A}"/>
              </a:ext>
            </a:extLst>
          </p:cNvPr>
          <p:cNvGraphicFramePr>
            <a:graphicFrameLocks noGrp="1"/>
          </p:cNvGraphicFramePr>
          <p:nvPr>
            <p:extLst>
              <p:ext uri="{D42A27DB-BD31-4B8C-83A1-F6EECF244321}">
                <p14:modId xmlns:p14="http://schemas.microsoft.com/office/powerpoint/2010/main" val="3345058885"/>
              </p:ext>
            </p:extLst>
          </p:nvPr>
        </p:nvGraphicFramePr>
        <p:xfrm>
          <a:off x="6424187" y="815362"/>
          <a:ext cx="1406686" cy="1219200"/>
        </p:xfrm>
        <a:graphic>
          <a:graphicData uri="http://schemas.openxmlformats.org/drawingml/2006/table">
            <a:tbl>
              <a:tblPr firstRow="1" bandRow="1">
                <a:tableStyleId>{8799B23B-EC83-4686-B30A-512413B5E67A}</a:tableStyleId>
              </a:tblPr>
              <a:tblGrid>
                <a:gridCol w="1406686">
                  <a:extLst>
                    <a:ext uri="{9D8B030D-6E8A-4147-A177-3AD203B41FA5}">
                      <a16:colId xmlns:a16="http://schemas.microsoft.com/office/drawing/2014/main" val="46348313"/>
                    </a:ext>
                  </a:extLst>
                </a:gridCol>
              </a:tblGrid>
              <a:tr h="140921">
                <a:tc>
                  <a:txBody>
                    <a:bodyPr/>
                    <a:lstStyle/>
                    <a:p>
                      <a:pPr algn="ctr" latinLnBrk="1"/>
                      <a:r>
                        <a:rPr lang="en-US" altLang="ko-KR" sz="1000" b="0" dirty="0">
                          <a:solidFill>
                            <a:schemeClr val="bg1">
                              <a:lumMod val="85000"/>
                            </a:schemeClr>
                          </a:solidFill>
                        </a:rPr>
                        <a:t>Timestamp</a:t>
                      </a:r>
                      <a:endParaRPr lang="ko-KR" altLang="en-US" sz="10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01557410"/>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000" b="0" dirty="0">
                          <a:solidFill>
                            <a:schemeClr val="bg1">
                              <a:lumMod val="85000"/>
                            </a:schemeClr>
                          </a:solidFill>
                        </a:rPr>
                        <a:t>Merkle Root</a:t>
                      </a:r>
                      <a:endParaRPr lang="ko-KR" altLang="en-US" sz="10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776287000"/>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000" b="0" dirty="0">
                          <a:solidFill>
                            <a:schemeClr val="bg1">
                              <a:lumMod val="85000"/>
                            </a:schemeClr>
                          </a:solidFill>
                        </a:rPr>
                        <a:t>Previous Block Hash</a:t>
                      </a:r>
                      <a:endParaRPr lang="ko-KR" altLang="en-US" sz="10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339062211"/>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000" b="0" dirty="0">
                          <a:solidFill>
                            <a:srgbClr val="00C8EB"/>
                          </a:solidFill>
                        </a:rPr>
                        <a:t>Block Hash</a:t>
                      </a:r>
                      <a:endParaRPr lang="ko-KR" altLang="en-US" sz="1000" b="0" dirty="0">
                        <a:solidFill>
                          <a:srgbClr val="00C8EB"/>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485455300"/>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000" b="0" dirty="0">
                          <a:solidFill>
                            <a:schemeClr val="bg1">
                              <a:lumMod val="85000"/>
                            </a:schemeClr>
                          </a:solidFill>
                        </a:rPr>
                        <a:t>Nonce</a:t>
                      </a:r>
                      <a:endParaRPr lang="ko-KR" altLang="en-US" sz="10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060929324"/>
                  </a:ext>
                </a:extLst>
              </a:tr>
            </a:tbl>
          </a:graphicData>
        </a:graphic>
      </p:graphicFrame>
      <p:sp>
        <p:nvSpPr>
          <p:cNvPr id="33" name="TextBox 32">
            <a:extLst>
              <a:ext uri="{FF2B5EF4-FFF2-40B4-BE49-F238E27FC236}">
                <a16:creationId xmlns:a16="http://schemas.microsoft.com/office/drawing/2014/main" id="{686EAE74-112B-4D2B-8681-1BB86E9995CB}"/>
              </a:ext>
            </a:extLst>
          </p:cNvPr>
          <p:cNvSpPr txBox="1"/>
          <p:nvPr/>
        </p:nvSpPr>
        <p:spPr>
          <a:xfrm>
            <a:off x="6340458" y="580479"/>
            <a:ext cx="713657" cy="276999"/>
          </a:xfrm>
          <a:prstGeom prst="rect">
            <a:avLst/>
          </a:prstGeom>
          <a:noFill/>
        </p:spPr>
        <p:txBody>
          <a:bodyPr wrap="none" rtlCol="0">
            <a:spAutoFit/>
          </a:bodyPr>
          <a:lstStyle/>
          <a:p>
            <a:r>
              <a:rPr lang="en-US" altLang="ko-KR" sz="1200" b="1" dirty="0">
                <a:solidFill>
                  <a:schemeClr val="bg1">
                    <a:lumMod val="85000"/>
                  </a:schemeClr>
                </a:solidFill>
              </a:rPr>
              <a:t>Header</a:t>
            </a:r>
            <a:endParaRPr lang="ko-KR" altLang="en-US" sz="1200" b="1" dirty="0">
              <a:solidFill>
                <a:schemeClr val="bg1">
                  <a:lumMod val="85000"/>
                </a:schemeClr>
              </a:solidFill>
            </a:endParaRPr>
          </a:p>
        </p:txBody>
      </p:sp>
      <p:cxnSp>
        <p:nvCxnSpPr>
          <p:cNvPr id="36" name="직선 화살표 연결선 35">
            <a:extLst>
              <a:ext uri="{FF2B5EF4-FFF2-40B4-BE49-F238E27FC236}">
                <a16:creationId xmlns:a16="http://schemas.microsoft.com/office/drawing/2014/main" id="{BC246158-6D59-4ED3-B979-F731489925DF}"/>
              </a:ext>
            </a:extLst>
          </p:cNvPr>
          <p:cNvCxnSpPr>
            <a:cxnSpLocks/>
            <a:stCxn id="31" idx="1"/>
          </p:cNvCxnSpPr>
          <p:nvPr/>
        </p:nvCxnSpPr>
        <p:spPr>
          <a:xfrm flipH="1">
            <a:off x="8573126" y="3597932"/>
            <a:ext cx="730995" cy="338703"/>
          </a:xfrm>
          <a:prstGeom prst="straightConnector1">
            <a:avLst/>
          </a:prstGeom>
          <a:ln w="19050">
            <a:solidFill>
              <a:srgbClr val="00C8EB"/>
            </a:solidFill>
            <a:tailEnd type="triangle"/>
          </a:ln>
        </p:spPr>
        <p:style>
          <a:lnRef idx="1">
            <a:schemeClr val="accent1"/>
          </a:lnRef>
          <a:fillRef idx="0">
            <a:schemeClr val="accent1"/>
          </a:fillRef>
          <a:effectRef idx="0">
            <a:schemeClr val="accent1"/>
          </a:effectRef>
          <a:fontRef idx="minor">
            <a:schemeClr val="tx1"/>
          </a:fontRef>
        </p:style>
      </p:cxnSp>
      <p:cxnSp>
        <p:nvCxnSpPr>
          <p:cNvPr id="40" name="직선 화살표 연결선 39">
            <a:extLst>
              <a:ext uri="{FF2B5EF4-FFF2-40B4-BE49-F238E27FC236}">
                <a16:creationId xmlns:a16="http://schemas.microsoft.com/office/drawing/2014/main" id="{38DA979D-40EA-4AEA-B068-8FA1AF4A4713}"/>
              </a:ext>
            </a:extLst>
          </p:cNvPr>
          <p:cNvCxnSpPr>
            <a:cxnSpLocks/>
          </p:cNvCxnSpPr>
          <p:nvPr/>
        </p:nvCxnSpPr>
        <p:spPr>
          <a:xfrm>
            <a:off x="4477188" y="3313857"/>
            <a:ext cx="2077544" cy="0"/>
          </a:xfrm>
          <a:prstGeom prst="straightConnector1">
            <a:avLst/>
          </a:prstGeom>
          <a:ln w="190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 name="연결선: 꺾임 42">
            <a:extLst>
              <a:ext uri="{FF2B5EF4-FFF2-40B4-BE49-F238E27FC236}">
                <a16:creationId xmlns:a16="http://schemas.microsoft.com/office/drawing/2014/main" id="{3B5C857E-1788-4C82-A14D-39AC5B712A55}"/>
              </a:ext>
            </a:extLst>
          </p:cNvPr>
          <p:cNvCxnSpPr>
            <a:cxnSpLocks/>
          </p:cNvCxnSpPr>
          <p:nvPr/>
        </p:nvCxnSpPr>
        <p:spPr>
          <a:xfrm rot="10800000">
            <a:off x="3320132" y="5021663"/>
            <a:ext cx="3234605" cy="321124"/>
          </a:xfrm>
          <a:prstGeom prst="bentConnector2">
            <a:avLst/>
          </a:prstGeom>
          <a:ln w="190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47" name="그룹 46">
            <a:extLst>
              <a:ext uri="{FF2B5EF4-FFF2-40B4-BE49-F238E27FC236}">
                <a16:creationId xmlns:a16="http://schemas.microsoft.com/office/drawing/2014/main" id="{DE331F6B-7702-4EC7-81A8-BD55F8DFC6D2}"/>
              </a:ext>
            </a:extLst>
          </p:cNvPr>
          <p:cNvGrpSpPr/>
          <p:nvPr/>
        </p:nvGrpSpPr>
        <p:grpSpPr>
          <a:xfrm>
            <a:off x="1088034" y="3183938"/>
            <a:ext cx="4507241" cy="1831794"/>
            <a:chOff x="3648510" y="2977940"/>
            <a:chExt cx="4507241" cy="1831794"/>
          </a:xfrm>
        </p:grpSpPr>
        <p:sp>
          <p:nvSpPr>
            <p:cNvPr id="48" name="TextBox 47">
              <a:extLst>
                <a:ext uri="{FF2B5EF4-FFF2-40B4-BE49-F238E27FC236}">
                  <a16:creationId xmlns:a16="http://schemas.microsoft.com/office/drawing/2014/main" id="{512FC10F-985A-497F-B019-99714F902CE1}"/>
                </a:ext>
              </a:extLst>
            </p:cNvPr>
            <p:cNvSpPr txBox="1"/>
            <p:nvPr/>
          </p:nvSpPr>
          <p:spPr>
            <a:xfrm>
              <a:off x="3648510" y="4499268"/>
              <a:ext cx="2160000" cy="307777"/>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rPr>
                <a:t>Tx0 A </a:t>
              </a:r>
              <a:r>
                <a:rPr lang="ko-KR" altLang="en-US" sz="1400" b="0" dirty="0">
                  <a:solidFill>
                    <a:schemeClr val="bg1">
                      <a:lumMod val="85000"/>
                    </a:schemeClr>
                  </a:solidFill>
                </a:rPr>
                <a:t>➡ </a:t>
              </a:r>
              <a:r>
                <a:rPr lang="en-US" altLang="ko-KR" sz="1400" b="0" dirty="0">
                  <a:solidFill>
                    <a:schemeClr val="bg1">
                      <a:lumMod val="85000"/>
                    </a:schemeClr>
                  </a:solidFill>
                </a:rPr>
                <a:t>B 100 ETH</a:t>
              </a:r>
              <a:endParaRPr lang="ko-KR" altLang="en-US" sz="1400" dirty="0">
                <a:solidFill>
                  <a:schemeClr val="bg1">
                    <a:lumMod val="85000"/>
                  </a:schemeClr>
                </a:solidFill>
              </a:endParaRPr>
            </a:p>
          </p:txBody>
        </p:sp>
        <p:sp>
          <p:nvSpPr>
            <p:cNvPr id="49" name="TextBox 48">
              <a:extLst>
                <a:ext uri="{FF2B5EF4-FFF2-40B4-BE49-F238E27FC236}">
                  <a16:creationId xmlns:a16="http://schemas.microsoft.com/office/drawing/2014/main" id="{663C6517-7A5B-41B2-A0FE-D004C3CFA928}"/>
                </a:ext>
              </a:extLst>
            </p:cNvPr>
            <p:cNvSpPr txBox="1"/>
            <p:nvPr/>
          </p:nvSpPr>
          <p:spPr>
            <a:xfrm>
              <a:off x="5995751" y="4501957"/>
              <a:ext cx="2160000" cy="307777"/>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rPr>
                <a:t>Tx1 B </a:t>
              </a:r>
              <a:r>
                <a:rPr lang="ko-KR" altLang="en-US" sz="1400" b="0" dirty="0">
                  <a:solidFill>
                    <a:schemeClr val="bg1">
                      <a:lumMod val="85000"/>
                    </a:schemeClr>
                  </a:solidFill>
                </a:rPr>
                <a:t>➡ </a:t>
              </a:r>
              <a:r>
                <a:rPr lang="en-US" altLang="ko-KR" sz="1400" dirty="0">
                  <a:solidFill>
                    <a:schemeClr val="bg1">
                      <a:lumMod val="85000"/>
                    </a:schemeClr>
                  </a:solidFill>
                </a:rPr>
                <a:t>C</a:t>
              </a:r>
              <a:r>
                <a:rPr lang="en-US" altLang="ko-KR" sz="1400" b="0" dirty="0">
                  <a:solidFill>
                    <a:schemeClr val="bg1">
                      <a:lumMod val="85000"/>
                    </a:schemeClr>
                  </a:solidFill>
                </a:rPr>
                <a:t> 200 ETH</a:t>
              </a:r>
              <a:endParaRPr lang="ko-KR" altLang="en-US" sz="1400" dirty="0">
                <a:solidFill>
                  <a:schemeClr val="bg1">
                    <a:lumMod val="85000"/>
                  </a:schemeClr>
                </a:solidFill>
              </a:endParaRPr>
            </a:p>
          </p:txBody>
        </p:sp>
        <p:sp>
          <p:nvSpPr>
            <p:cNvPr id="50" name="TextBox 49">
              <a:extLst>
                <a:ext uri="{FF2B5EF4-FFF2-40B4-BE49-F238E27FC236}">
                  <a16:creationId xmlns:a16="http://schemas.microsoft.com/office/drawing/2014/main" id="{24255074-B58C-4EF7-A796-5594064F6916}"/>
                </a:ext>
              </a:extLst>
            </p:cNvPr>
            <p:cNvSpPr txBox="1"/>
            <p:nvPr/>
          </p:nvSpPr>
          <p:spPr>
            <a:xfrm>
              <a:off x="3648510" y="3720332"/>
              <a:ext cx="2160000" cy="523220"/>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rPr>
                <a:t>0xb198…15ae</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Hash(A </a:t>
              </a:r>
              <a:r>
                <a:rPr lang="ko-KR" altLang="en-US" sz="1200" b="0" dirty="0">
                  <a:solidFill>
                    <a:schemeClr val="bg1">
                      <a:lumMod val="85000"/>
                    </a:schemeClr>
                  </a:solidFill>
                </a:rPr>
                <a:t>➡ </a:t>
              </a:r>
              <a:r>
                <a:rPr lang="en-US" altLang="ko-KR" sz="1200" b="0" dirty="0">
                  <a:solidFill>
                    <a:schemeClr val="bg1">
                      <a:lumMod val="85000"/>
                    </a:schemeClr>
                  </a:solidFill>
                </a:rPr>
                <a:t>B 100 ETH)</a:t>
              </a:r>
              <a:endParaRPr lang="ko-KR" altLang="en-US" sz="1200" dirty="0">
                <a:solidFill>
                  <a:schemeClr val="bg1">
                    <a:lumMod val="85000"/>
                  </a:schemeClr>
                </a:solidFill>
              </a:endParaRPr>
            </a:p>
          </p:txBody>
        </p:sp>
        <p:sp>
          <p:nvSpPr>
            <p:cNvPr id="51" name="TextBox 50">
              <a:extLst>
                <a:ext uri="{FF2B5EF4-FFF2-40B4-BE49-F238E27FC236}">
                  <a16:creationId xmlns:a16="http://schemas.microsoft.com/office/drawing/2014/main" id="{A21D1AEC-3425-41D1-9DE2-C8190B5E0E68}"/>
                </a:ext>
              </a:extLst>
            </p:cNvPr>
            <p:cNvSpPr txBox="1"/>
            <p:nvPr/>
          </p:nvSpPr>
          <p:spPr>
            <a:xfrm>
              <a:off x="5991140" y="3720925"/>
              <a:ext cx="2160000" cy="523220"/>
            </a:xfrm>
            <a:prstGeom prst="rect">
              <a:avLst/>
            </a:prstGeom>
            <a:noFill/>
            <a:ln w="12700">
              <a:solidFill>
                <a:schemeClr val="bg1">
                  <a:lumMod val="85000"/>
                </a:schemeClr>
              </a:solidFill>
            </a:ln>
          </p:spPr>
          <p:txBody>
            <a:bodyPr wrap="none" rtlCol="0">
              <a:spAutoFit/>
            </a:bodyPr>
            <a:lstStyle/>
            <a:p>
              <a:pPr algn="ctr"/>
              <a:r>
                <a:rPr lang="en-US" altLang="ko-KR" sz="1400" dirty="0">
                  <a:solidFill>
                    <a:schemeClr val="bg1">
                      <a:lumMod val="85000"/>
                    </a:schemeClr>
                  </a:solidFill>
                </a:rPr>
                <a:t>0x5648…6dca</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Hash(B </a:t>
              </a:r>
              <a:r>
                <a:rPr lang="ko-KR" altLang="en-US" sz="1200" b="0" dirty="0">
                  <a:solidFill>
                    <a:schemeClr val="bg1">
                      <a:lumMod val="85000"/>
                    </a:schemeClr>
                  </a:solidFill>
                </a:rPr>
                <a:t>➡ </a:t>
              </a:r>
              <a:r>
                <a:rPr lang="en-US" altLang="ko-KR" sz="1200" dirty="0">
                  <a:solidFill>
                    <a:schemeClr val="bg1">
                      <a:lumMod val="85000"/>
                    </a:schemeClr>
                  </a:solidFill>
                </a:rPr>
                <a:t>C</a:t>
              </a:r>
              <a:r>
                <a:rPr lang="en-US" altLang="ko-KR" sz="1200" b="0" dirty="0">
                  <a:solidFill>
                    <a:schemeClr val="bg1">
                      <a:lumMod val="85000"/>
                    </a:schemeClr>
                  </a:solidFill>
                </a:rPr>
                <a:t> 200 ETH)</a:t>
              </a:r>
              <a:endParaRPr lang="ko-KR" altLang="en-US" sz="1200" dirty="0">
                <a:solidFill>
                  <a:schemeClr val="bg1">
                    <a:lumMod val="85000"/>
                  </a:schemeClr>
                </a:solidFill>
              </a:endParaRPr>
            </a:p>
          </p:txBody>
        </p:sp>
        <p:sp>
          <p:nvSpPr>
            <p:cNvPr id="52" name="TextBox 51">
              <a:extLst>
                <a:ext uri="{FF2B5EF4-FFF2-40B4-BE49-F238E27FC236}">
                  <a16:creationId xmlns:a16="http://schemas.microsoft.com/office/drawing/2014/main" id="{6D1792F1-DEC8-4CA3-9C2E-52601C9436BC}"/>
                </a:ext>
              </a:extLst>
            </p:cNvPr>
            <p:cNvSpPr txBox="1"/>
            <p:nvPr/>
          </p:nvSpPr>
          <p:spPr>
            <a:xfrm>
              <a:off x="4808290" y="2977940"/>
              <a:ext cx="2160000" cy="523220"/>
            </a:xfrm>
            <a:prstGeom prst="rect">
              <a:avLst/>
            </a:prstGeom>
            <a:noFill/>
            <a:ln w="12700">
              <a:solidFill>
                <a:schemeClr val="bg1">
                  <a:lumMod val="85000"/>
                </a:schemeClr>
              </a:solidFill>
            </a:ln>
          </p:spPr>
          <p:txBody>
            <a:bodyPr wrap="none" rtlCol="0">
              <a:spAutoFit/>
            </a:bodyPr>
            <a:lstStyle/>
            <a:p>
              <a:pPr algn="ctr"/>
              <a:r>
                <a:rPr lang="en-US" altLang="ko-KR" sz="1400" dirty="0">
                  <a:solidFill>
                    <a:schemeClr val="bg1">
                      <a:lumMod val="85000"/>
                    </a:schemeClr>
                  </a:solidFill>
                </a:rPr>
                <a:t>0x89c3…a88c</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Hash(b198…15ae5648…6dca</a:t>
              </a:r>
              <a:r>
                <a:rPr lang="en-US" altLang="ko-KR" sz="1200" b="0" dirty="0">
                  <a:solidFill>
                    <a:schemeClr val="bg1">
                      <a:lumMod val="85000"/>
                    </a:schemeClr>
                  </a:solidFill>
                </a:rPr>
                <a:t>)</a:t>
              </a:r>
              <a:endParaRPr lang="ko-KR" altLang="en-US" sz="1200" dirty="0">
                <a:solidFill>
                  <a:schemeClr val="bg1">
                    <a:lumMod val="85000"/>
                  </a:schemeClr>
                </a:solidFill>
              </a:endParaRPr>
            </a:p>
          </p:txBody>
        </p:sp>
        <p:cxnSp>
          <p:nvCxnSpPr>
            <p:cNvPr id="53" name="직선 화살표 연결선 52">
              <a:extLst>
                <a:ext uri="{FF2B5EF4-FFF2-40B4-BE49-F238E27FC236}">
                  <a16:creationId xmlns:a16="http://schemas.microsoft.com/office/drawing/2014/main" id="{87563668-5DA4-4086-8105-2AFC5CE2A3A9}"/>
                </a:ext>
              </a:extLst>
            </p:cNvPr>
            <p:cNvCxnSpPr>
              <a:cxnSpLocks/>
              <a:stCxn id="48" idx="0"/>
              <a:endCxn id="50" idx="2"/>
            </p:cNvCxnSpPr>
            <p:nvPr/>
          </p:nvCxnSpPr>
          <p:spPr>
            <a:xfrm flipV="1">
              <a:off x="4728510" y="4243552"/>
              <a:ext cx="0" cy="255716"/>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4" name="직선 화살표 연결선 53">
              <a:extLst>
                <a:ext uri="{FF2B5EF4-FFF2-40B4-BE49-F238E27FC236}">
                  <a16:creationId xmlns:a16="http://schemas.microsoft.com/office/drawing/2014/main" id="{E254CF46-5F3A-4743-835C-0692DE87E75A}"/>
                </a:ext>
              </a:extLst>
            </p:cNvPr>
            <p:cNvCxnSpPr>
              <a:cxnSpLocks/>
              <a:stCxn id="49" idx="0"/>
              <a:endCxn id="51" idx="2"/>
            </p:cNvCxnSpPr>
            <p:nvPr/>
          </p:nvCxnSpPr>
          <p:spPr>
            <a:xfrm flipH="1" flipV="1">
              <a:off x="7071140" y="4244145"/>
              <a:ext cx="4611" cy="257812"/>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5" name="직선 화살표 연결선 54">
              <a:extLst>
                <a:ext uri="{FF2B5EF4-FFF2-40B4-BE49-F238E27FC236}">
                  <a16:creationId xmlns:a16="http://schemas.microsoft.com/office/drawing/2014/main" id="{FCE8D497-2D1B-4357-AF20-2E0C32058038}"/>
                </a:ext>
              </a:extLst>
            </p:cNvPr>
            <p:cNvCxnSpPr>
              <a:cxnSpLocks/>
              <a:stCxn id="50" idx="0"/>
              <a:endCxn id="52" idx="2"/>
            </p:cNvCxnSpPr>
            <p:nvPr/>
          </p:nvCxnSpPr>
          <p:spPr>
            <a:xfrm flipV="1">
              <a:off x="4728510" y="3501160"/>
              <a:ext cx="1159780" cy="219172"/>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6" name="직선 화살표 연결선 55">
              <a:extLst>
                <a:ext uri="{FF2B5EF4-FFF2-40B4-BE49-F238E27FC236}">
                  <a16:creationId xmlns:a16="http://schemas.microsoft.com/office/drawing/2014/main" id="{3E7D4E53-D1F7-4979-BC22-6EAA1DB8F819}"/>
                </a:ext>
              </a:extLst>
            </p:cNvPr>
            <p:cNvCxnSpPr>
              <a:cxnSpLocks/>
              <a:stCxn id="51" idx="0"/>
              <a:endCxn id="52" idx="2"/>
            </p:cNvCxnSpPr>
            <p:nvPr/>
          </p:nvCxnSpPr>
          <p:spPr>
            <a:xfrm flipH="1" flipV="1">
              <a:off x="5888290" y="3501160"/>
              <a:ext cx="1182850" cy="219765"/>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9809845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DCBA52B7-0BED-4FC4-8F81-B657642A42AD}"/>
              </a:ext>
            </a:extLst>
          </p:cNvPr>
          <p:cNvSpPr>
            <a:spLocks noGrp="1"/>
          </p:cNvSpPr>
          <p:nvPr>
            <p:ph idx="1"/>
          </p:nvPr>
        </p:nvSpPr>
        <p:spPr>
          <a:xfrm>
            <a:off x="241299" y="674860"/>
            <a:ext cx="11723689" cy="6183140"/>
          </a:xfrm>
        </p:spPr>
        <p:txBody>
          <a:bodyPr>
            <a:normAutofit fontScale="70000" lnSpcReduction="20000"/>
          </a:bodyPr>
          <a:lstStyle/>
          <a:p>
            <a:pPr indent="0">
              <a:lnSpc>
                <a:spcPct val="120000"/>
              </a:lnSpc>
              <a:buNone/>
            </a:pPr>
            <a:r>
              <a:rPr lang="ko-KR" altLang="en-US" dirty="0"/>
              <a:t>프라이버시</a:t>
            </a:r>
            <a:r>
              <a:rPr lang="en-US" altLang="ko-KR" dirty="0"/>
              <a:t>(Privacy)</a:t>
            </a:r>
            <a:r>
              <a:rPr lang="ko-KR" altLang="en-US" dirty="0"/>
              <a:t>는 전자 시대에서 열린 사회를 위해 필수적이다</a:t>
            </a:r>
            <a:r>
              <a:rPr lang="en-US" altLang="ko-KR" dirty="0"/>
              <a:t>. </a:t>
            </a:r>
            <a:r>
              <a:rPr lang="ko-KR" altLang="en-US" dirty="0"/>
              <a:t>프라이버시는 비밀과 다르다</a:t>
            </a:r>
            <a:r>
              <a:rPr lang="en-US" altLang="ko-KR" dirty="0"/>
              <a:t>. </a:t>
            </a:r>
            <a:r>
              <a:rPr lang="ko-KR" altLang="en-US" dirty="0"/>
              <a:t>프라이버시는 세상의 모든 사람들이 알게 되는 것을 원하지 않는 것이고</a:t>
            </a:r>
            <a:r>
              <a:rPr lang="en-US" altLang="ko-KR" dirty="0"/>
              <a:t>, </a:t>
            </a:r>
            <a:r>
              <a:rPr lang="ko-KR" altLang="en-US" dirty="0"/>
              <a:t>비밀은 어느 누구도 알지 못하게 하는 것이다</a:t>
            </a:r>
            <a:r>
              <a:rPr lang="en-US" altLang="ko-KR" dirty="0"/>
              <a:t>. </a:t>
            </a:r>
            <a:r>
              <a:rPr lang="ko-KR" altLang="en-US" dirty="0"/>
              <a:t>프라이버시는 자신에 대해 선택적으로 세상에 드러낼 수 있는 힘이다</a:t>
            </a:r>
            <a:r>
              <a:rPr lang="en-US" altLang="ko-KR" dirty="0"/>
              <a:t>.</a:t>
            </a:r>
          </a:p>
          <a:p>
            <a:pPr indent="0">
              <a:lnSpc>
                <a:spcPct val="120000"/>
              </a:lnSpc>
              <a:buNone/>
            </a:pPr>
            <a:r>
              <a:rPr lang="ko-KR" altLang="en-US" dirty="0"/>
              <a:t>프라이버시를 보호하려면</a:t>
            </a:r>
            <a:r>
              <a:rPr lang="en-US" altLang="ko-KR" dirty="0"/>
              <a:t>, </a:t>
            </a:r>
            <a:r>
              <a:rPr lang="ko-KR" altLang="en-US" dirty="0"/>
              <a:t>거래 당사자는 오직 해당 거래에 직접적으로 필요한 정보만 알아야 한다</a:t>
            </a:r>
            <a:r>
              <a:rPr lang="en-US" altLang="ko-KR" dirty="0"/>
              <a:t>. </a:t>
            </a:r>
            <a:r>
              <a:rPr lang="ko-KR" altLang="en-US" dirty="0"/>
              <a:t>만약 가게에서 잡지를 구매하고 점원에게 현금을 </a:t>
            </a:r>
            <a:r>
              <a:rPr lang="ko-KR" altLang="en-US" dirty="0" err="1"/>
              <a:t>건네준다면</a:t>
            </a:r>
            <a:r>
              <a:rPr lang="en-US" altLang="ko-KR" dirty="0"/>
              <a:t>, </a:t>
            </a:r>
            <a:r>
              <a:rPr lang="ko-KR" altLang="en-US" dirty="0"/>
              <a:t>내가 누구인지에 대해 알려줄 필요가 없다</a:t>
            </a:r>
            <a:r>
              <a:rPr lang="en-US" altLang="ko-KR" dirty="0"/>
              <a:t>. </a:t>
            </a:r>
            <a:r>
              <a:rPr lang="ko-KR" altLang="en-US" dirty="0"/>
              <a:t>만약 그걸 알려줘야 한다면</a:t>
            </a:r>
            <a:r>
              <a:rPr lang="en-US" altLang="ko-KR" dirty="0"/>
              <a:t>, </a:t>
            </a:r>
            <a:r>
              <a:rPr lang="ko-KR" altLang="en-US" dirty="0"/>
              <a:t>프라이버시가 보호되지 않는 것이다</a:t>
            </a:r>
            <a:r>
              <a:rPr lang="en-US" altLang="ko-KR" dirty="0"/>
              <a:t>.</a:t>
            </a:r>
          </a:p>
          <a:p>
            <a:pPr indent="0">
              <a:lnSpc>
                <a:spcPct val="120000"/>
              </a:lnSpc>
              <a:buNone/>
            </a:pPr>
            <a:r>
              <a:rPr lang="ko-KR" altLang="en-US" dirty="0"/>
              <a:t>열린 사회에서 프라이버시를 보호하려면 익명의 거래 시스템이 필요하다</a:t>
            </a:r>
            <a:r>
              <a:rPr lang="en-US" altLang="ko-KR" dirty="0"/>
              <a:t>. </a:t>
            </a:r>
            <a:r>
              <a:rPr lang="ko-KR" altLang="en-US" dirty="0"/>
              <a:t>지금까지는 현금이 그런 역할을 했다</a:t>
            </a:r>
            <a:r>
              <a:rPr lang="en-US" altLang="ko-KR" dirty="0"/>
              <a:t>. </a:t>
            </a:r>
            <a:r>
              <a:rPr lang="ko-KR" altLang="en-US" dirty="0"/>
              <a:t>익명의 거래 시스템은 비밀 거래 시스템이 아니다</a:t>
            </a:r>
            <a:r>
              <a:rPr lang="en-US" altLang="ko-KR" dirty="0"/>
              <a:t>. </a:t>
            </a:r>
            <a:r>
              <a:rPr lang="ko-KR" altLang="en-US" dirty="0"/>
              <a:t>익명의 거래 시스템에서 개인들은 자신이 원하는 만큼 자신에 대한 정보를 공개할 수 있다</a:t>
            </a:r>
            <a:r>
              <a:rPr lang="en-US" altLang="ko-KR" dirty="0"/>
              <a:t>.</a:t>
            </a:r>
          </a:p>
          <a:p>
            <a:pPr indent="0">
              <a:lnSpc>
                <a:spcPct val="120000"/>
              </a:lnSpc>
              <a:buNone/>
            </a:pPr>
            <a:r>
              <a:rPr lang="ko-KR" altLang="en-US" dirty="0"/>
              <a:t>열린 사회에서 프라이버시를 보호하려면 암호기술이 필요하다</a:t>
            </a:r>
            <a:r>
              <a:rPr lang="en-US" altLang="ko-KR" dirty="0"/>
              <a:t>. </a:t>
            </a:r>
            <a:r>
              <a:rPr lang="ko-KR" altLang="en-US" dirty="0"/>
              <a:t>내가 한 말은 내가 공개하고 싶은 사람들에게만 공개되어야 한다</a:t>
            </a:r>
            <a:r>
              <a:rPr lang="en-US" altLang="ko-KR" dirty="0"/>
              <a:t>. </a:t>
            </a:r>
            <a:r>
              <a:rPr lang="ko-KR" altLang="en-US" dirty="0"/>
              <a:t>만약 내가 한 말이 전 세계 누구에게나 알려질 수 있다면</a:t>
            </a:r>
            <a:r>
              <a:rPr lang="en-US" altLang="ko-KR" dirty="0"/>
              <a:t>, </a:t>
            </a:r>
            <a:r>
              <a:rPr lang="ko-KR" altLang="en-US" dirty="0"/>
              <a:t>프라이버시가 보호되지 않는 것이다</a:t>
            </a:r>
            <a:r>
              <a:rPr lang="en-US" altLang="ko-KR" dirty="0"/>
              <a:t>.</a:t>
            </a:r>
          </a:p>
          <a:p>
            <a:pPr indent="0">
              <a:lnSpc>
                <a:spcPct val="120000"/>
              </a:lnSpc>
              <a:buNone/>
            </a:pPr>
            <a:r>
              <a:rPr lang="ko-KR" altLang="en-US" dirty="0"/>
              <a:t>정부나 기업 또는 다른 거대 조직들이 우리의 프라이버시를 지켜줄 것이라고 기대할 수 없다</a:t>
            </a:r>
            <a:r>
              <a:rPr lang="en-US" altLang="ko-KR" dirty="0"/>
              <a:t>. </a:t>
            </a:r>
            <a:r>
              <a:rPr lang="ko-KR" altLang="en-US" dirty="0"/>
              <a:t>프라이버시 보호를 원한다면</a:t>
            </a:r>
            <a:r>
              <a:rPr lang="en-US" altLang="ko-KR" dirty="0"/>
              <a:t>, </a:t>
            </a:r>
            <a:r>
              <a:rPr lang="ko-KR" altLang="en-US" dirty="0"/>
              <a:t>우리 스스로 지켜야 한다</a:t>
            </a:r>
            <a:r>
              <a:rPr lang="en-US" altLang="ko-KR" dirty="0"/>
              <a:t>. </a:t>
            </a:r>
            <a:r>
              <a:rPr lang="ko-KR" altLang="en-US" dirty="0"/>
              <a:t>우리는 익명의 거래가 이루어질 수 있는 시스템을 만들기 위해 힘을 합쳐야 한다</a:t>
            </a:r>
            <a:r>
              <a:rPr lang="en-US" altLang="ko-KR" dirty="0"/>
              <a:t>.</a:t>
            </a:r>
          </a:p>
          <a:p>
            <a:pPr indent="0">
              <a:lnSpc>
                <a:spcPct val="120000"/>
              </a:lnSpc>
              <a:buNone/>
            </a:pPr>
            <a:r>
              <a:rPr lang="ko-KR" altLang="en-US" dirty="0" err="1"/>
              <a:t>사이퍼펑크는</a:t>
            </a:r>
            <a:r>
              <a:rPr lang="ko-KR" altLang="en-US" dirty="0"/>
              <a:t> 익명의 시스템을 만들기 위해 노력한다</a:t>
            </a:r>
            <a:r>
              <a:rPr lang="en-US" altLang="ko-KR" dirty="0"/>
              <a:t>. </a:t>
            </a:r>
            <a:r>
              <a:rPr lang="ko-KR" altLang="en-US" dirty="0"/>
              <a:t>우리는 암호기술과 익명의 </a:t>
            </a:r>
            <a:r>
              <a:rPr lang="ko-KR" altLang="en-US" dirty="0" err="1"/>
              <a:t>메일링</a:t>
            </a:r>
            <a:r>
              <a:rPr lang="ko-KR" altLang="en-US" dirty="0"/>
              <a:t> 리스트 시스템</a:t>
            </a:r>
            <a:r>
              <a:rPr lang="en-US" altLang="ko-KR" dirty="0"/>
              <a:t>, </a:t>
            </a:r>
            <a:r>
              <a:rPr lang="ko-KR" altLang="en-US" dirty="0"/>
              <a:t>디지털 서명</a:t>
            </a:r>
            <a:r>
              <a:rPr lang="en-US" altLang="ko-KR" dirty="0"/>
              <a:t>, </a:t>
            </a:r>
            <a:r>
              <a:rPr lang="ko-KR" altLang="en-US" dirty="0"/>
              <a:t>그리고 전자화폐를 사용하여 우리의 프라이버시를 보호한다</a:t>
            </a:r>
            <a:r>
              <a:rPr lang="en-US" altLang="ko-KR" dirty="0"/>
              <a:t>.</a:t>
            </a:r>
          </a:p>
          <a:p>
            <a:pPr indent="0">
              <a:lnSpc>
                <a:spcPct val="120000"/>
              </a:lnSpc>
              <a:buNone/>
            </a:pPr>
            <a:r>
              <a:rPr lang="ko-KR" altLang="en-US" dirty="0" err="1"/>
              <a:t>사이퍼펑크는</a:t>
            </a:r>
            <a:r>
              <a:rPr lang="ko-KR" altLang="en-US" dirty="0"/>
              <a:t> 코드를 개발한다</a:t>
            </a:r>
            <a:r>
              <a:rPr lang="en-US" altLang="ko-KR" dirty="0"/>
              <a:t>. </a:t>
            </a:r>
            <a:r>
              <a:rPr lang="ko-KR" altLang="en-US" dirty="0"/>
              <a:t>프라이버시를 보호하기 위한 소프트웨어를 개발해야 하는데</a:t>
            </a:r>
            <a:r>
              <a:rPr lang="en-US" altLang="ko-KR" dirty="0"/>
              <a:t>, </a:t>
            </a:r>
            <a:r>
              <a:rPr lang="ko-KR" altLang="en-US" dirty="0"/>
              <a:t>우리 모두가 하지 않으면 프라이버시를 지킬 수 없기 때문에</a:t>
            </a:r>
            <a:r>
              <a:rPr lang="en-US" altLang="ko-KR" dirty="0"/>
              <a:t>, </a:t>
            </a:r>
            <a:r>
              <a:rPr lang="ko-KR" altLang="en-US" dirty="0"/>
              <a:t>우리가 직접 개발할 것이다</a:t>
            </a:r>
            <a:r>
              <a:rPr lang="en-US" altLang="ko-KR" dirty="0"/>
              <a:t>. </a:t>
            </a:r>
            <a:r>
              <a:rPr lang="ko-KR" altLang="en-US" dirty="0"/>
              <a:t>우리가 짠 코드는 동료 </a:t>
            </a:r>
            <a:r>
              <a:rPr lang="ko-KR" altLang="en-US" dirty="0" err="1"/>
              <a:t>사이퍼펑크</a:t>
            </a:r>
            <a:r>
              <a:rPr lang="ko-KR" altLang="en-US" dirty="0"/>
              <a:t> 개발자들이 이용할 수 있도록 전 세계에 무료로 배포될 것이다</a:t>
            </a:r>
            <a:r>
              <a:rPr lang="en-US" altLang="ko-KR" dirty="0"/>
              <a:t>. </a:t>
            </a:r>
            <a:r>
              <a:rPr lang="ko-KR" altLang="en-US" dirty="0"/>
              <a:t>이 소프트웨어는 결코 파괴되지 않을 것이고</a:t>
            </a:r>
            <a:r>
              <a:rPr lang="en-US" altLang="ko-KR" dirty="0"/>
              <a:t>, </a:t>
            </a:r>
            <a:r>
              <a:rPr lang="ko-KR" altLang="en-US" dirty="0"/>
              <a:t>광범위하게 분산된 시스템은 절대 정지되지 않을 것이다</a:t>
            </a:r>
            <a:r>
              <a:rPr lang="en-US" altLang="ko-KR" dirty="0"/>
              <a:t>.</a:t>
            </a:r>
          </a:p>
          <a:p>
            <a:pPr indent="0">
              <a:lnSpc>
                <a:spcPct val="120000"/>
              </a:lnSpc>
              <a:buNone/>
            </a:pPr>
            <a:r>
              <a:rPr lang="ko-KR" altLang="en-US" dirty="0" err="1"/>
              <a:t>사이퍼펑크는</a:t>
            </a:r>
            <a:r>
              <a:rPr lang="ko-KR" altLang="en-US" dirty="0"/>
              <a:t> 암호기술에 대한 규제를 반대한다</a:t>
            </a:r>
            <a:r>
              <a:rPr lang="en-US" altLang="ko-KR" dirty="0"/>
              <a:t>. </a:t>
            </a:r>
            <a:r>
              <a:rPr lang="ko-KR" altLang="en-US" dirty="0"/>
              <a:t>암호기술을 규제하는 법률은 국가의 경계선을 벗어날 수 없다</a:t>
            </a:r>
            <a:r>
              <a:rPr lang="en-US" altLang="ko-KR" dirty="0"/>
              <a:t>. </a:t>
            </a:r>
            <a:r>
              <a:rPr lang="ko-KR" altLang="en-US" dirty="0"/>
              <a:t>암호기술은 </a:t>
            </a:r>
            <a:r>
              <a:rPr lang="ko-KR" altLang="en-US" dirty="0" err="1"/>
              <a:t>글로벌하게</a:t>
            </a:r>
            <a:r>
              <a:rPr lang="ko-KR" altLang="en-US" dirty="0"/>
              <a:t> 퍼질 것이며</a:t>
            </a:r>
            <a:r>
              <a:rPr lang="en-US" altLang="ko-KR" dirty="0"/>
              <a:t>, </a:t>
            </a:r>
            <a:r>
              <a:rPr lang="ko-KR" altLang="en-US" dirty="0"/>
              <a:t>그와 함께 익명의 거래 시스템도 전 세계로 확산될 것이다</a:t>
            </a:r>
            <a:r>
              <a:rPr lang="en-US" altLang="ko-KR" dirty="0"/>
              <a:t>.</a:t>
            </a:r>
          </a:p>
          <a:p>
            <a:pPr indent="0">
              <a:lnSpc>
                <a:spcPct val="120000"/>
              </a:lnSpc>
              <a:buNone/>
            </a:pPr>
            <a:r>
              <a:rPr lang="ko-KR" altLang="en-US" dirty="0" err="1"/>
              <a:t>사이퍼펑크는</a:t>
            </a:r>
            <a:r>
              <a:rPr lang="ko-KR" altLang="en-US" dirty="0"/>
              <a:t> 프라이버시를 안전하게 지켜주는 네트워크를 만들기 위해 적극 참여한다</a:t>
            </a:r>
            <a:r>
              <a:rPr lang="en-US" altLang="ko-KR" dirty="0"/>
              <a:t>. </a:t>
            </a:r>
            <a:r>
              <a:rPr lang="ko-KR" altLang="en-US" dirty="0"/>
              <a:t>우리 함께 앞으로 힘차게 전진하자</a:t>
            </a:r>
            <a:r>
              <a:rPr lang="en-US" altLang="ko-KR" dirty="0"/>
              <a:t>!</a:t>
            </a:r>
          </a:p>
          <a:p>
            <a:pPr indent="0">
              <a:lnSpc>
                <a:spcPct val="120000"/>
              </a:lnSpc>
              <a:buNone/>
            </a:pPr>
            <a:endParaRPr lang="en-US" altLang="ko-KR" sz="1000" dirty="0"/>
          </a:p>
          <a:p>
            <a:pPr indent="0">
              <a:lnSpc>
                <a:spcPct val="120000"/>
              </a:lnSpc>
              <a:buNone/>
            </a:pPr>
            <a:r>
              <a:rPr lang="ko-KR" altLang="en-US" dirty="0"/>
              <a:t>에릭 휴즈</a:t>
            </a:r>
            <a:r>
              <a:rPr lang="en-US" altLang="ko-KR" dirty="0"/>
              <a:t>(Eric Hughes), hughes@soda.berkeley.edu, 1993</a:t>
            </a:r>
            <a:r>
              <a:rPr lang="ko-KR" altLang="en-US" dirty="0"/>
              <a:t>년 </a:t>
            </a:r>
            <a:r>
              <a:rPr lang="en-US" altLang="ko-KR" dirty="0"/>
              <a:t>3</a:t>
            </a:r>
            <a:r>
              <a:rPr lang="ko-KR" altLang="en-US" dirty="0"/>
              <a:t>월 </a:t>
            </a:r>
            <a:r>
              <a:rPr lang="en-US" altLang="ko-KR" dirty="0"/>
              <a:t>9</a:t>
            </a:r>
            <a:r>
              <a:rPr lang="ko-KR" altLang="en-US" dirty="0"/>
              <a:t>일</a:t>
            </a:r>
            <a:endParaRPr lang="en-US" altLang="ko-KR" dirty="0"/>
          </a:p>
          <a:p>
            <a:pPr marL="144000"/>
            <a:endParaRPr lang="en-US" altLang="ko-KR" sz="900" dirty="0"/>
          </a:p>
        </p:txBody>
      </p:sp>
      <p:sp>
        <p:nvSpPr>
          <p:cNvPr id="3" name="제목 2">
            <a:extLst>
              <a:ext uri="{FF2B5EF4-FFF2-40B4-BE49-F238E27FC236}">
                <a16:creationId xmlns:a16="http://schemas.microsoft.com/office/drawing/2014/main" id="{E9F5C65C-51F9-4FBB-8143-41EAAC35E41E}"/>
              </a:ext>
            </a:extLst>
          </p:cNvPr>
          <p:cNvSpPr>
            <a:spLocks noGrp="1"/>
          </p:cNvSpPr>
          <p:nvPr>
            <p:ph type="title"/>
          </p:nvPr>
        </p:nvSpPr>
        <p:spPr/>
        <p:txBody>
          <a:bodyPr/>
          <a:lstStyle/>
          <a:p>
            <a:r>
              <a:rPr lang="ko-KR" altLang="en-US" dirty="0" err="1"/>
              <a:t>사이퍼펑크</a:t>
            </a:r>
            <a:r>
              <a:rPr lang="en-US" altLang="ko-KR" dirty="0"/>
              <a:t> </a:t>
            </a:r>
            <a:r>
              <a:rPr lang="ko-KR" altLang="en-US" dirty="0"/>
              <a:t>선언문 </a:t>
            </a:r>
            <a:r>
              <a:rPr lang="en-US" altLang="ko-KR" dirty="0"/>
              <a:t>(A </a:t>
            </a:r>
            <a:r>
              <a:rPr lang="en-US" altLang="ko-KR" dirty="0" err="1"/>
              <a:t>Cypherpunk's</a:t>
            </a:r>
            <a:r>
              <a:rPr lang="en-US" altLang="ko-KR" dirty="0"/>
              <a:t> Manifesto) </a:t>
            </a:r>
            <a:r>
              <a:rPr lang="ko-KR" altLang="en-US" dirty="0"/>
              <a:t>요약</a:t>
            </a:r>
          </a:p>
        </p:txBody>
      </p:sp>
      <p:sp>
        <p:nvSpPr>
          <p:cNvPr id="9" name="TextBox 8">
            <a:extLst>
              <a:ext uri="{FF2B5EF4-FFF2-40B4-BE49-F238E27FC236}">
                <a16:creationId xmlns:a16="http://schemas.microsoft.com/office/drawing/2014/main" id="{2D15483C-0FA3-46B1-A0AE-EA79FE1AF4C8}"/>
              </a:ext>
            </a:extLst>
          </p:cNvPr>
          <p:cNvSpPr txBox="1"/>
          <p:nvPr/>
        </p:nvSpPr>
        <p:spPr>
          <a:xfrm>
            <a:off x="8570472" y="275338"/>
            <a:ext cx="3380228" cy="230832"/>
          </a:xfrm>
          <a:prstGeom prst="rect">
            <a:avLst/>
          </a:prstGeom>
          <a:noFill/>
        </p:spPr>
        <p:txBody>
          <a:bodyPr wrap="square">
            <a:spAutoFit/>
          </a:bodyPr>
          <a:lstStyle/>
          <a:p>
            <a:pPr algn="r"/>
            <a:r>
              <a:rPr lang="ko-KR" altLang="en-US" sz="900" dirty="0">
                <a:solidFill>
                  <a:schemeClr val="bg1">
                    <a:lumMod val="50000"/>
                  </a:schemeClr>
                </a:solidFill>
                <a:hlinkClick r:id="rId2">
                  <a:extLst>
                    <a:ext uri="{A12FA001-AC4F-418D-AE19-62706E023703}">
                      <ahyp:hlinkClr xmlns:ahyp="http://schemas.microsoft.com/office/drawing/2018/hyperlinkcolor" val="tx"/>
                    </a:ext>
                  </a:extLst>
                </a:hlinkClick>
              </a:rPr>
              <a:t>https://www.activism.net/cypherpunk/manifesto.html</a:t>
            </a:r>
            <a:endParaRPr lang="en-US" altLang="ko-KR" sz="900" dirty="0">
              <a:solidFill>
                <a:schemeClr val="bg1">
                  <a:lumMod val="50000"/>
                </a:schemeClr>
              </a:solidFill>
            </a:endParaRPr>
          </a:p>
        </p:txBody>
      </p:sp>
    </p:spTree>
    <p:extLst>
      <p:ext uri="{BB962C8B-B14F-4D97-AF65-F5344CB8AC3E}">
        <p14:creationId xmlns:p14="http://schemas.microsoft.com/office/powerpoint/2010/main" val="71835638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 name="그룹 40">
            <a:extLst>
              <a:ext uri="{FF2B5EF4-FFF2-40B4-BE49-F238E27FC236}">
                <a16:creationId xmlns:a16="http://schemas.microsoft.com/office/drawing/2014/main" id="{CC61105B-8A84-41C5-9E2B-1AF1D81F6292}"/>
              </a:ext>
            </a:extLst>
          </p:cNvPr>
          <p:cNvGrpSpPr/>
          <p:nvPr/>
        </p:nvGrpSpPr>
        <p:grpSpPr>
          <a:xfrm>
            <a:off x="1088034" y="3183938"/>
            <a:ext cx="4507241" cy="1831794"/>
            <a:chOff x="3648510" y="2977940"/>
            <a:chExt cx="4507241" cy="1831794"/>
          </a:xfrm>
        </p:grpSpPr>
        <p:sp>
          <p:nvSpPr>
            <p:cNvPr id="43" name="TextBox 42">
              <a:extLst>
                <a:ext uri="{FF2B5EF4-FFF2-40B4-BE49-F238E27FC236}">
                  <a16:creationId xmlns:a16="http://schemas.microsoft.com/office/drawing/2014/main" id="{B2D20F26-B127-4CC5-9A5D-18240BF5CAEC}"/>
                </a:ext>
              </a:extLst>
            </p:cNvPr>
            <p:cNvSpPr txBox="1"/>
            <p:nvPr/>
          </p:nvSpPr>
          <p:spPr>
            <a:xfrm>
              <a:off x="3648510" y="4499268"/>
              <a:ext cx="2160000" cy="307777"/>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rPr>
                <a:t>Tx0 A </a:t>
              </a:r>
              <a:r>
                <a:rPr lang="ko-KR" altLang="en-US" sz="1400" b="0" dirty="0">
                  <a:solidFill>
                    <a:schemeClr val="bg1">
                      <a:lumMod val="85000"/>
                    </a:schemeClr>
                  </a:solidFill>
                </a:rPr>
                <a:t>➡ </a:t>
              </a:r>
              <a:r>
                <a:rPr lang="en-US" altLang="ko-KR" sz="1400" b="0" dirty="0">
                  <a:solidFill>
                    <a:schemeClr val="bg1">
                      <a:lumMod val="85000"/>
                    </a:schemeClr>
                  </a:solidFill>
                </a:rPr>
                <a:t>B 100 ETH</a:t>
              </a:r>
              <a:endParaRPr lang="ko-KR" altLang="en-US" sz="1400" dirty="0">
                <a:solidFill>
                  <a:schemeClr val="bg1">
                    <a:lumMod val="85000"/>
                  </a:schemeClr>
                </a:solidFill>
              </a:endParaRPr>
            </a:p>
          </p:txBody>
        </p:sp>
        <p:sp>
          <p:nvSpPr>
            <p:cNvPr id="47" name="TextBox 46">
              <a:extLst>
                <a:ext uri="{FF2B5EF4-FFF2-40B4-BE49-F238E27FC236}">
                  <a16:creationId xmlns:a16="http://schemas.microsoft.com/office/drawing/2014/main" id="{4FC991F1-D85A-4D78-BCB6-E3657CC1A750}"/>
                </a:ext>
              </a:extLst>
            </p:cNvPr>
            <p:cNvSpPr txBox="1"/>
            <p:nvPr/>
          </p:nvSpPr>
          <p:spPr>
            <a:xfrm>
              <a:off x="5995751" y="4501957"/>
              <a:ext cx="2160000" cy="307777"/>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rPr>
                <a:t>Tx1 B </a:t>
              </a:r>
              <a:r>
                <a:rPr lang="ko-KR" altLang="en-US" sz="1400" b="0" dirty="0">
                  <a:solidFill>
                    <a:schemeClr val="bg1">
                      <a:lumMod val="85000"/>
                    </a:schemeClr>
                  </a:solidFill>
                </a:rPr>
                <a:t>➡ </a:t>
              </a:r>
              <a:r>
                <a:rPr lang="en-US" altLang="ko-KR" sz="1400" dirty="0">
                  <a:solidFill>
                    <a:schemeClr val="bg1">
                      <a:lumMod val="85000"/>
                    </a:schemeClr>
                  </a:solidFill>
                </a:rPr>
                <a:t>C</a:t>
              </a:r>
              <a:r>
                <a:rPr lang="en-US" altLang="ko-KR" sz="1400" b="0" dirty="0">
                  <a:solidFill>
                    <a:schemeClr val="bg1">
                      <a:lumMod val="85000"/>
                    </a:schemeClr>
                  </a:solidFill>
                </a:rPr>
                <a:t> 200 ETH</a:t>
              </a:r>
              <a:endParaRPr lang="ko-KR" altLang="en-US" sz="1400" dirty="0">
                <a:solidFill>
                  <a:schemeClr val="bg1">
                    <a:lumMod val="85000"/>
                  </a:schemeClr>
                </a:solidFill>
              </a:endParaRPr>
            </a:p>
          </p:txBody>
        </p:sp>
        <p:sp>
          <p:nvSpPr>
            <p:cNvPr id="48" name="TextBox 47">
              <a:extLst>
                <a:ext uri="{FF2B5EF4-FFF2-40B4-BE49-F238E27FC236}">
                  <a16:creationId xmlns:a16="http://schemas.microsoft.com/office/drawing/2014/main" id="{7DF3A37D-F1BE-47FC-AC94-DB2D58CFC25C}"/>
                </a:ext>
              </a:extLst>
            </p:cNvPr>
            <p:cNvSpPr txBox="1"/>
            <p:nvPr/>
          </p:nvSpPr>
          <p:spPr>
            <a:xfrm>
              <a:off x="3648510" y="3720332"/>
              <a:ext cx="2160000" cy="523220"/>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rPr>
                <a:t>0xb198…15ae</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Hash(A </a:t>
              </a:r>
              <a:r>
                <a:rPr lang="ko-KR" altLang="en-US" sz="1200" b="0" dirty="0">
                  <a:solidFill>
                    <a:schemeClr val="bg1">
                      <a:lumMod val="85000"/>
                    </a:schemeClr>
                  </a:solidFill>
                </a:rPr>
                <a:t>➡ </a:t>
              </a:r>
              <a:r>
                <a:rPr lang="en-US" altLang="ko-KR" sz="1200" b="0" dirty="0">
                  <a:solidFill>
                    <a:schemeClr val="bg1">
                      <a:lumMod val="85000"/>
                    </a:schemeClr>
                  </a:solidFill>
                </a:rPr>
                <a:t>B 100 ETH)</a:t>
              </a:r>
              <a:endParaRPr lang="ko-KR" altLang="en-US" sz="1200" dirty="0">
                <a:solidFill>
                  <a:schemeClr val="bg1">
                    <a:lumMod val="85000"/>
                  </a:schemeClr>
                </a:solidFill>
              </a:endParaRPr>
            </a:p>
          </p:txBody>
        </p:sp>
        <p:sp>
          <p:nvSpPr>
            <p:cNvPr id="49" name="TextBox 48">
              <a:extLst>
                <a:ext uri="{FF2B5EF4-FFF2-40B4-BE49-F238E27FC236}">
                  <a16:creationId xmlns:a16="http://schemas.microsoft.com/office/drawing/2014/main" id="{936F486F-2D43-4385-8BBD-C34DDEA7CF92}"/>
                </a:ext>
              </a:extLst>
            </p:cNvPr>
            <p:cNvSpPr txBox="1"/>
            <p:nvPr/>
          </p:nvSpPr>
          <p:spPr>
            <a:xfrm>
              <a:off x="5991140" y="3720925"/>
              <a:ext cx="2160000" cy="523220"/>
            </a:xfrm>
            <a:prstGeom prst="rect">
              <a:avLst/>
            </a:prstGeom>
            <a:noFill/>
            <a:ln w="12700">
              <a:solidFill>
                <a:schemeClr val="bg1">
                  <a:lumMod val="85000"/>
                </a:schemeClr>
              </a:solidFill>
            </a:ln>
          </p:spPr>
          <p:txBody>
            <a:bodyPr wrap="none" rtlCol="0">
              <a:spAutoFit/>
            </a:bodyPr>
            <a:lstStyle/>
            <a:p>
              <a:pPr algn="ctr"/>
              <a:r>
                <a:rPr lang="en-US" altLang="ko-KR" sz="1400" dirty="0">
                  <a:solidFill>
                    <a:schemeClr val="bg1">
                      <a:lumMod val="85000"/>
                    </a:schemeClr>
                  </a:solidFill>
                </a:rPr>
                <a:t>0x5648…6dca</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Hash(B </a:t>
              </a:r>
              <a:r>
                <a:rPr lang="ko-KR" altLang="en-US" sz="1200" b="0" dirty="0">
                  <a:solidFill>
                    <a:schemeClr val="bg1">
                      <a:lumMod val="85000"/>
                    </a:schemeClr>
                  </a:solidFill>
                </a:rPr>
                <a:t>➡ </a:t>
              </a:r>
              <a:r>
                <a:rPr lang="en-US" altLang="ko-KR" sz="1200" dirty="0">
                  <a:solidFill>
                    <a:schemeClr val="bg1">
                      <a:lumMod val="85000"/>
                    </a:schemeClr>
                  </a:solidFill>
                </a:rPr>
                <a:t>C</a:t>
              </a:r>
              <a:r>
                <a:rPr lang="en-US" altLang="ko-KR" sz="1200" b="0" dirty="0">
                  <a:solidFill>
                    <a:schemeClr val="bg1">
                      <a:lumMod val="85000"/>
                    </a:schemeClr>
                  </a:solidFill>
                </a:rPr>
                <a:t> 200 ETH)</a:t>
              </a:r>
              <a:endParaRPr lang="ko-KR" altLang="en-US" sz="1200" dirty="0">
                <a:solidFill>
                  <a:schemeClr val="bg1">
                    <a:lumMod val="85000"/>
                  </a:schemeClr>
                </a:solidFill>
              </a:endParaRPr>
            </a:p>
          </p:txBody>
        </p:sp>
        <p:sp>
          <p:nvSpPr>
            <p:cNvPr id="50" name="TextBox 49">
              <a:extLst>
                <a:ext uri="{FF2B5EF4-FFF2-40B4-BE49-F238E27FC236}">
                  <a16:creationId xmlns:a16="http://schemas.microsoft.com/office/drawing/2014/main" id="{F18070BC-928C-4898-9AAB-881E552820D7}"/>
                </a:ext>
              </a:extLst>
            </p:cNvPr>
            <p:cNvSpPr txBox="1"/>
            <p:nvPr/>
          </p:nvSpPr>
          <p:spPr>
            <a:xfrm>
              <a:off x="4808290" y="2977940"/>
              <a:ext cx="2160000" cy="523220"/>
            </a:xfrm>
            <a:prstGeom prst="rect">
              <a:avLst/>
            </a:prstGeom>
            <a:noFill/>
            <a:ln w="12700">
              <a:solidFill>
                <a:schemeClr val="bg1">
                  <a:lumMod val="85000"/>
                </a:schemeClr>
              </a:solidFill>
            </a:ln>
          </p:spPr>
          <p:txBody>
            <a:bodyPr wrap="none" rtlCol="0">
              <a:spAutoFit/>
            </a:bodyPr>
            <a:lstStyle/>
            <a:p>
              <a:pPr algn="ctr"/>
              <a:r>
                <a:rPr lang="en-US" altLang="ko-KR" sz="1400" dirty="0">
                  <a:solidFill>
                    <a:schemeClr val="bg1">
                      <a:lumMod val="85000"/>
                    </a:schemeClr>
                  </a:solidFill>
                </a:rPr>
                <a:t>0x89c3…a88c</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Hash(b198…15ae5648…6dca</a:t>
              </a:r>
              <a:r>
                <a:rPr lang="en-US" altLang="ko-KR" sz="1200" b="0" dirty="0">
                  <a:solidFill>
                    <a:schemeClr val="bg1">
                      <a:lumMod val="85000"/>
                    </a:schemeClr>
                  </a:solidFill>
                </a:rPr>
                <a:t>)</a:t>
              </a:r>
              <a:endParaRPr lang="ko-KR" altLang="en-US" sz="1200" dirty="0">
                <a:solidFill>
                  <a:schemeClr val="bg1">
                    <a:lumMod val="85000"/>
                  </a:schemeClr>
                </a:solidFill>
              </a:endParaRPr>
            </a:p>
          </p:txBody>
        </p:sp>
        <p:cxnSp>
          <p:nvCxnSpPr>
            <p:cNvPr id="51" name="직선 화살표 연결선 50">
              <a:extLst>
                <a:ext uri="{FF2B5EF4-FFF2-40B4-BE49-F238E27FC236}">
                  <a16:creationId xmlns:a16="http://schemas.microsoft.com/office/drawing/2014/main" id="{2BBE8213-DF89-4C2B-A1A7-D0A464A99163}"/>
                </a:ext>
              </a:extLst>
            </p:cNvPr>
            <p:cNvCxnSpPr>
              <a:cxnSpLocks/>
              <a:stCxn id="43" idx="0"/>
              <a:endCxn id="48" idx="2"/>
            </p:cNvCxnSpPr>
            <p:nvPr/>
          </p:nvCxnSpPr>
          <p:spPr>
            <a:xfrm flipV="1">
              <a:off x="4728510" y="4243552"/>
              <a:ext cx="0" cy="255716"/>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2" name="직선 화살표 연결선 51">
              <a:extLst>
                <a:ext uri="{FF2B5EF4-FFF2-40B4-BE49-F238E27FC236}">
                  <a16:creationId xmlns:a16="http://schemas.microsoft.com/office/drawing/2014/main" id="{BD0D5C65-DBCE-44D0-B160-B251BBE98719}"/>
                </a:ext>
              </a:extLst>
            </p:cNvPr>
            <p:cNvCxnSpPr>
              <a:cxnSpLocks/>
              <a:stCxn id="47" idx="0"/>
              <a:endCxn id="49" idx="2"/>
            </p:cNvCxnSpPr>
            <p:nvPr/>
          </p:nvCxnSpPr>
          <p:spPr>
            <a:xfrm flipH="1" flipV="1">
              <a:off x="7071140" y="4244145"/>
              <a:ext cx="4611" cy="257812"/>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CAEAB098-7B25-4201-981D-9F3DE9741040}"/>
                </a:ext>
              </a:extLst>
            </p:cNvPr>
            <p:cNvCxnSpPr>
              <a:cxnSpLocks/>
              <a:stCxn id="48" idx="0"/>
              <a:endCxn id="50" idx="2"/>
            </p:cNvCxnSpPr>
            <p:nvPr/>
          </p:nvCxnSpPr>
          <p:spPr>
            <a:xfrm flipV="1">
              <a:off x="4728510" y="3501160"/>
              <a:ext cx="1159780" cy="219172"/>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4" name="직선 화살표 연결선 53">
              <a:extLst>
                <a:ext uri="{FF2B5EF4-FFF2-40B4-BE49-F238E27FC236}">
                  <a16:creationId xmlns:a16="http://schemas.microsoft.com/office/drawing/2014/main" id="{41C27ECA-6F39-4CCB-AE22-6FAAA2E27374}"/>
                </a:ext>
              </a:extLst>
            </p:cNvPr>
            <p:cNvCxnSpPr>
              <a:cxnSpLocks/>
              <a:stCxn id="49" idx="0"/>
              <a:endCxn id="50" idx="2"/>
            </p:cNvCxnSpPr>
            <p:nvPr/>
          </p:nvCxnSpPr>
          <p:spPr>
            <a:xfrm flipH="1" flipV="1">
              <a:off x="5888290" y="3501160"/>
              <a:ext cx="1182850" cy="219765"/>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3" name="제목 2">
            <a:extLst>
              <a:ext uri="{FF2B5EF4-FFF2-40B4-BE49-F238E27FC236}">
                <a16:creationId xmlns:a16="http://schemas.microsoft.com/office/drawing/2014/main" id="{FC2B0FAA-891F-4087-9B5B-0C2BAF44A0AB}"/>
              </a:ext>
            </a:extLst>
          </p:cNvPr>
          <p:cNvSpPr>
            <a:spLocks noGrp="1"/>
          </p:cNvSpPr>
          <p:nvPr>
            <p:ph type="title"/>
          </p:nvPr>
        </p:nvSpPr>
        <p:spPr/>
        <p:txBody>
          <a:bodyPr/>
          <a:lstStyle/>
          <a:p>
            <a:r>
              <a:rPr lang="ko-KR" altLang="en-US" dirty="0"/>
              <a:t>블록과 블록체인 </a:t>
            </a:r>
            <a:r>
              <a:rPr lang="en-US" altLang="ko-KR" dirty="0"/>
              <a:t>[ </a:t>
            </a:r>
            <a:r>
              <a:rPr lang="ko-KR" altLang="en-US" dirty="0"/>
              <a:t>트랜잭션 및 블록 위</a:t>
            </a:r>
            <a:r>
              <a:rPr lang="en-US" altLang="ko-KR" dirty="0"/>
              <a:t>·</a:t>
            </a:r>
            <a:r>
              <a:rPr lang="ko-KR" altLang="en-US" dirty="0"/>
              <a:t>변조 탐지 </a:t>
            </a:r>
            <a:r>
              <a:rPr lang="en-US" altLang="ko-KR" dirty="0"/>
              <a:t>]</a:t>
            </a:r>
            <a:endParaRPr lang="ko-KR" altLang="en-US" dirty="0"/>
          </a:p>
        </p:txBody>
      </p:sp>
      <p:sp>
        <p:nvSpPr>
          <p:cNvPr id="4" name="직사각형 3">
            <a:extLst>
              <a:ext uri="{FF2B5EF4-FFF2-40B4-BE49-F238E27FC236}">
                <a16:creationId xmlns:a16="http://schemas.microsoft.com/office/drawing/2014/main" id="{268FCB13-6D10-402B-8A3A-C3548240437C}"/>
              </a:ext>
            </a:extLst>
          </p:cNvPr>
          <p:cNvSpPr/>
          <p:nvPr/>
        </p:nvSpPr>
        <p:spPr>
          <a:xfrm>
            <a:off x="6436398" y="2165835"/>
            <a:ext cx="2255063" cy="3553714"/>
          </a:xfrm>
          <a:prstGeom prst="rect">
            <a:avLst/>
          </a:prstGeom>
          <a:noFill/>
          <a:ln w="317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F49599B7-1D46-4269-B0DF-36AA804998FA}"/>
              </a:ext>
            </a:extLst>
          </p:cNvPr>
          <p:cNvSpPr txBox="1"/>
          <p:nvPr/>
        </p:nvSpPr>
        <p:spPr>
          <a:xfrm>
            <a:off x="7120856" y="2165836"/>
            <a:ext cx="902811" cy="338554"/>
          </a:xfrm>
          <a:prstGeom prst="rect">
            <a:avLst/>
          </a:prstGeom>
          <a:noFill/>
        </p:spPr>
        <p:txBody>
          <a:bodyPr wrap="none" rtlCol="0">
            <a:spAutoFit/>
          </a:bodyPr>
          <a:lstStyle/>
          <a:p>
            <a:pPr algn="ctr"/>
            <a:r>
              <a:rPr lang="en-US" altLang="ko-KR" sz="1600" b="1" dirty="0">
                <a:solidFill>
                  <a:schemeClr val="bg1">
                    <a:lumMod val="85000"/>
                  </a:schemeClr>
                </a:solidFill>
              </a:rPr>
              <a:t>Block 0</a:t>
            </a:r>
            <a:endParaRPr lang="ko-KR" altLang="en-US" sz="1600" b="1" dirty="0">
              <a:solidFill>
                <a:schemeClr val="bg1">
                  <a:lumMod val="85000"/>
                </a:schemeClr>
              </a:solidFill>
            </a:endParaRPr>
          </a:p>
        </p:txBody>
      </p:sp>
      <p:graphicFrame>
        <p:nvGraphicFramePr>
          <p:cNvPr id="6" name="표 5">
            <a:extLst>
              <a:ext uri="{FF2B5EF4-FFF2-40B4-BE49-F238E27FC236}">
                <a16:creationId xmlns:a16="http://schemas.microsoft.com/office/drawing/2014/main" id="{AD9C87B5-8361-42B2-9AAC-38C867208D40}"/>
              </a:ext>
            </a:extLst>
          </p:cNvPr>
          <p:cNvGraphicFramePr>
            <a:graphicFrameLocks noGrp="1"/>
          </p:cNvGraphicFramePr>
          <p:nvPr>
            <p:extLst>
              <p:ext uri="{D42A27DB-BD31-4B8C-83A1-F6EECF244321}">
                <p14:modId xmlns:p14="http://schemas.microsoft.com/office/powerpoint/2010/main" val="2744015040"/>
              </p:ext>
            </p:extLst>
          </p:nvPr>
        </p:nvGraphicFramePr>
        <p:xfrm>
          <a:off x="6554732" y="5026037"/>
          <a:ext cx="2018394" cy="609600"/>
        </p:xfrm>
        <a:graphic>
          <a:graphicData uri="http://schemas.openxmlformats.org/drawingml/2006/table">
            <a:tbl>
              <a:tblPr firstRow="1" bandRow="1">
                <a:tableStyleId>{8799B23B-EC83-4686-B30A-512413B5E67A}</a:tableStyleId>
              </a:tblPr>
              <a:tblGrid>
                <a:gridCol w="2018394">
                  <a:extLst>
                    <a:ext uri="{9D8B030D-6E8A-4147-A177-3AD203B41FA5}">
                      <a16:colId xmlns:a16="http://schemas.microsoft.com/office/drawing/2014/main" val="2146978234"/>
                    </a:ext>
                  </a:extLst>
                </a:gridCol>
              </a:tblGrid>
              <a:tr h="134177">
                <a:tc>
                  <a:txBody>
                    <a:bodyPr/>
                    <a:lstStyle/>
                    <a:p>
                      <a:pPr algn="ctr" latinLnBrk="1"/>
                      <a:r>
                        <a:rPr lang="en-US" altLang="ko-KR" sz="1400" b="0" dirty="0">
                          <a:solidFill>
                            <a:schemeClr val="bg1">
                              <a:lumMod val="85000"/>
                            </a:schemeClr>
                          </a:solidFill>
                        </a:rPr>
                        <a:t>Tx0 </a:t>
                      </a:r>
                      <a:r>
                        <a:rPr lang="en-US" altLang="ko-KR" sz="1400" b="0" dirty="0">
                          <a:solidFill>
                            <a:srgbClr val="FFC700"/>
                          </a:solidFill>
                        </a:rPr>
                        <a:t>A </a:t>
                      </a:r>
                      <a:r>
                        <a:rPr lang="ko-KR" altLang="en-US" sz="1400" b="0" dirty="0">
                          <a:solidFill>
                            <a:srgbClr val="FFC700"/>
                          </a:solidFill>
                        </a:rPr>
                        <a:t>➡ </a:t>
                      </a:r>
                      <a:r>
                        <a:rPr lang="en-US" altLang="ko-KR" sz="1400" b="0" dirty="0">
                          <a:solidFill>
                            <a:srgbClr val="FFC700"/>
                          </a:solidFill>
                        </a:rPr>
                        <a:t>B 100 ETH</a:t>
                      </a:r>
                      <a:endParaRPr lang="ko-KR" altLang="en-US" sz="1400" b="0" dirty="0">
                        <a:solidFill>
                          <a:srgbClr val="FFC700"/>
                        </a:solidFill>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223972121"/>
                  </a:ext>
                </a:extLst>
              </a:tr>
              <a:tr h="163248">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Tx1 </a:t>
                      </a:r>
                      <a:r>
                        <a:rPr lang="en-US" altLang="ko-KR" sz="1400" b="0" dirty="0">
                          <a:solidFill>
                            <a:srgbClr val="FFC700"/>
                          </a:solidFill>
                        </a:rPr>
                        <a:t>B </a:t>
                      </a:r>
                      <a:r>
                        <a:rPr lang="ko-KR" altLang="en-US" sz="1400" b="0" dirty="0">
                          <a:solidFill>
                            <a:srgbClr val="FFC700"/>
                          </a:solidFill>
                        </a:rPr>
                        <a:t>➡ </a:t>
                      </a:r>
                      <a:r>
                        <a:rPr lang="en-US" altLang="ko-KR" sz="1400" b="0" dirty="0">
                          <a:solidFill>
                            <a:srgbClr val="FFC700"/>
                          </a:solidFill>
                        </a:rPr>
                        <a:t>C 200 ETH</a:t>
                      </a:r>
                      <a:endParaRPr lang="ko-KR" altLang="en-US" sz="1400" b="0" dirty="0">
                        <a:solidFill>
                          <a:srgbClr val="FFC700"/>
                        </a:solidFill>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53298780"/>
                  </a:ext>
                </a:extLst>
              </a:tr>
            </a:tbl>
          </a:graphicData>
        </a:graphic>
      </p:graphicFrame>
      <p:sp>
        <p:nvSpPr>
          <p:cNvPr id="7" name="TextBox 6">
            <a:extLst>
              <a:ext uri="{FF2B5EF4-FFF2-40B4-BE49-F238E27FC236}">
                <a16:creationId xmlns:a16="http://schemas.microsoft.com/office/drawing/2014/main" id="{A02D0C35-E760-4D16-97C8-E07ED3B5B203}"/>
              </a:ext>
            </a:extLst>
          </p:cNvPr>
          <p:cNvSpPr txBox="1"/>
          <p:nvPr/>
        </p:nvSpPr>
        <p:spPr>
          <a:xfrm>
            <a:off x="6461861" y="4707955"/>
            <a:ext cx="1242263" cy="307777"/>
          </a:xfrm>
          <a:prstGeom prst="rect">
            <a:avLst/>
          </a:prstGeom>
          <a:noFill/>
        </p:spPr>
        <p:txBody>
          <a:bodyPr wrap="none" rtlCol="0">
            <a:spAutoFit/>
          </a:bodyPr>
          <a:lstStyle/>
          <a:p>
            <a:r>
              <a:rPr lang="en-US" altLang="ko-KR" sz="1400" b="1" dirty="0">
                <a:solidFill>
                  <a:schemeClr val="bg1">
                    <a:lumMod val="85000"/>
                  </a:schemeClr>
                </a:solidFill>
              </a:rPr>
              <a:t>Transactions</a:t>
            </a:r>
            <a:endParaRPr lang="ko-KR" altLang="en-US" sz="1400" b="1" dirty="0">
              <a:solidFill>
                <a:schemeClr val="bg1">
                  <a:lumMod val="85000"/>
                </a:schemeClr>
              </a:solidFill>
            </a:endParaRPr>
          </a:p>
        </p:txBody>
      </p:sp>
      <p:sp>
        <p:nvSpPr>
          <p:cNvPr id="8" name="TextBox 7">
            <a:extLst>
              <a:ext uri="{FF2B5EF4-FFF2-40B4-BE49-F238E27FC236}">
                <a16:creationId xmlns:a16="http://schemas.microsoft.com/office/drawing/2014/main" id="{DCD82451-9075-4A7D-8B8D-9CC1CD3296F9}"/>
              </a:ext>
            </a:extLst>
          </p:cNvPr>
          <p:cNvSpPr txBox="1"/>
          <p:nvPr/>
        </p:nvSpPr>
        <p:spPr>
          <a:xfrm>
            <a:off x="6461861" y="2527272"/>
            <a:ext cx="801823" cy="307777"/>
          </a:xfrm>
          <a:prstGeom prst="rect">
            <a:avLst/>
          </a:prstGeom>
          <a:noFill/>
        </p:spPr>
        <p:txBody>
          <a:bodyPr wrap="none" rtlCol="0">
            <a:spAutoFit/>
          </a:bodyPr>
          <a:lstStyle/>
          <a:p>
            <a:r>
              <a:rPr lang="en-US" altLang="ko-KR" sz="1400" b="1" dirty="0">
                <a:solidFill>
                  <a:schemeClr val="bg1">
                    <a:lumMod val="85000"/>
                  </a:schemeClr>
                </a:solidFill>
              </a:rPr>
              <a:t>Header</a:t>
            </a:r>
            <a:endParaRPr lang="ko-KR" altLang="en-US" sz="1400" b="1" dirty="0">
              <a:solidFill>
                <a:schemeClr val="bg1">
                  <a:lumMod val="85000"/>
                </a:schemeClr>
              </a:solidFill>
            </a:endParaRPr>
          </a:p>
        </p:txBody>
      </p:sp>
      <p:graphicFrame>
        <p:nvGraphicFramePr>
          <p:cNvPr id="9" name="표 8">
            <a:extLst>
              <a:ext uri="{FF2B5EF4-FFF2-40B4-BE49-F238E27FC236}">
                <a16:creationId xmlns:a16="http://schemas.microsoft.com/office/drawing/2014/main" id="{AB8555E1-36B4-4DB8-BC6C-664DD3F55634}"/>
              </a:ext>
            </a:extLst>
          </p:cNvPr>
          <p:cNvGraphicFramePr>
            <a:graphicFrameLocks noGrp="1"/>
          </p:cNvGraphicFramePr>
          <p:nvPr>
            <p:extLst>
              <p:ext uri="{D42A27DB-BD31-4B8C-83A1-F6EECF244321}">
                <p14:modId xmlns:p14="http://schemas.microsoft.com/office/powerpoint/2010/main" val="2647236585"/>
              </p:ext>
            </p:extLst>
          </p:nvPr>
        </p:nvGraphicFramePr>
        <p:xfrm>
          <a:off x="6554732" y="2835932"/>
          <a:ext cx="2018394" cy="1524000"/>
        </p:xfrm>
        <a:graphic>
          <a:graphicData uri="http://schemas.openxmlformats.org/drawingml/2006/table">
            <a:tbl>
              <a:tblPr firstRow="1" bandRow="1">
                <a:tableStyleId>{8799B23B-EC83-4686-B30A-512413B5E67A}</a:tableStyleId>
              </a:tblPr>
              <a:tblGrid>
                <a:gridCol w="2018394">
                  <a:extLst>
                    <a:ext uri="{9D8B030D-6E8A-4147-A177-3AD203B41FA5}">
                      <a16:colId xmlns:a16="http://schemas.microsoft.com/office/drawing/2014/main" val="2146978234"/>
                    </a:ext>
                  </a:extLst>
                </a:gridCol>
              </a:tblGrid>
              <a:tr h="140921">
                <a:tc>
                  <a:txBody>
                    <a:bodyPr/>
                    <a:lstStyle/>
                    <a:p>
                      <a:pPr algn="ctr" latinLnBrk="1"/>
                      <a:r>
                        <a:rPr lang="en-US" altLang="ko-KR" sz="1400" b="0" dirty="0">
                          <a:solidFill>
                            <a:srgbClr val="FFC700"/>
                          </a:solidFill>
                        </a:rPr>
                        <a:t>1438237513</a:t>
                      </a:r>
                      <a:endParaRPr lang="ko-KR" altLang="en-US" sz="1400" b="0" dirty="0">
                        <a:solidFill>
                          <a:srgbClr val="FFC700"/>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223972121"/>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0x</a:t>
                      </a:r>
                      <a:r>
                        <a:rPr lang="en-US" altLang="ko-KR" sz="1400" b="0" dirty="0">
                          <a:solidFill>
                            <a:srgbClr val="FFC700"/>
                          </a:solidFill>
                        </a:rPr>
                        <a:t>89c3…a88c</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583564991"/>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0x</a:t>
                      </a:r>
                      <a:r>
                        <a:rPr lang="en-US" altLang="ko-KR" sz="1400" b="0" dirty="0">
                          <a:solidFill>
                            <a:srgbClr val="FFC700"/>
                          </a:solidFill>
                        </a:rPr>
                        <a:t>0000…0000</a:t>
                      </a:r>
                      <a:endParaRPr lang="ko-KR" altLang="en-US" sz="1400" b="0" dirty="0">
                        <a:solidFill>
                          <a:srgbClr val="FFC700"/>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53298780"/>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0x</a:t>
                      </a:r>
                      <a:r>
                        <a:rPr lang="en-US" altLang="ko-KR" sz="1400" b="0" dirty="0">
                          <a:solidFill>
                            <a:srgbClr val="00C8EB"/>
                          </a:solidFill>
                        </a:rPr>
                        <a:t>d34e…f3a3</a:t>
                      </a:r>
                      <a:endParaRPr lang="ko-KR" altLang="en-US" sz="1400" b="0" dirty="0">
                        <a:solidFill>
                          <a:srgbClr val="00C8EB"/>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4135302745"/>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i="0" kern="1200" dirty="0">
                          <a:solidFill>
                            <a:schemeClr val="bg1">
                              <a:lumMod val="85000"/>
                            </a:schemeClr>
                          </a:solidFill>
                          <a:effectLst/>
                          <a:latin typeface="+mn-lt"/>
                          <a:ea typeface="+mn-ea"/>
                          <a:cs typeface="+mn-cs"/>
                        </a:rPr>
                        <a:t>0x</a:t>
                      </a:r>
                      <a:r>
                        <a:rPr lang="en-US" altLang="ko-KR" sz="1400" b="0" i="0" kern="1200" dirty="0">
                          <a:solidFill>
                            <a:srgbClr val="FFC700"/>
                          </a:solidFill>
                          <a:effectLst/>
                          <a:latin typeface="+mn-lt"/>
                          <a:ea typeface="+mn-ea"/>
                          <a:cs typeface="+mn-cs"/>
                        </a:rPr>
                        <a:t>0000000000000042</a:t>
                      </a:r>
                      <a:endParaRPr lang="ko-KR" altLang="en-US" sz="1400" b="0" dirty="0">
                        <a:solidFill>
                          <a:srgbClr val="FFC700"/>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907989071"/>
                  </a:ext>
                </a:extLst>
              </a:tr>
            </a:tbl>
          </a:graphicData>
        </a:graphic>
      </p:graphicFrame>
      <p:sp>
        <p:nvSpPr>
          <p:cNvPr id="26" name="직사각형 25">
            <a:extLst>
              <a:ext uri="{FF2B5EF4-FFF2-40B4-BE49-F238E27FC236}">
                <a16:creationId xmlns:a16="http://schemas.microsoft.com/office/drawing/2014/main" id="{D422185A-3D51-4809-9637-0DFE69DEBF75}"/>
              </a:ext>
            </a:extLst>
          </p:cNvPr>
          <p:cNvSpPr/>
          <p:nvPr/>
        </p:nvSpPr>
        <p:spPr>
          <a:xfrm>
            <a:off x="9185787" y="2165835"/>
            <a:ext cx="2255063" cy="3553714"/>
          </a:xfrm>
          <a:prstGeom prst="rect">
            <a:avLst/>
          </a:prstGeom>
          <a:noFill/>
          <a:ln w="317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7" name="TextBox 26">
            <a:extLst>
              <a:ext uri="{FF2B5EF4-FFF2-40B4-BE49-F238E27FC236}">
                <a16:creationId xmlns:a16="http://schemas.microsoft.com/office/drawing/2014/main" id="{B3359B2E-858D-4371-BBC2-C50952D75D8E}"/>
              </a:ext>
            </a:extLst>
          </p:cNvPr>
          <p:cNvSpPr txBox="1"/>
          <p:nvPr/>
        </p:nvSpPr>
        <p:spPr>
          <a:xfrm>
            <a:off x="9870245" y="2165836"/>
            <a:ext cx="902812" cy="338554"/>
          </a:xfrm>
          <a:prstGeom prst="rect">
            <a:avLst/>
          </a:prstGeom>
          <a:noFill/>
        </p:spPr>
        <p:txBody>
          <a:bodyPr wrap="none" rtlCol="0">
            <a:spAutoFit/>
          </a:bodyPr>
          <a:lstStyle/>
          <a:p>
            <a:pPr algn="ctr"/>
            <a:r>
              <a:rPr lang="en-US" altLang="ko-KR" sz="1600" b="1" dirty="0">
                <a:solidFill>
                  <a:schemeClr val="bg1">
                    <a:lumMod val="85000"/>
                  </a:schemeClr>
                </a:solidFill>
              </a:rPr>
              <a:t>Block 1</a:t>
            </a:r>
            <a:endParaRPr lang="ko-KR" altLang="en-US" sz="1600" b="1" dirty="0">
              <a:solidFill>
                <a:schemeClr val="bg1">
                  <a:lumMod val="85000"/>
                </a:schemeClr>
              </a:solidFill>
            </a:endParaRPr>
          </a:p>
        </p:txBody>
      </p:sp>
      <p:graphicFrame>
        <p:nvGraphicFramePr>
          <p:cNvPr id="28" name="표 27">
            <a:extLst>
              <a:ext uri="{FF2B5EF4-FFF2-40B4-BE49-F238E27FC236}">
                <a16:creationId xmlns:a16="http://schemas.microsoft.com/office/drawing/2014/main" id="{146B73C6-5EEA-4470-B53E-88FDE8026D88}"/>
              </a:ext>
            </a:extLst>
          </p:cNvPr>
          <p:cNvGraphicFramePr>
            <a:graphicFrameLocks noGrp="1"/>
          </p:cNvGraphicFramePr>
          <p:nvPr/>
        </p:nvGraphicFramePr>
        <p:xfrm>
          <a:off x="9304121" y="5037989"/>
          <a:ext cx="2018394" cy="304800"/>
        </p:xfrm>
        <a:graphic>
          <a:graphicData uri="http://schemas.openxmlformats.org/drawingml/2006/table">
            <a:tbl>
              <a:tblPr firstRow="1" bandRow="1">
                <a:tableStyleId>{8799B23B-EC83-4686-B30A-512413B5E67A}</a:tableStyleId>
              </a:tblPr>
              <a:tblGrid>
                <a:gridCol w="2018394">
                  <a:extLst>
                    <a:ext uri="{9D8B030D-6E8A-4147-A177-3AD203B41FA5}">
                      <a16:colId xmlns:a16="http://schemas.microsoft.com/office/drawing/2014/main" val="2146978234"/>
                    </a:ext>
                  </a:extLst>
                </a:gridCol>
              </a:tblGrid>
              <a:tr h="134177">
                <a:tc>
                  <a:txBody>
                    <a:bodyPr/>
                    <a:lstStyle/>
                    <a:p>
                      <a:pPr algn="ctr" latinLnBrk="1"/>
                      <a:r>
                        <a:rPr lang="en-US" altLang="ko-KR" sz="1400" b="0" dirty="0">
                          <a:solidFill>
                            <a:schemeClr val="bg1">
                              <a:lumMod val="85000"/>
                            </a:schemeClr>
                          </a:solidFill>
                        </a:rPr>
                        <a:t>…</a:t>
                      </a:r>
                      <a:endParaRPr lang="ko-KR" altLang="en-US" sz="1400" b="0" dirty="0">
                        <a:solidFill>
                          <a:schemeClr val="bg1">
                            <a:lumMod val="85000"/>
                          </a:schemeClr>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223972121"/>
                  </a:ext>
                </a:extLst>
              </a:tr>
            </a:tbl>
          </a:graphicData>
        </a:graphic>
      </p:graphicFrame>
      <p:sp>
        <p:nvSpPr>
          <p:cNvPr id="29" name="TextBox 28">
            <a:extLst>
              <a:ext uri="{FF2B5EF4-FFF2-40B4-BE49-F238E27FC236}">
                <a16:creationId xmlns:a16="http://schemas.microsoft.com/office/drawing/2014/main" id="{2147E529-9F22-455B-B736-F419939DDBBA}"/>
              </a:ext>
            </a:extLst>
          </p:cNvPr>
          <p:cNvSpPr txBox="1"/>
          <p:nvPr/>
        </p:nvSpPr>
        <p:spPr>
          <a:xfrm>
            <a:off x="9211250" y="4719907"/>
            <a:ext cx="1242263" cy="307777"/>
          </a:xfrm>
          <a:prstGeom prst="rect">
            <a:avLst/>
          </a:prstGeom>
          <a:noFill/>
        </p:spPr>
        <p:txBody>
          <a:bodyPr wrap="none" rtlCol="0">
            <a:spAutoFit/>
          </a:bodyPr>
          <a:lstStyle/>
          <a:p>
            <a:r>
              <a:rPr lang="en-US" altLang="ko-KR" sz="1400" b="1" dirty="0">
                <a:solidFill>
                  <a:schemeClr val="bg1">
                    <a:lumMod val="85000"/>
                  </a:schemeClr>
                </a:solidFill>
              </a:rPr>
              <a:t>Transactions</a:t>
            </a:r>
            <a:endParaRPr lang="ko-KR" altLang="en-US" sz="1400" b="1" dirty="0">
              <a:solidFill>
                <a:schemeClr val="bg1">
                  <a:lumMod val="85000"/>
                </a:schemeClr>
              </a:solidFill>
            </a:endParaRPr>
          </a:p>
        </p:txBody>
      </p:sp>
      <p:sp>
        <p:nvSpPr>
          <p:cNvPr id="30" name="TextBox 29">
            <a:extLst>
              <a:ext uri="{FF2B5EF4-FFF2-40B4-BE49-F238E27FC236}">
                <a16:creationId xmlns:a16="http://schemas.microsoft.com/office/drawing/2014/main" id="{159C1C1F-10EA-4518-B89F-F259ADF00DDA}"/>
              </a:ext>
            </a:extLst>
          </p:cNvPr>
          <p:cNvSpPr txBox="1"/>
          <p:nvPr/>
        </p:nvSpPr>
        <p:spPr>
          <a:xfrm>
            <a:off x="9211250" y="2527272"/>
            <a:ext cx="801823" cy="307777"/>
          </a:xfrm>
          <a:prstGeom prst="rect">
            <a:avLst/>
          </a:prstGeom>
          <a:noFill/>
        </p:spPr>
        <p:txBody>
          <a:bodyPr wrap="none" rtlCol="0">
            <a:spAutoFit/>
          </a:bodyPr>
          <a:lstStyle/>
          <a:p>
            <a:r>
              <a:rPr lang="en-US" altLang="ko-KR" sz="1400" b="1" dirty="0">
                <a:solidFill>
                  <a:schemeClr val="bg1">
                    <a:lumMod val="85000"/>
                  </a:schemeClr>
                </a:solidFill>
              </a:rPr>
              <a:t>Header</a:t>
            </a:r>
            <a:endParaRPr lang="ko-KR" altLang="en-US" sz="1400" b="1" dirty="0">
              <a:solidFill>
                <a:schemeClr val="bg1">
                  <a:lumMod val="85000"/>
                </a:schemeClr>
              </a:solidFill>
            </a:endParaRPr>
          </a:p>
        </p:txBody>
      </p:sp>
      <p:graphicFrame>
        <p:nvGraphicFramePr>
          <p:cNvPr id="31" name="표 30">
            <a:extLst>
              <a:ext uri="{FF2B5EF4-FFF2-40B4-BE49-F238E27FC236}">
                <a16:creationId xmlns:a16="http://schemas.microsoft.com/office/drawing/2014/main" id="{46DEA02B-E945-4EEC-B70D-04E3EF525705}"/>
              </a:ext>
            </a:extLst>
          </p:cNvPr>
          <p:cNvGraphicFramePr>
            <a:graphicFrameLocks noGrp="1"/>
          </p:cNvGraphicFramePr>
          <p:nvPr>
            <p:extLst>
              <p:ext uri="{D42A27DB-BD31-4B8C-83A1-F6EECF244321}">
                <p14:modId xmlns:p14="http://schemas.microsoft.com/office/powerpoint/2010/main" val="218102636"/>
              </p:ext>
            </p:extLst>
          </p:nvPr>
        </p:nvGraphicFramePr>
        <p:xfrm>
          <a:off x="9304121" y="2835932"/>
          <a:ext cx="2018394" cy="1524000"/>
        </p:xfrm>
        <a:graphic>
          <a:graphicData uri="http://schemas.openxmlformats.org/drawingml/2006/table">
            <a:tbl>
              <a:tblPr firstRow="1" bandRow="1">
                <a:tableStyleId>{8799B23B-EC83-4686-B30A-512413B5E67A}</a:tableStyleId>
              </a:tblPr>
              <a:tblGrid>
                <a:gridCol w="2018394">
                  <a:extLst>
                    <a:ext uri="{9D8B030D-6E8A-4147-A177-3AD203B41FA5}">
                      <a16:colId xmlns:a16="http://schemas.microsoft.com/office/drawing/2014/main" val="2146978234"/>
                    </a:ext>
                  </a:extLst>
                </a:gridCol>
              </a:tblGrid>
              <a:tr h="140921">
                <a:tc>
                  <a:txBody>
                    <a:bodyPr/>
                    <a:lstStyle/>
                    <a:p>
                      <a:pPr algn="ctr" latinLnBrk="1"/>
                      <a:r>
                        <a:rPr lang="en-US" altLang="ko-KR" sz="1400" b="0" dirty="0">
                          <a:solidFill>
                            <a:schemeClr val="bg1">
                              <a:lumMod val="85000"/>
                            </a:schemeClr>
                          </a:solidFill>
                        </a:rPr>
                        <a:t>1438269988</a:t>
                      </a:r>
                      <a:endParaRPr lang="ko-KR" altLang="en-US" sz="14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223972121"/>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0x35ae…7b92</a:t>
                      </a:r>
                      <a:endParaRPr lang="ko-KR" altLang="en-US" sz="14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583564991"/>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0x</a:t>
                      </a:r>
                      <a:r>
                        <a:rPr lang="en-US" altLang="ko-KR" sz="1400" b="0" dirty="0">
                          <a:solidFill>
                            <a:srgbClr val="00C8EB"/>
                          </a:solidFill>
                        </a:rPr>
                        <a:t>d34e…f3a3</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53298780"/>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0x885e…cb63</a:t>
                      </a:r>
                      <a:endParaRPr lang="ko-KR" altLang="en-US" sz="14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4135302745"/>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i="0" kern="1200" dirty="0">
                          <a:solidFill>
                            <a:schemeClr val="bg1">
                              <a:lumMod val="85000"/>
                            </a:schemeClr>
                          </a:solidFill>
                          <a:effectLst/>
                          <a:latin typeface="+mn-lt"/>
                          <a:ea typeface="+mn-ea"/>
                          <a:cs typeface="+mn-cs"/>
                        </a:rPr>
                        <a:t>0x539bd4979fef1ec4</a:t>
                      </a:r>
                      <a:endParaRPr lang="ko-KR" altLang="en-US" sz="14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489517442"/>
                  </a:ext>
                </a:extLst>
              </a:tr>
            </a:tbl>
          </a:graphicData>
        </a:graphic>
      </p:graphicFrame>
      <p:graphicFrame>
        <p:nvGraphicFramePr>
          <p:cNvPr id="32" name="표 31">
            <a:extLst>
              <a:ext uri="{FF2B5EF4-FFF2-40B4-BE49-F238E27FC236}">
                <a16:creationId xmlns:a16="http://schemas.microsoft.com/office/drawing/2014/main" id="{39C920FE-F095-4744-BD22-53640882DA9A}"/>
              </a:ext>
            </a:extLst>
          </p:cNvPr>
          <p:cNvGraphicFramePr>
            <a:graphicFrameLocks noGrp="1"/>
          </p:cNvGraphicFramePr>
          <p:nvPr>
            <p:extLst>
              <p:ext uri="{D42A27DB-BD31-4B8C-83A1-F6EECF244321}">
                <p14:modId xmlns:p14="http://schemas.microsoft.com/office/powerpoint/2010/main" val="3965624947"/>
              </p:ext>
            </p:extLst>
          </p:nvPr>
        </p:nvGraphicFramePr>
        <p:xfrm>
          <a:off x="6424187" y="815362"/>
          <a:ext cx="1406686" cy="1219200"/>
        </p:xfrm>
        <a:graphic>
          <a:graphicData uri="http://schemas.openxmlformats.org/drawingml/2006/table">
            <a:tbl>
              <a:tblPr firstRow="1" bandRow="1">
                <a:tableStyleId>{8799B23B-EC83-4686-B30A-512413B5E67A}</a:tableStyleId>
              </a:tblPr>
              <a:tblGrid>
                <a:gridCol w="1406686">
                  <a:extLst>
                    <a:ext uri="{9D8B030D-6E8A-4147-A177-3AD203B41FA5}">
                      <a16:colId xmlns:a16="http://schemas.microsoft.com/office/drawing/2014/main" val="46348313"/>
                    </a:ext>
                  </a:extLst>
                </a:gridCol>
              </a:tblGrid>
              <a:tr h="140921">
                <a:tc>
                  <a:txBody>
                    <a:bodyPr/>
                    <a:lstStyle/>
                    <a:p>
                      <a:pPr algn="ctr" latinLnBrk="1"/>
                      <a:r>
                        <a:rPr lang="en-US" altLang="ko-KR" sz="1000" b="0" dirty="0">
                          <a:solidFill>
                            <a:schemeClr val="bg1">
                              <a:lumMod val="85000"/>
                            </a:schemeClr>
                          </a:solidFill>
                        </a:rPr>
                        <a:t>Timestamp</a:t>
                      </a:r>
                      <a:endParaRPr lang="ko-KR" altLang="en-US" sz="10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01557410"/>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000" b="0" dirty="0">
                          <a:solidFill>
                            <a:schemeClr val="bg1">
                              <a:lumMod val="85000"/>
                            </a:schemeClr>
                          </a:solidFill>
                        </a:rPr>
                        <a:t>Merkle Root</a:t>
                      </a:r>
                      <a:endParaRPr lang="ko-KR" altLang="en-US" sz="10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776287000"/>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000" b="0" dirty="0">
                          <a:solidFill>
                            <a:schemeClr val="bg1">
                              <a:lumMod val="85000"/>
                            </a:schemeClr>
                          </a:solidFill>
                        </a:rPr>
                        <a:t>Previous Block Hash</a:t>
                      </a:r>
                      <a:endParaRPr lang="ko-KR" altLang="en-US" sz="10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339062211"/>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000" b="0" dirty="0">
                          <a:solidFill>
                            <a:srgbClr val="00C8EB"/>
                          </a:solidFill>
                        </a:rPr>
                        <a:t>Block Hash</a:t>
                      </a:r>
                      <a:endParaRPr lang="ko-KR" altLang="en-US" sz="1000" b="0" dirty="0">
                        <a:solidFill>
                          <a:srgbClr val="00C8EB"/>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485455300"/>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000" b="0" dirty="0">
                          <a:solidFill>
                            <a:schemeClr val="bg1">
                              <a:lumMod val="85000"/>
                            </a:schemeClr>
                          </a:solidFill>
                        </a:rPr>
                        <a:t>Nonce</a:t>
                      </a:r>
                      <a:endParaRPr lang="ko-KR" altLang="en-US" sz="10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060929324"/>
                  </a:ext>
                </a:extLst>
              </a:tr>
            </a:tbl>
          </a:graphicData>
        </a:graphic>
      </p:graphicFrame>
      <p:sp>
        <p:nvSpPr>
          <p:cNvPr id="33" name="TextBox 32">
            <a:extLst>
              <a:ext uri="{FF2B5EF4-FFF2-40B4-BE49-F238E27FC236}">
                <a16:creationId xmlns:a16="http://schemas.microsoft.com/office/drawing/2014/main" id="{686EAE74-112B-4D2B-8681-1BB86E9995CB}"/>
              </a:ext>
            </a:extLst>
          </p:cNvPr>
          <p:cNvSpPr txBox="1"/>
          <p:nvPr/>
        </p:nvSpPr>
        <p:spPr>
          <a:xfrm>
            <a:off x="6340458" y="580479"/>
            <a:ext cx="713657" cy="276999"/>
          </a:xfrm>
          <a:prstGeom prst="rect">
            <a:avLst/>
          </a:prstGeom>
          <a:noFill/>
        </p:spPr>
        <p:txBody>
          <a:bodyPr wrap="none" rtlCol="0">
            <a:spAutoFit/>
          </a:bodyPr>
          <a:lstStyle/>
          <a:p>
            <a:r>
              <a:rPr lang="en-US" altLang="ko-KR" sz="1200" b="1" dirty="0">
                <a:solidFill>
                  <a:schemeClr val="bg1">
                    <a:lumMod val="85000"/>
                  </a:schemeClr>
                </a:solidFill>
              </a:rPr>
              <a:t>Header</a:t>
            </a:r>
            <a:endParaRPr lang="ko-KR" altLang="en-US" sz="1200" b="1" dirty="0">
              <a:solidFill>
                <a:schemeClr val="bg1">
                  <a:lumMod val="85000"/>
                </a:schemeClr>
              </a:solidFill>
            </a:endParaRPr>
          </a:p>
        </p:txBody>
      </p:sp>
      <p:cxnSp>
        <p:nvCxnSpPr>
          <p:cNvPr id="36" name="직선 화살표 연결선 35">
            <a:extLst>
              <a:ext uri="{FF2B5EF4-FFF2-40B4-BE49-F238E27FC236}">
                <a16:creationId xmlns:a16="http://schemas.microsoft.com/office/drawing/2014/main" id="{BC246158-6D59-4ED3-B979-F731489925DF}"/>
              </a:ext>
            </a:extLst>
          </p:cNvPr>
          <p:cNvCxnSpPr>
            <a:cxnSpLocks/>
            <a:stCxn id="31" idx="1"/>
          </p:cNvCxnSpPr>
          <p:nvPr/>
        </p:nvCxnSpPr>
        <p:spPr>
          <a:xfrm flipH="1">
            <a:off x="8573126" y="3597932"/>
            <a:ext cx="730995" cy="338703"/>
          </a:xfrm>
          <a:prstGeom prst="straightConnector1">
            <a:avLst/>
          </a:prstGeom>
          <a:ln w="19050">
            <a:solidFill>
              <a:srgbClr val="00C8EB"/>
            </a:solidFill>
            <a:tailEnd type="triangle"/>
          </a:ln>
        </p:spPr>
        <p:style>
          <a:lnRef idx="1">
            <a:schemeClr val="accent1"/>
          </a:lnRef>
          <a:fillRef idx="0">
            <a:schemeClr val="accent1"/>
          </a:fillRef>
          <a:effectRef idx="0">
            <a:schemeClr val="accent1"/>
          </a:effectRef>
          <a:fontRef idx="minor">
            <a:schemeClr val="tx1"/>
          </a:fontRef>
        </p:style>
      </p:cxnSp>
      <p:cxnSp>
        <p:nvCxnSpPr>
          <p:cNvPr id="40" name="직선 화살표 연결선 39">
            <a:extLst>
              <a:ext uri="{FF2B5EF4-FFF2-40B4-BE49-F238E27FC236}">
                <a16:creationId xmlns:a16="http://schemas.microsoft.com/office/drawing/2014/main" id="{38DA979D-40EA-4AEA-B068-8FA1AF4A4713}"/>
              </a:ext>
            </a:extLst>
          </p:cNvPr>
          <p:cNvCxnSpPr>
            <a:cxnSpLocks/>
          </p:cNvCxnSpPr>
          <p:nvPr/>
        </p:nvCxnSpPr>
        <p:spPr>
          <a:xfrm>
            <a:off x="4477188" y="3313857"/>
            <a:ext cx="2077544" cy="0"/>
          </a:xfrm>
          <a:prstGeom prst="straightConnector1">
            <a:avLst/>
          </a:prstGeom>
          <a:ln w="190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직선 화살표 연결선 33">
            <a:extLst>
              <a:ext uri="{FF2B5EF4-FFF2-40B4-BE49-F238E27FC236}">
                <a16:creationId xmlns:a16="http://schemas.microsoft.com/office/drawing/2014/main" id="{0F1F8873-510D-445A-A2F7-18EE0AD3FF35}"/>
              </a:ext>
            </a:extLst>
          </p:cNvPr>
          <p:cNvCxnSpPr>
            <a:cxnSpLocks/>
            <a:endCxn id="35" idx="0"/>
          </p:cNvCxnSpPr>
          <p:nvPr/>
        </p:nvCxnSpPr>
        <p:spPr>
          <a:xfrm>
            <a:off x="7563929" y="5635637"/>
            <a:ext cx="0" cy="201340"/>
          </a:xfrm>
          <a:prstGeom prst="straightConnector1">
            <a:avLst/>
          </a:prstGeom>
          <a:ln w="12700">
            <a:solidFill>
              <a:srgbClr val="EF296B"/>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35" name="표 34">
            <a:extLst>
              <a:ext uri="{FF2B5EF4-FFF2-40B4-BE49-F238E27FC236}">
                <a16:creationId xmlns:a16="http://schemas.microsoft.com/office/drawing/2014/main" id="{8BF3A2E8-3228-4E5C-AE66-C9A7A24C2504}"/>
              </a:ext>
            </a:extLst>
          </p:cNvPr>
          <p:cNvGraphicFramePr>
            <a:graphicFrameLocks noGrp="1"/>
          </p:cNvGraphicFramePr>
          <p:nvPr>
            <p:extLst>
              <p:ext uri="{D42A27DB-BD31-4B8C-83A1-F6EECF244321}">
                <p14:modId xmlns:p14="http://schemas.microsoft.com/office/powerpoint/2010/main" val="3519340011"/>
              </p:ext>
            </p:extLst>
          </p:nvPr>
        </p:nvGraphicFramePr>
        <p:xfrm>
          <a:off x="6554732" y="5836977"/>
          <a:ext cx="2018394" cy="609600"/>
        </p:xfrm>
        <a:graphic>
          <a:graphicData uri="http://schemas.openxmlformats.org/drawingml/2006/table">
            <a:tbl>
              <a:tblPr firstRow="1" bandRow="1">
                <a:tableStyleId>{8799B23B-EC83-4686-B30A-512413B5E67A}</a:tableStyleId>
              </a:tblPr>
              <a:tblGrid>
                <a:gridCol w="2018394">
                  <a:extLst>
                    <a:ext uri="{9D8B030D-6E8A-4147-A177-3AD203B41FA5}">
                      <a16:colId xmlns:a16="http://schemas.microsoft.com/office/drawing/2014/main" val="2146978234"/>
                    </a:ext>
                  </a:extLst>
                </a:gridCol>
              </a:tblGrid>
              <a:tr h="134177">
                <a:tc>
                  <a:txBody>
                    <a:bodyPr/>
                    <a:lstStyle/>
                    <a:p>
                      <a:pPr algn="ctr" latinLnBrk="1"/>
                      <a:r>
                        <a:rPr lang="en-US" altLang="ko-KR" sz="1400" b="0" dirty="0">
                          <a:solidFill>
                            <a:schemeClr val="bg1">
                              <a:lumMod val="85000"/>
                            </a:schemeClr>
                          </a:solidFill>
                        </a:rPr>
                        <a:t>Tx0 A </a:t>
                      </a:r>
                      <a:r>
                        <a:rPr lang="ko-KR" altLang="en-US" sz="1400" b="0" dirty="0">
                          <a:solidFill>
                            <a:schemeClr val="bg1">
                              <a:lumMod val="85000"/>
                            </a:schemeClr>
                          </a:solidFill>
                        </a:rPr>
                        <a:t>➡ </a:t>
                      </a:r>
                      <a:r>
                        <a:rPr lang="en-US" altLang="ko-KR" sz="1400" b="0" dirty="0">
                          <a:solidFill>
                            <a:schemeClr val="bg1">
                              <a:lumMod val="85000"/>
                            </a:schemeClr>
                          </a:solidFill>
                        </a:rPr>
                        <a:t>B 100 ETH</a:t>
                      </a:r>
                      <a:endParaRPr lang="ko-KR" altLang="en-US" sz="1400" b="0" dirty="0">
                        <a:solidFill>
                          <a:schemeClr val="bg1">
                            <a:lumMod val="85000"/>
                          </a:schemeClr>
                        </a:solidFill>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223972121"/>
                  </a:ext>
                </a:extLst>
              </a:tr>
              <a:tr h="163248">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Tx1 B </a:t>
                      </a:r>
                      <a:r>
                        <a:rPr lang="ko-KR" altLang="en-US" sz="1400" b="0" dirty="0">
                          <a:solidFill>
                            <a:schemeClr val="bg1">
                              <a:lumMod val="85000"/>
                            </a:schemeClr>
                          </a:solidFill>
                        </a:rPr>
                        <a:t>➡ </a:t>
                      </a:r>
                      <a:r>
                        <a:rPr lang="en-US" altLang="ko-KR" sz="1400" b="0" dirty="0">
                          <a:solidFill>
                            <a:srgbClr val="EF296B"/>
                          </a:solidFill>
                        </a:rPr>
                        <a:t>H</a:t>
                      </a:r>
                      <a:r>
                        <a:rPr lang="en-US" altLang="ko-KR" sz="1400" b="0" dirty="0">
                          <a:solidFill>
                            <a:schemeClr val="bg1">
                              <a:lumMod val="85000"/>
                            </a:schemeClr>
                          </a:solidFill>
                        </a:rPr>
                        <a:t> 200 ETH</a:t>
                      </a:r>
                      <a:endParaRPr lang="ko-KR" altLang="en-US" sz="1400" b="0" dirty="0">
                        <a:solidFill>
                          <a:schemeClr val="bg1">
                            <a:lumMod val="85000"/>
                          </a:schemeClr>
                        </a:solidFill>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53298780"/>
                  </a:ext>
                </a:extLst>
              </a:tr>
            </a:tbl>
          </a:graphicData>
        </a:graphic>
      </p:graphicFrame>
      <p:cxnSp>
        <p:nvCxnSpPr>
          <p:cNvPr id="37" name="연결선: 꺾임 36">
            <a:extLst>
              <a:ext uri="{FF2B5EF4-FFF2-40B4-BE49-F238E27FC236}">
                <a16:creationId xmlns:a16="http://schemas.microsoft.com/office/drawing/2014/main" id="{2F9701E2-4B20-414E-BB6C-15D12E51AFAB}"/>
              </a:ext>
            </a:extLst>
          </p:cNvPr>
          <p:cNvCxnSpPr>
            <a:cxnSpLocks/>
          </p:cNvCxnSpPr>
          <p:nvPr/>
        </p:nvCxnSpPr>
        <p:spPr>
          <a:xfrm rot="10800000">
            <a:off x="3320132" y="5021663"/>
            <a:ext cx="3234601" cy="1120114"/>
          </a:xfrm>
          <a:prstGeom prst="bentConnector2">
            <a:avLst/>
          </a:prstGeom>
          <a:ln w="190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625FD37F-1058-4D21-9AF5-A947057F7AC1}"/>
              </a:ext>
            </a:extLst>
          </p:cNvPr>
          <p:cNvSpPr txBox="1"/>
          <p:nvPr/>
        </p:nvSpPr>
        <p:spPr>
          <a:xfrm>
            <a:off x="3438466" y="4712344"/>
            <a:ext cx="2160000" cy="307777"/>
          </a:xfrm>
          <a:prstGeom prst="rect">
            <a:avLst/>
          </a:prstGeom>
          <a:solidFill>
            <a:srgbClr val="262626"/>
          </a:solid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rPr>
              <a:t>Tx1 B </a:t>
            </a:r>
            <a:r>
              <a:rPr lang="ko-KR" altLang="en-US" sz="1400" b="0" dirty="0">
                <a:solidFill>
                  <a:schemeClr val="bg1">
                    <a:lumMod val="85000"/>
                  </a:schemeClr>
                </a:solidFill>
              </a:rPr>
              <a:t>➡ </a:t>
            </a:r>
            <a:r>
              <a:rPr lang="en-US" altLang="ko-KR" sz="1400" dirty="0">
                <a:solidFill>
                  <a:srgbClr val="EF296B"/>
                </a:solidFill>
              </a:rPr>
              <a:t>H</a:t>
            </a:r>
            <a:r>
              <a:rPr lang="en-US" altLang="ko-KR" sz="1400" b="0" dirty="0">
                <a:solidFill>
                  <a:schemeClr val="bg1">
                    <a:lumMod val="85000"/>
                  </a:schemeClr>
                </a:solidFill>
              </a:rPr>
              <a:t> 200 ETH</a:t>
            </a:r>
            <a:endParaRPr lang="ko-KR" altLang="en-US" sz="1400" dirty="0">
              <a:solidFill>
                <a:schemeClr val="bg1">
                  <a:lumMod val="85000"/>
                </a:schemeClr>
              </a:solidFill>
            </a:endParaRPr>
          </a:p>
        </p:txBody>
      </p:sp>
      <p:sp>
        <p:nvSpPr>
          <p:cNvPr id="39" name="TextBox 38">
            <a:extLst>
              <a:ext uri="{FF2B5EF4-FFF2-40B4-BE49-F238E27FC236}">
                <a16:creationId xmlns:a16="http://schemas.microsoft.com/office/drawing/2014/main" id="{F3097D86-A21F-4D57-AA40-1FD647A0B6A3}"/>
              </a:ext>
            </a:extLst>
          </p:cNvPr>
          <p:cNvSpPr txBox="1"/>
          <p:nvPr/>
        </p:nvSpPr>
        <p:spPr>
          <a:xfrm>
            <a:off x="3431655" y="3927760"/>
            <a:ext cx="2160000" cy="523220"/>
          </a:xfrm>
          <a:prstGeom prst="rect">
            <a:avLst/>
          </a:prstGeom>
          <a:solidFill>
            <a:srgbClr val="262626"/>
          </a:solidFill>
          <a:ln w="12700">
            <a:solidFill>
              <a:schemeClr val="bg1">
                <a:lumMod val="85000"/>
              </a:schemeClr>
            </a:solidFill>
          </a:ln>
        </p:spPr>
        <p:txBody>
          <a:bodyPr wrap="none" rtlCol="0">
            <a:spAutoFit/>
          </a:bodyPr>
          <a:lstStyle/>
          <a:p>
            <a:pPr algn="ctr"/>
            <a:r>
              <a:rPr lang="en-US" altLang="ko-KR" sz="1400" dirty="0">
                <a:solidFill>
                  <a:schemeClr val="bg1">
                    <a:lumMod val="85000"/>
                  </a:schemeClr>
                </a:solidFill>
              </a:rPr>
              <a:t>0x</a:t>
            </a:r>
            <a:r>
              <a:rPr lang="en-US" altLang="ko-KR" sz="1400" dirty="0">
                <a:solidFill>
                  <a:srgbClr val="EF296B"/>
                </a:solidFill>
              </a:rPr>
              <a:t>f7c1…f895</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Hash(B </a:t>
            </a:r>
            <a:r>
              <a:rPr lang="ko-KR" altLang="en-US" sz="1200" b="0" dirty="0">
                <a:solidFill>
                  <a:schemeClr val="bg1">
                    <a:lumMod val="85000"/>
                  </a:schemeClr>
                </a:solidFill>
              </a:rPr>
              <a:t>➡ </a:t>
            </a:r>
            <a:r>
              <a:rPr lang="en-US" altLang="ko-KR" sz="1200" b="0" dirty="0">
                <a:solidFill>
                  <a:srgbClr val="EF296B"/>
                </a:solidFill>
              </a:rPr>
              <a:t>H</a:t>
            </a:r>
            <a:r>
              <a:rPr lang="en-US" altLang="ko-KR" sz="1200" b="0" dirty="0">
                <a:solidFill>
                  <a:schemeClr val="bg1">
                    <a:lumMod val="85000"/>
                  </a:schemeClr>
                </a:solidFill>
              </a:rPr>
              <a:t> 200 ETH)</a:t>
            </a:r>
            <a:endParaRPr lang="ko-KR" altLang="en-US" sz="1200" dirty="0">
              <a:solidFill>
                <a:schemeClr val="bg1">
                  <a:lumMod val="85000"/>
                </a:schemeClr>
              </a:solidFill>
            </a:endParaRPr>
          </a:p>
        </p:txBody>
      </p:sp>
      <p:sp>
        <p:nvSpPr>
          <p:cNvPr id="42" name="TextBox 41">
            <a:extLst>
              <a:ext uri="{FF2B5EF4-FFF2-40B4-BE49-F238E27FC236}">
                <a16:creationId xmlns:a16="http://schemas.microsoft.com/office/drawing/2014/main" id="{3F87F960-FF05-42DB-A98A-807F8BB2E139}"/>
              </a:ext>
            </a:extLst>
          </p:cNvPr>
          <p:cNvSpPr txBox="1"/>
          <p:nvPr/>
        </p:nvSpPr>
        <p:spPr>
          <a:xfrm>
            <a:off x="2242435" y="3182302"/>
            <a:ext cx="2160000" cy="523220"/>
          </a:xfrm>
          <a:prstGeom prst="rect">
            <a:avLst/>
          </a:prstGeom>
          <a:solidFill>
            <a:srgbClr val="262626"/>
          </a:solidFill>
          <a:ln w="12700">
            <a:solidFill>
              <a:schemeClr val="bg1">
                <a:lumMod val="85000"/>
              </a:schemeClr>
            </a:solidFill>
          </a:ln>
        </p:spPr>
        <p:txBody>
          <a:bodyPr wrap="none" rtlCol="0">
            <a:spAutoFit/>
          </a:bodyPr>
          <a:lstStyle/>
          <a:p>
            <a:pPr algn="ctr"/>
            <a:r>
              <a:rPr lang="en-US" altLang="ko-KR" sz="1400" dirty="0">
                <a:solidFill>
                  <a:schemeClr val="bg1">
                    <a:lumMod val="85000"/>
                  </a:schemeClr>
                </a:solidFill>
              </a:rPr>
              <a:t>0x</a:t>
            </a:r>
            <a:r>
              <a:rPr lang="en-US" altLang="ko-KR" sz="1400" dirty="0">
                <a:solidFill>
                  <a:srgbClr val="EF296B"/>
                </a:solidFill>
              </a:rPr>
              <a:t>f7c1…f895</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Hash(b198…15ae</a:t>
            </a:r>
            <a:r>
              <a:rPr lang="en-US" altLang="ko-KR" sz="1200" dirty="0">
                <a:solidFill>
                  <a:srgbClr val="EF296B"/>
                </a:solidFill>
              </a:rPr>
              <a:t>f7c1…f895</a:t>
            </a:r>
            <a:r>
              <a:rPr lang="en-US" altLang="ko-KR" sz="1200" b="0" dirty="0">
                <a:solidFill>
                  <a:schemeClr val="bg1">
                    <a:lumMod val="85000"/>
                  </a:schemeClr>
                </a:solidFill>
              </a:rPr>
              <a:t>)</a:t>
            </a:r>
            <a:endParaRPr lang="ko-KR" altLang="en-US" sz="1200" dirty="0">
              <a:solidFill>
                <a:schemeClr val="bg1">
                  <a:lumMod val="85000"/>
                </a:schemeClr>
              </a:solidFill>
            </a:endParaRPr>
          </a:p>
        </p:txBody>
      </p:sp>
      <p:cxnSp>
        <p:nvCxnSpPr>
          <p:cNvPr id="46" name="직선 화살표 연결선 45">
            <a:extLst>
              <a:ext uri="{FF2B5EF4-FFF2-40B4-BE49-F238E27FC236}">
                <a16:creationId xmlns:a16="http://schemas.microsoft.com/office/drawing/2014/main" id="{81C1D954-9260-49AC-AF86-5D6A55AB188C}"/>
              </a:ext>
            </a:extLst>
          </p:cNvPr>
          <p:cNvCxnSpPr>
            <a:cxnSpLocks/>
          </p:cNvCxnSpPr>
          <p:nvPr/>
        </p:nvCxnSpPr>
        <p:spPr>
          <a:xfrm flipH="1">
            <a:off x="8573126" y="3598680"/>
            <a:ext cx="730995" cy="338703"/>
          </a:xfrm>
          <a:prstGeom prst="straightConnector1">
            <a:avLst/>
          </a:prstGeom>
          <a:ln w="19050">
            <a:solidFill>
              <a:srgbClr val="EF296B"/>
            </a:solidFill>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DC3201FB-4385-4B88-A526-034F89834B86}"/>
              </a:ext>
            </a:extLst>
          </p:cNvPr>
          <p:cNvSpPr txBox="1"/>
          <p:nvPr/>
        </p:nvSpPr>
        <p:spPr>
          <a:xfrm>
            <a:off x="8691460" y="3801616"/>
            <a:ext cx="519116" cy="276999"/>
          </a:xfrm>
          <a:prstGeom prst="rect">
            <a:avLst/>
          </a:prstGeom>
          <a:noFill/>
        </p:spPr>
        <p:txBody>
          <a:bodyPr wrap="none" rtlCol="0">
            <a:spAutoFit/>
          </a:bodyPr>
          <a:lstStyle/>
          <a:p>
            <a:r>
              <a:rPr lang="en-US" altLang="ko-KR" sz="1200" dirty="0">
                <a:solidFill>
                  <a:srgbClr val="EF296B"/>
                </a:solidFill>
              </a:rPr>
              <a:t>Error</a:t>
            </a:r>
            <a:endParaRPr lang="ko-KR" altLang="en-US" sz="1200" dirty="0">
              <a:solidFill>
                <a:srgbClr val="EF296B"/>
              </a:solidFill>
            </a:endParaRPr>
          </a:p>
        </p:txBody>
      </p:sp>
      <p:sp>
        <p:nvSpPr>
          <p:cNvPr id="55" name="TextBox 54">
            <a:extLst>
              <a:ext uri="{FF2B5EF4-FFF2-40B4-BE49-F238E27FC236}">
                <a16:creationId xmlns:a16="http://schemas.microsoft.com/office/drawing/2014/main" id="{BEDA5B00-EF5F-482F-9F96-BB3BC36569BE}"/>
              </a:ext>
            </a:extLst>
          </p:cNvPr>
          <p:cNvSpPr txBox="1"/>
          <p:nvPr/>
        </p:nvSpPr>
        <p:spPr>
          <a:xfrm>
            <a:off x="6920439" y="3188891"/>
            <a:ext cx="1226035" cy="246221"/>
          </a:xfrm>
          <a:prstGeom prst="rect">
            <a:avLst/>
          </a:prstGeom>
          <a:solidFill>
            <a:srgbClr val="262626"/>
          </a:solidFill>
          <a:ln w="12700">
            <a:noFill/>
          </a:ln>
        </p:spPr>
        <p:txBody>
          <a:bodyPr wrap="square" lIns="0" tIns="0" rIns="0" bIns="0" rtlCol="0">
            <a:spAutoFit/>
          </a:bodyPr>
          <a:lstStyle/>
          <a:p>
            <a:pPr algn="ctr"/>
            <a:r>
              <a:rPr lang="en-US" altLang="ko-KR" sz="1400" dirty="0">
                <a:solidFill>
                  <a:schemeClr val="bg1">
                    <a:lumMod val="85000"/>
                  </a:schemeClr>
                </a:solidFill>
              </a:rPr>
              <a:t>0x</a:t>
            </a:r>
            <a:r>
              <a:rPr lang="en-US" altLang="ko-KR" sz="1400" dirty="0">
                <a:solidFill>
                  <a:srgbClr val="EF296B"/>
                </a:solidFill>
              </a:rPr>
              <a:t>f7c1…f895</a:t>
            </a:r>
            <a:br>
              <a:rPr lang="en-US" altLang="ko-KR" sz="1400" dirty="0">
                <a:solidFill>
                  <a:schemeClr val="bg1">
                    <a:lumMod val="85000"/>
                  </a:schemeClr>
                </a:solidFill>
              </a:rPr>
            </a:br>
            <a:endParaRPr lang="en-US" altLang="ko-KR" sz="200" dirty="0">
              <a:solidFill>
                <a:schemeClr val="bg1">
                  <a:lumMod val="85000"/>
                </a:schemeClr>
              </a:solidFill>
            </a:endParaRPr>
          </a:p>
        </p:txBody>
      </p:sp>
      <p:sp>
        <p:nvSpPr>
          <p:cNvPr id="57" name="TextBox 56">
            <a:extLst>
              <a:ext uri="{FF2B5EF4-FFF2-40B4-BE49-F238E27FC236}">
                <a16:creationId xmlns:a16="http://schemas.microsoft.com/office/drawing/2014/main" id="{017241BF-404D-478F-B18F-AF12228A3B35}"/>
              </a:ext>
            </a:extLst>
          </p:cNvPr>
          <p:cNvSpPr txBox="1"/>
          <p:nvPr/>
        </p:nvSpPr>
        <p:spPr>
          <a:xfrm>
            <a:off x="7030391" y="3800176"/>
            <a:ext cx="1080424" cy="246221"/>
          </a:xfrm>
          <a:prstGeom prst="rect">
            <a:avLst/>
          </a:prstGeom>
          <a:solidFill>
            <a:srgbClr val="262626"/>
          </a:solidFill>
          <a:ln w="12700">
            <a:noFill/>
          </a:ln>
        </p:spPr>
        <p:txBody>
          <a:bodyPr wrap="none" lIns="0" tIns="0" rIns="0" bIns="0" rtlCol="0">
            <a:spAutoFit/>
          </a:bodyPr>
          <a:lstStyle/>
          <a:p>
            <a:pPr algn="ctr"/>
            <a:r>
              <a:rPr lang="en-US" altLang="ko-KR" sz="1400" dirty="0">
                <a:solidFill>
                  <a:schemeClr val="bg1">
                    <a:lumMod val="85000"/>
                  </a:schemeClr>
                </a:solidFill>
              </a:rPr>
              <a:t>0x</a:t>
            </a:r>
            <a:r>
              <a:rPr lang="en-US" altLang="ko-KR" sz="1400" dirty="0">
                <a:solidFill>
                  <a:srgbClr val="EF296B"/>
                </a:solidFill>
              </a:rPr>
              <a:t>a3ea…35c2</a:t>
            </a:r>
            <a:br>
              <a:rPr lang="en-US" altLang="ko-KR" sz="1400" dirty="0">
                <a:solidFill>
                  <a:schemeClr val="bg1">
                    <a:lumMod val="85000"/>
                  </a:schemeClr>
                </a:solidFill>
              </a:rPr>
            </a:br>
            <a:endParaRPr lang="en-US" altLang="ko-KR" sz="200" dirty="0">
              <a:solidFill>
                <a:schemeClr val="bg1">
                  <a:lumMod val="85000"/>
                </a:schemeClr>
              </a:solidFill>
            </a:endParaRPr>
          </a:p>
        </p:txBody>
      </p:sp>
    </p:spTree>
    <p:extLst>
      <p:ext uri="{BB962C8B-B14F-4D97-AF65-F5344CB8AC3E}">
        <p14:creationId xmlns:p14="http://schemas.microsoft.com/office/powerpoint/2010/main" val="3980345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39" grpId="0" animBg="1"/>
      <p:bldP spid="42" grpId="0" animBg="1"/>
      <p:bldP spid="2" grpId="0"/>
      <p:bldP spid="55" grpId="0" animBg="1"/>
      <p:bldP spid="57"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943C0C24-A829-464C-BE5F-ACE567CECFF8}"/>
              </a:ext>
            </a:extLst>
          </p:cNvPr>
          <p:cNvSpPr>
            <a:spLocks noGrp="1"/>
          </p:cNvSpPr>
          <p:nvPr>
            <p:ph type="title"/>
          </p:nvPr>
        </p:nvSpPr>
        <p:spPr/>
        <p:txBody>
          <a:bodyPr/>
          <a:lstStyle/>
          <a:p>
            <a:r>
              <a:rPr lang="en-US" altLang="ko-KR" dirty="0"/>
              <a:t>Blockchain</a:t>
            </a:r>
            <a:r>
              <a:rPr lang="ko-KR" altLang="en-US" dirty="0"/>
              <a:t> </a:t>
            </a:r>
            <a:r>
              <a:rPr lang="en-US" altLang="ko-KR" dirty="0"/>
              <a:t>[</a:t>
            </a:r>
            <a:r>
              <a:rPr lang="ko-KR" altLang="en-US" dirty="0"/>
              <a:t> 분산원장 기술 </a:t>
            </a:r>
            <a:r>
              <a:rPr lang="en-US" altLang="ko-KR" dirty="0"/>
              <a:t>(DTL; Distributed Ledger Technology) ]</a:t>
            </a:r>
            <a:endParaRPr lang="ko-KR" altLang="en-US" dirty="0"/>
          </a:p>
        </p:txBody>
      </p:sp>
      <p:sp>
        <p:nvSpPr>
          <p:cNvPr id="54" name="직사각형 53">
            <a:extLst>
              <a:ext uri="{FF2B5EF4-FFF2-40B4-BE49-F238E27FC236}">
                <a16:creationId xmlns:a16="http://schemas.microsoft.com/office/drawing/2014/main" id="{7E6D6FB2-40E6-4497-97D5-32348B43B76E}"/>
              </a:ext>
            </a:extLst>
          </p:cNvPr>
          <p:cNvSpPr/>
          <p:nvPr/>
        </p:nvSpPr>
        <p:spPr>
          <a:xfrm>
            <a:off x="437322" y="1940161"/>
            <a:ext cx="11314706" cy="4524248"/>
          </a:xfrm>
          <a:prstGeom prst="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5" name="TextBox 54">
            <a:extLst>
              <a:ext uri="{FF2B5EF4-FFF2-40B4-BE49-F238E27FC236}">
                <a16:creationId xmlns:a16="http://schemas.microsoft.com/office/drawing/2014/main" id="{E6A703E1-EA7C-4CEC-A54C-23366B1C192B}"/>
              </a:ext>
            </a:extLst>
          </p:cNvPr>
          <p:cNvSpPr txBox="1"/>
          <p:nvPr/>
        </p:nvSpPr>
        <p:spPr>
          <a:xfrm>
            <a:off x="445273" y="1940161"/>
            <a:ext cx="3121496" cy="461665"/>
          </a:xfrm>
          <a:prstGeom prst="rect">
            <a:avLst/>
          </a:prstGeom>
          <a:noFill/>
        </p:spPr>
        <p:txBody>
          <a:bodyPr wrap="none" rtlCol="0">
            <a:spAutoFit/>
          </a:bodyPr>
          <a:lstStyle/>
          <a:p>
            <a:pPr algn="ctr"/>
            <a:r>
              <a:rPr lang="en-US" altLang="ko-KR" sz="2400" b="1" dirty="0">
                <a:solidFill>
                  <a:schemeClr val="bg1">
                    <a:lumMod val="85000"/>
                  </a:schemeClr>
                </a:solidFill>
              </a:rPr>
              <a:t>Blockchain Network</a:t>
            </a:r>
            <a:endParaRPr lang="ko-KR" altLang="en-US" sz="2400" b="1" dirty="0">
              <a:solidFill>
                <a:schemeClr val="bg1">
                  <a:lumMod val="85000"/>
                </a:schemeClr>
              </a:solidFill>
            </a:endParaRPr>
          </a:p>
        </p:txBody>
      </p:sp>
      <p:sp>
        <p:nvSpPr>
          <p:cNvPr id="5" name="TextBox 4">
            <a:extLst>
              <a:ext uri="{FF2B5EF4-FFF2-40B4-BE49-F238E27FC236}">
                <a16:creationId xmlns:a16="http://schemas.microsoft.com/office/drawing/2014/main" id="{B0CF7CDF-E92F-4375-8C69-5109A44E4B2D}"/>
              </a:ext>
            </a:extLst>
          </p:cNvPr>
          <p:cNvSpPr txBox="1"/>
          <p:nvPr/>
        </p:nvSpPr>
        <p:spPr>
          <a:xfrm>
            <a:off x="2237068" y="2786201"/>
            <a:ext cx="365806" cy="400110"/>
          </a:xfrm>
          <a:prstGeom prst="rect">
            <a:avLst/>
          </a:prstGeom>
          <a:noFill/>
        </p:spPr>
        <p:txBody>
          <a:bodyPr wrap="none" rtlCol="0">
            <a:spAutoFit/>
          </a:bodyPr>
          <a:lstStyle/>
          <a:p>
            <a:pPr algn="ctr"/>
            <a:r>
              <a:rPr lang="en-US" altLang="ko-KR" sz="2000" b="1" dirty="0">
                <a:solidFill>
                  <a:schemeClr val="bg1">
                    <a:lumMod val="85000"/>
                  </a:schemeClr>
                </a:solidFill>
              </a:rPr>
              <a:t>A</a:t>
            </a:r>
            <a:endParaRPr lang="ko-KR" altLang="en-US" sz="2000" b="1" dirty="0">
              <a:solidFill>
                <a:schemeClr val="bg1">
                  <a:lumMod val="85000"/>
                </a:schemeClr>
              </a:solidFill>
            </a:endParaRPr>
          </a:p>
        </p:txBody>
      </p:sp>
      <p:grpSp>
        <p:nvGrpSpPr>
          <p:cNvPr id="157" name="그룹 156">
            <a:extLst>
              <a:ext uri="{FF2B5EF4-FFF2-40B4-BE49-F238E27FC236}">
                <a16:creationId xmlns:a16="http://schemas.microsoft.com/office/drawing/2014/main" id="{63144C84-B4C0-47FA-A83D-6E161FB79624}"/>
              </a:ext>
            </a:extLst>
          </p:cNvPr>
          <p:cNvGrpSpPr/>
          <p:nvPr/>
        </p:nvGrpSpPr>
        <p:grpSpPr>
          <a:xfrm>
            <a:off x="1053726" y="3255639"/>
            <a:ext cx="2802248" cy="537677"/>
            <a:chOff x="1053726" y="2802411"/>
            <a:chExt cx="2802248" cy="537677"/>
          </a:xfrm>
        </p:grpSpPr>
        <p:sp>
          <p:nvSpPr>
            <p:cNvPr id="9" name="직사각형 8">
              <a:extLst>
                <a:ext uri="{FF2B5EF4-FFF2-40B4-BE49-F238E27FC236}">
                  <a16:creationId xmlns:a16="http://schemas.microsoft.com/office/drawing/2014/main" id="{7C7E0111-6812-461B-ADCE-F0F4A4840439}"/>
                </a:ext>
              </a:extLst>
            </p:cNvPr>
            <p:cNvSpPr/>
            <p:nvPr/>
          </p:nvSpPr>
          <p:spPr>
            <a:xfrm>
              <a:off x="1053726" y="2802411"/>
              <a:ext cx="1253098" cy="537677"/>
            </a:xfrm>
            <a:prstGeom prst="rect">
              <a:avLst/>
            </a:prstGeom>
            <a:noFill/>
            <a:ln w="317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p>
          </p:txBody>
        </p:sp>
        <p:sp>
          <p:nvSpPr>
            <p:cNvPr id="10" name="TextBox 9">
              <a:extLst>
                <a:ext uri="{FF2B5EF4-FFF2-40B4-BE49-F238E27FC236}">
                  <a16:creationId xmlns:a16="http://schemas.microsoft.com/office/drawing/2014/main" id="{F602A574-22A6-441E-9861-908646268D93}"/>
                </a:ext>
              </a:extLst>
            </p:cNvPr>
            <p:cNvSpPr txBox="1"/>
            <p:nvPr/>
          </p:nvSpPr>
          <p:spPr>
            <a:xfrm>
              <a:off x="1138299" y="2871195"/>
              <a:ext cx="1083951" cy="400110"/>
            </a:xfrm>
            <a:prstGeom prst="rect">
              <a:avLst/>
            </a:prstGeom>
            <a:noFill/>
          </p:spPr>
          <p:txBody>
            <a:bodyPr wrap="square" rtlCol="0">
              <a:spAutoFit/>
            </a:bodyPr>
            <a:lstStyle/>
            <a:p>
              <a:pPr algn="ctr"/>
              <a:r>
                <a:rPr lang="en-US" altLang="ko-KR" sz="2000" b="1" dirty="0">
                  <a:solidFill>
                    <a:schemeClr val="bg1">
                      <a:lumMod val="85000"/>
                    </a:schemeClr>
                  </a:solidFill>
                </a:rPr>
                <a:t>Block 0</a:t>
              </a:r>
              <a:endParaRPr lang="ko-KR" altLang="en-US" sz="2000" b="1" dirty="0">
                <a:solidFill>
                  <a:schemeClr val="bg1">
                    <a:lumMod val="85000"/>
                  </a:schemeClr>
                </a:solidFill>
              </a:endParaRPr>
            </a:p>
          </p:txBody>
        </p:sp>
        <p:cxnSp>
          <p:nvCxnSpPr>
            <p:cNvPr id="15" name="직선 연결선 14">
              <a:extLst>
                <a:ext uri="{FF2B5EF4-FFF2-40B4-BE49-F238E27FC236}">
                  <a16:creationId xmlns:a16="http://schemas.microsoft.com/office/drawing/2014/main" id="{F7F0879E-4E3B-4C9F-ADDC-AACE37202226}"/>
                </a:ext>
              </a:extLst>
            </p:cNvPr>
            <p:cNvCxnSpPr>
              <a:cxnSpLocks/>
              <a:stCxn id="9" idx="3"/>
              <a:endCxn id="23" idx="1"/>
            </p:cNvCxnSpPr>
            <p:nvPr/>
          </p:nvCxnSpPr>
          <p:spPr>
            <a:xfrm>
              <a:off x="2306824" y="3071250"/>
              <a:ext cx="206392" cy="0"/>
            </a:xfrm>
            <a:prstGeom prst="line">
              <a:avLst/>
            </a:prstGeom>
            <a:ln w="508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3" name="직사각형 22">
              <a:extLst>
                <a:ext uri="{FF2B5EF4-FFF2-40B4-BE49-F238E27FC236}">
                  <a16:creationId xmlns:a16="http://schemas.microsoft.com/office/drawing/2014/main" id="{A901E459-3F3A-4F35-B358-C81E29778F5E}"/>
                </a:ext>
              </a:extLst>
            </p:cNvPr>
            <p:cNvSpPr/>
            <p:nvPr/>
          </p:nvSpPr>
          <p:spPr>
            <a:xfrm>
              <a:off x="2513216" y="2802411"/>
              <a:ext cx="1253100" cy="537677"/>
            </a:xfrm>
            <a:prstGeom prst="rect">
              <a:avLst/>
            </a:prstGeom>
            <a:noFill/>
            <a:ln w="317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p>
          </p:txBody>
        </p:sp>
        <p:sp>
          <p:nvSpPr>
            <p:cNvPr id="24" name="TextBox 23">
              <a:extLst>
                <a:ext uri="{FF2B5EF4-FFF2-40B4-BE49-F238E27FC236}">
                  <a16:creationId xmlns:a16="http://schemas.microsoft.com/office/drawing/2014/main" id="{524A5B39-C5EC-4A47-808D-0D3F130E0F1C}"/>
                </a:ext>
              </a:extLst>
            </p:cNvPr>
            <p:cNvSpPr txBox="1"/>
            <p:nvPr/>
          </p:nvSpPr>
          <p:spPr>
            <a:xfrm>
              <a:off x="2602874" y="2871195"/>
              <a:ext cx="1083951" cy="400110"/>
            </a:xfrm>
            <a:prstGeom prst="rect">
              <a:avLst/>
            </a:prstGeom>
            <a:noFill/>
          </p:spPr>
          <p:txBody>
            <a:bodyPr wrap="none" rtlCol="0">
              <a:spAutoFit/>
            </a:bodyPr>
            <a:lstStyle/>
            <a:p>
              <a:pPr algn="ctr"/>
              <a:r>
                <a:rPr lang="en-US" altLang="ko-KR" sz="2000" b="1" dirty="0">
                  <a:solidFill>
                    <a:schemeClr val="bg1">
                      <a:lumMod val="85000"/>
                    </a:schemeClr>
                  </a:solidFill>
                </a:rPr>
                <a:t>Block 1</a:t>
              </a:r>
              <a:endParaRPr lang="ko-KR" altLang="en-US" sz="2000" b="1" dirty="0">
                <a:solidFill>
                  <a:schemeClr val="bg1">
                    <a:lumMod val="85000"/>
                  </a:schemeClr>
                </a:solidFill>
              </a:endParaRPr>
            </a:p>
          </p:txBody>
        </p:sp>
        <p:sp>
          <p:nvSpPr>
            <p:cNvPr id="82" name="TextBox 81">
              <a:extLst>
                <a:ext uri="{FF2B5EF4-FFF2-40B4-BE49-F238E27FC236}">
                  <a16:creationId xmlns:a16="http://schemas.microsoft.com/office/drawing/2014/main" id="{6861CAB9-A70F-471F-8A71-F88D68DB5EFD}"/>
                </a:ext>
              </a:extLst>
            </p:cNvPr>
            <p:cNvSpPr txBox="1"/>
            <p:nvPr/>
          </p:nvSpPr>
          <p:spPr>
            <a:xfrm flipH="1">
              <a:off x="3810255" y="2871194"/>
              <a:ext cx="45719" cy="400110"/>
            </a:xfrm>
            <a:prstGeom prst="rect">
              <a:avLst/>
            </a:prstGeom>
            <a:noFill/>
          </p:spPr>
          <p:txBody>
            <a:bodyPr wrap="square" rtlCol="0">
              <a:spAutoFit/>
            </a:bodyPr>
            <a:lstStyle/>
            <a:p>
              <a:r>
                <a:rPr lang="ko-KR" altLang="en-US" sz="2000" b="0" i="0" dirty="0">
                  <a:solidFill>
                    <a:schemeClr val="bg1">
                      <a:lumMod val="85000"/>
                    </a:schemeClr>
                  </a:solidFill>
                  <a:effectLst/>
                  <a:latin typeface="Open Sans" panose="020B0606030504020204" pitchFamily="34" charset="0"/>
                </a:rPr>
                <a:t>⋯</a:t>
              </a:r>
              <a:endParaRPr lang="ko-KR" altLang="en-US" sz="2000" b="1" dirty="0">
                <a:solidFill>
                  <a:schemeClr val="bg1">
                    <a:lumMod val="85000"/>
                  </a:schemeClr>
                </a:solidFill>
              </a:endParaRPr>
            </a:p>
          </p:txBody>
        </p:sp>
      </p:grpSp>
      <p:sp>
        <p:nvSpPr>
          <p:cNvPr id="85" name="TextBox 84">
            <a:extLst>
              <a:ext uri="{FF2B5EF4-FFF2-40B4-BE49-F238E27FC236}">
                <a16:creationId xmlns:a16="http://schemas.microsoft.com/office/drawing/2014/main" id="{03DDFFC8-765C-4339-B752-C589B7C3F49D}"/>
              </a:ext>
            </a:extLst>
          </p:cNvPr>
          <p:cNvSpPr txBox="1"/>
          <p:nvPr/>
        </p:nvSpPr>
        <p:spPr>
          <a:xfrm>
            <a:off x="9609890" y="2786201"/>
            <a:ext cx="348172" cy="400110"/>
          </a:xfrm>
          <a:prstGeom prst="rect">
            <a:avLst/>
          </a:prstGeom>
          <a:noFill/>
        </p:spPr>
        <p:txBody>
          <a:bodyPr wrap="none" rtlCol="0">
            <a:spAutoFit/>
          </a:bodyPr>
          <a:lstStyle/>
          <a:p>
            <a:pPr algn="ctr"/>
            <a:r>
              <a:rPr lang="en-US" altLang="ko-KR" sz="2000" b="1" dirty="0">
                <a:solidFill>
                  <a:schemeClr val="bg1">
                    <a:lumMod val="85000"/>
                  </a:schemeClr>
                </a:solidFill>
              </a:rPr>
              <a:t>C</a:t>
            </a:r>
            <a:endParaRPr lang="ko-KR" altLang="en-US" sz="2000" b="1" dirty="0">
              <a:solidFill>
                <a:schemeClr val="bg1">
                  <a:lumMod val="85000"/>
                </a:schemeClr>
              </a:solidFill>
            </a:endParaRPr>
          </a:p>
        </p:txBody>
      </p:sp>
      <p:grpSp>
        <p:nvGrpSpPr>
          <p:cNvPr id="159" name="그룹 158">
            <a:extLst>
              <a:ext uri="{FF2B5EF4-FFF2-40B4-BE49-F238E27FC236}">
                <a16:creationId xmlns:a16="http://schemas.microsoft.com/office/drawing/2014/main" id="{5493D8A5-1BDF-495B-B020-EBD9D2B949DE}"/>
              </a:ext>
            </a:extLst>
          </p:cNvPr>
          <p:cNvGrpSpPr/>
          <p:nvPr/>
        </p:nvGrpSpPr>
        <p:grpSpPr>
          <a:xfrm>
            <a:off x="8417731" y="3255639"/>
            <a:ext cx="2802248" cy="537677"/>
            <a:chOff x="8417731" y="2802411"/>
            <a:chExt cx="2802248" cy="537677"/>
          </a:xfrm>
        </p:grpSpPr>
        <p:sp>
          <p:nvSpPr>
            <p:cNvPr id="86" name="직사각형 85">
              <a:extLst>
                <a:ext uri="{FF2B5EF4-FFF2-40B4-BE49-F238E27FC236}">
                  <a16:creationId xmlns:a16="http://schemas.microsoft.com/office/drawing/2014/main" id="{016684B5-878A-4485-B95B-92EE383EA900}"/>
                </a:ext>
              </a:extLst>
            </p:cNvPr>
            <p:cNvSpPr/>
            <p:nvPr/>
          </p:nvSpPr>
          <p:spPr>
            <a:xfrm>
              <a:off x="8417731" y="2802411"/>
              <a:ext cx="1253098" cy="537677"/>
            </a:xfrm>
            <a:prstGeom prst="rect">
              <a:avLst/>
            </a:prstGeom>
            <a:noFill/>
            <a:ln w="317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p>
          </p:txBody>
        </p:sp>
        <p:sp>
          <p:nvSpPr>
            <p:cNvPr id="87" name="TextBox 86">
              <a:extLst>
                <a:ext uri="{FF2B5EF4-FFF2-40B4-BE49-F238E27FC236}">
                  <a16:creationId xmlns:a16="http://schemas.microsoft.com/office/drawing/2014/main" id="{51D18861-F524-4CB7-9C81-A672B56AA775}"/>
                </a:ext>
              </a:extLst>
            </p:cNvPr>
            <p:cNvSpPr txBox="1"/>
            <p:nvPr/>
          </p:nvSpPr>
          <p:spPr>
            <a:xfrm>
              <a:off x="8502304" y="2871195"/>
              <a:ext cx="1083951" cy="400110"/>
            </a:xfrm>
            <a:prstGeom prst="rect">
              <a:avLst/>
            </a:prstGeom>
            <a:noFill/>
          </p:spPr>
          <p:txBody>
            <a:bodyPr wrap="square" rtlCol="0">
              <a:spAutoFit/>
            </a:bodyPr>
            <a:lstStyle/>
            <a:p>
              <a:pPr algn="ctr"/>
              <a:r>
                <a:rPr lang="en-US" altLang="ko-KR" sz="2000" b="1" dirty="0">
                  <a:solidFill>
                    <a:schemeClr val="bg1">
                      <a:lumMod val="85000"/>
                    </a:schemeClr>
                  </a:solidFill>
                </a:rPr>
                <a:t>Block 0</a:t>
              </a:r>
              <a:endParaRPr lang="ko-KR" altLang="en-US" sz="2000" b="1" dirty="0">
                <a:solidFill>
                  <a:schemeClr val="bg1">
                    <a:lumMod val="85000"/>
                  </a:schemeClr>
                </a:solidFill>
              </a:endParaRPr>
            </a:p>
          </p:txBody>
        </p:sp>
        <p:cxnSp>
          <p:nvCxnSpPr>
            <p:cNvPr id="88" name="직선 연결선 87">
              <a:extLst>
                <a:ext uri="{FF2B5EF4-FFF2-40B4-BE49-F238E27FC236}">
                  <a16:creationId xmlns:a16="http://schemas.microsoft.com/office/drawing/2014/main" id="{B3B35FEC-578B-4249-9436-20E8CF77227B}"/>
                </a:ext>
              </a:extLst>
            </p:cNvPr>
            <p:cNvCxnSpPr>
              <a:cxnSpLocks/>
              <a:stCxn id="86" idx="3"/>
              <a:endCxn id="89" idx="1"/>
            </p:cNvCxnSpPr>
            <p:nvPr/>
          </p:nvCxnSpPr>
          <p:spPr>
            <a:xfrm>
              <a:off x="9670829" y="3071250"/>
              <a:ext cx="206392" cy="0"/>
            </a:xfrm>
            <a:prstGeom prst="line">
              <a:avLst/>
            </a:prstGeom>
            <a:ln w="508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89" name="직사각형 88">
              <a:extLst>
                <a:ext uri="{FF2B5EF4-FFF2-40B4-BE49-F238E27FC236}">
                  <a16:creationId xmlns:a16="http://schemas.microsoft.com/office/drawing/2014/main" id="{35DEA478-B567-404A-BE4C-815ED61B1929}"/>
                </a:ext>
              </a:extLst>
            </p:cNvPr>
            <p:cNvSpPr/>
            <p:nvPr/>
          </p:nvSpPr>
          <p:spPr>
            <a:xfrm>
              <a:off x="9877221" y="2802411"/>
              <a:ext cx="1253100" cy="537677"/>
            </a:xfrm>
            <a:prstGeom prst="rect">
              <a:avLst/>
            </a:prstGeom>
            <a:noFill/>
            <a:ln w="317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p>
          </p:txBody>
        </p:sp>
        <p:sp>
          <p:nvSpPr>
            <p:cNvPr id="90" name="TextBox 89">
              <a:extLst>
                <a:ext uri="{FF2B5EF4-FFF2-40B4-BE49-F238E27FC236}">
                  <a16:creationId xmlns:a16="http://schemas.microsoft.com/office/drawing/2014/main" id="{ADD25033-8019-42D9-866B-9F50A35360DD}"/>
                </a:ext>
              </a:extLst>
            </p:cNvPr>
            <p:cNvSpPr txBox="1"/>
            <p:nvPr/>
          </p:nvSpPr>
          <p:spPr>
            <a:xfrm>
              <a:off x="9966879" y="2871195"/>
              <a:ext cx="1083951" cy="400110"/>
            </a:xfrm>
            <a:prstGeom prst="rect">
              <a:avLst/>
            </a:prstGeom>
            <a:noFill/>
          </p:spPr>
          <p:txBody>
            <a:bodyPr wrap="none" rtlCol="0">
              <a:spAutoFit/>
            </a:bodyPr>
            <a:lstStyle/>
            <a:p>
              <a:pPr algn="ctr"/>
              <a:r>
                <a:rPr lang="en-US" altLang="ko-KR" sz="2000" b="1" dirty="0">
                  <a:solidFill>
                    <a:schemeClr val="bg1">
                      <a:lumMod val="85000"/>
                    </a:schemeClr>
                  </a:solidFill>
                </a:rPr>
                <a:t>Block 1</a:t>
              </a:r>
              <a:endParaRPr lang="ko-KR" altLang="en-US" sz="2000" b="1" dirty="0">
                <a:solidFill>
                  <a:schemeClr val="bg1">
                    <a:lumMod val="85000"/>
                  </a:schemeClr>
                </a:solidFill>
              </a:endParaRPr>
            </a:p>
          </p:txBody>
        </p:sp>
        <p:sp>
          <p:nvSpPr>
            <p:cNvPr id="91" name="TextBox 90">
              <a:extLst>
                <a:ext uri="{FF2B5EF4-FFF2-40B4-BE49-F238E27FC236}">
                  <a16:creationId xmlns:a16="http://schemas.microsoft.com/office/drawing/2014/main" id="{6A9366F6-9794-4FCE-9AD1-8EB71793C7BE}"/>
                </a:ext>
              </a:extLst>
            </p:cNvPr>
            <p:cNvSpPr txBox="1"/>
            <p:nvPr/>
          </p:nvSpPr>
          <p:spPr>
            <a:xfrm flipH="1">
              <a:off x="11174260" y="2871194"/>
              <a:ext cx="45719" cy="400110"/>
            </a:xfrm>
            <a:prstGeom prst="rect">
              <a:avLst/>
            </a:prstGeom>
            <a:noFill/>
          </p:spPr>
          <p:txBody>
            <a:bodyPr wrap="square" rtlCol="0">
              <a:spAutoFit/>
            </a:bodyPr>
            <a:lstStyle/>
            <a:p>
              <a:r>
                <a:rPr lang="ko-KR" altLang="en-US" sz="2000" b="0" i="0" dirty="0">
                  <a:solidFill>
                    <a:schemeClr val="bg1">
                      <a:lumMod val="85000"/>
                    </a:schemeClr>
                  </a:solidFill>
                  <a:effectLst/>
                  <a:latin typeface="Open Sans" panose="020B0606030504020204" pitchFamily="34" charset="0"/>
                </a:rPr>
                <a:t>⋯</a:t>
              </a:r>
              <a:endParaRPr lang="ko-KR" altLang="en-US" sz="2000" b="1" dirty="0">
                <a:solidFill>
                  <a:schemeClr val="bg1">
                    <a:lumMod val="85000"/>
                  </a:schemeClr>
                </a:solidFill>
              </a:endParaRPr>
            </a:p>
          </p:txBody>
        </p:sp>
      </p:grpSp>
      <p:sp>
        <p:nvSpPr>
          <p:cNvPr id="117" name="TextBox 116">
            <a:extLst>
              <a:ext uri="{FF2B5EF4-FFF2-40B4-BE49-F238E27FC236}">
                <a16:creationId xmlns:a16="http://schemas.microsoft.com/office/drawing/2014/main" id="{8F68D654-8472-44F8-ADFD-8A483678F0A5}"/>
              </a:ext>
            </a:extLst>
          </p:cNvPr>
          <p:cNvSpPr txBox="1"/>
          <p:nvPr/>
        </p:nvSpPr>
        <p:spPr>
          <a:xfrm>
            <a:off x="5927887" y="2786201"/>
            <a:ext cx="348172" cy="400110"/>
          </a:xfrm>
          <a:prstGeom prst="rect">
            <a:avLst/>
          </a:prstGeom>
          <a:noFill/>
        </p:spPr>
        <p:txBody>
          <a:bodyPr wrap="none" rtlCol="0">
            <a:spAutoFit/>
          </a:bodyPr>
          <a:lstStyle/>
          <a:p>
            <a:pPr algn="ctr"/>
            <a:r>
              <a:rPr lang="en-US" altLang="ko-KR" sz="2000" b="1" dirty="0">
                <a:solidFill>
                  <a:schemeClr val="bg1">
                    <a:lumMod val="85000"/>
                  </a:schemeClr>
                </a:solidFill>
              </a:rPr>
              <a:t>B</a:t>
            </a:r>
            <a:endParaRPr lang="ko-KR" altLang="en-US" sz="2000" b="1" dirty="0">
              <a:solidFill>
                <a:schemeClr val="bg1">
                  <a:lumMod val="85000"/>
                </a:schemeClr>
              </a:solidFill>
            </a:endParaRPr>
          </a:p>
        </p:txBody>
      </p:sp>
      <p:grpSp>
        <p:nvGrpSpPr>
          <p:cNvPr id="158" name="그룹 157">
            <a:extLst>
              <a:ext uri="{FF2B5EF4-FFF2-40B4-BE49-F238E27FC236}">
                <a16:creationId xmlns:a16="http://schemas.microsoft.com/office/drawing/2014/main" id="{8F00DD64-CD98-48A0-8E4F-96EE50DD6AE9}"/>
              </a:ext>
            </a:extLst>
          </p:cNvPr>
          <p:cNvGrpSpPr/>
          <p:nvPr/>
        </p:nvGrpSpPr>
        <p:grpSpPr>
          <a:xfrm>
            <a:off x="4735728" y="3255639"/>
            <a:ext cx="2802248" cy="537677"/>
            <a:chOff x="4735728" y="2802411"/>
            <a:chExt cx="2802248" cy="537677"/>
          </a:xfrm>
        </p:grpSpPr>
        <p:sp>
          <p:nvSpPr>
            <p:cNvPr id="118" name="직사각형 117">
              <a:extLst>
                <a:ext uri="{FF2B5EF4-FFF2-40B4-BE49-F238E27FC236}">
                  <a16:creationId xmlns:a16="http://schemas.microsoft.com/office/drawing/2014/main" id="{2031E0EE-B2C3-4C15-9491-5B42A1FDA3F3}"/>
                </a:ext>
              </a:extLst>
            </p:cNvPr>
            <p:cNvSpPr/>
            <p:nvPr/>
          </p:nvSpPr>
          <p:spPr>
            <a:xfrm>
              <a:off x="4735728" y="2802411"/>
              <a:ext cx="1253098" cy="537677"/>
            </a:xfrm>
            <a:prstGeom prst="rect">
              <a:avLst/>
            </a:prstGeom>
            <a:noFill/>
            <a:ln w="317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p>
          </p:txBody>
        </p:sp>
        <p:sp>
          <p:nvSpPr>
            <p:cNvPr id="119" name="TextBox 118">
              <a:extLst>
                <a:ext uri="{FF2B5EF4-FFF2-40B4-BE49-F238E27FC236}">
                  <a16:creationId xmlns:a16="http://schemas.microsoft.com/office/drawing/2014/main" id="{7BCA1D47-6232-486F-9CCD-D43D6A478D6F}"/>
                </a:ext>
              </a:extLst>
            </p:cNvPr>
            <p:cNvSpPr txBox="1"/>
            <p:nvPr/>
          </p:nvSpPr>
          <p:spPr>
            <a:xfrm>
              <a:off x="4820301" y="2871195"/>
              <a:ext cx="1083951" cy="400110"/>
            </a:xfrm>
            <a:prstGeom prst="rect">
              <a:avLst/>
            </a:prstGeom>
            <a:noFill/>
          </p:spPr>
          <p:txBody>
            <a:bodyPr wrap="square" rtlCol="0">
              <a:spAutoFit/>
            </a:bodyPr>
            <a:lstStyle/>
            <a:p>
              <a:pPr algn="ctr"/>
              <a:r>
                <a:rPr lang="en-US" altLang="ko-KR" sz="2000" b="1" dirty="0">
                  <a:solidFill>
                    <a:schemeClr val="bg1">
                      <a:lumMod val="85000"/>
                    </a:schemeClr>
                  </a:solidFill>
                </a:rPr>
                <a:t>Block 0</a:t>
              </a:r>
              <a:endParaRPr lang="ko-KR" altLang="en-US" sz="2000" b="1" dirty="0">
                <a:solidFill>
                  <a:schemeClr val="bg1">
                    <a:lumMod val="85000"/>
                  </a:schemeClr>
                </a:solidFill>
              </a:endParaRPr>
            </a:p>
          </p:txBody>
        </p:sp>
        <p:cxnSp>
          <p:nvCxnSpPr>
            <p:cNvPr id="120" name="직선 연결선 119">
              <a:extLst>
                <a:ext uri="{FF2B5EF4-FFF2-40B4-BE49-F238E27FC236}">
                  <a16:creationId xmlns:a16="http://schemas.microsoft.com/office/drawing/2014/main" id="{B2BF03B5-D8BA-43B5-8277-5EE248BAD99C}"/>
                </a:ext>
              </a:extLst>
            </p:cNvPr>
            <p:cNvCxnSpPr>
              <a:cxnSpLocks/>
              <a:stCxn id="118" idx="3"/>
              <a:endCxn id="121" idx="1"/>
            </p:cNvCxnSpPr>
            <p:nvPr/>
          </p:nvCxnSpPr>
          <p:spPr>
            <a:xfrm>
              <a:off x="5988826" y="3071250"/>
              <a:ext cx="206392" cy="0"/>
            </a:xfrm>
            <a:prstGeom prst="line">
              <a:avLst/>
            </a:prstGeom>
            <a:ln w="508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21" name="직사각형 120">
              <a:extLst>
                <a:ext uri="{FF2B5EF4-FFF2-40B4-BE49-F238E27FC236}">
                  <a16:creationId xmlns:a16="http://schemas.microsoft.com/office/drawing/2014/main" id="{59F5D7D0-1D9C-432B-A17B-AD4EEC36E8C1}"/>
                </a:ext>
              </a:extLst>
            </p:cNvPr>
            <p:cNvSpPr/>
            <p:nvPr/>
          </p:nvSpPr>
          <p:spPr>
            <a:xfrm>
              <a:off x="6195218" y="2802411"/>
              <a:ext cx="1253100" cy="537677"/>
            </a:xfrm>
            <a:prstGeom prst="rect">
              <a:avLst/>
            </a:prstGeom>
            <a:noFill/>
            <a:ln w="317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p>
          </p:txBody>
        </p:sp>
        <p:sp>
          <p:nvSpPr>
            <p:cNvPr id="122" name="TextBox 121">
              <a:extLst>
                <a:ext uri="{FF2B5EF4-FFF2-40B4-BE49-F238E27FC236}">
                  <a16:creationId xmlns:a16="http://schemas.microsoft.com/office/drawing/2014/main" id="{48B914D7-8867-40AF-BC47-9A71E0F92140}"/>
                </a:ext>
              </a:extLst>
            </p:cNvPr>
            <p:cNvSpPr txBox="1"/>
            <p:nvPr/>
          </p:nvSpPr>
          <p:spPr>
            <a:xfrm>
              <a:off x="6284876" y="2871195"/>
              <a:ext cx="1083951" cy="400110"/>
            </a:xfrm>
            <a:prstGeom prst="rect">
              <a:avLst/>
            </a:prstGeom>
            <a:noFill/>
          </p:spPr>
          <p:txBody>
            <a:bodyPr wrap="none" rtlCol="0">
              <a:spAutoFit/>
            </a:bodyPr>
            <a:lstStyle/>
            <a:p>
              <a:pPr algn="ctr"/>
              <a:r>
                <a:rPr lang="en-US" altLang="ko-KR" sz="2000" b="1" dirty="0">
                  <a:solidFill>
                    <a:schemeClr val="bg1">
                      <a:lumMod val="85000"/>
                    </a:schemeClr>
                  </a:solidFill>
                </a:rPr>
                <a:t>Block 1</a:t>
              </a:r>
              <a:endParaRPr lang="ko-KR" altLang="en-US" sz="2000" b="1" dirty="0">
                <a:solidFill>
                  <a:schemeClr val="bg1">
                    <a:lumMod val="85000"/>
                  </a:schemeClr>
                </a:solidFill>
              </a:endParaRPr>
            </a:p>
          </p:txBody>
        </p:sp>
        <p:sp>
          <p:nvSpPr>
            <p:cNvPr id="123" name="TextBox 122">
              <a:extLst>
                <a:ext uri="{FF2B5EF4-FFF2-40B4-BE49-F238E27FC236}">
                  <a16:creationId xmlns:a16="http://schemas.microsoft.com/office/drawing/2014/main" id="{8DEF1FFA-5A33-42D9-B030-21EA04B91090}"/>
                </a:ext>
              </a:extLst>
            </p:cNvPr>
            <p:cNvSpPr txBox="1"/>
            <p:nvPr/>
          </p:nvSpPr>
          <p:spPr>
            <a:xfrm flipH="1">
              <a:off x="7492257" y="2871194"/>
              <a:ext cx="45719" cy="400110"/>
            </a:xfrm>
            <a:prstGeom prst="rect">
              <a:avLst/>
            </a:prstGeom>
            <a:noFill/>
          </p:spPr>
          <p:txBody>
            <a:bodyPr wrap="square" rtlCol="0">
              <a:spAutoFit/>
            </a:bodyPr>
            <a:lstStyle/>
            <a:p>
              <a:r>
                <a:rPr lang="ko-KR" altLang="en-US" sz="2000" b="0" i="0" dirty="0">
                  <a:solidFill>
                    <a:schemeClr val="bg1">
                      <a:lumMod val="85000"/>
                    </a:schemeClr>
                  </a:solidFill>
                  <a:effectLst/>
                  <a:latin typeface="Open Sans" panose="020B0606030504020204" pitchFamily="34" charset="0"/>
                </a:rPr>
                <a:t>⋯</a:t>
              </a:r>
              <a:endParaRPr lang="ko-KR" altLang="en-US" sz="2000" b="1" dirty="0">
                <a:solidFill>
                  <a:schemeClr val="bg1">
                    <a:lumMod val="85000"/>
                  </a:schemeClr>
                </a:solidFill>
              </a:endParaRPr>
            </a:p>
          </p:txBody>
        </p:sp>
      </p:grpSp>
      <p:sp>
        <p:nvSpPr>
          <p:cNvPr id="133" name="TextBox 132">
            <a:extLst>
              <a:ext uri="{FF2B5EF4-FFF2-40B4-BE49-F238E27FC236}">
                <a16:creationId xmlns:a16="http://schemas.microsoft.com/office/drawing/2014/main" id="{477A5D4B-A36C-48C3-8270-41AF05CFA8A6}"/>
              </a:ext>
            </a:extLst>
          </p:cNvPr>
          <p:cNvSpPr txBox="1"/>
          <p:nvPr/>
        </p:nvSpPr>
        <p:spPr>
          <a:xfrm>
            <a:off x="2234003" y="4733248"/>
            <a:ext cx="375424" cy="400110"/>
          </a:xfrm>
          <a:prstGeom prst="rect">
            <a:avLst/>
          </a:prstGeom>
          <a:noFill/>
        </p:spPr>
        <p:txBody>
          <a:bodyPr wrap="none" rtlCol="0">
            <a:spAutoFit/>
          </a:bodyPr>
          <a:lstStyle/>
          <a:p>
            <a:pPr algn="ctr"/>
            <a:r>
              <a:rPr lang="en-US" altLang="ko-KR" sz="2000" b="1" dirty="0">
                <a:solidFill>
                  <a:schemeClr val="bg1">
                    <a:lumMod val="85000"/>
                  </a:schemeClr>
                </a:solidFill>
              </a:rPr>
              <a:t>D</a:t>
            </a:r>
            <a:endParaRPr lang="ko-KR" altLang="en-US" sz="2000" b="1" dirty="0">
              <a:solidFill>
                <a:schemeClr val="bg1">
                  <a:lumMod val="85000"/>
                </a:schemeClr>
              </a:solidFill>
            </a:endParaRPr>
          </a:p>
        </p:txBody>
      </p:sp>
      <p:grpSp>
        <p:nvGrpSpPr>
          <p:cNvPr id="160" name="그룹 159">
            <a:extLst>
              <a:ext uri="{FF2B5EF4-FFF2-40B4-BE49-F238E27FC236}">
                <a16:creationId xmlns:a16="http://schemas.microsoft.com/office/drawing/2014/main" id="{4781F1FA-C014-4E46-9C30-9D40BA040D4B}"/>
              </a:ext>
            </a:extLst>
          </p:cNvPr>
          <p:cNvGrpSpPr/>
          <p:nvPr/>
        </p:nvGrpSpPr>
        <p:grpSpPr>
          <a:xfrm>
            <a:off x="1055470" y="5202686"/>
            <a:ext cx="2802248" cy="537677"/>
            <a:chOff x="1055470" y="4749458"/>
            <a:chExt cx="2802248" cy="537677"/>
          </a:xfrm>
        </p:grpSpPr>
        <p:sp>
          <p:nvSpPr>
            <p:cNvPr id="134" name="직사각형 133">
              <a:extLst>
                <a:ext uri="{FF2B5EF4-FFF2-40B4-BE49-F238E27FC236}">
                  <a16:creationId xmlns:a16="http://schemas.microsoft.com/office/drawing/2014/main" id="{64C23929-1D2B-4D16-98CB-084D1BAF7529}"/>
                </a:ext>
              </a:extLst>
            </p:cNvPr>
            <p:cNvSpPr/>
            <p:nvPr/>
          </p:nvSpPr>
          <p:spPr>
            <a:xfrm>
              <a:off x="1055470" y="4749458"/>
              <a:ext cx="1253098" cy="537677"/>
            </a:xfrm>
            <a:prstGeom prst="rect">
              <a:avLst/>
            </a:prstGeom>
            <a:noFill/>
            <a:ln w="317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p>
          </p:txBody>
        </p:sp>
        <p:sp>
          <p:nvSpPr>
            <p:cNvPr id="135" name="TextBox 134">
              <a:extLst>
                <a:ext uri="{FF2B5EF4-FFF2-40B4-BE49-F238E27FC236}">
                  <a16:creationId xmlns:a16="http://schemas.microsoft.com/office/drawing/2014/main" id="{26BCD898-77BB-469C-ABE1-641EFE7EEB1E}"/>
                </a:ext>
              </a:extLst>
            </p:cNvPr>
            <p:cNvSpPr txBox="1"/>
            <p:nvPr/>
          </p:nvSpPr>
          <p:spPr>
            <a:xfrm>
              <a:off x="1140043" y="4818242"/>
              <a:ext cx="1083951" cy="400110"/>
            </a:xfrm>
            <a:prstGeom prst="rect">
              <a:avLst/>
            </a:prstGeom>
            <a:noFill/>
          </p:spPr>
          <p:txBody>
            <a:bodyPr wrap="square" rtlCol="0">
              <a:spAutoFit/>
            </a:bodyPr>
            <a:lstStyle/>
            <a:p>
              <a:pPr algn="ctr"/>
              <a:r>
                <a:rPr lang="en-US" altLang="ko-KR" sz="2000" b="1" dirty="0">
                  <a:solidFill>
                    <a:schemeClr val="bg1">
                      <a:lumMod val="85000"/>
                    </a:schemeClr>
                  </a:solidFill>
                </a:rPr>
                <a:t>Block 0</a:t>
              </a:r>
              <a:endParaRPr lang="ko-KR" altLang="en-US" sz="2000" b="1" dirty="0">
                <a:solidFill>
                  <a:schemeClr val="bg1">
                    <a:lumMod val="85000"/>
                  </a:schemeClr>
                </a:solidFill>
              </a:endParaRPr>
            </a:p>
          </p:txBody>
        </p:sp>
        <p:cxnSp>
          <p:nvCxnSpPr>
            <p:cNvPr id="136" name="직선 연결선 135">
              <a:extLst>
                <a:ext uri="{FF2B5EF4-FFF2-40B4-BE49-F238E27FC236}">
                  <a16:creationId xmlns:a16="http://schemas.microsoft.com/office/drawing/2014/main" id="{234035EF-5168-48B4-9470-D4D8FD50D833}"/>
                </a:ext>
              </a:extLst>
            </p:cNvPr>
            <p:cNvCxnSpPr>
              <a:cxnSpLocks/>
              <a:stCxn id="134" idx="3"/>
              <a:endCxn id="137" idx="1"/>
            </p:cNvCxnSpPr>
            <p:nvPr/>
          </p:nvCxnSpPr>
          <p:spPr>
            <a:xfrm>
              <a:off x="2308568" y="5018297"/>
              <a:ext cx="206392" cy="0"/>
            </a:xfrm>
            <a:prstGeom prst="line">
              <a:avLst/>
            </a:prstGeom>
            <a:ln w="508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37" name="직사각형 136">
              <a:extLst>
                <a:ext uri="{FF2B5EF4-FFF2-40B4-BE49-F238E27FC236}">
                  <a16:creationId xmlns:a16="http://schemas.microsoft.com/office/drawing/2014/main" id="{F9FDCE8F-45D3-4EA1-83D3-8E6AEA72B430}"/>
                </a:ext>
              </a:extLst>
            </p:cNvPr>
            <p:cNvSpPr/>
            <p:nvPr/>
          </p:nvSpPr>
          <p:spPr>
            <a:xfrm>
              <a:off x="2514960" y="4749458"/>
              <a:ext cx="1253100" cy="537677"/>
            </a:xfrm>
            <a:prstGeom prst="rect">
              <a:avLst/>
            </a:prstGeom>
            <a:noFill/>
            <a:ln w="317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p>
          </p:txBody>
        </p:sp>
        <p:sp>
          <p:nvSpPr>
            <p:cNvPr id="138" name="TextBox 137">
              <a:extLst>
                <a:ext uri="{FF2B5EF4-FFF2-40B4-BE49-F238E27FC236}">
                  <a16:creationId xmlns:a16="http://schemas.microsoft.com/office/drawing/2014/main" id="{B248340C-BA8E-462F-B7CE-5D5937FCE638}"/>
                </a:ext>
              </a:extLst>
            </p:cNvPr>
            <p:cNvSpPr txBox="1"/>
            <p:nvPr/>
          </p:nvSpPr>
          <p:spPr>
            <a:xfrm>
              <a:off x="2604618" y="4818242"/>
              <a:ext cx="1083951" cy="400110"/>
            </a:xfrm>
            <a:prstGeom prst="rect">
              <a:avLst/>
            </a:prstGeom>
            <a:noFill/>
          </p:spPr>
          <p:txBody>
            <a:bodyPr wrap="none" rtlCol="0">
              <a:spAutoFit/>
            </a:bodyPr>
            <a:lstStyle/>
            <a:p>
              <a:pPr algn="ctr"/>
              <a:r>
                <a:rPr lang="en-US" altLang="ko-KR" sz="2000" b="1" dirty="0">
                  <a:solidFill>
                    <a:schemeClr val="bg1">
                      <a:lumMod val="85000"/>
                    </a:schemeClr>
                  </a:solidFill>
                </a:rPr>
                <a:t>Block 1</a:t>
              </a:r>
              <a:endParaRPr lang="ko-KR" altLang="en-US" sz="2000" b="1" dirty="0">
                <a:solidFill>
                  <a:schemeClr val="bg1">
                    <a:lumMod val="85000"/>
                  </a:schemeClr>
                </a:solidFill>
              </a:endParaRPr>
            </a:p>
          </p:txBody>
        </p:sp>
        <p:sp>
          <p:nvSpPr>
            <p:cNvPr id="139" name="TextBox 138">
              <a:extLst>
                <a:ext uri="{FF2B5EF4-FFF2-40B4-BE49-F238E27FC236}">
                  <a16:creationId xmlns:a16="http://schemas.microsoft.com/office/drawing/2014/main" id="{8C3C005A-85C2-4334-BD57-28BB3C41C764}"/>
                </a:ext>
              </a:extLst>
            </p:cNvPr>
            <p:cNvSpPr txBox="1"/>
            <p:nvPr/>
          </p:nvSpPr>
          <p:spPr>
            <a:xfrm flipH="1">
              <a:off x="3811999" y="4818241"/>
              <a:ext cx="45719" cy="400110"/>
            </a:xfrm>
            <a:prstGeom prst="rect">
              <a:avLst/>
            </a:prstGeom>
            <a:noFill/>
          </p:spPr>
          <p:txBody>
            <a:bodyPr wrap="square" rtlCol="0">
              <a:spAutoFit/>
            </a:bodyPr>
            <a:lstStyle/>
            <a:p>
              <a:r>
                <a:rPr lang="ko-KR" altLang="en-US" sz="2000" b="0" i="0" dirty="0">
                  <a:solidFill>
                    <a:schemeClr val="bg1">
                      <a:lumMod val="85000"/>
                    </a:schemeClr>
                  </a:solidFill>
                  <a:effectLst/>
                  <a:latin typeface="Open Sans" panose="020B0606030504020204" pitchFamily="34" charset="0"/>
                </a:rPr>
                <a:t>⋯</a:t>
              </a:r>
              <a:endParaRPr lang="ko-KR" altLang="en-US" sz="2000" b="1" dirty="0">
                <a:solidFill>
                  <a:schemeClr val="bg1">
                    <a:lumMod val="85000"/>
                  </a:schemeClr>
                </a:solidFill>
              </a:endParaRPr>
            </a:p>
          </p:txBody>
        </p:sp>
      </p:grpSp>
      <p:sp>
        <p:nvSpPr>
          <p:cNvPr id="141" name="TextBox 140">
            <a:extLst>
              <a:ext uri="{FF2B5EF4-FFF2-40B4-BE49-F238E27FC236}">
                <a16:creationId xmlns:a16="http://schemas.microsoft.com/office/drawing/2014/main" id="{4402FCBB-F8CF-49E4-9B93-16A2C0F91676}"/>
              </a:ext>
            </a:extLst>
          </p:cNvPr>
          <p:cNvSpPr txBox="1"/>
          <p:nvPr/>
        </p:nvSpPr>
        <p:spPr>
          <a:xfrm>
            <a:off x="9626061" y="4733248"/>
            <a:ext cx="319319" cy="400110"/>
          </a:xfrm>
          <a:prstGeom prst="rect">
            <a:avLst/>
          </a:prstGeom>
          <a:noFill/>
        </p:spPr>
        <p:txBody>
          <a:bodyPr wrap="none" rtlCol="0">
            <a:spAutoFit/>
          </a:bodyPr>
          <a:lstStyle/>
          <a:p>
            <a:pPr algn="ctr"/>
            <a:r>
              <a:rPr lang="en-US" altLang="ko-KR" sz="2000" b="1" dirty="0">
                <a:solidFill>
                  <a:schemeClr val="bg1">
                    <a:lumMod val="85000"/>
                  </a:schemeClr>
                </a:solidFill>
              </a:rPr>
              <a:t>F</a:t>
            </a:r>
            <a:endParaRPr lang="ko-KR" altLang="en-US" sz="2000" b="1" dirty="0">
              <a:solidFill>
                <a:schemeClr val="bg1">
                  <a:lumMod val="85000"/>
                </a:schemeClr>
              </a:solidFill>
            </a:endParaRPr>
          </a:p>
        </p:txBody>
      </p:sp>
      <p:grpSp>
        <p:nvGrpSpPr>
          <p:cNvPr id="162" name="그룹 161">
            <a:extLst>
              <a:ext uri="{FF2B5EF4-FFF2-40B4-BE49-F238E27FC236}">
                <a16:creationId xmlns:a16="http://schemas.microsoft.com/office/drawing/2014/main" id="{26D23343-B45D-4092-B195-3D83CB60B4FA}"/>
              </a:ext>
            </a:extLst>
          </p:cNvPr>
          <p:cNvGrpSpPr/>
          <p:nvPr/>
        </p:nvGrpSpPr>
        <p:grpSpPr>
          <a:xfrm>
            <a:off x="8419475" y="5202686"/>
            <a:ext cx="2802248" cy="537677"/>
            <a:chOff x="8419475" y="4749458"/>
            <a:chExt cx="2802248" cy="537677"/>
          </a:xfrm>
        </p:grpSpPr>
        <p:sp>
          <p:nvSpPr>
            <p:cNvPr id="142" name="직사각형 141">
              <a:extLst>
                <a:ext uri="{FF2B5EF4-FFF2-40B4-BE49-F238E27FC236}">
                  <a16:creationId xmlns:a16="http://schemas.microsoft.com/office/drawing/2014/main" id="{E9E6E405-7A6B-4FF3-8BD5-74E3FB87D5E3}"/>
                </a:ext>
              </a:extLst>
            </p:cNvPr>
            <p:cNvSpPr/>
            <p:nvPr/>
          </p:nvSpPr>
          <p:spPr>
            <a:xfrm>
              <a:off x="8419475" y="4749458"/>
              <a:ext cx="1253098" cy="537677"/>
            </a:xfrm>
            <a:prstGeom prst="rect">
              <a:avLst/>
            </a:prstGeom>
            <a:noFill/>
            <a:ln w="317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p>
          </p:txBody>
        </p:sp>
        <p:sp>
          <p:nvSpPr>
            <p:cNvPr id="143" name="TextBox 142">
              <a:extLst>
                <a:ext uri="{FF2B5EF4-FFF2-40B4-BE49-F238E27FC236}">
                  <a16:creationId xmlns:a16="http://schemas.microsoft.com/office/drawing/2014/main" id="{38A55B07-B0C5-439D-90CC-41F57108E733}"/>
                </a:ext>
              </a:extLst>
            </p:cNvPr>
            <p:cNvSpPr txBox="1"/>
            <p:nvPr/>
          </p:nvSpPr>
          <p:spPr>
            <a:xfrm>
              <a:off x="8504048" y="4818242"/>
              <a:ext cx="1083951" cy="400110"/>
            </a:xfrm>
            <a:prstGeom prst="rect">
              <a:avLst/>
            </a:prstGeom>
            <a:noFill/>
          </p:spPr>
          <p:txBody>
            <a:bodyPr wrap="square" rtlCol="0">
              <a:spAutoFit/>
            </a:bodyPr>
            <a:lstStyle/>
            <a:p>
              <a:pPr algn="ctr"/>
              <a:r>
                <a:rPr lang="en-US" altLang="ko-KR" sz="2000" b="1" dirty="0">
                  <a:solidFill>
                    <a:schemeClr val="bg1">
                      <a:lumMod val="85000"/>
                    </a:schemeClr>
                  </a:solidFill>
                </a:rPr>
                <a:t>Block 0</a:t>
              </a:r>
              <a:endParaRPr lang="ko-KR" altLang="en-US" sz="2000" b="1" dirty="0">
                <a:solidFill>
                  <a:schemeClr val="bg1">
                    <a:lumMod val="85000"/>
                  </a:schemeClr>
                </a:solidFill>
              </a:endParaRPr>
            </a:p>
          </p:txBody>
        </p:sp>
        <p:cxnSp>
          <p:nvCxnSpPr>
            <p:cNvPr id="144" name="직선 연결선 143">
              <a:extLst>
                <a:ext uri="{FF2B5EF4-FFF2-40B4-BE49-F238E27FC236}">
                  <a16:creationId xmlns:a16="http://schemas.microsoft.com/office/drawing/2014/main" id="{B47E17AD-62A7-456D-AEF4-98D6E42DFCB9}"/>
                </a:ext>
              </a:extLst>
            </p:cNvPr>
            <p:cNvCxnSpPr>
              <a:cxnSpLocks/>
              <a:stCxn id="142" idx="3"/>
              <a:endCxn id="145" idx="1"/>
            </p:cNvCxnSpPr>
            <p:nvPr/>
          </p:nvCxnSpPr>
          <p:spPr>
            <a:xfrm>
              <a:off x="9672573" y="5018297"/>
              <a:ext cx="206392" cy="0"/>
            </a:xfrm>
            <a:prstGeom prst="line">
              <a:avLst/>
            </a:prstGeom>
            <a:ln w="508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5" name="직사각형 144">
              <a:extLst>
                <a:ext uri="{FF2B5EF4-FFF2-40B4-BE49-F238E27FC236}">
                  <a16:creationId xmlns:a16="http://schemas.microsoft.com/office/drawing/2014/main" id="{7929C759-E449-4C62-BE51-7130A9CA00E6}"/>
                </a:ext>
              </a:extLst>
            </p:cNvPr>
            <p:cNvSpPr/>
            <p:nvPr/>
          </p:nvSpPr>
          <p:spPr>
            <a:xfrm>
              <a:off x="9878965" y="4749458"/>
              <a:ext cx="1253100" cy="537677"/>
            </a:xfrm>
            <a:prstGeom prst="rect">
              <a:avLst/>
            </a:prstGeom>
            <a:noFill/>
            <a:ln w="317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p>
          </p:txBody>
        </p:sp>
        <p:sp>
          <p:nvSpPr>
            <p:cNvPr id="146" name="TextBox 145">
              <a:extLst>
                <a:ext uri="{FF2B5EF4-FFF2-40B4-BE49-F238E27FC236}">
                  <a16:creationId xmlns:a16="http://schemas.microsoft.com/office/drawing/2014/main" id="{B38F4E3F-52B3-488A-B0FA-7A0386723E9E}"/>
                </a:ext>
              </a:extLst>
            </p:cNvPr>
            <p:cNvSpPr txBox="1"/>
            <p:nvPr/>
          </p:nvSpPr>
          <p:spPr>
            <a:xfrm>
              <a:off x="9968623" y="4818242"/>
              <a:ext cx="1083951" cy="400110"/>
            </a:xfrm>
            <a:prstGeom prst="rect">
              <a:avLst/>
            </a:prstGeom>
            <a:noFill/>
          </p:spPr>
          <p:txBody>
            <a:bodyPr wrap="none" rtlCol="0">
              <a:spAutoFit/>
            </a:bodyPr>
            <a:lstStyle/>
            <a:p>
              <a:pPr algn="ctr"/>
              <a:r>
                <a:rPr lang="en-US" altLang="ko-KR" sz="2000" b="1" dirty="0">
                  <a:solidFill>
                    <a:schemeClr val="bg1">
                      <a:lumMod val="85000"/>
                    </a:schemeClr>
                  </a:solidFill>
                </a:rPr>
                <a:t>Block 1</a:t>
              </a:r>
              <a:endParaRPr lang="ko-KR" altLang="en-US" sz="2000" b="1" dirty="0">
                <a:solidFill>
                  <a:schemeClr val="bg1">
                    <a:lumMod val="85000"/>
                  </a:schemeClr>
                </a:solidFill>
              </a:endParaRPr>
            </a:p>
          </p:txBody>
        </p:sp>
        <p:sp>
          <p:nvSpPr>
            <p:cNvPr id="147" name="TextBox 146">
              <a:extLst>
                <a:ext uri="{FF2B5EF4-FFF2-40B4-BE49-F238E27FC236}">
                  <a16:creationId xmlns:a16="http://schemas.microsoft.com/office/drawing/2014/main" id="{715615AC-204A-4149-ABE3-582D273552E6}"/>
                </a:ext>
              </a:extLst>
            </p:cNvPr>
            <p:cNvSpPr txBox="1"/>
            <p:nvPr/>
          </p:nvSpPr>
          <p:spPr>
            <a:xfrm flipH="1">
              <a:off x="11176004" y="4818241"/>
              <a:ext cx="45719" cy="400110"/>
            </a:xfrm>
            <a:prstGeom prst="rect">
              <a:avLst/>
            </a:prstGeom>
            <a:noFill/>
          </p:spPr>
          <p:txBody>
            <a:bodyPr wrap="square" rtlCol="0">
              <a:spAutoFit/>
            </a:bodyPr>
            <a:lstStyle/>
            <a:p>
              <a:r>
                <a:rPr lang="ko-KR" altLang="en-US" sz="2000" b="0" i="0" dirty="0">
                  <a:solidFill>
                    <a:schemeClr val="bg1">
                      <a:lumMod val="85000"/>
                    </a:schemeClr>
                  </a:solidFill>
                  <a:effectLst/>
                  <a:latin typeface="Open Sans" panose="020B0606030504020204" pitchFamily="34" charset="0"/>
                </a:rPr>
                <a:t>⋯</a:t>
              </a:r>
              <a:endParaRPr lang="ko-KR" altLang="en-US" sz="2000" b="1" dirty="0">
                <a:solidFill>
                  <a:schemeClr val="bg1">
                    <a:lumMod val="85000"/>
                  </a:schemeClr>
                </a:solidFill>
              </a:endParaRPr>
            </a:p>
          </p:txBody>
        </p:sp>
      </p:grpSp>
      <p:sp>
        <p:nvSpPr>
          <p:cNvPr id="149" name="TextBox 148">
            <a:extLst>
              <a:ext uri="{FF2B5EF4-FFF2-40B4-BE49-F238E27FC236}">
                <a16:creationId xmlns:a16="http://schemas.microsoft.com/office/drawing/2014/main" id="{20951A0B-1EA9-48BC-B536-F2EF0913C90B}"/>
              </a:ext>
            </a:extLst>
          </p:cNvPr>
          <p:cNvSpPr txBox="1"/>
          <p:nvPr/>
        </p:nvSpPr>
        <p:spPr>
          <a:xfrm>
            <a:off x="5940712" y="4733248"/>
            <a:ext cx="322524" cy="400110"/>
          </a:xfrm>
          <a:prstGeom prst="rect">
            <a:avLst/>
          </a:prstGeom>
          <a:noFill/>
        </p:spPr>
        <p:txBody>
          <a:bodyPr wrap="none" rtlCol="0">
            <a:spAutoFit/>
          </a:bodyPr>
          <a:lstStyle/>
          <a:p>
            <a:pPr algn="ctr"/>
            <a:r>
              <a:rPr lang="en-US" altLang="ko-KR" sz="2000" b="1" dirty="0">
                <a:solidFill>
                  <a:schemeClr val="bg1">
                    <a:lumMod val="85000"/>
                  </a:schemeClr>
                </a:solidFill>
              </a:rPr>
              <a:t>E</a:t>
            </a:r>
            <a:endParaRPr lang="ko-KR" altLang="en-US" sz="2000" b="1" dirty="0">
              <a:solidFill>
                <a:schemeClr val="bg1">
                  <a:lumMod val="85000"/>
                </a:schemeClr>
              </a:solidFill>
            </a:endParaRPr>
          </a:p>
        </p:txBody>
      </p:sp>
      <p:grpSp>
        <p:nvGrpSpPr>
          <p:cNvPr id="161" name="그룹 160">
            <a:extLst>
              <a:ext uri="{FF2B5EF4-FFF2-40B4-BE49-F238E27FC236}">
                <a16:creationId xmlns:a16="http://schemas.microsoft.com/office/drawing/2014/main" id="{1DBBE2EB-2FF4-49F7-B817-C5B142E10337}"/>
              </a:ext>
            </a:extLst>
          </p:cNvPr>
          <p:cNvGrpSpPr/>
          <p:nvPr/>
        </p:nvGrpSpPr>
        <p:grpSpPr>
          <a:xfrm>
            <a:off x="4735728" y="5202686"/>
            <a:ext cx="2802248" cy="537677"/>
            <a:chOff x="4735728" y="4749458"/>
            <a:chExt cx="2802248" cy="537677"/>
          </a:xfrm>
        </p:grpSpPr>
        <p:sp>
          <p:nvSpPr>
            <p:cNvPr id="150" name="직사각형 149">
              <a:extLst>
                <a:ext uri="{FF2B5EF4-FFF2-40B4-BE49-F238E27FC236}">
                  <a16:creationId xmlns:a16="http://schemas.microsoft.com/office/drawing/2014/main" id="{76DF5ED7-4848-4203-B5C7-78058474BC95}"/>
                </a:ext>
              </a:extLst>
            </p:cNvPr>
            <p:cNvSpPr/>
            <p:nvPr/>
          </p:nvSpPr>
          <p:spPr>
            <a:xfrm>
              <a:off x="4735728" y="4749458"/>
              <a:ext cx="1253098" cy="537677"/>
            </a:xfrm>
            <a:prstGeom prst="rect">
              <a:avLst/>
            </a:prstGeom>
            <a:noFill/>
            <a:ln w="317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p>
          </p:txBody>
        </p:sp>
        <p:sp>
          <p:nvSpPr>
            <p:cNvPr id="151" name="TextBox 150">
              <a:extLst>
                <a:ext uri="{FF2B5EF4-FFF2-40B4-BE49-F238E27FC236}">
                  <a16:creationId xmlns:a16="http://schemas.microsoft.com/office/drawing/2014/main" id="{4925F99A-3655-48FD-B3C6-BBAC8B691124}"/>
                </a:ext>
              </a:extLst>
            </p:cNvPr>
            <p:cNvSpPr txBox="1"/>
            <p:nvPr/>
          </p:nvSpPr>
          <p:spPr>
            <a:xfrm>
              <a:off x="4820301" y="4818242"/>
              <a:ext cx="1083951" cy="400110"/>
            </a:xfrm>
            <a:prstGeom prst="rect">
              <a:avLst/>
            </a:prstGeom>
            <a:noFill/>
          </p:spPr>
          <p:txBody>
            <a:bodyPr wrap="square" rtlCol="0">
              <a:spAutoFit/>
            </a:bodyPr>
            <a:lstStyle/>
            <a:p>
              <a:pPr algn="ctr"/>
              <a:r>
                <a:rPr lang="en-US" altLang="ko-KR" sz="2000" b="1" dirty="0">
                  <a:solidFill>
                    <a:schemeClr val="bg1">
                      <a:lumMod val="85000"/>
                    </a:schemeClr>
                  </a:solidFill>
                </a:rPr>
                <a:t>Block 0</a:t>
              </a:r>
              <a:endParaRPr lang="ko-KR" altLang="en-US" sz="2000" b="1" dirty="0">
                <a:solidFill>
                  <a:schemeClr val="bg1">
                    <a:lumMod val="85000"/>
                  </a:schemeClr>
                </a:solidFill>
              </a:endParaRPr>
            </a:p>
          </p:txBody>
        </p:sp>
        <p:cxnSp>
          <p:nvCxnSpPr>
            <p:cNvPr id="152" name="직선 연결선 151">
              <a:extLst>
                <a:ext uri="{FF2B5EF4-FFF2-40B4-BE49-F238E27FC236}">
                  <a16:creationId xmlns:a16="http://schemas.microsoft.com/office/drawing/2014/main" id="{746A4E71-3668-4C98-93E6-420DB81373AF}"/>
                </a:ext>
              </a:extLst>
            </p:cNvPr>
            <p:cNvCxnSpPr>
              <a:cxnSpLocks/>
              <a:stCxn id="150" idx="3"/>
              <a:endCxn id="153" idx="1"/>
            </p:cNvCxnSpPr>
            <p:nvPr/>
          </p:nvCxnSpPr>
          <p:spPr>
            <a:xfrm>
              <a:off x="5988826" y="5018297"/>
              <a:ext cx="206392" cy="0"/>
            </a:xfrm>
            <a:prstGeom prst="line">
              <a:avLst/>
            </a:prstGeom>
            <a:ln w="508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53" name="직사각형 152">
              <a:extLst>
                <a:ext uri="{FF2B5EF4-FFF2-40B4-BE49-F238E27FC236}">
                  <a16:creationId xmlns:a16="http://schemas.microsoft.com/office/drawing/2014/main" id="{B902A0C8-F4C0-44FB-9E30-EE0F5EE5D105}"/>
                </a:ext>
              </a:extLst>
            </p:cNvPr>
            <p:cNvSpPr/>
            <p:nvPr/>
          </p:nvSpPr>
          <p:spPr>
            <a:xfrm>
              <a:off x="6195218" y="4749458"/>
              <a:ext cx="1253100" cy="537677"/>
            </a:xfrm>
            <a:prstGeom prst="rect">
              <a:avLst/>
            </a:prstGeom>
            <a:noFill/>
            <a:ln w="317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p>
          </p:txBody>
        </p:sp>
        <p:sp>
          <p:nvSpPr>
            <p:cNvPr id="154" name="TextBox 153">
              <a:extLst>
                <a:ext uri="{FF2B5EF4-FFF2-40B4-BE49-F238E27FC236}">
                  <a16:creationId xmlns:a16="http://schemas.microsoft.com/office/drawing/2014/main" id="{6F0C5EAD-02E1-4BC4-B430-C8A0CDD8BD00}"/>
                </a:ext>
              </a:extLst>
            </p:cNvPr>
            <p:cNvSpPr txBox="1"/>
            <p:nvPr/>
          </p:nvSpPr>
          <p:spPr>
            <a:xfrm>
              <a:off x="6284876" y="4818242"/>
              <a:ext cx="1083951" cy="400110"/>
            </a:xfrm>
            <a:prstGeom prst="rect">
              <a:avLst/>
            </a:prstGeom>
            <a:noFill/>
          </p:spPr>
          <p:txBody>
            <a:bodyPr wrap="none" rtlCol="0">
              <a:spAutoFit/>
            </a:bodyPr>
            <a:lstStyle/>
            <a:p>
              <a:pPr algn="ctr"/>
              <a:r>
                <a:rPr lang="en-US" altLang="ko-KR" sz="2000" b="1" dirty="0">
                  <a:solidFill>
                    <a:schemeClr val="bg1">
                      <a:lumMod val="85000"/>
                    </a:schemeClr>
                  </a:solidFill>
                </a:rPr>
                <a:t>Block 1</a:t>
              </a:r>
              <a:endParaRPr lang="ko-KR" altLang="en-US" sz="2000" b="1" dirty="0">
                <a:solidFill>
                  <a:schemeClr val="bg1">
                    <a:lumMod val="85000"/>
                  </a:schemeClr>
                </a:solidFill>
              </a:endParaRPr>
            </a:p>
          </p:txBody>
        </p:sp>
        <p:sp>
          <p:nvSpPr>
            <p:cNvPr id="155" name="TextBox 154">
              <a:extLst>
                <a:ext uri="{FF2B5EF4-FFF2-40B4-BE49-F238E27FC236}">
                  <a16:creationId xmlns:a16="http://schemas.microsoft.com/office/drawing/2014/main" id="{73B5A669-A3DC-4858-9EA3-A9949CF6A8BB}"/>
                </a:ext>
              </a:extLst>
            </p:cNvPr>
            <p:cNvSpPr txBox="1"/>
            <p:nvPr/>
          </p:nvSpPr>
          <p:spPr>
            <a:xfrm flipH="1">
              <a:off x="7492257" y="4818241"/>
              <a:ext cx="45719" cy="400110"/>
            </a:xfrm>
            <a:prstGeom prst="rect">
              <a:avLst/>
            </a:prstGeom>
            <a:noFill/>
          </p:spPr>
          <p:txBody>
            <a:bodyPr wrap="square" rtlCol="0">
              <a:spAutoFit/>
            </a:bodyPr>
            <a:lstStyle/>
            <a:p>
              <a:r>
                <a:rPr lang="ko-KR" altLang="en-US" sz="2000" b="0" i="0" dirty="0">
                  <a:solidFill>
                    <a:schemeClr val="bg1">
                      <a:lumMod val="85000"/>
                    </a:schemeClr>
                  </a:solidFill>
                  <a:effectLst/>
                  <a:latin typeface="Open Sans" panose="020B0606030504020204" pitchFamily="34" charset="0"/>
                </a:rPr>
                <a:t>⋯</a:t>
              </a:r>
              <a:endParaRPr lang="ko-KR" altLang="en-US" sz="2000" b="1" dirty="0">
                <a:solidFill>
                  <a:schemeClr val="bg1">
                    <a:lumMod val="85000"/>
                  </a:schemeClr>
                </a:solidFill>
              </a:endParaRPr>
            </a:p>
          </p:txBody>
        </p:sp>
      </p:grpSp>
      <p:sp>
        <p:nvSpPr>
          <p:cNvPr id="156" name="내용 개체 틀 1">
            <a:extLst>
              <a:ext uri="{FF2B5EF4-FFF2-40B4-BE49-F238E27FC236}">
                <a16:creationId xmlns:a16="http://schemas.microsoft.com/office/drawing/2014/main" id="{7C274022-090D-4992-9470-E627FC3DBF5D}"/>
              </a:ext>
            </a:extLst>
          </p:cNvPr>
          <p:cNvSpPr>
            <a:spLocks noGrp="1"/>
          </p:cNvSpPr>
          <p:nvPr>
            <p:ph idx="1"/>
          </p:nvPr>
        </p:nvSpPr>
        <p:spPr>
          <a:xfrm>
            <a:off x="241299" y="674860"/>
            <a:ext cx="11683999" cy="1122896"/>
          </a:xfrm>
        </p:spPr>
        <p:txBody>
          <a:bodyPr>
            <a:normAutofit/>
          </a:bodyPr>
          <a:lstStyle/>
          <a:p>
            <a:r>
              <a:rPr lang="ko-KR" altLang="en-US" dirty="0"/>
              <a:t>블록체인은 분산원장 기술</a:t>
            </a:r>
            <a:r>
              <a:rPr lang="en-US" altLang="ko-KR" dirty="0"/>
              <a:t> (DTL; Distributed Ledger Technology)</a:t>
            </a:r>
          </a:p>
          <a:p>
            <a:pPr lvl="1"/>
            <a:r>
              <a:rPr lang="ko-KR" altLang="en-US" dirty="0"/>
              <a:t>참여자들 모두 블록체인의 복사본을 가짐</a:t>
            </a:r>
            <a:endParaRPr lang="en-US" altLang="ko-KR" dirty="0"/>
          </a:p>
          <a:p>
            <a:pPr lvl="1"/>
            <a:r>
              <a:rPr lang="ko-KR" altLang="en-US" dirty="0"/>
              <a:t>참여자들은 각자 트랜잭션</a:t>
            </a:r>
            <a:r>
              <a:rPr lang="en-US" altLang="ko-KR" dirty="0"/>
              <a:t>, </a:t>
            </a:r>
            <a:r>
              <a:rPr lang="ko-KR" altLang="en-US" dirty="0"/>
              <a:t>블록</a:t>
            </a:r>
            <a:r>
              <a:rPr lang="en-US" altLang="ko-KR" dirty="0"/>
              <a:t>, </a:t>
            </a:r>
            <a:r>
              <a:rPr lang="ko-KR" altLang="en-US" dirty="0"/>
              <a:t>블록체인을 검증</a:t>
            </a:r>
          </a:p>
        </p:txBody>
      </p:sp>
    </p:spTree>
    <p:extLst>
      <p:ext uri="{BB962C8B-B14F-4D97-AF65-F5344CB8AC3E}">
        <p14:creationId xmlns:p14="http://schemas.microsoft.com/office/powerpoint/2010/main" val="3710614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6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6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5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5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55" grpId="0"/>
      <p:bldP spid="5" grpId="0"/>
      <p:bldP spid="85" grpId="0"/>
      <p:bldP spid="117" grpId="0"/>
      <p:bldP spid="133" grpId="0"/>
      <p:bldP spid="141" grpId="0"/>
      <p:bldP spid="149"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84027968-71C8-4113-8D55-A8DAA0990266}"/>
              </a:ext>
            </a:extLst>
          </p:cNvPr>
          <p:cNvSpPr>
            <a:spLocks noGrp="1"/>
          </p:cNvSpPr>
          <p:nvPr>
            <p:ph idx="1"/>
          </p:nvPr>
        </p:nvSpPr>
        <p:spPr>
          <a:xfrm>
            <a:off x="241299" y="674860"/>
            <a:ext cx="11683999" cy="514014"/>
          </a:xfrm>
        </p:spPr>
        <p:txBody>
          <a:bodyPr/>
          <a:lstStyle/>
          <a:p>
            <a:r>
              <a:rPr lang="ko-KR" altLang="en-US" dirty="0"/>
              <a:t>블록 높이</a:t>
            </a:r>
            <a:r>
              <a:rPr lang="en-US" altLang="ko-KR" dirty="0"/>
              <a:t>(height), </a:t>
            </a:r>
            <a:r>
              <a:rPr lang="ko-KR" altLang="en-US" dirty="0"/>
              <a:t>깊이</a:t>
            </a:r>
            <a:r>
              <a:rPr lang="en-US" altLang="ko-KR" dirty="0"/>
              <a:t>(depth), </a:t>
            </a:r>
            <a:r>
              <a:rPr lang="ko-KR" altLang="en-US" dirty="0" err="1"/>
              <a:t>컨펌</a:t>
            </a:r>
            <a:r>
              <a:rPr lang="en-US" altLang="ko-KR" dirty="0"/>
              <a:t>(confirmation)</a:t>
            </a:r>
            <a:endParaRPr lang="ko-KR" altLang="en-US" dirty="0"/>
          </a:p>
        </p:txBody>
      </p:sp>
      <p:sp>
        <p:nvSpPr>
          <p:cNvPr id="3" name="제목 2">
            <a:extLst>
              <a:ext uri="{FF2B5EF4-FFF2-40B4-BE49-F238E27FC236}">
                <a16:creationId xmlns:a16="http://schemas.microsoft.com/office/drawing/2014/main" id="{D2E1D4DB-FB82-4B6A-B297-ADE63CFFB92E}"/>
              </a:ext>
            </a:extLst>
          </p:cNvPr>
          <p:cNvSpPr>
            <a:spLocks noGrp="1"/>
          </p:cNvSpPr>
          <p:nvPr>
            <p:ph type="title"/>
          </p:nvPr>
        </p:nvSpPr>
        <p:spPr/>
        <p:txBody>
          <a:bodyPr/>
          <a:lstStyle/>
          <a:p>
            <a:r>
              <a:rPr lang="en-US" altLang="ko-KR" dirty="0"/>
              <a:t>Blockchain [ </a:t>
            </a:r>
            <a:r>
              <a:rPr lang="ko-KR" altLang="en-US" dirty="0"/>
              <a:t>블록 높이</a:t>
            </a:r>
            <a:r>
              <a:rPr lang="en-US" altLang="ko-KR" dirty="0"/>
              <a:t>(height), </a:t>
            </a:r>
            <a:r>
              <a:rPr lang="ko-KR" altLang="en-US" dirty="0"/>
              <a:t>깊이</a:t>
            </a:r>
            <a:r>
              <a:rPr lang="en-US" altLang="ko-KR" dirty="0"/>
              <a:t>(depth), </a:t>
            </a:r>
            <a:r>
              <a:rPr lang="ko-KR" altLang="en-US" dirty="0" err="1"/>
              <a:t>컨펌</a:t>
            </a:r>
            <a:r>
              <a:rPr lang="en-US" altLang="ko-KR" dirty="0"/>
              <a:t>(confirmation) ]</a:t>
            </a:r>
            <a:endParaRPr lang="ko-KR" altLang="en-US" dirty="0"/>
          </a:p>
        </p:txBody>
      </p:sp>
      <p:sp>
        <p:nvSpPr>
          <p:cNvPr id="5" name="직사각형 4">
            <a:extLst>
              <a:ext uri="{FF2B5EF4-FFF2-40B4-BE49-F238E27FC236}">
                <a16:creationId xmlns:a16="http://schemas.microsoft.com/office/drawing/2014/main" id="{152EDBE1-C929-4309-A125-830F40E9B263}"/>
              </a:ext>
            </a:extLst>
          </p:cNvPr>
          <p:cNvSpPr/>
          <p:nvPr/>
        </p:nvSpPr>
        <p:spPr>
          <a:xfrm>
            <a:off x="1226774" y="5608397"/>
            <a:ext cx="946205" cy="946205"/>
          </a:xfrm>
          <a:prstGeom prst="rect">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Block 0</a:t>
            </a:r>
            <a:endParaRPr lang="ko-KR" altLang="en-US" dirty="0"/>
          </a:p>
        </p:txBody>
      </p:sp>
      <p:sp>
        <p:nvSpPr>
          <p:cNvPr id="6" name="직사각형 5">
            <a:extLst>
              <a:ext uri="{FF2B5EF4-FFF2-40B4-BE49-F238E27FC236}">
                <a16:creationId xmlns:a16="http://schemas.microsoft.com/office/drawing/2014/main" id="{C7A85739-4DAB-4071-8724-1BB2ECD629DE}"/>
              </a:ext>
            </a:extLst>
          </p:cNvPr>
          <p:cNvSpPr/>
          <p:nvPr/>
        </p:nvSpPr>
        <p:spPr>
          <a:xfrm>
            <a:off x="1226774" y="4408718"/>
            <a:ext cx="946205" cy="946205"/>
          </a:xfrm>
          <a:prstGeom prst="rect">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Block 1</a:t>
            </a:r>
            <a:endParaRPr lang="ko-KR" altLang="en-US" dirty="0"/>
          </a:p>
        </p:txBody>
      </p:sp>
      <p:sp>
        <p:nvSpPr>
          <p:cNvPr id="7" name="직사각형 6">
            <a:extLst>
              <a:ext uri="{FF2B5EF4-FFF2-40B4-BE49-F238E27FC236}">
                <a16:creationId xmlns:a16="http://schemas.microsoft.com/office/drawing/2014/main" id="{568724DE-B9BF-470A-9B8D-21ECD0BB862F}"/>
              </a:ext>
            </a:extLst>
          </p:cNvPr>
          <p:cNvSpPr/>
          <p:nvPr/>
        </p:nvSpPr>
        <p:spPr>
          <a:xfrm>
            <a:off x="1226773" y="3186242"/>
            <a:ext cx="946205" cy="946205"/>
          </a:xfrm>
          <a:prstGeom prst="rect">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Block 2</a:t>
            </a:r>
            <a:endParaRPr lang="ko-KR" altLang="en-US" dirty="0"/>
          </a:p>
        </p:txBody>
      </p:sp>
      <p:cxnSp>
        <p:nvCxnSpPr>
          <p:cNvPr id="10" name="직선 연결선 9">
            <a:extLst>
              <a:ext uri="{FF2B5EF4-FFF2-40B4-BE49-F238E27FC236}">
                <a16:creationId xmlns:a16="http://schemas.microsoft.com/office/drawing/2014/main" id="{C6F0FACE-B0EC-40A1-A2CE-FC5EE17D64A4}"/>
              </a:ext>
            </a:extLst>
          </p:cNvPr>
          <p:cNvCxnSpPr>
            <a:stCxn id="5" idx="0"/>
            <a:endCxn id="6" idx="2"/>
          </p:cNvCxnSpPr>
          <p:nvPr/>
        </p:nvCxnSpPr>
        <p:spPr>
          <a:xfrm flipV="1">
            <a:off x="1699877" y="5354923"/>
            <a:ext cx="0" cy="253474"/>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직선 연결선 10">
            <a:extLst>
              <a:ext uri="{FF2B5EF4-FFF2-40B4-BE49-F238E27FC236}">
                <a16:creationId xmlns:a16="http://schemas.microsoft.com/office/drawing/2014/main" id="{2B73F12A-ECDC-4F3F-9770-7584AE07E3EF}"/>
              </a:ext>
            </a:extLst>
          </p:cNvPr>
          <p:cNvCxnSpPr>
            <a:cxnSpLocks/>
            <a:stCxn id="6" idx="0"/>
            <a:endCxn id="7" idx="2"/>
          </p:cNvCxnSpPr>
          <p:nvPr/>
        </p:nvCxnSpPr>
        <p:spPr>
          <a:xfrm flipH="1" flipV="1">
            <a:off x="1699876" y="4132447"/>
            <a:ext cx="1" cy="276271"/>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1" name="직사각형 20">
            <a:extLst>
              <a:ext uri="{FF2B5EF4-FFF2-40B4-BE49-F238E27FC236}">
                <a16:creationId xmlns:a16="http://schemas.microsoft.com/office/drawing/2014/main" id="{B4885F43-BB04-4F59-BD4A-637C03416B61}"/>
              </a:ext>
            </a:extLst>
          </p:cNvPr>
          <p:cNvSpPr>
            <a:spLocks noChangeAspect="1"/>
          </p:cNvSpPr>
          <p:nvPr/>
        </p:nvSpPr>
        <p:spPr>
          <a:xfrm>
            <a:off x="527060" y="1141168"/>
            <a:ext cx="946205" cy="946800"/>
          </a:xfrm>
          <a:prstGeom prst="rect">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Block 0</a:t>
            </a:r>
            <a:endParaRPr lang="ko-KR" altLang="en-US" dirty="0"/>
          </a:p>
        </p:txBody>
      </p:sp>
      <p:sp>
        <p:nvSpPr>
          <p:cNvPr id="23" name="직사각형 22">
            <a:extLst>
              <a:ext uri="{FF2B5EF4-FFF2-40B4-BE49-F238E27FC236}">
                <a16:creationId xmlns:a16="http://schemas.microsoft.com/office/drawing/2014/main" id="{6DA15AC6-4291-495F-9E99-E99E4ADD2BD3}"/>
              </a:ext>
            </a:extLst>
          </p:cNvPr>
          <p:cNvSpPr/>
          <p:nvPr/>
        </p:nvSpPr>
        <p:spPr>
          <a:xfrm>
            <a:off x="2060778" y="1149914"/>
            <a:ext cx="946205" cy="946205"/>
          </a:xfrm>
          <a:prstGeom prst="rect">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Block 1</a:t>
            </a:r>
            <a:endParaRPr lang="ko-KR" altLang="en-US" dirty="0"/>
          </a:p>
        </p:txBody>
      </p:sp>
      <p:sp>
        <p:nvSpPr>
          <p:cNvPr id="26" name="직사각형 25">
            <a:extLst>
              <a:ext uri="{FF2B5EF4-FFF2-40B4-BE49-F238E27FC236}">
                <a16:creationId xmlns:a16="http://schemas.microsoft.com/office/drawing/2014/main" id="{7D62E54E-71D8-4A79-AA38-D7064298756A}"/>
              </a:ext>
            </a:extLst>
          </p:cNvPr>
          <p:cNvSpPr/>
          <p:nvPr/>
        </p:nvSpPr>
        <p:spPr>
          <a:xfrm>
            <a:off x="3594496" y="1146092"/>
            <a:ext cx="946205" cy="946205"/>
          </a:xfrm>
          <a:prstGeom prst="rect">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Block 2</a:t>
            </a:r>
            <a:endParaRPr lang="ko-KR" altLang="en-US" dirty="0"/>
          </a:p>
        </p:txBody>
      </p:sp>
      <p:cxnSp>
        <p:nvCxnSpPr>
          <p:cNvPr id="27" name="직선 연결선 26">
            <a:extLst>
              <a:ext uri="{FF2B5EF4-FFF2-40B4-BE49-F238E27FC236}">
                <a16:creationId xmlns:a16="http://schemas.microsoft.com/office/drawing/2014/main" id="{64C1CD20-869B-4931-BD65-671B2209A966}"/>
              </a:ext>
            </a:extLst>
          </p:cNvPr>
          <p:cNvCxnSpPr>
            <a:cxnSpLocks/>
            <a:stCxn id="23" idx="1"/>
            <a:endCxn id="21" idx="3"/>
          </p:cNvCxnSpPr>
          <p:nvPr/>
        </p:nvCxnSpPr>
        <p:spPr>
          <a:xfrm flipH="1" flipV="1">
            <a:off x="1473265" y="1614568"/>
            <a:ext cx="587513" cy="8449"/>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0" name="직선 연결선 29">
            <a:extLst>
              <a:ext uri="{FF2B5EF4-FFF2-40B4-BE49-F238E27FC236}">
                <a16:creationId xmlns:a16="http://schemas.microsoft.com/office/drawing/2014/main" id="{0D421615-6FA4-44E3-8417-DF0B59E6F5B2}"/>
              </a:ext>
            </a:extLst>
          </p:cNvPr>
          <p:cNvCxnSpPr>
            <a:cxnSpLocks/>
            <a:stCxn id="26" idx="1"/>
            <a:endCxn id="23" idx="3"/>
          </p:cNvCxnSpPr>
          <p:nvPr/>
        </p:nvCxnSpPr>
        <p:spPr>
          <a:xfrm flipH="1">
            <a:off x="3006983" y="1619195"/>
            <a:ext cx="587513" cy="3822"/>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9" name="화살표: 아래쪽 38">
            <a:extLst>
              <a:ext uri="{FF2B5EF4-FFF2-40B4-BE49-F238E27FC236}">
                <a16:creationId xmlns:a16="http://schemas.microsoft.com/office/drawing/2014/main" id="{CC90AE3D-0BE6-447B-9261-507CC1300D15}"/>
              </a:ext>
            </a:extLst>
          </p:cNvPr>
          <p:cNvSpPr/>
          <p:nvPr/>
        </p:nvSpPr>
        <p:spPr>
          <a:xfrm>
            <a:off x="1603410" y="2618297"/>
            <a:ext cx="192929" cy="325093"/>
          </a:xfrm>
          <a:prstGeom prst="downArrow">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0" name="TextBox 39">
            <a:extLst>
              <a:ext uri="{FF2B5EF4-FFF2-40B4-BE49-F238E27FC236}">
                <a16:creationId xmlns:a16="http://schemas.microsoft.com/office/drawing/2014/main" id="{725B58A0-462F-4C63-851B-3B2FF08D30D8}"/>
              </a:ext>
            </a:extLst>
          </p:cNvPr>
          <p:cNvSpPr txBox="1"/>
          <p:nvPr/>
        </p:nvSpPr>
        <p:spPr>
          <a:xfrm>
            <a:off x="484582" y="3469534"/>
            <a:ext cx="742191" cy="369332"/>
          </a:xfrm>
          <a:prstGeom prst="rect">
            <a:avLst/>
          </a:prstGeom>
          <a:noFill/>
        </p:spPr>
        <p:txBody>
          <a:bodyPr wrap="none" rtlCol="0">
            <a:spAutoFit/>
          </a:bodyPr>
          <a:lstStyle/>
          <a:p>
            <a:r>
              <a:rPr lang="en-US" altLang="ko-KR" dirty="0">
                <a:solidFill>
                  <a:schemeClr val="bg1">
                    <a:lumMod val="85000"/>
                  </a:schemeClr>
                </a:solidFill>
              </a:rPr>
              <a:t>latest</a:t>
            </a:r>
            <a:endParaRPr lang="ko-KR" altLang="en-US" dirty="0">
              <a:solidFill>
                <a:schemeClr val="bg1">
                  <a:lumMod val="85000"/>
                </a:schemeClr>
              </a:solidFill>
            </a:endParaRPr>
          </a:p>
        </p:txBody>
      </p:sp>
      <p:sp>
        <p:nvSpPr>
          <p:cNvPr id="41" name="TextBox 40">
            <a:extLst>
              <a:ext uri="{FF2B5EF4-FFF2-40B4-BE49-F238E27FC236}">
                <a16:creationId xmlns:a16="http://schemas.microsoft.com/office/drawing/2014/main" id="{DDCC1060-50B8-4113-9BCF-8E84D0AAC266}"/>
              </a:ext>
            </a:extLst>
          </p:cNvPr>
          <p:cNvSpPr txBox="1"/>
          <p:nvPr/>
        </p:nvSpPr>
        <p:spPr>
          <a:xfrm>
            <a:off x="3696502" y="2100500"/>
            <a:ext cx="742191" cy="369332"/>
          </a:xfrm>
          <a:prstGeom prst="rect">
            <a:avLst/>
          </a:prstGeom>
          <a:noFill/>
        </p:spPr>
        <p:txBody>
          <a:bodyPr wrap="none" rtlCol="0">
            <a:spAutoFit/>
          </a:bodyPr>
          <a:lstStyle/>
          <a:p>
            <a:r>
              <a:rPr lang="en-US" altLang="ko-KR" dirty="0">
                <a:solidFill>
                  <a:schemeClr val="bg1">
                    <a:lumMod val="85000"/>
                  </a:schemeClr>
                </a:solidFill>
              </a:rPr>
              <a:t>latest</a:t>
            </a:r>
            <a:endParaRPr lang="ko-KR" altLang="en-US" dirty="0">
              <a:solidFill>
                <a:schemeClr val="bg1">
                  <a:lumMod val="85000"/>
                </a:schemeClr>
              </a:solidFill>
            </a:endParaRPr>
          </a:p>
        </p:txBody>
      </p:sp>
      <p:sp>
        <p:nvSpPr>
          <p:cNvPr id="42" name="TextBox 41">
            <a:extLst>
              <a:ext uri="{FF2B5EF4-FFF2-40B4-BE49-F238E27FC236}">
                <a16:creationId xmlns:a16="http://schemas.microsoft.com/office/drawing/2014/main" id="{3A8EF0D0-B9FE-4B33-B429-6791890FE04D}"/>
              </a:ext>
            </a:extLst>
          </p:cNvPr>
          <p:cNvSpPr txBox="1"/>
          <p:nvPr/>
        </p:nvSpPr>
        <p:spPr>
          <a:xfrm>
            <a:off x="2736197" y="2618297"/>
            <a:ext cx="646331" cy="369332"/>
          </a:xfrm>
          <a:prstGeom prst="rect">
            <a:avLst/>
          </a:prstGeom>
          <a:noFill/>
        </p:spPr>
        <p:txBody>
          <a:bodyPr wrap="none" rtlCol="0">
            <a:spAutoFit/>
          </a:bodyPr>
          <a:lstStyle/>
          <a:p>
            <a:pPr algn="ctr"/>
            <a:r>
              <a:rPr lang="ko-KR" altLang="en-US" dirty="0">
                <a:solidFill>
                  <a:schemeClr val="bg1">
                    <a:lumMod val="85000"/>
                  </a:schemeClr>
                </a:solidFill>
              </a:rPr>
              <a:t>높이</a:t>
            </a:r>
          </a:p>
        </p:txBody>
      </p:sp>
      <p:sp>
        <p:nvSpPr>
          <p:cNvPr id="43" name="TextBox 42">
            <a:extLst>
              <a:ext uri="{FF2B5EF4-FFF2-40B4-BE49-F238E27FC236}">
                <a16:creationId xmlns:a16="http://schemas.microsoft.com/office/drawing/2014/main" id="{D3734F11-C546-46AE-A0AA-75B54CE3DE1E}"/>
              </a:ext>
            </a:extLst>
          </p:cNvPr>
          <p:cNvSpPr txBox="1"/>
          <p:nvPr/>
        </p:nvSpPr>
        <p:spPr>
          <a:xfrm>
            <a:off x="2903710" y="5896833"/>
            <a:ext cx="311304" cy="369332"/>
          </a:xfrm>
          <a:prstGeom prst="rect">
            <a:avLst/>
          </a:prstGeom>
          <a:noFill/>
        </p:spPr>
        <p:txBody>
          <a:bodyPr wrap="none" rtlCol="0">
            <a:spAutoFit/>
          </a:bodyPr>
          <a:lstStyle/>
          <a:p>
            <a:pPr algn="ctr"/>
            <a:r>
              <a:rPr lang="en-US" altLang="ko-KR" dirty="0">
                <a:solidFill>
                  <a:schemeClr val="bg1">
                    <a:lumMod val="85000"/>
                  </a:schemeClr>
                </a:solidFill>
              </a:rPr>
              <a:t>0</a:t>
            </a:r>
            <a:endParaRPr lang="ko-KR" altLang="en-US" dirty="0">
              <a:solidFill>
                <a:schemeClr val="bg1">
                  <a:lumMod val="85000"/>
                </a:schemeClr>
              </a:solidFill>
            </a:endParaRPr>
          </a:p>
        </p:txBody>
      </p:sp>
      <p:sp>
        <p:nvSpPr>
          <p:cNvPr id="44" name="TextBox 43">
            <a:extLst>
              <a:ext uri="{FF2B5EF4-FFF2-40B4-BE49-F238E27FC236}">
                <a16:creationId xmlns:a16="http://schemas.microsoft.com/office/drawing/2014/main" id="{CD73FBD3-87C7-41FD-B7AC-90A136640DB3}"/>
              </a:ext>
            </a:extLst>
          </p:cNvPr>
          <p:cNvSpPr txBox="1"/>
          <p:nvPr/>
        </p:nvSpPr>
        <p:spPr>
          <a:xfrm>
            <a:off x="2903710" y="4697154"/>
            <a:ext cx="311304" cy="369332"/>
          </a:xfrm>
          <a:prstGeom prst="rect">
            <a:avLst/>
          </a:prstGeom>
          <a:noFill/>
        </p:spPr>
        <p:txBody>
          <a:bodyPr wrap="none" rtlCol="0">
            <a:spAutoFit/>
          </a:bodyPr>
          <a:lstStyle/>
          <a:p>
            <a:pPr algn="ctr"/>
            <a:r>
              <a:rPr lang="en-US" altLang="ko-KR" dirty="0">
                <a:solidFill>
                  <a:schemeClr val="bg1">
                    <a:lumMod val="85000"/>
                  </a:schemeClr>
                </a:solidFill>
              </a:rPr>
              <a:t>1</a:t>
            </a:r>
            <a:endParaRPr lang="ko-KR" altLang="en-US" dirty="0">
              <a:solidFill>
                <a:schemeClr val="bg1">
                  <a:lumMod val="85000"/>
                </a:schemeClr>
              </a:solidFill>
            </a:endParaRPr>
          </a:p>
        </p:txBody>
      </p:sp>
      <p:sp>
        <p:nvSpPr>
          <p:cNvPr id="45" name="TextBox 44">
            <a:extLst>
              <a:ext uri="{FF2B5EF4-FFF2-40B4-BE49-F238E27FC236}">
                <a16:creationId xmlns:a16="http://schemas.microsoft.com/office/drawing/2014/main" id="{E88C0090-A20E-4F32-B405-BAE638E2D916}"/>
              </a:ext>
            </a:extLst>
          </p:cNvPr>
          <p:cNvSpPr txBox="1"/>
          <p:nvPr/>
        </p:nvSpPr>
        <p:spPr>
          <a:xfrm>
            <a:off x="2903710" y="3469534"/>
            <a:ext cx="311304" cy="369332"/>
          </a:xfrm>
          <a:prstGeom prst="rect">
            <a:avLst/>
          </a:prstGeom>
          <a:noFill/>
        </p:spPr>
        <p:txBody>
          <a:bodyPr wrap="none" rtlCol="0">
            <a:spAutoFit/>
          </a:bodyPr>
          <a:lstStyle/>
          <a:p>
            <a:pPr algn="ctr"/>
            <a:r>
              <a:rPr lang="en-US" altLang="ko-KR" dirty="0">
                <a:solidFill>
                  <a:schemeClr val="bg1">
                    <a:lumMod val="85000"/>
                  </a:schemeClr>
                </a:solidFill>
              </a:rPr>
              <a:t>2</a:t>
            </a:r>
            <a:endParaRPr lang="ko-KR" altLang="en-US" dirty="0">
              <a:solidFill>
                <a:schemeClr val="bg1">
                  <a:lumMod val="85000"/>
                </a:schemeClr>
              </a:solidFill>
            </a:endParaRPr>
          </a:p>
        </p:txBody>
      </p:sp>
      <p:sp>
        <p:nvSpPr>
          <p:cNvPr id="46" name="TextBox 45">
            <a:extLst>
              <a:ext uri="{FF2B5EF4-FFF2-40B4-BE49-F238E27FC236}">
                <a16:creationId xmlns:a16="http://schemas.microsoft.com/office/drawing/2014/main" id="{4385EC96-02AD-4D4B-94FE-3D8717C7802F}"/>
              </a:ext>
            </a:extLst>
          </p:cNvPr>
          <p:cNvSpPr txBox="1"/>
          <p:nvPr/>
        </p:nvSpPr>
        <p:spPr>
          <a:xfrm>
            <a:off x="4182971" y="2618297"/>
            <a:ext cx="646332" cy="369332"/>
          </a:xfrm>
          <a:prstGeom prst="rect">
            <a:avLst/>
          </a:prstGeom>
          <a:noFill/>
        </p:spPr>
        <p:txBody>
          <a:bodyPr wrap="none" rtlCol="0">
            <a:spAutoFit/>
          </a:bodyPr>
          <a:lstStyle/>
          <a:p>
            <a:pPr algn="ctr"/>
            <a:r>
              <a:rPr lang="ko-KR" altLang="en-US" dirty="0">
                <a:solidFill>
                  <a:schemeClr val="bg1">
                    <a:lumMod val="85000"/>
                  </a:schemeClr>
                </a:solidFill>
              </a:rPr>
              <a:t>깊이</a:t>
            </a:r>
          </a:p>
        </p:txBody>
      </p:sp>
      <p:sp>
        <p:nvSpPr>
          <p:cNvPr id="47" name="TextBox 46">
            <a:extLst>
              <a:ext uri="{FF2B5EF4-FFF2-40B4-BE49-F238E27FC236}">
                <a16:creationId xmlns:a16="http://schemas.microsoft.com/office/drawing/2014/main" id="{BF02DC35-7DA8-4EA1-8D43-5AFB470CDB3C}"/>
              </a:ext>
            </a:extLst>
          </p:cNvPr>
          <p:cNvSpPr txBox="1"/>
          <p:nvPr/>
        </p:nvSpPr>
        <p:spPr>
          <a:xfrm>
            <a:off x="4350485" y="5896833"/>
            <a:ext cx="311304" cy="369332"/>
          </a:xfrm>
          <a:prstGeom prst="rect">
            <a:avLst/>
          </a:prstGeom>
          <a:noFill/>
        </p:spPr>
        <p:txBody>
          <a:bodyPr wrap="none" rtlCol="0">
            <a:spAutoFit/>
          </a:bodyPr>
          <a:lstStyle/>
          <a:p>
            <a:pPr algn="ctr"/>
            <a:r>
              <a:rPr lang="en-US" altLang="ko-KR" dirty="0">
                <a:solidFill>
                  <a:schemeClr val="bg1">
                    <a:lumMod val="85000"/>
                  </a:schemeClr>
                </a:solidFill>
              </a:rPr>
              <a:t>3</a:t>
            </a:r>
            <a:endParaRPr lang="ko-KR" altLang="en-US" dirty="0">
              <a:solidFill>
                <a:schemeClr val="bg1">
                  <a:lumMod val="85000"/>
                </a:schemeClr>
              </a:solidFill>
            </a:endParaRPr>
          </a:p>
        </p:txBody>
      </p:sp>
      <p:sp>
        <p:nvSpPr>
          <p:cNvPr id="48" name="TextBox 47">
            <a:extLst>
              <a:ext uri="{FF2B5EF4-FFF2-40B4-BE49-F238E27FC236}">
                <a16:creationId xmlns:a16="http://schemas.microsoft.com/office/drawing/2014/main" id="{E9E5AB28-43E8-454A-AD8D-259DA5F318C6}"/>
              </a:ext>
            </a:extLst>
          </p:cNvPr>
          <p:cNvSpPr txBox="1"/>
          <p:nvPr/>
        </p:nvSpPr>
        <p:spPr>
          <a:xfrm>
            <a:off x="4350485" y="4697154"/>
            <a:ext cx="311304" cy="369332"/>
          </a:xfrm>
          <a:prstGeom prst="rect">
            <a:avLst/>
          </a:prstGeom>
          <a:noFill/>
        </p:spPr>
        <p:txBody>
          <a:bodyPr wrap="none" rtlCol="0">
            <a:spAutoFit/>
          </a:bodyPr>
          <a:lstStyle/>
          <a:p>
            <a:pPr algn="ctr"/>
            <a:r>
              <a:rPr lang="en-US" altLang="ko-KR" dirty="0">
                <a:solidFill>
                  <a:schemeClr val="bg1">
                    <a:lumMod val="85000"/>
                  </a:schemeClr>
                </a:solidFill>
              </a:rPr>
              <a:t>2</a:t>
            </a:r>
            <a:endParaRPr lang="ko-KR" altLang="en-US" dirty="0">
              <a:solidFill>
                <a:schemeClr val="bg1">
                  <a:lumMod val="85000"/>
                </a:schemeClr>
              </a:solidFill>
            </a:endParaRPr>
          </a:p>
        </p:txBody>
      </p:sp>
      <p:sp>
        <p:nvSpPr>
          <p:cNvPr id="49" name="TextBox 48">
            <a:extLst>
              <a:ext uri="{FF2B5EF4-FFF2-40B4-BE49-F238E27FC236}">
                <a16:creationId xmlns:a16="http://schemas.microsoft.com/office/drawing/2014/main" id="{D85D0400-C8F5-4B2F-80D7-D3458544DDDC}"/>
              </a:ext>
            </a:extLst>
          </p:cNvPr>
          <p:cNvSpPr txBox="1"/>
          <p:nvPr/>
        </p:nvSpPr>
        <p:spPr>
          <a:xfrm>
            <a:off x="4350485" y="3469534"/>
            <a:ext cx="311304" cy="369332"/>
          </a:xfrm>
          <a:prstGeom prst="rect">
            <a:avLst/>
          </a:prstGeom>
          <a:noFill/>
        </p:spPr>
        <p:txBody>
          <a:bodyPr wrap="none" rtlCol="0">
            <a:spAutoFit/>
          </a:bodyPr>
          <a:lstStyle/>
          <a:p>
            <a:pPr algn="ctr"/>
            <a:r>
              <a:rPr lang="en-US" altLang="ko-KR" dirty="0">
                <a:solidFill>
                  <a:schemeClr val="bg1">
                    <a:lumMod val="85000"/>
                  </a:schemeClr>
                </a:solidFill>
              </a:rPr>
              <a:t>1</a:t>
            </a:r>
            <a:endParaRPr lang="ko-KR" altLang="en-US" dirty="0">
              <a:solidFill>
                <a:schemeClr val="bg1">
                  <a:lumMod val="85000"/>
                </a:schemeClr>
              </a:solidFill>
            </a:endParaRPr>
          </a:p>
        </p:txBody>
      </p:sp>
      <p:sp>
        <p:nvSpPr>
          <p:cNvPr id="50" name="TextBox 49">
            <a:extLst>
              <a:ext uri="{FF2B5EF4-FFF2-40B4-BE49-F238E27FC236}">
                <a16:creationId xmlns:a16="http://schemas.microsoft.com/office/drawing/2014/main" id="{397ED79E-EAC4-4593-87E6-C29C887A794C}"/>
              </a:ext>
            </a:extLst>
          </p:cNvPr>
          <p:cNvSpPr txBox="1"/>
          <p:nvPr/>
        </p:nvSpPr>
        <p:spPr>
          <a:xfrm>
            <a:off x="3235310" y="2618297"/>
            <a:ext cx="787395" cy="369332"/>
          </a:xfrm>
          <a:prstGeom prst="rect">
            <a:avLst/>
          </a:prstGeom>
          <a:noFill/>
        </p:spPr>
        <p:txBody>
          <a:bodyPr wrap="none" rtlCol="0">
            <a:spAutoFit/>
          </a:bodyPr>
          <a:lstStyle/>
          <a:p>
            <a:r>
              <a:rPr lang="en-US" altLang="ko-KR" dirty="0">
                <a:solidFill>
                  <a:schemeClr val="bg1">
                    <a:lumMod val="85000"/>
                  </a:schemeClr>
                </a:solidFill>
              </a:rPr>
              <a:t>(</a:t>
            </a:r>
            <a:r>
              <a:rPr lang="ko-KR" altLang="en-US" dirty="0">
                <a:solidFill>
                  <a:schemeClr val="bg1">
                    <a:lumMod val="85000"/>
                  </a:schemeClr>
                </a:solidFill>
              </a:rPr>
              <a:t>불변</a:t>
            </a:r>
            <a:r>
              <a:rPr lang="en-US" altLang="ko-KR" dirty="0">
                <a:solidFill>
                  <a:schemeClr val="bg1">
                    <a:lumMod val="85000"/>
                  </a:schemeClr>
                </a:solidFill>
              </a:rPr>
              <a:t>)</a:t>
            </a:r>
            <a:endParaRPr lang="ko-KR" altLang="en-US" dirty="0">
              <a:solidFill>
                <a:schemeClr val="bg1">
                  <a:lumMod val="85000"/>
                </a:schemeClr>
              </a:solidFill>
            </a:endParaRPr>
          </a:p>
        </p:txBody>
      </p:sp>
      <p:sp>
        <p:nvSpPr>
          <p:cNvPr id="51" name="TextBox 50">
            <a:extLst>
              <a:ext uri="{FF2B5EF4-FFF2-40B4-BE49-F238E27FC236}">
                <a16:creationId xmlns:a16="http://schemas.microsoft.com/office/drawing/2014/main" id="{E4614ED2-3240-4C43-BE9B-3B256730A9FA}"/>
              </a:ext>
            </a:extLst>
          </p:cNvPr>
          <p:cNvSpPr txBox="1"/>
          <p:nvPr/>
        </p:nvSpPr>
        <p:spPr>
          <a:xfrm>
            <a:off x="4703114" y="2616236"/>
            <a:ext cx="787395" cy="369332"/>
          </a:xfrm>
          <a:prstGeom prst="rect">
            <a:avLst/>
          </a:prstGeom>
          <a:noFill/>
        </p:spPr>
        <p:txBody>
          <a:bodyPr wrap="none" rtlCol="0">
            <a:spAutoFit/>
          </a:bodyPr>
          <a:lstStyle/>
          <a:p>
            <a:r>
              <a:rPr lang="en-US" altLang="ko-KR" dirty="0">
                <a:solidFill>
                  <a:schemeClr val="bg1">
                    <a:lumMod val="85000"/>
                  </a:schemeClr>
                </a:solidFill>
              </a:rPr>
              <a:t>(</a:t>
            </a:r>
            <a:r>
              <a:rPr lang="ko-KR" altLang="en-US" dirty="0">
                <a:solidFill>
                  <a:schemeClr val="bg1">
                    <a:lumMod val="85000"/>
                  </a:schemeClr>
                </a:solidFill>
              </a:rPr>
              <a:t>가변</a:t>
            </a:r>
            <a:r>
              <a:rPr lang="en-US" altLang="ko-KR" dirty="0">
                <a:solidFill>
                  <a:schemeClr val="bg1">
                    <a:lumMod val="85000"/>
                  </a:schemeClr>
                </a:solidFill>
              </a:rPr>
              <a:t>)</a:t>
            </a:r>
            <a:endParaRPr lang="ko-KR" altLang="en-US" dirty="0">
              <a:solidFill>
                <a:schemeClr val="bg1">
                  <a:lumMod val="85000"/>
                </a:schemeClr>
              </a:solidFill>
            </a:endParaRPr>
          </a:p>
        </p:txBody>
      </p:sp>
      <p:sp>
        <p:nvSpPr>
          <p:cNvPr id="52" name="TextBox 51">
            <a:extLst>
              <a:ext uri="{FF2B5EF4-FFF2-40B4-BE49-F238E27FC236}">
                <a16:creationId xmlns:a16="http://schemas.microsoft.com/office/drawing/2014/main" id="{583C7171-5BC7-463C-A197-E50F12E4447D}"/>
              </a:ext>
            </a:extLst>
          </p:cNvPr>
          <p:cNvSpPr txBox="1"/>
          <p:nvPr/>
        </p:nvSpPr>
        <p:spPr>
          <a:xfrm>
            <a:off x="5403042" y="2622074"/>
            <a:ext cx="889987" cy="369332"/>
          </a:xfrm>
          <a:prstGeom prst="rect">
            <a:avLst/>
          </a:prstGeom>
          <a:noFill/>
        </p:spPr>
        <p:txBody>
          <a:bodyPr wrap="none" rtlCol="0">
            <a:spAutoFit/>
          </a:bodyPr>
          <a:lstStyle/>
          <a:p>
            <a:r>
              <a:rPr lang="en-US" altLang="ko-KR" dirty="0">
                <a:solidFill>
                  <a:schemeClr val="bg1">
                    <a:lumMod val="85000"/>
                  </a:schemeClr>
                </a:solidFill>
              </a:rPr>
              <a:t>= </a:t>
            </a:r>
            <a:r>
              <a:rPr lang="ko-KR" altLang="en-US" dirty="0" err="1">
                <a:solidFill>
                  <a:schemeClr val="bg1">
                    <a:lumMod val="85000"/>
                  </a:schemeClr>
                </a:solidFill>
              </a:rPr>
              <a:t>컨펌</a:t>
            </a:r>
            <a:endParaRPr lang="ko-KR" altLang="en-US" dirty="0">
              <a:solidFill>
                <a:schemeClr val="bg1">
                  <a:lumMod val="85000"/>
                </a:schemeClr>
              </a:solidFill>
            </a:endParaRPr>
          </a:p>
        </p:txBody>
      </p:sp>
      <p:sp>
        <p:nvSpPr>
          <p:cNvPr id="53" name="직사각형 52">
            <a:extLst>
              <a:ext uri="{FF2B5EF4-FFF2-40B4-BE49-F238E27FC236}">
                <a16:creationId xmlns:a16="http://schemas.microsoft.com/office/drawing/2014/main" id="{9BF8880B-F308-4711-9599-6F10159EFB11}"/>
              </a:ext>
            </a:extLst>
          </p:cNvPr>
          <p:cNvSpPr/>
          <p:nvPr/>
        </p:nvSpPr>
        <p:spPr>
          <a:xfrm>
            <a:off x="7923097" y="5608397"/>
            <a:ext cx="946205" cy="946205"/>
          </a:xfrm>
          <a:prstGeom prst="rect">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Block 0</a:t>
            </a:r>
            <a:endParaRPr lang="ko-KR" altLang="en-US" dirty="0"/>
          </a:p>
        </p:txBody>
      </p:sp>
      <p:sp>
        <p:nvSpPr>
          <p:cNvPr id="54" name="직사각형 53">
            <a:extLst>
              <a:ext uri="{FF2B5EF4-FFF2-40B4-BE49-F238E27FC236}">
                <a16:creationId xmlns:a16="http://schemas.microsoft.com/office/drawing/2014/main" id="{89FC909A-36E7-4E96-B3BE-7E930C582A2C}"/>
              </a:ext>
            </a:extLst>
          </p:cNvPr>
          <p:cNvSpPr/>
          <p:nvPr/>
        </p:nvSpPr>
        <p:spPr>
          <a:xfrm>
            <a:off x="7923097" y="4408718"/>
            <a:ext cx="946205" cy="946205"/>
          </a:xfrm>
          <a:prstGeom prst="rect">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Block 1</a:t>
            </a:r>
            <a:endParaRPr lang="ko-KR" altLang="en-US" dirty="0"/>
          </a:p>
        </p:txBody>
      </p:sp>
      <p:sp>
        <p:nvSpPr>
          <p:cNvPr id="55" name="직사각형 54">
            <a:extLst>
              <a:ext uri="{FF2B5EF4-FFF2-40B4-BE49-F238E27FC236}">
                <a16:creationId xmlns:a16="http://schemas.microsoft.com/office/drawing/2014/main" id="{CF677896-D856-49AA-AC64-8DED3FD9900A}"/>
              </a:ext>
            </a:extLst>
          </p:cNvPr>
          <p:cNvSpPr/>
          <p:nvPr/>
        </p:nvSpPr>
        <p:spPr>
          <a:xfrm>
            <a:off x="7923096" y="3186242"/>
            <a:ext cx="946205" cy="946205"/>
          </a:xfrm>
          <a:prstGeom prst="rect">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Block 2</a:t>
            </a:r>
            <a:endParaRPr lang="ko-KR" altLang="en-US" dirty="0"/>
          </a:p>
        </p:txBody>
      </p:sp>
      <p:cxnSp>
        <p:nvCxnSpPr>
          <p:cNvPr id="56" name="직선 연결선 55">
            <a:extLst>
              <a:ext uri="{FF2B5EF4-FFF2-40B4-BE49-F238E27FC236}">
                <a16:creationId xmlns:a16="http://schemas.microsoft.com/office/drawing/2014/main" id="{6C166381-0D53-4A16-816C-B7150C1D4160}"/>
              </a:ext>
            </a:extLst>
          </p:cNvPr>
          <p:cNvCxnSpPr>
            <a:stCxn id="53" idx="0"/>
            <a:endCxn id="54" idx="2"/>
          </p:cNvCxnSpPr>
          <p:nvPr/>
        </p:nvCxnSpPr>
        <p:spPr>
          <a:xfrm flipV="1">
            <a:off x="8396200" y="5354923"/>
            <a:ext cx="0" cy="253474"/>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7" name="직선 연결선 56">
            <a:extLst>
              <a:ext uri="{FF2B5EF4-FFF2-40B4-BE49-F238E27FC236}">
                <a16:creationId xmlns:a16="http://schemas.microsoft.com/office/drawing/2014/main" id="{D315829B-0732-410D-8301-52EC8A2CBF81}"/>
              </a:ext>
            </a:extLst>
          </p:cNvPr>
          <p:cNvCxnSpPr>
            <a:cxnSpLocks/>
            <a:stCxn id="54" idx="0"/>
            <a:endCxn id="55" idx="2"/>
          </p:cNvCxnSpPr>
          <p:nvPr/>
        </p:nvCxnSpPr>
        <p:spPr>
          <a:xfrm flipH="1" flipV="1">
            <a:off x="8396199" y="4132447"/>
            <a:ext cx="1" cy="276271"/>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8" name="직사각형 57">
            <a:extLst>
              <a:ext uri="{FF2B5EF4-FFF2-40B4-BE49-F238E27FC236}">
                <a16:creationId xmlns:a16="http://schemas.microsoft.com/office/drawing/2014/main" id="{370ADF53-4102-4F1F-B62E-A57B87223511}"/>
              </a:ext>
            </a:extLst>
          </p:cNvPr>
          <p:cNvSpPr/>
          <p:nvPr/>
        </p:nvSpPr>
        <p:spPr>
          <a:xfrm>
            <a:off x="7919952" y="1963766"/>
            <a:ext cx="946205" cy="946205"/>
          </a:xfrm>
          <a:prstGeom prst="rect">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Block 3</a:t>
            </a:r>
            <a:endParaRPr lang="ko-KR" altLang="en-US" dirty="0"/>
          </a:p>
        </p:txBody>
      </p:sp>
      <p:cxnSp>
        <p:nvCxnSpPr>
          <p:cNvPr id="59" name="직선 연결선 58">
            <a:extLst>
              <a:ext uri="{FF2B5EF4-FFF2-40B4-BE49-F238E27FC236}">
                <a16:creationId xmlns:a16="http://schemas.microsoft.com/office/drawing/2014/main" id="{DB835735-E1F1-46C5-8B7E-47E6F0FBBA29}"/>
              </a:ext>
            </a:extLst>
          </p:cNvPr>
          <p:cNvCxnSpPr>
            <a:cxnSpLocks/>
            <a:stCxn id="55" idx="0"/>
            <a:endCxn id="58" idx="2"/>
          </p:cNvCxnSpPr>
          <p:nvPr/>
        </p:nvCxnSpPr>
        <p:spPr>
          <a:xfrm flipH="1" flipV="1">
            <a:off x="8393055" y="2909971"/>
            <a:ext cx="3144" cy="276271"/>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F8DA7883-8373-4FCC-9D95-B48651E83617}"/>
              </a:ext>
            </a:extLst>
          </p:cNvPr>
          <p:cNvSpPr txBox="1"/>
          <p:nvPr/>
        </p:nvSpPr>
        <p:spPr>
          <a:xfrm>
            <a:off x="7158246" y="2269264"/>
            <a:ext cx="742191" cy="369332"/>
          </a:xfrm>
          <a:prstGeom prst="rect">
            <a:avLst/>
          </a:prstGeom>
          <a:noFill/>
        </p:spPr>
        <p:txBody>
          <a:bodyPr wrap="none" rtlCol="0">
            <a:spAutoFit/>
          </a:bodyPr>
          <a:lstStyle/>
          <a:p>
            <a:r>
              <a:rPr lang="en-US" altLang="ko-KR" dirty="0">
                <a:solidFill>
                  <a:schemeClr val="bg1">
                    <a:lumMod val="85000"/>
                  </a:schemeClr>
                </a:solidFill>
              </a:rPr>
              <a:t>latest</a:t>
            </a:r>
            <a:endParaRPr lang="ko-KR" altLang="en-US" dirty="0">
              <a:solidFill>
                <a:schemeClr val="bg1">
                  <a:lumMod val="85000"/>
                </a:schemeClr>
              </a:solidFill>
            </a:endParaRPr>
          </a:p>
        </p:txBody>
      </p:sp>
      <p:sp>
        <p:nvSpPr>
          <p:cNvPr id="63" name="화살표: 아래쪽 62">
            <a:extLst>
              <a:ext uri="{FF2B5EF4-FFF2-40B4-BE49-F238E27FC236}">
                <a16:creationId xmlns:a16="http://schemas.microsoft.com/office/drawing/2014/main" id="{BE722756-0094-4F91-9F81-3736580F8C31}"/>
              </a:ext>
            </a:extLst>
          </p:cNvPr>
          <p:cNvSpPr/>
          <p:nvPr/>
        </p:nvSpPr>
        <p:spPr>
          <a:xfrm rot="16200000">
            <a:off x="6653721" y="3626816"/>
            <a:ext cx="192929" cy="325093"/>
          </a:xfrm>
          <a:prstGeom prst="downArrow">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4" name="TextBox 63">
            <a:extLst>
              <a:ext uri="{FF2B5EF4-FFF2-40B4-BE49-F238E27FC236}">
                <a16:creationId xmlns:a16="http://schemas.microsoft.com/office/drawing/2014/main" id="{308BDD57-FB35-4119-91A7-BF9695ACFA9D}"/>
              </a:ext>
            </a:extLst>
          </p:cNvPr>
          <p:cNvSpPr txBox="1"/>
          <p:nvPr/>
        </p:nvSpPr>
        <p:spPr>
          <a:xfrm>
            <a:off x="9225231" y="1377893"/>
            <a:ext cx="646331" cy="369332"/>
          </a:xfrm>
          <a:prstGeom prst="rect">
            <a:avLst/>
          </a:prstGeom>
          <a:noFill/>
        </p:spPr>
        <p:txBody>
          <a:bodyPr wrap="none" rtlCol="0">
            <a:spAutoFit/>
          </a:bodyPr>
          <a:lstStyle/>
          <a:p>
            <a:pPr algn="ctr"/>
            <a:r>
              <a:rPr lang="ko-KR" altLang="en-US" dirty="0">
                <a:solidFill>
                  <a:schemeClr val="bg1">
                    <a:lumMod val="85000"/>
                  </a:schemeClr>
                </a:solidFill>
              </a:rPr>
              <a:t>높이</a:t>
            </a:r>
          </a:p>
        </p:txBody>
      </p:sp>
      <p:sp>
        <p:nvSpPr>
          <p:cNvPr id="65" name="TextBox 64">
            <a:extLst>
              <a:ext uri="{FF2B5EF4-FFF2-40B4-BE49-F238E27FC236}">
                <a16:creationId xmlns:a16="http://schemas.microsoft.com/office/drawing/2014/main" id="{996D1B47-EDBE-46B1-A8E3-D81C2F7176D5}"/>
              </a:ext>
            </a:extLst>
          </p:cNvPr>
          <p:cNvSpPr txBox="1"/>
          <p:nvPr/>
        </p:nvSpPr>
        <p:spPr>
          <a:xfrm>
            <a:off x="9392744" y="5896833"/>
            <a:ext cx="311304" cy="369332"/>
          </a:xfrm>
          <a:prstGeom prst="rect">
            <a:avLst/>
          </a:prstGeom>
          <a:noFill/>
        </p:spPr>
        <p:txBody>
          <a:bodyPr wrap="none" rtlCol="0">
            <a:spAutoFit/>
          </a:bodyPr>
          <a:lstStyle/>
          <a:p>
            <a:pPr algn="ctr"/>
            <a:r>
              <a:rPr lang="en-US" altLang="ko-KR" dirty="0">
                <a:solidFill>
                  <a:srgbClr val="00C8EB"/>
                </a:solidFill>
              </a:rPr>
              <a:t>0</a:t>
            </a:r>
            <a:endParaRPr lang="ko-KR" altLang="en-US" dirty="0">
              <a:solidFill>
                <a:srgbClr val="00C8EB"/>
              </a:solidFill>
            </a:endParaRPr>
          </a:p>
        </p:txBody>
      </p:sp>
      <p:sp>
        <p:nvSpPr>
          <p:cNvPr id="66" name="TextBox 65">
            <a:extLst>
              <a:ext uri="{FF2B5EF4-FFF2-40B4-BE49-F238E27FC236}">
                <a16:creationId xmlns:a16="http://schemas.microsoft.com/office/drawing/2014/main" id="{BD4E18AA-922A-447C-A807-C0D9B0163524}"/>
              </a:ext>
            </a:extLst>
          </p:cNvPr>
          <p:cNvSpPr txBox="1"/>
          <p:nvPr/>
        </p:nvSpPr>
        <p:spPr>
          <a:xfrm>
            <a:off x="9392744" y="4697154"/>
            <a:ext cx="311304" cy="369332"/>
          </a:xfrm>
          <a:prstGeom prst="rect">
            <a:avLst/>
          </a:prstGeom>
          <a:noFill/>
        </p:spPr>
        <p:txBody>
          <a:bodyPr wrap="none" rtlCol="0">
            <a:spAutoFit/>
          </a:bodyPr>
          <a:lstStyle/>
          <a:p>
            <a:pPr algn="ctr"/>
            <a:r>
              <a:rPr lang="en-US" altLang="ko-KR" dirty="0">
                <a:solidFill>
                  <a:srgbClr val="00C8EB"/>
                </a:solidFill>
              </a:rPr>
              <a:t>1</a:t>
            </a:r>
            <a:endParaRPr lang="ko-KR" altLang="en-US" dirty="0">
              <a:solidFill>
                <a:srgbClr val="00C8EB"/>
              </a:solidFill>
            </a:endParaRPr>
          </a:p>
        </p:txBody>
      </p:sp>
      <p:sp>
        <p:nvSpPr>
          <p:cNvPr id="67" name="TextBox 66">
            <a:extLst>
              <a:ext uri="{FF2B5EF4-FFF2-40B4-BE49-F238E27FC236}">
                <a16:creationId xmlns:a16="http://schemas.microsoft.com/office/drawing/2014/main" id="{C6C755FF-62CC-4E4E-9FF4-2FFD95C4F3AD}"/>
              </a:ext>
            </a:extLst>
          </p:cNvPr>
          <p:cNvSpPr txBox="1"/>
          <p:nvPr/>
        </p:nvSpPr>
        <p:spPr>
          <a:xfrm>
            <a:off x="9392744" y="3469534"/>
            <a:ext cx="311304" cy="369332"/>
          </a:xfrm>
          <a:prstGeom prst="rect">
            <a:avLst/>
          </a:prstGeom>
          <a:noFill/>
        </p:spPr>
        <p:txBody>
          <a:bodyPr wrap="none" rtlCol="0">
            <a:spAutoFit/>
          </a:bodyPr>
          <a:lstStyle/>
          <a:p>
            <a:pPr algn="ctr"/>
            <a:r>
              <a:rPr lang="en-US" altLang="ko-KR" dirty="0">
                <a:solidFill>
                  <a:srgbClr val="00C8EB"/>
                </a:solidFill>
              </a:rPr>
              <a:t>2</a:t>
            </a:r>
            <a:endParaRPr lang="ko-KR" altLang="en-US" dirty="0">
              <a:solidFill>
                <a:srgbClr val="00C8EB"/>
              </a:solidFill>
            </a:endParaRPr>
          </a:p>
        </p:txBody>
      </p:sp>
      <p:sp>
        <p:nvSpPr>
          <p:cNvPr id="68" name="TextBox 67">
            <a:extLst>
              <a:ext uri="{FF2B5EF4-FFF2-40B4-BE49-F238E27FC236}">
                <a16:creationId xmlns:a16="http://schemas.microsoft.com/office/drawing/2014/main" id="{FE7DFA95-1DC6-4E93-8A14-7D02790020D3}"/>
              </a:ext>
            </a:extLst>
          </p:cNvPr>
          <p:cNvSpPr txBox="1"/>
          <p:nvPr/>
        </p:nvSpPr>
        <p:spPr>
          <a:xfrm>
            <a:off x="10672005" y="1377893"/>
            <a:ext cx="646332" cy="369332"/>
          </a:xfrm>
          <a:prstGeom prst="rect">
            <a:avLst/>
          </a:prstGeom>
          <a:noFill/>
        </p:spPr>
        <p:txBody>
          <a:bodyPr wrap="none" rtlCol="0">
            <a:spAutoFit/>
          </a:bodyPr>
          <a:lstStyle/>
          <a:p>
            <a:pPr algn="ctr"/>
            <a:r>
              <a:rPr lang="ko-KR" altLang="en-US" dirty="0">
                <a:solidFill>
                  <a:schemeClr val="bg1">
                    <a:lumMod val="85000"/>
                  </a:schemeClr>
                </a:solidFill>
              </a:rPr>
              <a:t>깊이</a:t>
            </a:r>
          </a:p>
        </p:txBody>
      </p:sp>
      <p:sp>
        <p:nvSpPr>
          <p:cNvPr id="69" name="TextBox 68">
            <a:extLst>
              <a:ext uri="{FF2B5EF4-FFF2-40B4-BE49-F238E27FC236}">
                <a16:creationId xmlns:a16="http://schemas.microsoft.com/office/drawing/2014/main" id="{3D7D5F4A-1A73-4923-8B76-9AFE3DFC11C8}"/>
              </a:ext>
            </a:extLst>
          </p:cNvPr>
          <p:cNvSpPr txBox="1"/>
          <p:nvPr/>
        </p:nvSpPr>
        <p:spPr>
          <a:xfrm>
            <a:off x="10839519" y="5896833"/>
            <a:ext cx="311304" cy="369332"/>
          </a:xfrm>
          <a:prstGeom prst="rect">
            <a:avLst/>
          </a:prstGeom>
          <a:noFill/>
        </p:spPr>
        <p:txBody>
          <a:bodyPr wrap="none" rtlCol="0">
            <a:spAutoFit/>
          </a:bodyPr>
          <a:lstStyle/>
          <a:p>
            <a:pPr algn="ctr"/>
            <a:r>
              <a:rPr lang="en-US" altLang="ko-KR" dirty="0">
                <a:solidFill>
                  <a:srgbClr val="EF296B"/>
                </a:solidFill>
              </a:rPr>
              <a:t>4</a:t>
            </a:r>
            <a:endParaRPr lang="ko-KR" altLang="en-US" dirty="0">
              <a:solidFill>
                <a:srgbClr val="EF296B"/>
              </a:solidFill>
            </a:endParaRPr>
          </a:p>
        </p:txBody>
      </p:sp>
      <p:sp>
        <p:nvSpPr>
          <p:cNvPr id="70" name="TextBox 69">
            <a:extLst>
              <a:ext uri="{FF2B5EF4-FFF2-40B4-BE49-F238E27FC236}">
                <a16:creationId xmlns:a16="http://schemas.microsoft.com/office/drawing/2014/main" id="{98E5A3DE-1C6F-4A49-A226-3329CC7B8123}"/>
              </a:ext>
            </a:extLst>
          </p:cNvPr>
          <p:cNvSpPr txBox="1"/>
          <p:nvPr/>
        </p:nvSpPr>
        <p:spPr>
          <a:xfrm>
            <a:off x="10839519" y="4697154"/>
            <a:ext cx="311304" cy="369332"/>
          </a:xfrm>
          <a:prstGeom prst="rect">
            <a:avLst/>
          </a:prstGeom>
          <a:noFill/>
        </p:spPr>
        <p:txBody>
          <a:bodyPr wrap="none" rtlCol="0">
            <a:spAutoFit/>
          </a:bodyPr>
          <a:lstStyle/>
          <a:p>
            <a:pPr algn="ctr"/>
            <a:r>
              <a:rPr lang="en-US" altLang="ko-KR" dirty="0">
                <a:solidFill>
                  <a:srgbClr val="EF296B"/>
                </a:solidFill>
              </a:rPr>
              <a:t>3</a:t>
            </a:r>
            <a:endParaRPr lang="ko-KR" altLang="en-US" dirty="0">
              <a:solidFill>
                <a:srgbClr val="EF296B"/>
              </a:solidFill>
            </a:endParaRPr>
          </a:p>
        </p:txBody>
      </p:sp>
      <p:sp>
        <p:nvSpPr>
          <p:cNvPr id="71" name="TextBox 70">
            <a:extLst>
              <a:ext uri="{FF2B5EF4-FFF2-40B4-BE49-F238E27FC236}">
                <a16:creationId xmlns:a16="http://schemas.microsoft.com/office/drawing/2014/main" id="{A1B7E242-8DF3-4FF7-90C2-3D568D843C52}"/>
              </a:ext>
            </a:extLst>
          </p:cNvPr>
          <p:cNvSpPr txBox="1"/>
          <p:nvPr/>
        </p:nvSpPr>
        <p:spPr>
          <a:xfrm>
            <a:off x="10839519" y="3469534"/>
            <a:ext cx="311304" cy="369332"/>
          </a:xfrm>
          <a:prstGeom prst="rect">
            <a:avLst/>
          </a:prstGeom>
          <a:noFill/>
        </p:spPr>
        <p:txBody>
          <a:bodyPr wrap="none" rtlCol="0">
            <a:spAutoFit/>
          </a:bodyPr>
          <a:lstStyle/>
          <a:p>
            <a:pPr algn="ctr"/>
            <a:r>
              <a:rPr lang="en-US" altLang="ko-KR" dirty="0">
                <a:solidFill>
                  <a:srgbClr val="EF296B"/>
                </a:solidFill>
              </a:rPr>
              <a:t>2</a:t>
            </a:r>
            <a:endParaRPr lang="ko-KR" altLang="en-US" dirty="0">
              <a:solidFill>
                <a:srgbClr val="EF296B"/>
              </a:solidFill>
            </a:endParaRPr>
          </a:p>
        </p:txBody>
      </p:sp>
      <p:sp>
        <p:nvSpPr>
          <p:cNvPr id="75" name="TextBox 74">
            <a:extLst>
              <a:ext uri="{FF2B5EF4-FFF2-40B4-BE49-F238E27FC236}">
                <a16:creationId xmlns:a16="http://schemas.microsoft.com/office/drawing/2014/main" id="{B43830D8-9CC1-477E-BCD9-D027713D42D8}"/>
              </a:ext>
            </a:extLst>
          </p:cNvPr>
          <p:cNvSpPr txBox="1"/>
          <p:nvPr/>
        </p:nvSpPr>
        <p:spPr>
          <a:xfrm>
            <a:off x="9392744" y="2096119"/>
            <a:ext cx="311304" cy="369332"/>
          </a:xfrm>
          <a:prstGeom prst="rect">
            <a:avLst/>
          </a:prstGeom>
          <a:noFill/>
        </p:spPr>
        <p:txBody>
          <a:bodyPr wrap="none" rtlCol="0">
            <a:spAutoFit/>
          </a:bodyPr>
          <a:lstStyle/>
          <a:p>
            <a:pPr algn="ctr"/>
            <a:r>
              <a:rPr lang="en-US" altLang="ko-KR" dirty="0">
                <a:solidFill>
                  <a:schemeClr val="bg1">
                    <a:lumMod val="85000"/>
                  </a:schemeClr>
                </a:solidFill>
              </a:rPr>
              <a:t>3</a:t>
            </a:r>
            <a:endParaRPr lang="ko-KR" altLang="en-US" dirty="0">
              <a:solidFill>
                <a:schemeClr val="bg1">
                  <a:lumMod val="85000"/>
                </a:schemeClr>
              </a:solidFill>
            </a:endParaRPr>
          </a:p>
        </p:txBody>
      </p:sp>
      <p:sp>
        <p:nvSpPr>
          <p:cNvPr id="76" name="TextBox 75">
            <a:extLst>
              <a:ext uri="{FF2B5EF4-FFF2-40B4-BE49-F238E27FC236}">
                <a16:creationId xmlns:a16="http://schemas.microsoft.com/office/drawing/2014/main" id="{C50A31FC-51A7-4BF3-AB7A-8BD557C42FC4}"/>
              </a:ext>
            </a:extLst>
          </p:cNvPr>
          <p:cNvSpPr txBox="1"/>
          <p:nvPr/>
        </p:nvSpPr>
        <p:spPr>
          <a:xfrm>
            <a:off x="10839519" y="2096119"/>
            <a:ext cx="311304" cy="369332"/>
          </a:xfrm>
          <a:prstGeom prst="rect">
            <a:avLst/>
          </a:prstGeom>
          <a:noFill/>
        </p:spPr>
        <p:txBody>
          <a:bodyPr wrap="none" rtlCol="0">
            <a:spAutoFit/>
          </a:bodyPr>
          <a:lstStyle/>
          <a:p>
            <a:pPr algn="ctr"/>
            <a:r>
              <a:rPr lang="en-US" altLang="ko-KR" dirty="0">
                <a:solidFill>
                  <a:schemeClr val="bg1">
                    <a:lumMod val="85000"/>
                  </a:schemeClr>
                </a:solidFill>
              </a:rPr>
              <a:t>1</a:t>
            </a:r>
            <a:endParaRPr lang="ko-KR" altLang="en-US" dirty="0">
              <a:solidFill>
                <a:schemeClr val="bg1">
                  <a:lumMod val="85000"/>
                </a:schemeClr>
              </a:solidFill>
            </a:endParaRPr>
          </a:p>
        </p:txBody>
      </p:sp>
      <p:sp>
        <p:nvSpPr>
          <p:cNvPr id="78" name="TextBox 77">
            <a:extLst>
              <a:ext uri="{FF2B5EF4-FFF2-40B4-BE49-F238E27FC236}">
                <a16:creationId xmlns:a16="http://schemas.microsoft.com/office/drawing/2014/main" id="{9775BE71-1E96-411E-A230-396B88ACF55F}"/>
              </a:ext>
            </a:extLst>
          </p:cNvPr>
          <p:cNvSpPr txBox="1"/>
          <p:nvPr/>
        </p:nvSpPr>
        <p:spPr>
          <a:xfrm>
            <a:off x="333246" y="2100089"/>
            <a:ext cx="1333831" cy="307777"/>
          </a:xfrm>
          <a:prstGeom prst="rect">
            <a:avLst/>
          </a:prstGeom>
          <a:noFill/>
        </p:spPr>
        <p:txBody>
          <a:bodyPr wrap="square">
            <a:spAutoFit/>
          </a:bodyPr>
          <a:lstStyle/>
          <a:p>
            <a:pPr algn="ctr"/>
            <a:r>
              <a:rPr lang="en-US" altLang="ko-KR" sz="1400" dirty="0">
                <a:solidFill>
                  <a:schemeClr val="bg1">
                    <a:lumMod val="85000"/>
                  </a:schemeClr>
                </a:solidFill>
              </a:rPr>
              <a:t>Genesis Block</a:t>
            </a:r>
            <a:endParaRPr lang="ko-KR" altLang="en-US" sz="1400" dirty="0">
              <a:solidFill>
                <a:schemeClr val="bg1">
                  <a:lumMod val="85000"/>
                </a:schemeClr>
              </a:solidFill>
            </a:endParaRPr>
          </a:p>
        </p:txBody>
      </p:sp>
    </p:spTree>
    <p:extLst>
      <p:ext uri="{BB962C8B-B14F-4D97-AF65-F5344CB8AC3E}">
        <p14:creationId xmlns:p14="http://schemas.microsoft.com/office/powerpoint/2010/main" val="3474109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5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53"/>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54"/>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55"/>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56"/>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57"/>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58"/>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59"/>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62"/>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63"/>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64"/>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65"/>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66"/>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67"/>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75"/>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68"/>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69"/>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70"/>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71"/>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39" grpId="0" animBg="1"/>
      <p:bldP spid="40" grpId="0"/>
      <p:bldP spid="42" grpId="0"/>
      <p:bldP spid="43" grpId="0"/>
      <p:bldP spid="44" grpId="0"/>
      <p:bldP spid="45" grpId="0"/>
      <p:bldP spid="46" grpId="0"/>
      <p:bldP spid="47" grpId="0"/>
      <p:bldP spid="48" grpId="0"/>
      <p:bldP spid="49" grpId="0"/>
      <p:bldP spid="50" grpId="0"/>
      <p:bldP spid="51" grpId="0"/>
      <p:bldP spid="52" grpId="0"/>
      <p:bldP spid="53" grpId="0" animBg="1"/>
      <p:bldP spid="54" grpId="0" animBg="1"/>
      <p:bldP spid="55" grpId="0" animBg="1"/>
      <p:bldP spid="58" grpId="0" animBg="1"/>
      <p:bldP spid="62" grpId="0"/>
      <p:bldP spid="63" grpId="0" animBg="1"/>
      <p:bldP spid="64" grpId="0"/>
      <p:bldP spid="65" grpId="0"/>
      <p:bldP spid="66" grpId="0"/>
      <p:bldP spid="67" grpId="0"/>
      <p:bldP spid="68" grpId="0"/>
      <p:bldP spid="69" grpId="0"/>
      <p:bldP spid="70" grpId="0"/>
      <p:bldP spid="71" grpId="0"/>
      <p:bldP spid="75" grpId="0"/>
      <p:bldP spid="76"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F37F0AC1-A51F-4321-A1E6-C3E3DB94908B}"/>
              </a:ext>
            </a:extLst>
          </p:cNvPr>
          <p:cNvSpPr>
            <a:spLocks noGrp="1"/>
          </p:cNvSpPr>
          <p:nvPr>
            <p:ph type="title"/>
          </p:nvPr>
        </p:nvSpPr>
        <p:spPr/>
        <p:txBody>
          <a:bodyPr/>
          <a:lstStyle/>
          <a:p>
            <a:r>
              <a:rPr lang="en-US" altLang="ko-KR" dirty="0"/>
              <a:t>Blockchain</a:t>
            </a:r>
            <a:r>
              <a:rPr lang="ko-KR" altLang="en-US" dirty="0"/>
              <a:t> </a:t>
            </a:r>
            <a:r>
              <a:rPr lang="en-US" altLang="ko-KR" dirty="0"/>
              <a:t>[</a:t>
            </a:r>
            <a:r>
              <a:rPr lang="ko-KR" altLang="en-US" dirty="0"/>
              <a:t> </a:t>
            </a:r>
            <a:r>
              <a:rPr lang="ko-KR" altLang="en-US" dirty="0" err="1"/>
              <a:t>비트코인</a:t>
            </a:r>
            <a:r>
              <a:rPr lang="ko-KR" altLang="en-US" dirty="0"/>
              <a:t> 블록 </a:t>
            </a:r>
            <a:r>
              <a:rPr lang="en-US" altLang="ko-KR" dirty="0"/>
              <a:t>] </a:t>
            </a:r>
            <a:endParaRPr lang="ko-KR" altLang="en-US" dirty="0"/>
          </a:p>
        </p:txBody>
      </p:sp>
      <p:graphicFrame>
        <p:nvGraphicFramePr>
          <p:cNvPr id="9" name="표 8">
            <a:extLst>
              <a:ext uri="{FF2B5EF4-FFF2-40B4-BE49-F238E27FC236}">
                <a16:creationId xmlns:a16="http://schemas.microsoft.com/office/drawing/2014/main" id="{0ACB7AF9-222A-4E8D-AD58-DE7329EF83D7}"/>
              </a:ext>
            </a:extLst>
          </p:cNvPr>
          <p:cNvGraphicFramePr>
            <a:graphicFrameLocks noGrp="1"/>
          </p:cNvGraphicFramePr>
          <p:nvPr>
            <p:extLst>
              <p:ext uri="{D42A27DB-BD31-4B8C-83A1-F6EECF244321}">
                <p14:modId xmlns:p14="http://schemas.microsoft.com/office/powerpoint/2010/main" val="465414225"/>
              </p:ext>
            </p:extLst>
          </p:nvPr>
        </p:nvGraphicFramePr>
        <p:xfrm>
          <a:off x="398695" y="3704347"/>
          <a:ext cx="11405132" cy="2819788"/>
        </p:xfrm>
        <a:graphic>
          <a:graphicData uri="http://schemas.openxmlformats.org/drawingml/2006/table">
            <a:tbl>
              <a:tblPr firstRow="1" bandRow="1">
                <a:tableStyleId>{8799B23B-EC83-4686-B30A-512413B5E67A}</a:tableStyleId>
              </a:tblPr>
              <a:tblGrid>
                <a:gridCol w="1644968">
                  <a:extLst>
                    <a:ext uri="{9D8B030D-6E8A-4147-A177-3AD203B41FA5}">
                      <a16:colId xmlns:a16="http://schemas.microsoft.com/office/drawing/2014/main" val="747317403"/>
                    </a:ext>
                  </a:extLst>
                </a:gridCol>
                <a:gridCol w="1483042">
                  <a:extLst>
                    <a:ext uri="{9D8B030D-6E8A-4147-A177-3AD203B41FA5}">
                      <a16:colId xmlns:a16="http://schemas.microsoft.com/office/drawing/2014/main" val="335240604"/>
                    </a:ext>
                  </a:extLst>
                </a:gridCol>
                <a:gridCol w="1178243">
                  <a:extLst>
                    <a:ext uri="{9D8B030D-6E8A-4147-A177-3AD203B41FA5}">
                      <a16:colId xmlns:a16="http://schemas.microsoft.com/office/drawing/2014/main" val="3104148595"/>
                    </a:ext>
                  </a:extLst>
                </a:gridCol>
                <a:gridCol w="1194879">
                  <a:extLst>
                    <a:ext uri="{9D8B030D-6E8A-4147-A177-3AD203B41FA5}">
                      <a16:colId xmlns:a16="http://schemas.microsoft.com/office/drawing/2014/main" val="2974499510"/>
                    </a:ext>
                  </a:extLst>
                </a:gridCol>
                <a:gridCol w="5904000">
                  <a:extLst>
                    <a:ext uri="{9D8B030D-6E8A-4147-A177-3AD203B41FA5}">
                      <a16:colId xmlns:a16="http://schemas.microsoft.com/office/drawing/2014/main" val="448109534"/>
                    </a:ext>
                  </a:extLst>
                </a:gridCol>
              </a:tblGrid>
              <a:tr h="0">
                <a:tc gridSpan="2">
                  <a:txBody>
                    <a:bodyPr/>
                    <a:lstStyle/>
                    <a:p>
                      <a:pPr algn="ctr" latinLnBrk="1"/>
                      <a:r>
                        <a:rPr lang="ko-KR" altLang="en-US" sz="1600" baseline="0" dirty="0">
                          <a:solidFill>
                            <a:schemeClr val="tx1"/>
                          </a:solidFill>
                          <a:latin typeface="Arial" panose="020B0604020202020204" pitchFamily="34" charset="0"/>
                        </a:rPr>
                        <a:t>항목</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hMerge="1">
                  <a:txBody>
                    <a:bodyPr/>
                    <a:lstStyle/>
                    <a:p>
                      <a:pPr algn="ctr" latinLnBrk="1"/>
                      <a:endParaRPr lang="ko-KR" altLang="en-US" sz="1600" baseline="0" dirty="0">
                        <a:solidFill>
                          <a:schemeClr val="tx1"/>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600" baseline="0" dirty="0">
                          <a:solidFill>
                            <a:schemeClr val="tx1"/>
                          </a:solidFill>
                          <a:latin typeface="Arial" panose="020B0604020202020204" pitchFamily="34" charset="0"/>
                        </a:rPr>
                        <a:t>Field Size</a:t>
                      </a:r>
                      <a:endParaRPr lang="ko-KR" altLang="en-US" sz="1600" baseline="0" dirty="0">
                        <a:solidFill>
                          <a:schemeClr val="tx1"/>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600" baseline="0" dirty="0">
                          <a:solidFill>
                            <a:schemeClr val="tx1"/>
                          </a:solidFill>
                          <a:latin typeface="Arial" panose="020B0604020202020204" pitchFamily="34" charset="0"/>
                        </a:rPr>
                        <a:t>Data</a:t>
                      </a:r>
                      <a:r>
                        <a:rPr lang="ko-KR" altLang="en-US" sz="1600" baseline="0" dirty="0">
                          <a:solidFill>
                            <a:schemeClr val="tx1"/>
                          </a:solidFill>
                          <a:latin typeface="Arial" panose="020B0604020202020204" pitchFamily="34" charset="0"/>
                        </a:rPr>
                        <a:t> </a:t>
                      </a:r>
                      <a:r>
                        <a:rPr lang="en-US" altLang="ko-KR" sz="1600" baseline="0" dirty="0">
                          <a:solidFill>
                            <a:schemeClr val="tx1"/>
                          </a:solidFill>
                          <a:latin typeface="Arial" panose="020B0604020202020204" pitchFamily="34" charset="0"/>
                        </a:rPr>
                        <a:t>Type</a:t>
                      </a:r>
                      <a:endParaRPr lang="ko-KR" altLang="en-US" sz="1600" baseline="0" dirty="0">
                        <a:solidFill>
                          <a:schemeClr val="tx1"/>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ko-KR" altLang="en-US" sz="1600" baseline="0" dirty="0">
                          <a:solidFill>
                            <a:schemeClr val="tx1"/>
                          </a:solidFill>
                          <a:latin typeface="Arial" panose="020B0604020202020204" pitchFamily="34" charset="0"/>
                        </a:rPr>
                        <a:t>설명</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752429134"/>
                  </a:ext>
                </a:extLst>
              </a:tr>
              <a:tr h="346807">
                <a:tc>
                  <a:txBody>
                    <a:bodyPr/>
                    <a:lstStyle/>
                    <a:p>
                      <a:pPr algn="ctr" latinLnBrk="1"/>
                      <a:r>
                        <a:rPr lang="en-US" altLang="ko-KR" sz="1500" b="0" baseline="0" dirty="0">
                          <a:solidFill>
                            <a:schemeClr val="bg1">
                              <a:lumMod val="85000"/>
                            </a:schemeClr>
                          </a:solidFill>
                          <a:latin typeface="Arial" panose="020B0604020202020204" pitchFamily="34" charset="0"/>
                        </a:rPr>
                        <a:t>Version</a:t>
                      </a:r>
                      <a:endParaRPr lang="ko-KR" altLang="en-US" sz="1500" b="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ko-KR" altLang="en-US" sz="1500" baseline="0" dirty="0">
                          <a:solidFill>
                            <a:schemeClr val="bg1">
                              <a:lumMod val="85000"/>
                            </a:schemeClr>
                          </a:solidFill>
                          <a:latin typeface="Arial" panose="020B0604020202020204" pitchFamily="34" charset="0"/>
                        </a:rPr>
                        <a:t>버전</a:t>
                      </a:r>
                      <a:endParaRPr lang="en-US" altLang="ko-KR" sz="150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500" baseline="0" dirty="0">
                          <a:solidFill>
                            <a:schemeClr val="bg1">
                              <a:lumMod val="85000"/>
                            </a:schemeClr>
                          </a:solidFill>
                          <a:latin typeface="Arial" panose="020B0604020202020204" pitchFamily="34" charset="0"/>
                        </a:rPr>
                        <a:t>4</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500" baseline="0" dirty="0">
                          <a:solidFill>
                            <a:schemeClr val="bg1">
                              <a:lumMod val="85000"/>
                            </a:schemeClr>
                          </a:solidFill>
                          <a:latin typeface="Arial" panose="020B0604020202020204" pitchFamily="34" charset="0"/>
                        </a:rPr>
                        <a:t>int32_t</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l" latinLnBrk="1"/>
                      <a:r>
                        <a:rPr lang="ko-KR" altLang="en-US" sz="1500" baseline="0" dirty="0">
                          <a:solidFill>
                            <a:schemeClr val="bg1">
                              <a:lumMod val="85000"/>
                            </a:schemeClr>
                          </a:solidFill>
                          <a:latin typeface="Arial" panose="020B0604020202020204" pitchFamily="34" charset="0"/>
                        </a:rPr>
                        <a:t>블록의 버전</a:t>
                      </a:r>
                      <a:r>
                        <a:rPr lang="en-US" altLang="ko-KR" sz="1500" baseline="0" dirty="0">
                          <a:solidFill>
                            <a:schemeClr val="bg1">
                              <a:lumMod val="85000"/>
                            </a:schemeClr>
                          </a:solidFill>
                          <a:latin typeface="Arial" panose="020B0604020202020204" pitchFamily="34" charset="0"/>
                        </a:rPr>
                        <a:t>, </a:t>
                      </a:r>
                      <a:r>
                        <a:rPr lang="ko-KR" altLang="en-US" sz="1500" baseline="0" dirty="0">
                          <a:solidFill>
                            <a:schemeClr val="bg1">
                              <a:lumMod val="85000"/>
                            </a:schemeClr>
                          </a:solidFill>
                          <a:latin typeface="Arial" panose="020B0604020202020204" pitchFamily="34" charset="0"/>
                        </a:rPr>
                        <a:t>현재 이 블록 헤더를 만든 </a:t>
                      </a:r>
                      <a:r>
                        <a:rPr lang="ko-KR" altLang="en-US" sz="1500" baseline="0" dirty="0" err="1">
                          <a:solidFill>
                            <a:schemeClr val="bg1">
                              <a:lumMod val="85000"/>
                            </a:schemeClr>
                          </a:solidFill>
                          <a:latin typeface="Arial" panose="020B0604020202020204" pitchFamily="34" charset="0"/>
                        </a:rPr>
                        <a:t>비트코인</a:t>
                      </a:r>
                      <a:r>
                        <a:rPr lang="ko-KR" altLang="en-US" sz="1500" baseline="0" dirty="0">
                          <a:solidFill>
                            <a:schemeClr val="bg1">
                              <a:lumMod val="85000"/>
                            </a:schemeClr>
                          </a:solidFill>
                          <a:latin typeface="Arial" panose="020B0604020202020204" pitchFamily="34" charset="0"/>
                        </a:rPr>
                        <a:t> 프로그램의 버전</a:t>
                      </a:r>
                      <a:endParaRPr lang="en-US" altLang="ko-KR" sz="1500" baseline="0" dirty="0">
                        <a:solidFill>
                          <a:schemeClr val="bg1">
                            <a:lumMod val="85000"/>
                          </a:schemeClr>
                        </a:solidFill>
                        <a:latin typeface="Arial" panose="020B0604020202020204" pitchFamily="34" charset="0"/>
                      </a:endParaRPr>
                    </a:p>
                    <a:p>
                      <a:pPr algn="l" latinLnBrk="1"/>
                      <a:r>
                        <a:rPr lang="ko-KR" altLang="en-US" sz="1500" baseline="0" dirty="0">
                          <a:solidFill>
                            <a:schemeClr val="bg1">
                              <a:lumMod val="85000"/>
                            </a:schemeClr>
                          </a:solidFill>
                          <a:latin typeface="Arial" panose="020B0604020202020204" pitchFamily="34" charset="0"/>
                        </a:rPr>
                        <a:t>현재 버전</a:t>
                      </a:r>
                      <a:r>
                        <a:rPr lang="en-US" altLang="ko-KR" sz="1500" baseline="0" dirty="0">
                          <a:solidFill>
                            <a:schemeClr val="bg1">
                              <a:lumMod val="85000"/>
                            </a:schemeClr>
                          </a:solidFill>
                          <a:latin typeface="Arial" panose="020B0604020202020204" pitchFamily="34" charset="0"/>
                        </a:rPr>
                        <a:t>:</a:t>
                      </a:r>
                      <a:r>
                        <a:rPr lang="ko-KR" altLang="en-US" sz="1500" baseline="0" dirty="0">
                          <a:solidFill>
                            <a:schemeClr val="bg1">
                              <a:lumMod val="85000"/>
                            </a:schemeClr>
                          </a:solidFill>
                          <a:latin typeface="Arial" panose="020B0604020202020204" pitchFamily="34" charset="0"/>
                        </a:rPr>
                        <a:t> </a:t>
                      </a:r>
                      <a:r>
                        <a:rPr lang="en-US" altLang="ko-KR" sz="1500" baseline="0" dirty="0">
                          <a:solidFill>
                            <a:schemeClr val="bg1">
                              <a:lumMod val="85000"/>
                            </a:schemeClr>
                          </a:solidFill>
                          <a:latin typeface="Arial" panose="020B0604020202020204" pitchFamily="34" charset="0"/>
                        </a:rPr>
                        <a:t>4 (1,2,3,4)</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912740415"/>
                  </a:ext>
                </a:extLst>
              </a:tr>
              <a:tr h="346807">
                <a:tc>
                  <a:txBody>
                    <a:bodyPr/>
                    <a:lstStyle/>
                    <a:p>
                      <a:pPr algn="ctr" latinLnBrk="1"/>
                      <a:r>
                        <a:rPr lang="en-US" altLang="ko-KR" sz="1500" b="0" baseline="0" dirty="0" err="1">
                          <a:solidFill>
                            <a:schemeClr val="bg1">
                              <a:lumMod val="85000"/>
                            </a:schemeClr>
                          </a:solidFill>
                          <a:latin typeface="Arial" panose="020B0604020202020204" pitchFamily="34" charset="0"/>
                        </a:rPr>
                        <a:t>Prev</a:t>
                      </a:r>
                      <a:r>
                        <a:rPr lang="ko-KR" altLang="en-US" sz="1500" b="0" baseline="0" dirty="0">
                          <a:solidFill>
                            <a:schemeClr val="bg1">
                              <a:lumMod val="85000"/>
                            </a:schemeClr>
                          </a:solidFill>
                          <a:latin typeface="Arial" panose="020B0604020202020204" pitchFamily="34" charset="0"/>
                        </a:rPr>
                        <a:t> </a:t>
                      </a:r>
                      <a:r>
                        <a:rPr lang="en-US" altLang="ko-KR" sz="1500" b="0" baseline="0" dirty="0">
                          <a:solidFill>
                            <a:schemeClr val="bg1">
                              <a:lumMod val="85000"/>
                            </a:schemeClr>
                          </a:solidFill>
                          <a:latin typeface="Arial" panose="020B0604020202020204" pitchFamily="34" charset="0"/>
                        </a:rPr>
                        <a:t>Block</a:t>
                      </a:r>
                      <a:r>
                        <a:rPr lang="ko-KR" altLang="en-US" sz="1500" b="0" baseline="0" dirty="0">
                          <a:solidFill>
                            <a:schemeClr val="bg1">
                              <a:lumMod val="85000"/>
                            </a:schemeClr>
                          </a:solidFill>
                          <a:latin typeface="Arial" panose="020B0604020202020204" pitchFamily="34" charset="0"/>
                        </a:rPr>
                        <a:t> </a:t>
                      </a:r>
                      <a:r>
                        <a:rPr lang="en-US" altLang="ko-KR" sz="1500" b="0" baseline="0" dirty="0">
                          <a:solidFill>
                            <a:schemeClr val="bg1">
                              <a:lumMod val="85000"/>
                            </a:schemeClr>
                          </a:solidFill>
                          <a:latin typeface="Arial" panose="020B0604020202020204" pitchFamily="34" charset="0"/>
                        </a:rPr>
                        <a:t>Hash</a:t>
                      </a:r>
                      <a:endParaRPr lang="ko-KR" altLang="en-US" sz="1500" b="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ko-KR" altLang="en-US" sz="1500" baseline="0" dirty="0">
                          <a:solidFill>
                            <a:schemeClr val="bg1">
                              <a:lumMod val="85000"/>
                            </a:schemeClr>
                          </a:solidFill>
                          <a:latin typeface="Arial" panose="020B0604020202020204" pitchFamily="34" charset="0"/>
                        </a:rPr>
                        <a:t>이전 블록 해시</a:t>
                      </a:r>
                      <a:endParaRPr lang="en-US" altLang="ko-KR" sz="150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500" baseline="0" dirty="0">
                          <a:solidFill>
                            <a:schemeClr val="bg1">
                              <a:lumMod val="85000"/>
                            </a:schemeClr>
                          </a:solidFill>
                          <a:latin typeface="Arial" panose="020B0604020202020204" pitchFamily="34" charset="0"/>
                        </a:rPr>
                        <a:t>32</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500" baseline="0" dirty="0">
                          <a:solidFill>
                            <a:schemeClr val="bg1">
                              <a:lumMod val="85000"/>
                            </a:schemeClr>
                          </a:solidFill>
                          <a:latin typeface="Arial" panose="020B0604020202020204" pitchFamily="34" charset="0"/>
                        </a:rPr>
                        <a:t>char[32]</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1500" baseline="0" dirty="0">
                          <a:solidFill>
                            <a:schemeClr val="bg1">
                              <a:lumMod val="85000"/>
                            </a:schemeClr>
                          </a:solidFill>
                          <a:latin typeface="Arial" panose="020B0604020202020204" pitchFamily="34" charset="0"/>
                        </a:rPr>
                        <a:t>이전 블록 해시 정보</a:t>
                      </a:r>
                      <a:br>
                        <a:rPr lang="en-US" altLang="ko-KR" sz="1500" baseline="0" dirty="0">
                          <a:solidFill>
                            <a:schemeClr val="bg1">
                              <a:lumMod val="85000"/>
                            </a:schemeClr>
                          </a:solidFill>
                          <a:latin typeface="Arial" panose="020B0604020202020204" pitchFamily="34" charset="0"/>
                        </a:rPr>
                      </a:br>
                      <a:r>
                        <a:rPr lang="ko-KR" altLang="en-US" sz="1500" baseline="0" dirty="0">
                          <a:solidFill>
                            <a:schemeClr val="bg1">
                              <a:lumMod val="85000"/>
                            </a:schemeClr>
                          </a:solidFill>
                          <a:latin typeface="Arial" panose="020B0604020202020204" pitchFamily="34" charset="0"/>
                        </a:rPr>
                        <a:t>이전 </a:t>
                      </a:r>
                      <a:r>
                        <a:rPr lang="ko-KR" altLang="en-US" sz="1500" baseline="0" dirty="0" err="1">
                          <a:solidFill>
                            <a:schemeClr val="bg1">
                              <a:lumMod val="85000"/>
                            </a:schemeClr>
                          </a:solidFill>
                          <a:latin typeface="Arial" panose="020B0604020202020204" pitchFamily="34" charset="0"/>
                        </a:rPr>
                        <a:t>블록헤더를</a:t>
                      </a:r>
                      <a:r>
                        <a:rPr lang="ko-KR" altLang="en-US" sz="1500" baseline="0" dirty="0">
                          <a:solidFill>
                            <a:schemeClr val="bg1">
                              <a:lumMod val="85000"/>
                            </a:schemeClr>
                          </a:solidFill>
                          <a:latin typeface="Arial" panose="020B0604020202020204" pitchFamily="34" charset="0"/>
                        </a:rPr>
                        <a:t> </a:t>
                      </a:r>
                      <a:r>
                        <a:rPr lang="en-US" altLang="ko-KR" sz="1500" baseline="0" dirty="0">
                          <a:solidFill>
                            <a:schemeClr val="bg1">
                              <a:lumMod val="85000"/>
                            </a:schemeClr>
                          </a:solidFill>
                          <a:latin typeface="Arial" panose="020B0604020202020204" pitchFamily="34" charset="0"/>
                        </a:rPr>
                        <a:t>SHA256 </a:t>
                      </a:r>
                      <a:r>
                        <a:rPr lang="ko-KR" altLang="en-US" sz="1500" baseline="0" dirty="0">
                          <a:solidFill>
                            <a:schemeClr val="bg1">
                              <a:lumMod val="85000"/>
                            </a:schemeClr>
                          </a:solidFill>
                          <a:latin typeface="Arial" panose="020B0604020202020204" pitchFamily="34" charset="0"/>
                        </a:rPr>
                        <a:t>해시로 두 번 </a:t>
                      </a:r>
                      <a:r>
                        <a:rPr lang="ko-KR" altLang="en-US" sz="1500" baseline="0" dirty="0" err="1">
                          <a:solidFill>
                            <a:schemeClr val="bg1">
                              <a:lumMod val="85000"/>
                            </a:schemeClr>
                          </a:solidFill>
                          <a:latin typeface="Arial" panose="020B0604020202020204" pitchFamily="34" charset="0"/>
                        </a:rPr>
                        <a:t>해시한</a:t>
                      </a:r>
                      <a:r>
                        <a:rPr lang="ko-KR" altLang="en-US" sz="1500" baseline="0" dirty="0">
                          <a:solidFill>
                            <a:schemeClr val="bg1">
                              <a:lumMod val="85000"/>
                            </a:schemeClr>
                          </a:solidFill>
                          <a:latin typeface="Arial" panose="020B0604020202020204" pitchFamily="34" charset="0"/>
                        </a:rPr>
                        <a:t> 값</a:t>
                      </a:r>
                      <a:endParaRPr lang="en-US" altLang="ko-KR" sz="150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655978003"/>
                  </a:ext>
                </a:extLst>
              </a:tr>
              <a:tr h="346807">
                <a:tc>
                  <a:txBody>
                    <a:bodyPr/>
                    <a:lstStyle/>
                    <a:p>
                      <a:pPr algn="ctr" latinLnBrk="1"/>
                      <a:r>
                        <a:rPr lang="en-US" altLang="ko-KR" sz="1500" b="0" baseline="0" dirty="0">
                          <a:solidFill>
                            <a:schemeClr val="bg1">
                              <a:lumMod val="85000"/>
                            </a:schemeClr>
                          </a:solidFill>
                          <a:latin typeface="Arial" panose="020B0604020202020204" pitchFamily="34" charset="0"/>
                        </a:rPr>
                        <a:t>Merkle</a:t>
                      </a:r>
                      <a:r>
                        <a:rPr lang="ko-KR" altLang="en-US" sz="1500" b="0" baseline="0" dirty="0">
                          <a:solidFill>
                            <a:schemeClr val="bg1">
                              <a:lumMod val="85000"/>
                            </a:schemeClr>
                          </a:solidFill>
                          <a:latin typeface="Arial" panose="020B0604020202020204" pitchFamily="34" charset="0"/>
                        </a:rPr>
                        <a:t> </a:t>
                      </a:r>
                      <a:r>
                        <a:rPr lang="en-US" altLang="ko-KR" sz="1500" b="0" baseline="0" dirty="0">
                          <a:solidFill>
                            <a:schemeClr val="bg1">
                              <a:lumMod val="85000"/>
                            </a:schemeClr>
                          </a:solidFill>
                          <a:latin typeface="Arial" panose="020B0604020202020204" pitchFamily="34" charset="0"/>
                        </a:rPr>
                        <a:t>Hash</a:t>
                      </a:r>
                      <a:endParaRPr lang="ko-KR" altLang="en-US" sz="1500" b="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ko-KR" altLang="en-US" sz="1500" baseline="0" dirty="0" err="1">
                          <a:solidFill>
                            <a:schemeClr val="bg1">
                              <a:lumMod val="85000"/>
                            </a:schemeClr>
                          </a:solidFill>
                          <a:latin typeface="Arial" panose="020B0604020202020204" pitchFamily="34" charset="0"/>
                        </a:rPr>
                        <a:t>머클</a:t>
                      </a:r>
                      <a:r>
                        <a:rPr lang="ko-KR" altLang="en-US" sz="1500" baseline="0" dirty="0">
                          <a:solidFill>
                            <a:schemeClr val="bg1">
                              <a:lumMod val="85000"/>
                            </a:schemeClr>
                          </a:solidFill>
                          <a:latin typeface="Arial" panose="020B0604020202020204" pitchFamily="34" charset="0"/>
                        </a:rPr>
                        <a:t> 해시</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500" baseline="0" dirty="0">
                          <a:solidFill>
                            <a:schemeClr val="bg1">
                              <a:lumMod val="85000"/>
                            </a:schemeClr>
                          </a:solidFill>
                          <a:latin typeface="Arial" panose="020B0604020202020204" pitchFamily="34" charset="0"/>
                        </a:rPr>
                        <a:t>32</a:t>
                      </a:r>
                      <a:endParaRPr lang="ko-KR" altLang="en-US" sz="150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500" baseline="0" dirty="0">
                          <a:solidFill>
                            <a:schemeClr val="bg1">
                              <a:lumMod val="85000"/>
                            </a:schemeClr>
                          </a:solidFill>
                          <a:latin typeface="Arial" panose="020B0604020202020204" pitchFamily="34" charset="0"/>
                        </a:rPr>
                        <a:t>char[32]</a:t>
                      </a:r>
                      <a:endParaRPr lang="ko-KR" altLang="en-US" sz="150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500" baseline="0" dirty="0">
                          <a:solidFill>
                            <a:schemeClr val="bg1">
                              <a:lumMod val="85000"/>
                            </a:schemeClr>
                          </a:solidFill>
                          <a:latin typeface="Arial" panose="020B0604020202020204" pitchFamily="34" charset="0"/>
                        </a:rPr>
                        <a:t>Transactions </a:t>
                      </a:r>
                      <a:r>
                        <a:rPr lang="en-US" altLang="ko-KR" sz="1500" baseline="0" dirty="0" err="1">
                          <a:solidFill>
                            <a:schemeClr val="bg1">
                              <a:lumMod val="85000"/>
                            </a:schemeClr>
                          </a:solidFill>
                          <a:latin typeface="Arial" panose="020B0604020202020204" pitchFamily="34" charset="0"/>
                        </a:rPr>
                        <a:t>Trie</a:t>
                      </a:r>
                      <a:r>
                        <a:rPr lang="en-US" altLang="ko-KR" sz="1500" baseline="0" dirty="0">
                          <a:solidFill>
                            <a:schemeClr val="bg1">
                              <a:lumMod val="85000"/>
                            </a:schemeClr>
                          </a:solidFill>
                          <a:latin typeface="Arial" panose="020B0604020202020204" pitchFamily="34" charset="0"/>
                        </a:rPr>
                        <a:t> Root Node Key (= Transactions </a:t>
                      </a:r>
                      <a:r>
                        <a:rPr lang="en-US" altLang="ko-KR" sz="1500" baseline="0" dirty="0" err="1">
                          <a:solidFill>
                            <a:schemeClr val="bg1">
                              <a:lumMod val="85000"/>
                            </a:schemeClr>
                          </a:solidFill>
                          <a:latin typeface="Arial" panose="020B0604020202020204" pitchFamily="34" charset="0"/>
                        </a:rPr>
                        <a:t>Trie</a:t>
                      </a:r>
                      <a:r>
                        <a:rPr lang="en-US" altLang="ko-KR" sz="1500" baseline="0" dirty="0">
                          <a:solidFill>
                            <a:schemeClr val="bg1">
                              <a:lumMod val="85000"/>
                            </a:schemeClr>
                          </a:solidFill>
                          <a:latin typeface="Arial" panose="020B0604020202020204" pitchFamily="34" charset="0"/>
                        </a:rPr>
                        <a:t> Merkle</a:t>
                      </a:r>
                      <a:r>
                        <a:rPr lang="ko-KR" altLang="en-US" sz="1500" baseline="0" dirty="0">
                          <a:solidFill>
                            <a:schemeClr val="bg1">
                              <a:lumMod val="85000"/>
                            </a:schemeClr>
                          </a:solidFill>
                          <a:latin typeface="Arial" panose="020B0604020202020204" pitchFamily="34" charset="0"/>
                        </a:rPr>
                        <a:t> </a:t>
                      </a:r>
                      <a:r>
                        <a:rPr lang="en-US" altLang="ko-KR" sz="1500" baseline="0" dirty="0">
                          <a:solidFill>
                            <a:schemeClr val="bg1">
                              <a:lumMod val="85000"/>
                            </a:schemeClr>
                          </a:solidFill>
                          <a:latin typeface="Arial" panose="020B0604020202020204" pitchFamily="34" charset="0"/>
                        </a:rPr>
                        <a:t>Root)</a:t>
                      </a:r>
                      <a:endParaRPr lang="ko-KR" altLang="en-US" sz="150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727964907"/>
                  </a:ext>
                </a:extLst>
              </a:tr>
              <a:tr h="346807">
                <a:tc>
                  <a:txBody>
                    <a:bodyPr/>
                    <a:lstStyle/>
                    <a:p>
                      <a:pPr algn="ctr" latinLnBrk="1"/>
                      <a:r>
                        <a:rPr lang="en-US" altLang="ko-KR" sz="1500" b="0" baseline="0" dirty="0">
                          <a:solidFill>
                            <a:schemeClr val="bg1">
                              <a:lumMod val="85000"/>
                            </a:schemeClr>
                          </a:solidFill>
                          <a:latin typeface="Arial" panose="020B0604020202020204" pitchFamily="34" charset="0"/>
                        </a:rPr>
                        <a:t>Time</a:t>
                      </a:r>
                      <a:endParaRPr lang="ko-KR" altLang="en-US" sz="1500" b="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ko-KR" altLang="en-US" sz="1500" baseline="0" dirty="0">
                          <a:solidFill>
                            <a:schemeClr val="bg1">
                              <a:lumMod val="85000"/>
                            </a:schemeClr>
                          </a:solidFill>
                          <a:latin typeface="Arial" panose="020B0604020202020204" pitchFamily="34" charset="0"/>
                        </a:rPr>
                        <a:t>시간</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500" baseline="0" dirty="0">
                          <a:solidFill>
                            <a:schemeClr val="bg1">
                              <a:lumMod val="85000"/>
                            </a:schemeClr>
                          </a:solidFill>
                          <a:latin typeface="Arial" panose="020B0604020202020204" pitchFamily="34" charset="0"/>
                        </a:rPr>
                        <a:t>4</a:t>
                      </a:r>
                      <a:endParaRPr lang="ko-KR" altLang="en-US" sz="150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500" baseline="0" dirty="0">
                          <a:solidFill>
                            <a:schemeClr val="bg1">
                              <a:lumMod val="85000"/>
                            </a:schemeClr>
                          </a:solidFill>
                          <a:latin typeface="Arial" panose="020B0604020202020204" pitchFamily="34" charset="0"/>
                        </a:rPr>
                        <a:t>uint32_t</a:t>
                      </a:r>
                      <a:endParaRPr lang="ko-KR" altLang="en-US" sz="150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1500" baseline="0" dirty="0">
                          <a:solidFill>
                            <a:schemeClr val="bg1">
                              <a:lumMod val="85000"/>
                            </a:schemeClr>
                          </a:solidFill>
                          <a:latin typeface="Arial" panose="020B0604020202020204" pitchFamily="34" charset="0"/>
                        </a:rPr>
                        <a:t>블록의 대략적인 생성 시간</a:t>
                      </a:r>
                      <a:r>
                        <a:rPr lang="en-US" altLang="ko-KR" sz="1500" baseline="0" dirty="0">
                          <a:solidFill>
                            <a:schemeClr val="bg1">
                              <a:lumMod val="85000"/>
                            </a:schemeClr>
                          </a:solidFill>
                          <a:latin typeface="Arial" panose="020B0604020202020204" pitchFamily="34" charset="0"/>
                        </a:rPr>
                        <a:t>, Timestamp </a:t>
                      </a:r>
                      <a:r>
                        <a:rPr lang="ko-KR" altLang="en-US" sz="1500" baseline="0" dirty="0">
                          <a:solidFill>
                            <a:schemeClr val="bg1">
                              <a:lumMod val="85000"/>
                            </a:schemeClr>
                          </a:solidFill>
                          <a:latin typeface="Arial" panose="020B0604020202020204" pitchFamily="34" charset="0"/>
                        </a:rPr>
                        <a:t>초 단위</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239562582"/>
                  </a:ext>
                </a:extLst>
              </a:tr>
              <a:tr h="346807">
                <a:tc>
                  <a:txBody>
                    <a:bodyPr/>
                    <a:lstStyle/>
                    <a:p>
                      <a:pPr algn="ctr" latinLnBrk="1"/>
                      <a:r>
                        <a:rPr lang="en-US" altLang="ko-KR" sz="1500" b="0" baseline="0" dirty="0">
                          <a:solidFill>
                            <a:schemeClr val="bg1">
                              <a:lumMod val="85000"/>
                            </a:schemeClr>
                          </a:solidFill>
                          <a:latin typeface="Arial" panose="020B0604020202020204" pitchFamily="34" charset="0"/>
                        </a:rPr>
                        <a:t>Bits</a:t>
                      </a:r>
                      <a:endParaRPr lang="ko-KR" altLang="en-US" sz="1500" b="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ko-KR" altLang="en-US" sz="1500" baseline="0" dirty="0" err="1">
                          <a:solidFill>
                            <a:schemeClr val="bg1">
                              <a:lumMod val="85000"/>
                            </a:schemeClr>
                          </a:solidFill>
                          <a:latin typeface="Arial" panose="020B0604020202020204" pitchFamily="34" charset="0"/>
                        </a:rPr>
                        <a:t>비츠</a:t>
                      </a:r>
                      <a:endParaRPr lang="ko-KR" altLang="en-US" sz="150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500" baseline="0" dirty="0">
                          <a:solidFill>
                            <a:schemeClr val="bg1">
                              <a:lumMod val="85000"/>
                            </a:schemeClr>
                          </a:solidFill>
                          <a:latin typeface="Arial" panose="020B0604020202020204" pitchFamily="34" charset="0"/>
                        </a:rPr>
                        <a:t>4</a:t>
                      </a:r>
                      <a:endParaRPr lang="ko-KR" altLang="en-US" sz="150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500" baseline="0" dirty="0">
                          <a:solidFill>
                            <a:schemeClr val="bg1">
                              <a:lumMod val="85000"/>
                            </a:schemeClr>
                          </a:solidFill>
                          <a:latin typeface="Arial" panose="020B0604020202020204" pitchFamily="34" charset="0"/>
                        </a:rPr>
                        <a:t>uint32_t</a:t>
                      </a:r>
                      <a:endParaRPr lang="ko-KR" altLang="en-US" sz="150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l" latinLnBrk="1"/>
                      <a:r>
                        <a:rPr lang="ko-KR" altLang="en-US" sz="1500" baseline="0" dirty="0">
                          <a:solidFill>
                            <a:schemeClr val="bg1">
                              <a:lumMod val="85000"/>
                            </a:schemeClr>
                          </a:solidFill>
                          <a:latin typeface="Arial" panose="020B0604020202020204" pitchFamily="34" charset="0"/>
                        </a:rPr>
                        <a:t>작업 난이도</a:t>
                      </a:r>
                      <a:r>
                        <a:rPr lang="en-US" altLang="ko-KR" sz="1500" baseline="0" dirty="0">
                          <a:solidFill>
                            <a:schemeClr val="bg1">
                              <a:lumMod val="85000"/>
                            </a:schemeClr>
                          </a:solidFill>
                          <a:latin typeface="Arial" panose="020B0604020202020204" pitchFamily="34" charset="0"/>
                        </a:rPr>
                        <a:t>, </a:t>
                      </a:r>
                      <a:r>
                        <a:rPr lang="ko-KR" altLang="en-US" sz="1500" baseline="0" dirty="0" err="1">
                          <a:solidFill>
                            <a:schemeClr val="bg1">
                              <a:lumMod val="85000"/>
                            </a:schemeClr>
                          </a:solidFill>
                          <a:latin typeface="Arial" panose="020B0604020202020204" pitchFamily="34" charset="0"/>
                        </a:rPr>
                        <a:t>논스</a:t>
                      </a:r>
                      <a:r>
                        <a:rPr lang="ko-KR" altLang="en-US" sz="1500" baseline="0" dirty="0">
                          <a:solidFill>
                            <a:schemeClr val="bg1">
                              <a:lumMod val="85000"/>
                            </a:schemeClr>
                          </a:solidFill>
                          <a:latin typeface="Arial" panose="020B0604020202020204" pitchFamily="34" charset="0"/>
                        </a:rPr>
                        <a:t> 값 계산이 어려운 정도</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455666442"/>
                  </a:ext>
                </a:extLst>
              </a:tr>
              <a:tr h="346807">
                <a:tc>
                  <a:txBody>
                    <a:bodyPr/>
                    <a:lstStyle/>
                    <a:p>
                      <a:pPr algn="ctr" latinLnBrk="1"/>
                      <a:r>
                        <a:rPr lang="en-US" altLang="ko-KR" sz="1500" b="0" baseline="0" dirty="0">
                          <a:solidFill>
                            <a:schemeClr val="bg1">
                              <a:lumMod val="85000"/>
                            </a:schemeClr>
                          </a:solidFill>
                          <a:latin typeface="Arial" panose="020B0604020202020204" pitchFamily="34" charset="0"/>
                        </a:rPr>
                        <a:t>Nonce</a:t>
                      </a:r>
                      <a:endParaRPr lang="ko-KR" altLang="en-US" sz="1500" b="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ko-KR" altLang="en-US" sz="1500" baseline="0" dirty="0" err="1">
                          <a:solidFill>
                            <a:schemeClr val="bg1">
                              <a:lumMod val="85000"/>
                            </a:schemeClr>
                          </a:solidFill>
                          <a:latin typeface="Arial" panose="020B0604020202020204" pitchFamily="34" charset="0"/>
                        </a:rPr>
                        <a:t>논스</a:t>
                      </a:r>
                      <a:endParaRPr lang="ko-KR" altLang="en-US" sz="150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500" baseline="0" dirty="0">
                          <a:solidFill>
                            <a:schemeClr val="bg1">
                              <a:lumMod val="85000"/>
                            </a:schemeClr>
                          </a:solidFill>
                          <a:latin typeface="Arial" panose="020B0604020202020204" pitchFamily="34" charset="0"/>
                        </a:rPr>
                        <a:t>4</a:t>
                      </a:r>
                      <a:endParaRPr lang="ko-KR" altLang="en-US" sz="150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500" baseline="0" dirty="0">
                          <a:solidFill>
                            <a:schemeClr val="bg1">
                              <a:lumMod val="85000"/>
                            </a:schemeClr>
                          </a:solidFill>
                          <a:latin typeface="Arial" panose="020B0604020202020204" pitchFamily="34" charset="0"/>
                        </a:rPr>
                        <a:t>uint32_t</a:t>
                      </a:r>
                      <a:endParaRPr lang="ko-KR" altLang="en-US" sz="150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1500" baseline="0" dirty="0">
                          <a:solidFill>
                            <a:schemeClr val="bg1">
                              <a:lumMod val="85000"/>
                            </a:schemeClr>
                          </a:solidFill>
                          <a:latin typeface="Arial" panose="020B0604020202020204" pitchFamily="34" charset="0"/>
                        </a:rPr>
                        <a:t>임의의 수 </a:t>
                      </a:r>
                      <a:r>
                        <a:rPr lang="en-US" altLang="ko-KR" sz="1500" baseline="0" dirty="0">
                          <a:solidFill>
                            <a:schemeClr val="bg1">
                              <a:lumMod val="85000"/>
                            </a:schemeClr>
                          </a:solidFill>
                          <a:latin typeface="Arial" panose="020B0604020202020204" pitchFamily="34" charset="0"/>
                        </a:rPr>
                        <a:t>(</a:t>
                      </a:r>
                      <a:r>
                        <a:rPr lang="en-US" altLang="ko-KR" sz="1500" baseline="0" dirty="0" err="1">
                          <a:solidFill>
                            <a:schemeClr val="bg1">
                              <a:lumMod val="85000"/>
                            </a:schemeClr>
                          </a:solidFill>
                          <a:latin typeface="Arial" panose="020B0604020202020204" pitchFamily="34" charset="0"/>
                        </a:rPr>
                        <a:t>PoW</a:t>
                      </a:r>
                      <a:r>
                        <a:rPr lang="en-US" altLang="ko-KR" sz="1500" baseline="0" dirty="0">
                          <a:solidFill>
                            <a:schemeClr val="bg1">
                              <a:lumMod val="85000"/>
                            </a:schemeClr>
                          </a:solidFill>
                          <a:latin typeface="Arial" panose="020B0604020202020204" pitchFamily="34" charset="0"/>
                        </a:rPr>
                        <a:t>[Proof of Work,</a:t>
                      </a:r>
                      <a:r>
                        <a:rPr lang="ko-KR" altLang="en-US" sz="1500" baseline="0" dirty="0">
                          <a:solidFill>
                            <a:schemeClr val="bg1">
                              <a:lumMod val="85000"/>
                            </a:schemeClr>
                          </a:solidFill>
                          <a:latin typeface="Arial" panose="020B0604020202020204" pitchFamily="34" charset="0"/>
                        </a:rPr>
                        <a:t>작업 증명</a:t>
                      </a:r>
                      <a:r>
                        <a:rPr lang="en-US" altLang="ko-KR" sz="1500" baseline="0" dirty="0">
                          <a:solidFill>
                            <a:schemeClr val="bg1">
                              <a:lumMod val="85000"/>
                            </a:schemeClr>
                          </a:solidFill>
                          <a:latin typeface="Arial" panose="020B0604020202020204" pitchFamily="34" charset="0"/>
                        </a:rPr>
                        <a:t>] </a:t>
                      </a:r>
                      <a:r>
                        <a:rPr lang="ko-KR" altLang="en-US" sz="1500" baseline="0" dirty="0">
                          <a:solidFill>
                            <a:schemeClr val="bg1">
                              <a:lumMod val="85000"/>
                            </a:schemeClr>
                          </a:solidFill>
                          <a:latin typeface="Arial" panose="020B0604020202020204" pitchFamily="34" charset="0"/>
                        </a:rPr>
                        <a:t>퍼즐 정답</a:t>
                      </a:r>
                      <a:r>
                        <a:rPr lang="en-US" altLang="ko-KR" sz="1500" baseline="0" dirty="0">
                          <a:solidFill>
                            <a:schemeClr val="bg1">
                              <a:lumMod val="85000"/>
                            </a:schemeClr>
                          </a:solidFill>
                          <a:latin typeface="Arial" panose="020B0604020202020204" pitchFamily="34" charset="0"/>
                        </a:rPr>
                        <a:t>)</a:t>
                      </a:r>
                      <a:endParaRPr lang="ko-KR" altLang="en-US" sz="150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342872409"/>
                  </a:ext>
                </a:extLst>
              </a:tr>
            </a:tbl>
          </a:graphicData>
        </a:graphic>
      </p:graphicFrame>
      <p:grpSp>
        <p:nvGrpSpPr>
          <p:cNvPr id="12" name="그룹 11">
            <a:extLst>
              <a:ext uri="{FF2B5EF4-FFF2-40B4-BE49-F238E27FC236}">
                <a16:creationId xmlns:a16="http://schemas.microsoft.com/office/drawing/2014/main" id="{2B57FD3B-239A-4FA2-B085-BECDE0B89854}"/>
              </a:ext>
            </a:extLst>
          </p:cNvPr>
          <p:cNvGrpSpPr/>
          <p:nvPr/>
        </p:nvGrpSpPr>
        <p:grpSpPr>
          <a:xfrm>
            <a:off x="2887489" y="719586"/>
            <a:ext cx="6269211" cy="2698484"/>
            <a:chOff x="2887489" y="719586"/>
            <a:chExt cx="6269211" cy="2698484"/>
          </a:xfrm>
        </p:grpSpPr>
        <p:sp>
          <p:nvSpPr>
            <p:cNvPr id="14" name="직사각형 13">
              <a:extLst>
                <a:ext uri="{FF2B5EF4-FFF2-40B4-BE49-F238E27FC236}">
                  <a16:creationId xmlns:a16="http://schemas.microsoft.com/office/drawing/2014/main" id="{BE954280-198D-43BD-A655-107991951FCD}"/>
                </a:ext>
              </a:extLst>
            </p:cNvPr>
            <p:cNvSpPr/>
            <p:nvPr/>
          </p:nvSpPr>
          <p:spPr>
            <a:xfrm>
              <a:off x="2887489" y="1145605"/>
              <a:ext cx="2664000" cy="2263087"/>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16" name="직사각형 15">
              <a:extLst>
                <a:ext uri="{FF2B5EF4-FFF2-40B4-BE49-F238E27FC236}">
                  <a16:creationId xmlns:a16="http://schemas.microsoft.com/office/drawing/2014/main" id="{EE455F07-3C7E-48AF-9186-E8D91B06635A}"/>
                </a:ext>
              </a:extLst>
            </p:cNvPr>
            <p:cNvSpPr/>
            <p:nvPr/>
          </p:nvSpPr>
          <p:spPr>
            <a:xfrm>
              <a:off x="2959349" y="2312124"/>
              <a:ext cx="2520280" cy="103171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dirty="0">
                  <a:solidFill>
                    <a:schemeClr val="bg1">
                      <a:lumMod val="85000"/>
                    </a:schemeClr>
                  </a:solidFill>
                  <a:latin typeface="Arials"/>
                </a:rPr>
                <a:t>Transactions</a:t>
              </a:r>
              <a:endParaRPr lang="ko-KR" altLang="en-US" sz="2000" dirty="0">
                <a:solidFill>
                  <a:schemeClr val="bg1">
                    <a:lumMod val="85000"/>
                  </a:schemeClr>
                </a:solidFill>
                <a:latin typeface="Arials"/>
              </a:endParaRPr>
            </a:p>
          </p:txBody>
        </p:sp>
        <p:sp>
          <p:nvSpPr>
            <p:cNvPr id="39" name="TextBox 38">
              <a:extLst>
                <a:ext uri="{FF2B5EF4-FFF2-40B4-BE49-F238E27FC236}">
                  <a16:creationId xmlns:a16="http://schemas.microsoft.com/office/drawing/2014/main" id="{5143980D-3216-48A7-A3CB-18ACBC2E3944}"/>
                </a:ext>
              </a:extLst>
            </p:cNvPr>
            <p:cNvSpPr txBox="1"/>
            <p:nvPr/>
          </p:nvSpPr>
          <p:spPr>
            <a:xfrm>
              <a:off x="3782511" y="719586"/>
              <a:ext cx="873957" cy="430887"/>
            </a:xfrm>
            <a:prstGeom prst="rect">
              <a:avLst/>
            </a:prstGeom>
            <a:noFill/>
          </p:spPr>
          <p:txBody>
            <a:bodyPr wrap="none" rtlCol="0">
              <a:spAutoFit/>
            </a:bodyPr>
            <a:lstStyle/>
            <a:p>
              <a:pPr algn="ctr"/>
              <a:r>
                <a:rPr lang="en-US" altLang="ko-KR" sz="2200" dirty="0">
                  <a:solidFill>
                    <a:schemeClr val="bg1">
                      <a:lumMod val="85000"/>
                    </a:schemeClr>
                  </a:solidFill>
                  <a:latin typeface="Arial" panose="020B0604020202020204" pitchFamily="34" charset="0"/>
                </a:rPr>
                <a:t>Block</a:t>
              </a:r>
              <a:endParaRPr lang="ko-KR" altLang="en-US" sz="2200" dirty="0">
                <a:solidFill>
                  <a:schemeClr val="bg1">
                    <a:lumMod val="85000"/>
                  </a:schemeClr>
                </a:solidFill>
                <a:latin typeface="Arial" panose="020B0604020202020204" pitchFamily="34" charset="0"/>
              </a:endParaRPr>
            </a:p>
          </p:txBody>
        </p:sp>
        <p:sp>
          <p:nvSpPr>
            <p:cNvPr id="70" name="직사각형 69">
              <a:extLst>
                <a:ext uri="{FF2B5EF4-FFF2-40B4-BE49-F238E27FC236}">
                  <a16:creationId xmlns:a16="http://schemas.microsoft.com/office/drawing/2014/main" id="{A16589C7-641A-4FE3-963E-8F0121669C97}"/>
                </a:ext>
              </a:extLst>
            </p:cNvPr>
            <p:cNvSpPr/>
            <p:nvPr/>
          </p:nvSpPr>
          <p:spPr>
            <a:xfrm>
              <a:off x="6726560" y="1269676"/>
              <a:ext cx="2340000" cy="288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tIns="36000" bIns="36000" rtlCol="0" anchor="ctr"/>
            <a:lstStyle/>
            <a:p>
              <a:pPr algn="ctr"/>
              <a:r>
                <a:rPr lang="en-US" altLang="ko-KR" sz="1500" dirty="0">
                  <a:solidFill>
                    <a:schemeClr val="bg1">
                      <a:lumMod val="85000"/>
                    </a:schemeClr>
                  </a:solidFill>
                  <a:latin typeface="Arials"/>
                </a:rPr>
                <a:t>Version</a:t>
              </a:r>
              <a:endParaRPr lang="ko-KR" altLang="en-US" sz="1500" dirty="0">
                <a:solidFill>
                  <a:schemeClr val="bg1">
                    <a:lumMod val="85000"/>
                  </a:schemeClr>
                </a:solidFill>
                <a:latin typeface="Arials"/>
              </a:endParaRPr>
            </a:p>
          </p:txBody>
        </p:sp>
        <p:sp>
          <p:nvSpPr>
            <p:cNvPr id="71" name="직사각형 70">
              <a:extLst>
                <a:ext uri="{FF2B5EF4-FFF2-40B4-BE49-F238E27FC236}">
                  <a16:creationId xmlns:a16="http://schemas.microsoft.com/office/drawing/2014/main" id="{FBC8C4C0-2AB8-47AB-BEA8-F857F57D2FEC}"/>
                </a:ext>
              </a:extLst>
            </p:cNvPr>
            <p:cNvSpPr/>
            <p:nvPr/>
          </p:nvSpPr>
          <p:spPr>
            <a:xfrm>
              <a:off x="6726560" y="1611613"/>
              <a:ext cx="2340000" cy="288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tIns="36000" bIns="36000" rtlCol="0" anchor="ctr"/>
            <a:lstStyle/>
            <a:p>
              <a:pPr algn="ctr"/>
              <a:r>
                <a:rPr lang="en-US" altLang="ko-KR" sz="1500" dirty="0" err="1">
                  <a:solidFill>
                    <a:schemeClr val="bg1">
                      <a:lumMod val="85000"/>
                    </a:schemeClr>
                  </a:solidFill>
                  <a:latin typeface="Arials"/>
                </a:rPr>
                <a:t>Prev</a:t>
              </a:r>
              <a:r>
                <a:rPr lang="en-US" altLang="ko-KR" sz="1500" dirty="0">
                  <a:solidFill>
                    <a:schemeClr val="bg1">
                      <a:lumMod val="85000"/>
                    </a:schemeClr>
                  </a:solidFill>
                  <a:latin typeface="Arials"/>
                </a:rPr>
                <a:t>  Block Hash</a:t>
              </a:r>
              <a:endParaRPr lang="ko-KR" altLang="en-US" sz="1500" dirty="0">
                <a:solidFill>
                  <a:schemeClr val="bg1">
                    <a:lumMod val="85000"/>
                  </a:schemeClr>
                </a:solidFill>
                <a:latin typeface="Arials"/>
              </a:endParaRPr>
            </a:p>
          </p:txBody>
        </p:sp>
        <p:sp>
          <p:nvSpPr>
            <p:cNvPr id="72" name="직사각형 71">
              <a:extLst>
                <a:ext uri="{FF2B5EF4-FFF2-40B4-BE49-F238E27FC236}">
                  <a16:creationId xmlns:a16="http://schemas.microsoft.com/office/drawing/2014/main" id="{3FAD4400-5405-4EB5-AA5D-F22E4F5EAE20}"/>
                </a:ext>
              </a:extLst>
            </p:cNvPr>
            <p:cNvSpPr/>
            <p:nvPr/>
          </p:nvSpPr>
          <p:spPr>
            <a:xfrm>
              <a:off x="6726560" y="1953550"/>
              <a:ext cx="2340000" cy="288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tIns="36000" bIns="36000" rtlCol="0" anchor="ctr"/>
            <a:lstStyle/>
            <a:p>
              <a:pPr algn="ctr"/>
              <a:r>
                <a:rPr lang="en-US" altLang="ko-KR" sz="1500" dirty="0">
                  <a:solidFill>
                    <a:schemeClr val="bg1">
                      <a:lumMod val="85000"/>
                    </a:schemeClr>
                  </a:solidFill>
                  <a:latin typeface="Arials"/>
                </a:rPr>
                <a:t>Merkle Hash</a:t>
              </a:r>
              <a:endParaRPr lang="ko-KR" altLang="en-US" sz="1500" dirty="0">
                <a:solidFill>
                  <a:schemeClr val="bg1">
                    <a:lumMod val="85000"/>
                  </a:schemeClr>
                </a:solidFill>
                <a:latin typeface="Arials"/>
              </a:endParaRPr>
            </a:p>
          </p:txBody>
        </p:sp>
        <p:sp>
          <p:nvSpPr>
            <p:cNvPr id="73" name="직사각형 72">
              <a:extLst>
                <a:ext uri="{FF2B5EF4-FFF2-40B4-BE49-F238E27FC236}">
                  <a16:creationId xmlns:a16="http://schemas.microsoft.com/office/drawing/2014/main" id="{759D0741-CA0C-4B8E-AE88-1F290BDB5A86}"/>
                </a:ext>
              </a:extLst>
            </p:cNvPr>
            <p:cNvSpPr/>
            <p:nvPr/>
          </p:nvSpPr>
          <p:spPr>
            <a:xfrm>
              <a:off x="6726560" y="2295487"/>
              <a:ext cx="2340000" cy="288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tIns="36000" bIns="36000" rtlCol="0" anchor="ctr"/>
            <a:lstStyle/>
            <a:p>
              <a:pPr algn="ctr"/>
              <a:r>
                <a:rPr lang="en-US" altLang="ko-KR" sz="1500" dirty="0">
                  <a:solidFill>
                    <a:schemeClr val="bg1">
                      <a:lumMod val="85000"/>
                    </a:schemeClr>
                  </a:solidFill>
                  <a:latin typeface="Arials"/>
                </a:rPr>
                <a:t>Time</a:t>
              </a:r>
              <a:endParaRPr lang="ko-KR" altLang="en-US" sz="1500" dirty="0">
                <a:solidFill>
                  <a:schemeClr val="bg1">
                    <a:lumMod val="85000"/>
                  </a:schemeClr>
                </a:solidFill>
                <a:latin typeface="Arials"/>
              </a:endParaRPr>
            </a:p>
          </p:txBody>
        </p:sp>
        <p:sp>
          <p:nvSpPr>
            <p:cNvPr id="74" name="직사각형 73">
              <a:extLst>
                <a:ext uri="{FF2B5EF4-FFF2-40B4-BE49-F238E27FC236}">
                  <a16:creationId xmlns:a16="http://schemas.microsoft.com/office/drawing/2014/main" id="{B21B00F3-80B5-4E54-8AB7-911BDE808147}"/>
                </a:ext>
              </a:extLst>
            </p:cNvPr>
            <p:cNvSpPr/>
            <p:nvPr/>
          </p:nvSpPr>
          <p:spPr>
            <a:xfrm>
              <a:off x="6726560" y="2637424"/>
              <a:ext cx="2340000" cy="288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tIns="36000" bIns="36000" rtlCol="0" anchor="ctr"/>
            <a:lstStyle/>
            <a:p>
              <a:pPr algn="ctr"/>
              <a:r>
                <a:rPr lang="en-US" altLang="ko-KR" sz="1500" dirty="0">
                  <a:solidFill>
                    <a:schemeClr val="bg1">
                      <a:lumMod val="85000"/>
                    </a:schemeClr>
                  </a:solidFill>
                  <a:latin typeface="Arials"/>
                </a:rPr>
                <a:t>Bits</a:t>
              </a:r>
              <a:endParaRPr lang="ko-KR" altLang="en-US" sz="1500" dirty="0">
                <a:solidFill>
                  <a:schemeClr val="bg1">
                    <a:lumMod val="85000"/>
                  </a:schemeClr>
                </a:solidFill>
                <a:latin typeface="Arials"/>
              </a:endParaRPr>
            </a:p>
          </p:txBody>
        </p:sp>
        <p:sp>
          <p:nvSpPr>
            <p:cNvPr id="75" name="직사각형 74">
              <a:extLst>
                <a:ext uri="{FF2B5EF4-FFF2-40B4-BE49-F238E27FC236}">
                  <a16:creationId xmlns:a16="http://schemas.microsoft.com/office/drawing/2014/main" id="{3B06CF0B-94B7-4CB0-B197-8958995632C1}"/>
                </a:ext>
              </a:extLst>
            </p:cNvPr>
            <p:cNvSpPr/>
            <p:nvPr/>
          </p:nvSpPr>
          <p:spPr>
            <a:xfrm>
              <a:off x="6726560" y="2979361"/>
              <a:ext cx="2340000" cy="288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tIns="36000" bIns="36000" rtlCol="0" anchor="ctr"/>
            <a:lstStyle/>
            <a:p>
              <a:pPr algn="ctr"/>
              <a:r>
                <a:rPr lang="en-US" altLang="ko-KR" sz="1500" dirty="0">
                  <a:solidFill>
                    <a:schemeClr val="bg1">
                      <a:lumMod val="85000"/>
                    </a:schemeClr>
                  </a:solidFill>
                  <a:latin typeface="Arials"/>
                </a:rPr>
                <a:t>Nonce</a:t>
              </a:r>
              <a:endParaRPr lang="ko-KR" altLang="en-US" sz="1500" dirty="0">
                <a:solidFill>
                  <a:schemeClr val="bg1">
                    <a:lumMod val="85000"/>
                  </a:schemeClr>
                </a:solidFill>
                <a:latin typeface="Arials"/>
              </a:endParaRPr>
            </a:p>
          </p:txBody>
        </p:sp>
        <p:sp>
          <p:nvSpPr>
            <p:cNvPr id="86" name="직사각형 85">
              <a:extLst>
                <a:ext uri="{FF2B5EF4-FFF2-40B4-BE49-F238E27FC236}">
                  <a16:creationId xmlns:a16="http://schemas.microsoft.com/office/drawing/2014/main" id="{15DB257A-B9A8-4D75-8AB2-FA8DAC51FAFF}"/>
                </a:ext>
              </a:extLst>
            </p:cNvPr>
            <p:cNvSpPr/>
            <p:nvPr/>
          </p:nvSpPr>
          <p:spPr>
            <a:xfrm>
              <a:off x="6636420" y="1154983"/>
              <a:ext cx="2520280" cy="2263087"/>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500" dirty="0">
                <a:solidFill>
                  <a:schemeClr val="bg1">
                    <a:lumMod val="85000"/>
                  </a:schemeClr>
                </a:solidFill>
              </a:endParaRPr>
            </a:p>
          </p:txBody>
        </p:sp>
        <p:sp>
          <p:nvSpPr>
            <p:cNvPr id="85" name="직사각형 84">
              <a:extLst>
                <a:ext uri="{FF2B5EF4-FFF2-40B4-BE49-F238E27FC236}">
                  <a16:creationId xmlns:a16="http://schemas.microsoft.com/office/drawing/2014/main" id="{E3A7FBCE-7798-490B-AF4B-8AD3B7345C3D}"/>
                </a:ext>
              </a:extLst>
            </p:cNvPr>
            <p:cNvSpPr/>
            <p:nvPr/>
          </p:nvSpPr>
          <p:spPr>
            <a:xfrm>
              <a:off x="2959349" y="1215366"/>
              <a:ext cx="2520280" cy="1026184"/>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dirty="0">
                  <a:solidFill>
                    <a:schemeClr val="bg1">
                      <a:lumMod val="85000"/>
                    </a:schemeClr>
                  </a:solidFill>
                  <a:latin typeface="Arial" panose="020B0604020202020204" pitchFamily="34" charset="0"/>
                </a:rPr>
                <a:t>Header</a:t>
              </a:r>
              <a:endParaRPr lang="ko-KR" altLang="en-US" sz="2000" dirty="0">
                <a:solidFill>
                  <a:schemeClr val="bg1">
                    <a:lumMod val="85000"/>
                  </a:schemeClr>
                </a:solidFill>
                <a:latin typeface="Arial" panose="020B0604020202020204" pitchFamily="34" charset="0"/>
              </a:endParaRPr>
            </a:p>
          </p:txBody>
        </p:sp>
        <p:cxnSp>
          <p:nvCxnSpPr>
            <p:cNvPr id="11" name="직선 화살표 연결선 10">
              <a:extLst>
                <a:ext uri="{FF2B5EF4-FFF2-40B4-BE49-F238E27FC236}">
                  <a16:creationId xmlns:a16="http://schemas.microsoft.com/office/drawing/2014/main" id="{3D468445-A5D5-419D-92C9-05D8FBD3A5CC}"/>
                </a:ext>
              </a:extLst>
            </p:cNvPr>
            <p:cNvCxnSpPr>
              <a:stCxn id="85" idx="3"/>
            </p:cNvCxnSpPr>
            <p:nvPr/>
          </p:nvCxnSpPr>
          <p:spPr>
            <a:xfrm>
              <a:off x="5479629" y="1728458"/>
              <a:ext cx="1156791" cy="5232"/>
            </a:xfrm>
            <a:prstGeom prst="straightConnector1">
              <a:avLst/>
            </a:prstGeom>
            <a:ln w="190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29218481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F37F0AC1-A51F-4321-A1E6-C3E3DB94908B}"/>
              </a:ext>
            </a:extLst>
          </p:cNvPr>
          <p:cNvSpPr>
            <a:spLocks noGrp="1"/>
          </p:cNvSpPr>
          <p:nvPr>
            <p:ph type="title"/>
          </p:nvPr>
        </p:nvSpPr>
        <p:spPr/>
        <p:txBody>
          <a:bodyPr/>
          <a:lstStyle/>
          <a:p>
            <a:r>
              <a:rPr lang="en-US" altLang="ko-KR" dirty="0"/>
              <a:t>Blockchain</a:t>
            </a:r>
            <a:r>
              <a:rPr lang="ko-KR" altLang="en-US" dirty="0"/>
              <a:t> </a:t>
            </a:r>
            <a:r>
              <a:rPr lang="en-US" altLang="ko-KR" dirty="0"/>
              <a:t>[</a:t>
            </a:r>
            <a:r>
              <a:rPr lang="ko-KR" altLang="en-US" dirty="0"/>
              <a:t> 이더리움 블록 </a:t>
            </a:r>
            <a:r>
              <a:rPr lang="en-US" altLang="ko-KR" dirty="0"/>
              <a:t>]</a:t>
            </a:r>
            <a:endParaRPr lang="ko-KR" altLang="en-US" dirty="0"/>
          </a:p>
        </p:txBody>
      </p:sp>
      <p:sp>
        <p:nvSpPr>
          <p:cNvPr id="5" name="직사각형 4">
            <a:extLst>
              <a:ext uri="{FF2B5EF4-FFF2-40B4-BE49-F238E27FC236}">
                <a16:creationId xmlns:a16="http://schemas.microsoft.com/office/drawing/2014/main" id="{403F963B-7252-4D1B-A5CF-47805127093C}"/>
              </a:ext>
            </a:extLst>
          </p:cNvPr>
          <p:cNvSpPr/>
          <p:nvPr/>
        </p:nvSpPr>
        <p:spPr>
          <a:xfrm>
            <a:off x="1001416" y="1234782"/>
            <a:ext cx="2340000" cy="720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dirty="0">
                <a:solidFill>
                  <a:schemeClr val="bg1">
                    <a:lumMod val="85000"/>
                  </a:schemeClr>
                </a:solidFill>
                <a:latin typeface="Arials"/>
              </a:rPr>
              <a:t>Header</a:t>
            </a:r>
            <a:endParaRPr lang="ko-KR" altLang="en-US" sz="2000" dirty="0">
              <a:solidFill>
                <a:schemeClr val="bg1">
                  <a:lumMod val="85000"/>
                </a:schemeClr>
              </a:solidFill>
              <a:latin typeface="Arials"/>
            </a:endParaRPr>
          </a:p>
        </p:txBody>
      </p:sp>
      <p:sp>
        <p:nvSpPr>
          <p:cNvPr id="6" name="직사각형 5">
            <a:extLst>
              <a:ext uri="{FF2B5EF4-FFF2-40B4-BE49-F238E27FC236}">
                <a16:creationId xmlns:a16="http://schemas.microsoft.com/office/drawing/2014/main" id="{1D4A3A13-9BE5-49F5-8CDC-30D8FBA5127C}"/>
              </a:ext>
            </a:extLst>
          </p:cNvPr>
          <p:cNvSpPr/>
          <p:nvPr/>
        </p:nvSpPr>
        <p:spPr>
          <a:xfrm>
            <a:off x="1001416" y="2103048"/>
            <a:ext cx="2340000" cy="720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dirty="0">
                <a:solidFill>
                  <a:schemeClr val="bg1">
                    <a:lumMod val="85000"/>
                  </a:schemeClr>
                </a:solidFill>
                <a:latin typeface="Arials"/>
              </a:rPr>
              <a:t>Body</a:t>
            </a:r>
            <a:endParaRPr lang="ko-KR" altLang="en-US" sz="2000" dirty="0">
              <a:solidFill>
                <a:schemeClr val="bg1">
                  <a:lumMod val="85000"/>
                </a:schemeClr>
              </a:solidFill>
              <a:latin typeface="Arials"/>
            </a:endParaRPr>
          </a:p>
        </p:txBody>
      </p:sp>
      <p:sp>
        <p:nvSpPr>
          <p:cNvPr id="14" name="직사각형 13">
            <a:extLst>
              <a:ext uri="{FF2B5EF4-FFF2-40B4-BE49-F238E27FC236}">
                <a16:creationId xmlns:a16="http://schemas.microsoft.com/office/drawing/2014/main" id="{BE954280-198D-43BD-A655-107991951FCD}"/>
              </a:ext>
            </a:extLst>
          </p:cNvPr>
          <p:cNvSpPr/>
          <p:nvPr/>
        </p:nvSpPr>
        <p:spPr>
          <a:xfrm>
            <a:off x="839416" y="1052606"/>
            <a:ext cx="2664000" cy="1941775"/>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16" name="직사각형 15">
            <a:extLst>
              <a:ext uri="{FF2B5EF4-FFF2-40B4-BE49-F238E27FC236}">
                <a16:creationId xmlns:a16="http://schemas.microsoft.com/office/drawing/2014/main" id="{EE455F07-3C7E-48AF-9186-E8D91B06635A}"/>
              </a:ext>
            </a:extLst>
          </p:cNvPr>
          <p:cNvSpPr/>
          <p:nvPr/>
        </p:nvSpPr>
        <p:spPr>
          <a:xfrm>
            <a:off x="1001416" y="3400975"/>
            <a:ext cx="2340000" cy="324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500" dirty="0">
                <a:solidFill>
                  <a:schemeClr val="bg1">
                    <a:lumMod val="85000"/>
                  </a:schemeClr>
                </a:solidFill>
                <a:latin typeface="Arials"/>
              </a:rPr>
              <a:t>Transactions</a:t>
            </a:r>
            <a:endParaRPr lang="ko-KR" altLang="en-US" sz="1500" dirty="0">
              <a:solidFill>
                <a:schemeClr val="bg1">
                  <a:lumMod val="85000"/>
                </a:schemeClr>
              </a:solidFill>
              <a:latin typeface="Arials"/>
            </a:endParaRPr>
          </a:p>
        </p:txBody>
      </p:sp>
      <p:sp>
        <p:nvSpPr>
          <p:cNvPr id="17" name="직사각형 16">
            <a:extLst>
              <a:ext uri="{FF2B5EF4-FFF2-40B4-BE49-F238E27FC236}">
                <a16:creationId xmlns:a16="http://schemas.microsoft.com/office/drawing/2014/main" id="{D1DAEF56-AE48-4032-9371-3EA29DFE0D8A}"/>
              </a:ext>
            </a:extLst>
          </p:cNvPr>
          <p:cNvSpPr/>
          <p:nvPr/>
        </p:nvSpPr>
        <p:spPr>
          <a:xfrm>
            <a:off x="1001416" y="4365104"/>
            <a:ext cx="2340000" cy="526257"/>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500" dirty="0">
                <a:solidFill>
                  <a:schemeClr val="bg1">
                    <a:lumMod val="85000"/>
                  </a:schemeClr>
                </a:solidFill>
                <a:latin typeface="Arials"/>
              </a:rPr>
              <a:t>Uncle(</a:t>
            </a:r>
            <a:r>
              <a:rPr lang="en-US" altLang="ko-KR" sz="1500" dirty="0" err="1">
                <a:solidFill>
                  <a:schemeClr val="bg1">
                    <a:lumMod val="85000"/>
                  </a:schemeClr>
                </a:solidFill>
                <a:latin typeface="Arials"/>
              </a:rPr>
              <a:t>Ommer</a:t>
            </a:r>
            <a:r>
              <a:rPr lang="en-US" altLang="ko-KR" sz="1500" dirty="0">
                <a:solidFill>
                  <a:schemeClr val="bg1">
                    <a:lumMod val="85000"/>
                  </a:schemeClr>
                </a:solidFill>
                <a:latin typeface="Arials"/>
              </a:rPr>
              <a:t>) Headers</a:t>
            </a:r>
          </a:p>
          <a:p>
            <a:pPr algn="ctr"/>
            <a:r>
              <a:rPr lang="en-US" altLang="ko-KR" sz="1400" dirty="0">
                <a:solidFill>
                  <a:schemeClr val="bg1">
                    <a:lumMod val="85000"/>
                  </a:schemeClr>
                </a:solidFill>
                <a:latin typeface="Arials"/>
              </a:rPr>
              <a:t>(Max: 2)</a:t>
            </a:r>
            <a:endParaRPr lang="ko-KR" altLang="en-US" sz="1400" dirty="0">
              <a:solidFill>
                <a:schemeClr val="bg1">
                  <a:lumMod val="85000"/>
                </a:schemeClr>
              </a:solidFill>
              <a:latin typeface="Arials"/>
            </a:endParaRPr>
          </a:p>
        </p:txBody>
      </p:sp>
      <p:sp>
        <p:nvSpPr>
          <p:cNvPr id="18" name="직사각형 17">
            <a:extLst>
              <a:ext uri="{FF2B5EF4-FFF2-40B4-BE49-F238E27FC236}">
                <a16:creationId xmlns:a16="http://schemas.microsoft.com/office/drawing/2014/main" id="{E1438BA8-AF12-406B-9B50-EF0BC4C3EE98}"/>
              </a:ext>
            </a:extLst>
          </p:cNvPr>
          <p:cNvSpPr/>
          <p:nvPr/>
        </p:nvSpPr>
        <p:spPr>
          <a:xfrm>
            <a:off x="839416" y="3284984"/>
            <a:ext cx="2664000" cy="1717677"/>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39" name="TextBox 38">
            <a:extLst>
              <a:ext uri="{FF2B5EF4-FFF2-40B4-BE49-F238E27FC236}">
                <a16:creationId xmlns:a16="http://schemas.microsoft.com/office/drawing/2014/main" id="{5143980D-3216-48A7-A3CB-18ACBC2E3944}"/>
              </a:ext>
            </a:extLst>
          </p:cNvPr>
          <p:cNvSpPr txBox="1"/>
          <p:nvPr/>
        </p:nvSpPr>
        <p:spPr>
          <a:xfrm>
            <a:off x="1734438" y="626586"/>
            <a:ext cx="873957" cy="430887"/>
          </a:xfrm>
          <a:prstGeom prst="rect">
            <a:avLst/>
          </a:prstGeom>
          <a:noFill/>
        </p:spPr>
        <p:txBody>
          <a:bodyPr wrap="none" rtlCol="0">
            <a:spAutoFit/>
          </a:bodyPr>
          <a:lstStyle/>
          <a:p>
            <a:pPr algn="ctr"/>
            <a:r>
              <a:rPr lang="en-US" altLang="ko-KR" sz="2200" dirty="0">
                <a:solidFill>
                  <a:schemeClr val="bg1">
                    <a:lumMod val="85000"/>
                  </a:schemeClr>
                </a:solidFill>
                <a:latin typeface="Arial" panose="020B0604020202020204" pitchFamily="34" charset="0"/>
              </a:rPr>
              <a:t>Block</a:t>
            </a:r>
            <a:endParaRPr lang="ko-KR" altLang="en-US" sz="2200" dirty="0">
              <a:solidFill>
                <a:schemeClr val="bg1">
                  <a:lumMod val="85000"/>
                </a:schemeClr>
              </a:solidFill>
              <a:latin typeface="Arial" panose="020B0604020202020204" pitchFamily="34" charset="0"/>
            </a:endParaRPr>
          </a:p>
        </p:txBody>
      </p:sp>
      <p:cxnSp>
        <p:nvCxnSpPr>
          <p:cNvPr id="41" name="직선 화살표 연결선 40">
            <a:extLst>
              <a:ext uri="{FF2B5EF4-FFF2-40B4-BE49-F238E27FC236}">
                <a16:creationId xmlns:a16="http://schemas.microsoft.com/office/drawing/2014/main" id="{A2F4B2B9-00E8-44FF-A002-7F9A4C5D4ED3}"/>
              </a:ext>
            </a:extLst>
          </p:cNvPr>
          <p:cNvCxnSpPr>
            <a:cxnSpLocks/>
          </p:cNvCxnSpPr>
          <p:nvPr/>
        </p:nvCxnSpPr>
        <p:spPr>
          <a:xfrm>
            <a:off x="3341416" y="1407358"/>
            <a:ext cx="1429687" cy="5418"/>
          </a:xfrm>
          <a:prstGeom prst="straightConnector1">
            <a:avLst/>
          </a:prstGeom>
          <a:ln w="190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6099C229-07D9-41A2-B934-196C2C6BA1C5}"/>
              </a:ext>
            </a:extLst>
          </p:cNvPr>
          <p:cNvCxnSpPr>
            <a:cxnSpLocks/>
          </p:cNvCxnSpPr>
          <p:nvPr/>
        </p:nvCxnSpPr>
        <p:spPr>
          <a:xfrm flipH="1">
            <a:off x="2169495" y="2823048"/>
            <a:ext cx="1921" cy="395874"/>
          </a:xfrm>
          <a:prstGeom prst="straightConnector1">
            <a:avLst/>
          </a:prstGeom>
          <a:ln w="190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8" name="직사각형 47">
            <a:extLst>
              <a:ext uri="{FF2B5EF4-FFF2-40B4-BE49-F238E27FC236}">
                <a16:creationId xmlns:a16="http://schemas.microsoft.com/office/drawing/2014/main" id="{EB1E842A-C2D2-45A8-A81A-9019EBCC96B2}"/>
              </a:ext>
            </a:extLst>
          </p:cNvPr>
          <p:cNvSpPr/>
          <p:nvPr/>
        </p:nvSpPr>
        <p:spPr>
          <a:xfrm>
            <a:off x="1001416" y="3897348"/>
            <a:ext cx="2340000" cy="324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500" dirty="0">
                <a:solidFill>
                  <a:schemeClr val="bg1">
                    <a:lumMod val="85000"/>
                  </a:schemeClr>
                </a:solidFill>
                <a:latin typeface="Arials"/>
              </a:rPr>
              <a:t>Receipts</a:t>
            </a:r>
            <a:endParaRPr lang="ko-KR" altLang="en-US" sz="1500" dirty="0">
              <a:solidFill>
                <a:schemeClr val="bg1">
                  <a:lumMod val="85000"/>
                </a:schemeClr>
              </a:solidFill>
              <a:latin typeface="Arials"/>
            </a:endParaRPr>
          </a:p>
        </p:txBody>
      </p:sp>
      <p:cxnSp>
        <p:nvCxnSpPr>
          <p:cNvPr id="50" name="직선 연결선 49">
            <a:extLst>
              <a:ext uri="{FF2B5EF4-FFF2-40B4-BE49-F238E27FC236}">
                <a16:creationId xmlns:a16="http://schemas.microsoft.com/office/drawing/2014/main" id="{DBD4BF06-4B85-430B-9069-6785828C6724}"/>
              </a:ext>
            </a:extLst>
          </p:cNvPr>
          <p:cNvCxnSpPr>
            <a:cxnSpLocks/>
          </p:cNvCxnSpPr>
          <p:nvPr/>
        </p:nvCxnSpPr>
        <p:spPr>
          <a:xfrm>
            <a:off x="2169495" y="3724975"/>
            <a:ext cx="0" cy="172373"/>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94" name="그룹 93">
            <a:extLst>
              <a:ext uri="{FF2B5EF4-FFF2-40B4-BE49-F238E27FC236}">
                <a16:creationId xmlns:a16="http://schemas.microsoft.com/office/drawing/2014/main" id="{E552CF57-D3D4-4C02-83A1-C63A31CA8C4C}"/>
              </a:ext>
            </a:extLst>
          </p:cNvPr>
          <p:cNvGrpSpPr/>
          <p:nvPr/>
        </p:nvGrpSpPr>
        <p:grpSpPr>
          <a:xfrm>
            <a:off x="4844100" y="1052607"/>
            <a:ext cx="2520280" cy="5256713"/>
            <a:chOff x="4844100" y="1052607"/>
            <a:chExt cx="2520280" cy="5256713"/>
          </a:xfrm>
        </p:grpSpPr>
        <p:sp>
          <p:nvSpPr>
            <p:cNvPr id="70" name="직사각형 69">
              <a:extLst>
                <a:ext uri="{FF2B5EF4-FFF2-40B4-BE49-F238E27FC236}">
                  <a16:creationId xmlns:a16="http://schemas.microsoft.com/office/drawing/2014/main" id="{A16589C7-641A-4FE3-963E-8F0121669C97}"/>
                </a:ext>
              </a:extLst>
            </p:cNvPr>
            <p:cNvSpPr/>
            <p:nvPr/>
          </p:nvSpPr>
          <p:spPr>
            <a:xfrm>
              <a:off x="4934240" y="1167300"/>
              <a:ext cx="2340000" cy="288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tIns="36000" bIns="36000" rtlCol="0" anchor="ctr"/>
            <a:lstStyle/>
            <a:p>
              <a:pPr algn="ctr"/>
              <a:r>
                <a:rPr lang="en-US" altLang="ko-KR" sz="1500" dirty="0" err="1">
                  <a:solidFill>
                    <a:schemeClr val="bg1">
                      <a:lumMod val="85000"/>
                    </a:schemeClr>
                  </a:solidFill>
                  <a:latin typeface="Arials"/>
                </a:rPr>
                <a:t>parentHash</a:t>
              </a:r>
              <a:endParaRPr lang="ko-KR" altLang="en-US" sz="1500" dirty="0">
                <a:solidFill>
                  <a:schemeClr val="bg1">
                    <a:lumMod val="85000"/>
                  </a:schemeClr>
                </a:solidFill>
                <a:latin typeface="Arials"/>
              </a:endParaRPr>
            </a:p>
          </p:txBody>
        </p:sp>
        <p:sp>
          <p:nvSpPr>
            <p:cNvPr id="71" name="직사각형 70">
              <a:extLst>
                <a:ext uri="{FF2B5EF4-FFF2-40B4-BE49-F238E27FC236}">
                  <a16:creationId xmlns:a16="http://schemas.microsoft.com/office/drawing/2014/main" id="{FBC8C4C0-2AB8-47AB-BEA8-F857F57D2FEC}"/>
                </a:ext>
              </a:extLst>
            </p:cNvPr>
            <p:cNvSpPr/>
            <p:nvPr/>
          </p:nvSpPr>
          <p:spPr>
            <a:xfrm>
              <a:off x="4934240" y="1509237"/>
              <a:ext cx="2340000" cy="288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tIns="36000" bIns="36000" rtlCol="0" anchor="ctr"/>
            <a:lstStyle/>
            <a:p>
              <a:pPr algn="ctr"/>
              <a:r>
                <a:rPr lang="en-US" altLang="ko-KR" sz="1500" dirty="0" err="1">
                  <a:solidFill>
                    <a:schemeClr val="bg1">
                      <a:lumMod val="85000"/>
                    </a:schemeClr>
                  </a:solidFill>
                  <a:latin typeface="Arials"/>
                </a:rPr>
                <a:t>unclesHash</a:t>
              </a:r>
              <a:endParaRPr lang="ko-KR" altLang="en-US" sz="1500" dirty="0">
                <a:solidFill>
                  <a:schemeClr val="bg1">
                    <a:lumMod val="85000"/>
                  </a:schemeClr>
                </a:solidFill>
                <a:latin typeface="Arials"/>
              </a:endParaRPr>
            </a:p>
          </p:txBody>
        </p:sp>
        <p:sp>
          <p:nvSpPr>
            <p:cNvPr id="72" name="직사각형 71">
              <a:extLst>
                <a:ext uri="{FF2B5EF4-FFF2-40B4-BE49-F238E27FC236}">
                  <a16:creationId xmlns:a16="http://schemas.microsoft.com/office/drawing/2014/main" id="{3FAD4400-5405-4EB5-AA5D-F22E4F5EAE20}"/>
                </a:ext>
              </a:extLst>
            </p:cNvPr>
            <p:cNvSpPr/>
            <p:nvPr/>
          </p:nvSpPr>
          <p:spPr>
            <a:xfrm>
              <a:off x="4934240" y="1851174"/>
              <a:ext cx="2340000" cy="288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tIns="36000" bIns="36000" rtlCol="0" anchor="ctr"/>
            <a:lstStyle/>
            <a:p>
              <a:pPr algn="ctr"/>
              <a:r>
                <a:rPr lang="en-US" altLang="ko-KR" sz="1500" dirty="0">
                  <a:solidFill>
                    <a:schemeClr val="bg1">
                      <a:lumMod val="85000"/>
                    </a:schemeClr>
                  </a:solidFill>
                  <a:latin typeface="Arials"/>
                </a:rPr>
                <a:t>beneficiary(</a:t>
              </a:r>
              <a:r>
                <a:rPr lang="en-US" altLang="ko-KR" sz="1500" dirty="0" err="1">
                  <a:solidFill>
                    <a:schemeClr val="bg1">
                      <a:lumMod val="85000"/>
                    </a:schemeClr>
                  </a:solidFill>
                  <a:latin typeface="Arials"/>
                </a:rPr>
                <a:t>coinbase</a:t>
              </a:r>
              <a:r>
                <a:rPr lang="en-US" altLang="ko-KR" sz="1500" dirty="0">
                  <a:solidFill>
                    <a:schemeClr val="bg1">
                      <a:lumMod val="85000"/>
                    </a:schemeClr>
                  </a:solidFill>
                  <a:latin typeface="Arials"/>
                </a:rPr>
                <a:t>)</a:t>
              </a:r>
              <a:endParaRPr lang="ko-KR" altLang="en-US" sz="1500" dirty="0">
                <a:solidFill>
                  <a:schemeClr val="bg1">
                    <a:lumMod val="85000"/>
                  </a:schemeClr>
                </a:solidFill>
                <a:latin typeface="Arials"/>
              </a:endParaRPr>
            </a:p>
          </p:txBody>
        </p:sp>
        <p:sp>
          <p:nvSpPr>
            <p:cNvPr id="73" name="직사각형 72">
              <a:extLst>
                <a:ext uri="{FF2B5EF4-FFF2-40B4-BE49-F238E27FC236}">
                  <a16:creationId xmlns:a16="http://schemas.microsoft.com/office/drawing/2014/main" id="{759D0741-CA0C-4B8E-AE88-1F290BDB5A86}"/>
                </a:ext>
              </a:extLst>
            </p:cNvPr>
            <p:cNvSpPr/>
            <p:nvPr/>
          </p:nvSpPr>
          <p:spPr>
            <a:xfrm>
              <a:off x="4934240" y="2193111"/>
              <a:ext cx="2340000" cy="288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tIns="36000" bIns="36000" rtlCol="0" anchor="ctr"/>
            <a:lstStyle/>
            <a:p>
              <a:pPr algn="ctr"/>
              <a:r>
                <a:rPr lang="en-US" altLang="ko-KR" sz="1500" dirty="0" err="1">
                  <a:solidFill>
                    <a:schemeClr val="bg1">
                      <a:lumMod val="85000"/>
                    </a:schemeClr>
                  </a:solidFill>
                  <a:latin typeface="Arials"/>
                </a:rPr>
                <a:t>stateRoot</a:t>
              </a:r>
              <a:endParaRPr lang="ko-KR" altLang="en-US" sz="1500" dirty="0">
                <a:solidFill>
                  <a:schemeClr val="bg1">
                    <a:lumMod val="85000"/>
                  </a:schemeClr>
                </a:solidFill>
                <a:latin typeface="Arials"/>
              </a:endParaRPr>
            </a:p>
          </p:txBody>
        </p:sp>
        <p:sp>
          <p:nvSpPr>
            <p:cNvPr id="74" name="직사각형 73">
              <a:extLst>
                <a:ext uri="{FF2B5EF4-FFF2-40B4-BE49-F238E27FC236}">
                  <a16:creationId xmlns:a16="http://schemas.microsoft.com/office/drawing/2014/main" id="{B21B00F3-80B5-4E54-8AB7-911BDE808147}"/>
                </a:ext>
              </a:extLst>
            </p:cNvPr>
            <p:cNvSpPr/>
            <p:nvPr/>
          </p:nvSpPr>
          <p:spPr>
            <a:xfrm>
              <a:off x="4934240" y="2535048"/>
              <a:ext cx="2340000" cy="288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tIns="36000" bIns="36000" rtlCol="0" anchor="ctr"/>
            <a:lstStyle/>
            <a:p>
              <a:pPr algn="ctr"/>
              <a:r>
                <a:rPr lang="en-US" altLang="ko-KR" sz="1500" dirty="0" err="1">
                  <a:solidFill>
                    <a:schemeClr val="bg1">
                      <a:lumMod val="85000"/>
                    </a:schemeClr>
                  </a:solidFill>
                  <a:latin typeface="Arials"/>
                </a:rPr>
                <a:t>transactionsRoot</a:t>
              </a:r>
              <a:endParaRPr lang="ko-KR" altLang="en-US" sz="1500" dirty="0">
                <a:solidFill>
                  <a:schemeClr val="bg1">
                    <a:lumMod val="85000"/>
                  </a:schemeClr>
                </a:solidFill>
                <a:latin typeface="Arials"/>
              </a:endParaRPr>
            </a:p>
          </p:txBody>
        </p:sp>
        <p:sp>
          <p:nvSpPr>
            <p:cNvPr id="75" name="직사각형 74">
              <a:extLst>
                <a:ext uri="{FF2B5EF4-FFF2-40B4-BE49-F238E27FC236}">
                  <a16:creationId xmlns:a16="http://schemas.microsoft.com/office/drawing/2014/main" id="{3B06CF0B-94B7-4CB0-B197-8958995632C1}"/>
                </a:ext>
              </a:extLst>
            </p:cNvPr>
            <p:cNvSpPr/>
            <p:nvPr/>
          </p:nvSpPr>
          <p:spPr>
            <a:xfrm>
              <a:off x="4934240" y="2876985"/>
              <a:ext cx="2340000" cy="288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tIns="36000" bIns="36000" rtlCol="0" anchor="ctr"/>
            <a:lstStyle/>
            <a:p>
              <a:pPr algn="ctr"/>
              <a:r>
                <a:rPr lang="en-US" altLang="ko-KR" sz="1500" dirty="0" err="1">
                  <a:solidFill>
                    <a:schemeClr val="bg1">
                      <a:lumMod val="85000"/>
                    </a:schemeClr>
                  </a:solidFill>
                  <a:latin typeface="Arials"/>
                </a:rPr>
                <a:t>receiptsRoot</a:t>
              </a:r>
              <a:endParaRPr lang="ko-KR" altLang="en-US" sz="1500" dirty="0">
                <a:solidFill>
                  <a:schemeClr val="bg1">
                    <a:lumMod val="85000"/>
                  </a:schemeClr>
                </a:solidFill>
                <a:latin typeface="Arials"/>
              </a:endParaRPr>
            </a:p>
          </p:txBody>
        </p:sp>
        <p:sp>
          <p:nvSpPr>
            <p:cNvPr id="76" name="직사각형 75">
              <a:extLst>
                <a:ext uri="{FF2B5EF4-FFF2-40B4-BE49-F238E27FC236}">
                  <a16:creationId xmlns:a16="http://schemas.microsoft.com/office/drawing/2014/main" id="{123C24F6-31FE-478C-82FF-88A4A663914C}"/>
                </a:ext>
              </a:extLst>
            </p:cNvPr>
            <p:cNvSpPr/>
            <p:nvPr/>
          </p:nvSpPr>
          <p:spPr>
            <a:xfrm>
              <a:off x="4934240" y="3218922"/>
              <a:ext cx="2340000" cy="288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tIns="36000" bIns="36000" rtlCol="0" anchor="ctr"/>
            <a:lstStyle/>
            <a:p>
              <a:pPr algn="ctr"/>
              <a:r>
                <a:rPr lang="en-US" altLang="ko-KR" sz="1500" dirty="0" err="1">
                  <a:solidFill>
                    <a:schemeClr val="bg1">
                      <a:lumMod val="85000"/>
                    </a:schemeClr>
                  </a:solidFill>
                  <a:latin typeface="Arials"/>
                </a:rPr>
                <a:t>logsBloom</a:t>
              </a:r>
              <a:endParaRPr lang="ko-KR" altLang="en-US" sz="1500" dirty="0">
                <a:solidFill>
                  <a:schemeClr val="bg1">
                    <a:lumMod val="85000"/>
                  </a:schemeClr>
                </a:solidFill>
                <a:latin typeface="Arials"/>
              </a:endParaRPr>
            </a:p>
          </p:txBody>
        </p:sp>
        <p:sp>
          <p:nvSpPr>
            <p:cNvPr id="77" name="직사각형 76">
              <a:extLst>
                <a:ext uri="{FF2B5EF4-FFF2-40B4-BE49-F238E27FC236}">
                  <a16:creationId xmlns:a16="http://schemas.microsoft.com/office/drawing/2014/main" id="{F20CBDC1-E7F2-4A80-9D88-4C709A4C1570}"/>
                </a:ext>
              </a:extLst>
            </p:cNvPr>
            <p:cNvSpPr/>
            <p:nvPr/>
          </p:nvSpPr>
          <p:spPr>
            <a:xfrm>
              <a:off x="4934240" y="3560859"/>
              <a:ext cx="2340000" cy="288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tIns="36000" bIns="36000" rtlCol="0" anchor="ctr"/>
            <a:lstStyle/>
            <a:p>
              <a:pPr algn="ctr"/>
              <a:r>
                <a:rPr lang="en-US" altLang="ko-KR" sz="1500" dirty="0">
                  <a:solidFill>
                    <a:schemeClr val="bg1">
                      <a:lumMod val="85000"/>
                    </a:schemeClr>
                  </a:solidFill>
                  <a:latin typeface="Arials"/>
                </a:rPr>
                <a:t>difficulty</a:t>
              </a:r>
              <a:endParaRPr lang="ko-KR" altLang="en-US" sz="1500" dirty="0">
                <a:solidFill>
                  <a:schemeClr val="bg1">
                    <a:lumMod val="85000"/>
                  </a:schemeClr>
                </a:solidFill>
                <a:latin typeface="Arials"/>
              </a:endParaRPr>
            </a:p>
          </p:txBody>
        </p:sp>
        <p:sp>
          <p:nvSpPr>
            <p:cNvPr id="78" name="직사각형 77">
              <a:extLst>
                <a:ext uri="{FF2B5EF4-FFF2-40B4-BE49-F238E27FC236}">
                  <a16:creationId xmlns:a16="http://schemas.microsoft.com/office/drawing/2014/main" id="{18E3F577-20F8-46B3-9EAA-2A8E220EF0B9}"/>
                </a:ext>
              </a:extLst>
            </p:cNvPr>
            <p:cNvSpPr/>
            <p:nvPr/>
          </p:nvSpPr>
          <p:spPr>
            <a:xfrm>
              <a:off x="4934240" y="3902796"/>
              <a:ext cx="2340000" cy="288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tIns="36000" bIns="36000" rtlCol="0" anchor="ctr"/>
            <a:lstStyle/>
            <a:p>
              <a:pPr algn="ctr"/>
              <a:r>
                <a:rPr lang="en-US" altLang="ko-KR" sz="1500" dirty="0">
                  <a:solidFill>
                    <a:schemeClr val="bg1">
                      <a:lumMod val="85000"/>
                    </a:schemeClr>
                  </a:solidFill>
                  <a:latin typeface="Arials"/>
                </a:rPr>
                <a:t>number</a:t>
              </a:r>
              <a:endParaRPr lang="ko-KR" altLang="en-US" sz="1500" dirty="0">
                <a:solidFill>
                  <a:schemeClr val="bg1">
                    <a:lumMod val="85000"/>
                  </a:schemeClr>
                </a:solidFill>
                <a:latin typeface="Arials"/>
              </a:endParaRPr>
            </a:p>
          </p:txBody>
        </p:sp>
        <p:sp>
          <p:nvSpPr>
            <p:cNvPr id="79" name="직사각형 78">
              <a:extLst>
                <a:ext uri="{FF2B5EF4-FFF2-40B4-BE49-F238E27FC236}">
                  <a16:creationId xmlns:a16="http://schemas.microsoft.com/office/drawing/2014/main" id="{81C803E7-5765-480B-852F-DCA6963D02E2}"/>
                </a:ext>
              </a:extLst>
            </p:cNvPr>
            <p:cNvSpPr/>
            <p:nvPr/>
          </p:nvSpPr>
          <p:spPr>
            <a:xfrm>
              <a:off x="4934240" y="4244733"/>
              <a:ext cx="2340000" cy="288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tIns="36000" bIns="36000" rtlCol="0" anchor="ctr"/>
            <a:lstStyle/>
            <a:p>
              <a:pPr algn="ctr"/>
              <a:r>
                <a:rPr lang="en-US" altLang="ko-KR" sz="1500" dirty="0" err="1">
                  <a:solidFill>
                    <a:schemeClr val="bg1">
                      <a:lumMod val="85000"/>
                    </a:schemeClr>
                  </a:solidFill>
                  <a:latin typeface="Arials"/>
                </a:rPr>
                <a:t>gasLimit</a:t>
              </a:r>
              <a:endParaRPr lang="ko-KR" altLang="en-US" sz="1500" dirty="0">
                <a:solidFill>
                  <a:schemeClr val="bg1">
                    <a:lumMod val="85000"/>
                  </a:schemeClr>
                </a:solidFill>
                <a:latin typeface="Arials"/>
              </a:endParaRPr>
            </a:p>
          </p:txBody>
        </p:sp>
        <p:sp>
          <p:nvSpPr>
            <p:cNvPr id="80" name="직사각형 79">
              <a:extLst>
                <a:ext uri="{FF2B5EF4-FFF2-40B4-BE49-F238E27FC236}">
                  <a16:creationId xmlns:a16="http://schemas.microsoft.com/office/drawing/2014/main" id="{7D0FF447-53F2-4B3D-BBC3-5935E1C0521D}"/>
                </a:ext>
              </a:extLst>
            </p:cNvPr>
            <p:cNvSpPr/>
            <p:nvPr/>
          </p:nvSpPr>
          <p:spPr>
            <a:xfrm>
              <a:off x="4934240" y="4586670"/>
              <a:ext cx="2340000" cy="288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tIns="36000" bIns="36000" rtlCol="0" anchor="ctr"/>
            <a:lstStyle/>
            <a:p>
              <a:pPr algn="ctr"/>
              <a:r>
                <a:rPr lang="en-US" altLang="ko-KR" sz="1500" dirty="0" err="1">
                  <a:solidFill>
                    <a:schemeClr val="bg1">
                      <a:lumMod val="85000"/>
                    </a:schemeClr>
                  </a:solidFill>
                  <a:latin typeface="Arials"/>
                </a:rPr>
                <a:t>gasUsed</a:t>
              </a:r>
              <a:endParaRPr lang="ko-KR" altLang="en-US" sz="1500" dirty="0">
                <a:solidFill>
                  <a:schemeClr val="bg1">
                    <a:lumMod val="85000"/>
                  </a:schemeClr>
                </a:solidFill>
                <a:latin typeface="Arials"/>
              </a:endParaRPr>
            </a:p>
          </p:txBody>
        </p:sp>
        <p:sp>
          <p:nvSpPr>
            <p:cNvPr id="81" name="직사각형 80">
              <a:extLst>
                <a:ext uri="{FF2B5EF4-FFF2-40B4-BE49-F238E27FC236}">
                  <a16:creationId xmlns:a16="http://schemas.microsoft.com/office/drawing/2014/main" id="{06CC5353-2A59-4B0F-BE2C-68BCF4755A83}"/>
                </a:ext>
              </a:extLst>
            </p:cNvPr>
            <p:cNvSpPr/>
            <p:nvPr/>
          </p:nvSpPr>
          <p:spPr>
            <a:xfrm>
              <a:off x="4934240" y="4928607"/>
              <a:ext cx="2340000" cy="288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tIns="36000" bIns="36000" rtlCol="0" anchor="ctr"/>
            <a:lstStyle/>
            <a:p>
              <a:pPr algn="ctr"/>
              <a:r>
                <a:rPr lang="en-US" altLang="ko-KR" sz="1500" dirty="0">
                  <a:solidFill>
                    <a:schemeClr val="bg1">
                      <a:lumMod val="85000"/>
                    </a:schemeClr>
                  </a:solidFill>
                  <a:latin typeface="Arials"/>
                </a:rPr>
                <a:t>timestamp</a:t>
              </a:r>
              <a:endParaRPr lang="ko-KR" altLang="en-US" sz="1500" dirty="0">
                <a:solidFill>
                  <a:schemeClr val="bg1">
                    <a:lumMod val="85000"/>
                  </a:schemeClr>
                </a:solidFill>
                <a:latin typeface="Arials"/>
              </a:endParaRPr>
            </a:p>
          </p:txBody>
        </p:sp>
        <p:sp>
          <p:nvSpPr>
            <p:cNvPr id="82" name="직사각형 81">
              <a:extLst>
                <a:ext uri="{FF2B5EF4-FFF2-40B4-BE49-F238E27FC236}">
                  <a16:creationId xmlns:a16="http://schemas.microsoft.com/office/drawing/2014/main" id="{72783DC7-99DA-4770-8723-EAB6F3D060A3}"/>
                </a:ext>
              </a:extLst>
            </p:cNvPr>
            <p:cNvSpPr/>
            <p:nvPr/>
          </p:nvSpPr>
          <p:spPr>
            <a:xfrm>
              <a:off x="4934240" y="5270544"/>
              <a:ext cx="2340000" cy="288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tIns="36000" bIns="36000" rtlCol="0" anchor="ctr"/>
            <a:lstStyle/>
            <a:p>
              <a:pPr algn="ctr"/>
              <a:r>
                <a:rPr lang="en-US" altLang="ko-KR" sz="1500" dirty="0" err="1">
                  <a:solidFill>
                    <a:schemeClr val="bg1">
                      <a:lumMod val="85000"/>
                    </a:schemeClr>
                  </a:solidFill>
                  <a:latin typeface="Arials"/>
                </a:rPr>
                <a:t>extraData</a:t>
              </a:r>
              <a:endParaRPr lang="ko-KR" altLang="en-US" sz="1500" dirty="0">
                <a:solidFill>
                  <a:schemeClr val="bg1">
                    <a:lumMod val="85000"/>
                  </a:schemeClr>
                </a:solidFill>
                <a:latin typeface="Arials"/>
              </a:endParaRPr>
            </a:p>
          </p:txBody>
        </p:sp>
        <p:sp>
          <p:nvSpPr>
            <p:cNvPr id="83" name="직사각형 82">
              <a:extLst>
                <a:ext uri="{FF2B5EF4-FFF2-40B4-BE49-F238E27FC236}">
                  <a16:creationId xmlns:a16="http://schemas.microsoft.com/office/drawing/2014/main" id="{6C4A78F4-0D1C-47F3-BE82-427645BA298F}"/>
                </a:ext>
              </a:extLst>
            </p:cNvPr>
            <p:cNvSpPr/>
            <p:nvPr/>
          </p:nvSpPr>
          <p:spPr>
            <a:xfrm>
              <a:off x="4934240" y="5612481"/>
              <a:ext cx="2340000" cy="288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tIns="36000" bIns="36000" rtlCol="0" anchor="ctr"/>
            <a:lstStyle/>
            <a:p>
              <a:pPr algn="ctr"/>
              <a:r>
                <a:rPr lang="en-US" altLang="ko-KR" sz="1500" dirty="0" err="1">
                  <a:solidFill>
                    <a:schemeClr val="bg1">
                      <a:lumMod val="85000"/>
                    </a:schemeClr>
                  </a:solidFill>
                  <a:latin typeface="Arials"/>
                </a:rPr>
                <a:t>mixHash</a:t>
              </a:r>
              <a:endParaRPr lang="ko-KR" altLang="en-US" sz="1500" dirty="0">
                <a:solidFill>
                  <a:schemeClr val="bg1">
                    <a:lumMod val="85000"/>
                  </a:schemeClr>
                </a:solidFill>
                <a:latin typeface="Arials"/>
              </a:endParaRPr>
            </a:p>
          </p:txBody>
        </p:sp>
        <p:sp>
          <p:nvSpPr>
            <p:cNvPr id="84" name="직사각형 83">
              <a:extLst>
                <a:ext uri="{FF2B5EF4-FFF2-40B4-BE49-F238E27FC236}">
                  <a16:creationId xmlns:a16="http://schemas.microsoft.com/office/drawing/2014/main" id="{CC4EFEAD-7102-434B-9F6F-E7BA2B11F219}"/>
                </a:ext>
              </a:extLst>
            </p:cNvPr>
            <p:cNvSpPr/>
            <p:nvPr/>
          </p:nvSpPr>
          <p:spPr>
            <a:xfrm>
              <a:off x="4934240" y="5954418"/>
              <a:ext cx="2340000" cy="288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tIns="36000" bIns="36000" rtlCol="0" anchor="ctr"/>
            <a:lstStyle/>
            <a:p>
              <a:pPr algn="ctr"/>
              <a:r>
                <a:rPr lang="en-US" altLang="ko-KR" sz="1500" dirty="0">
                  <a:solidFill>
                    <a:schemeClr val="bg1">
                      <a:lumMod val="85000"/>
                    </a:schemeClr>
                  </a:solidFill>
                  <a:latin typeface="Arials"/>
                </a:rPr>
                <a:t>nonce</a:t>
              </a:r>
              <a:endParaRPr lang="ko-KR" altLang="en-US" sz="1500" dirty="0">
                <a:solidFill>
                  <a:schemeClr val="bg1">
                    <a:lumMod val="85000"/>
                  </a:schemeClr>
                </a:solidFill>
                <a:latin typeface="Arials"/>
              </a:endParaRPr>
            </a:p>
          </p:txBody>
        </p:sp>
        <p:sp>
          <p:nvSpPr>
            <p:cNvPr id="86" name="직사각형 85">
              <a:extLst>
                <a:ext uri="{FF2B5EF4-FFF2-40B4-BE49-F238E27FC236}">
                  <a16:creationId xmlns:a16="http://schemas.microsoft.com/office/drawing/2014/main" id="{15DB257A-B9A8-4D75-8AB2-FA8DAC51FAFF}"/>
                </a:ext>
              </a:extLst>
            </p:cNvPr>
            <p:cNvSpPr/>
            <p:nvPr/>
          </p:nvSpPr>
          <p:spPr>
            <a:xfrm>
              <a:off x="4844100" y="1052607"/>
              <a:ext cx="2520280" cy="5256713"/>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500" dirty="0">
                <a:solidFill>
                  <a:schemeClr val="bg1">
                    <a:lumMod val="85000"/>
                  </a:schemeClr>
                </a:solidFill>
              </a:endParaRPr>
            </a:p>
          </p:txBody>
        </p:sp>
      </p:grpSp>
      <p:grpSp>
        <p:nvGrpSpPr>
          <p:cNvPr id="93" name="그룹 92">
            <a:extLst>
              <a:ext uri="{FF2B5EF4-FFF2-40B4-BE49-F238E27FC236}">
                <a16:creationId xmlns:a16="http://schemas.microsoft.com/office/drawing/2014/main" id="{85513C25-5ACA-40B5-9978-E2AECCE9FF6A}"/>
              </a:ext>
            </a:extLst>
          </p:cNvPr>
          <p:cNvGrpSpPr/>
          <p:nvPr/>
        </p:nvGrpSpPr>
        <p:grpSpPr>
          <a:xfrm>
            <a:off x="8857051" y="698354"/>
            <a:ext cx="2614818" cy="5967558"/>
            <a:chOff x="8857051" y="698354"/>
            <a:chExt cx="2614818" cy="5967558"/>
          </a:xfrm>
        </p:grpSpPr>
        <p:sp>
          <p:nvSpPr>
            <p:cNvPr id="52" name="직사각형 51">
              <a:extLst>
                <a:ext uri="{FF2B5EF4-FFF2-40B4-BE49-F238E27FC236}">
                  <a16:creationId xmlns:a16="http://schemas.microsoft.com/office/drawing/2014/main" id="{C20D2352-B607-4D43-9B1D-1AF8C48222A1}"/>
                </a:ext>
              </a:extLst>
            </p:cNvPr>
            <p:cNvSpPr/>
            <p:nvPr/>
          </p:nvSpPr>
          <p:spPr>
            <a:xfrm>
              <a:off x="8994452" y="1167300"/>
              <a:ext cx="2340000" cy="288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tIns="36000" bIns="36000" rtlCol="0" anchor="ctr"/>
            <a:lstStyle/>
            <a:p>
              <a:pPr algn="ctr"/>
              <a:r>
                <a:rPr lang="en-US" altLang="ko-KR" sz="1500" dirty="0" err="1">
                  <a:solidFill>
                    <a:schemeClr val="bg1">
                      <a:lumMod val="85000"/>
                    </a:schemeClr>
                  </a:solidFill>
                  <a:latin typeface="Arials"/>
                </a:rPr>
                <a:t>parentHash</a:t>
              </a:r>
              <a:endParaRPr lang="ko-KR" altLang="en-US" sz="1500" dirty="0">
                <a:solidFill>
                  <a:schemeClr val="bg1">
                    <a:lumMod val="85000"/>
                  </a:schemeClr>
                </a:solidFill>
                <a:latin typeface="Arials"/>
              </a:endParaRPr>
            </a:p>
          </p:txBody>
        </p:sp>
        <p:sp>
          <p:nvSpPr>
            <p:cNvPr id="53" name="직사각형 52">
              <a:extLst>
                <a:ext uri="{FF2B5EF4-FFF2-40B4-BE49-F238E27FC236}">
                  <a16:creationId xmlns:a16="http://schemas.microsoft.com/office/drawing/2014/main" id="{29C542EF-C84D-448B-940C-B774A53FE736}"/>
                </a:ext>
              </a:extLst>
            </p:cNvPr>
            <p:cNvSpPr/>
            <p:nvPr/>
          </p:nvSpPr>
          <p:spPr>
            <a:xfrm>
              <a:off x="8994452" y="1509237"/>
              <a:ext cx="2340000" cy="288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tIns="36000" bIns="36000" rtlCol="0" anchor="ctr"/>
            <a:lstStyle/>
            <a:p>
              <a:pPr algn="ctr"/>
              <a:r>
                <a:rPr lang="en-US" altLang="ko-KR" sz="1500" dirty="0" err="1">
                  <a:solidFill>
                    <a:schemeClr val="bg1">
                      <a:lumMod val="85000"/>
                    </a:schemeClr>
                  </a:solidFill>
                  <a:latin typeface="Arials"/>
                </a:rPr>
                <a:t>unclesHash</a:t>
              </a:r>
              <a:endParaRPr lang="ko-KR" altLang="en-US" sz="1500" dirty="0">
                <a:solidFill>
                  <a:schemeClr val="bg1">
                    <a:lumMod val="85000"/>
                  </a:schemeClr>
                </a:solidFill>
                <a:latin typeface="Arials"/>
              </a:endParaRPr>
            </a:p>
          </p:txBody>
        </p:sp>
        <p:sp>
          <p:nvSpPr>
            <p:cNvPr id="54" name="직사각형 53">
              <a:extLst>
                <a:ext uri="{FF2B5EF4-FFF2-40B4-BE49-F238E27FC236}">
                  <a16:creationId xmlns:a16="http://schemas.microsoft.com/office/drawing/2014/main" id="{542C259E-26B5-4F1A-8F35-ECF533AC1164}"/>
                </a:ext>
              </a:extLst>
            </p:cNvPr>
            <p:cNvSpPr/>
            <p:nvPr/>
          </p:nvSpPr>
          <p:spPr>
            <a:xfrm>
              <a:off x="8994452" y="1851174"/>
              <a:ext cx="2340000" cy="288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tIns="36000" bIns="36000" rtlCol="0" anchor="ctr"/>
            <a:lstStyle/>
            <a:p>
              <a:pPr algn="ctr"/>
              <a:r>
                <a:rPr lang="en-US" altLang="ko-KR" sz="1500" dirty="0">
                  <a:solidFill>
                    <a:schemeClr val="bg1">
                      <a:lumMod val="85000"/>
                    </a:schemeClr>
                  </a:solidFill>
                  <a:latin typeface="Arials"/>
                </a:rPr>
                <a:t>beneficiary(</a:t>
              </a:r>
              <a:r>
                <a:rPr lang="en-US" altLang="ko-KR" sz="1500" dirty="0" err="1">
                  <a:solidFill>
                    <a:schemeClr val="bg1">
                      <a:lumMod val="85000"/>
                    </a:schemeClr>
                  </a:solidFill>
                  <a:latin typeface="Arials"/>
                </a:rPr>
                <a:t>coinbase</a:t>
              </a:r>
              <a:r>
                <a:rPr lang="en-US" altLang="ko-KR" sz="1500" dirty="0">
                  <a:solidFill>
                    <a:schemeClr val="bg1">
                      <a:lumMod val="85000"/>
                    </a:schemeClr>
                  </a:solidFill>
                  <a:latin typeface="Arials"/>
                </a:rPr>
                <a:t>)</a:t>
              </a:r>
              <a:endParaRPr lang="ko-KR" altLang="en-US" sz="1500" dirty="0">
                <a:solidFill>
                  <a:schemeClr val="bg1">
                    <a:lumMod val="85000"/>
                  </a:schemeClr>
                </a:solidFill>
                <a:latin typeface="Arials"/>
              </a:endParaRPr>
            </a:p>
          </p:txBody>
        </p:sp>
        <p:sp>
          <p:nvSpPr>
            <p:cNvPr id="55" name="직사각형 54">
              <a:extLst>
                <a:ext uri="{FF2B5EF4-FFF2-40B4-BE49-F238E27FC236}">
                  <a16:creationId xmlns:a16="http://schemas.microsoft.com/office/drawing/2014/main" id="{2ED8DEEF-E157-401D-8758-88AAA880870B}"/>
                </a:ext>
              </a:extLst>
            </p:cNvPr>
            <p:cNvSpPr/>
            <p:nvPr/>
          </p:nvSpPr>
          <p:spPr>
            <a:xfrm>
              <a:off x="8994452" y="2193111"/>
              <a:ext cx="2340000" cy="288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tIns="36000" bIns="36000" rtlCol="0" anchor="ctr"/>
            <a:lstStyle/>
            <a:p>
              <a:pPr algn="ctr"/>
              <a:r>
                <a:rPr lang="en-US" altLang="ko-KR" sz="1500" dirty="0" err="1">
                  <a:solidFill>
                    <a:schemeClr val="bg1">
                      <a:lumMod val="85000"/>
                    </a:schemeClr>
                  </a:solidFill>
                  <a:latin typeface="Arials"/>
                </a:rPr>
                <a:t>stateRoot</a:t>
              </a:r>
              <a:endParaRPr lang="ko-KR" altLang="en-US" sz="1500" dirty="0">
                <a:solidFill>
                  <a:schemeClr val="bg1">
                    <a:lumMod val="85000"/>
                  </a:schemeClr>
                </a:solidFill>
                <a:latin typeface="Arials"/>
              </a:endParaRPr>
            </a:p>
          </p:txBody>
        </p:sp>
        <p:sp>
          <p:nvSpPr>
            <p:cNvPr id="56" name="직사각형 55">
              <a:extLst>
                <a:ext uri="{FF2B5EF4-FFF2-40B4-BE49-F238E27FC236}">
                  <a16:creationId xmlns:a16="http://schemas.microsoft.com/office/drawing/2014/main" id="{F7C46A35-936F-488D-85FF-EF09BDBB7859}"/>
                </a:ext>
              </a:extLst>
            </p:cNvPr>
            <p:cNvSpPr/>
            <p:nvPr/>
          </p:nvSpPr>
          <p:spPr>
            <a:xfrm>
              <a:off x="8994452" y="2535048"/>
              <a:ext cx="2340000" cy="288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tIns="36000" bIns="36000" rtlCol="0" anchor="ctr"/>
            <a:lstStyle/>
            <a:p>
              <a:pPr algn="ctr"/>
              <a:r>
                <a:rPr lang="en-US" altLang="ko-KR" sz="1500" dirty="0" err="1">
                  <a:solidFill>
                    <a:schemeClr val="bg1">
                      <a:lumMod val="85000"/>
                    </a:schemeClr>
                  </a:solidFill>
                  <a:latin typeface="Arials"/>
                </a:rPr>
                <a:t>transactionsRoot</a:t>
              </a:r>
              <a:endParaRPr lang="ko-KR" altLang="en-US" sz="1500" dirty="0">
                <a:solidFill>
                  <a:schemeClr val="bg1">
                    <a:lumMod val="85000"/>
                  </a:schemeClr>
                </a:solidFill>
                <a:latin typeface="Arials"/>
              </a:endParaRPr>
            </a:p>
          </p:txBody>
        </p:sp>
        <p:sp>
          <p:nvSpPr>
            <p:cNvPr id="57" name="직사각형 56">
              <a:extLst>
                <a:ext uri="{FF2B5EF4-FFF2-40B4-BE49-F238E27FC236}">
                  <a16:creationId xmlns:a16="http://schemas.microsoft.com/office/drawing/2014/main" id="{1CA63039-8F5D-4B26-AFD9-40023CF9D67D}"/>
                </a:ext>
              </a:extLst>
            </p:cNvPr>
            <p:cNvSpPr/>
            <p:nvPr/>
          </p:nvSpPr>
          <p:spPr>
            <a:xfrm>
              <a:off x="8994452" y="2876985"/>
              <a:ext cx="2340000" cy="288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tIns="36000" bIns="36000" rtlCol="0" anchor="ctr"/>
            <a:lstStyle/>
            <a:p>
              <a:pPr algn="ctr"/>
              <a:r>
                <a:rPr lang="en-US" altLang="ko-KR" sz="1500" dirty="0" err="1">
                  <a:solidFill>
                    <a:schemeClr val="bg1">
                      <a:lumMod val="85000"/>
                    </a:schemeClr>
                  </a:solidFill>
                  <a:latin typeface="Arials"/>
                </a:rPr>
                <a:t>receiptsRoot</a:t>
              </a:r>
              <a:endParaRPr lang="ko-KR" altLang="en-US" sz="1500" dirty="0">
                <a:solidFill>
                  <a:schemeClr val="bg1">
                    <a:lumMod val="85000"/>
                  </a:schemeClr>
                </a:solidFill>
                <a:latin typeface="Arials"/>
              </a:endParaRPr>
            </a:p>
          </p:txBody>
        </p:sp>
        <p:sp>
          <p:nvSpPr>
            <p:cNvPr id="58" name="직사각형 57">
              <a:extLst>
                <a:ext uri="{FF2B5EF4-FFF2-40B4-BE49-F238E27FC236}">
                  <a16:creationId xmlns:a16="http://schemas.microsoft.com/office/drawing/2014/main" id="{9603B84D-8EA0-4ECE-95CF-C1127AC466F6}"/>
                </a:ext>
              </a:extLst>
            </p:cNvPr>
            <p:cNvSpPr/>
            <p:nvPr/>
          </p:nvSpPr>
          <p:spPr>
            <a:xfrm>
              <a:off x="8994452" y="3218922"/>
              <a:ext cx="2340000" cy="288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tIns="36000" bIns="36000" rtlCol="0" anchor="ctr"/>
            <a:lstStyle/>
            <a:p>
              <a:pPr algn="ctr"/>
              <a:r>
                <a:rPr lang="en-US" altLang="ko-KR" sz="1500" dirty="0" err="1">
                  <a:solidFill>
                    <a:schemeClr val="bg1">
                      <a:lumMod val="85000"/>
                    </a:schemeClr>
                  </a:solidFill>
                  <a:latin typeface="Arials"/>
                </a:rPr>
                <a:t>logsBloom</a:t>
              </a:r>
              <a:endParaRPr lang="ko-KR" altLang="en-US" sz="1500" dirty="0">
                <a:solidFill>
                  <a:schemeClr val="bg1">
                    <a:lumMod val="85000"/>
                  </a:schemeClr>
                </a:solidFill>
                <a:latin typeface="Arials"/>
              </a:endParaRPr>
            </a:p>
          </p:txBody>
        </p:sp>
        <p:sp>
          <p:nvSpPr>
            <p:cNvPr id="59" name="직사각형 58">
              <a:extLst>
                <a:ext uri="{FF2B5EF4-FFF2-40B4-BE49-F238E27FC236}">
                  <a16:creationId xmlns:a16="http://schemas.microsoft.com/office/drawing/2014/main" id="{62D5BE4B-3681-4DF7-B748-5752D0DC5912}"/>
                </a:ext>
              </a:extLst>
            </p:cNvPr>
            <p:cNvSpPr/>
            <p:nvPr/>
          </p:nvSpPr>
          <p:spPr>
            <a:xfrm>
              <a:off x="8994452" y="3560859"/>
              <a:ext cx="2340000" cy="288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tIns="36000" bIns="36000" rtlCol="0" anchor="ctr"/>
            <a:lstStyle/>
            <a:p>
              <a:pPr algn="ctr"/>
              <a:r>
                <a:rPr lang="en-US" altLang="ko-KR" sz="1500" dirty="0">
                  <a:solidFill>
                    <a:schemeClr val="bg1">
                      <a:lumMod val="85000"/>
                    </a:schemeClr>
                  </a:solidFill>
                  <a:latin typeface="Arials"/>
                </a:rPr>
                <a:t>difficulty</a:t>
              </a:r>
              <a:endParaRPr lang="ko-KR" altLang="en-US" sz="1500" dirty="0">
                <a:solidFill>
                  <a:schemeClr val="bg1">
                    <a:lumMod val="85000"/>
                  </a:schemeClr>
                </a:solidFill>
                <a:latin typeface="Arials"/>
              </a:endParaRPr>
            </a:p>
          </p:txBody>
        </p:sp>
        <p:sp>
          <p:nvSpPr>
            <p:cNvPr id="60" name="직사각형 59">
              <a:extLst>
                <a:ext uri="{FF2B5EF4-FFF2-40B4-BE49-F238E27FC236}">
                  <a16:creationId xmlns:a16="http://schemas.microsoft.com/office/drawing/2014/main" id="{262F0128-29F1-48CF-A4D9-971A2AD904FC}"/>
                </a:ext>
              </a:extLst>
            </p:cNvPr>
            <p:cNvSpPr/>
            <p:nvPr/>
          </p:nvSpPr>
          <p:spPr>
            <a:xfrm>
              <a:off x="8994452" y="3902796"/>
              <a:ext cx="2340000" cy="288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tIns="36000" bIns="36000" rtlCol="0" anchor="ctr"/>
            <a:lstStyle/>
            <a:p>
              <a:pPr algn="ctr"/>
              <a:r>
                <a:rPr lang="en-US" altLang="ko-KR" sz="1500" dirty="0">
                  <a:solidFill>
                    <a:schemeClr val="bg1">
                      <a:lumMod val="85000"/>
                    </a:schemeClr>
                  </a:solidFill>
                  <a:latin typeface="Arials"/>
                </a:rPr>
                <a:t>number</a:t>
              </a:r>
              <a:endParaRPr lang="ko-KR" altLang="en-US" sz="1500" dirty="0">
                <a:solidFill>
                  <a:schemeClr val="bg1">
                    <a:lumMod val="85000"/>
                  </a:schemeClr>
                </a:solidFill>
                <a:latin typeface="Arials"/>
              </a:endParaRPr>
            </a:p>
          </p:txBody>
        </p:sp>
        <p:sp>
          <p:nvSpPr>
            <p:cNvPr id="61" name="직사각형 60">
              <a:extLst>
                <a:ext uri="{FF2B5EF4-FFF2-40B4-BE49-F238E27FC236}">
                  <a16:creationId xmlns:a16="http://schemas.microsoft.com/office/drawing/2014/main" id="{8856B4BA-2B66-4A85-9418-8AD798435E8E}"/>
                </a:ext>
              </a:extLst>
            </p:cNvPr>
            <p:cNvSpPr/>
            <p:nvPr/>
          </p:nvSpPr>
          <p:spPr>
            <a:xfrm>
              <a:off x="8994452" y="4244733"/>
              <a:ext cx="2340000" cy="288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tIns="36000" bIns="36000" rtlCol="0" anchor="ctr"/>
            <a:lstStyle/>
            <a:p>
              <a:pPr algn="ctr"/>
              <a:r>
                <a:rPr lang="en-US" altLang="ko-KR" sz="1500" dirty="0" err="1">
                  <a:solidFill>
                    <a:schemeClr val="bg1">
                      <a:lumMod val="85000"/>
                    </a:schemeClr>
                  </a:solidFill>
                  <a:latin typeface="Arials"/>
                </a:rPr>
                <a:t>gasLimit</a:t>
              </a:r>
              <a:endParaRPr lang="ko-KR" altLang="en-US" sz="1500" dirty="0">
                <a:solidFill>
                  <a:schemeClr val="bg1">
                    <a:lumMod val="85000"/>
                  </a:schemeClr>
                </a:solidFill>
                <a:latin typeface="Arials"/>
              </a:endParaRPr>
            </a:p>
          </p:txBody>
        </p:sp>
        <p:sp>
          <p:nvSpPr>
            <p:cNvPr id="62" name="직사각형 61">
              <a:extLst>
                <a:ext uri="{FF2B5EF4-FFF2-40B4-BE49-F238E27FC236}">
                  <a16:creationId xmlns:a16="http://schemas.microsoft.com/office/drawing/2014/main" id="{9C81A60D-FB67-4828-92C6-FFD39C64B735}"/>
                </a:ext>
              </a:extLst>
            </p:cNvPr>
            <p:cNvSpPr/>
            <p:nvPr/>
          </p:nvSpPr>
          <p:spPr>
            <a:xfrm>
              <a:off x="8994452" y="4586670"/>
              <a:ext cx="2340000" cy="288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tIns="36000" bIns="36000" rtlCol="0" anchor="ctr"/>
            <a:lstStyle/>
            <a:p>
              <a:pPr algn="ctr"/>
              <a:r>
                <a:rPr lang="en-US" altLang="ko-KR" sz="1500" dirty="0" err="1">
                  <a:solidFill>
                    <a:schemeClr val="bg1">
                      <a:lumMod val="85000"/>
                    </a:schemeClr>
                  </a:solidFill>
                  <a:latin typeface="Arials"/>
                </a:rPr>
                <a:t>gasUsed</a:t>
              </a:r>
              <a:endParaRPr lang="ko-KR" altLang="en-US" sz="1500" dirty="0">
                <a:solidFill>
                  <a:schemeClr val="bg1">
                    <a:lumMod val="85000"/>
                  </a:schemeClr>
                </a:solidFill>
                <a:latin typeface="Arials"/>
              </a:endParaRPr>
            </a:p>
          </p:txBody>
        </p:sp>
        <p:sp>
          <p:nvSpPr>
            <p:cNvPr id="63" name="직사각형 62">
              <a:extLst>
                <a:ext uri="{FF2B5EF4-FFF2-40B4-BE49-F238E27FC236}">
                  <a16:creationId xmlns:a16="http://schemas.microsoft.com/office/drawing/2014/main" id="{D0FA2148-A0E0-424E-9A52-168C54B8613C}"/>
                </a:ext>
              </a:extLst>
            </p:cNvPr>
            <p:cNvSpPr/>
            <p:nvPr/>
          </p:nvSpPr>
          <p:spPr>
            <a:xfrm>
              <a:off x="8994452" y="4928607"/>
              <a:ext cx="2340000" cy="288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tIns="36000" bIns="36000" rtlCol="0" anchor="ctr"/>
            <a:lstStyle/>
            <a:p>
              <a:pPr algn="ctr"/>
              <a:r>
                <a:rPr lang="en-US" altLang="ko-KR" sz="1500" dirty="0">
                  <a:solidFill>
                    <a:schemeClr val="bg1">
                      <a:lumMod val="85000"/>
                    </a:schemeClr>
                  </a:solidFill>
                  <a:latin typeface="Arials"/>
                </a:rPr>
                <a:t>timestamp</a:t>
              </a:r>
              <a:endParaRPr lang="ko-KR" altLang="en-US" sz="1500" dirty="0">
                <a:solidFill>
                  <a:schemeClr val="bg1">
                    <a:lumMod val="85000"/>
                  </a:schemeClr>
                </a:solidFill>
                <a:latin typeface="Arials"/>
              </a:endParaRPr>
            </a:p>
          </p:txBody>
        </p:sp>
        <p:sp>
          <p:nvSpPr>
            <p:cNvPr id="64" name="직사각형 63">
              <a:extLst>
                <a:ext uri="{FF2B5EF4-FFF2-40B4-BE49-F238E27FC236}">
                  <a16:creationId xmlns:a16="http://schemas.microsoft.com/office/drawing/2014/main" id="{9EF68600-7E74-4B0E-86F4-F974DDBCC4DA}"/>
                </a:ext>
              </a:extLst>
            </p:cNvPr>
            <p:cNvSpPr/>
            <p:nvPr/>
          </p:nvSpPr>
          <p:spPr>
            <a:xfrm>
              <a:off x="8994452" y="5270544"/>
              <a:ext cx="2340000" cy="288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tIns="36000" bIns="36000" rtlCol="0" anchor="ctr"/>
            <a:lstStyle/>
            <a:p>
              <a:pPr algn="ctr"/>
              <a:r>
                <a:rPr lang="en-US" altLang="ko-KR" sz="1500" dirty="0" err="1">
                  <a:solidFill>
                    <a:schemeClr val="bg1">
                      <a:lumMod val="85000"/>
                    </a:schemeClr>
                  </a:solidFill>
                  <a:latin typeface="Arials"/>
                </a:rPr>
                <a:t>extraData</a:t>
              </a:r>
              <a:endParaRPr lang="ko-KR" altLang="en-US" sz="1500" dirty="0">
                <a:solidFill>
                  <a:schemeClr val="bg1">
                    <a:lumMod val="85000"/>
                  </a:schemeClr>
                </a:solidFill>
                <a:latin typeface="Arials"/>
              </a:endParaRPr>
            </a:p>
          </p:txBody>
        </p:sp>
        <p:sp>
          <p:nvSpPr>
            <p:cNvPr id="65" name="직사각형 64">
              <a:extLst>
                <a:ext uri="{FF2B5EF4-FFF2-40B4-BE49-F238E27FC236}">
                  <a16:creationId xmlns:a16="http://schemas.microsoft.com/office/drawing/2014/main" id="{F7C9C65B-2EE6-40C3-9E27-CFDB66A875BF}"/>
                </a:ext>
              </a:extLst>
            </p:cNvPr>
            <p:cNvSpPr/>
            <p:nvPr/>
          </p:nvSpPr>
          <p:spPr>
            <a:xfrm>
              <a:off x="8994452" y="5612481"/>
              <a:ext cx="2340000" cy="288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tIns="36000" bIns="36000" rtlCol="0" anchor="ctr"/>
            <a:lstStyle/>
            <a:p>
              <a:pPr algn="ctr"/>
              <a:r>
                <a:rPr lang="en-US" altLang="ko-KR" sz="1500" dirty="0" err="1">
                  <a:solidFill>
                    <a:schemeClr val="bg1">
                      <a:lumMod val="85000"/>
                    </a:schemeClr>
                  </a:solidFill>
                  <a:latin typeface="Arials"/>
                </a:rPr>
                <a:t>mixHash</a:t>
              </a:r>
              <a:endParaRPr lang="ko-KR" altLang="en-US" sz="1500" dirty="0">
                <a:solidFill>
                  <a:schemeClr val="bg1">
                    <a:lumMod val="85000"/>
                  </a:schemeClr>
                </a:solidFill>
                <a:latin typeface="Arials"/>
              </a:endParaRPr>
            </a:p>
          </p:txBody>
        </p:sp>
        <p:sp>
          <p:nvSpPr>
            <p:cNvPr id="66" name="직사각형 65">
              <a:extLst>
                <a:ext uri="{FF2B5EF4-FFF2-40B4-BE49-F238E27FC236}">
                  <a16:creationId xmlns:a16="http://schemas.microsoft.com/office/drawing/2014/main" id="{C5FE9C90-4867-4D81-B8EC-70FFB0E167EF}"/>
                </a:ext>
              </a:extLst>
            </p:cNvPr>
            <p:cNvSpPr/>
            <p:nvPr/>
          </p:nvSpPr>
          <p:spPr>
            <a:xfrm>
              <a:off x="8994452" y="5954418"/>
              <a:ext cx="2340000" cy="288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tIns="36000" bIns="36000" rtlCol="0" anchor="ctr"/>
            <a:lstStyle/>
            <a:p>
              <a:pPr algn="ctr"/>
              <a:r>
                <a:rPr lang="en-US" altLang="ko-KR" sz="1500" dirty="0">
                  <a:solidFill>
                    <a:schemeClr val="bg1">
                      <a:lumMod val="85000"/>
                    </a:schemeClr>
                  </a:solidFill>
                  <a:latin typeface="Arials"/>
                </a:rPr>
                <a:t>nonce</a:t>
              </a:r>
              <a:endParaRPr lang="ko-KR" altLang="en-US" sz="1500" dirty="0">
                <a:solidFill>
                  <a:schemeClr val="bg1">
                    <a:lumMod val="85000"/>
                  </a:schemeClr>
                </a:solidFill>
                <a:latin typeface="Arials"/>
              </a:endParaRPr>
            </a:p>
          </p:txBody>
        </p:sp>
        <p:sp>
          <p:nvSpPr>
            <p:cNvPr id="67" name="직사각형 66">
              <a:extLst>
                <a:ext uri="{FF2B5EF4-FFF2-40B4-BE49-F238E27FC236}">
                  <a16:creationId xmlns:a16="http://schemas.microsoft.com/office/drawing/2014/main" id="{C4A7DF59-DE6F-481B-95DE-088E78AD561A}"/>
                </a:ext>
              </a:extLst>
            </p:cNvPr>
            <p:cNvSpPr/>
            <p:nvPr/>
          </p:nvSpPr>
          <p:spPr>
            <a:xfrm>
              <a:off x="8994452" y="6296360"/>
              <a:ext cx="2340000" cy="288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tIns="36000" bIns="36000" rtlCol="0" anchor="ctr"/>
            <a:lstStyle/>
            <a:p>
              <a:pPr algn="ctr"/>
              <a:r>
                <a:rPr lang="en-US" altLang="ko-KR" sz="1500" dirty="0" err="1">
                  <a:solidFill>
                    <a:schemeClr val="bg1">
                      <a:lumMod val="85000"/>
                    </a:schemeClr>
                  </a:solidFill>
                  <a:latin typeface="Arials"/>
                </a:rPr>
                <a:t>baseFee</a:t>
              </a:r>
              <a:endParaRPr lang="ko-KR" altLang="en-US" sz="1500" dirty="0">
                <a:solidFill>
                  <a:schemeClr val="bg1">
                    <a:lumMod val="85000"/>
                  </a:schemeClr>
                </a:solidFill>
                <a:latin typeface="Arials"/>
              </a:endParaRPr>
            </a:p>
          </p:txBody>
        </p:sp>
        <p:sp>
          <p:nvSpPr>
            <p:cNvPr id="68" name="직사각형 67">
              <a:extLst>
                <a:ext uri="{FF2B5EF4-FFF2-40B4-BE49-F238E27FC236}">
                  <a16:creationId xmlns:a16="http://schemas.microsoft.com/office/drawing/2014/main" id="{F1B4DACE-320E-4F02-BA86-0FD8B57DB407}"/>
                </a:ext>
              </a:extLst>
            </p:cNvPr>
            <p:cNvSpPr/>
            <p:nvPr/>
          </p:nvSpPr>
          <p:spPr>
            <a:xfrm>
              <a:off x="8904312" y="1052607"/>
              <a:ext cx="2520280" cy="5613305"/>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500" dirty="0">
                <a:solidFill>
                  <a:schemeClr val="bg1">
                    <a:lumMod val="85000"/>
                  </a:schemeClr>
                </a:solidFill>
              </a:endParaRPr>
            </a:p>
          </p:txBody>
        </p:sp>
        <p:sp>
          <p:nvSpPr>
            <p:cNvPr id="88" name="TextBox 87">
              <a:extLst>
                <a:ext uri="{FF2B5EF4-FFF2-40B4-BE49-F238E27FC236}">
                  <a16:creationId xmlns:a16="http://schemas.microsoft.com/office/drawing/2014/main" id="{E393FEA6-1983-47F9-A437-CBF7CE31D9C1}"/>
                </a:ext>
              </a:extLst>
            </p:cNvPr>
            <p:cNvSpPr txBox="1"/>
            <p:nvPr/>
          </p:nvSpPr>
          <p:spPr>
            <a:xfrm>
              <a:off x="8857051" y="698354"/>
              <a:ext cx="2614818" cy="338554"/>
            </a:xfrm>
            <a:prstGeom prst="rect">
              <a:avLst/>
            </a:prstGeom>
            <a:noFill/>
          </p:spPr>
          <p:txBody>
            <a:bodyPr wrap="none" rtlCol="0">
              <a:spAutoFit/>
            </a:bodyPr>
            <a:lstStyle/>
            <a:p>
              <a:pPr algn="ctr"/>
              <a:r>
                <a:rPr lang="en-US" altLang="ko-KR" sz="1600" dirty="0">
                  <a:solidFill>
                    <a:schemeClr val="bg1">
                      <a:lumMod val="85000"/>
                    </a:schemeClr>
                  </a:solidFill>
                  <a:latin typeface="Arial" panose="020B0604020202020204" pitchFamily="34" charset="0"/>
                </a:rPr>
                <a:t>EIP-1559</a:t>
              </a:r>
              <a:r>
                <a:rPr lang="en-US" altLang="ko-KR" sz="1200" dirty="0">
                  <a:solidFill>
                    <a:schemeClr val="bg1">
                      <a:lumMod val="85000"/>
                    </a:schemeClr>
                  </a:solidFill>
                  <a:latin typeface="Arial" panose="020B0604020202020204" pitchFamily="34" charset="0"/>
                </a:rPr>
                <a:t> (London, 2018-08-05)</a:t>
              </a:r>
              <a:endParaRPr lang="ko-KR" altLang="en-US" sz="1200" dirty="0">
                <a:solidFill>
                  <a:schemeClr val="bg1">
                    <a:lumMod val="85000"/>
                  </a:schemeClr>
                </a:solidFill>
                <a:latin typeface="Arial" panose="020B0604020202020204" pitchFamily="34" charset="0"/>
              </a:endParaRPr>
            </a:p>
          </p:txBody>
        </p:sp>
      </p:grpSp>
      <p:sp>
        <p:nvSpPr>
          <p:cNvPr id="98" name="직사각형 97">
            <a:extLst>
              <a:ext uri="{FF2B5EF4-FFF2-40B4-BE49-F238E27FC236}">
                <a16:creationId xmlns:a16="http://schemas.microsoft.com/office/drawing/2014/main" id="{A55FFE27-0BB1-4039-9EA6-5E4C929CB9D9}"/>
              </a:ext>
            </a:extLst>
          </p:cNvPr>
          <p:cNvSpPr/>
          <p:nvPr/>
        </p:nvSpPr>
        <p:spPr>
          <a:xfrm>
            <a:off x="835426" y="5558545"/>
            <a:ext cx="2664000" cy="933036"/>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dirty="0">
                <a:solidFill>
                  <a:schemeClr val="bg1">
                    <a:lumMod val="85000"/>
                  </a:schemeClr>
                </a:solidFill>
                <a:latin typeface="Arial" panose="020B0604020202020204" pitchFamily="34" charset="0"/>
              </a:rPr>
              <a:t>World State</a:t>
            </a:r>
            <a:endParaRPr lang="ko-KR" altLang="en-US" sz="2000" dirty="0">
              <a:solidFill>
                <a:schemeClr val="bg1">
                  <a:lumMod val="85000"/>
                </a:schemeClr>
              </a:solidFill>
              <a:latin typeface="Arial" panose="020B0604020202020204" pitchFamily="34" charset="0"/>
            </a:endParaRPr>
          </a:p>
        </p:txBody>
      </p:sp>
      <p:cxnSp>
        <p:nvCxnSpPr>
          <p:cNvPr id="132" name="직선 화살표 연결선 131">
            <a:extLst>
              <a:ext uri="{FF2B5EF4-FFF2-40B4-BE49-F238E27FC236}">
                <a16:creationId xmlns:a16="http://schemas.microsoft.com/office/drawing/2014/main" id="{F896CB0A-AF91-4787-A57D-BAD4E18D57DA}"/>
              </a:ext>
            </a:extLst>
          </p:cNvPr>
          <p:cNvCxnSpPr>
            <a:stCxn id="16" idx="3"/>
            <a:endCxn id="74" idx="1"/>
          </p:cNvCxnSpPr>
          <p:nvPr/>
        </p:nvCxnSpPr>
        <p:spPr>
          <a:xfrm flipV="1">
            <a:off x="3341416" y="2679048"/>
            <a:ext cx="1592824" cy="883927"/>
          </a:xfrm>
          <a:prstGeom prst="straightConnector1">
            <a:avLst/>
          </a:prstGeom>
          <a:ln>
            <a:solidFill>
              <a:schemeClr val="bg1">
                <a:lumMod val="8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33" name="직선 화살표 연결선 132">
            <a:extLst>
              <a:ext uri="{FF2B5EF4-FFF2-40B4-BE49-F238E27FC236}">
                <a16:creationId xmlns:a16="http://schemas.microsoft.com/office/drawing/2014/main" id="{1280611C-2E4D-4022-8F90-EDB0D8B49364}"/>
              </a:ext>
            </a:extLst>
          </p:cNvPr>
          <p:cNvCxnSpPr>
            <a:cxnSpLocks/>
            <a:stCxn id="48" idx="3"/>
            <a:endCxn id="75" idx="1"/>
          </p:cNvCxnSpPr>
          <p:nvPr/>
        </p:nvCxnSpPr>
        <p:spPr>
          <a:xfrm flipV="1">
            <a:off x="3341416" y="3020985"/>
            <a:ext cx="1592824" cy="1038363"/>
          </a:xfrm>
          <a:prstGeom prst="straightConnector1">
            <a:avLst/>
          </a:prstGeom>
          <a:ln>
            <a:solidFill>
              <a:schemeClr val="bg1">
                <a:lumMod val="8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36" name="직선 화살표 연결선 135">
            <a:extLst>
              <a:ext uri="{FF2B5EF4-FFF2-40B4-BE49-F238E27FC236}">
                <a16:creationId xmlns:a16="http://schemas.microsoft.com/office/drawing/2014/main" id="{5930BE91-DCB4-4A57-A364-1D1DBB96F645}"/>
              </a:ext>
            </a:extLst>
          </p:cNvPr>
          <p:cNvCxnSpPr>
            <a:cxnSpLocks/>
            <a:stCxn id="17" idx="3"/>
            <a:endCxn id="71" idx="1"/>
          </p:cNvCxnSpPr>
          <p:nvPr/>
        </p:nvCxnSpPr>
        <p:spPr>
          <a:xfrm flipV="1">
            <a:off x="3341416" y="1653237"/>
            <a:ext cx="1592824" cy="2974996"/>
          </a:xfrm>
          <a:prstGeom prst="straightConnector1">
            <a:avLst/>
          </a:prstGeom>
          <a:ln>
            <a:solidFill>
              <a:schemeClr val="bg1">
                <a:lumMod val="8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39" name="직선 화살표 연결선 138">
            <a:extLst>
              <a:ext uri="{FF2B5EF4-FFF2-40B4-BE49-F238E27FC236}">
                <a16:creationId xmlns:a16="http://schemas.microsoft.com/office/drawing/2014/main" id="{D4851689-6F08-4CEB-93D5-E274388449D9}"/>
              </a:ext>
            </a:extLst>
          </p:cNvPr>
          <p:cNvCxnSpPr>
            <a:cxnSpLocks/>
            <a:stCxn id="98" idx="3"/>
            <a:endCxn id="73" idx="1"/>
          </p:cNvCxnSpPr>
          <p:nvPr/>
        </p:nvCxnSpPr>
        <p:spPr>
          <a:xfrm flipV="1">
            <a:off x="3499426" y="2337111"/>
            <a:ext cx="1434814" cy="3687952"/>
          </a:xfrm>
          <a:prstGeom prst="straightConnector1">
            <a:avLst/>
          </a:prstGeom>
          <a:ln>
            <a:solidFill>
              <a:schemeClr val="bg1">
                <a:lumMod val="8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43" name="직선 화살표 연결선 142">
            <a:extLst>
              <a:ext uri="{FF2B5EF4-FFF2-40B4-BE49-F238E27FC236}">
                <a16:creationId xmlns:a16="http://schemas.microsoft.com/office/drawing/2014/main" id="{D889AA40-DBE7-4272-8D5B-159E2C908F5C}"/>
              </a:ext>
            </a:extLst>
          </p:cNvPr>
          <p:cNvCxnSpPr>
            <a:cxnSpLocks/>
            <a:stCxn id="48" idx="3"/>
            <a:endCxn id="76" idx="1"/>
          </p:cNvCxnSpPr>
          <p:nvPr/>
        </p:nvCxnSpPr>
        <p:spPr>
          <a:xfrm flipV="1">
            <a:off x="3341416" y="3362922"/>
            <a:ext cx="1592824" cy="696426"/>
          </a:xfrm>
          <a:prstGeom prst="straightConnector1">
            <a:avLst/>
          </a:prstGeom>
          <a:ln>
            <a:solidFill>
              <a:schemeClr val="bg1">
                <a:lumMod val="8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4102069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E4C146C7-3A40-47DD-A4CB-32EDC2EEE8F3}"/>
              </a:ext>
            </a:extLst>
          </p:cNvPr>
          <p:cNvSpPr>
            <a:spLocks noGrp="1"/>
          </p:cNvSpPr>
          <p:nvPr>
            <p:ph idx="1"/>
          </p:nvPr>
        </p:nvSpPr>
        <p:spPr>
          <a:xfrm>
            <a:off x="241299" y="657225"/>
            <a:ext cx="11683999" cy="6066304"/>
          </a:xfrm>
        </p:spPr>
        <p:txBody>
          <a:bodyPr anchor="ctr" anchorCtr="1">
            <a:normAutofit/>
          </a:bodyPr>
          <a:lstStyle/>
          <a:p>
            <a:pPr indent="0" algn="ctr">
              <a:buNone/>
            </a:pPr>
            <a:r>
              <a:rPr lang="ko-KR" altLang="en-US" sz="5000" b="1" dirty="0"/>
              <a:t>블록체인 구조</a:t>
            </a:r>
            <a:endParaRPr lang="en-US" altLang="ko-KR" sz="5000" b="1" dirty="0"/>
          </a:p>
          <a:p>
            <a:pPr indent="0" algn="ctr">
              <a:buNone/>
            </a:pPr>
            <a:endParaRPr lang="en-US" altLang="ko-KR" sz="3000" b="1" dirty="0"/>
          </a:p>
          <a:p>
            <a:pPr indent="0" algn="ctr">
              <a:buNone/>
            </a:pPr>
            <a:r>
              <a:rPr lang="ko-KR" altLang="en-US" sz="3000" b="1" dirty="0"/>
              <a:t>비잔티움 장군 문제</a:t>
            </a:r>
            <a:endParaRPr lang="en-US" altLang="ko-KR" sz="3000" b="1" dirty="0"/>
          </a:p>
          <a:p>
            <a:pPr indent="0" algn="ctr">
              <a:buNone/>
            </a:pPr>
            <a:r>
              <a:rPr lang="en-US" altLang="ko-KR" sz="3000" b="1" dirty="0"/>
              <a:t>P2P </a:t>
            </a:r>
            <a:r>
              <a:rPr lang="ko-KR" altLang="en-US" sz="3000" b="1" dirty="0"/>
              <a:t>네트워크</a:t>
            </a:r>
            <a:endParaRPr lang="en-US" altLang="ko-KR" sz="3000" b="1" dirty="0"/>
          </a:p>
          <a:p>
            <a:pPr indent="0" algn="ctr">
              <a:buNone/>
            </a:pPr>
            <a:r>
              <a:rPr lang="ko-KR" altLang="en-US" sz="3000" b="1" dirty="0"/>
              <a:t>전자서명</a:t>
            </a:r>
            <a:endParaRPr lang="en-US" altLang="ko-KR" sz="3000" b="1" dirty="0"/>
          </a:p>
          <a:p>
            <a:pPr indent="0" algn="ctr">
              <a:buNone/>
            </a:pPr>
            <a:r>
              <a:rPr lang="ko-KR" altLang="en-US" sz="3000" b="1" dirty="0"/>
              <a:t>합의 알고리즘</a:t>
            </a:r>
            <a:endParaRPr lang="en-US" altLang="ko-KR" sz="3000" b="1" dirty="0"/>
          </a:p>
          <a:p>
            <a:pPr indent="0" algn="ctr">
              <a:buNone/>
            </a:pPr>
            <a:r>
              <a:rPr lang="ko-KR" altLang="en-US" sz="3000" b="1" dirty="0"/>
              <a:t>지갑</a:t>
            </a:r>
            <a:endParaRPr lang="en-US" altLang="ko-KR" sz="3000" b="1" dirty="0"/>
          </a:p>
        </p:txBody>
      </p:sp>
      <p:sp>
        <p:nvSpPr>
          <p:cNvPr id="3" name="제목 2">
            <a:extLst>
              <a:ext uri="{FF2B5EF4-FFF2-40B4-BE49-F238E27FC236}">
                <a16:creationId xmlns:a16="http://schemas.microsoft.com/office/drawing/2014/main" id="{A2A3CBA3-B6E3-4663-989D-064A65E300BA}"/>
              </a:ext>
            </a:extLst>
          </p:cNvPr>
          <p:cNvSpPr>
            <a:spLocks noGrp="1"/>
          </p:cNvSpPr>
          <p:nvPr>
            <p:ph type="title"/>
          </p:nvPr>
        </p:nvSpPr>
        <p:spPr/>
        <p:txBody>
          <a:bodyPr/>
          <a:lstStyle/>
          <a:p>
            <a:r>
              <a:rPr lang="ko-KR" altLang="en-US" dirty="0"/>
              <a:t>블록체인 구조</a:t>
            </a:r>
          </a:p>
        </p:txBody>
      </p:sp>
    </p:spTree>
    <p:extLst>
      <p:ext uri="{BB962C8B-B14F-4D97-AF65-F5344CB8AC3E}">
        <p14:creationId xmlns:p14="http://schemas.microsoft.com/office/powerpoint/2010/main" val="72917762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E4C146C7-3A40-47DD-A4CB-32EDC2EEE8F3}"/>
              </a:ext>
            </a:extLst>
          </p:cNvPr>
          <p:cNvSpPr>
            <a:spLocks noGrp="1"/>
          </p:cNvSpPr>
          <p:nvPr>
            <p:ph idx="1"/>
          </p:nvPr>
        </p:nvSpPr>
        <p:spPr>
          <a:xfrm>
            <a:off x="241299" y="657225"/>
            <a:ext cx="11683999" cy="4932363"/>
          </a:xfrm>
        </p:spPr>
        <p:txBody>
          <a:bodyPr anchor="ctr" anchorCtr="1">
            <a:normAutofit/>
          </a:bodyPr>
          <a:lstStyle/>
          <a:p>
            <a:pPr indent="0" algn="ctr">
              <a:buNone/>
            </a:pPr>
            <a:r>
              <a:rPr lang="ko-KR" altLang="en-US" sz="3000" b="1" dirty="0"/>
              <a:t>비잔티움 장군 문제</a:t>
            </a:r>
            <a:endParaRPr lang="en-US" altLang="ko-KR" sz="3000" b="1" dirty="0"/>
          </a:p>
          <a:p>
            <a:pPr indent="0" algn="ctr">
              <a:buNone/>
            </a:pPr>
            <a:r>
              <a:rPr lang="en-US" altLang="ko-KR" sz="3000" b="1" dirty="0"/>
              <a:t>(The Byzantine Generals Problem)</a:t>
            </a:r>
          </a:p>
        </p:txBody>
      </p:sp>
      <p:sp>
        <p:nvSpPr>
          <p:cNvPr id="3" name="제목 2">
            <a:extLst>
              <a:ext uri="{FF2B5EF4-FFF2-40B4-BE49-F238E27FC236}">
                <a16:creationId xmlns:a16="http://schemas.microsoft.com/office/drawing/2014/main" id="{A2A3CBA3-B6E3-4663-989D-064A65E300BA}"/>
              </a:ext>
            </a:extLst>
          </p:cNvPr>
          <p:cNvSpPr>
            <a:spLocks noGrp="1"/>
          </p:cNvSpPr>
          <p:nvPr>
            <p:ph type="title"/>
          </p:nvPr>
        </p:nvSpPr>
        <p:spPr/>
        <p:txBody>
          <a:bodyPr/>
          <a:lstStyle/>
          <a:p>
            <a:r>
              <a:rPr lang="ko-KR" altLang="en-US" dirty="0"/>
              <a:t>비잔티움 장군 문제</a:t>
            </a:r>
          </a:p>
        </p:txBody>
      </p:sp>
    </p:spTree>
    <p:extLst>
      <p:ext uri="{BB962C8B-B14F-4D97-AF65-F5344CB8AC3E}">
        <p14:creationId xmlns:p14="http://schemas.microsoft.com/office/powerpoint/2010/main" val="85822250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4FE01BB0-2F5C-4069-9A59-51636C91216A}"/>
              </a:ext>
            </a:extLst>
          </p:cNvPr>
          <p:cNvSpPr>
            <a:spLocks noGrp="1"/>
          </p:cNvSpPr>
          <p:nvPr>
            <p:ph type="title"/>
          </p:nvPr>
        </p:nvSpPr>
        <p:spPr/>
        <p:txBody>
          <a:bodyPr/>
          <a:lstStyle/>
          <a:p>
            <a:r>
              <a:rPr lang="ko-KR" altLang="en-US" dirty="0"/>
              <a:t>비잔티움 장군 문제 </a:t>
            </a:r>
            <a:r>
              <a:rPr lang="en-US" altLang="ko-KR" dirty="0"/>
              <a:t>(Byzantine Generals Problem)</a:t>
            </a:r>
            <a:endParaRPr lang="ko-KR" altLang="en-US" dirty="0"/>
          </a:p>
        </p:txBody>
      </p:sp>
      <p:sp>
        <p:nvSpPr>
          <p:cNvPr id="4" name="내용 개체 틀 1">
            <a:extLst>
              <a:ext uri="{FF2B5EF4-FFF2-40B4-BE49-F238E27FC236}">
                <a16:creationId xmlns:a16="http://schemas.microsoft.com/office/drawing/2014/main" id="{B012BC3D-703B-4109-8F2B-4A9B14A407E8}"/>
              </a:ext>
            </a:extLst>
          </p:cNvPr>
          <p:cNvSpPr txBox="1">
            <a:spLocks/>
          </p:cNvSpPr>
          <p:nvPr/>
        </p:nvSpPr>
        <p:spPr>
          <a:xfrm>
            <a:off x="241299" y="674860"/>
            <a:ext cx="11683999" cy="6030740"/>
          </a:xfrm>
          <a:prstGeom prst="rect">
            <a:avLst/>
          </a:prstGeom>
        </p:spPr>
        <p:txBody>
          <a:bodyPr vert="horz" lIns="91440" tIns="45720" rIns="91440" bIns="45720" rtlCol="0">
            <a:normAutofit/>
          </a:bodyPr>
          <a:lstStyle>
            <a:lvl1pPr marL="0" indent="-144000" algn="l" defTabSz="914400" rtl="0" eaLnBrk="1" latinLnBrk="1" hangingPunct="1">
              <a:lnSpc>
                <a:spcPct val="105000"/>
              </a:lnSpc>
              <a:spcBef>
                <a:spcPts val="1000"/>
              </a:spcBef>
              <a:buFont typeface="Arial" panose="020B0604020202020204" pitchFamily="34" charset="0"/>
              <a:buChar char="•"/>
              <a:defRPr sz="1800" kern="1200" spc="-90" baseline="0">
                <a:solidFill>
                  <a:schemeClr val="bg1">
                    <a:lumMod val="85000"/>
                  </a:schemeClr>
                </a:solidFill>
                <a:latin typeface="Arial" panose="020B0604020202020204" pitchFamily="34" charset="0"/>
                <a:ea typeface="맑은 고딕" panose="020B0503020000020004" pitchFamily="50" charset="-127"/>
                <a:cs typeface="+mn-cs"/>
              </a:defRPr>
            </a:lvl1pPr>
            <a:lvl2pPr marL="360000" indent="-144000" algn="l" defTabSz="914400" rtl="0" eaLnBrk="1" latinLnBrk="1" hangingPunct="1">
              <a:lnSpc>
                <a:spcPct val="105000"/>
              </a:lnSpc>
              <a:spcBef>
                <a:spcPts val="500"/>
              </a:spcBef>
              <a:buFont typeface="Arial" panose="020B0604020202020204" pitchFamily="34" charset="0"/>
              <a:buChar char="•"/>
              <a:defRPr sz="1600" kern="1200" spc="-90" baseline="0">
                <a:solidFill>
                  <a:schemeClr val="bg1">
                    <a:lumMod val="85000"/>
                  </a:schemeClr>
                </a:solidFill>
                <a:latin typeface="Arial" panose="020B0604020202020204" pitchFamily="34" charset="0"/>
                <a:ea typeface="맑은 고딕" panose="020B0503020000020004" pitchFamily="50" charset="-127"/>
                <a:cs typeface="+mn-cs"/>
              </a:defRPr>
            </a:lvl2pPr>
            <a:lvl3pPr marL="540000" indent="-144000" algn="l" defTabSz="914400" rtl="0" eaLnBrk="1" latinLnBrk="1" hangingPunct="1">
              <a:lnSpc>
                <a:spcPct val="105000"/>
              </a:lnSpc>
              <a:spcBef>
                <a:spcPts val="500"/>
              </a:spcBef>
              <a:buFont typeface="Arial" panose="020B0604020202020204" pitchFamily="34" charset="0"/>
              <a:buChar char="•"/>
              <a:defRPr sz="1400" kern="1200" spc="-90" baseline="0">
                <a:solidFill>
                  <a:schemeClr val="bg1">
                    <a:lumMod val="85000"/>
                  </a:schemeClr>
                </a:solidFill>
                <a:latin typeface="Arial" panose="020B0604020202020204" pitchFamily="34" charset="0"/>
                <a:ea typeface="맑은 고딕" panose="020B0503020000020004" pitchFamily="50" charset="-127"/>
                <a:cs typeface="+mn-cs"/>
              </a:defRPr>
            </a:lvl3pPr>
            <a:lvl4pPr marL="720000" indent="-144000" algn="l" defTabSz="914400" rtl="0" eaLnBrk="1" latinLnBrk="1" hangingPunct="1">
              <a:lnSpc>
                <a:spcPct val="105000"/>
              </a:lnSpc>
              <a:spcBef>
                <a:spcPts val="500"/>
              </a:spcBef>
              <a:buFont typeface="Arial" panose="020B0604020202020204" pitchFamily="34" charset="0"/>
              <a:buChar char="•"/>
              <a:defRPr sz="1300" kern="1200" spc="-90" baseline="0">
                <a:solidFill>
                  <a:schemeClr val="bg1">
                    <a:lumMod val="85000"/>
                  </a:schemeClr>
                </a:solidFill>
                <a:latin typeface="Arial" panose="020B0604020202020204" pitchFamily="34" charset="0"/>
                <a:ea typeface="맑은 고딕" panose="020B0503020000020004" pitchFamily="50" charset="-127"/>
                <a:cs typeface="+mn-cs"/>
              </a:defRPr>
            </a:lvl4pPr>
            <a:lvl5pPr marL="900000" indent="-144000" algn="l" defTabSz="914400" rtl="0" eaLnBrk="1" latinLnBrk="1" hangingPunct="1">
              <a:lnSpc>
                <a:spcPct val="105000"/>
              </a:lnSpc>
              <a:spcBef>
                <a:spcPts val="500"/>
              </a:spcBef>
              <a:buFont typeface="Arial" panose="020B0604020202020204" pitchFamily="34" charset="0"/>
              <a:buChar char="•"/>
              <a:defRPr sz="1200" kern="1200" spc="-90" baseline="0">
                <a:solidFill>
                  <a:schemeClr val="bg1">
                    <a:lumMod val="85000"/>
                  </a:schemeClr>
                </a:solidFill>
                <a:latin typeface="Arial" panose="020B0604020202020204" pitchFamily="34" charset="0"/>
                <a:ea typeface="맑은 고딕" panose="020B0503020000020004"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44000"/>
            <a:r>
              <a:rPr lang="ko-KR" altLang="en-US" dirty="0">
                <a:solidFill>
                  <a:srgbClr val="FFC700"/>
                </a:solidFill>
              </a:rPr>
              <a:t>신뢰할 수 없는 분산 네트워크 환경에서 악의적인 노드 존재 시에도</a:t>
            </a:r>
            <a:br>
              <a:rPr lang="en-US" altLang="ko-KR" dirty="0">
                <a:solidFill>
                  <a:srgbClr val="FFC700"/>
                </a:solidFill>
              </a:rPr>
            </a:br>
            <a:r>
              <a:rPr lang="ko-KR" altLang="en-US" dirty="0">
                <a:solidFill>
                  <a:srgbClr val="FFC700"/>
                </a:solidFill>
              </a:rPr>
              <a:t>안전하게 메시지 전송 및 데이터 상태 공유 방법은 무엇인가</a:t>
            </a:r>
            <a:r>
              <a:rPr lang="en-US" altLang="ko-KR" dirty="0">
                <a:solidFill>
                  <a:srgbClr val="FFC700"/>
                </a:solidFill>
              </a:rPr>
              <a:t>?</a:t>
            </a:r>
          </a:p>
          <a:p>
            <a:r>
              <a:rPr lang="ko-KR" altLang="en-US" dirty="0"/>
              <a:t>비잔티움 장군 문제 </a:t>
            </a:r>
            <a:r>
              <a:rPr lang="en-US" altLang="ko-KR" dirty="0"/>
              <a:t>(The Byzantine Generals Problem) – </a:t>
            </a:r>
            <a:r>
              <a:rPr lang="en-US" altLang="ko-KR" sz="1600" dirty="0">
                <a:hlinkClick r:id="rId3"/>
              </a:rPr>
              <a:t>Paper</a:t>
            </a:r>
            <a:endParaRPr lang="en-US" altLang="ko-KR" sz="1600" dirty="0"/>
          </a:p>
          <a:p>
            <a:pPr lvl="1">
              <a:lnSpc>
                <a:spcPct val="120000"/>
              </a:lnSpc>
            </a:pPr>
            <a:r>
              <a:rPr lang="en-US" altLang="ko-KR" dirty="0"/>
              <a:t>1982</a:t>
            </a:r>
            <a:r>
              <a:rPr lang="ko-KR" altLang="en-US" dirty="0"/>
              <a:t>년 </a:t>
            </a:r>
            <a:r>
              <a:rPr lang="ko-KR" altLang="en-US" dirty="0" err="1"/>
              <a:t>레슬리</a:t>
            </a:r>
            <a:r>
              <a:rPr lang="ko-KR" altLang="en-US" dirty="0"/>
              <a:t> </a:t>
            </a:r>
            <a:r>
              <a:rPr lang="ko-KR" altLang="en-US" dirty="0" err="1"/>
              <a:t>램포트</a:t>
            </a:r>
            <a:r>
              <a:rPr lang="en-US" altLang="ko-KR" dirty="0"/>
              <a:t>(Leslie </a:t>
            </a:r>
            <a:r>
              <a:rPr lang="en-US" altLang="ko-KR" dirty="0" err="1"/>
              <a:t>Lamport</a:t>
            </a:r>
            <a:r>
              <a:rPr lang="en-US" altLang="ko-KR" dirty="0"/>
              <a:t>), </a:t>
            </a:r>
            <a:r>
              <a:rPr lang="ko-KR" altLang="en-US" dirty="0" err="1"/>
              <a:t>쇼스탁</a:t>
            </a:r>
            <a:r>
              <a:rPr lang="en-US" altLang="ko-KR" dirty="0"/>
              <a:t>(Robert </a:t>
            </a:r>
            <a:r>
              <a:rPr lang="en-US" altLang="ko-KR" dirty="0" err="1"/>
              <a:t>Shostak</a:t>
            </a:r>
            <a:r>
              <a:rPr lang="en-US" altLang="ko-KR" dirty="0"/>
              <a:t>), </a:t>
            </a:r>
            <a:r>
              <a:rPr lang="ko-KR" altLang="en-US" dirty="0"/>
              <a:t>피스</a:t>
            </a:r>
            <a:r>
              <a:rPr lang="en-US" altLang="ko-KR" dirty="0"/>
              <a:t>(Marshall Pease)</a:t>
            </a:r>
            <a:r>
              <a:rPr lang="ko-KR" altLang="en-US" dirty="0"/>
              <a:t>가 공저한 논문</a:t>
            </a:r>
            <a:endParaRPr lang="en-US" altLang="ko-KR" dirty="0"/>
          </a:p>
          <a:p>
            <a:pPr lvl="1">
              <a:lnSpc>
                <a:spcPct val="120000"/>
              </a:lnSpc>
            </a:pPr>
            <a:r>
              <a:rPr lang="ko-KR" altLang="en-US" dirty="0"/>
              <a:t>적군의 도시를 공격하려는 비잔티움 제국군의 여러 부대가 지리적으로 떨어진 상태에서 각 부대의 장군들이 </a:t>
            </a:r>
            <a:r>
              <a:rPr lang="en-US" altLang="ko-KR" dirty="0"/>
              <a:t>(</a:t>
            </a:r>
            <a:r>
              <a:rPr lang="ko-KR" altLang="en-US" dirty="0"/>
              <a:t>중간에 잡힐지도 모르는</a:t>
            </a:r>
            <a:r>
              <a:rPr lang="en-US" altLang="ko-KR" dirty="0"/>
              <a:t>) </a:t>
            </a:r>
            <a:r>
              <a:rPr lang="ko-KR" altLang="en-US" dirty="0"/>
              <a:t>전령을 통해 교신하면서 공격 계획을 함께 세우는 상황을 가정 </a:t>
            </a:r>
            <a:r>
              <a:rPr lang="en-US" altLang="ko-KR" dirty="0"/>
              <a:t>– </a:t>
            </a:r>
            <a:r>
              <a:rPr lang="ko-KR" altLang="en-US" sz="1200" dirty="0">
                <a:hlinkClick r:id="rId4"/>
              </a:rPr>
              <a:t>위키백과</a:t>
            </a:r>
            <a:endParaRPr lang="en-US" altLang="ko-KR" sz="1200" dirty="0"/>
          </a:p>
          <a:p>
            <a:pPr lvl="1">
              <a:lnSpc>
                <a:spcPct val="120000"/>
              </a:lnSpc>
            </a:pPr>
            <a:r>
              <a:rPr lang="ko-KR" altLang="en-US" dirty="0"/>
              <a:t>배신자가 존재할 경우에도 합의에 성공하려면 배신자를 포함하여 총 몇 명의 장군이 네트워크에 있어야 할 지를 정하는 것</a:t>
            </a:r>
            <a:endParaRPr lang="en-US" altLang="ko-KR" dirty="0"/>
          </a:p>
          <a:p>
            <a:pPr lvl="1">
              <a:lnSpc>
                <a:spcPct val="120000"/>
              </a:lnSpc>
            </a:pPr>
            <a:r>
              <a:rPr lang="ko-KR" altLang="en-US" dirty="0"/>
              <a:t>한 체계 내에서 연결된 다양한 시스템들이 그 중 일부가 에러 코드</a:t>
            </a:r>
            <a:r>
              <a:rPr lang="en-US" altLang="ko-KR" dirty="0"/>
              <a:t>, </a:t>
            </a:r>
            <a:r>
              <a:rPr lang="ko-KR" altLang="en-US" dirty="0"/>
              <a:t>혹은 잘못된 명령어 전달하는 상황에서 어떻게 시스템들의 기능을 정상으로 유지시키고</a:t>
            </a:r>
            <a:r>
              <a:rPr lang="en-US" altLang="ko-KR" dirty="0"/>
              <a:t>, </a:t>
            </a:r>
            <a:r>
              <a:rPr lang="ko-KR" altLang="en-US" dirty="0"/>
              <a:t>체계를 정상 작동 </a:t>
            </a:r>
            <a:r>
              <a:rPr lang="ko-KR" altLang="en-US" dirty="0" err="1"/>
              <a:t>시킬수</a:t>
            </a:r>
            <a:r>
              <a:rPr lang="ko-KR" altLang="en-US" dirty="0"/>
              <a:t> 있는지 고민하는 일종의 사고 실험  </a:t>
            </a:r>
            <a:r>
              <a:rPr lang="en-US" altLang="ko-KR" dirty="0"/>
              <a:t>- </a:t>
            </a:r>
            <a:r>
              <a:rPr lang="ko-KR" altLang="en-US" sz="1200" dirty="0">
                <a:hlinkClick r:id="rId5"/>
              </a:rPr>
              <a:t>나무위키</a:t>
            </a:r>
            <a:endParaRPr lang="en-US" altLang="ko-KR" dirty="0"/>
          </a:p>
          <a:p>
            <a:r>
              <a:rPr lang="en-US" altLang="ko-KR" dirty="0"/>
              <a:t>Bitcoin mailing list </a:t>
            </a:r>
            <a:r>
              <a:rPr lang="en-US" altLang="ko-KR" sz="1400" dirty="0">
                <a:hlinkClick r:id="rId6"/>
              </a:rPr>
              <a:t>#014847 – James A. Donald</a:t>
            </a:r>
            <a:r>
              <a:rPr lang="en-US" altLang="ko-KR" sz="1400" dirty="0"/>
              <a:t>, 2008-11-13 06:16:31</a:t>
            </a:r>
          </a:p>
          <a:p>
            <a:pPr lvl="1">
              <a:lnSpc>
                <a:spcPct val="120000"/>
              </a:lnSpc>
            </a:pPr>
            <a:r>
              <a:rPr lang="en-US" altLang="ko-KR" sz="1600" dirty="0"/>
              <a:t>It is not sufficient that everyone knows X.</a:t>
            </a:r>
            <a:br>
              <a:rPr lang="en-US" altLang="ko-KR" sz="1600" dirty="0"/>
            </a:br>
            <a:r>
              <a:rPr lang="en-US" altLang="ko-KR" sz="1600" dirty="0"/>
              <a:t>We also need everyone to know that everyone knows X, </a:t>
            </a:r>
            <a:br>
              <a:rPr lang="en-US" altLang="ko-KR" sz="1600" dirty="0"/>
            </a:br>
            <a:r>
              <a:rPr lang="en-US" altLang="ko-KR" sz="1600" dirty="0"/>
              <a:t>and that everyone knows that everyone knows that everyone knows X</a:t>
            </a:r>
            <a:br>
              <a:rPr lang="en-US" altLang="ko-KR" sz="1600" dirty="0"/>
            </a:br>
            <a:r>
              <a:rPr lang="en-US" altLang="ko-KR" sz="1600" dirty="0"/>
              <a:t>- which, as in the Byzantine Generals problem, is the classic hard problem of distributed data processing.</a:t>
            </a:r>
            <a:endParaRPr lang="en-US" altLang="ko-KR" sz="1800" dirty="0"/>
          </a:p>
          <a:p>
            <a:pPr lvl="1">
              <a:lnSpc>
                <a:spcPct val="120000"/>
              </a:lnSpc>
            </a:pPr>
            <a:r>
              <a:rPr lang="ko-KR" altLang="en-US" sz="1600" dirty="0"/>
              <a:t>모두가 </a:t>
            </a:r>
            <a:r>
              <a:rPr lang="en-US" altLang="ko-KR" sz="1600" dirty="0"/>
              <a:t>X</a:t>
            </a:r>
            <a:r>
              <a:rPr lang="ko-KR" altLang="en-US" sz="1600" dirty="0"/>
              <a:t>를 안다는 사실로는 충분하지 않습니다</a:t>
            </a:r>
            <a:r>
              <a:rPr lang="en-US" altLang="ko-KR" sz="1600" dirty="0"/>
              <a:t>.</a:t>
            </a:r>
            <a:br>
              <a:rPr lang="en-US" altLang="ko-KR" sz="1600" dirty="0"/>
            </a:br>
            <a:r>
              <a:rPr lang="ko-KR" altLang="en-US" sz="1600" dirty="0"/>
              <a:t>모두가 </a:t>
            </a:r>
            <a:r>
              <a:rPr lang="en-US" altLang="ko-KR" sz="1600" dirty="0"/>
              <a:t>X</a:t>
            </a:r>
            <a:r>
              <a:rPr lang="ko-KR" altLang="en-US" sz="1600" dirty="0"/>
              <a:t>를 안다는 사실도 모두가 알아야 하며</a:t>
            </a:r>
            <a:r>
              <a:rPr lang="en-US" altLang="ko-KR" sz="1600" dirty="0"/>
              <a:t>, </a:t>
            </a:r>
            <a:br>
              <a:rPr lang="en-US" altLang="ko-KR" sz="1600" dirty="0"/>
            </a:br>
            <a:r>
              <a:rPr lang="ko-KR" altLang="en-US" sz="1600" dirty="0"/>
              <a:t>또 모두가 </a:t>
            </a:r>
            <a:r>
              <a:rPr lang="en-US" altLang="ko-KR" sz="1600" dirty="0"/>
              <a:t>X</a:t>
            </a:r>
            <a:r>
              <a:rPr lang="ko-KR" altLang="en-US" sz="1600" dirty="0"/>
              <a:t>를 안다는 사실을 우리가 모두 다 안다는 사실도 전원이 알아야 한다</a:t>
            </a:r>
            <a:r>
              <a:rPr lang="en-US" altLang="ko-KR" sz="1600" dirty="0"/>
              <a:t>. </a:t>
            </a:r>
            <a:br>
              <a:rPr lang="en-US" altLang="ko-KR" sz="1600" dirty="0"/>
            </a:br>
            <a:r>
              <a:rPr lang="ko-KR" altLang="en-US" sz="1600" dirty="0"/>
              <a:t>이는 비잔틴 장군 문제처럼</a:t>
            </a:r>
            <a:r>
              <a:rPr lang="en-US" altLang="ko-KR" sz="1600" dirty="0"/>
              <a:t>, </a:t>
            </a:r>
            <a:r>
              <a:rPr lang="ko-KR" altLang="en-US" sz="1600" dirty="0"/>
              <a:t>분산 데이터 시스템에서 오래된 난제이다</a:t>
            </a:r>
            <a:r>
              <a:rPr lang="en-US" altLang="ko-KR" sz="1600" dirty="0"/>
              <a:t>.</a:t>
            </a:r>
          </a:p>
        </p:txBody>
      </p:sp>
    </p:spTree>
    <p:extLst>
      <p:ext uri="{BB962C8B-B14F-4D97-AF65-F5344CB8AC3E}">
        <p14:creationId xmlns:p14="http://schemas.microsoft.com/office/powerpoint/2010/main" val="391230321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4FE01BB0-2F5C-4069-9A59-51636C91216A}"/>
              </a:ext>
            </a:extLst>
          </p:cNvPr>
          <p:cNvSpPr>
            <a:spLocks noGrp="1"/>
          </p:cNvSpPr>
          <p:nvPr>
            <p:ph type="title"/>
          </p:nvPr>
        </p:nvSpPr>
        <p:spPr/>
        <p:txBody>
          <a:bodyPr/>
          <a:lstStyle/>
          <a:p>
            <a:r>
              <a:rPr lang="ko-KR" altLang="en-US" dirty="0"/>
              <a:t>비잔티움 장군 문제 </a:t>
            </a:r>
            <a:r>
              <a:rPr lang="en-US" altLang="ko-KR" dirty="0"/>
              <a:t>(Byzantine Generals Problem)</a:t>
            </a:r>
            <a:endParaRPr lang="ko-KR" altLang="en-US" dirty="0"/>
          </a:p>
        </p:txBody>
      </p:sp>
      <p:sp>
        <p:nvSpPr>
          <p:cNvPr id="31" name="내용 개체 틀 1">
            <a:extLst>
              <a:ext uri="{FF2B5EF4-FFF2-40B4-BE49-F238E27FC236}">
                <a16:creationId xmlns:a16="http://schemas.microsoft.com/office/drawing/2014/main" id="{A1888C99-6C14-4E1B-A4A6-F9DFA9F2B47C}"/>
              </a:ext>
            </a:extLst>
          </p:cNvPr>
          <p:cNvSpPr txBox="1">
            <a:spLocks/>
          </p:cNvSpPr>
          <p:nvPr/>
        </p:nvSpPr>
        <p:spPr>
          <a:xfrm>
            <a:off x="241299" y="674860"/>
            <a:ext cx="11683999" cy="4351338"/>
          </a:xfrm>
          <a:prstGeom prst="rect">
            <a:avLst/>
          </a:prstGeom>
        </p:spPr>
        <p:txBody>
          <a:bodyPr vert="horz" lIns="91440" tIns="45720" rIns="91440" bIns="45720" rtlCol="0">
            <a:normAutofit/>
          </a:bodyPr>
          <a:lstStyle>
            <a:lvl1pPr marL="0" indent="-144000" algn="l" defTabSz="914400" rtl="0" eaLnBrk="1" latinLnBrk="1" hangingPunct="1">
              <a:lnSpc>
                <a:spcPct val="105000"/>
              </a:lnSpc>
              <a:spcBef>
                <a:spcPts val="1000"/>
              </a:spcBef>
              <a:buFont typeface="Arial" panose="020B0604020202020204" pitchFamily="34" charset="0"/>
              <a:buChar char="•"/>
              <a:defRPr sz="1800" kern="1200" spc="-90" baseline="0">
                <a:solidFill>
                  <a:schemeClr val="bg1">
                    <a:lumMod val="85000"/>
                  </a:schemeClr>
                </a:solidFill>
                <a:latin typeface="Arial" panose="020B0604020202020204" pitchFamily="34" charset="0"/>
                <a:ea typeface="맑은 고딕" panose="020B0503020000020004" pitchFamily="50" charset="-127"/>
                <a:cs typeface="+mn-cs"/>
              </a:defRPr>
            </a:lvl1pPr>
            <a:lvl2pPr marL="360000" indent="-144000" algn="l" defTabSz="914400" rtl="0" eaLnBrk="1" latinLnBrk="1" hangingPunct="1">
              <a:lnSpc>
                <a:spcPct val="105000"/>
              </a:lnSpc>
              <a:spcBef>
                <a:spcPts val="500"/>
              </a:spcBef>
              <a:buFont typeface="Arial" panose="020B0604020202020204" pitchFamily="34" charset="0"/>
              <a:buChar char="•"/>
              <a:defRPr sz="1600" kern="1200" spc="-90" baseline="0">
                <a:solidFill>
                  <a:schemeClr val="bg1">
                    <a:lumMod val="85000"/>
                  </a:schemeClr>
                </a:solidFill>
                <a:latin typeface="Arial" panose="020B0604020202020204" pitchFamily="34" charset="0"/>
                <a:ea typeface="맑은 고딕" panose="020B0503020000020004" pitchFamily="50" charset="-127"/>
                <a:cs typeface="+mn-cs"/>
              </a:defRPr>
            </a:lvl2pPr>
            <a:lvl3pPr marL="540000" indent="-144000" algn="l" defTabSz="914400" rtl="0" eaLnBrk="1" latinLnBrk="1" hangingPunct="1">
              <a:lnSpc>
                <a:spcPct val="105000"/>
              </a:lnSpc>
              <a:spcBef>
                <a:spcPts val="500"/>
              </a:spcBef>
              <a:buFont typeface="Arial" panose="020B0604020202020204" pitchFamily="34" charset="0"/>
              <a:buChar char="•"/>
              <a:defRPr sz="1400" kern="1200" spc="-90" baseline="0">
                <a:solidFill>
                  <a:schemeClr val="bg1">
                    <a:lumMod val="85000"/>
                  </a:schemeClr>
                </a:solidFill>
                <a:latin typeface="Arial" panose="020B0604020202020204" pitchFamily="34" charset="0"/>
                <a:ea typeface="맑은 고딕" panose="020B0503020000020004" pitchFamily="50" charset="-127"/>
                <a:cs typeface="+mn-cs"/>
              </a:defRPr>
            </a:lvl3pPr>
            <a:lvl4pPr marL="720000" indent="-144000" algn="l" defTabSz="914400" rtl="0" eaLnBrk="1" latinLnBrk="1" hangingPunct="1">
              <a:lnSpc>
                <a:spcPct val="105000"/>
              </a:lnSpc>
              <a:spcBef>
                <a:spcPts val="500"/>
              </a:spcBef>
              <a:buFont typeface="Arial" panose="020B0604020202020204" pitchFamily="34" charset="0"/>
              <a:buChar char="•"/>
              <a:defRPr sz="1300" kern="1200" spc="-90" baseline="0">
                <a:solidFill>
                  <a:schemeClr val="bg1">
                    <a:lumMod val="85000"/>
                  </a:schemeClr>
                </a:solidFill>
                <a:latin typeface="Arial" panose="020B0604020202020204" pitchFamily="34" charset="0"/>
                <a:ea typeface="맑은 고딕" panose="020B0503020000020004" pitchFamily="50" charset="-127"/>
                <a:cs typeface="+mn-cs"/>
              </a:defRPr>
            </a:lvl4pPr>
            <a:lvl5pPr marL="900000" indent="-144000" algn="l" defTabSz="914400" rtl="0" eaLnBrk="1" latinLnBrk="1" hangingPunct="1">
              <a:lnSpc>
                <a:spcPct val="105000"/>
              </a:lnSpc>
              <a:spcBef>
                <a:spcPts val="500"/>
              </a:spcBef>
              <a:buFont typeface="Arial" panose="020B0604020202020204" pitchFamily="34" charset="0"/>
              <a:buChar char="•"/>
              <a:defRPr sz="1200" kern="1200" spc="-90" baseline="0">
                <a:solidFill>
                  <a:schemeClr val="bg1">
                    <a:lumMod val="85000"/>
                  </a:schemeClr>
                </a:solidFill>
                <a:latin typeface="Arial" panose="020B0604020202020204" pitchFamily="34" charset="0"/>
                <a:ea typeface="맑은 고딕" panose="020B0503020000020004"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buNone/>
            </a:pPr>
            <a:r>
              <a:rPr lang="ko-KR" altLang="en-US" b="1" dirty="0"/>
              <a:t>비잔티움 장군 문제 </a:t>
            </a:r>
            <a:r>
              <a:rPr lang="en-US" altLang="ko-KR" b="1" dirty="0"/>
              <a:t>(The Byzantine Generals Problem)</a:t>
            </a:r>
            <a:r>
              <a:rPr lang="en-US" altLang="ko-KR" dirty="0"/>
              <a:t> - </a:t>
            </a:r>
            <a:r>
              <a:rPr lang="en-US" altLang="ko-KR" sz="1400" dirty="0">
                <a:hlinkClick r:id="rId3"/>
              </a:rPr>
              <a:t>Paper</a:t>
            </a:r>
            <a:r>
              <a:rPr lang="en-US" altLang="ko-KR" sz="1400" dirty="0"/>
              <a:t> , </a:t>
            </a:r>
            <a:r>
              <a:rPr lang="ko-KR" altLang="en-US" sz="1400" dirty="0">
                <a:hlinkClick r:id="rId4"/>
              </a:rPr>
              <a:t>한글 분석</a:t>
            </a:r>
            <a:endParaRPr lang="en-US" altLang="ko-KR" sz="1400" dirty="0"/>
          </a:p>
          <a:p>
            <a:pPr lvl="1"/>
            <a:r>
              <a:rPr lang="en-US" altLang="ko-KR" dirty="0"/>
              <a:t>Base Conditions</a:t>
            </a:r>
          </a:p>
          <a:p>
            <a:pPr lvl="2"/>
            <a:r>
              <a:rPr lang="ko-KR" altLang="en-US" dirty="0"/>
              <a:t>적은 모두 동시에 공격을 해야 이길 수 있는 상대</a:t>
            </a:r>
            <a:endParaRPr lang="en-US" altLang="ko-KR" dirty="0"/>
          </a:p>
          <a:p>
            <a:pPr lvl="2"/>
            <a:r>
              <a:rPr lang="ko-KR" altLang="en-US" dirty="0"/>
              <a:t>적진을 둘러싼 장군들은 합의를 통해 공격 시간 및 공격 여부 결정</a:t>
            </a:r>
            <a:endParaRPr lang="en-US" altLang="ko-KR" dirty="0"/>
          </a:p>
          <a:p>
            <a:pPr lvl="2"/>
            <a:r>
              <a:rPr lang="ko-KR" altLang="en-US" dirty="0"/>
              <a:t>장군들은 전령을 통해서만 서로 연락 가능</a:t>
            </a:r>
            <a:r>
              <a:rPr lang="en-US" altLang="ko-KR" dirty="0"/>
              <a:t>. </a:t>
            </a:r>
            <a:r>
              <a:rPr lang="ko-KR" altLang="en-US" dirty="0"/>
              <a:t>한 곳에 모이기 어려움</a:t>
            </a:r>
            <a:r>
              <a:rPr lang="en-US" altLang="ko-KR" dirty="0"/>
              <a:t>.</a:t>
            </a:r>
          </a:p>
          <a:p>
            <a:pPr lvl="2"/>
            <a:r>
              <a:rPr lang="ko-KR" altLang="en-US" dirty="0"/>
              <a:t>장군들 중 한 명의 사령관이 </a:t>
            </a:r>
            <a:r>
              <a:rPr lang="en-US" altLang="ko-KR" dirty="0"/>
              <a:t>"</a:t>
            </a:r>
            <a:r>
              <a:rPr lang="ko-KR" altLang="en-US" dirty="0"/>
              <a:t>공격</a:t>
            </a:r>
            <a:r>
              <a:rPr lang="en-US" altLang="ko-KR" dirty="0"/>
              <a:t>“,</a:t>
            </a:r>
            <a:r>
              <a:rPr lang="ko-KR" altLang="en-US" dirty="0"/>
              <a:t> </a:t>
            </a:r>
            <a:r>
              <a:rPr lang="en-US" altLang="ko-KR" dirty="0"/>
              <a:t>"</a:t>
            </a:r>
            <a:r>
              <a:rPr lang="ko-KR" altLang="en-US" dirty="0"/>
              <a:t>후퇴</a:t>
            </a:r>
            <a:r>
              <a:rPr lang="en-US" altLang="ko-KR" dirty="0"/>
              <a:t>"</a:t>
            </a:r>
            <a:r>
              <a:rPr lang="ko-KR" altLang="en-US" dirty="0"/>
              <a:t>를 결정하여 메시지를 모든 장군에게 전달</a:t>
            </a:r>
            <a:endParaRPr lang="en-US" altLang="ko-KR" dirty="0"/>
          </a:p>
          <a:p>
            <a:pPr lvl="2"/>
            <a:r>
              <a:rPr lang="ko-KR" altLang="en-US" dirty="0"/>
              <a:t>장군들은 사령관으로부터 받은 메시지를 나머지 장군들에게 전달  </a:t>
            </a:r>
            <a:r>
              <a:rPr lang="en-US" altLang="ko-KR" dirty="0"/>
              <a:t>(</a:t>
            </a:r>
            <a:r>
              <a:rPr lang="ko-KR" altLang="en-US" dirty="0"/>
              <a:t>장군들은 서로 연결되어 있다</a:t>
            </a:r>
            <a:r>
              <a:rPr lang="en-US" altLang="ko-KR" dirty="0"/>
              <a:t>.)</a:t>
            </a:r>
          </a:p>
          <a:p>
            <a:pPr lvl="2"/>
            <a:r>
              <a:rPr lang="ko-KR" altLang="en-US" dirty="0"/>
              <a:t>장군들은 자신이 받은 메시지를 종합하여 </a:t>
            </a:r>
            <a:r>
              <a:rPr lang="en-US" altLang="ko-KR" dirty="0"/>
              <a:t>"</a:t>
            </a:r>
            <a:r>
              <a:rPr lang="ko-KR" altLang="en-US" dirty="0"/>
              <a:t>공격</a:t>
            </a:r>
            <a:r>
              <a:rPr lang="en-US" altLang="ko-KR" dirty="0"/>
              <a:t>“,</a:t>
            </a:r>
            <a:r>
              <a:rPr lang="ko-KR" altLang="en-US" dirty="0"/>
              <a:t> </a:t>
            </a:r>
            <a:r>
              <a:rPr lang="en-US" altLang="ko-KR" dirty="0"/>
              <a:t>"</a:t>
            </a:r>
            <a:r>
              <a:rPr lang="ko-KR" altLang="en-US" dirty="0"/>
              <a:t>후퇴</a:t>
            </a:r>
            <a:r>
              <a:rPr lang="en-US" altLang="ko-KR" dirty="0"/>
              <a:t>"</a:t>
            </a:r>
            <a:r>
              <a:rPr lang="ko-KR" altLang="en-US" dirty="0"/>
              <a:t>를 결정하여 명령 이행 </a:t>
            </a:r>
            <a:r>
              <a:rPr lang="en-US" altLang="ko-KR" dirty="0"/>
              <a:t>(</a:t>
            </a:r>
            <a:r>
              <a:rPr lang="ko-KR" altLang="en-US" dirty="0"/>
              <a:t>동기화</a:t>
            </a:r>
            <a:r>
              <a:rPr lang="en-US" altLang="ko-KR" dirty="0"/>
              <a:t>)</a:t>
            </a:r>
          </a:p>
          <a:p>
            <a:pPr lvl="1"/>
            <a:r>
              <a:rPr lang="en-US" altLang="ko-KR" dirty="0"/>
              <a:t>Risk Factors : </a:t>
            </a:r>
            <a:r>
              <a:rPr lang="ko-KR" altLang="en-US" dirty="0"/>
              <a:t>합의를 방해하는 요소들</a:t>
            </a:r>
            <a:endParaRPr lang="en-US" altLang="ko-KR" dirty="0"/>
          </a:p>
          <a:p>
            <a:pPr lvl="2"/>
            <a:r>
              <a:rPr lang="ko-KR" altLang="en-US" dirty="0"/>
              <a:t>전령은 메시지 전달을 실패할 수 있다</a:t>
            </a:r>
            <a:r>
              <a:rPr lang="en-US" altLang="ko-KR" dirty="0"/>
              <a:t>. (</a:t>
            </a:r>
            <a:r>
              <a:rPr lang="ko-KR" altLang="en-US" dirty="0"/>
              <a:t>적군에게 포획</a:t>
            </a:r>
            <a:r>
              <a:rPr lang="en-US" altLang="ko-KR" dirty="0"/>
              <a:t>,</a:t>
            </a:r>
            <a:r>
              <a:rPr lang="ko-KR" altLang="en-US" dirty="0"/>
              <a:t>살해</a:t>
            </a:r>
            <a:r>
              <a:rPr lang="en-US" altLang="ko-KR" dirty="0"/>
              <a:t> </a:t>
            </a:r>
            <a:r>
              <a:rPr lang="ko-KR" altLang="en-US" dirty="0"/>
              <a:t>또는</a:t>
            </a:r>
            <a:r>
              <a:rPr lang="en-US" altLang="ko-KR" dirty="0"/>
              <a:t> </a:t>
            </a:r>
            <a:r>
              <a:rPr lang="ko-KR" altLang="en-US" dirty="0"/>
              <a:t>기타 사고 등</a:t>
            </a:r>
            <a:r>
              <a:rPr lang="en-US" altLang="ko-KR" dirty="0"/>
              <a:t>) </a:t>
            </a:r>
            <a:r>
              <a:rPr lang="ko-KR" altLang="en-US" sz="1400" b="0" dirty="0">
                <a:solidFill>
                  <a:schemeClr val="bg1">
                    <a:lumMod val="85000"/>
                  </a:schemeClr>
                </a:solidFill>
              </a:rPr>
              <a:t>➡ 메시지를 보낸 장군은 메시지 도달 여부를 알 수 없다</a:t>
            </a:r>
            <a:r>
              <a:rPr lang="en-US" altLang="ko-KR" sz="1400" b="0" dirty="0">
                <a:solidFill>
                  <a:schemeClr val="bg1">
                    <a:lumMod val="85000"/>
                  </a:schemeClr>
                </a:solidFill>
              </a:rPr>
              <a:t>.</a:t>
            </a:r>
            <a:endParaRPr lang="en-US" altLang="ko-KR" dirty="0"/>
          </a:p>
          <a:p>
            <a:pPr lvl="2"/>
            <a:r>
              <a:rPr lang="ko-KR" altLang="en-US" dirty="0"/>
              <a:t>장군 및 전령들 중에 배신자가 섞여 있어 메시지를 왜곡할 수 있다</a:t>
            </a:r>
            <a:r>
              <a:rPr lang="en-US" altLang="ko-KR" dirty="0"/>
              <a:t>.  (</a:t>
            </a:r>
            <a:r>
              <a:rPr lang="ko-KR" altLang="en-US" dirty="0"/>
              <a:t>사령관도 배신자가 될 수 있다</a:t>
            </a:r>
            <a:r>
              <a:rPr lang="en-US" altLang="ko-KR" dirty="0"/>
              <a:t>.)</a:t>
            </a:r>
          </a:p>
        </p:txBody>
      </p:sp>
      <p:grpSp>
        <p:nvGrpSpPr>
          <p:cNvPr id="54" name="그룹 53">
            <a:extLst>
              <a:ext uri="{FF2B5EF4-FFF2-40B4-BE49-F238E27FC236}">
                <a16:creationId xmlns:a16="http://schemas.microsoft.com/office/drawing/2014/main" id="{3D9D7E83-50A8-45E1-AB0D-8738ABC44F5D}"/>
              </a:ext>
            </a:extLst>
          </p:cNvPr>
          <p:cNvGrpSpPr/>
          <p:nvPr/>
        </p:nvGrpSpPr>
        <p:grpSpPr>
          <a:xfrm>
            <a:off x="869955" y="4099457"/>
            <a:ext cx="4336294" cy="2174663"/>
            <a:chOff x="869955" y="3789363"/>
            <a:chExt cx="4336294" cy="2174663"/>
          </a:xfrm>
        </p:grpSpPr>
        <p:sp>
          <p:nvSpPr>
            <p:cNvPr id="8" name="타원 7">
              <a:extLst>
                <a:ext uri="{FF2B5EF4-FFF2-40B4-BE49-F238E27FC236}">
                  <a16:creationId xmlns:a16="http://schemas.microsoft.com/office/drawing/2014/main" id="{DD44DADE-DF15-41E0-BE3D-EC8F6A50C0FE}"/>
                </a:ext>
              </a:extLst>
            </p:cNvPr>
            <p:cNvSpPr/>
            <p:nvPr/>
          </p:nvSpPr>
          <p:spPr>
            <a:xfrm>
              <a:off x="869955" y="5577982"/>
              <a:ext cx="1080000" cy="386044"/>
            </a:xfrm>
            <a:prstGeom prst="ellipse">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dirty="0"/>
                <a:t>장군</a:t>
              </a:r>
              <a:r>
                <a:rPr lang="en-US" altLang="ko-KR" sz="1400" dirty="0"/>
                <a:t> 3</a:t>
              </a:r>
              <a:endParaRPr lang="ko-KR" altLang="en-US" sz="1400" dirty="0"/>
            </a:p>
          </p:txBody>
        </p:sp>
        <p:sp>
          <p:nvSpPr>
            <p:cNvPr id="10" name="타원 9">
              <a:extLst>
                <a:ext uri="{FF2B5EF4-FFF2-40B4-BE49-F238E27FC236}">
                  <a16:creationId xmlns:a16="http://schemas.microsoft.com/office/drawing/2014/main" id="{E03ADF29-2686-4C1C-859C-EEA9EB393368}"/>
                </a:ext>
              </a:extLst>
            </p:cNvPr>
            <p:cNvSpPr/>
            <p:nvPr/>
          </p:nvSpPr>
          <p:spPr>
            <a:xfrm>
              <a:off x="869955" y="4562365"/>
              <a:ext cx="1080000" cy="386044"/>
            </a:xfrm>
            <a:prstGeom prst="ellipse">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dirty="0"/>
                <a:t>장군</a:t>
              </a:r>
              <a:r>
                <a:rPr lang="en-US" altLang="ko-KR" sz="1400" dirty="0"/>
                <a:t> 1</a:t>
              </a:r>
              <a:endParaRPr lang="ko-KR" altLang="en-US" sz="1400" dirty="0"/>
            </a:p>
          </p:txBody>
        </p:sp>
        <p:sp>
          <p:nvSpPr>
            <p:cNvPr id="11" name="타원 10">
              <a:extLst>
                <a:ext uri="{FF2B5EF4-FFF2-40B4-BE49-F238E27FC236}">
                  <a16:creationId xmlns:a16="http://schemas.microsoft.com/office/drawing/2014/main" id="{98C6BA66-ECC1-440A-8A5F-7E68884D5C8B}"/>
                </a:ext>
              </a:extLst>
            </p:cNvPr>
            <p:cNvSpPr/>
            <p:nvPr/>
          </p:nvSpPr>
          <p:spPr>
            <a:xfrm>
              <a:off x="2496622" y="3789363"/>
              <a:ext cx="1080000" cy="386044"/>
            </a:xfrm>
            <a:prstGeom prst="ellipse">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dirty="0"/>
                <a:t>사령관</a:t>
              </a:r>
            </a:p>
          </p:txBody>
        </p:sp>
        <p:sp>
          <p:nvSpPr>
            <p:cNvPr id="12" name="타원 11">
              <a:extLst>
                <a:ext uri="{FF2B5EF4-FFF2-40B4-BE49-F238E27FC236}">
                  <a16:creationId xmlns:a16="http://schemas.microsoft.com/office/drawing/2014/main" id="{1382699A-D5DD-4F88-801C-9D71BD62CB68}"/>
                </a:ext>
              </a:extLst>
            </p:cNvPr>
            <p:cNvSpPr/>
            <p:nvPr/>
          </p:nvSpPr>
          <p:spPr>
            <a:xfrm>
              <a:off x="4120644" y="4556931"/>
              <a:ext cx="1080000" cy="386044"/>
            </a:xfrm>
            <a:prstGeom prst="ellipse">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dirty="0"/>
                <a:t>장군</a:t>
              </a:r>
              <a:r>
                <a:rPr lang="en-US" altLang="ko-KR" sz="1400" dirty="0"/>
                <a:t> 2</a:t>
              </a:r>
              <a:endParaRPr lang="ko-KR" altLang="en-US" sz="1400" dirty="0"/>
            </a:p>
          </p:txBody>
        </p:sp>
        <p:sp>
          <p:nvSpPr>
            <p:cNvPr id="13" name="타원 12">
              <a:extLst>
                <a:ext uri="{FF2B5EF4-FFF2-40B4-BE49-F238E27FC236}">
                  <a16:creationId xmlns:a16="http://schemas.microsoft.com/office/drawing/2014/main" id="{74115797-51BD-4C5C-9D88-F59CB9E46A29}"/>
                </a:ext>
              </a:extLst>
            </p:cNvPr>
            <p:cNvSpPr/>
            <p:nvPr/>
          </p:nvSpPr>
          <p:spPr>
            <a:xfrm>
              <a:off x="4126249" y="5577982"/>
              <a:ext cx="1080000" cy="386044"/>
            </a:xfrm>
            <a:prstGeom prst="ellipse">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dirty="0"/>
                <a:t>장군</a:t>
              </a:r>
              <a:r>
                <a:rPr lang="en-US" altLang="ko-KR" sz="1400" dirty="0"/>
                <a:t> 4</a:t>
              </a:r>
              <a:endParaRPr lang="ko-KR" altLang="en-US" sz="1400" dirty="0"/>
            </a:p>
          </p:txBody>
        </p:sp>
        <p:cxnSp>
          <p:nvCxnSpPr>
            <p:cNvPr id="15" name="직선 화살표 연결선 14">
              <a:extLst>
                <a:ext uri="{FF2B5EF4-FFF2-40B4-BE49-F238E27FC236}">
                  <a16:creationId xmlns:a16="http://schemas.microsoft.com/office/drawing/2014/main" id="{05A8A7D2-3B3F-4B45-AD6F-1CEB5DD814D7}"/>
                </a:ext>
              </a:extLst>
            </p:cNvPr>
            <p:cNvCxnSpPr>
              <a:cxnSpLocks/>
              <a:stCxn id="10" idx="6"/>
            </p:cNvCxnSpPr>
            <p:nvPr/>
          </p:nvCxnSpPr>
          <p:spPr>
            <a:xfrm>
              <a:off x="1949955" y="4755387"/>
              <a:ext cx="546667" cy="201582"/>
            </a:xfrm>
            <a:prstGeom prst="straightConnector1">
              <a:avLst/>
            </a:prstGeom>
            <a:ln w="38100">
              <a:solidFill>
                <a:srgbClr val="0071FF"/>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C774FA7A-E2A5-49C5-ACFC-D00D05934EAA}"/>
                </a:ext>
              </a:extLst>
            </p:cNvPr>
            <p:cNvCxnSpPr>
              <a:cxnSpLocks/>
              <a:stCxn id="8" idx="6"/>
            </p:cNvCxnSpPr>
            <p:nvPr/>
          </p:nvCxnSpPr>
          <p:spPr>
            <a:xfrm flipV="1">
              <a:off x="1949955" y="5508753"/>
              <a:ext cx="546667" cy="262251"/>
            </a:xfrm>
            <a:prstGeom prst="straightConnector1">
              <a:avLst/>
            </a:prstGeom>
            <a:ln w="38100">
              <a:solidFill>
                <a:srgbClr val="0071FF"/>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C9677772-BAA3-4711-83F1-280AADA7334F}"/>
                </a:ext>
              </a:extLst>
            </p:cNvPr>
            <p:cNvCxnSpPr>
              <a:cxnSpLocks/>
              <a:stCxn id="13" idx="2"/>
            </p:cNvCxnSpPr>
            <p:nvPr/>
          </p:nvCxnSpPr>
          <p:spPr>
            <a:xfrm flipH="1" flipV="1">
              <a:off x="3576622" y="5494759"/>
              <a:ext cx="549627" cy="276245"/>
            </a:xfrm>
            <a:prstGeom prst="straightConnector1">
              <a:avLst/>
            </a:prstGeom>
            <a:ln w="38100">
              <a:solidFill>
                <a:srgbClr val="0071FF"/>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AFC2963B-C92F-4EF3-8823-86A2964E9ED0}"/>
                </a:ext>
              </a:extLst>
            </p:cNvPr>
            <p:cNvCxnSpPr>
              <a:cxnSpLocks/>
              <a:stCxn id="12" idx="2"/>
            </p:cNvCxnSpPr>
            <p:nvPr/>
          </p:nvCxnSpPr>
          <p:spPr>
            <a:xfrm flipH="1">
              <a:off x="3576622" y="4749953"/>
              <a:ext cx="544022" cy="224467"/>
            </a:xfrm>
            <a:prstGeom prst="straightConnector1">
              <a:avLst/>
            </a:prstGeom>
            <a:ln w="38100">
              <a:solidFill>
                <a:srgbClr val="0071FF"/>
              </a:solidFill>
              <a:tailEnd type="triangle"/>
            </a:ln>
          </p:spPr>
          <p:style>
            <a:lnRef idx="1">
              <a:schemeClr val="accent1"/>
            </a:lnRef>
            <a:fillRef idx="0">
              <a:schemeClr val="accent1"/>
            </a:fillRef>
            <a:effectRef idx="0">
              <a:schemeClr val="accent1"/>
            </a:effectRef>
            <a:fontRef idx="minor">
              <a:schemeClr val="tx1"/>
            </a:fontRef>
          </p:style>
        </p:cxnSp>
        <p:cxnSp>
          <p:nvCxnSpPr>
            <p:cNvPr id="28" name="직선 화살표 연결선 27">
              <a:extLst>
                <a:ext uri="{FF2B5EF4-FFF2-40B4-BE49-F238E27FC236}">
                  <a16:creationId xmlns:a16="http://schemas.microsoft.com/office/drawing/2014/main" id="{1BD6A40E-CBDD-4C94-BEA5-7EB98EF15702}"/>
                </a:ext>
              </a:extLst>
            </p:cNvPr>
            <p:cNvCxnSpPr>
              <a:cxnSpLocks/>
              <a:stCxn id="11" idx="4"/>
              <a:endCxn id="34" idx="0"/>
            </p:cNvCxnSpPr>
            <p:nvPr/>
          </p:nvCxnSpPr>
          <p:spPr>
            <a:xfrm flipH="1">
              <a:off x="3035300" y="4175407"/>
              <a:ext cx="1322" cy="428815"/>
            </a:xfrm>
            <a:prstGeom prst="straightConnector1">
              <a:avLst/>
            </a:prstGeom>
            <a:ln w="38100">
              <a:solidFill>
                <a:srgbClr val="0071FF"/>
              </a:solidFill>
              <a:tailEnd type="triangle"/>
            </a:ln>
          </p:spPr>
          <p:style>
            <a:lnRef idx="1">
              <a:schemeClr val="accent1"/>
            </a:lnRef>
            <a:fillRef idx="0">
              <a:schemeClr val="accent1"/>
            </a:fillRef>
            <a:effectRef idx="0">
              <a:schemeClr val="accent1"/>
            </a:effectRef>
            <a:fontRef idx="minor">
              <a:schemeClr val="tx1"/>
            </a:fontRef>
          </p:style>
        </p:cxnSp>
        <p:sp>
          <p:nvSpPr>
            <p:cNvPr id="34" name="타원 33">
              <a:extLst>
                <a:ext uri="{FF2B5EF4-FFF2-40B4-BE49-F238E27FC236}">
                  <a16:creationId xmlns:a16="http://schemas.microsoft.com/office/drawing/2014/main" id="{E888E566-943B-4F4A-9CF0-8DFBD63FAB8B}"/>
                </a:ext>
              </a:extLst>
            </p:cNvPr>
            <p:cNvSpPr/>
            <p:nvPr/>
          </p:nvSpPr>
          <p:spPr>
            <a:xfrm>
              <a:off x="2446464" y="4604222"/>
              <a:ext cx="1177671" cy="1177671"/>
            </a:xfrm>
            <a:prstGeom prst="ellipse">
              <a:avLst/>
            </a:prstGeom>
            <a:noFill/>
            <a:ln w="254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dirty="0"/>
                <a:t>적 도시</a:t>
              </a:r>
            </a:p>
          </p:txBody>
        </p:sp>
      </p:grpSp>
      <p:sp>
        <p:nvSpPr>
          <p:cNvPr id="55" name="TextBox 54">
            <a:extLst>
              <a:ext uri="{FF2B5EF4-FFF2-40B4-BE49-F238E27FC236}">
                <a16:creationId xmlns:a16="http://schemas.microsoft.com/office/drawing/2014/main" id="{7911F688-46A1-4A50-B54F-13BBA8CCF2C2}"/>
              </a:ext>
            </a:extLst>
          </p:cNvPr>
          <p:cNvSpPr txBox="1"/>
          <p:nvPr/>
        </p:nvSpPr>
        <p:spPr>
          <a:xfrm>
            <a:off x="2763429" y="6274120"/>
            <a:ext cx="543739" cy="307777"/>
          </a:xfrm>
          <a:prstGeom prst="rect">
            <a:avLst/>
          </a:prstGeom>
          <a:noFill/>
        </p:spPr>
        <p:txBody>
          <a:bodyPr wrap="none" rtlCol="0">
            <a:spAutoFit/>
          </a:bodyPr>
          <a:lstStyle/>
          <a:p>
            <a:r>
              <a:rPr lang="ko-KR" altLang="en-US" sz="1400" b="1" dirty="0">
                <a:solidFill>
                  <a:srgbClr val="0071FF"/>
                </a:solidFill>
              </a:rPr>
              <a:t>승리</a:t>
            </a:r>
          </a:p>
        </p:txBody>
      </p:sp>
      <p:grpSp>
        <p:nvGrpSpPr>
          <p:cNvPr id="56" name="그룹 55">
            <a:extLst>
              <a:ext uri="{FF2B5EF4-FFF2-40B4-BE49-F238E27FC236}">
                <a16:creationId xmlns:a16="http://schemas.microsoft.com/office/drawing/2014/main" id="{5ACBD206-8A8E-4704-938F-B4CC10D07E82}"/>
              </a:ext>
            </a:extLst>
          </p:cNvPr>
          <p:cNvGrpSpPr/>
          <p:nvPr/>
        </p:nvGrpSpPr>
        <p:grpSpPr>
          <a:xfrm>
            <a:off x="6988553" y="4099457"/>
            <a:ext cx="4336294" cy="2174663"/>
            <a:chOff x="869955" y="3789363"/>
            <a:chExt cx="4336294" cy="2174663"/>
          </a:xfrm>
        </p:grpSpPr>
        <p:sp>
          <p:nvSpPr>
            <p:cNvPr id="57" name="타원 56">
              <a:extLst>
                <a:ext uri="{FF2B5EF4-FFF2-40B4-BE49-F238E27FC236}">
                  <a16:creationId xmlns:a16="http://schemas.microsoft.com/office/drawing/2014/main" id="{55816E38-4F56-4A8B-A278-ABC4EF9D439F}"/>
                </a:ext>
              </a:extLst>
            </p:cNvPr>
            <p:cNvSpPr/>
            <p:nvPr/>
          </p:nvSpPr>
          <p:spPr>
            <a:xfrm>
              <a:off x="869955" y="5577982"/>
              <a:ext cx="1080000" cy="386044"/>
            </a:xfrm>
            <a:prstGeom prst="ellipse">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dirty="0">
                  <a:solidFill>
                    <a:schemeClr val="bg1">
                      <a:lumMod val="85000"/>
                    </a:schemeClr>
                  </a:solidFill>
                </a:rPr>
                <a:t>장군</a:t>
              </a:r>
              <a:r>
                <a:rPr lang="en-US" altLang="ko-KR" sz="1400" dirty="0">
                  <a:solidFill>
                    <a:schemeClr val="bg1">
                      <a:lumMod val="85000"/>
                    </a:schemeClr>
                  </a:solidFill>
                </a:rPr>
                <a:t> 3</a:t>
              </a:r>
              <a:endParaRPr lang="ko-KR" altLang="en-US" sz="1400" dirty="0">
                <a:solidFill>
                  <a:schemeClr val="bg1">
                    <a:lumMod val="85000"/>
                  </a:schemeClr>
                </a:solidFill>
              </a:endParaRPr>
            </a:p>
          </p:txBody>
        </p:sp>
        <p:sp>
          <p:nvSpPr>
            <p:cNvPr id="58" name="타원 57">
              <a:extLst>
                <a:ext uri="{FF2B5EF4-FFF2-40B4-BE49-F238E27FC236}">
                  <a16:creationId xmlns:a16="http://schemas.microsoft.com/office/drawing/2014/main" id="{54B7C446-2506-440B-875D-CEC35E6191E3}"/>
                </a:ext>
              </a:extLst>
            </p:cNvPr>
            <p:cNvSpPr/>
            <p:nvPr/>
          </p:nvSpPr>
          <p:spPr>
            <a:xfrm>
              <a:off x="869955" y="4562365"/>
              <a:ext cx="1080000" cy="386044"/>
            </a:xfrm>
            <a:prstGeom prst="ellipse">
              <a:avLst/>
            </a:prstGeom>
            <a:noFill/>
            <a:ln w="19050">
              <a:solidFill>
                <a:srgbClr val="EF29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dirty="0">
                  <a:solidFill>
                    <a:srgbClr val="EF296B"/>
                  </a:solidFill>
                </a:rPr>
                <a:t>장군</a:t>
              </a:r>
              <a:r>
                <a:rPr lang="en-US" altLang="ko-KR" sz="1400" dirty="0">
                  <a:solidFill>
                    <a:srgbClr val="EF296B"/>
                  </a:solidFill>
                </a:rPr>
                <a:t> 1</a:t>
              </a:r>
              <a:endParaRPr lang="ko-KR" altLang="en-US" sz="1400" dirty="0">
                <a:solidFill>
                  <a:srgbClr val="EF296B"/>
                </a:solidFill>
              </a:endParaRPr>
            </a:p>
          </p:txBody>
        </p:sp>
        <p:sp>
          <p:nvSpPr>
            <p:cNvPr id="59" name="타원 58">
              <a:extLst>
                <a:ext uri="{FF2B5EF4-FFF2-40B4-BE49-F238E27FC236}">
                  <a16:creationId xmlns:a16="http://schemas.microsoft.com/office/drawing/2014/main" id="{6FCEB5C1-88B0-401C-973C-798A75F16DD1}"/>
                </a:ext>
              </a:extLst>
            </p:cNvPr>
            <p:cNvSpPr/>
            <p:nvPr/>
          </p:nvSpPr>
          <p:spPr>
            <a:xfrm>
              <a:off x="2496622" y="3789363"/>
              <a:ext cx="1080000" cy="386044"/>
            </a:xfrm>
            <a:prstGeom prst="ellipse">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dirty="0"/>
                <a:t>사령관</a:t>
              </a:r>
            </a:p>
          </p:txBody>
        </p:sp>
        <p:sp>
          <p:nvSpPr>
            <p:cNvPr id="60" name="타원 59">
              <a:extLst>
                <a:ext uri="{FF2B5EF4-FFF2-40B4-BE49-F238E27FC236}">
                  <a16:creationId xmlns:a16="http://schemas.microsoft.com/office/drawing/2014/main" id="{06E2690F-281D-4EF1-A4F9-8811CC12B59F}"/>
                </a:ext>
              </a:extLst>
            </p:cNvPr>
            <p:cNvSpPr/>
            <p:nvPr/>
          </p:nvSpPr>
          <p:spPr>
            <a:xfrm>
              <a:off x="4120644" y="4556931"/>
              <a:ext cx="1080000" cy="386044"/>
            </a:xfrm>
            <a:prstGeom prst="ellipse">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dirty="0"/>
                <a:t>장군</a:t>
              </a:r>
              <a:r>
                <a:rPr lang="en-US" altLang="ko-KR" sz="1400" dirty="0"/>
                <a:t> 2</a:t>
              </a:r>
              <a:endParaRPr lang="ko-KR" altLang="en-US" sz="1400" dirty="0"/>
            </a:p>
          </p:txBody>
        </p:sp>
        <p:sp>
          <p:nvSpPr>
            <p:cNvPr id="61" name="타원 60">
              <a:extLst>
                <a:ext uri="{FF2B5EF4-FFF2-40B4-BE49-F238E27FC236}">
                  <a16:creationId xmlns:a16="http://schemas.microsoft.com/office/drawing/2014/main" id="{ED1D75C3-33D4-4604-8F5B-61463BA5A4BB}"/>
                </a:ext>
              </a:extLst>
            </p:cNvPr>
            <p:cNvSpPr/>
            <p:nvPr/>
          </p:nvSpPr>
          <p:spPr>
            <a:xfrm>
              <a:off x="4126249" y="5577982"/>
              <a:ext cx="1080000" cy="386044"/>
            </a:xfrm>
            <a:prstGeom prst="ellipse">
              <a:avLst/>
            </a:prstGeom>
            <a:noFill/>
            <a:ln w="19050">
              <a:solidFill>
                <a:srgbClr val="EF29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dirty="0">
                  <a:solidFill>
                    <a:srgbClr val="EF296B"/>
                  </a:solidFill>
                </a:rPr>
                <a:t>장군</a:t>
              </a:r>
              <a:r>
                <a:rPr lang="en-US" altLang="ko-KR" sz="1400" dirty="0">
                  <a:solidFill>
                    <a:srgbClr val="EF296B"/>
                  </a:solidFill>
                </a:rPr>
                <a:t> 4</a:t>
              </a:r>
              <a:endParaRPr lang="ko-KR" altLang="en-US" sz="1400" dirty="0">
                <a:solidFill>
                  <a:srgbClr val="EF296B"/>
                </a:solidFill>
              </a:endParaRPr>
            </a:p>
          </p:txBody>
        </p:sp>
        <p:cxnSp>
          <p:nvCxnSpPr>
            <p:cNvPr id="63" name="직선 화살표 연결선 62">
              <a:extLst>
                <a:ext uri="{FF2B5EF4-FFF2-40B4-BE49-F238E27FC236}">
                  <a16:creationId xmlns:a16="http://schemas.microsoft.com/office/drawing/2014/main" id="{8F91DFF1-02F3-46BC-8252-5BE07DCCE0E3}"/>
                </a:ext>
              </a:extLst>
            </p:cNvPr>
            <p:cNvCxnSpPr>
              <a:cxnSpLocks/>
              <a:stCxn id="57" idx="6"/>
            </p:cNvCxnSpPr>
            <p:nvPr/>
          </p:nvCxnSpPr>
          <p:spPr>
            <a:xfrm flipV="1">
              <a:off x="1949955" y="5508753"/>
              <a:ext cx="546667" cy="262251"/>
            </a:xfrm>
            <a:prstGeom prst="straightConnector1">
              <a:avLst/>
            </a:prstGeom>
            <a:ln w="38100">
              <a:solidFill>
                <a:srgbClr val="0071FF"/>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F19EBFC0-B30C-49E8-941B-BDB4D1E1ADEF}"/>
                </a:ext>
              </a:extLst>
            </p:cNvPr>
            <p:cNvCxnSpPr>
              <a:cxnSpLocks/>
              <a:stCxn id="60" idx="2"/>
            </p:cNvCxnSpPr>
            <p:nvPr/>
          </p:nvCxnSpPr>
          <p:spPr>
            <a:xfrm flipH="1">
              <a:off x="3576622" y="4749953"/>
              <a:ext cx="544022" cy="224467"/>
            </a:xfrm>
            <a:prstGeom prst="straightConnector1">
              <a:avLst/>
            </a:prstGeom>
            <a:ln w="38100">
              <a:solidFill>
                <a:srgbClr val="0071FF"/>
              </a:solidFill>
              <a:tailEnd type="triangle"/>
            </a:ln>
          </p:spPr>
          <p:style>
            <a:lnRef idx="1">
              <a:schemeClr val="accent1"/>
            </a:lnRef>
            <a:fillRef idx="0">
              <a:schemeClr val="accent1"/>
            </a:fillRef>
            <a:effectRef idx="0">
              <a:schemeClr val="accent1"/>
            </a:effectRef>
            <a:fontRef idx="minor">
              <a:schemeClr val="tx1"/>
            </a:fontRef>
          </p:style>
        </p:cxnSp>
        <p:cxnSp>
          <p:nvCxnSpPr>
            <p:cNvPr id="66" name="직선 화살표 연결선 65">
              <a:extLst>
                <a:ext uri="{FF2B5EF4-FFF2-40B4-BE49-F238E27FC236}">
                  <a16:creationId xmlns:a16="http://schemas.microsoft.com/office/drawing/2014/main" id="{2E872BF8-3A1B-434A-9E9C-9672612BA719}"/>
                </a:ext>
              </a:extLst>
            </p:cNvPr>
            <p:cNvCxnSpPr>
              <a:cxnSpLocks/>
              <a:stCxn id="59" idx="4"/>
              <a:endCxn id="67" idx="0"/>
            </p:cNvCxnSpPr>
            <p:nvPr/>
          </p:nvCxnSpPr>
          <p:spPr>
            <a:xfrm flipH="1">
              <a:off x="3035300" y="4175407"/>
              <a:ext cx="1322" cy="428815"/>
            </a:xfrm>
            <a:prstGeom prst="straightConnector1">
              <a:avLst/>
            </a:prstGeom>
            <a:ln w="38100">
              <a:solidFill>
                <a:srgbClr val="0071FF"/>
              </a:solidFill>
              <a:tailEnd type="triangle"/>
            </a:ln>
          </p:spPr>
          <p:style>
            <a:lnRef idx="1">
              <a:schemeClr val="accent1"/>
            </a:lnRef>
            <a:fillRef idx="0">
              <a:schemeClr val="accent1"/>
            </a:fillRef>
            <a:effectRef idx="0">
              <a:schemeClr val="accent1"/>
            </a:effectRef>
            <a:fontRef idx="minor">
              <a:schemeClr val="tx1"/>
            </a:fontRef>
          </p:style>
        </p:cxnSp>
        <p:sp>
          <p:nvSpPr>
            <p:cNvPr id="67" name="타원 66">
              <a:extLst>
                <a:ext uri="{FF2B5EF4-FFF2-40B4-BE49-F238E27FC236}">
                  <a16:creationId xmlns:a16="http://schemas.microsoft.com/office/drawing/2014/main" id="{E67A57E3-3208-4119-90EF-84F9B9417B30}"/>
                </a:ext>
              </a:extLst>
            </p:cNvPr>
            <p:cNvSpPr/>
            <p:nvPr/>
          </p:nvSpPr>
          <p:spPr>
            <a:xfrm>
              <a:off x="2446464" y="4604222"/>
              <a:ext cx="1177671" cy="1177671"/>
            </a:xfrm>
            <a:prstGeom prst="ellipse">
              <a:avLst/>
            </a:prstGeom>
            <a:noFill/>
            <a:ln w="254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dirty="0"/>
                <a:t>적 도시</a:t>
              </a:r>
            </a:p>
          </p:txBody>
        </p:sp>
      </p:grpSp>
      <p:sp>
        <p:nvSpPr>
          <p:cNvPr id="68" name="TextBox 67">
            <a:extLst>
              <a:ext uri="{FF2B5EF4-FFF2-40B4-BE49-F238E27FC236}">
                <a16:creationId xmlns:a16="http://schemas.microsoft.com/office/drawing/2014/main" id="{1306528A-DD37-4622-B548-B627ECCB9296}"/>
              </a:ext>
            </a:extLst>
          </p:cNvPr>
          <p:cNvSpPr txBox="1"/>
          <p:nvPr/>
        </p:nvSpPr>
        <p:spPr>
          <a:xfrm>
            <a:off x="8882027" y="6274120"/>
            <a:ext cx="543739" cy="307777"/>
          </a:xfrm>
          <a:prstGeom prst="rect">
            <a:avLst/>
          </a:prstGeom>
          <a:noFill/>
        </p:spPr>
        <p:txBody>
          <a:bodyPr wrap="none" rtlCol="0">
            <a:spAutoFit/>
          </a:bodyPr>
          <a:lstStyle/>
          <a:p>
            <a:r>
              <a:rPr lang="ko-KR" altLang="en-US" sz="1400" b="1" dirty="0">
                <a:solidFill>
                  <a:srgbClr val="EF296B"/>
                </a:solidFill>
              </a:rPr>
              <a:t>패배</a:t>
            </a:r>
          </a:p>
        </p:txBody>
      </p:sp>
      <p:cxnSp>
        <p:nvCxnSpPr>
          <p:cNvPr id="72" name="직선 화살표 연결선 71">
            <a:extLst>
              <a:ext uri="{FF2B5EF4-FFF2-40B4-BE49-F238E27FC236}">
                <a16:creationId xmlns:a16="http://schemas.microsoft.com/office/drawing/2014/main" id="{FDFE8091-C8B5-4729-A9D5-05199F25D76B}"/>
              </a:ext>
            </a:extLst>
          </p:cNvPr>
          <p:cNvCxnSpPr>
            <a:stCxn id="58" idx="2"/>
          </p:cNvCxnSpPr>
          <p:nvPr/>
        </p:nvCxnSpPr>
        <p:spPr>
          <a:xfrm flipH="1" flipV="1">
            <a:off x="6321287" y="5060047"/>
            <a:ext cx="667266" cy="5434"/>
          </a:xfrm>
          <a:prstGeom prst="straightConnector1">
            <a:avLst/>
          </a:prstGeom>
          <a:ln w="38100">
            <a:solidFill>
              <a:srgbClr val="EF296B"/>
            </a:solidFill>
            <a:tailEnd type="triangle"/>
          </a:ln>
        </p:spPr>
        <p:style>
          <a:lnRef idx="1">
            <a:schemeClr val="accent1"/>
          </a:lnRef>
          <a:fillRef idx="0">
            <a:schemeClr val="accent1"/>
          </a:fillRef>
          <a:effectRef idx="0">
            <a:schemeClr val="accent1"/>
          </a:effectRef>
          <a:fontRef idx="minor">
            <a:schemeClr val="tx1"/>
          </a:fontRef>
        </p:style>
      </p:cxnSp>
      <p:cxnSp>
        <p:nvCxnSpPr>
          <p:cNvPr id="73" name="직선 화살표 연결선 72">
            <a:extLst>
              <a:ext uri="{FF2B5EF4-FFF2-40B4-BE49-F238E27FC236}">
                <a16:creationId xmlns:a16="http://schemas.microsoft.com/office/drawing/2014/main" id="{E2C15FF8-A14D-4AEE-9BA6-36FC7459547C}"/>
              </a:ext>
            </a:extLst>
          </p:cNvPr>
          <p:cNvCxnSpPr>
            <a:cxnSpLocks/>
            <a:stCxn id="61" idx="6"/>
          </p:cNvCxnSpPr>
          <p:nvPr/>
        </p:nvCxnSpPr>
        <p:spPr>
          <a:xfrm>
            <a:off x="11324847" y="6081098"/>
            <a:ext cx="737282" cy="10889"/>
          </a:xfrm>
          <a:prstGeom prst="straightConnector1">
            <a:avLst/>
          </a:prstGeom>
          <a:ln w="38100">
            <a:solidFill>
              <a:srgbClr val="EF296B"/>
            </a:solidFill>
            <a:tailEnd type="triangle"/>
          </a:ln>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53C343C0-8AC2-4ABE-974E-115B4943DB5A}"/>
              </a:ext>
            </a:extLst>
          </p:cNvPr>
          <p:cNvSpPr txBox="1"/>
          <p:nvPr/>
        </p:nvSpPr>
        <p:spPr>
          <a:xfrm>
            <a:off x="5881270" y="4756325"/>
            <a:ext cx="1232453" cy="276999"/>
          </a:xfrm>
          <a:prstGeom prst="rect">
            <a:avLst/>
          </a:prstGeom>
          <a:noFill/>
        </p:spPr>
        <p:txBody>
          <a:bodyPr wrap="none" rtlCol="0">
            <a:spAutoFit/>
          </a:bodyPr>
          <a:lstStyle/>
          <a:p>
            <a:r>
              <a:rPr lang="ko-KR" altLang="en-US" sz="1200" b="1" dirty="0">
                <a:solidFill>
                  <a:srgbClr val="EF296B"/>
                </a:solidFill>
              </a:rPr>
              <a:t>배반자</a:t>
            </a:r>
            <a:r>
              <a:rPr lang="en-US" altLang="ko-KR" sz="1200" b="1" dirty="0">
                <a:solidFill>
                  <a:srgbClr val="EF296B"/>
                </a:solidFill>
              </a:rPr>
              <a:t>(Traitor)</a:t>
            </a:r>
            <a:endParaRPr lang="ko-KR" altLang="en-US" sz="1200" b="1" dirty="0">
              <a:solidFill>
                <a:srgbClr val="EF296B"/>
              </a:solidFill>
            </a:endParaRPr>
          </a:p>
        </p:txBody>
      </p:sp>
      <p:sp>
        <p:nvSpPr>
          <p:cNvPr id="81" name="TextBox 80">
            <a:extLst>
              <a:ext uri="{FF2B5EF4-FFF2-40B4-BE49-F238E27FC236}">
                <a16:creationId xmlns:a16="http://schemas.microsoft.com/office/drawing/2014/main" id="{285F7F07-F371-4C53-B104-C9E25DC7FA91}"/>
              </a:ext>
            </a:extLst>
          </p:cNvPr>
          <p:cNvSpPr txBox="1"/>
          <p:nvPr/>
        </p:nvSpPr>
        <p:spPr>
          <a:xfrm>
            <a:off x="11272696" y="5760465"/>
            <a:ext cx="646331" cy="276999"/>
          </a:xfrm>
          <a:prstGeom prst="rect">
            <a:avLst/>
          </a:prstGeom>
          <a:noFill/>
        </p:spPr>
        <p:txBody>
          <a:bodyPr wrap="none" rtlCol="0">
            <a:spAutoFit/>
          </a:bodyPr>
          <a:lstStyle/>
          <a:p>
            <a:r>
              <a:rPr lang="ko-KR" altLang="en-US" sz="1200" b="1" dirty="0">
                <a:solidFill>
                  <a:srgbClr val="EF296B"/>
                </a:solidFill>
              </a:rPr>
              <a:t>배반자</a:t>
            </a:r>
          </a:p>
        </p:txBody>
      </p:sp>
    </p:spTree>
    <p:extLst>
      <p:ext uri="{BB962C8B-B14F-4D97-AF65-F5344CB8AC3E}">
        <p14:creationId xmlns:p14="http://schemas.microsoft.com/office/powerpoint/2010/main" val="176544875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E81D49CA-E7E0-4F3E-94B9-033C7AFC3A64}"/>
              </a:ext>
            </a:extLst>
          </p:cNvPr>
          <p:cNvSpPr>
            <a:spLocks noGrp="1"/>
          </p:cNvSpPr>
          <p:nvPr>
            <p:ph idx="1"/>
          </p:nvPr>
        </p:nvSpPr>
        <p:spPr>
          <a:xfrm>
            <a:off x="235055" y="3876918"/>
            <a:ext cx="5854701" cy="1374165"/>
          </a:xfrm>
        </p:spPr>
        <p:txBody>
          <a:bodyPr>
            <a:normAutofit/>
          </a:bodyPr>
          <a:lstStyle/>
          <a:p>
            <a:pPr indent="0">
              <a:buNone/>
            </a:pPr>
            <a:r>
              <a:rPr lang="en-US" altLang="ko-KR" sz="1600" dirty="0">
                <a:effectLst/>
              </a:rPr>
              <a:t>1. </a:t>
            </a:r>
            <a:r>
              <a:rPr lang="ko-KR" altLang="en-US" sz="1600" dirty="0">
                <a:effectLst/>
              </a:rPr>
              <a:t>사령관이 배신자일 경우 </a:t>
            </a:r>
            <a:r>
              <a:rPr lang="en-US" altLang="ko-KR" sz="1600" dirty="0">
                <a:effectLst/>
              </a:rPr>
              <a:t>: </a:t>
            </a:r>
            <a:r>
              <a:rPr lang="ko-KR" altLang="en-US" sz="1600" b="1" dirty="0">
                <a:effectLst/>
              </a:rPr>
              <a:t>사령관 메시지 </a:t>
            </a:r>
            <a:r>
              <a:rPr lang="en-US" altLang="ko-KR" sz="1600" b="1" dirty="0">
                <a:effectLst/>
              </a:rPr>
              <a:t>Bold</a:t>
            </a:r>
            <a:endParaRPr lang="ko-KR" altLang="en-US" sz="1600" b="1" dirty="0">
              <a:effectLst/>
            </a:endParaRPr>
          </a:p>
          <a:p>
            <a:pPr marL="144000"/>
            <a:r>
              <a:rPr lang="en-US" altLang="ko-KR" sz="1400" dirty="0">
                <a:effectLst/>
              </a:rPr>
              <a:t>V_1 = {</a:t>
            </a:r>
            <a:r>
              <a:rPr lang="en-US" altLang="ko-KR" sz="1400" b="1" dirty="0">
                <a:solidFill>
                  <a:srgbClr val="EF296B"/>
                </a:solidFill>
                <a:effectLst/>
              </a:rPr>
              <a:t>"</a:t>
            </a:r>
            <a:r>
              <a:rPr lang="ko-KR" altLang="en-US" sz="1400" b="1" dirty="0">
                <a:solidFill>
                  <a:srgbClr val="EF296B"/>
                </a:solidFill>
                <a:effectLst/>
              </a:rPr>
              <a:t>공격</a:t>
            </a:r>
            <a:r>
              <a:rPr lang="en-US" altLang="ko-KR" sz="1400" b="1" dirty="0">
                <a:solidFill>
                  <a:srgbClr val="EF296B"/>
                </a:solidFill>
                <a:effectLst/>
              </a:rPr>
              <a:t>"</a:t>
            </a:r>
            <a:r>
              <a:rPr lang="en-US" altLang="ko-KR" sz="1400" dirty="0">
                <a:effectLst/>
              </a:rPr>
              <a:t>, "</a:t>
            </a:r>
            <a:r>
              <a:rPr lang="ko-KR" altLang="en-US" sz="1400" dirty="0">
                <a:effectLst/>
              </a:rPr>
              <a:t>후퇴</a:t>
            </a:r>
            <a:r>
              <a:rPr lang="en-US" altLang="ko-KR" sz="1400" dirty="0">
                <a:effectLst/>
              </a:rPr>
              <a:t>"} : </a:t>
            </a:r>
            <a:r>
              <a:rPr lang="ko-KR" altLang="en-US" sz="1400" dirty="0">
                <a:effectLst/>
              </a:rPr>
              <a:t>장군 </a:t>
            </a:r>
            <a:r>
              <a:rPr lang="en-US" altLang="ko-KR" sz="1400" dirty="0">
                <a:effectLst/>
              </a:rPr>
              <a:t>1</a:t>
            </a:r>
            <a:r>
              <a:rPr lang="ko-KR" altLang="en-US" sz="1400" dirty="0">
                <a:effectLst/>
              </a:rPr>
              <a:t>은 </a:t>
            </a:r>
            <a:r>
              <a:rPr lang="en-US" altLang="ko-KR" sz="1400" dirty="0">
                <a:effectLst/>
              </a:rPr>
              <a:t>"</a:t>
            </a:r>
            <a:r>
              <a:rPr lang="ko-KR" altLang="en-US" sz="1400" dirty="0">
                <a:effectLst/>
              </a:rPr>
              <a:t>공격</a:t>
            </a:r>
            <a:r>
              <a:rPr lang="en-US" altLang="ko-KR" sz="1400" dirty="0">
                <a:effectLst/>
              </a:rPr>
              <a:t>" </a:t>
            </a:r>
            <a:r>
              <a:rPr lang="ko-KR" altLang="en-US" sz="1400" dirty="0">
                <a:effectLst/>
              </a:rPr>
              <a:t>으로 </a:t>
            </a:r>
            <a:r>
              <a:rPr lang="en-US" altLang="ko-KR" sz="1400" dirty="0">
                <a:effectLst/>
              </a:rPr>
              <a:t>	</a:t>
            </a:r>
            <a:r>
              <a:rPr lang="en-US" altLang="ko-KR" sz="1400" dirty="0"/>
              <a:t>        </a:t>
            </a:r>
            <a:r>
              <a:rPr lang="ko-KR" altLang="en-US" sz="1400" dirty="0"/>
              <a:t>➡ 장군 </a:t>
            </a:r>
            <a:r>
              <a:rPr lang="en-US" altLang="ko-KR" sz="1400" dirty="0"/>
              <a:t>1</a:t>
            </a:r>
            <a:r>
              <a:rPr lang="ko-KR" altLang="en-US" sz="1400" dirty="0"/>
              <a:t>만 공격</a:t>
            </a:r>
            <a:endParaRPr lang="en-US" altLang="ko-KR" sz="1400" dirty="0"/>
          </a:p>
          <a:p>
            <a:pPr marL="144000"/>
            <a:r>
              <a:rPr lang="en-US" altLang="ko-KR" sz="1400" dirty="0">
                <a:effectLst/>
              </a:rPr>
              <a:t>V_2 = {</a:t>
            </a:r>
            <a:r>
              <a:rPr lang="en-US" altLang="ko-KR" sz="1400" b="1" dirty="0">
                <a:solidFill>
                  <a:srgbClr val="EF296B"/>
                </a:solidFill>
                <a:effectLst/>
              </a:rPr>
              <a:t>"</a:t>
            </a:r>
            <a:r>
              <a:rPr lang="ko-KR" altLang="en-US" sz="1400" b="1" dirty="0">
                <a:solidFill>
                  <a:srgbClr val="EF296B"/>
                </a:solidFill>
                <a:effectLst/>
              </a:rPr>
              <a:t>후퇴</a:t>
            </a:r>
            <a:r>
              <a:rPr lang="en-US" altLang="ko-KR" sz="1400" b="1" dirty="0">
                <a:solidFill>
                  <a:srgbClr val="EF296B"/>
                </a:solidFill>
                <a:effectLst/>
              </a:rPr>
              <a:t>"</a:t>
            </a:r>
            <a:r>
              <a:rPr lang="en-US" altLang="ko-KR" sz="1400" dirty="0">
                <a:effectLst/>
              </a:rPr>
              <a:t>, "</a:t>
            </a:r>
            <a:r>
              <a:rPr lang="ko-KR" altLang="en-US" sz="1400" dirty="0">
                <a:effectLst/>
              </a:rPr>
              <a:t>공격</a:t>
            </a:r>
            <a:r>
              <a:rPr lang="en-US" altLang="ko-KR" sz="1400" dirty="0">
                <a:effectLst/>
              </a:rPr>
              <a:t>"} : </a:t>
            </a:r>
            <a:r>
              <a:rPr lang="ko-KR" altLang="en-US" sz="1400" dirty="0">
                <a:effectLst/>
              </a:rPr>
              <a:t>장군 </a:t>
            </a:r>
            <a:r>
              <a:rPr lang="en-US" altLang="ko-KR" sz="1400" dirty="0">
                <a:effectLst/>
              </a:rPr>
              <a:t>2</a:t>
            </a:r>
            <a:r>
              <a:rPr lang="ko-KR" altLang="en-US" sz="1400" dirty="0">
                <a:effectLst/>
              </a:rPr>
              <a:t>는 </a:t>
            </a:r>
            <a:r>
              <a:rPr lang="en-US" altLang="ko-KR" sz="1400" dirty="0">
                <a:effectLst/>
              </a:rPr>
              <a:t>"</a:t>
            </a:r>
            <a:r>
              <a:rPr lang="ko-KR" altLang="en-US" sz="1400" dirty="0">
                <a:effectLst/>
              </a:rPr>
              <a:t>후퇴</a:t>
            </a:r>
            <a:r>
              <a:rPr lang="en-US" altLang="ko-KR" sz="1400" dirty="0">
                <a:effectLst/>
              </a:rPr>
              <a:t>" </a:t>
            </a:r>
            <a:r>
              <a:rPr lang="ko-KR" altLang="en-US" sz="1400" dirty="0">
                <a:effectLst/>
              </a:rPr>
              <a:t>로 결정</a:t>
            </a:r>
          </a:p>
        </p:txBody>
      </p:sp>
      <p:sp>
        <p:nvSpPr>
          <p:cNvPr id="3" name="제목 2">
            <a:extLst>
              <a:ext uri="{FF2B5EF4-FFF2-40B4-BE49-F238E27FC236}">
                <a16:creationId xmlns:a16="http://schemas.microsoft.com/office/drawing/2014/main" id="{69A80883-BD94-423F-A566-B58E88ECB002}"/>
              </a:ext>
            </a:extLst>
          </p:cNvPr>
          <p:cNvSpPr>
            <a:spLocks noGrp="1"/>
          </p:cNvSpPr>
          <p:nvPr>
            <p:ph type="title"/>
          </p:nvPr>
        </p:nvSpPr>
        <p:spPr/>
        <p:txBody>
          <a:bodyPr/>
          <a:lstStyle/>
          <a:p>
            <a:r>
              <a:rPr lang="ko-KR" altLang="en-US" dirty="0"/>
              <a:t>비잔티움 장군 문제 </a:t>
            </a:r>
            <a:r>
              <a:rPr lang="en-US" altLang="ko-KR" dirty="0"/>
              <a:t>(Byzantine Generals Problem)</a:t>
            </a:r>
            <a:endParaRPr lang="ko-KR" altLang="en-US" dirty="0"/>
          </a:p>
        </p:txBody>
      </p:sp>
      <p:sp>
        <p:nvSpPr>
          <p:cNvPr id="4" name="타원 3">
            <a:extLst>
              <a:ext uri="{FF2B5EF4-FFF2-40B4-BE49-F238E27FC236}">
                <a16:creationId xmlns:a16="http://schemas.microsoft.com/office/drawing/2014/main" id="{6874DCD7-BDC4-4B8A-975C-B1D892189080}"/>
              </a:ext>
            </a:extLst>
          </p:cNvPr>
          <p:cNvSpPr/>
          <p:nvPr/>
        </p:nvSpPr>
        <p:spPr>
          <a:xfrm>
            <a:off x="869955" y="6004216"/>
            <a:ext cx="1080000" cy="386044"/>
          </a:xfrm>
          <a:prstGeom prst="ellipse">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dirty="0"/>
              <a:t>장군</a:t>
            </a:r>
            <a:r>
              <a:rPr lang="en-US" altLang="ko-KR" sz="1400" dirty="0"/>
              <a:t> 1</a:t>
            </a:r>
            <a:endParaRPr lang="ko-KR" altLang="en-US" sz="1400" dirty="0"/>
          </a:p>
        </p:txBody>
      </p:sp>
      <p:sp>
        <p:nvSpPr>
          <p:cNvPr id="5" name="타원 4">
            <a:extLst>
              <a:ext uri="{FF2B5EF4-FFF2-40B4-BE49-F238E27FC236}">
                <a16:creationId xmlns:a16="http://schemas.microsoft.com/office/drawing/2014/main" id="{B4100AF9-3EE9-499E-953D-1F4DA98A07AD}"/>
              </a:ext>
            </a:extLst>
          </p:cNvPr>
          <p:cNvSpPr/>
          <p:nvPr/>
        </p:nvSpPr>
        <p:spPr>
          <a:xfrm>
            <a:off x="2496622" y="5231214"/>
            <a:ext cx="1080000" cy="386044"/>
          </a:xfrm>
          <a:prstGeom prst="ellipse">
            <a:avLst/>
          </a:prstGeom>
          <a:noFill/>
          <a:ln w="19050">
            <a:solidFill>
              <a:srgbClr val="EF29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dirty="0">
                <a:solidFill>
                  <a:srgbClr val="EF296B"/>
                </a:solidFill>
              </a:rPr>
              <a:t>사령관</a:t>
            </a:r>
          </a:p>
        </p:txBody>
      </p:sp>
      <p:sp>
        <p:nvSpPr>
          <p:cNvPr id="6" name="타원 5">
            <a:extLst>
              <a:ext uri="{FF2B5EF4-FFF2-40B4-BE49-F238E27FC236}">
                <a16:creationId xmlns:a16="http://schemas.microsoft.com/office/drawing/2014/main" id="{F5B3A823-DB4B-46E9-9D16-AC0041C82E35}"/>
              </a:ext>
            </a:extLst>
          </p:cNvPr>
          <p:cNvSpPr/>
          <p:nvPr/>
        </p:nvSpPr>
        <p:spPr>
          <a:xfrm>
            <a:off x="4120644" y="5998782"/>
            <a:ext cx="1080000" cy="386044"/>
          </a:xfrm>
          <a:prstGeom prst="ellipse">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dirty="0"/>
              <a:t>장군</a:t>
            </a:r>
            <a:r>
              <a:rPr lang="en-US" altLang="ko-KR" sz="1400" dirty="0"/>
              <a:t> 2</a:t>
            </a:r>
            <a:endParaRPr lang="ko-KR" altLang="en-US" sz="1400" dirty="0"/>
          </a:p>
        </p:txBody>
      </p:sp>
      <p:sp>
        <p:nvSpPr>
          <p:cNvPr id="7" name="TextBox 6">
            <a:extLst>
              <a:ext uri="{FF2B5EF4-FFF2-40B4-BE49-F238E27FC236}">
                <a16:creationId xmlns:a16="http://schemas.microsoft.com/office/drawing/2014/main" id="{7A7AE9D7-7071-495A-9F2B-CA62FE62292C}"/>
              </a:ext>
            </a:extLst>
          </p:cNvPr>
          <p:cNvSpPr txBox="1"/>
          <p:nvPr/>
        </p:nvSpPr>
        <p:spPr>
          <a:xfrm>
            <a:off x="2713456" y="4954215"/>
            <a:ext cx="646331" cy="276999"/>
          </a:xfrm>
          <a:prstGeom prst="rect">
            <a:avLst/>
          </a:prstGeom>
          <a:noFill/>
        </p:spPr>
        <p:txBody>
          <a:bodyPr wrap="none" rtlCol="0">
            <a:spAutoFit/>
          </a:bodyPr>
          <a:lstStyle/>
          <a:p>
            <a:pPr algn="ctr"/>
            <a:r>
              <a:rPr lang="ko-KR" altLang="en-US" sz="1200" b="1" dirty="0">
                <a:solidFill>
                  <a:srgbClr val="EF296B"/>
                </a:solidFill>
              </a:rPr>
              <a:t>배반자</a:t>
            </a:r>
          </a:p>
        </p:txBody>
      </p:sp>
      <p:sp>
        <p:nvSpPr>
          <p:cNvPr id="8" name="타원 7">
            <a:extLst>
              <a:ext uri="{FF2B5EF4-FFF2-40B4-BE49-F238E27FC236}">
                <a16:creationId xmlns:a16="http://schemas.microsoft.com/office/drawing/2014/main" id="{2DAA13BF-8DD0-4032-AF80-5270FA05FD9A}"/>
              </a:ext>
            </a:extLst>
          </p:cNvPr>
          <p:cNvSpPr/>
          <p:nvPr/>
        </p:nvSpPr>
        <p:spPr>
          <a:xfrm>
            <a:off x="6747294" y="6004216"/>
            <a:ext cx="1080000" cy="386044"/>
          </a:xfrm>
          <a:prstGeom prst="ellipse">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dirty="0"/>
              <a:t>장군</a:t>
            </a:r>
            <a:r>
              <a:rPr lang="en-US" altLang="ko-KR" sz="1400" dirty="0"/>
              <a:t> 1</a:t>
            </a:r>
            <a:endParaRPr lang="ko-KR" altLang="en-US" sz="1400" dirty="0"/>
          </a:p>
        </p:txBody>
      </p:sp>
      <p:sp>
        <p:nvSpPr>
          <p:cNvPr id="9" name="타원 8">
            <a:extLst>
              <a:ext uri="{FF2B5EF4-FFF2-40B4-BE49-F238E27FC236}">
                <a16:creationId xmlns:a16="http://schemas.microsoft.com/office/drawing/2014/main" id="{9473E4BE-88C8-4997-904F-E7ADAA1C6847}"/>
              </a:ext>
            </a:extLst>
          </p:cNvPr>
          <p:cNvSpPr/>
          <p:nvPr/>
        </p:nvSpPr>
        <p:spPr>
          <a:xfrm>
            <a:off x="8373961" y="5231214"/>
            <a:ext cx="1080000" cy="386044"/>
          </a:xfrm>
          <a:prstGeom prst="ellipse">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dirty="0"/>
              <a:t>사령관</a:t>
            </a:r>
          </a:p>
        </p:txBody>
      </p:sp>
      <p:sp>
        <p:nvSpPr>
          <p:cNvPr id="10" name="타원 9">
            <a:extLst>
              <a:ext uri="{FF2B5EF4-FFF2-40B4-BE49-F238E27FC236}">
                <a16:creationId xmlns:a16="http://schemas.microsoft.com/office/drawing/2014/main" id="{861680CC-67FA-4761-A2EC-74104D46F909}"/>
              </a:ext>
            </a:extLst>
          </p:cNvPr>
          <p:cNvSpPr/>
          <p:nvPr/>
        </p:nvSpPr>
        <p:spPr>
          <a:xfrm>
            <a:off x="9997983" y="5998782"/>
            <a:ext cx="1080000" cy="386044"/>
          </a:xfrm>
          <a:prstGeom prst="ellipse">
            <a:avLst/>
          </a:prstGeom>
          <a:noFill/>
          <a:ln w="19050">
            <a:solidFill>
              <a:srgbClr val="EF29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dirty="0">
                <a:solidFill>
                  <a:srgbClr val="EF296B"/>
                </a:solidFill>
              </a:rPr>
              <a:t>장군</a:t>
            </a:r>
            <a:r>
              <a:rPr lang="en-US" altLang="ko-KR" sz="1400" dirty="0">
                <a:solidFill>
                  <a:srgbClr val="EF296B"/>
                </a:solidFill>
              </a:rPr>
              <a:t> 2</a:t>
            </a:r>
            <a:endParaRPr lang="ko-KR" altLang="en-US" sz="1400" dirty="0">
              <a:solidFill>
                <a:srgbClr val="EF296B"/>
              </a:solidFill>
            </a:endParaRPr>
          </a:p>
        </p:txBody>
      </p:sp>
      <p:sp>
        <p:nvSpPr>
          <p:cNvPr id="11" name="TextBox 10">
            <a:extLst>
              <a:ext uri="{FF2B5EF4-FFF2-40B4-BE49-F238E27FC236}">
                <a16:creationId xmlns:a16="http://schemas.microsoft.com/office/drawing/2014/main" id="{B7129046-9B06-4762-8558-8A05C737C637}"/>
              </a:ext>
            </a:extLst>
          </p:cNvPr>
          <p:cNvSpPr txBox="1"/>
          <p:nvPr/>
        </p:nvSpPr>
        <p:spPr>
          <a:xfrm>
            <a:off x="10214817" y="5721783"/>
            <a:ext cx="646331" cy="276999"/>
          </a:xfrm>
          <a:prstGeom prst="rect">
            <a:avLst/>
          </a:prstGeom>
          <a:noFill/>
        </p:spPr>
        <p:txBody>
          <a:bodyPr wrap="none" rtlCol="0">
            <a:spAutoFit/>
          </a:bodyPr>
          <a:lstStyle/>
          <a:p>
            <a:pPr algn="ctr"/>
            <a:r>
              <a:rPr lang="ko-KR" altLang="en-US" sz="1200" b="1" dirty="0">
                <a:solidFill>
                  <a:srgbClr val="EF296B"/>
                </a:solidFill>
              </a:rPr>
              <a:t>배반자</a:t>
            </a:r>
          </a:p>
        </p:txBody>
      </p:sp>
      <p:cxnSp>
        <p:nvCxnSpPr>
          <p:cNvPr id="13" name="직선 화살표 연결선 12">
            <a:extLst>
              <a:ext uri="{FF2B5EF4-FFF2-40B4-BE49-F238E27FC236}">
                <a16:creationId xmlns:a16="http://schemas.microsoft.com/office/drawing/2014/main" id="{7B5D8426-5992-49B9-AD3D-8E4E7FDE3534}"/>
              </a:ext>
            </a:extLst>
          </p:cNvPr>
          <p:cNvCxnSpPr>
            <a:cxnSpLocks/>
          </p:cNvCxnSpPr>
          <p:nvPr/>
        </p:nvCxnSpPr>
        <p:spPr>
          <a:xfrm flipH="1">
            <a:off x="1914562" y="5497914"/>
            <a:ext cx="517688" cy="500868"/>
          </a:xfrm>
          <a:prstGeom prst="straightConnector1">
            <a:avLst/>
          </a:prstGeom>
          <a:ln w="38100">
            <a:solidFill>
              <a:srgbClr val="EF296B"/>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6D5F31EF-8AC9-43F7-8332-B196C3DC33F6}"/>
              </a:ext>
            </a:extLst>
          </p:cNvPr>
          <p:cNvCxnSpPr>
            <a:cxnSpLocks/>
          </p:cNvCxnSpPr>
          <p:nvPr/>
        </p:nvCxnSpPr>
        <p:spPr>
          <a:xfrm>
            <a:off x="3650398" y="5520747"/>
            <a:ext cx="508514" cy="478035"/>
          </a:xfrm>
          <a:prstGeom prst="straightConnector1">
            <a:avLst/>
          </a:prstGeom>
          <a:ln w="38100">
            <a:solidFill>
              <a:srgbClr val="EF296B"/>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48481D18-90C8-4BF8-B19D-EA9CEACFE4AB}"/>
              </a:ext>
            </a:extLst>
          </p:cNvPr>
          <p:cNvCxnSpPr>
            <a:cxnSpLocks/>
          </p:cNvCxnSpPr>
          <p:nvPr/>
        </p:nvCxnSpPr>
        <p:spPr>
          <a:xfrm flipH="1">
            <a:off x="2300192" y="6055317"/>
            <a:ext cx="1508483" cy="0"/>
          </a:xfrm>
          <a:prstGeom prst="straightConnector1">
            <a:avLst/>
          </a:prstGeom>
          <a:ln w="38100">
            <a:solidFill>
              <a:srgbClr val="0071FF"/>
            </a:solidFill>
            <a:tailEnd type="triangle"/>
          </a:ln>
        </p:spPr>
        <p:style>
          <a:lnRef idx="1">
            <a:schemeClr val="accent1"/>
          </a:lnRef>
          <a:fillRef idx="0">
            <a:schemeClr val="accent1"/>
          </a:fillRef>
          <a:effectRef idx="0">
            <a:schemeClr val="accent1"/>
          </a:effectRef>
          <a:fontRef idx="minor">
            <a:schemeClr val="tx1"/>
          </a:fontRef>
        </p:style>
      </p:cxnSp>
      <p:cxnSp>
        <p:nvCxnSpPr>
          <p:cNvPr id="28" name="직선 화살표 연결선 27">
            <a:extLst>
              <a:ext uri="{FF2B5EF4-FFF2-40B4-BE49-F238E27FC236}">
                <a16:creationId xmlns:a16="http://schemas.microsoft.com/office/drawing/2014/main" id="{B558A453-7BE4-4573-91DA-3DD0F842004D}"/>
              </a:ext>
            </a:extLst>
          </p:cNvPr>
          <p:cNvCxnSpPr>
            <a:cxnSpLocks/>
          </p:cNvCxnSpPr>
          <p:nvPr/>
        </p:nvCxnSpPr>
        <p:spPr>
          <a:xfrm>
            <a:off x="2335584" y="6333725"/>
            <a:ext cx="1473091" cy="0"/>
          </a:xfrm>
          <a:prstGeom prst="straightConnector1">
            <a:avLst/>
          </a:prstGeom>
          <a:ln w="38100">
            <a:solidFill>
              <a:srgbClr val="0071FF"/>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34E469DC-F349-4347-9410-D7B385CBCC0C}"/>
              </a:ext>
            </a:extLst>
          </p:cNvPr>
          <p:cNvCxnSpPr>
            <a:cxnSpLocks/>
          </p:cNvCxnSpPr>
          <p:nvPr/>
        </p:nvCxnSpPr>
        <p:spPr>
          <a:xfrm rot="10800000" flipH="1">
            <a:off x="8103870" y="6057413"/>
            <a:ext cx="1508483" cy="0"/>
          </a:xfrm>
          <a:prstGeom prst="straightConnector1">
            <a:avLst/>
          </a:prstGeom>
          <a:ln w="38100">
            <a:solidFill>
              <a:srgbClr val="0071FF"/>
            </a:solidFill>
            <a:tailEnd type="triangle"/>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A5A643EF-E5AD-4C11-906F-429DC1ED76C1}"/>
              </a:ext>
            </a:extLst>
          </p:cNvPr>
          <p:cNvCxnSpPr>
            <a:cxnSpLocks/>
          </p:cNvCxnSpPr>
          <p:nvPr/>
        </p:nvCxnSpPr>
        <p:spPr>
          <a:xfrm rot="10800000">
            <a:off x="8162013" y="6384826"/>
            <a:ext cx="1473091" cy="0"/>
          </a:xfrm>
          <a:prstGeom prst="straightConnector1">
            <a:avLst/>
          </a:prstGeom>
          <a:ln w="38100">
            <a:solidFill>
              <a:srgbClr val="EF296B"/>
            </a:solidFill>
            <a:tailEnd type="triangle"/>
          </a:ln>
        </p:spPr>
        <p:style>
          <a:lnRef idx="1">
            <a:schemeClr val="accent1"/>
          </a:lnRef>
          <a:fillRef idx="0">
            <a:schemeClr val="accent1"/>
          </a:fillRef>
          <a:effectRef idx="0">
            <a:schemeClr val="accent1"/>
          </a:effectRef>
          <a:fontRef idx="minor">
            <a:schemeClr val="tx1"/>
          </a:fontRef>
        </p:style>
      </p:cxnSp>
      <p:cxnSp>
        <p:nvCxnSpPr>
          <p:cNvPr id="40" name="직선 화살표 연결선 39">
            <a:extLst>
              <a:ext uri="{FF2B5EF4-FFF2-40B4-BE49-F238E27FC236}">
                <a16:creationId xmlns:a16="http://schemas.microsoft.com/office/drawing/2014/main" id="{87BA8FFC-B4FF-498C-B173-8647A8103969}"/>
              </a:ext>
            </a:extLst>
          </p:cNvPr>
          <p:cNvCxnSpPr>
            <a:cxnSpLocks/>
          </p:cNvCxnSpPr>
          <p:nvPr/>
        </p:nvCxnSpPr>
        <p:spPr>
          <a:xfrm flipH="1">
            <a:off x="7791671" y="5497914"/>
            <a:ext cx="517688" cy="500868"/>
          </a:xfrm>
          <a:prstGeom prst="straightConnector1">
            <a:avLst/>
          </a:prstGeom>
          <a:ln w="38100">
            <a:solidFill>
              <a:srgbClr val="0071FF"/>
            </a:solidFill>
            <a:tailEnd type="triangle"/>
          </a:ln>
        </p:spPr>
        <p:style>
          <a:lnRef idx="1">
            <a:schemeClr val="accent1"/>
          </a:lnRef>
          <a:fillRef idx="0">
            <a:schemeClr val="accent1"/>
          </a:fillRef>
          <a:effectRef idx="0">
            <a:schemeClr val="accent1"/>
          </a:effectRef>
          <a:fontRef idx="minor">
            <a:schemeClr val="tx1"/>
          </a:fontRef>
        </p:style>
      </p:cxnSp>
      <p:cxnSp>
        <p:nvCxnSpPr>
          <p:cNvPr id="44" name="직선 화살표 연결선 43">
            <a:extLst>
              <a:ext uri="{FF2B5EF4-FFF2-40B4-BE49-F238E27FC236}">
                <a16:creationId xmlns:a16="http://schemas.microsoft.com/office/drawing/2014/main" id="{21FBD9F7-FC22-472D-A053-4D8467E44BB0}"/>
              </a:ext>
            </a:extLst>
          </p:cNvPr>
          <p:cNvCxnSpPr>
            <a:cxnSpLocks/>
          </p:cNvCxnSpPr>
          <p:nvPr/>
        </p:nvCxnSpPr>
        <p:spPr>
          <a:xfrm>
            <a:off x="9550911" y="5528117"/>
            <a:ext cx="508514" cy="478035"/>
          </a:xfrm>
          <a:prstGeom prst="straightConnector1">
            <a:avLst/>
          </a:prstGeom>
          <a:ln w="38100">
            <a:solidFill>
              <a:srgbClr val="0071FF"/>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965651A4-85F4-4FCE-96CF-3ACA19564BEB}"/>
              </a:ext>
            </a:extLst>
          </p:cNvPr>
          <p:cNvSpPr txBox="1"/>
          <p:nvPr/>
        </p:nvSpPr>
        <p:spPr>
          <a:xfrm>
            <a:off x="2757753" y="5719254"/>
            <a:ext cx="543739" cy="307777"/>
          </a:xfrm>
          <a:prstGeom prst="rect">
            <a:avLst/>
          </a:prstGeom>
          <a:noFill/>
        </p:spPr>
        <p:txBody>
          <a:bodyPr wrap="none" rtlCol="0">
            <a:spAutoFit/>
          </a:bodyPr>
          <a:lstStyle/>
          <a:p>
            <a:pPr algn="ctr"/>
            <a:r>
              <a:rPr lang="ko-KR" altLang="en-US" sz="1400" dirty="0">
                <a:solidFill>
                  <a:schemeClr val="bg1">
                    <a:lumMod val="85000"/>
                  </a:schemeClr>
                </a:solidFill>
              </a:rPr>
              <a:t>공격</a:t>
            </a:r>
          </a:p>
        </p:txBody>
      </p:sp>
      <p:sp>
        <p:nvSpPr>
          <p:cNvPr id="46" name="TextBox 45">
            <a:extLst>
              <a:ext uri="{FF2B5EF4-FFF2-40B4-BE49-F238E27FC236}">
                <a16:creationId xmlns:a16="http://schemas.microsoft.com/office/drawing/2014/main" id="{E2A93FD2-866E-4490-A920-87EB9689ABE7}"/>
              </a:ext>
            </a:extLst>
          </p:cNvPr>
          <p:cNvSpPr txBox="1"/>
          <p:nvPr/>
        </p:nvSpPr>
        <p:spPr>
          <a:xfrm>
            <a:off x="2769107" y="6387234"/>
            <a:ext cx="543740" cy="307777"/>
          </a:xfrm>
          <a:prstGeom prst="rect">
            <a:avLst/>
          </a:prstGeom>
          <a:noFill/>
        </p:spPr>
        <p:txBody>
          <a:bodyPr wrap="none" rtlCol="0">
            <a:spAutoFit/>
          </a:bodyPr>
          <a:lstStyle/>
          <a:p>
            <a:pPr algn="ctr"/>
            <a:r>
              <a:rPr lang="ko-KR" altLang="en-US" sz="1400" dirty="0">
                <a:solidFill>
                  <a:schemeClr val="bg1">
                    <a:lumMod val="85000"/>
                  </a:schemeClr>
                </a:solidFill>
              </a:rPr>
              <a:t>후퇴</a:t>
            </a:r>
          </a:p>
        </p:txBody>
      </p:sp>
      <p:sp>
        <p:nvSpPr>
          <p:cNvPr id="47" name="TextBox 46">
            <a:extLst>
              <a:ext uri="{FF2B5EF4-FFF2-40B4-BE49-F238E27FC236}">
                <a16:creationId xmlns:a16="http://schemas.microsoft.com/office/drawing/2014/main" id="{FE9B1B2A-F31E-4F51-B9D8-2840D471AD7D}"/>
              </a:ext>
            </a:extLst>
          </p:cNvPr>
          <p:cNvSpPr txBox="1"/>
          <p:nvPr/>
        </p:nvSpPr>
        <p:spPr>
          <a:xfrm>
            <a:off x="1653530" y="5464807"/>
            <a:ext cx="543739" cy="307777"/>
          </a:xfrm>
          <a:prstGeom prst="rect">
            <a:avLst/>
          </a:prstGeom>
          <a:noFill/>
        </p:spPr>
        <p:txBody>
          <a:bodyPr wrap="none" rtlCol="0">
            <a:spAutoFit/>
          </a:bodyPr>
          <a:lstStyle/>
          <a:p>
            <a:pPr algn="ctr"/>
            <a:r>
              <a:rPr lang="ko-KR" altLang="en-US" sz="1400" dirty="0">
                <a:solidFill>
                  <a:srgbClr val="EF296B"/>
                </a:solidFill>
              </a:rPr>
              <a:t>공격</a:t>
            </a:r>
          </a:p>
        </p:txBody>
      </p:sp>
      <p:sp>
        <p:nvSpPr>
          <p:cNvPr id="48" name="TextBox 47">
            <a:extLst>
              <a:ext uri="{FF2B5EF4-FFF2-40B4-BE49-F238E27FC236}">
                <a16:creationId xmlns:a16="http://schemas.microsoft.com/office/drawing/2014/main" id="{E7467EE9-B0B0-4BBB-A54F-93CD168A80CD}"/>
              </a:ext>
            </a:extLst>
          </p:cNvPr>
          <p:cNvSpPr txBox="1"/>
          <p:nvPr/>
        </p:nvSpPr>
        <p:spPr>
          <a:xfrm>
            <a:off x="3857624" y="5497914"/>
            <a:ext cx="543740" cy="307777"/>
          </a:xfrm>
          <a:prstGeom prst="rect">
            <a:avLst/>
          </a:prstGeom>
          <a:noFill/>
        </p:spPr>
        <p:txBody>
          <a:bodyPr wrap="none" rtlCol="0">
            <a:spAutoFit/>
          </a:bodyPr>
          <a:lstStyle/>
          <a:p>
            <a:pPr algn="ctr"/>
            <a:r>
              <a:rPr lang="ko-KR" altLang="en-US" sz="1400" dirty="0">
                <a:solidFill>
                  <a:srgbClr val="EF296B"/>
                </a:solidFill>
              </a:rPr>
              <a:t>후퇴</a:t>
            </a:r>
          </a:p>
        </p:txBody>
      </p:sp>
      <p:sp>
        <p:nvSpPr>
          <p:cNvPr id="49" name="TextBox 48">
            <a:extLst>
              <a:ext uri="{FF2B5EF4-FFF2-40B4-BE49-F238E27FC236}">
                <a16:creationId xmlns:a16="http://schemas.microsoft.com/office/drawing/2014/main" id="{D33E4BE4-4BE0-4B03-83A1-F5FDC21B8248}"/>
              </a:ext>
            </a:extLst>
          </p:cNvPr>
          <p:cNvSpPr txBox="1"/>
          <p:nvPr/>
        </p:nvSpPr>
        <p:spPr>
          <a:xfrm>
            <a:off x="7548538" y="5465456"/>
            <a:ext cx="543739" cy="307777"/>
          </a:xfrm>
          <a:prstGeom prst="rect">
            <a:avLst/>
          </a:prstGeom>
          <a:noFill/>
        </p:spPr>
        <p:txBody>
          <a:bodyPr wrap="none" rtlCol="0">
            <a:spAutoFit/>
          </a:bodyPr>
          <a:lstStyle/>
          <a:p>
            <a:pPr algn="ctr"/>
            <a:r>
              <a:rPr lang="ko-KR" altLang="en-US" sz="1400" dirty="0">
                <a:solidFill>
                  <a:schemeClr val="bg1">
                    <a:lumMod val="85000"/>
                  </a:schemeClr>
                </a:solidFill>
              </a:rPr>
              <a:t>공격</a:t>
            </a:r>
          </a:p>
        </p:txBody>
      </p:sp>
      <p:sp>
        <p:nvSpPr>
          <p:cNvPr id="50" name="TextBox 49">
            <a:extLst>
              <a:ext uri="{FF2B5EF4-FFF2-40B4-BE49-F238E27FC236}">
                <a16:creationId xmlns:a16="http://schemas.microsoft.com/office/drawing/2014/main" id="{41BEC3C8-0BEB-4998-AE66-55D8C13FD135}"/>
              </a:ext>
            </a:extLst>
          </p:cNvPr>
          <p:cNvSpPr txBox="1"/>
          <p:nvPr/>
        </p:nvSpPr>
        <p:spPr>
          <a:xfrm>
            <a:off x="9638045" y="5459026"/>
            <a:ext cx="543739" cy="307777"/>
          </a:xfrm>
          <a:prstGeom prst="rect">
            <a:avLst/>
          </a:prstGeom>
          <a:noFill/>
        </p:spPr>
        <p:txBody>
          <a:bodyPr wrap="none" rtlCol="0">
            <a:spAutoFit/>
          </a:bodyPr>
          <a:lstStyle/>
          <a:p>
            <a:pPr algn="ctr"/>
            <a:r>
              <a:rPr lang="ko-KR" altLang="en-US" sz="1400" dirty="0">
                <a:solidFill>
                  <a:schemeClr val="bg1">
                    <a:lumMod val="85000"/>
                  </a:schemeClr>
                </a:solidFill>
              </a:rPr>
              <a:t>공격</a:t>
            </a:r>
          </a:p>
        </p:txBody>
      </p:sp>
      <p:sp>
        <p:nvSpPr>
          <p:cNvPr id="51" name="TextBox 50">
            <a:extLst>
              <a:ext uri="{FF2B5EF4-FFF2-40B4-BE49-F238E27FC236}">
                <a16:creationId xmlns:a16="http://schemas.microsoft.com/office/drawing/2014/main" id="{78B0EE6B-8E80-4D33-A251-2A4DBF36EA12}"/>
              </a:ext>
            </a:extLst>
          </p:cNvPr>
          <p:cNvSpPr txBox="1"/>
          <p:nvPr/>
        </p:nvSpPr>
        <p:spPr>
          <a:xfrm>
            <a:off x="8672238" y="5721718"/>
            <a:ext cx="543739" cy="307777"/>
          </a:xfrm>
          <a:prstGeom prst="rect">
            <a:avLst/>
          </a:prstGeom>
          <a:noFill/>
        </p:spPr>
        <p:txBody>
          <a:bodyPr wrap="none" rtlCol="0">
            <a:spAutoFit/>
          </a:bodyPr>
          <a:lstStyle/>
          <a:p>
            <a:pPr algn="ctr"/>
            <a:r>
              <a:rPr lang="ko-KR" altLang="en-US" sz="1400" dirty="0">
                <a:solidFill>
                  <a:schemeClr val="bg1">
                    <a:lumMod val="85000"/>
                  </a:schemeClr>
                </a:solidFill>
              </a:rPr>
              <a:t>공격</a:t>
            </a:r>
          </a:p>
        </p:txBody>
      </p:sp>
      <p:sp>
        <p:nvSpPr>
          <p:cNvPr id="52" name="TextBox 51">
            <a:extLst>
              <a:ext uri="{FF2B5EF4-FFF2-40B4-BE49-F238E27FC236}">
                <a16:creationId xmlns:a16="http://schemas.microsoft.com/office/drawing/2014/main" id="{4583A92E-4B18-44E2-9BD5-0648FBF48219}"/>
              </a:ext>
            </a:extLst>
          </p:cNvPr>
          <p:cNvSpPr txBox="1"/>
          <p:nvPr/>
        </p:nvSpPr>
        <p:spPr>
          <a:xfrm>
            <a:off x="8677340" y="6398918"/>
            <a:ext cx="543740" cy="307777"/>
          </a:xfrm>
          <a:prstGeom prst="rect">
            <a:avLst/>
          </a:prstGeom>
          <a:noFill/>
        </p:spPr>
        <p:txBody>
          <a:bodyPr wrap="none" rtlCol="0">
            <a:spAutoFit/>
          </a:bodyPr>
          <a:lstStyle/>
          <a:p>
            <a:pPr algn="ctr"/>
            <a:r>
              <a:rPr lang="ko-KR" altLang="en-US" sz="1400" dirty="0">
                <a:solidFill>
                  <a:schemeClr val="bg1">
                    <a:lumMod val="85000"/>
                  </a:schemeClr>
                </a:solidFill>
              </a:rPr>
              <a:t>후퇴</a:t>
            </a:r>
          </a:p>
        </p:txBody>
      </p:sp>
      <p:sp>
        <p:nvSpPr>
          <p:cNvPr id="29" name="내용 개체 틀 1">
            <a:extLst>
              <a:ext uri="{FF2B5EF4-FFF2-40B4-BE49-F238E27FC236}">
                <a16:creationId xmlns:a16="http://schemas.microsoft.com/office/drawing/2014/main" id="{2AB9156D-D9DE-440B-8B81-3192E770F383}"/>
              </a:ext>
            </a:extLst>
          </p:cNvPr>
          <p:cNvSpPr txBox="1">
            <a:spLocks/>
          </p:cNvSpPr>
          <p:nvPr/>
        </p:nvSpPr>
        <p:spPr>
          <a:xfrm>
            <a:off x="6110287" y="3876918"/>
            <a:ext cx="5854701" cy="1288201"/>
          </a:xfrm>
          <a:prstGeom prst="rect">
            <a:avLst/>
          </a:prstGeom>
        </p:spPr>
        <p:txBody>
          <a:bodyPr vert="horz" lIns="91440" tIns="45720" rIns="91440" bIns="45720" rtlCol="0">
            <a:normAutofit/>
          </a:bodyPr>
          <a:lstStyle>
            <a:lvl1pPr marL="0" indent="-144000" algn="l" defTabSz="914400" rtl="0" eaLnBrk="1" latinLnBrk="1" hangingPunct="1">
              <a:lnSpc>
                <a:spcPct val="105000"/>
              </a:lnSpc>
              <a:spcBef>
                <a:spcPts val="1000"/>
              </a:spcBef>
              <a:buFont typeface="Arial" panose="020B0604020202020204" pitchFamily="34" charset="0"/>
              <a:buChar char="•"/>
              <a:defRPr sz="2000" kern="1200" spc="-90" baseline="0">
                <a:solidFill>
                  <a:schemeClr val="bg1">
                    <a:lumMod val="85000"/>
                  </a:schemeClr>
                </a:solidFill>
                <a:latin typeface="Arial" panose="020B0604020202020204" pitchFamily="34" charset="0"/>
                <a:ea typeface="맑은 고딕" panose="020B0503020000020004" pitchFamily="50" charset="-127"/>
                <a:cs typeface="+mn-cs"/>
              </a:defRPr>
            </a:lvl1pPr>
            <a:lvl2pPr marL="360000" indent="-144000" algn="l" defTabSz="914400" rtl="0" eaLnBrk="1" latinLnBrk="1" hangingPunct="1">
              <a:lnSpc>
                <a:spcPct val="105000"/>
              </a:lnSpc>
              <a:spcBef>
                <a:spcPts val="500"/>
              </a:spcBef>
              <a:buFont typeface="Arial" panose="020B0604020202020204" pitchFamily="34" charset="0"/>
              <a:buChar char="•"/>
              <a:defRPr sz="1800" kern="1200" spc="-90" baseline="0">
                <a:solidFill>
                  <a:schemeClr val="bg1">
                    <a:lumMod val="85000"/>
                  </a:schemeClr>
                </a:solidFill>
                <a:latin typeface="Arial" panose="020B0604020202020204" pitchFamily="34" charset="0"/>
                <a:ea typeface="맑은 고딕" panose="020B0503020000020004" pitchFamily="50" charset="-127"/>
                <a:cs typeface="+mn-cs"/>
              </a:defRPr>
            </a:lvl2pPr>
            <a:lvl3pPr marL="540000" indent="-144000" algn="l" defTabSz="914400" rtl="0" eaLnBrk="1" latinLnBrk="1" hangingPunct="1">
              <a:lnSpc>
                <a:spcPct val="105000"/>
              </a:lnSpc>
              <a:spcBef>
                <a:spcPts val="500"/>
              </a:spcBef>
              <a:buFont typeface="Arial" panose="020B0604020202020204" pitchFamily="34" charset="0"/>
              <a:buChar char="•"/>
              <a:defRPr sz="1600" kern="1200" spc="-90" baseline="0">
                <a:solidFill>
                  <a:schemeClr val="bg1">
                    <a:lumMod val="85000"/>
                  </a:schemeClr>
                </a:solidFill>
                <a:latin typeface="Arial" panose="020B0604020202020204" pitchFamily="34" charset="0"/>
                <a:ea typeface="맑은 고딕" panose="020B0503020000020004" pitchFamily="50" charset="-127"/>
                <a:cs typeface="+mn-cs"/>
              </a:defRPr>
            </a:lvl3pPr>
            <a:lvl4pPr marL="720000" indent="-144000" algn="l" defTabSz="914400" rtl="0" eaLnBrk="1" latinLnBrk="1" hangingPunct="1">
              <a:lnSpc>
                <a:spcPct val="105000"/>
              </a:lnSpc>
              <a:spcBef>
                <a:spcPts val="500"/>
              </a:spcBef>
              <a:buFont typeface="Arial" panose="020B0604020202020204" pitchFamily="34" charset="0"/>
              <a:buChar char="•"/>
              <a:defRPr sz="1500" kern="1200" spc="-90" baseline="0">
                <a:solidFill>
                  <a:schemeClr val="bg1">
                    <a:lumMod val="85000"/>
                  </a:schemeClr>
                </a:solidFill>
                <a:latin typeface="Arial" panose="020B0604020202020204" pitchFamily="34" charset="0"/>
                <a:ea typeface="맑은 고딕" panose="020B0503020000020004" pitchFamily="50" charset="-127"/>
                <a:cs typeface="+mn-cs"/>
              </a:defRPr>
            </a:lvl4pPr>
            <a:lvl5pPr marL="900000" indent="-144000" algn="l" defTabSz="914400" rtl="0" eaLnBrk="1" latinLnBrk="1" hangingPunct="1">
              <a:lnSpc>
                <a:spcPct val="105000"/>
              </a:lnSpc>
              <a:spcBef>
                <a:spcPts val="500"/>
              </a:spcBef>
              <a:buFont typeface="Arial" panose="020B0604020202020204" pitchFamily="34" charset="0"/>
              <a:buChar char="•"/>
              <a:defRPr sz="1400" kern="1200" spc="-90" baseline="0">
                <a:solidFill>
                  <a:schemeClr val="bg1">
                    <a:lumMod val="85000"/>
                  </a:schemeClr>
                </a:solidFill>
                <a:latin typeface="Arial" panose="020B0604020202020204" pitchFamily="34" charset="0"/>
                <a:ea typeface="맑은 고딕" panose="020B0503020000020004"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buNone/>
            </a:pPr>
            <a:r>
              <a:rPr lang="en-US" altLang="ko-KR" sz="1600" dirty="0"/>
              <a:t>2. </a:t>
            </a:r>
            <a:r>
              <a:rPr lang="ko-KR" altLang="en-US" sz="1600" dirty="0"/>
              <a:t>장군 </a:t>
            </a:r>
            <a:r>
              <a:rPr lang="en-US" altLang="ko-KR" sz="1600" dirty="0"/>
              <a:t>2</a:t>
            </a:r>
            <a:r>
              <a:rPr lang="ko-KR" altLang="en-US" sz="1600" dirty="0"/>
              <a:t>가 배신자일 경우 </a:t>
            </a:r>
            <a:r>
              <a:rPr lang="en-US" altLang="ko-KR" sz="1600" dirty="0"/>
              <a:t>: </a:t>
            </a:r>
            <a:r>
              <a:rPr lang="ko-KR" altLang="en-US" sz="1600" b="1" dirty="0">
                <a:effectLst/>
              </a:rPr>
              <a:t>사령관 메시지 </a:t>
            </a:r>
            <a:r>
              <a:rPr lang="en-US" altLang="ko-KR" sz="1600" b="1" dirty="0">
                <a:effectLst/>
              </a:rPr>
              <a:t>Bold</a:t>
            </a:r>
          </a:p>
          <a:p>
            <a:pPr marL="144000"/>
            <a:r>
              <a:rPr lang="en-US" altLang="ko-KR" sz="1400" dirty="0"/>
              <a:t>V_1 = {</a:t>
            </a:r>
            <a:r>
              <a:rPr lang="en-US" altLang="ko-KR" sz="1400" b="1" dirty="0"/>
              <a:t>"</a:t>
            </a:r>
            <a:r>
              <a:rPr lang="ko-KR" altLang="en-US" sz="1400" b="1" dirty="0"/>
              <a:t>공격</a:t>
            </a:r>
            <a:r>
              <a:rPr lang="en-US" altLang="ko-KR" sz="1400" b="1" dirty="0"/>
              <a:t>"</a:t>
            </a:r>
            <a:r>
              <a:rPr lang="en-US" altLang="ko-KR" sz="1400" dirty="0"/>
              <a:t>, "</a:t>
            </a:r>
            <a:r>
              <a:rPr lang="ko-KR" altLang="en-US" sz="1400" dirty="0"/>
              <a:t>후퇴</a:t>
            </a:r>
            <a:r>
              <a:rPr lang="en-US" altLang="ko-KR" sz="1400" dirty="0"/>
              <a:t>"} : </a:t>
            </a:r>
            <a:r>
              <a:rPr lang="ko-KR" altLang="en-US" sz="1400" dirty="0"/>
              <a:t>장군 </a:t>
            </a:r>
            <a:r>
              <a:rPr lang="en-US" altLang="ko-KR" sz="1400" dirty="0"/>
              <a:t>1</a:t>
            </a:r>
            <a:r>
              <a:rPr lang="ko-KR" altLang="en-US" sz="1400" dirty="0"/>
              <a:t>은 </a:t>
            </a:r>
            <a:r>
              <a:rPr lang="en-US" altLang="ko-KR" sz="1400" dirty="0"/>
              <a:t>"</a:t>
            </a:r>
            <a:r>
              <a:rPr lang="ko-KR" altLang="en-US" sz="1400" dirty="0"/>
              <a:t>공격</a:t>
            </a:r>
            <a:r>
              <a:rPr lang="en-US" altLang="ko-KR" sz="1400" dirty="0"/>
              <a:t>" </a:t>
            </a:r>
            <a:r>
              <a:rPr lang="ko-KR" altLang="en-US" sz="1400" dirty="0"/>
              <a:t>으로 결정</a:t>
            </a:r>
            <a:r>
              <a:rPr lang="en-US" altLang="ko-KR" sz="1400" dirty="0"/>
              <a:t>    </a:t>
            </a:r>
            <a:br>
              <a:rPr lang="en-US" altLang="ko-KR" sz="1400" dirty="0"/>
            </a:br>
            <a:br>
              <a:rPr lang="en-US" altLang="ko-KR" sz="700" dirty="0"/>
            </a:br>
            <a:r>
              <a:rPr lang="ko-KR" altLang="en-US" sz="1400" dirty="0"/>
              <a:t>➡ 사령관과 장군 </a:t>
            </a:r>
            <a:r>
              <a:rPr lang="en-US" altLang="ko-KR" sz="1400" dirty="0"/>
              <a:t>1</a:t>
            </a:r>
            <a:r>
              <a:rPr lang="ko-KR" altLang="en-US" sz="1400" dirty="0"/>
              <a:t>만 공격</a:t>
            </a:r>
            <a:endParaRPr lang="en-US" altLang="ko-KR" sz="1400" dirty="0"/>
          </a:p>
          <a:p>
            <a:pPr marL="342900" indent="-342900"/>
            <a:endParaRPr lang="ko-KR" altLang="en-US" dirty="0"/>
          </a:p>
          <a:p>
            <a:pPr indent="0">
              <a:buFont typeface="Arial" panose="020B0604020202020204" pitchFamily="34" charset="0"/>
              <a:buNone/>
            </a:pPr>
            <a:endParaRPr lang="ko-KR" altLang="en-US" dirty="0"/>
          </a:p>
        </p:txBody>
      </p:sp>
      <p:sp>
        <p:nvSpPr>
          <p:cNvPr id="30" name="내용 개체 틀 1">
            <a:extLst>
              <a:ext uri="{FF2B5EF4-FFF2-40B4-BE49-F238E27FC236}">
                <a16:creationId xmlns:a16="http://schemas.microsoft.com/office/drawing/2014/main" id="{F82DB71C-472C-46A2-A7B0-DCCE91B8E5E2}"/>
              </a:ext>
            </a:extLst>
          </p:cNvPr>
          <p:cNvSpPr txBox="1">
            <a:spLocks/>
          </p:cNvSpPr>
          <p:nvPr/>
        </p:nvSpPr>
        <p:spPr>
          <a:xfrm>
            <a:off x="235055" y="663616"/>
            <a:ext cx="11729933" cy="3108842"/>
          </a:xfrm>
          <a:prstGeom prst="rect">
            <a:avLst/>
          </a:prstGeom>
        </p:spPr>
        <p:txBody>
          <a:bodyPr vert="horz" lIns="91440" tIns="45720" rIns="91440" bIns="45720" rtlCol="0">
            <a:normAutofit fontScale="77500" lnSpcReduction="20000"/>
          </a:bodyPr>
          <a:lstStyle>
            <a:lvl1pPr marL="0" indent="-144000" algn="l" defTabSz="914400" rtl="0" eaLnBrk="1" latinLnBrk="1" hangingPunct="1">
              <a:lnSpc>
                <a:spcPct val="105000"/>
              </a:lnSpc>
              <a:spcBef>
                <a:spcPts val="1000"/>
              </a:spcBef>
              <a:buFont typeface="Arial" panose="020B0604020202020204" pitchFamily="34" charset="0"/>
              <a:buChar char="•"/>
              <a:defRPr sz="2000" kern="1200" spc="-90" baseline="0">
                <a:solidFill>
                  <a:schemeClr val="bg1">
                    <a:lumMod val="85000"/>
                  </a:schemeClr>
                </a:solidFill>
                <a:latin typeface="Arial" panose="020B0604020202020204" pitchFamily="34" charset="0"/>
                <a:ea typeface="맑은 고딕" panose="020B0503020000020004" pitchFamily="50" charset="-127"/>
                <a:cs typeface="+mn-cs"/>
              </a:defRPr>
            </a:lvl1pPr>
            <a:lvl2pPr marL="360000" indent="-144000" algn="l" defTabSz="914400" rtl="0" eaLnBrk="1" latinLnBrk="1" hangingPunct="1">
              <a:lnSpc>
                <a:spcPct val="105000"/>
              </a:lnSpc>
              <a:spcBef>
                <a:spcPts val="500"/>
              </a:spcBef>
              <a:buFont typeface="Arial" panose="020B0604020202020204" pitchFamily="34" charset="0"/>
              <a:buChar char="•"/>
              <a:defRPr sz="1800" kern="1200" spc="-90" baseline="0">
                <a:solidFill>
                  <a:schemeClr val="bg1">
                    <a:lumMod val="85000"/>
                  </a:schemeClr>
                </a:solidFill>
                <a:latin typeface="Arial" panose="020B0604020202020204" pitchFamily="34" charset="0"/>
                <a:ea typeface="맑은 고딕" panose="020B0503020000020004" pitchFamily="50" charset="-127"/>
                <a:cs typeface="+mn-cs"/>
              </a:defRPr>
            </a:lvl2pPr>
            <a:lvl3pPr marL="540000" indent="-144000" algn="l" defTabSz="914400" rtl="0" eaLnBrk="1" latinLnBrk="1" hangingPunct="1">
              <a:lnSpc>
                <a:spcPct val="105000"/>
              </a:lnSpc>
              <a:spcBef>
                <a:spcPts val="500"/>
              </a:spcBef>
              <a:buFont typeface="Arial" panose="020B0604020202020204" pitchFamily="34" charset="0"/>
              <a:buChar char="•"/>
              <a:defRPr sz="1600" kern="1200" spc="-90" baseline="0">
                <a:solidFill>
                  <a:schemeClr val="bg1">
                    <a:lumMod val="85000"/>
                  </a:schemeClr>
                </a:solidFill>
                <a:latin typeface="Arial" panose="020B0604020202020204" pitchFamily="34" charset="0"/>
                <a:ea typeface="맑은 고딕" panose="020B0503020000020004" pitchFamily="50" charset="-127"/>
                <a:cs typeface="+mn-cs"/>
              </a:defRPr>
            </a:lvl3pPr>
            <a:lvl4pPr marL="720000" indent="-144000" algn="l" defTabSz="914400" rtl="0" eaLnBrk="1" latinLnBrk="1" hangingPunct="1">
              <a:lnSpc>
                <a:spcPct val="105000"/>
              </a:lnSpc>
              <a:spcBef>
                <a:spcPts val="500"/>
              </a:spcBef>
              <a:buFont typeface="Arial" panose="020B0604020202020204" pitchFamily="34" charset="0"/>
              <a:buChar char="•"/>
              <a:defRPr sz="1500" kern="1200" spc="-90" baseline="0">
                <a:solidFill>
                  <a:schemeClr val="bg1">
                    <a:lumMod val="85000"/>
                  </a:schemeClr>
                </a:solidFill>
                <a:latin typeface="Arial" panose="020B0604020202020204" pitchFamily="34" charset="0"/>
                <a:ea typeface="맑은 고딕" panose="020B0503020000020004" pitchFamily="50" charset="-127"/>
                <a:cs typeface="+mn-cs"/>
              </a:defRPr>
            </a:lvl4pPr>
            <a:lvl5pPr marL="900000" indent="-144000" algn="l" defTabSz="914400" rtl="0" eaLnBrk="1" latinLnBrk="1" hangingPunct="1">
              <a:lnSpc>
                <a:spcPct val="105000"/>
              </a:lnSpc>
              <a:spcBef>
                <a:spcPts val="500"/>
              </a:spcBef>
              <a:buFont typeface="Arial" panose="020B0604020202020204" pitchFamily="34" charset="0"/>
              <a:buChar char="•"/>
              <a:defRPr sz="1400" kern="1200" spc="-90" baseline="0">
                <a:solidFill>
                  <a:schemeClr val="bg1">
                    <a:lumMod val="85000"/>
                  </a:schemeClr>
                </a:solidFill>
                <a:latin typeface="Arial" panose="020B0604020202020204" pitchFamily="34" charset="0"/>
                <a:ea typeface="맑은 고딕" panose="020B0503020000020004"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lnSpc>
                <a:spcPct val="120000"/>
              </a:lnSpc>
              <a:buNone/>
            </a:pPr>
            <a:r>
              <a:rPr lang="ko-KR" altLang="en-US" sz="2600" b="1" dirty="0"/>
              <a:t>전쟁 승리 조건은</a:t>
            </a:r>
            <a:r>
              <a:rPr lang="en-US" altLang="ko-KR" sz="2600" b="1" dirty="0"/>
              <a:t>?</a:t>
            </a:r>
          </a:p>
          <a:p>
            <a:pPr>
              <a:lnSpc>
                <a:spcPct val="120000"/>
              </a:lnSpc>
            </a:pPr>
            <a:r>
              <a:rPr lang="ko-KR" altLang="en-US" dirty="0"/>
              <a:t>사령관이 </a:t>
            </a:r>
            <a:r>
              <a:rPr lang="en-US" altLang="ko-KR" dirty="0"/>
              <a:t>"</a:t>
            </a:r>
            <a:r>
              <a:rPr lang="ko-KR" altLang="en-US" dirty="0"/>
              <a:t>공격</a:t>
            </a:r>
            <a:r>
              <a:rPr lang="en-US" altLang="ko-KR" dirty="0"/>
              <a:t>" </a:t>
            </a:r>
            <a:r>
              <a:rPr lang="ko-KR" altLang="en-US" dirty="0"/>
              <a:t>명령 시</a:t>
            </a:r>
            <a:r>
              <a:rPr lang="en-US" altLang="ko-KR" dirty="0"/>
              <a:t>, </a:t>
            </a:r>
            <a:r>
              <a:rPr lang="ko-KR" altLang="en-US" dirty="0"/>
              <a:t>메시지를 받은 장군들이 모두 </a:t>
            </a:r>
            <a:r>
              <a:rPr lang="en-US" altLang="ko-KR" dirty="0"/>
              <a:t>"</a:t>
            </a:r>
            <a:r>
              <a:rPr lang="ko-KR" altLang="en-US" dirty="0"/>
              <a:t>공격</a:t>
            </a:r>
            <a:r>
              <a:rPr lang="en-US" altLang="ko-KR" dirty="0"/>
              <a:t>" </a:t>
            </a:r>
            <a:r>
              <a:rPr lang="ko-KR" altLang="en-US" dirty="0"/>
              <a:t>해야 전쟁에서 승리</a:t>
            </a:r>
            <a:r>
              <a:rPr lang="en-US" altLang="ko-KR" dirty="0"/>
              <a:t>.</a:t>
            </a:r>
          </a:p>
          <a:p>
            <a:pPr>
              <a:lnSpc>
                <a:spcPct val="120000"/>
              </a:lnSpc>
            </a:pPr>
            <a:r>
              <a:rPr lang="ko-KR" altLang="en-US" dirty="0"/>
              <a:t>배신자의 방해가 있더라도 모두 같은 결정을 할 수 있어야 함</a:t>
            </a:r>
            <a:endParaRPr lang="en-US" altLang="ko-KR" dirty="0"/>
          </a:p>
          <a:p>
            <a:pPr>
              <a:lnSpc>
                <a:spcPct val="120000"/>
              </a:lnSpc>
            </a:pPr>
            <a:r>
              <a:rPr lang="ko-KR" altLang="en-US" dirty="0"/>
              <a:t>아래의 두 가지  추가 조건 고려</a:t>
            </a:r>
            <a:r>
              <a:rPr lang="en-US" altLang="ko-KR" dirty="0"/>
              <a:t> (IC, Interactive Consistency)</a:t>
            </a:r>
          </a:p>
          <a:p>
            <a:pPr lvl="1">
              <a:lnSpc>
                <a:spcPct val="120000"/>
              </a:lnSpc>
            </a:pPr>
            <a:r>
              <a:rPr lang="en-US" altLang="ko-KR" dirty="0"/>
              <a:t>IC1: </a:t>
            </a:r>
            <a:r>
              <a:rPr lang="ko-KR" altLang="en-US" dirty="0"/>
              <a:t>배신자가 아닌 모든 장군들은 같은 명령을 이행</a:t>
            </a:r>
            <a:endParaRPr lang="en-US" altLang="ko-KR" dirty="0"/>
          </a:p>
          <a:p>
            <a:pPr lvl="1">
              <a:lnSpc>
                <a:spcPct val="120000"/>
              </a:lnSpc>
            </a:pPr>
            <a:r>
              <a:rPr lang="en-US" altLang="ko-KR" dirty="0"/>
              <a:t>IC2: </a:t>
            </a:r>
            <a:r>
              <a:rPr lang="ko-KR" altLang="en-US" dirty="0"/>
              <a:t>만약 사령관이 배신자가 아니라면</a:t>
            </a:r>
            <a:r>
              <a:rPr lang="en-US" altLang="ko-KR" dirty="0"/>
              <a:t>, </a:t>
            </a:r>
            <a:r>
              <a:rPr lang="ko-KR" altLang="en-US" dirty="0"/>
              <a:t>배신자를 제외한 모든 장군들은 사령관의 명령을 이행</a:t>
            </a:r>
            <a:endParaRPr lang="en-US" altLang="ko-KR" dirty="0"/>
          </a:p>
          <a:p>
            <a:pPr>
              <a:lnSpc>
                <a:spcPct val="120000"/>
              </a:lnSpc>
            </a:pPr>
            <a:r>
              <a:rPr lang="en-US" altLang="ko-KR" dirty="0"/>
              <a:t>BGP</a:t>
            </a:r>
            <a:r>
              <a:rPr lang="ko-KR" altLang="en-US" dirty="0"/>
              <a:t> 발생 조건 </a:t>
            </a:r>
            <a:r>
              <a:rPr lang="en-US" altLang="ko-KR" dirty="0"/>
              <a:t>: </a:t>
            </a:r>
            <a:r>
              <a:rPr lang="ko-KR" altLang="en-US" dirty="0"/>
              <a:t> 합의 대상이 </a:t>
            </a:r>
            <a:r>
              <a:rPr lang="en-US" altLang="ko-KR" dirty="0"/>
              <a:t>3</a:t>
            </a:r>
            <a:r>
              <a:rPr lang="ko-KR" altLang="en-US" dirty="0"/>
              <a:t>명 이상</a:t>
            </a:r>
            <a:endParaRPr lang="en-US" altLang="ko-KR" dirty="0"/>
          </a:p>
          <a:p>
            <a:pPr marL="144000">
              <a:lnSpc>
                <a:spcPct val="120000"/>
              </a:lnSpc>
            </a:pPr>
            <a:r>
              <a:rPr lang="en-US" altLang="ko-KR" dirty="0" err="1"/>
              <a:t>V_i</a:t>
            </a:r>
            <a:r>
              <a:rPr lang="en-US" altLang="ko-KR" dirty="0"/>
              <a:t> :</a:t>
            </a:r>
            <a:r>
              <a:rPr lang="ko-KR" altLang="en-US" dirty="0"/>
              <a:t>  </a:t>
            </a:r>
            <a:r>
              <a:rPr lang="en-US" altLang="ko-KR" dirty="0" err="1"/>
              <a:t>i</a:t>
            </a:r>
            <a:r>
              <a:rPr lang="en-US" altLang="ko-KR" dirty="0"/>
              <a:t> </a:t>
            </a:r>
            <a:r>
              <a:rPr lang="ko-KR" altLang="en-US" dirty="0"/>
              <a:t>번째 장군이 받은 메시지의 집합</a:t>
            </a:r>
            <a:r>
              <a:rPr lang="en-US" altLang="ko-KR" dirty="0"/>
              <a:t>. </a:t>
            </a:r>
            <a:r>
              <a:rPr lang="ko-KR" altLang="en-US" dirty="0"/>
              <a:t>배신자 외 장군들은 메시지 내용으로 </a:t>
            </a:r>
            <a:r>
              <a:rPr lang="en-US" altLang="ko-KR" dirty="0"/>
              <a:t>"</a:t>
            </a:r>
            <a:r>
              <a:rPr lang="ko-KR" altLang="en-US" dirty="0"/>
              <a:t>공격</a:t>
            </a:r>
            <a:r>
              <a:rPr lang="en-US" altLang="ko-KR" dirty="0"/>
              <a:t>"</a:t>
            </a:r>
            <a:r>
              <a:rPr lang="ko-KR" altLang="en-US" dirty="0"/>
              <a:t>과 </a:t>
            </a:r>
            <a:r>
              <a:rPr lang="en-US" altLang="ko-KR" dirty="0"/>
              <a:t>"</a:t>
            </a:r>
            <a:r>
              <a:rPr lang="ko-KR" altLang="en-US" dirty="0"/>
              <a:t>후퇴</a:t>
            </a:r>
            <a:r>
              <a:rPr lang="en-US" altLang="ko-KR" dirty="0"/>
              <a:t>" </a:t>
            </a:r>
            <a:r>
              <a:rPr lang="ko-KR" altLang="en-US" dirty="0"/>
              <a:t>중 하나를 이행</a:t>
            </a:r>
            <a:r>
              <a:rPr lang="en-US" altLang="ko-KR" dirty="0"/>
              <a:t>. (</a:t>
            </a:r>
            <a:r>
              <a:rPr lang="ko-KR" altLang="en-US" dirty="0"/>
              <a:t>과반수 우선 선택 기준</a:t>
            </a:r>
            <a:r>
              <a:rPr lang="en-US" altLang="ko-KR" dirty="0"/>
              <a:t>) </a:t>
            </a:r>
          </a:p>
        </p:txBody>
      </p:sp>
    </p:spTree>
    <p:extLst>
      <p:ext uri="{BB962C8B-B14F-4D97-AF65-F5344CB8AC3E}">
        <p14:creationId xmlns:p14="http://schemas.microsoft.com/office/powerpoint/2010/main" val="29846941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569B3005-A46D-4017-851F-68E5BB199B7C}"/>
              </a:ext>
            </a:extLst>
          </p:cNvPr>
          <p:cNvSpPr>
            <a:spLocks noGrp="1"/>
          </p:cNvSpPr>
          <p:nvPr>
            <p:ph type="title"/>
          </p:nvPr>
        </p:nvSpPr>
        <p:spPr/>
        <p:txBody>
          <a:bodyPr/>
          <a:lstStyle/>
          <a:p>
            <a:r>
              <a:rPr lang="ko-KR" altLang="en-US" dirty="0"/>
              <a:t>암호화폐와 스마트 </a:t>
            </a:r>
            <a:r>
              <a:rPr lang="ko-KR" altLang="en-US" dirty="0" err="1"/>
              <a:t>컨트랙트</a:t>
            </a:r>
            <a:r>
              <a:rPr lang="ko-KR" altLang="en-US" dirty="0"/>
              <a:t> 역사</a:t>
            </a:r>
          </a:p>
        </p:txBody>
      </p:sp>
      <p:cxnSp>
        <p:nvCxnSpPr>
          <p:cNvPr id="6" name="직선 연결선 5">
            <a:extLst>
              <a:ext uri="{FF2B5EF4-FFF2-40B4-BE49-F238E27FC236}">
                <a16:creationId xmlns:a16="http://schemas.microsoft.com/office/drawing/2014/main" id="{9E61FD4A-33B1-4BE1-83F6-CFEEA1B986FD}"/>
              </a:ext>
            </a:extLst>
          </p:cNvPr>
          <p:cNvCxnSpPr/>
          <p:nvPr/>
        </p:nvCxnSpPr>
        <p:spPr>
          <a:xfrm>
            <a:off x="353466" y="1306284"/>
            <a:ext cx="11495314" cy="0"/>
          </a:xfrm>
          <a:prstGeom prst="line">
            <a:avLst/>
          </a:prstGeom>
          <a:ln w="508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 name="타원 6">
            <a:extLst>
              <a:ext uri="{FF2B5EF4-FFF2-40B4-BE49-F238E27FC236}">
                <a16:creationId xmlns:a16="http://schemas.microsoft.com/office/drawing/2014/main" id="{46C00F78-E56E-4E9F-B77C-4CF6EF6FC023}"/>
              </a:ext>
            </a:extLst>
          </p:cNvPr>
          <p:cNvSpPr>
            <a:spLocks noChangeAspect="1"/>
          </p:cNvSpPr>
          <p:nvPr/>
        </p:nvSpPr>
        <p:spPr>
          <a:xfrm>
            <a:off x="1001621" y="1234739"/>
            <a:ext cx="144000" cy="144000"/>
          </a:xfrm>
          <a:prstGeom prst="ellipse">
            <a:avLst/>
          </a:prstGeom>
          <a:solidFill>
            <a:srgbClr val="00C8E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타원 7">
            <a:extLst>
              <a:ext uri="{FF2B5EF4-FFF2-40B4-BE49-F238E27FC236}">
                <a16:creationId xmlns:a16="http://schemas.microsoft.com/office/drawing/2014/main" id="{F68CC1BD-3596-4BAE-88A9-1B8D023CC67F}"/>
              </a:ext>
            </a:extLst>
          </p:cNvPr>
          <p:cNvSpPr>
            <a:spLocks noChangeAspect="1"/>
          </p:cNvSpPr>
          <p:nvPr/>
        </p:nvSpPr>
        <p:spPr>
          <a:xfrm>
            <a:off x="3586755" y="1234739"/>
            <a:ext cx="144000" cy="144000"/>
          </a:xfrm>
          <a:prstGeom prst="ellipse">
            <a:avLst/>
          </a:prstGeom>
          <a:solidFill>
            <a:srgbClr val="00C8E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타원 8">
            <a:extLst>
              <a:ext uri="{FF2B5EF4-FFF2-40B4-BE49-F238E27FC236}">
                <a16:creationId xmlns:a16="http://schemas.microsoft.com/office/drawing/2014/main" id="{BE0DDD20-32A1-4819-8466-1A7A7A4C8434}"/>
              </a:ext>
            </a:extLst>
          </p:cNvPr>
          <p:cNvSpPr>
            <a:spLocks noChangeAspect="1"/>
          </p:cNvSpPr>
          <p:nvPr/>
        </p:nvSpPr>
        <p:spPr>
          <a:xfrm>
            <a:off x="7165643" y="1234739"/>
            <a:ext cx="144000" cy="144000"/>
          </a:xfrm>
          <a:prstGeom prst="ellipse">
            <a:avLst/>
          </a:prstGeom>
          <a:solidFill>
            <a:srgbClr val="00C8E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타원 10">
            <a:extLst>
              <a:ext uri="{FF2B5EF4-FFF2-40B4-BE49-F238E27FC236}">
                <a16:creationId xmlns:a16="http://schemas.microsoft.com/office/drawing/2014/main" id="{E71FBCF3-2109-4413-BA24-5A9776AE3A1D}"/>
              </a:ext>
            </a:extLst>
          </p:cNvPr>
          <p:cNvSpPr>
            <a:spLocks noGrp="1" noRot="1" noChangeAspect="1" noMove="1" noResize="1" noEditPoints="1" noAdjustHandles="1" noChangeArrowheads="1" noChangeShapeType="1"/>
          </p:cNvSpPr>
          <p:nvPr/>
        </p:nvSpPr>
        <p:spPr>
          <a:xfrm>
            <a:off x="8481420" y="1234739"/>
            <a:ext cx="144000" cy="144000"/>
          </a:xfrm>
          <a:prstGeom prst="ellipse">
            <a:avLst/>
          </a:prstGeom>
          <a:solidFill>
            <a:srgbClr val="00C8E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타원 11">
            <a:extLst>
              <a:ext uri="{FF2B5EF4-FFF2-40B4-BE49-F238E27FC236}">
                <a16:creationId xmlns:a16="http://schemas.microsoft.com/office/drawing/2014/main" id="{4845FD06-25AB-4B1B-8D3F-F181BF763FCB}"/>
              </a:ext>
            </a:extLst>
          </p:cNvPr>
          <p:cNvSpPr>
            <a:spLocks noGrp="1" noRot="1" noChangeAspect="1" noMove="1" noResize="1" noEditPoints="1" noAdjustHandles="1" noChangeArrowheads="1" noChangeShapeType="1"/>
          </p:cNvSpPr>
          <p:nvPr/>
        </p:nvSpPr>
        <p:spPr>
          <a:xfrm>
            <a:off x="9876667" y="1234739"/>
            <a:ext cx="144000" cy="144000"/>
          </a:xfrm>
          <a:prstGeom prst="ellipse">
            <a:avLst/>
          </a:prstGeom>
          <a:solidFill>
            <a:srgbClr val="00C8E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타원 12">
            <a:extLst>
              <a:ext uri="{FF2B5EF4-FFF2-40B4-BE49-F238E27FC236}">
                <a16:creationId xmlns:a16="http://schemas.microsoft.com/office/drawing/2014/main" id="{040E52F8-29EE-4AF9-8D5B-36BCDBD04BDD}"/>
              </a:ext>
            </a:extLst>
          </p:cNvPr>
          <p:cNvSpPr>
            <a:spLocks noChangeAspect="1"/>
          </p:cNvSpPr>
          <p:nvPr/>
        </p:nvSpPr>
        <p:spPr>
          <a:xfrm>
            <a:off x="11224176" y="1234739"/>
            <a:ext cx="144000" cy="144000"/>
          </a:xfrm>
          <a:prstGeom prst="ellipse">
            <a:avLst/>
          </a:prstGeom>
          <a:solidFill>
            <a:srgbClr val="00C8E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3D0EB7DD-472F-4795-A450-BC04A127EE0B}"/>
              </a:ext>
            </a:extLst>
          </p:cNvPr>
          <p:cNvSpPr txBox="1"/>
          <p:nvPr/>
        </p:nvSpPr>
        <p:spPr>
          <a:xfrm>
            <a:off x="533621" y="1577987"/>
            <a:ext cx="1080000" cy="2232000"/>
          </a:xfrm>
          <a:prstGeom prst="rect">
            <a:avLst/>
          </a:prstGeom>
          <a:noFill/>
          <a:ln>
            <a:solidFill>
              <a:schemeClr val="bg1">
                <a:lumMod val="85000"/>
              </a:schemeClr>
            </a:solidFill>
          </a:ln>
        </p:spPr>
        <p:txBody>
          <a:bodyPr wrap="square" lIns="36000" tIns="36000" rIns="36000" bIns="36000" rtlCol="0">
            <a:spAutoFit/>
          </a:bodyPr>
          <a:lstStyle/>
          <a:p>
            <a:pPr algn="ctr"/>
            <a:r>
              <a:rPr lang="en-US" altLang="ko-KR" sz="1000" b="1" dirty="0">
                <a:solidFill>
                  <a:schemeClr val="bg1">
                    <a:lumMod val="85000"/>
                  </a:schemeClr>
                </a:solidFill>
                <a:latin typeface="Arial" panose="020B0604020202020204" pitchFamily="34" charset="0"/>
              </a:rPr>
              <a:t>ECASH</a:t>
            </a:r>
          </a:p>
          <a:p>
            <a:pPr algn="ctr"/>
            <a:endParaRPr lang="en-US" altLang="ko-KR" sz="1000" dirty="0">
              <a:solidFill>
                <a:schemeClr val="bg1">
                  <a:lumMod val="85000"/>
                </a:schemeClr>
              </a:solidFill>
              <a:latin typeface="Arial" panose="020B0604020202020204" pitchFamily="34" charset="0"/>
            </a:endParaRPr>
          </a:p>
          <a:p>
            <a:pPr marL="108000" indent="-108000">
              <a:buFont typeface="Arial" panose="020B0604020202020204" pitchFamily="34" charset="0"/>
              <a:buChar char="•"/>
            </a:pPr>
            <a:r>
              <a:rPr lang="en-US" altLang="ko-KR" sz="1000" dirty="0">
                <a:solidFill>
                  <a:schemeClr val="bg1">
                    <a:lumMod val="85000"/>
                  </a:schemeClr>
                </a:solidFill>
                <a:latin typeface="Arial" panose="020B0604020202020204" pitchFamily="34" charset="0"/>
              </a:rPr>
              <a:t>Privacy </a:t>
            </a:r>
            <a:r>
              <a:rPr lang="ko-KR" altLang="en-US" sz="1000" dirty="0">
                <a:solidFill>
                  <a:schemeClr val="bg1">
                    <a:lumMod val="85000"/>
                  </a:schemeClr>
                </a:solidFill>
                <a:latin typeface="Arial" panose="020B0604020202020204" pitchFamily="34" charset="0"/>
              </a:rPr>
              <a:t>보호</a:t>
            </a:r>
            <a:endParaRPr lang="en-US" altLang="ko-KR" sz="1000" dirty="0">
              <a:solidFill>
                <a:schemeClr val="bg1">
                  <a:lumMod val="85000"/>
                </a:schemeClr>
              </a:solidFill>
              <a:latin typeface="Arial" panose="020B0604020202020204" pitchFamily="34" charset="0"/>
            </a:endParaRPr>
          </a:p>
          <a:p>
            <a:pPr marL="108000" indent="-108000">
              <a:buFont typeface="Arial" panose="020B0604020202020204" pitchFamily="34" charset="0"/>
              <a:buChar char="•"/>
            </a:pPr>
            <a:r>
              <a:rPr lang="ko-KR" altLang="en-US" sz="1000" dirty="0">
                <a:solidFill>
                  <a:schemeClr val="bg1">
                    <a:lumMod val="85000"/>
                  </a:schemeClr>
                </a:solidFill>
                <a:latin typeface="Arial" panose="020B0604020202020204" pitchFamily="34" charset="0"/>
              </a:rPr>
              <a:t>최초 암호화폐</a:t>
            </a:r>
            <a:endParaRPr lang="en-US" altLang="ko-KR" sz="1000" dirty="0">
              <a:solidFill>
                <a:schemeClr val="bg1">
                  <a:lumMod val="85000"/>
                </a:schemeClr>
              </a:solidFill>
              <a:latin typeface="Arial" panose="020B0604020202020204" pitchFamily="34" charset="0"/>
            </a:endParaRPr>
          </a:p>
          <a:p>
            <a:pPr marL="144000" indent="-144000">
              <a:buFont typeface="Arial" panose="020B0604020202020204" pitchFamily="34" charset="0"/>
              <a:buChar char="•"/>
            </a:pPr>
            <a:endParaRPr lang="en-US" altLang="ko-KR" sz="1000" dirty="0">
              <a:solidFill>
                <a:schemeClr val="bg1">
                  <a:lumMod val="85000"/>
                </a:schemeClr>
              </a:solidFill>
              <a:latin typeface="Arial" panose="020B0604020202020204" pitchFamily="34" charset="0"/>
            </a:endParaRPr>
          </a:p>
          <a:p>
            <a:pPr algn="ctr"/>
            <a:endParaRPr lang="en-US" altLang="ko-KR" sz="1000" dirty="0">
              <a:solidFill>
                <a:schemeClr val="bg1">
                  <a:lumMod val="85000"/>
                </a:schemeClr>
              </a:solidFill>
              <a:latin typeface="Arial" panose="020B0604020202020204" pitchFamily="34" charset="0"/>
            </a:endParaRPr>
          </a:p>
          <a:p>
            <a:pPr algn="ctr"/>
            <a:endParaRPr lang="en-US" altLang="ko-KR" sz="1000" dirty="0">
              <a:solidFill>
                <a:schemeClr val="bg1">
                  <a:lumMod val="85000"/>
                </a:schemeClr>
              </a:solidFill>
              <a:latin typeface="Arial" panose="020B0604020202020204" pitchFamily="34" charset="0"/>
            </a:endParaRPr>
          </a:p>
          <a:p>
            <a:pPr algn="ctr"/>
            <a:endParaRPr lang="en-US" altLang="ko-KR" sz="1000" dirty="0">
              <a:solidFill>
                <a:schemeClr val="bg1">
                  <a:lumMod val="85000"/>
                </a:schemeClr>
              </a:solidFill>
              <a:latin typeface="Arial" panose="020B0604020202020204" pitchFamily="34" charset="0"/>
            </a:endParaRPr>
          </a:p>
          <a:p>
            <a:pPr algn="ctr"/>
            <a:endParaRPr lang="en-US" altLang="ko-KR" sz="1000" dirty="0">
              <a:solidFill>
                <a:schemeClr val="bg1">
                  <a:lumMod val="85000"/>
                </a:schemeClr>
              </a:solidFill>
              <a:latin typeface="Arial" panose="020B0604020202020204" pitchFamily="34" charset="0"/>
            </a:endParaRPr>
          </a:p>
          <a:p>
            <a:pPr algn="ctr"/>
            <a:endParaRPr lang="en-US" altLang="ko-KR" sz="1000" dirty="0">
              <a:solidFill>
                <a:schemeClr val="bg1">
                  <a:lumMod val="85000"/>
                </a:schemeClr>
              </a:solidFill>
              <a:latin typeface="Arial" panose="020B0604020202020204" pitchFamily="34" charset="0"/>
            </a:endParaRPr>
          </a:p>
          <a:p>
            <a:pPr algn="ctr"/>
            <a:endParaRPr lang="en-US" altLang="ko-KR" sz="1000" dirty="0">
              <a:solidFill>
                <a:schemeClr val="bg1">
                  <a:lumMod val="85000"/>
                </a:schemeClr>
              </a:solidFill>
              <a:latin typeface="Arial" panose="020B0604020202020204" pitchFamily="34" charset="0"/>
            </a:endParaRPr>
          </a:p>
          <a:p>
            <a:pPr algn="ctr"/>
            <a:endParaRPr lang="en-US" altLang="ko-KR" sz="1000" dirty="0">
              <a:solidFill>
                <a:schemeClr val="bg1">
                  <a:lumMod val="85000"/>
                </a:schemeClr>
              </a:solidFill>
              <a:latin typeface="Arial" panose="020B0604020202020204" pitchFamily="34" charset="0"/>
            </a:endParaRPr>
          </a:p>
          <a:p>
            <a:pPr algn="ctr"/>
            <a:r>
              <a:rPr lang="ko-KR" altLang="en-US" sz="1000" dirty="0">
                <a:solidFill>
                  <a:schemeClr val="bg1">
                    <a:lumMod val="85000"/>
                  </a:schemeClr>
                </a:solidFill>
                <a:latin typeface="Arial" panose="020B0604020202020204" pitchFamily="34" charset="0"/>
              </a:rPr>
              <a:t>데이비드 </a:t>
            </a:r>
            <a:r>
              <a:rPr lang="ko-KR" altLang="en-US" sz="1000" dirty="0" err="1">
                <a:solidFill>
                  <a:schemeClr val="bg1">
                    <a:lumMod val="85000"/>
                  </a:schemeClr>
                </a:solidFill>
                <a:latin typeface="Arial" panose="020B0604020202020204" pitchFamily="34" charset="0"/>
              </a:rPr>
              <a:t>차움</a:t>
            </a:r>
            <a:endParaRPr lang="en-US" altLang="ko-KR" sz="1000" dirty="0">
              <a:solidFill>
                <a:schemeClr val="bg1">
                  <a:lumMod val="85000"/>
                </a:schemeClr>
              </a:solidFill>
              <a:latin typeface="Arial" panose="020B0604020202020204" pitchFamily="34" charset="0"/>
            </a:endParaRPr>
          </a:p>
          <a:p>
            <a:pPr algn="ctr"/>
            <a:r>
              <a:rPr lang="en-US" altLang="ko-KR" sz="1000" dirty="0">
                <a:solidFill>
                  <a:schemeClr val="bg1">
                    <a:lumMod val="85000"/>
                  </a:schemeClr>
                </a:solidFill>
                <a:latin typeface="Arial" panose="020B0604020202020204" pitchFamily="34" charset="0"/>
              </a:rPr>
              <a:t>(David </a:t>
            </a:r>
            <a:r>
              <a:rPr lang="en-US" altLang="ko-KR" sz="1000" dirty="0" err="1">
                <a:solidFill>
                  <a:schemeClr val="bg1">
                    <a:lumMod val="85000"/>
                  </a:schemeClr>
                </a:solidFill>
                <a:latin typeface="Arial" panose="020B0604020202020204" pitchFamily="34" charset="0"/>
              </a:rPr>
              <a:t>Chaum</a:t>
            </a:r>
            <a:r>
              <a:rPr lang="en-US" altLang="ko-KR" sz="1000" dirty="0">
                <a:solidFill>
                  <a:schemeClr val="bg1">
                    <a:lumMod val="85000"/>
                  </a:schemeClr>
                </a:solidFill>
                <a:latin typeface="Arial" panose="020B0604020202020204" pitchFamily="34" charset="0"/>
              </a:rPr>
              <a:t>)</a:t>
            </a:r>
          </a:p>
        </p:txBody>
      </p:sp>
      <p:sp>
        <p:nvSpPr>
          <p:cNvPr id="15" name="TextBox 14">
            <a:extLst>
              <a:ext uri="{FF2B5EF4-FFF2-40B4-BE49-F238E27FC236}">
                <a16:creationId xmlns:a16="http://schemas.microsoft.com/office/drawing/2014/main" id="{822627FF-A8B8-4024-88FD-51EE5D445FDD}"/>
              </a:ext>
            </a:extLst>
          </p:cNvPr>
          <p:cNvSpPr txBox="1"/>
          <p:nvPr/>
        </p:nvSpPr>
        <p:spPr>
          <a:xfrm>
            <a:off x="609392" y="871890"/>
            <a:ext cx="928459" cy="369332"/>
          </a:xfrm>
          <a:prstGeom prst="rect">
            <a:avLst/>
          </a:prstGeom>
          <a:noFill/>
        </p:spPr>
        <p:txBody>
          <a:bodyPr wrap="none" rtlCol="0">
            <a:spAutoFit/>
          </a:bodyPr>
          <a:lstStyle/>
          <a:p>
            <a:pPr algn="ctr"/>
            <a:r>
              <a:rPr lang="en-US" altLang="ko-KR" dirty="0">
                <a:solidFill>
                  <a:schemeClr val="bg1">
                    <a:lumMod val="85000"/>
                  </a:schemeClr>
                </a:solidFill>
                <a:latin typeface="Arial" panose="020B0604020202020204" pitchFamily="34" charset="0"/>
              </a:rPr>
              <a:t>1983</a:t>
            </a:r>
            <a:r>
              <a:rPr lang="ko-KR" altLang="en-US" dirty="0">
                <a:solidFill>
                  <a:schemeClr val="bg1">
                    <a:lumMod val="85000"/>
                  </a:schemeClr>
                </a:solidFill>
                <a:latin typeface="Arial" panose="020B0604020202020204" pitchFamily="34" charset="0"/>
              </a:rPr>
              <a:t>년</a:t>
            </a:r>
          </a:p>
        </p:txBody>
      </p:sp>
      <p:sp>
        <p:nvSpPr>
          <p:cNvPr id="16" name="TextBox 15">
            <a:extLst>
              <a:ext uri="{FF2B5EF4-FFF2-40B4-BE49-F238E27FC236}">
                <a16:creationId xmlns:a16="http://schemas.microsoft.com/office/drawing/2014/main" id="{66C9AD48-697D-4387-AE55-469D770982F2}"/>
              </a:ext>
            </a:extLst>
          </p:cNvPr>
          <p:cNvSpPr txBox="1"/>
          <p:nvPr/>
        </p:nvSpPr>
        <p:spPr>
          <a:xfrm>
            <a:off x="3198185" y="871890"/>
            <a:ext cx="928459" cy="369332"/>
          </a:xfrm>
          <a:prstGeom prst="rect">
            <a:avLst/>
          </a:prstGeom>
          <a:noFill/>
        </p:spPr>
        <p:txBody>
          <a:bodyPr wrap="none" rtlCol="0">
            <a:spAutoFit/>
          </a:bodyPr>
          <a:lstStyle/>
          <a:p>
            <a:pPr algn="ctr"/>
            <a:r>
              <a:rPr lang="en-US" altLang="ko-KR" dirty="0">
                <a:solidFill>
                  <a:schemeClr val="bg1">
                    <a:lumMod val="85000"/>
                  </a:schemeClr>
                </a:solidFill>
                <a:latin typeface="Arial" panose="020B0604020202020204" pitchFamily="34" charset="0"/>
              </a:rPr>
              <a:t>1992</a:t>
            </a:r>
            <a:r>
              <a:rPr lang="ko-KR" altLang="en-US" dirty="0">
                <a:solidFill>
                  <a:schemeClr val="bg1">
                    <a:lumMod val="85000"/>
                  </a:schemeClr>
                </a:solidFill>
                <a:latin typeface="Arial" panose="020B0604020202020204" pitchFamily="34" charset="0"/>
              </a:rPr>
              <a:t>년</a:t>
            </a:r>
          </a:p>
        </p:txBody>
      </p:sp>
      <p:sp>
        <p:nvSpPr>
          <p:cNvPr id="17" name="TextBox 16">
            <a:extLst>
              <a:ext uri="{FF2B5EF4-FFF2-40B4-BE49-F238E27FC236}">
                <a16:creationId xmlns:a16="http://schemas.microsoft.com/office/drawing/2014/main" id="{F056B6BA-EF19-41EB-BB59-B6CE4BEC347B}"/>
              </a:ext>
            </a:extLst>
          </p:cNvPr>
          <p:cNvSpPr txBox="1"/>
          <p:nvPr/>
        </p:nvSpPr>
        <p:spPr>
          <a:xfrm>
            <a:off x="3122083" y="3430905"/>
            <a:ext cx="1080000" cy="2842692"/>
          </a:xfrm>
          <a:prstGeom prst="rect">
            <a:avLst/>
          </a:prstGeom>
          <a:noFill/>
          <a:ln>
            <a:solidFill>
              <a:schemeClr val="bg1">
                <a:lumMod val="85000"/>
              </a:schemeClr>
            </a:solidFill>
          </a:ln>
        </p:spPr>
        <p:txBody>
          <a:bodyPr wrap="none" lIns="36000" tIns="36000" rIns="36000" bIns="36000" rtlCol="0">
            <a:spAutoFit/>
          </a:bodyPr>
          <a:lstStyle/>
          <a:p>
            <a:pPr algn="ctr"/>
            <a:r>
              <a:rPr lang="en-US" altLang="ko-KR" sz="1000" b="1" dirty="0" err="1">
                <a:solidFill>
                  <a:schemeClr val="bg1">
                    <a:lumMod val="85000"/>
                  </a:schemeClr>
                </a:solidFill>
                <a:latin typeface="Arial" panose="020B0604020202020204" pitchFamily="34" charset="0"/>
              </a:rPr>
              <a:t>Cypherpunks</a:t>
            </a:r>
            <a:endParaRPr lang="en-US" altLang="ko-KR" sz="1000" b="1" dirty="0">
              <a:solidFill>
                <a:schemeClr val="bg1">
                  <a:lumMod val="85000"/>
                </a:schemeClr>
              </a:solidFill>
              <a:latin typeface="Arial" panose="020B0604020202020204" pitchFamily="34" charset="0"/>
            </a:endParaRPr>
          </a:p>
          <a:p>
            <a:endParaRPr lang="en-US" altLang="ko-KR" sz="1000" dirty="0">
              <a:solidFill>
                <a:schemeClr val="bg1">
                  <a:lumMod val="85000"/>
                </a:schemeClr>
              </a:solidFill>
              <a:latin typeface="Arial" panose="020B0604020202020204" pitchFamily="34" charset="0"/>
            </a:endParaRPr>
          </a:p>
          <a:p>
            <a:endParaRPr lang="en-US" altLang="ko-KR" sz="1000" dirty="0">
              <a:solidFill>
                <a:schemeClr val="bg1">
                  <a:lumMod val="85000"/>
                </a:schemeClr>
              </a:solidFill>
              <a:latin typeface="Arial" panose="020B0604020202020204" pitchFamily="34" charset="0"/>
            </a:endParaRPr>
          </a:p>
          <a:p>
            <a:endParaRPr lang="en-US" altLang="ko-KR" sz="1000" dirty="0">
              <a:solidFill>
                <a:schemeClr val="bg1">
                  <a:lumMod val="85000"/>
                </a:schemeClr>
              </a:solidFill>
              <a:latin typeface="Arial" panose="020B0604020202020204" pitchFamily="34" charset="0"/>
            </a:endParaRPr>
          </a:p>
          <a:p>
            <a:endParaRPr lang="en-US" altLang="ko-KR" sz="1000" dirty="0">
              <a:solidFill>
                <a:schemeClr val="bg1">
                  <a:lumMod val="85000"/>
                </a:schemeClr>
              </a:solidFill>
              <a:latin typeface="Arial" panose="020B0604020202020204" pitchFamily="34" charset="0"/>
            </a:endParaRPr>
          </a:p>
          <a:p>
            <a:endParaRPr lang="en-US" altLang="ko-KR" sz="1000" dirty="0">
              <a:solidFill>
                <a:schemeClr val="bg1">
                  <a:lumMod val="85000"/>
                </a:schemeClr>
              </a:solidFill>
              <a:latin typeface="Arial" panose="020B0604020202020204" pitchFamily="34" charset="0"/>
            </a:endParaRPr>
          </a:p>
          <a:p>
            <a:endParaRPr lang="en-US" altLang="ko-KR" sz="1000" dirty="0">
              <a:solidFill>
                <a:schemeClr val="bg1">
                  <a:lumMod val="85000"/>
                </a:schemeClr>
              </a:solidFill>
              <a:latin typeface="Arial" panose="020B0604020202020204" pitchFamily="34" charset="0"/>
            </a:endParaRPr>
          </a:p>
          <a:p>
            <a:endParaRPr lang="en-US" altLang="ko-KR" sz="1000" dirty="0">
              <a:solidFill>
                <a:schemeClr val="bg1">
                  <a:lumMod val="85000"/>
                </a:schemeClr>
              </a:solidFill>
              <a:latin typeface="Arial" panose="020B0604020202020204" pitchFamily="34" charset="0"/>
            </a:endParaRPr>
          </a:p>
          <a:p>
            <a:endParaRPr lang="en-US" altLang="ko-KR" sz="1000" dirty="0">
              <a:solidFill>
                <a:schemeClr val="bg1">
                  <a:lumMod val="85000"/>
                </a:schemeClr>
              </a:solidFill>
              <a:latin typeface="Arial" panose="020B0604020202020204" pitchFamily="34" charset="0"/>
            </a:endParaRPr>
          </a:p>
          <a:p>
            <a:pPr algn="ctr"/>
            <a:r>
              <a:rPr lang="ko-KR" altLang="en-US" sz="1000" dirty="0">
                <a:solidFill>
                  <a:schemeClr val="bg1">
                    <a:lumMod val="85000"/>
                  </a:schemeClr>
                </a:solidFill>
                <a:latin typeface="Arial" panose="020B0604020202020204" pitchFamily="34" charset="0"/>
              </a:rPr>
              <a:t>에릭 휴즈</a:t>
            </a:r>
            <a:endParaRPr lang="en-US" altLang="ko-KR" sz="1000" dirty="0">
              <a:solidFill>
                <a:schemeClr val="bg1">
                  <a:lumMod val="85000"/>
                </a:schemeClr>
              </a:solidFill>
              <a:latin typeface="Arial" panose="020B0604020202020204" pitchFamily="34" charset="0"/>
            </a:endParaRPr>
          </a:p>
          <a:p>
            <a:pPr algn="ctr"/>
            <a:r>
              <a:rPr lang="en-US" altLang="ko-KR" sz="1000" dirty="0">
                <a:solidFill>
                  <a:schemeClr val="bg1">
                    <a:lumMod val="85000"/>
                  </a:schemeClr>
                </a:solidFill>
                <a:latin typeface="Arial" panose="020B0604020202020204" pitchFamily="34" charset="0"/>
              </a:rPr>
              <a:t>(Eric</a:t>
            </a:r>
            <a:r>
              <a:rPr lang="ko-KR" altLang="en-US" sz="1000" dirty="0">
                <a:solidFill>
                  <a:schemeClr val="bg1">
                    <a:lumMod val="85000"/>
                  </a:schemeClr>
                </a:solidFill>
                <a:latin typeface="Arial" panose="020B0604020202020204" pitchFamily="34" charset="0"/>
              </a:rPr>
              <a:t> </a:t>
            </a:r>
            <a:r>
              <a:rPr lang="en-US" altLang="ko-KR" sz="1000" dirty="0">
                <a:solidFill>
                  <a:schemeClr val="bg1">
                    <a:lumMod val="85000"/>
                  </a:schemeClr>
                </a:solidFill>
                <a:latin typeface="Arial" panose="020B0604020202020204" pitchFamily="34" charset="0"/>
              </a:rPr>
              <a:t>Hughes)</a:t>
            </a:r>
          </a:p>
          <a:p>
            <a:pPr algn="ctr"/>
            <a:endParaRPr lang="en-US" altLang="ko-KR" sz="1000" dirty="0">
              <a:solidFill>
                <a:schemeClr val="bg1">
                  <a:lumMod val="85000"/>
                </a:schemeClr>
              </a:solidFill>
              <a:latin typeface="Arial" panose="020B0604020202020204" pitchFamily="34" charset="0"/>
            </a:endParaRPr>
          </a:p>
          <a:p>
            <a:pPr algn="ctr"/>
            <a:r>
              <a:rPr lang="ko-KR" altLang="en-US" sz="1000" dirty="0" err="1">
                <a:solidFill>
                  <a:schemeClr val="bg1">
                    <a:lumMod val="85000"/>
                  </a:schemeClr>
                </a:solidFill>
                <a:latin typeface="Arial" panose="020B0604020202020204" pitchFamily="34" charset="0"/>
              </a:rPr>
              <a:t>티모시</a:t>
            </a:r>
            <a:r>
              <a:rPr lang="ko-KR" altLang="en-US" sz="1000" dirty="0">
                <a:solidFill>
                  <a:schemeClr val="bg1">
                    <a:lumMod val="85000"/>
                  </a:schemeClr>
                </a:solidFill>
                <a:latin typeface="Arial" panose="020B0604020202020204" pitchFamily="34" charset="0"/>
              </a:rPr>
              <a:t> 메이</a:t>
            </a:r>
            <a:br>
              <a:rPr lang="en-US" altLang="ko-KR" sz="1000" dirty="0">
                <a:solidFill>
                  <a:schemeClr val="bg1">
                    <a:lumMod val="85000"/>
                  </a:schemeClr>
                </a:solidFill>
                <a:latin typeface="Arial" panose="020B0604020202020204" pitchFamily="34" charset="0"/>
              </a:rPr>
            </a:br>
            <a:r>
              <a:rPr lang="en-US" altLang="ko-KR" sz="1000" dirty="0">
                <a:solidFill>
                  <a:schemeClr val="bg1">
                    <a:lumMod val="85000"/>
                  </a:schemeClr>
                </a:solidFill>
                <a:latin typeface="Arial" panose="020B0604020202020204" pitchFamily="34" charset="0"/>
              </a:rPr>
              <a:t>(Timothy May)</a:t>
            </a:r>
          </a:p>
          <a:p>
            <a:pPr algn="ctr"/>
            <a:endParaRPr lang="en-US" altLang="ko-KR" sz="1000" dirty="0">
              <a:solidFill>
                <a:schemeClr val="bg1">
                  <a:lumMod val="85000"/>
                </a:schemeClr>
              </a:solidFill>
              <a:latin typeface="Arial" panose="020B0604020202020204" pitchFamily="34" charset="0"/>
            </a:endParaRPr>
          </a:p>
          <a:p>
            <a:pPr algn="ctr"/>
            <a:r>
              <a:rPr lang="ko-KR" altLang="en-US" sz="1000" dirty="0">
                <a:solidFill>
                  <a:schemeClr val="bg1">
                    <a:lumMod val="85000"/>
                  </a:schemeClr>
                </a:solidFill>
                <a:latin typeface="Arial" panose="020B0604020202020204" pitchFamily="34" charset="0"/>
              </a:rPr>
              <a:t>존 </a:t>
            </a:r>
            <a:r>
              <a:rPr lang="ko-KR" altLang="en-US" sz="1000" dirty="0" err="1">
                <a:solidFill>
                  <a:schemeClr val="bg1">
                    <a:lumMod val="85000"/>
                  </a:schemeClr>
                </a:solidFill>
                <a:latin typeface="Arial" panose="020B0604020202020204" pitchFamily="34" charset="0"/>
              </a:rPr>
              <a:t>길모어</a:t>
            </a:r>
            <a:br>
              <a:rPr lang="en-US" altLang="ko-KR" sz="1000" dirty="0">
                <a:solidFill>
                  <a:schemeClr val="bg1">
                    <a:lumMod val="85000"/>
                  </a:schemeClr>
                </a:solidFill>
                <a:latin typeface="Arial" panose="020B0604020202020204" pitchFamily="34" charset="0"/>
              </a:rPr>
            </a:br>
            <a:r>
              <a:rPr lang="en-US" altLang="ko-KR" sz="1000" dirty="0">
                <a:solidFill>
                  <a:schemeClr val="bg1">
                    <a:lumMod val="85000"/>
                  </a:schemeClr>
                </a:solidFill>
                <a:latin typeface="Arial" panose="020B0604020202020204" pitchFamily="34" charset="0"/>
              </a:rPr>
              <a:t>(John Gilmore)</a:t>
            </a:r>
          </a:p>
          <a:p>
            <a:pPr algn="ctr"/>
            <a:endParaRPr lang="en-US" altLang="ko-KR" sz="1000" dirty="0">
              <a:solidFill>
                <a:schemeClr val="bg1">
                  <a:lumMod val="85000"/>
                </a:schemeClr>
              </a:solidFill>
              <a:latin typeface="Arial" panose="020B0604020202020204" pitchFamily="34" charset="0"/>
            </a:endParaRPr>
          </a:p>
        </p:txBody>
      </p:sp>
      <p:sp>
        <p:nvSpPr>
          <p:cNvPr id="18" name="TextBox 17">
            <a:extLst>
              <a:ext uri="{FF2B5EF4-FFF2-40B4-BE49-F238E27FC236}">
                <a16:creationId xmlns:a16="http://schemas.microsoft.com/office/drawing/2014/main" id="{9E436BA8-658B-4AE7-8589-EDEFE2341510}"/>
              </a:ext>
            </a:extLst>
          </p:cNvPr>
          <p:cNvSpPr txBox="1"/>
          <p:nvPr/>
        </p:nvSpPr>
        <p:spPr>
          <a:xfrm>
            <a:off x="6773414" y="871890"/>
            <a:ext cx="928459" cy="369332"/>
          </a:xfrm>
          <a:prstGeom prst="rect">
            <a:avLst/>
          </a:prstGeom>
          <a:noFill/>
        </p:spPr>
        <p:txBody>
          <a:bodyPr wrap="none" rtlCol="0">
            <a:spAutoFit/>
          </a:bodyPr>
          <a:lstStyle/>
          <a:p>
            <a:pPr algn="ctr"/>
            <a:r>
              <a:rPr lang="en-US" altLang="ko-KR" dirty="0">
                <a:solidFill>
                  <a:schemeClr val="bg1">
                    <a:lumMod val="85000"/>
                  </a:schemeClr>
                </a:solidFill>
                <a:latin typeface="Arial" panose="020B0604020202020204" pitchFamily="34" charset="0"/>
              </a:rPr>
              <a:t>1998</a:t>
            </a:r>
            <a:r>
              <a:rPr lang="ko-KR" altLang="en-US" dirty="0">
                <a:solidFill>
                  <a:schemeClr val="bg1">
                    <a:lumMod val="85000"/>
                  </a:schemeClr>
                </a:solidFill>
                <a:latin typeface="Arial" panose="020B0604020202020204" pitchFamily="34" charset="0"/>
              </a:rPr>
              <a:t>년</a:t>
            </a:r>
          </a:p>
        </p:txBody>
      </p:sp>
      <p:sp>
        <p:nvSpPr>
          <p:cNvPr id="20" name="TextBox 19">
            <a:extLst>
              <a:ext uri="{FF2B5EF4-FFF2-40B4-BE49-F238E27FC236}">
                <a16:creationId xmlns:a16="http://schemas.microsoft.com/office/drawing/2014/main" id="{09AC9A4A-002C-4132-AFF8-26F7673F6EC6}"/>
              </a:ext>
            </a:extLst>
          </p:cNvPr>
          <p:cNvSpPr txBox="1"/>
          <p:nvPr/>
        </p:nvSpPr>
        <p:spPr>
          <a:xfrm>
            <a:off x="8116308" y="871890"/>
            <a:ext cx="928459" cy="369332"/>
          </a:xfrm>
          <a:prstGeom prst="rect">
            <a:avLst/>
          </a:prstGeom>
          <a:noFill/>
        </p:spPr>
        <p:txBody>
          <a:bodyPr wrap="none" rtlCol="0">
            <a:spAutoFit/>
          </a:bodyPr>
          <a:lstStyle/>
          <a:p>
            <a:pPr algn="ctr"/>
            <a:r>
              <a:rPr lang="en-US" altLang="ko-KR" dirty="0">
                <a:solidFill>
                  <a:schemeClr val="bg1">
                    <a:lumMod val="85000"/>
                  </a:schemeClr>
                </a:solidFill>
                <a:latin typeface="Arial" panose="020B0604020202020204" pitchFamily="34" charset="0"/>
              </a:rPr>
              <a:t>2004</a:t>
            </a:r>
            <a:r>
              <a:rPr lang="ko-KR" altLang="en-US" dirty="0">
                <a:solidFill>
                  <a:schemeClr val="bg1">
                    <a:lumMod val="85000"/>
                  </a:schemeClr>
                </a:solidFill>
                <a:latin typeface="Arial" panose="020B0604020202020204" pitchFamily="34" charset="0"/>
              </a:rPr>
              <a:t>년</a:t>
            </a:r>
          </a:p>
        </p:txBody>
      </p:sp>
      <p:sp>
        <p:nvSpPr>
          <p:cNvPr id="21" name="TextBox 20">
            <a:extLst>
              <a:ext uri="{FF2B5EF4-FFF2-40B4-BE49-F238E27FC236}">
                <a16:creationId xmlns:a16="http://schemas.microsoft.com/office/drawing/2014/main" id="{3F532678-1FE9-4C47-A48F-50640AE93F2D}"/>
              </a:ext>
            </a:extLst>
          </p:cNvPr>
          <p:cNvSpPr txBox="1"/>
          <p:nvPr/>
        </p:nvSpPr>
        <p:spPr>
          <a:xfrm>
            <a:off x="9490772" y="871890"/>
            <a:ext cx="928459" cy="369332"/>
          </a:xfrm>
          <a:prstGeom prst="rect">
            <a:avLst/>
          </a:prstGeom>
          <a:noFill/>
        </p:spPr>
        <p:txBody>
          <a:bodyPr wrap="none" rtlCol="0">
            <a:spAutoFit/>
          </a:bodyPr>
          <a:lstStyle/>
          <a:p>
            <a:pPr algn="ctr"/>
            <a:r>
              <a:rPr lang="en-US" altLang="ko-KR" dirty="0">
                <a:solidFill>
                  <a:schemeClr val="bg1">
                    <a:lumMod val="85000"/>
                  </a:schemeClr>
                </a:solidFill>
                <a:latin typeface="Arial" panose="020B0604020202020204" pitchFamily="34" charset="0"/>
              </a:rPr>
              <a:t>2009</a:t>
            </a:r>
            <a:r>
              <a:rPr lang="ko-KR" altLang="en-US" dirty="0">
                <a:solidFill>
                  <a:schemeClr val="bg1">
                    <a:lumMod val="85000"/>
                  </a:schemeClr>
                </a:solidFill>
                <a:latin typeface="Arial" panose="020B0604020202020204" pitchFamily="34" charset="0"/>
              </a:rPr>
              <a:t>년</a:t>
            </a:r>
          </a:p>
        </p:txBody>
      </p:sp>
      <p:sp>
        <p:nvSpPr>
          <p:cNvPr id="22" name="TextBox 21">
            <a:extLst>
              <a:ext uri="{FF2B5EF4-FFF2-40B4-BE49-F238E27FC236}">
                <a16:creationId xmlns:a16="http://schemas.microsoft.com/office/drawing/2014/main" id="{F47FF3FD-9403-4EF4-B063-7B543DF3FD3C}"/>
              </a:ext>
            </a:extLst>
          </p:cNvPr>
          <p:cNvSpPr txBox="1"/>
          <p:nvPr/>
        </p:nvSpPr>
        <p:spPr>
          <a:xfrm>
            <a:off x="10831947" y="871890"/>
            <a:ext cx="928459" cy="369332"/>
          </a:xfrm>
          <a:prstGeom prst="rect">
            <a:avLst/>
          </a:prstGeom>
          <a:noFill/>
        </p:spPr>
        <p:txBody>
          <a:bodyPr wrap="none" rtlCol="0">
            <a:spAutoFit/>
          </a:bodyPr>
          <a:lstStyle/>
          <a:p>
            <a:pPr algn="ctr"/>
            <a:r>
              <a:rPr lang="en-US" altLang="ko-KR" dirty="0">
                <a:solidFill>
                  <a:schemeClr val="bg1">
                    <a:lumMod val="85000"/>
                  </a:schemeClr>
                </a:solidFill>
                <a:latin typeface="Arial" panose="020B0604020202020204" pitchFamily="34" charset="0"/>
              </a:rPr>
              <a:t>2015</a:t>
            </a:r>
            <a:r>
              <a:rPr lang="ko-KR" altLang="en-US" dirty="0">
                <a:solidFill>
                  <a:schemeClr val="bg1">
                    <a:lumMod val="85000"/>
                  </a:schemeClr>
                </a:solidFill>
                <a:latin typeface="Arial" panose="020B0604020202020204" pitchFamily="34" charset="0"/>
              </a:rPr>
              <a:t>년</a:t>
            </a:r>
          </a:p>
        </p:txBody>
      </p:sp>
      <p:sp>
        <p:nvSpPr>
          <p:cNvPr id="23" name="TextBox 22">
            <a:extLst>
              <a:ext uri="{FF2B5EF4-FFF2-40B4-BE49-F238E27FC236}">
                <a16:creationId xmlns:a16="http://schemas.microsoft.com/office/drawing/2014/main" id="{74150E77-645A-4A12-8162-5EAFF6BC09BA}"/>
              </a:ext>
            </a:extLst>
          </p:cNvPr>
          <p:cNvSpPr txBox="1"/>
          <p:nvPr/>
        </p:nvSpPr>
        <p:spPr>
          <a:xfrm>
            <a:off x="4374199" y="871890"/>
            <a:ext cx="928459" cy="369332"/>
          </a:xfrm>
          <a:prstGeom prst="rect">
            <a:avLst/>
          </a:prstGeom>
          <a:noFill/>
        </p:spPr>
        <p:txBody>
          <a:bodyPr wrap="none" rtlCol="0">
            <a:spAutoFit/>
          </a:bodyPr>
          <a:lstStyle/>
          <a:p>
            <a:pPr algn="ctr"/>
            <a:r>
              <a:rPr lang="en-US" altLang="ko-KR" dirty="0">
                <a:solidFill>
                  <a:schemeClr val="bg1">
                    <a:lumMod val="85000"/>
                  </a:schemeClr>
                </a:solidFill>
                <a:latin typeface="Arial" panose="020B0604020202020204" pitchFamily="34" charset="0"/>
              </a:rPr>
              <a:t>1994</a:t>
            </a:r>
            <a:r>
              <a:rPr lang="ko-KR" altLang="en-US" dirty="0">
                <a:solidFill>
                  <a:schemeClr val="bg1">
                    <a:lumMod val="85000"/>
                  </a:schemeClr>
                </a:solidFill>
                <a:latin typeface="Arial" panose="020B0604020202020204" pitchFamily="34" charset="0"/>
              </a:rPr>
              <a:t>년</a:t>
            </a:r>
          </a:p>
        </p:txBody>
      </p:sp>
      <p:sp>
        <p:nvSpPr>
          <p:cNvPr id="25" name="타원 24">
            <a:extLst>
              <a:ext uri="{FF2B5EF4-FFF2-40B4-BE49-F238E27FC236}">
                <a16:creationId xmlns:a16="http://schemas.microsoft.com/office/drawing/2014/main" id="{152A3B57-F64C-407D-9F41-EF356CD4BCD4}"/>
              </a:ext>
            </a:extLst>
          </p:cNvPr>
          <p:cNvSpPr>
            <a:spLocks noChangeAspect="1"/>
          </p:cNvSpPr>
          <p:nvPr/>
        </p:nvSpPr>
        <p:spPr>
          <a:xfrm>
            <a:off x="5919701" y="1234739"/>
            <a:ext cx="144000" cy="144000"/>
          </a:xfrm>
          <a:prstGeom prst="ellipse">
            <a:avLst/>
          </a:prstGeom>
          <a:solidFill>
            <a:srgbClr val="00C8E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타원 27">
            <a:extLst>
              <a:ext uri="{FF2B5EF4-FFF2-40B4-BE49-F238E27FC236}">
                <a16:creationId xmlns:a16="http://schemas.microsoft.com/office/drawing/2014/main" id="{7691FA3B-2529-485E-BE51-E184A8203A45}"/>
              </a:ext>
            </a:extLst>
          </p:cNvPr>
          <p:cNvSpPr>
            <a:spLocks noChangeAspect="1"/>
          </p:cNvSpPr>
          <p:nvPr/>
        </p:nvSpPr>
        <p:spPr>
          <a:xfrm>
            <a:off x="4766428" y="1234739"/>
            <a:ext cx="144000" cy="144000"/>
          </a:xfrm>
          <a:prstGeom prst="ellipse">
            <a:avLst/>
          </a:prstGeom>
          <a:solidFill>
            <a:srgbClr val="00C8E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TextBox 28">
            <a:extLst>
              <a:ext uri="{FF2B5EF4-FFF2-40B4-BE49-F238E27FC236}">
                <a16:creationId xmlns:a16="http://schemas.microsoft.com/office/drawing/2014/main" id="{8FCB8787-49CC-407D-A7B3-A05C21B28DF4}"/>
              </a:ext>
            </a:extLst>
          </p:cNvPr>
          <p:cNvSpPr txBox="1"/>
          <p:nvPr/>
        </p:nvSpPr>
        <p:spPr>
          <a:xfrm>
            <a:off x="5513341" y="871890"/>
            <a:ext cx="928459" cy="369332"/>
          </a:xfrm>
          <a:prstGeom prst="rect">
            <a:avLst/>
          </a:prstGeom>
          <a:noFill/>
        </p:spPr>
        <p:txBody>
          <a:bodyPr wrap="none" rtlCol="0">
            <a:spAutoFit/>
          </a:bodyPr>
          <a:lstStyle/>
          <a:p>
            <a:pPr algn="ctr"/>
            <a:r>
              <a:rPr lang="en-US" altLang="ko-KR" dirty="0">
                <a:solidFill>
                  <a:schemeClr val="bg1">
                    <a:lumMod val="85000"/>
                  </a:schemeClr>
                </a:solidFill>
                <a:latin typeface="Arial" panose="020B0604020202020204" pitchFamily="34" charset="0"/>
              </a:rPr>
              <a:t>1997</a:t>
            </a:r>
            <a:r>
              <a:rPr lang="ko-KR" altLang="en-US" dirty="0">
                <a:solidFill>
                  <a:schemeClr val="bg1">
                    <a:lumMod val="85000"/>
                  </a:schemeClr>
                </a:solidFill>
                <a:latin typeface="Arial" panose="020B0604020202020204" pitchFamily="34" charset="0"/>
              </a:rPr>
              <a:t>년</a:t>
            </a:r>
          </a:p>
        </p:txBody>
      </p:sp>
      <p:cxnSp>
        <p:nvCxnSpPr>
          <p:cNvPr id="52" name="직선 화살표 연결선 51">
            <a:extLst>
              <a:ext uri="{FF2B5EF4-FFF2-40B4-BE49-F238E27FC236}">
                <a16:creationId xmlns:a16="http://schemas.microsoft.com/office/drawing/2014/main" id="{FBF26E7F-54B8-4118-BA65-21DEE2B46E64}"/>
              </a:ext>
            </a:extLst>
          </p:cNvPr>
          <p:cNvCxnSpPr>
            <a:cxnSpLocks/>
          </p:cNvCxnSpPr>
          <p:nvPr/>
        </p:nvCxnSpPr>
        <p:spPr>
          <a:xfrm>
            <a:off x="3032282" y="2791866"/>
            <a:ext cx="2327366" cy="0"/>
          </a:xfrm>
          <a:prstGeom prst="straightConnector1">
            <a:avLst/>
          </a:prstGeom>
          <a:ln>
            <a:solidFill>
              <a:schemeClr val="bg1">
                <a:lumMod val="8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54" name="직선 화살표 연결선 53">
            <a:extLst>
              <a:ext uri="{FF2B5EF4-FFF2-40B4-BE49-F238E27FC236}">
                <a16:creationId xmlns:a16="http://schemas.microsoft.com/office/drawing/2014/main" id="{C16E89E3-64B8-4D5D-97D3-93FDBBF4AECA}"/>
              </a:ext>
            </a:extLst>
          </p:cNvPr>
          <p:cNvCxnSpPr>
            <a:cxnSpLocks/>
            <a:stCxn id="284" idx="3"/>
            <a:endCxn id="288" idx="1"/>
          </p:cNvCxnSpPr>
          <p:nvPr/>
        </p:nvCxnSpPr>
        <p:spPr>
          <a:xfrm flipV="1">
            <a:off x="7813643" y="4185765"/>
            <a:ext cx="198167" cy="1346202"/>
          </a:xfrm>
          <a:prstGeom prst="straightConnector1">
            <a:avLst/>
          </a:prstGeom>
          <a:ln>
            <a:solidFill>
              <a:schemeClr val="bg1">
                <a:lumMod val="8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DDC72E19-9EBC-48AC-8CE5-9906F9858158}"/>
              </a:ext>
            </a:extLst>
          </p:cNvPr>
          <p:cNvCxnSpPr>
            <a:cxnSpLocks/>
          </p:cNvCxnSpPr>
          <p:nvPr/>
        </p:nvCxnSpPr>
        <p:spPr>
          <a:xfrm>
            <a:off x="6562165" y="2781621"/>
            <a:ext cx="130214" cy="0"/>
          </a:xfrm>
          <a:prstGeom prst="straightConnector1">
            <a:avLst/>
          </a:prstGeom>
          <a:ln>
            <a:solidFill>
              <a:schemeClr val="bg1">
                <a:lumMod val="8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66" name="직선 화살표 연결선 65">
            <a:extLst>
              <a:ext uri="{FF2B5EF4-FFF2-40B4-BE49-F238E27FC236}">
                <a16:creationId xmlns:a16="http://schemas.microsoft.com/office/drawing/2014/main" id="{72999423-3838-4971-BCDF-D5ECA2E85EBE}"/>
              </a:ext>
            </a:extLst>
          </p:cNvPr>
          <p:cNvCxnSpPr>
            <a:cxnSpLocks/>
            <a:endCxn id="284" idx="1"/>
          </p:cNvCxnSpPr>
          <p:nvPr/>
        </p:nvCxnSpPr>
        <p:spPr>
          <a:xfrm>
            <a:off x="5378428" y="5531967"/>
            <a:ext cx="1319215" cy="0"/>
          </a:xfrm>
          <a:prstGeom prst="straightConnector1">
            <a:avLst/>
          </a:prstGeom>
          <a:ln>
            <a:solidFill>
              <a:schemeClr val="bg1">
                <a:lumMod val="8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69" name="직선 화살표 연결선 68">
            <a:extLst>
              <a:ext uri="{FF2B5EF4-FFF2-40B4-BE49-F238E27FC236}">
                <a16:creationId xmlns:a16="http://schemas.microsoft.com/office/drawing/2014/main" id="{18724DB2-ED2A-42F6-B47E-8F444DA16391}"/>
              </a:ext>
            </a:extLst>
          </p:cNvPr>
          <p:cNvCxnSpPr>
            <a:cxnSpLocks/>
            <a:stCxn id="265" idx="2"/>
            <a:endCxn id="284" idx="1"/>
          </p:cNvCxnSpPr>
          <p:nvPr/>
        </p:nvCxnSpPr>
        <p:spPr>
          <a:xfrm>
            <a:off x="5990029" y="3964828"/>
            <a:ext cx="707614" cy="1567139"/>
          </a:xfrm>
          <a:prstGeom prst="straightConnector1">
            <a:avLst/>
          </a:prstGeom>
          <a:ln>
            <a:solidFill>
              <a:schemeClr val="bg1">
                <a:lumMod val="8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95" name="직선 화살표 연결선 94">
            <a:extLst>
              <a:ext uri="{FF2B5EF4-FFF2-40B4-BE49-F238E27FC236}">
                <a16:creationId xmlns:a16="http://schemas.microsoft.com/office/drawing/2014/main" id="{88EAC053-B0A8-4521-8357-C43E7B017794}"/>
              </a:ext>
            </a:extLst>
          </p:cNvPr>
          <p:cNvCxnSpPr>
            <a:cxnSpLocks/>
            <a:endCxn id="318" idx="0"/>
          </p:cNvCxnSpPr>
          <p:nvPr/>
        </p:nvCxnSpPr>
        <p:spPr>
          <a:xfrm>
            <a:off x="10464265" y="2860248"/>
            <a:ext cx="831911" cy="1617976"/>
          </a:xfrm>
          <a:prstGeom prst="straightConnector1">
            <a:avLst/>
          </a:prstGeom>
          <a:ln>
            <a:solidFill>
              <a:schemeClr val="bg1">
                <a:lumMod val="8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13" name="타원 212">
            <a:extLst>
              <a:ext uri="{FF2B5EF4-FFF2-40B4-BE49-F238E27FC236}">
                <a16:creationId xmlns:a16="http://schemas.microsoft.com/office/drawing/2014/main" id="{445180F6-FBE8-4A9B-88DE-42E70A2E3833}"/>
              </a:ext>
            </a:extLst>
          </p:cNvPr>
          <p:cNvSpPr>
            <a:spLocks noChangeAspect="1"/>
          </p:cNvSpPr>
          <p:nvPr/>
        </p:nvSpPr>
        <p:spPr>
          <a:xfrm>
            <a:off x="2420282" y="1234739"/>
            <a:ext cx="144000" cy="144000"/>
          </a:xfrm>
          <a:prstGeom prst="ellipse">
            <a:avLst/>
          </a:prstGeom>
          <a:solidFill>
            <a:srgbClr val="00C8E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4" name="TextBox 213">
            <a:extLst>
              <a:ext uri="{FF2B5EF4-FFF2-40B4-BE49-F238E27FC236}">
                <a16:creationId xmlns:a16="http://schemas.microsoft.com/office/drawing/2014/main" id="{2FFC157B-9654-4478-84B6-773ADF67D683}"/>
              </a:ext>
            </a:extLst>
          </p:cNvPr>
          <p:cNvSpPr txBox="1"/>
          <p:nvPr/>
        </p:nvSpPr>
        <p:spPr>
          <a:xfrm>
            <a:off x="2028053" y="846012"/>
            <a:ext cx="928459" cy="369332"/>
          </a:xfrm>
          <a:prstGeom prst="rect">
            <a:avLst/>
          </a:prstGeom>
          <a:noFill/>
        </p:spPr>
        <p:txBody>
          <a:bodyPr wrap="none" rtlCol="0">
            <a:spAutoFit/>
          </a:bodyPr>
          <a:lstStyle/>
          <a:p>
            <a:pPr algn="ctr"/>
            <a:r>
              <a:rPr lang="en-US" altLang="ko-KR" dirty="0">
                <a:solidFill>
                  <a:schemeClr val="bg1">
                    <a:lumMod val="85000"/>
                  </a:schemeClr>
                </a:solidFill>
                <a:latin typeface="Arial" panose="020B0604020202020204" pitchFamily="34" charset="0"/>
              </a:rPr>
              <a:t>1990</a:t>
            </a:r>
            <a:r>
              <a:rPr lang="ko-KR" altLang="en-US" dirty="0">
                <a:solidFill>
                  <a:schemeClr val="bg1">
                    <a:lumMod val="85000"/>
                  </a:schemeClr>
                </a:solidFill>
                <a:latin typeface="Arial" panose="020B0604020202020204" pitchFamily="34" charset="0"/>
              </a:rPr>
              <a:t>년</a:t>
            </a:r>
          </a:p>
        </p:txBody>
      </p:sp>
      <p:sp>
        <p:nvSpPr>
          <p:cNvPr id="221" name="TextBox 220">
            <a:extLst>
              <a:ext uri="{FF2B5EF4-FFF2-40B4-BE49-F238E27FC236}">
                <a16:creationId xmlns:a16="http://schemas.microsoft.com/office/drawing/2014/main" id="{1CB69707-F92C-43CE-8671-1181339D24C4}"/>
              </a:ext>
            </a:extLst>
          </p:cNvPr>
          <p:cNvSpPr txBox="1"/>
          <p:nvPr/>
        </p:nvSpPr>
        <p:spPr>
          <a:xfrm>
            <a:off x="1952282" y="1577988"/>
            <a:ext cx="1080000" cy="2842692"/>
          </a:xfrm>
          <a:prstGeom prst="rect">
            <a:avLst/>
          </a:prstGeom>
          <a:noFill/>
          <a:ln>
            <a:solidFill>
              <a:schemeClr val="bg1">
                <a:lumMod val="85000"/>
              </a:schemeClr>
            </a:solidFill>
          </a:ln>
        </p:spPr>
        <p:txBody>
          <a:bodyPr wrap="square" lIns="36000" tIns="36000" rIns="36000" bIns="36000" rtlCol="0">
            <a:spAutoFit/>
          </a:bodyPr>
          <a:lstStyle/>
          <a:p>
            <a:pPr algn="ctr"/>
            <a:r>
              <a:rPr lang="en-US" altLang="ko-KR" sz="1000" b="1" dirty="0" err="1">
                <a:solidFill>
                  <a:schemeClr val="bg1">
                    <a:lumMod val="85000"/>
                  </a:schemeClr>
                </a:solidFill>
                <a:latin typeface="Arial" panose="020B0604020202020204" pitchFamily="34" charset="0"/>
              </a:rPr>
              <a:t>DigiCash</a:t>
            </a:r>
            <a:endParaRPr lang="en-US" altLang="ko-KR" sz="1000" b="1" dirty="0">
              <a:solidFill>
                <a:schemeClr val="bg1">
                  <a:lumMod val="85000"/>
                </a:schemeClr>
              </a:solidFill>
              <a:latin typeface="Arial" panose="020B0604020202020204" pitchFamily="34" charset="0"/>
            </a:endParaRPr>
          </a:p>
          <a:p>
            <a:pPr algn="ctr"/>
            <a:endParaRPr lang="en-US" altLang="ko-KR" sz="1000" dirty="0">
              <a:solidFill>
                <a:schemeClr val="bg1">
                  <a:lumMod val="85000"/>
                </a:schemeClr>
              </a:solidFill>
              <a:latin typeface="Arial" panose="020B0604020202020204" pitchFamily="34" charset="0"/>
            </a:endParaRPr>
          </a:p>
          <a:p>
            <a:pPr marL="108000" indent="-108000">
              <a:buFont typeface="Arial" panose="020B0604020202020204" pitchFamily="34" charset="0"/>
              <a:buChar char="•"/>
            </a:pPr>
            <a:r>
              <a:rPr lang="en-US" altLang="ko-KR" sz="1000" dirty="0">
                <a:solidFill>
                  <a:schemeClr val="bg1">
                    <a:lumMod val="85000"/>
                  </a:schemeClr>
                </a:solidFill>
                <a:latin typeface="Arial" panose="020B0604020202020204" pitchFamily="34" charset="0"/>
              </a:rPr>
              <a:t>ECASH </a:t>
            </a:r>
            <a:r>
              <a:rPr lang="ko-KR" altLang="en-US" sz="1000" dirty="0">
                <a:solidFill>
                  <a:schemeClr val="bg1">
                    <a:lumMod val="85000"/>
                  </a:schemeClr>
                </a:solidFill>
                <a:latin typeface="Arial" panose="020B0604020202020204" pitchFamily="34" charset="0"/>
              </a:rPr>
              <a:t>실현</a:t>
            </a:r>
            <a:endParaRPr lang="en-US" altLang="ko-KR" sz="1000" dirty="0">
              <a:solidFill>
                <a:schemeClr val="bg1">
                  <a:lumMod val="85000"/>
                </a:schemeClr>
              </a:solidFill>
              <a:latin typeface="Arial" panose="020B0604020202020204" pitchFamily="34" charset="0"/>
            </a:endParaRPr>
          </a:p>
          <a:p>
            <a:pPr marL="108000" indent="-108000">
              <a:buFont typeface="Arial" panose="020B0604020202020204" pitchFamily="34" charset="0"/>
              <a:buChar char="•"/>
            </a:pPr>
            <a:r>
              <a:rPr lang="ko-KR" altLang="en-US" sz="1000" dirty="0">
                <a:solidFill>
                  <a:schemeClr val="bg1">
                    <a:lumMod val="85000"/>
                  </a:schemeClr>
                </a:solidFill>
                <a:latin typeface="Arial" panose="020B0604020202020204" pitchFamily="34" charset="0"/>
              </a:rPr>
              <a:t>중앙화</a:t>
            </a:r>
            <a:endParaRPr lang="en-US" altLang="ko-KR" sz="1000" dirty="0">
              <a:solidFill>
                <a:schemeClr val="bg1">
                  <a:lumMod val="85000"/>
                </a:schemeClr>
              </a:solidFill>
              <a:latin typeface="Arial" panose="020B0604020202020204" pitchFamily="34" charset="0"/>
            </a:endParaRPr>
          </a:p>
          <a:p>
            <a:pPr marL="144000" indent="-144000">
              <a:buFont typeface="Arial" panose="020B0604020202020204" pitchFamily="34" charset="0"/>
              <a:buChar char="•"/>
            </a:pPr>
            <a:endParaRPr lang="en-US" altLang="ko-KR" sz="1000" dirty="0">
              <a:solidFill>
                <a:schemeClr val="bg1">
                  <a:lumMod val="85000"/>
                </a:schemeClr>
              </a:solidFill>
              <a:latin typeface="Arial" panose="020B0604020202020204" pitchFamily="34" charset="0"/>
            </a:endParaRPr>
          </a:p>
          <a:p>
            <a:pPr algn="ctr"/>
            <a:endParaRPr lang="en-US" altLang="ko-KR" sz="1000" dirty="0">
              <a:solidFill>
                <a:schemeClr val="bg1">
                  <a:lumMod val="85000"/>
                </a:schemeClr>
              </a:solidFill>
              <a:latin typeface="Arial" panose="020B0604020202020204" pitchFamily="34" charset="0"/>
            </a:endParaRPr>
          </a:p>
          <a:p>
            <a:pPr algn="ctr"/>
            <a:endParaRPr lang="en-US" altLang="ko-KR" sz="1000" dirty="0">
              <a:solidFill>
                <a:schemeClr val="bg1">
                  <a:lumMod val="85000"/>
                </a:schemeClr>
              </a:solidFill>
              <a:latin typeface="Arial" panose="020B0604020202020204" pitchFamily="34" charset="0"/>
            </a:endParaRPr>
          </a:p>
          <a:p>
            <a:pPr algn="ctr"/>
            <a:endParaRPr lang="en-US" altLang="ko-KR" sz="1000" dirty="0">
              <a:solidFill>
                <a:schemeClr val="bg1">
                  <a:lumMod val="85000"/>
                </a:schemeClr>
              </a:solidFill>
              <a:latin typeface="Arial" panose="020B0604020202020204" pitchFamily="34" charset="0"/>
            </a:endParaRPr>
          </a:p>
          <a:p>
            <a:pPr algn="ctr"/>
            <a:endParaRPr lang="en-US" altLang="ko-KR" sz="1000" dirty="0">
              <a:solidFill>
                <a:schemeClr val="bg1">
                  <a:lumMod val="85000"/>
                </a:schemeClr>
              </a:solidFill>
              <a:latin typeface="Arial" panose="020B0604020202020204" pitchFamily="34" charset="0"/>
            </a:endParaRPr>
          </a:p>
          <a:p>
            <a:pPr algn="ctr"/>
            <a:endParaRPr lang="en-US" altLang="ko-KR" sz="1000" dirty="0">
              <a:solidFill>
                <a:schemeClr val="bg1">
                  <a:lumMod val="85000"/>
                </a:schemeClr>
              </a:solidFill>
              <a:latin typeface="Arial" panose="020B0604020202020204" pitchFamily="34" charset="0"/>
            </a:endParaRPr>
          </a:p>
          <a:p>
            <a:pPr algn="ctr"/>
            <a:endParaRPr lang="en-US" altLang="ko-KR" sz="1000" dirty="0">
              <a:solidFill>
                <a:schemeClr val="bg1">
                  <a:lumMod val="85000"/>
                </a:schemeClr>
              </a:solidFill>
              <a:latin typeface="Arial" panose="020B0604020202020204" pitchFamily="34" charset="0"/>
            </a:endParaRPr>
          </a:p>
          <a:p>
            <a:pPr algn="ctr"/>
            <a:endParaRPr lang="en-US" altLang="ko-KR" sz="1000" dirty="0">
              <a:solidFill>
                <a:schemeClr val="bg1">
                  <a:lumMod val="85000"/>
                </a:schemeClr>
              </a:solidFill>
              <a:latin typeface="Arial" panose="020B0604020202020204" pitchFamily="34" charset="0"/>
            </a:endParaRPr>
          </a:p>
          <a:p>
            <a:pPr algn="ctr"/>
            <a:r>
              <a:rPr lang="ko-KR" altLang="en-US" sz="1000" dirty="0">
                <a:solidFill>
                  <a:schemeClr val="bg1">
                    <a:lumMod val="85000"/>
                  </a:schemeClr>
                </a:solidFill>
                <a:latin typeface="Arial" panose="020B0604020202020204" pitchFamily="34" charset="0"/>
              </a:rPr>
              <a:t>데이비드 </a:t>
            </a:r>
            <a:r>
              <a:rPr lang="ko-KR" altLang="en-US" sz="1000" dirty="0" err="1">
                <a:solidFill>
                  <a:schemeClr val="bg1">
                    <a:lumMod val="85000"/>
                  </a:schemeClr>
                </a:solidFill>
                <a:latin typeface="Arial" panose="020B0604020202020204" pitchFamily="34" charset="0"/>
              </a:rPr>
              <a:t>차움</a:t>
            </a:r>
            <a:endParaRPr lang="en-US" altLang="ko-KR" sz="1000" dirty="0">
              <a:solidFill>
                <a:schemeClr val="bg1">
                  <a:lumMod val="85000"/>
                </a:schemeClr>
              </a:solidFill>
              <a:latin typeface="Arial" panose="020B0604020202020204" pitchFamily="34" charset="0"/>
            </a:endParaRPr>
          </a:p>
          <a:p>
            <a:pPr algn="ctr"/>
            <a:r>
              <a:rPr lang="en-US" altLang="ko-KR" sz="1000" dirty="0">
                <a:solidFill>
                  <a:schemeClr val="bg1">
                    <a:lumMod val="85000"/>
                  </a:schemeClr>
                </a:solidFill>
                <a:latin typeface="Arial" panose="020B0604020202020204" pitchFamily="34" charset="0"/>
              </a:rPr>
              <a:t>(David </a:t>
            </a:r>
            <a:r>
              <a:rPr lang="en-US" altLang="ko-KR" sz="1000" dirty="0" err="1">
                <a:solidFill>
                  <a:schemeClr val="bg1">
                    <a:lumMod val="85000"/>
                  </a:schemeClr>
                </a:solidFill>
                <a:latin typeface="Arial" panose="020B0604020202020204" pitchFamily="34" charset="0"/>
              </a:rPr>
              <a:t>Chaum</a:t>
            </a:r>
            <a:r>
              <a:rPr lang="en-US" altLang="ko-KR" sz="1000" dirty="0">
                <a:solidFill>
                  <a:schemeClr val="bg1">
                    <a:lumMod val="85000"/>
                  </a:schemeClr>
                </a:solidFill>
                <a:latin typeface="Arial" panose="020B0604020202020204" pitchFamily="34" charset="0"/>
              </a:rPr>
              <a:t>)</a:t>
            </a:r>
          </a:p>
          <a:p>
            <a:pPr algn="ctr"/>
            <a:endParaRPr lang="en-US" altLang="ko-KR" sz="1000" dirty="0">
              <a:solidFill>
                <a:schemeClr val="bg1">
                  <a:lumMod val="85000"/>
                </a:schemeClr>
              </a:solidFill>
              <a:latin typeface="Arial" panose="020B0604020202020204" pitchFamily="34" charset="0"/>
            </a:endParaRPr>
          </a:p>
          <a:p>
            <a:pPr algn="ctr"/>
            <a:r>
              <a:rPr lang="en-US" altLang="ko-KR" sz="1000" dirty="0">
                <a:solidFill>
                  <a:schemeClr val="bg1">
                    <a:lumMod val="85000"/>
                  </a:schemeClr>
                </a:solidFill>
                <a:latin typeface="Arial" panose="020B0604020202020204" pitchFamily="34" charset="0"/>
              </a:rPr>
              <a:t>1989</a:t>
            </a:r>
            <a:r>
              <a:rPr lang="ko-KR" altLang="en-US" sz="1000" dirty="0">
                <a:solidFill>
                  <a:schemeClr val="bg1">
                    <a:lumMod val="85000"/>
                  </a:schemeClr>
                </a:solidFill>
                <a:latin typeface="Arial" panose="020B0604020202020204" pitchFamily="34" charset="0"/>
              </a:rPr>
              <a:t>년</a:t>
            </a:r>
            <a:r>
              <a:rPr lang="en-US" altLang="ko-KR" sz="1000" dirty="0">
                <a:solidFill>
                  <a:schemeClr val="bg1">
                    <a:lumMod val="85000"/>
                  </a:schemeClr>
                </a:solidFill>
                <a:latin typeface="Arial" panose="020B0604020202020204" pitchFamily="34" charset="0"/>
              </a:rPr>
              <a:t> </a:t>
            </a:r>
            <a:r>
              <a:rPr lang="ko-KR" altLang="en-US" sz="1000" dirty="0">
                <a:solidFill>
                  <a:schemeClr val="bg1">
                    <a:lumMod val="85000"/>
                  </a:schemeClr>
                </a:solidFill>
                <a:latin typeface="Arial" panose="020B0604020202020204" pitchFamily="34" charset="0"/>
              </a:rPr>
              <a:t>설립</a:t>
            </a:r>
            <a:endParaRPr lang="en-US" altLang="ko-KR" sz="1000" dirty="0">
              <a:solidFill>
                <a:schemeClr val="bg1">
                  <a:lumMod val="85000"/>
                </a:schemeClr>
              </a:solidFill>
              <a:latin typeface="Arial" panose="020B0604020202020204" pitchFamily="34" charset="0"/>
            </a:endParaRPr>
          </a:p>
          <a:p>
            <a:pPr algn="ctr"/>
            <a:r>
              <a:rPr lang="en-US" altLang="ko-KR" sz="1000" dirty="0">
                <a:solidFill>
                  <a:schemeClr val="bg1">
                    <a:lumMod val="85000"/>
                  </a:schemeClr>
                </a:solidFill>
                <a:latin typeface="Arial" panose="020B0604020202020204" pitchFamily="34" charset="0"/>
              </a:rPr>
              <a:t>1998</a:t>
            </a:r>
            <a:r>
              <a:rPr lang="ko-KR" altLang="en-US" sz="1000" dirty="0">
                <a:solidFill>
                  <a:schemeClr val="bg1">
                    <a:lumMod val="85000"/>
                  </a:schemeClr>
                </a:solidFill>
                <a:latin typeface="Arial" panose="020B0604020202020204" pitchFamily="34" charset="0"/>
              </a:rPr>
              <a:t>년 파산</a:t>
            </a:r>
            <a:endParaRPr lang="en-US" altLang="ko-KR" sz="1000" dirty="0">
              <a:solidFill>
                <a:schemeClr val="bg1">
                  <a:lumMod val="85000"/>
                </a:schemeClr>
              </a:solidFill>
              <a:latin typeface="Arial" panose="020B0604020202020204" pitchFamily="34" charset="0"/>
            </a:endParaRPr>
          </a:p>
          <a:p>
            <a:pPr algn="ctr"/>
            <a:endParaRPr lang="en-US" altLang="ko-KR" sz="1000" dirty="0">
              <a:solidFill>
                <a:schemeClr val="bg1">
                  <a:lumMod val="85000"/>
                </a:schemeClr>
              </a:solidFill>
              <a:latin typeface="Arial" panose="020B0604020202020204" pitchFamily="34" charset="0"/>
            </a:endParaRPr>
          </a:p>
        </p:txBody>
      </p:sp>
      <p:cxnSp>
        <p:nvCxnSpPr>
          <p:cNvPr id="230" name="직선 화살표 연결선 229">
            <a:extLst>
              <a:ext uri="{FF2B5EF4-FFF2-40B4-BE49-F238E27FC236}">
                <a16:creationId xmlns:a16="http://schemas.microsoft.com/office/drawing/2014/main" id="{758EABF9-FACF-4325-A5C8-B6E537B85A87}"/>
              </a:ext>
            </a:extLst>
          </p:cNvPr>
          <p:cNvCxnSpPr>
            <a:cxnSpLocks/>
          </p:cNvCxnSpPr>
          <p:nvPr/>
        </p:nvCxnSpPr>
        <p:spPr>
          <a:xfrm>
            <a:off x="9091810" y="4185765"/>
            <a:ext cx="1604365" cy="537025"/>
          </a:xfrm>
          <a:prstGeom prst="straightConnector1">
            <a:avLst/>
          </a:prstGeom>
          <a:ln>
            <a:solidFill>
              <a:schemeClr val="bg1">
                <a:lumMod val="8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75778" name="Picture 2">
            <a:extLst>
              <a:ext uri="{FF2B5EF4-FFF2-40B4-BE49-F238E27FC236}">
                <a16:creationId xmlns:a16="http://schemas.microsoft.com/office/drawing/2014/main" id="{3CF72ED2-9C5F-4697-BC5A-C3082BB326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9621" y="2371784"/>
            <a:ext cx="1008000" cy="1008000"/>
          </a:xfrm>
          <a:prstGeom prst="rect">
            <a:avLst/>
          </a:prstGeom>
          <a:noFill/>
          <a:extLst>
            <a:ext uri="{909E8E84-426E-40DD-AFC4-6F175D3DCCD1}">
              <a14:hiddenFill xmlns:a14="http://schemas.microsoft.com/office/drawing/2010/main">
                <a:solidFill>
                  <a:srgbClr val="FFFFFF"/>
                </a:solidFill>
              </a14:hiddenFill>
            </a:ext>
          </a:extLst>
        </p:spPr>
      </p:pic>
      <p:pic>
        <p:nvPicPr>
          <p:cNvPr id="256" name="Picture 2">
            <a:extLst>
              <a:ext uri="{FF2B5EF4-FFF2-40B4-BE49-F238E27FC236}">
                <a16:creationId xmlns:a16="http://schemas.microsoft.com/office/drawing/2014/main" id="{911D7695-4D5B-4495-ABC8-F32AA88EBC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8282" y="2376970"/>
            <a:ext cx="1008000" cy="1008000"/>
          </a:xfrm>
          <a:prstGeom prst="rect">
            <a:avLst/>
          </a:prstGeom>
          <a:noFill/>
          <a:extLst>
            <a:ext uri="{909E8E84-426E-40DD-AFC4-6F175D3DCCD1}">
              <a14:hiddenFill xmlns:a14="http://schemas.microsoft.com/office/drawing/2010/main">
                <a:solidFill>
                  <a:srgbClr val="FFFFFF"/>
                </a:solidFill>
              </a14:hiddenFill>
            </a:ext>
          </a:extLst>
        </p:spPr>
      </p:pic>
      <p:pic>
        <p:nvPicPr>
          <p:cNvPr id="75780" name="Picture 4">
            <a:extLst>
              <a:ext uri="{FF2B5EF4-FFF2-40B4-BE49-F238E27FC236}">
                <a16:creationId xmlns:a16="http://schemas.microsoft.com/office/drawing/2014/main" id="{AB0FA0D2-C782-4C72-95A8-5AFFDD97FD9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63474" y="3747777"/>
            <a:ext cx="1008000" cy="1008000"/>
          </a:xfrm>
          <a:prstGeom prst="rect">
            <a:avLst/>
          </a:prstGeom>
          <a:noFill/>
          <a:extLst>
            <a:ext uri="{909E8E84-426E-40DD-AFC4-6F175D3DCCD1}">
              <a14:hiddenFill xmlns:a14="http://schemas.microsoft.com/office/drawing/2010/main">
                <a:solidFill>
                  <a:srgbClr val="FFFFFF"/>
                </a:solidFill>
              </a14:hiddenFill>
            </a:ext>
          </a:extLst>
        </p:spPr>
      </p:pic>
      <p:sp>
        <p:nvSpPr>
          <p:cNvPr id="75782" name="직사각형 75781">
            <a:extLst>
              <a:ext uri="{FF2B5EF4-FFF2-40B4-BE49-F238E27FC236}">
                <a16:creationId xmlns:a16="http://schemas.microsoft.com/office/drawing/2014/main" id="{4BA5FC27-F627-42AE-A6C4-F042AACAC1B4}"/>
              </a:ext>
            </a:extLst>
          </p:cNvPr>
          <p:cNvSpPr>
            <a:spLocks noChangeAspect="1"/>
          </p:cNvSpPr>
          <p:nvPr/>
        </p:nvSpPr>
        <p:spPr>
          <a:xfrm>
            <a:off x="4298428" y="4670147"/>
            <a:ext cx="1080000" cy="2035453"/>
          </a:xfrm>
          <a:prstGeom prst="rect">
            <a:avLst/>
          </a:prstGeom>
          <a:no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nchorCtr="0"/>
          <a:lstStyle/>
          <a:p>
            <a:pPr algn="ctr"/>
            <a:r>
              <a:rPr lang="en-US" altLang="ko-KR" sz="1000" b="1" dirty="0">
                <a:solidFill>
                  <a:schemeClr val="bg1">
                    <a:lumMod val="85000"/>
                  </a:schemeClr>
                </a:solidFill>
                <a:latin typeface="Arial" panose="020B0604020202020204" pitchFamily="34" charset="0"/>
              </a:rPr>
              <a:t>Smart Contract</a:t>
            </a:r>
          </a:p>
          <a:p>
            <a:pPr algn="ctr"/>
            <a:endParaRPr lang="en-US" altLang="ko-KR" sz="1000" dirty="0">
              <a:solidFill>
                <a:schemeClr val="bg1">
                  <a:lumMod val="85000"/>
                </a:schemeClr>
              </a:solidFill>
              <a:latin typeface="Arial" panose="020B0604020202020204" pitchFamily="34" charset="0"/>
            </a:endParaRPr>
          </a:p>
          <a:p>
            <a:pPr algn="ctr"/>
            <a:endParaRPr lang="en-US" altLang="ko-KR" sz="1000" dirty="0">
              <a:solidFill>
                <a:schemeClr val="bg1">
                  <a:lumMod val="85000"/>
                </a:schemeClr>
              </a:solidFill>
              <a:latin typeface="Arial" panose="020B0604020202020204" pitchFamily="34" charset="0"/>
            </a:endParaRPr>
          </a:p>
          <a:p>
            <a:pPr algn="ctr"/>
            <a:endParaRPr lang="en-US" altLang="ko-KR" sz="1000" dirty="0">
              <a:solidFill>
                <a:schemeClr val="bg1">
                  <a:lumMod val="85000"/>
                </a:schemeClr>
              </a:solidFill>
              <a:latin typeface="Arial" panose="020B0604020202020204" pitchFamily="34" charset="0"/>
            </a:endParaRPr>
          </a:p>
          <a:p>
            <a:pPr algn="ctr"/>
            <a:endParaRPr lang="en-US" altLang="ko-KR" sz="1000" dirty="0">
              <a:solidFill>
                <a:schemeClr val="bg1">
                  <a:lumMod val="85000"/>
                </a:schemeClr>
              </a:solidFill>
              <a:latin typeface="Arial" panose="020B0604020202020204" pitchFamily="34" charset="0"/>
            </a:endParaRPr>
          </a:p>
          <a:p>
            <a:pPr algn="ctr"/>
            <a:endParaRPr lang="en-US" altLang="ko-KR" sz="1000" dirty="0">
              <a:solidFill>
                <a:schemeClr val="bg1">
                  <a:lumMod val="85000"/>
                </a:schemeClr>
              </a:solidFill>
              <a:latin typeface="Arial" panose="020B0604020202020204" pitchFamily="34" charset="0"/>
            </a:endParaRPr>
          </a:p>
          <a:p>
            <a:pPr algn="ctr"/>
            <a:endParaRPr lang="en-US" altLang="ko-KR" sz="1000" dirty="0">
              <a:solidFill>
                <a:schemeClr val="bg1">
                  <a:lumMod val="85000"/>
                </a:schemeClr>
              </a:solidFill>
              <a:latin typeface="Arial" panose="020B0604020202020204" pitchFamily="34" charset="0"/>
            </a:endParaRPr>
          </a:p>
          <a:p>
            <a:pPr algn="ctr"/>
            <a:endParaRPr lang="en-US" altLang="ko-KR" sz="1000" dirty="0">
              <a:solidFill>
                <a:schemeClr val="bg1">
                  <a:lumMod val="85000"/>
                </a:schemeClr>
              </a:solidFill>
              <a:latin typeface="Arial" panose="020B0604020202020204" pitchFamily="34" charset="0"/>
            </a:endParaRPr>
          </a:p>
          <a:p>
            <a:pPr algn="ctr"/>
            <a:endParaRPr lang="en-US" altLang="ko-KR" sz="1000" dirty="0">
              <a:solidFill>
                <a:schemeClr val="bg1">
                  <a:lumMod val="85000"/>
                </a:schemeClr>
              </a:solidFill>
              <a:latin typeface="Arial" panose="020B0604020202020204" pitchFamily="34" charset="0"/>
            </a:endParaRPr>
          </a:p>
          <a:p>
            <a:pPr algn="ctr"/>
            <a:endParaRPr lang="en-US" altLang="ko-KR" sz="1000" dirty="0">
              <a:solidFill>
                <a:schemeClr val="bg1">
                  <a:lumMod val="85000"/>
                </a:schemeClr>
              </a:solidFill>
              <a:latin typeface="Arial" panose="020B0604020202020204" pitchFamily="34" charset="0"/>
            </a:endParaRPr>
          </a:p>
          <a:p>
            <a:pPr marL="144000" indent="-144000">
              <a:buFont typeface="Arial" panose="020B0604020202020204" pitchFamily="34" charset="0"/>
              <a:buChar char="•"/>
            </a:pPr>
            <a:endParaRPr lang="en-US" altLang="ko-KR" sz="1000" dirty="0">
              <a:solidFill>
                <a:schemeClr val="bg1">
                  <a:lumMod val="85000"/>
                </a:schemeClr>
              </a:solidFill>
              <a:latin typeface="Arial" panose="020B0604020202020204" pitchFamily="34" charset="0"/>
            </a:endParaRPr>
          </a:p>
          <a:p>
            <a:pPr algn="ctr"/>
            <a:r>
              <a:rPr lang="ko-KR" altLang="en-US" sz="1000" dirty="0">
                <a:solidFill>
                  <a:schemeClr val="bg1">
                    <a:lumMod val="85000"/>
                  </a:schemeClr>
                </a:solidFill>
                <a:latin typeface="Arial" panose="020B0604020202020204" pitchFamily="34" charset="0"/>
              </a:rPr>
              <a:t>닉 재보</a:t>
            </a:r>
            <a:br>
              <a:rPr lang="en-US" altLang="ko-KR" sz="1000" dirty="0">
                <a:solidFill>
                  <a:schemeClr val="bg1">
                    <a:lumMod val="85000"/>
                  </a:schemeClr>
                </a:solidFill>
                <a:latin typeface="Arial" panose="020B0604020202020204" pitchFamily="34" charset="0"/>
              </a:rPr>
            </a:br>
            <a:r>
              <a:rPr lang="en-US" altLang="ko-KR" sz="1000" dirty="0">
                <a:solidFill>
                  <a:schemeClr val="bg1">
                    <a:lumMod val="85000"/>
                  </a:schemeClr>
                </a:solidFill>
                <a:latin typeface="Arial" panose="020B0604020202020204" pitchFamily="34" charset="0"/>
              </a:rPr>
              <a:t>(Nick Szabo)</a:t>
            </a:r>
          </a:p>
          <a:p>
            <a:pPr algn="ctr"/>
            <a:endParaRPr lang="ko-KR" altLang="en-US" sz="1000" dirty="0"/>
          </a:p>
        </p:txBody>
      </p:sp>
      <p:pic>
        <p:nvPicPr>
          <p:cNvPr id="75783" name="Picture 6">
            <a:extLst>
              <a:ext uri="{FF2B5EF4-FFF2-40B4-BE49-F238E27FC236}">
                <a16:creationId xmlns:a16="http://schemas.microsoft.com/office/drawing/2014/main" id="{E5B798F2-39AC-4265-9551-57DC4360175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34428" y="5270659"/>
            <a:ext cx="1008000" cy="1008000"/>
          </a:xfrm>
          <a:prstGeom prst="rect">
            <a:avLst/>
          </a:prstGeom>
          <a:noFill/>
          <a:extLst>
            <a:ext uri="{909E8E84-426E-40DD-AFC4-6F175D3DCCD1}">
              <a14:hiddenFill xmlns:a14="http://schemas.microsoft.com/office/drawing/2010/main">
                <a:solidFill>
                  <a:srgbClr val="FFFFFF"/>
                </a:solidFill>
              </a14:hiddenFill>
            </a:ext>
          </a:extLst>
        </p:spPr>
      </p:pic>
      <p:sp>
        <p:nvSpPr>
          <p:cNvPr id="265" name="직사각형 264">
            <a:extLst>
              <a:ext uri="{FF2B5EF4-FFF2-40B4-BE49-F238E27FC236}">
                <a16:creationId xmlns:a16="http://schemas.microsoft.com/office/drawing/2014/main" id="{B50F51C3-A237-44CA-AB0D-3DB543606789}"/>
              </a:ext>
            </a:extLst>
          </p:cNvPr>
          <p:cNvSpPr>
            <a:spLocks noChangeAspect="1"/>
          </p:cNvSpPr>
          <p:nvPr/>
        </p:nvSpPr>
        <p:spPr>
          <a:xfrm>
            <a:off x="5450029" y="1582729"/>
            <a:ext cx="1080000" cy="2382099"/>
          </a:xfrm>
          <a:prstGeom prst="rect">
            <a:avLst/>
          </a:prstGeom>
          <a:no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nchorCtr="0"/>
          <a:lstStyle/>
          <a:p>
            <a:pPr algn="ctr"/>
            <a:r>
              <a:rPr lang="en-US" altLang="ko-KR" sz="1000" b="1" dirty="0" err="1">
                <a:solidFill>
                  <a:schemeClr val="bg1">
                    <a:lumMod val="85000"/>
                  </a:schemeClr>
                </a:solidFill>
                <a:latin typeface="Arial" panose="020B0604020202020204" pitchFamily="34" charset="0"/>
              </a:rPr>
              <a:t>Hashcash</a:t>
            </a:r>
            <a:endParaRPr lang="en-US" altLang="ko-KR" sz="1000" b="1" dirty="0">
              <a:solidFill>
                <a:schemeClr val="bg1">
                  <a:lumMod val="85000"/>
                </a:schemeClr>
              </a:solidFill>
              <a:latin typeface="Arial" panose="020B0604020202020204" pitchFamily="34" charset="0"/>
            </a:endParaRPr>
          </a:p>
          <a:p>
            <a:pPr algn="ctr"/>
            <a:endParaRPr lang="en-US" altLang="ko-KR" sz="1000" dirty="0">
              <a:solidFill>
                <a:schemeClr val="bg1">
                  <a:lumMod val="85000"/>
                </a:schemeClr>
              </a:solidFill>
              <a:latin typeface="Arial" panose="020B0604020202020204" pitchFamily="34" charset="0"/>
            </a:endParaRPr>
          </a:p>
          <a:p>
            <a:pPr marL="108000" indent="-108000">
              <a:buFont typeface="Arial" panose="020B0604020202020204" pitchFamily="34" charset="0"/>
              <a:buChar char="•"/>
            </a:pPr>
            <a:r>
              <a:rPr lang="ko-KR" altLang="en-US" sz="1000" dirty="0">
                <a:solidFill>
                  <a:schemeClr val="bg1">
                    <a:lumMod val="85000"/>
                  </a:schemeClr>
                </a:solidFill>
                <a:latin typeface="Arial" panose="020B0604020202020204" pitchFamily="34" charset="0"/>
              </a:rPr>
              <a:t>작업 증명</a:t>
            </a:r>
            <a:r>
              <a:rPr lang="en-US" altLang="ko-KR" sz="1000" dirty="0">
                <a:solidFill>
                  <a:schemeClr val="bg1">
                    <a:lumMod val="85000"/>
                  </a:schemeClr>
                </a:solidFill>
                <a:latin typeface="Arial" panose="020B0604020202020204" pitchFamily="34" charset="0"/>
              </a:rPr>
              <a:t>(</a:t>
            </a:r>
            <a:r>
              <a:rPr lang="en-US" altLang="ko-KR" sz="1000" dirty="0" err="1">
                <a:solidFill>
                  <a:schemeClr val="bg1">
                    <a:lumMod val="85000"/>
                  </a:schemeClr>
                </a:solidFill>
                <a:latin typeface="Arial" panose="020B0604020202020204" pitchFamily="34" charset="0"/>
              </a:rPr>
              <a:t>PoW</a:t>
            </a:r>
            <a:r>
              <a:rPr lang="en-US" altLang="ko-KR" sz="1000" dirty="0">
                <a:solidFill>
                  <a:schemeClr val="bg1">
                    <a:lumMod val="85000"/>
                  </a:schemeClr>
                </a:solidFill>
                <a:latin typeface="Arial" panose="020B0604020202020204" pitchFamily="34" charset="0"/>
              </a:rPr>
              <a:t>)</a:t>
            </a:r>
          </a:p>
          <a:p>
            <a:pPr marL="108000" indent="-108000">
              <a:buFont typeface="Arial" panose="020B0604020202020204" pitchFamily="34" charset="0"/>
              <a:buChar char="•"/>
            </a:pPr>
            <a:endParaRPr lang="en-US" altLang="ko-KR" sz="1000" dirty="0">
              <a:solidFill>
                <a:schemeClr val="bg1">
                  <a:lumMod val="85000"/>
                </a:schemeClr>
              </a:solidFill>
              <a:latin typeface="Arial" panose="020B0604020202020204" pitchFamily="34" charset="0"/>
            </a:endParaRPr>
          </a:p>
          <a:p>
            <a:pPr marL="108000" indent="-108000">
              <a:buFont typeface="Arial" panose="020B0604020202020204" pitchFamily="34" charset="0"/>
              <a:buChar char="•"/>
            </a:pPr>
            <a:endParaRPr lang="en-US" altLang="ko-KR" sz="1000" dirty="0">
              <a:solidFill>
                <a:schemeClr val="bg1">
                  <a:lumMod val="85000"/>
                </a:schemeClr>
              </a:solidFill>
              <a:latin typeface="Arial" panose="020B0604020202020204" pitchFamily="34" charset="0"/>
            </a:endParaRPr>
          </a:p>
          <a:p>
            <a:pPr marL="144000" indent="-144000">
              <a:buFont typeface="Arial" panose="020B0604020202020204" pitchFamily="34" charset="0"/>
              <a:buChar char="•"/>
            </a:pPr>
            <a:endParaRPr lang="en-US" altLang="ko-KR" sz="1000" dirty="0">
              <a:solidFill>
                <a:schemeClr val="bg1">
                  <a:lumMod val="85000"/>
                </a:schemeClr>
              </a:solidFill>
              <a:latin typeface="Arial" panose="020B0604020202020204" pitchFamily="34" charset="0"/>
            </a:endParaRPr>
          </a:p>
          <a:p>
            <a:pPr marL="144000" indent="-144000">
              <a:buFont typeface="Arial" panose="020B0604020202020204" pitchFamily="34" charset="0"/>
              <a:buChar char="•"/>
            </a:pPr>
            <a:endParaRPr lang="en-US" altLang="ko-KR" sz="1000" dirty="0">
              <a:solidFill>
                <a:schemeClr val="bg1">
                  <a:lumMod val="85000"/>
                </a:schemeClr>
              </a:solidFill>
              <a:latin typeface="Arial" panose="020B0604020202020204" pitchFamily="34" charset="0"/>
            </a:endParaRPr>
          </a:p>
          <a:p>
            <a:pPr marL="144000" indent="-144000">
              <a:buFont typeface="Arial" panose="020B0604020202020204" pitchFamily="34" charset="0"/>
              <a:buChar char="•"/>
            </a:pPr>
            <a:endParaRPr lang="en-US" altLang="ko-KR" sz="1000" dirty="0">
              <a:solidFill>
                <a:schemeClr val="bg1">
                  <a:lumMod val="85000"/>
                </a:schemeClr>
              </a:solidFill>
              <a:latin typeface="Arial" panose="020B0604020202020204" pitchFamily="34" charset="0"/>
            </a:endParaRPr>
          </a:p>
          <a:p>
            <a:pPr marL="144000" indent="-144000">
              <a:buFont typeface="Arial" panose="020B0604020202020204" pitchFamily="34" charset="0"/>
              <a:buChar char="•"/>
            </a:pPr>
            <a:endParaRPr lang="en-US" altLang="ko-KR" sz="1000" dirty="0">
              <a:solidFill>
                <a:schemeClr val="bg1">
                  <a:lumMod val="85000"/>
                </a:schemeClr>
              </a:solidFill>
              <a:latin typeface="Arial" panose="020B0604020202020204" pitchFamily="34" charset="0"/>
            </a:endParaRPr>
          </a:p>
          <a:p>
            <a:pPr marL="144000" indent="-144000">
              <a:buFont typeface="Arial" panose="020B0604020202020204" pitchFamily="34" charset="0"/>
              <a:buChar char="•"/>
            </a:pPr>
            <a:endParaRPr lang="en-US" altLang="ko-KR" sz="1000" dirty="0">
              <a:solidFill>
                <a:schemeClr val="bg1">
                  <a:lumMod val="85000"/>
                </a:schemeClr>
              </a:solidFill>
              <a:latin typeface="Arial" panose="020B0604020202020204" pitchFamily="34" charset="0"/>
            </a:endParaRPr>
          </a:p>
          <a:p>
            <a:pPr marL="144000" indent="-144000">
              <a:buFont typeface="Arial" panose="020B0604020202020204" pitchFamily="34" charset="0"/>
              <a:buChar char="•"/>
            </a:pPr>
            <a:endParaRPr lang="en-US" altLang="ko-KR" sz="1000" dirty="0">
              <a:solidFill>
                <a:schemeClr val="bg1">
                  <a:lumMod val="85000"/>
                </a:schemeClr>
              </a:solidFill>
              <a:latin typeface="Arial" panose="020B0604020202020204" pitchFamily="34" charset="0"/>
            </a:endParaRPr>
          </a:p>
          <a:p>
            <a:pPr marL="144000" indent="-144000">
              <a:buFont typeface="Arial" panose="020B0604020202020204" pitchFamily="34" charset="0"/>
              <a:buChar char="•"/>
            </a:pPr>
            <a:endParaRPr lang="en-US" altLang="ko-KR" sz="1000" dirty="0">
              <a:solidFill>
                <a:schemeClr val="bg1">
                  <a:lumMod val="85000"/>
                </a:schemeClr>
              </a:solidFill>
              <a:latin typeface="Arial" panose="020B0604020202020204" pitchFamily="34" charset="0"/>
            </a:endParaRPr>
          </a:p>
          <a:p>
            <a:pPr algn="ctr"/>
            <a:r>
              <a:rPr lang="ko-KR" altLang="en-US" sz="1000" dirty="0">
                <a:solidFill>
                  <a:schemeClr val="bg1">
                    <a:lumMod val="85000"/>
                  </a:schemeClr>
                </a:solidFill>
                <a:latin typeface="Arial" panose="020B0604020202020204" pitchFamily="34" charset="0"/>
              </a:rPr>
              <a:t>아담 백</a:t>
            </a:r>
            <a:br>
              <a:rPr lang="en-US" altLang="ko-KR" sz="1000" dirty="0">
                <a:solidFill>
                  <a:schemeClr val="bg1">
                    <a:lumMod val="85000"/>
                  </a:schemeClr>
                </a:solidFill>
                <a:latin typeface="Arial" panose="020B0604020202020204" pitchFamily="34" charset="0"/>
              </a:rPr>
            </a:br>
            <a:r>
              <a:rPr lang="en-US" altLang="ko-KR" sz="1000" dirty="0">
                <a:solidFill>
                  <a:schemeClr val="bg1">
                    <a:lumMod val="85000"/>
                  </a:schemeClr>
                </a:solidFill>
                <a:latin typeface="Arial" panose="020B0604020202020204" pitchFamily="34" charset="0"/>
              </a:rPr>
              <a:t>(Adam Back)</a:t>
            </a:r>
          </a:p>
          <a:p>
            <a:pPr algn="ctr"/>
            <a:r>
              <a:rPr lang="en-US" altLang="ko-KR" sz="1000" dirty="0">
                <a:solidFill>
                  <a:schemeClr val="bg1">
                    <a:lumMod val="85000"/>
                  </a:schemeClr>
                </a:solidFill>
                <a:latin typeface="Arial" panose="020B0604020202020204" pitchFamily="34" charset="0"/>
              </a:rPr>
              <a:t>[2002</a:t>
            </a:r>
            <a:r>
              <a:rPr lang="ko-KR" altLang="en-US" sz="1000" dirty="0">
                <a:solidFill>
                  <a:schemeClr val="bg1">
                    <a:lumMod val="85000"/>
                  </a:schemeClr>
                </a:solidFill>
                <a:latin typeface="Arial" panose="020B0604020202020204" pitchFamily="34" charset="0"/>
              </a:rPr>
              <a:t>년</a:t>
            </a:r>
            <a:r>
              <a:rPr lang="en-US" altLang="ko-KR" sz="1000" dirty="0">
                <a:solidFill>
                  <a:schemeClr val="bg1">
                    <a:lumMod val="85000"/>
                  </a:schemeClr>
                </a:solidFill>
                <a:latin typeface="Arial" panose="020B0604020202020204" pitchFamily="34" charset="0"/>
              </a:rPr>
              <a:t>: </a:t>
            </a:r>
            <a:r>
              <a:rPr lang="ko-KR" altLang="en-US" sz="1000" dirty="0">
                <a:solidFill>
                  <a:schemeClr val="bg1">
                    <a:lumMod val="85000"/>
                  </a:schemeClr>
                </a:solidFill>
                <a:latin typeface="Arial" panose="020B0604020202020204" pitchFamily="34" charset="0"/>
              </a:rPr>
              <a:t>논문</a:t>
            </a:r>
            <a:r>
              <a:rPr lang="en-US" altLang="ko-KR" sz="1000" dirty="0">
                <a:solidFill>
                  <a:schemeClr val="bg1">
                    <a:lumMod val="85000"/>
                  </a:schemeClr>
                </a:solidFill>
                <a:latin typeface="Arial" panose="020B0604020202020204" pitchFamily="34" charset="0"/>
              </a:rPr>
              <a:t>]</a:t>
            </a:r>
          </a:p>
        </p:txBody>
      </p:sp>
      <p:pic>
        <p:nvPicPr>
          <p:cNvPr id="75784" name="Picture 8">
            <a:extLst>
              <a:ext uri="{FF2B5EF4-FFF2-40B4-BE49-F238E27FC236}">
                <a16:creationId xmlns:a16="http://schemas.microsoft.com/office/drawing/2014/main" id="{CF0B09F0-A2F4-49E9-8305-92B57457FA2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94374" y="2387491"/>
            <a:ext cx="1008000" cy="1008000"/>
          </a:xfrm>
          <a:prstGeom prst="rect">
            <a:avLst/>
          </a:prstGeom>
          <a:noFill/>
          <a:extLst>
            <a:ext uri="{909E8E84-426E-40DD-AFC4-6F175D3DCCD1}">
              <a14:hiddenFill xmlns:a14="http://schemas.microsoft.com/office/drawing/2010/main">
                <a:solidFill>
                  <a:srgbClr val="FFFFFF"/>
                </a:solidFill>
              </a14:hiddenFill>
            </a:ext>
          </a:extLst>
        </p:spPr>
      </p:pic>
      <p:sp>
        <p:nvSpPr>
          <p:cNvPr id="275" name="직사각형 274">
            <a:extLst>
              <a:ext uri="{FF2B5EF4-FFF2-40B4-BE49-F238E27FC236}">
                <a16:creationId xmlns:a16="http://schemas.microsoft.com/office/drawing/2014/main" id="{48B422B4-6FDA-4F12-9BD4-179724001B4F}"/>
              </a:ext>
            </a:extLst>
          </p:cNvPr>
          <p:cNvSpPr>
            <a:spLocks noChangeAspect="1"/>
          </p:cNvSpPr>
          <p:nvPr/>
        </p:nvSpPr>
        <p:spPr>
          <a:xfrm>
            <a:off x="6697643" y="1579983"/>
            <a:ext cx="1080000" cy="2384848"/>
          </a:xfrm>
          <a:prstGeom prst="rect">
            <a:avLst/>
          </a:prstGeom>
          <a:no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nchorCtr="0"/>
          <a:lstStyle/>
          <a:p>
            <a:pPr algn="ctr"/>
            <a:r>
              <a:rPr lang="en-US" altLang="ko-KR" sz="1000" b="1" dirty="0">
                <a:solidFill>
                  <a:schemeClr val="bg1">
                    <a:lumMod val="85000"/>
                  </a:schemeClr>
                </a:solidFill>
                <a:latin typeface="Arial" panose="020B0604020202020204" pitchFamily="34" charset="0"/>
              </a:rPr>
              <a:t>B-Money</a:t>
            </a:r>
          </a:p>
          <a:p>
            <a:pPr algn="ctr"/>
            <a:endParaRPr lang="en-US" altLang="ko-KR" sz="1000" dirty="0">
              <a:solidFill>
                <a:schemeClr val="bg1">
                  <a:lumMod val="85000"/>
                </a:schemeClr>
              </a:solidFill>
              <a:latin typeface="Arial" panose="020B0604020202020204" pitchFamily="34" charset="0"/>
            </a:endParaRPr>
          </a:p>
          <a:p>
            <a:pPr marL="108000" indent="-108000">
              <a:buFont typeface="Arial" panose="020B0604020202020204" pitchFamily="34" charset="0"/>
              <a:buChar char="•"/>
            </a:pPr>
            <a:r>
              <a:rPr lang="ko-KR" altLang="en-US" sz="1000" dirty="0">
                <a:solidFill>
                  <a:schemeClr val="bg1">
                    <a:lumMod val="85000"/>
                  </a:schemeClr>
                </a:solidFill>
                <a:latin typeface="Arial" panose="020B0604020202020204" pitchFamily="34" charset="0"/>
              </a:rPr>
              <a:t>분산 합의</a:t>
            </a:r>
            <a:endParaRPr lang="en-US" altLang="ko-KR" sz="1000" dirty="0">
              <a:solidFill>
                <a:schemeClr val="bg1">
                  <a:lumMod val="85000"/>
                </a:schemeClr>
              </a:solidFill>
              <a:latin typeface="Arial" panose="020B0604020202020204" pitchFamily="34" charset="0"/>
            </a:endParaRPr>
          </a:p>
          <a:p>
            <a:pPr marL="108000" indent="-108000">
              <a:buFont typeface="Arial" panose="020B0604020202020204" pitchFamily="34" charset="0"/>
              <a:buChar char="•"/>
            </a:pPr>
            <a:r>
              <a:rPr lang="ko-KR" altLang="en-US" sz="1000" dirty="0">
                <a:solidFill>
                  <a:schemeClr val="bg1">
                    <a:lumMod val="85000"/>
                  </a:schemeClr>
                </a:solidFill>
                <a:latin typeface="Arial" panose="020B0604020202020204" pitchFamily="34" charset="0"/>
              </a:rPr>
              <a:t>계산 퍼즐</a:t>
            </a:r>
            <a:endParaRPr lang="en-US" altLang="ko-KR" sz="1000" dirty="0">
              <a:solidFill>
                <a:schemeClr val="bg1">
                  <a:lumMod val="85000"/>
                </a:schemeClr>
              </a:solidFill>
              <a:latin typeface="Arial" panose="020B0604020202020204" pitchFamily="34" charset="0"/>
            </a:endParaRPr>
          </a:p>
          <a:p>
            <a:pPr marL="108000" indent="-108000">
              <a:buFont typeface="Arial" panose="020B0604020202020204" pitchFamily="34" charset="0"/>
              <a:buChar char="•"/>
            </a:pPr>
            <a:r>
              <a:rPr lang="ko-KR" altLang="en-US" sz="1000" dirty="0">
                <a:solidFill>
                  <a:schemeClr val="bg1">
                    <a:lumMod val="85000"/>
                  </a:schemeClr>
                </a:solidFill>
                <a:latin typeface="Arial" panose="020B0604020202020204" pitchFamily="34" charset="0"/>
              </a:rPr>
              <a:t>전자화폐</a:t>
            </a:r>
            <a:endParaRPr lang="en-US" altLang="ko-KR" sz="1000" dirty="0">
              <a:solidFill>
                <a:schemeClr val="bg1">
                  <a:lumMod val="85000"/>
                </a:schemeClr>
              </a:solidFill>
              <a:latin typeface="Arial" panose="020B0604020202020204" pitchFamily="34" charset="0"/>
            </a:endParaRPr>
          </a:p>
          <a:p>
            <a:pPr marL="144000" indent="-144000">
              <a:buFont typeface="Arial" panose="020B0604020202020204" pitchFamily="34" charset="0"/>
              <a:buChar char="•"/>
            </a:pPr>
            <a:endParaRPr lang="en-US" altLang="ko-KR" sz="1000" dirty="0">
              <a:solidFill>
                <a:schemeClr val="bg1">
                  <a:lumMod val="85000"/>
                </a:schemeClr>
              </a:solidFill>
              <a:latin typeface="Arial" panose="020B0604020202020204" pitchFamily="34" charset="0"/>
            </a:endParaRPr>
          </a:p>
          <a:p>
            <a:pPr marL="144000" indent="-144000">
              <a:buFont typeface="Arial" panose="020B0604020202020204" pitchFamily="34" charset="0"/>
              <a:buChar char="•"/>
            </a:pPr>
            <a:endParaRPr lang="en-US" altLang="ko-KR" sz="1000" dirty="0">
              <a:solidFill>
                <a:schemeClr val="bg1">
                  <a:lumMod val="85000"/>
                </a:schemeClr>
              </a:solidFill>
              <a:latin typeface="Arial" panose="020B0604020202020204" pitchFamily="34" charset="0"/>
            </a:endParaRPr>
          </a:p>
          <a:p>
            <a:pPr marL="144000" indent="-144000">
              <a:buFont typeface="Arial" panose="020B0604020202020204" pitchFamily="34" charset="0"/>
              <a:buChar char="•"/>
            </a:pPr>
            <a:endParaRPr lang="en-US" altLang="ko-KR" sz="1000" dirty="0">
              <a:solidFill>
                <a:schemeClr val="bg1">
                  <a:lumMod val="85000"/>
                </a:schemeClr>
              </a:solidFill>
              <a:latin typeface="Arial" panose="020B0604020202020204" pitchFamily="34" charset="0"/>
            </a:endParaRPr>
          </a:p>
          <a:p>
            <a:pPr marL="144000" indent="-144000">
              <a:buFont typeface="Arial" panose="020B0604020202020204" pitchFamily="34" charset="0"/>
              <a:buChar char="•"/>
            </a:pPr>
            <a:endParaRPr lang="en-US" altLang="ko-KR" sz="1000" dirty="0">
              <a:solidFill>
                <a:schemeClr val="bg1">
                  <a:lumMod val="85000"/>
                </a:schemeClr>
              </a:solidFill>
              <a:latin typeface="Arial" panose="020B0604020202020204" pitchFamily="34" charset="0"/>
            </a:endParaRPr>
          </a:p>
          <a:p>
            <a:pPr marL="144000" indent="-144000">
              <a:buFont typeface="Arial" panose="020B0604020202020204" pitchFamily="34" charset="0"/>
              <a:buChar char="•"/>
            </a:pPr>
            <a:endParaRPr lang="en-US" altLang="ko-KR" sz="1000" dirty="0">
              <a:solidFill>
                <a:schemeClr val="bg1">
                  <a:lumMod val="85000"/>
                </a:schemeClr>
              </a:solidFill>
              <a:latin typeface="Arial" panose="020B0604020202020204" pitchFamily="34" charset="0"/>
            </a:endParaRPr>
          </a:p>
          <a:p>
            <a:pPr marL="144000" indent="-144000">
              <a:buFont typeface="Arial" panose="020B0604020202020204" pitchFamily="34" charset="0"/>
              <a:buChar char="•"/>
            </a:pPr>
            <a:endParaRPr lang="en-US" altLang="ko-KR" sz="1000" dirty="0">
              <a:solidFill>
                <a:schemeClr val="bg1">
                  <a:lumMod val="85000"/>
                </a:schemeClr>
              </a:solidFill>
              <a:latin typeface="Arial" panose="020B0604020202020204" pitchFamily="34" charset="0"/>
            </a:endParaRPr>
          </a:p>
          <a:p>
            <a:endParaRPr lang="en-US" altLang="ko-KR" sz="1000" dirty="0">
              <a:solidFill>
                <a:schemeClr val="bg1">
                  <a:lumMod val="85000"/>
                </a:schemeClr>
              </a:solidFill>
              <a:latin typeface="Arial" panose="020B0604020202020204" pitchFamily="34" charset="0"/>
            </a:endParaRPr>
          </a:p>
          <a:p>
            <a:pPr algn="ctr"/>
            <a:r>
              <a:rPr lang="ko-KR" altLang="en-US" sz="1000" dirty="0">
                <a:solidFill>
                  <a:schemeClr val="bg1">
                    <a:lumMod val="85000"/>
                  </a:schemeClr>
                </a:solidFill>
                <a:latin typeface="Arial" panose="020B0604020202020204" pitchFamily="34" charset="0"/>
              </a:rPr>
              <a:t>웨이 다이</a:t>
            </a:r>
            <a:br>
              <a:rPr lang="en-US" altLang="ko-KR" sz="1000" dirty="0">
                <a:solidFill>
                  <a:schemeClr val="bg1">
                    <a:lumMod val="85000"/>
                  </a:schemeClr>
                </a:solidFill>
                <a:latin typeface="Arial" panose="020B0604020202020204" pitchFamily="34" charset="0"/>
              </a:rPr>
            </a:br>
            <a:r>
              <a:rPr lang="en-US" altLang="ko-KR" sz="1000" dirty="0">
                <a:solidFill>
                  <a:schemeClr val="bg1">
                    <a:lumMod val="85000"/>
                  </a:schemeClr>
                </a:solidFill>
                <a:latin typeface="Arial" panose="020B0604020202020204" pitchFamily="34" charset="0"/>
              </a:rPr>
              <a:t>(Wei Dai)</a:t>
            </a:r>
          </a:p>
        </p:txBody>
      </p:sp>
      <p:pic>
        <p:nvPicPr>
          <p:cNvPr id="75796" name="Picture 10">
            <a:extLst>
              <a:ext uri="{FF2B5EF4-FFF2-40B4-BE49-F238E27FC236}">
                <a16:creationId xmlns:a16="http://schemas.microsoft.com/office/drawing/2014/main" id="{7BE3C7E9-161E-4C02-85B6-C21BD848339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733643" y="2398804"/>
            <a:ext cx="1008000" cy="1008000"/>
          </a:xfrm>
          <a:prstGeom prst="rect">
            <a:avLst/>
          </a:prstGeom>
          <a:noFill/>
          <a:extLst>
            <a:ext uri="{909E8E84-426E-40DD-AFC4-6F175D3DCCD1}">
              <a14:hiddenFill xmlns:a14="http://schemas.microsoft.com/office/drawing/2010/main">
                <a:solidFill>
                  <a:srgbClr val="FFFFFF"/>
                </a:solidFill>
              </a14:hiddenFill>
            </a:ext>
          </a:extLst>
        </p:spPr>
      </p:pic>
      <p:sp>
        <p:nvSpPr>
          <p:cNvPr id="284" name="직사각형 283">
            <a:extLst>
              <a:ext uri="{FF2B5EF4-FFF2-40B4-BE49-F238E27FC236}">
                <a16:creationId xmlns:a16="http://schemas.microsoft.com/office/drawing/2014/main" id="{29C086FB-BD0A-49B8-A00E-B3D45C6B7412}"/>
              </a:ext>
            </a:extLst>
          </p:cNvPr>
          <p:cNvSpPr>
            <a:spLocks noChangeAspect="1"/>
          </p:cNvSpPr>
          <p:nvPr/>
        </p:nvSpPr>
        <p:spPr>
          <a:xfrm>
            <a:off x="6697643" y="4359601"/>
            <a:ext cx="1116000" cy="2344731"/>
          </a:xfrm>
          <a:prstGeom prst="rect">
            <a:avLst/>
          </a:prstGeom>
          <a:no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nchorCtr="0"/>
          <a:lstStyle/>
          <a:p>
            <a:pPr algn="ctr"/>
            <a:r>
              <a:rPr lang="en-US" altLang="ko-KR" sz="1000" b="1" dirty="0">
                <a:solidFill>
                  <a:schemeClr val="bg1">
                    <a:lumMod val="85000"/>
                  </a:schemeClr>
                </a:solidFill>
                <a:latin typeface="Arial" panose="020B0604020202020204" pitchFamily="34" charset="0"/>
              </a:rPr>
              <a:t>Bit gold</a:t>
            </a:r>
          </a:p>
          <a:p>
            <a:pPr algn="ctr"/>
            <a:endParaRPr lang="en-US" altLang="ko-KR" sz="1000" dirty="0">
              <a:solidFill>
                <a:schemeClr val="bg1">
                  <a:lumMod val="85000"/>
                </a:schemeClr>
              </a:solidFill>
              <a:latin typeface="Arial" panose="020B0604020202020204" pitchFamily="34" charset="0"/>
            </a:endParaRPr>
          </a:p>
          <a:p>
            <a:pPr marL="108000" indent="-108000">
              <a:buFont typeface="Arial" panose="020B0604020202020204" pitchFamily="34" charset="0"/>
              <a:buChar char="•"/>
            </a:pPr>
            <a:r>
              <a:rPr lang="ko-KR" altLang="en-US" sz="1000" dirty="0">
                <a:solidFill>
                  <a:schemeClr val="bg1">
                    <a:lumMod val="85000"/>
                  </a:schemeClr>
                </a:solidFill>
                <a:latin typeface="Arial" panose="020B0604020202020204" pitchFamily="34" charset="0"/>
              </a:rPr>
              <a:t>타임스탬프 서버</a:t>
            </a:r>
            <a:endParaRPr lang="en-US" altLang="ko-KR" sz="1000" dirty="0">
              <a:solidFill>
                <a:schemeClr val="bg1">
                  <a:lumMod val="85000"/>
                </a:schemeClr>
              </a:solidFill>
              <a:latin typeface="Arial" panose="020B0604020202020204" pitchFamily="34" charset="0"/>
            </a:endParaRPr>
          </a:p>
          <a:p>
            <a:pPr marL="108000" indent="-108000">
              <a:buFont typeface="Arial" panose="020B0604020202020204" pitchFamily="34" charset="0"/>
              <a:buChar char="•"/>
            </a:pPr>
            <a:r>
              <a:rPr lang="ko-KR" altLang="en-US" sz="1000" dirty="0">
                <a:solidFill>
                  <a:schemeClr val="bg1">
                    <a:lumMod val="85000"/>
                  </a:schemeClr>
                </a:solidFill>
                <a:latin typeface="Arial" panose="020B0604020202020204" pitchFamily="34" charset="0"/>
              </a:rPr>
              <a:t>분산 전자 화폐</a:t>
            </a:r>
            <a:endParaRPr lang="en-US" altLang="ko-KR" sz="1000" dirty="0">
              <a:solidFill>
                <a:schemeClr val="bg1">
                  <a:lumMod val="85000"/>
                </a:schemeClr>
              </a:solidFill>
              <a:latin typeface="Arial" panose="020B0604020202020204" pitchFamily="34" charset="0"/>
            </a:endParaRPr>
          </a:p>
          <a:p>
            <a:pPr marL="108000" indent="-108000">
              <a:buFont typeface="Arial" panose="020B0604020202020204" pitchFamily="34" charset="0"/>
              <a:buChar char="•"/>
            </a:pPr>
            <a:r>
              <a:rPr lang="ko-KR" altLang="en-US" sz="1000" dirty="0">
                <a:solidFill>
                  <a:schemeClr val="bg1">
                    <a:lumMod val="85000"/>
                  </a:schemeClr>
                </a:solidFill>
                <a:latin typeface="Arial" panose="020B0604020202020204" pitchFamily="34" charset="0"/>
              </a:rPr>
              <a:t>스마트 계약</a:t>
            </a:r>
            <a:endParaRPr lang="en-US" altLang="ko-KR" sz="1000" dirty="0">
              <a:solidFill>
                <a:schemeClr val="bg1">
                  <a:lumMod val="85000"/>
                </a:schemeClr>
              </a:solidFill>
              <a:latin typeface="Arial" panose="020B0604020202020204" pitchFamily="34" charset="0"/>
            </a:endParaRPr>
          </a:p>
          <a:p>
            <a:pPr marL="108000" indent="-108000">
              <a:buFont typeface="Arial" panose="020B0604020202020204" pitchFamily="34" charset="0"/>
              <a:buChar char="•"/>
            </a:pPr>
            <a:endParaRPr lang="en-US" altLang="ko-KR" sz="1000" dirty="0">
              <a:solidFill>
                <a:schemeClr val="bg1">
                  <a:lumMod val="85000"/>
                </a:schemeClr>
              </a:solidFill>
              <a:latin typeface="Arial" panose="020B0604020202020204" pitchFamily="34" charset="0"/>
            </a:endParaRPr>
          </a:p>
          <a:p>
            <a:pPr marL="108000" indent="-108000">
              <a:buFont typeface="Arial" panose="020B0604020202020204" pitchFamily="34" charset="0"/>
              <a:buChar char="•"/>
            </a:pPr>
            <a:endParaRPr lang="en-US" altLang="ko-KR" sz="1000" dirty="0">
              <a:solidFill>
                <a:schemeClr val="bg1">
                  <a:lumMod val="85000"/>
                </a:schemeClr>
              </a:solidFill>
              <a:latin typeface="Arial" panose="020B0604020202020204" pitchFamily="34" charset="0"/>
            </a:endParaRPr>
          </a:p>
          <a:p>
            <a:pPr marL="108000" indent="-108000">
              <a:buFont typeface="Arial" panose="020B0604020202020204" pitchFamily="34" charset="0"/>
              <a:buChar char="•"/>
            </a:pPr>
            <a:endParaRPr lang="en-US" altLang="ko-KR" sz="1000" dirty="0">
              <a:solidFill>
                <a:schemeClr val="bg1">
                  <a:lumMod val="85000"/>
                </a:schemeClr>
              </a:solidFill>
              <a:latin typeface="Arial" panose="020B0604020202020204" pitchFamily="34" charset="0"/>
            </a:endParaRPr>
          </a:p>
          <a:p>
            <a:pPr marL="108000" indent="-108000">
              <a:buFont typeface="Arial" panose="020B0604020202020204" pitchFamily="34" charset="0"/>
              <a:buChar char="•"/>
            </a:pPr>
            <a:endParaRPr lang="en-US" altLang="ko-KR" sz="1000" dirty="0">
              <a:solidFill>
                <a:schemeClr val="bg1">
                  <a:lumMod val="85000"/>
                </a:schemeClr>
              </a:solidFill>
              <a:latin typeface="Arial" panose="020B0604020202020204" pitchFamily="34" charset="0"/>
            </a:endParaRPr>
          </a:p>
          <a:p>
            <a:pPr marL="108000" indent="-108000">
              <a:buFont typeface="Arial" panose="020B0604020202020204" pitchFamily="34" charset="0"/>
              <a:buChar char="•"/>
            </a:pPr>
            <a:endParaRPr lang="en-US" altLang="ko-KR" sz="1000" dirty="0">
              <a:solidFill>
                <a:schemeClr val="bg1">
                  <a:lumMod val="85000"/>
                </a:schemeClr>
              </a:solidFill>
              <a:latin typeface="Arial" panose="020B0604020202020204" pitchFamily="34" charset="0"/>
            </a:endParaRPr>
          </a:p>
          <a:p>
            <a:pPr marL="108000" indent="-108000">
              <a:buFont typeface="Arial" panose="020B0604020202020204" pitchFamily="34" charset="0"/>
              <a:buChar char="•"/>
            </a:pPr>
            <a:endParaRPr lang="en-US" altLang="ko-KR" sz="1000" dirty="0">
              <a:solidFill>
                <a:schemeClr val="bg1">
                  <a:lumMod val="85000"/>
                </a:schemeClr>
              </a:solidFill>
              <a:latin typeface="Arial" panose="020B0604020202020204" pitchFamily="34" charset="0"/>
            </a:endParaRPr>
          </a:p>
          <a:p>
            <a:pPr marL="108000" indent="-108000">
              <a:buFont typeface="Arial" panose="020B0604020202020204" pitchFamily="34" charset="0"/>
              <a:buChar char="•"/>
            </a:pPr>
            <a:endParaRPr lang="en-US" altLang="ko-KR" sz="1000" dirty="0">
              <a:solidFill>
                <a:schemeClr val="bg1">
                  <a:lumMod val="85000"/>
                </a:schemeClr>
              </a:solidFill>
              <a:latin typeface="Arial" panose="020B0604020202020204" pitchFamily="34" charset="0"/>
            </a:endParaRPr>
          </a:p>
          <a:p>
            <a:pPr marL="144000" indent="-144000">
              <a:buFont typeface="Arial" panose="020B0604020202020204" pitchFamily="34" charset="0"/>
              <a:buChar char="•"/>
            </a:pPr>
            <a:endParaRPr lang="en-US" altLang="ko-KR" sz="1000" dirty="0">
              <a:solidFill>
                <a:schemeClr val="bg1">
                  <a:lumMod val="85000"/>
                </a:schemeClr>
              </a:solidFill>
              <a:latin typeface="Arial" panose="020B0604020202020204" pitchFamily="34" charset="0"/>
            </a:endParaRPr>
          </a:p>
          <a:p>
            <a:pPr algn="ctr"/>
            <a:r>
              <a:rPr lang="ko-KR" altLang="en-US" sz="1000" dirty="0">
                <a:solidFill>
                  <a:schemeClr val="bg1">
                    <a:lumMod val="85000"/>
                  </a:schemeClr>
                </a:solidFill>
                <a:latin typeface="Arial" panose="020B0604020202020204" pitchFamily="34" charset="0"/>
              </a:rPr>
              <a:t>닉 재보</a:t>
            </a:r>
            <a:br>
              <a:rPr lang="en-US" altLang="ko-KR" sz="1000" dirty="0">
                <a:solidFill>
                  <a:schemeClr val="bg1">
                    <a:lumMod val="85000"/>
                  </a:schemeClr>
                </a:solidFill>
                <a:latin typeface="Arial" panose="020B0604020202020204" pitchFamily="34" charset="0"/>
              </a:rPr>
            </a:br>
            <a:r>
              <a:rPr lang="en-US" altLang="ko-KR" sz="1000" dirty="0">
                <a:solidFill>
                  <a:schemeClr val="bg1">
                    <a:lumMod val="85000"/>
                  </a:schemeClr>
                </a:solidFill>
                <a:latin typeface="Arial" panose="020B0604020202020204" pitchFamily="34" charset="0"/>
              </a:rPr>
              <a:t>(Nick Szabo)</a:t>
            </a:r>
          </a:p>
        </p:txBody>
      </p:sp>
      <p:pic>
        <p:nvPicPr>
          <p:cNvPr id="286" name="Picture 6">
            <a:extLst>
              <a:ext uri="{FF2B5EF4-FFF2-40B4-BE49-F238E27FC236}">
                <a16:creationId xmlns:a16="http://schemas.microsoft.com/office/drawing/2014/main" id="{E439607B-F2E6-479F-9183-B14A6D5131F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69643" y="5270659"/>
            <a:ext cx="1008000" cy="1008000"/>
          </a:xfrm>
          <a:prstGeom prst="rect">
            <a:avLst/>
          </a:prstGeom>
          <a:noFill/>
          <a:extLst>
            <a:ext uri="{909E8E84-426E-40DD-AFC4-6F175D3DCCD1}">
              <a14:hiddenFill xmlns:a14="http://schemas.microsoft.com/office/drawing/2010/main">
                <a:solidFill>
                  <a:srgbClr val="FFFFFF"/>
                </a:solidFill>
              </a14:hiddenFill>
            </a:ext>
          </a:extLst>
        </p:spPr>
      </p:pic>
      <p:pic>
        <p:nvPicPr>
          <p:cNvPr id="75799" name="Picture 12">
            <a:extLst>
              <a:ext uri="{FF2B5EF4-FFF2-40B4-BE49-F238E27FC236}">
                <a16:creationId xmlns:a16="http://schemas.microsoft.com/office/drawing/2014/main" id="{2E118EEC-18D4-4BA6-86A8-849949405C4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076537" y="3714790"/>
            <a:ext cx="1008000" cy="1008000"/>
          </a:xfrm>
          <a:prstGeom prst="rect">
            <a:avLst/>
          </a:prstGeom>
          <a:noFill/>
          <a:extLst>
            <a:ext uri="{909E8E84-426E-40DD-AFC4-6F175D3DCCD1}">
              <a14:hiddenFill xmlns:a14="http://schemas.microsoft.com/office/drawing/2010/main">
                <a:solidFill>
                  <a:srgbClr val="FFFFFF"/>
                </a:solidFill>
              </a14:hiddenFill>
            </a:ext>
          </a:extLst>
        </p:spPr>
      </p:pic>
      <p:sp>
        <p:nvSpPr>
          <p:cNvPr id="288" name="직사각형 287">
            <a:extLst>
              <a:ext uri="{FF2B5EF4-FFF2-40B4-BE49-F238E27FC236}">
                <a16:creationId xmlns:a16="http://schemas.microsoft.com/office/drawing/2014/main" id="{69054F3A-4D04-4A7D-A931-E5DC57AF408D}"/>
              </a:ext>
            </a:extLst>
          </p:cNvPr>
          <p:cNvSpPr>
            <a:spLocks noChangeAspect="1"/>
          </p:cNvSpPr>
          <p:nvPr/>
        </p:nvSpPr>
        <p:spPr>
          <a:xfrm>
            <a:off x="8011810" y="2993341"/>
            <a:ext cx="1080000" cy="2384848"/>
          </a:xfrm>
          <a:prstGeom prst="rect">
            <a:avLst/>
          </a:prstGeom>
          <a:no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nchorCtr="0"/>
          <a:lstStyle/>
          <a:p>
            <a:pPr algn="ctr"/>
            <a:r>
              <a:rPr lang="en-US" altLang="ko-KR" sz="1000" dirty="0">
                <a:solidFill>
                  <a:schemeClr val="bg1">
                    <a:lumMod val="85000"/>
                  </a:schemeClr>
                </a:solidFill>
                <a:latin typeface="Arial" panose="020B0604020202020204" pitchFamily="34" charset="0"/>
              </a:rPr>
              <a:t>RPOW</a:t>
            </a:r>
            <a:br>
              <a:rPr lang="en-US" altLang="ko-KR" sz="1000" dirty="0">
                <a:solidFill>
                  <a:schemeClr val="bg1">
                    <a:lumMod val="85000"/>
                  </a:schemeClr>
                </a:solidFill>
                <a:latin typeface="Arial" panose="020B0604020202020204" pitchFamily="34" charset="0"/>
              </a:rPr>
            </a:br>
            <a:endParaRPr lang="en-US" altLang="ko-KR" sz="1000" dirty="0">
              <a:solidFill>
                <a:schemeClr val="bg1">
                  <a:lumMod val="85000"/>
                </a:schemeClr>
              </a:solidFill>
              <a:latin typeface="Arial" panose="020B0604020202020204" pitchFamily="34" charset="0"/>
            </a:endParaRPr>
          </a:p>
          <a:p>
            <a:pPr marL="108000" indent="-108000">
              <a:buFont typeface="Arial" panose="020B0604020202020204" pitchFamily="34" charset="0"/>
              <a:buChar char="•"/>
            </a:pPr>
            <a:r>
              <a:rPr lang="ko-KR" altLang="en-US" sz="1000" dirty="0">
                <a:solidFill>
                  <a:schemeClr val="bg1">
                    <a:lumMod val="85000"/>
                  </a:schemeClr>
                </a:solidFill>
                <a:latin typeface="Arial" panose="020B0604020202020204" pitchFamily="34" charset="0"/>
              </a:rPr>
              <a:t>재사용 </a:t>
            </a:r>
            <a:r>
              <a:rPr lang="en-US" altLang="ko-KR" sz="1000" dirty="0" err="1">
                <a:solidFill>
                  <a:schemeClr val="bg1">
                    <a:lumMod val="85000"/>
                  </a:schemeClr>
                </a:solidFill>
                <a:latin typeface="Arial" panose="020B0604020202020204" pitchFamily="34" charset="0"/>
              </a:rPr>
              <a:t>PoW</a:t>
            </a:r>
            <a:endParaRPr lang="en-US" altLang="ko-KR" sz="1000" dirty="0">
              <a:solidFill>
                <a:schemeClr val="bg1">
                  <a:lumMod val="85000"/>
                </a:schemeClr>
              </a:solidFill>
              <a:latin typeface="Arial" panose="020B0604020202020204" pitchFamily="34" charset="0"/>
            </a:endParaRPr>
          </a:p>
          <a:p>
            <a:pPr marL="144000" indent="-144000">
              <a:buFont typeface="Arial" panose="020B0604020202020204" pitchFamily="34" charset="0"/>
              <a:buChar char="•"/>
            </a:pPr>
            <a:endParaRPr lang="en-US" altLang="ko-KR" sz="1000" dirty="0">
              <a:solidFill>
                <a:schemeClr val="bg1">
                  <a:lumMod val="85000"/>
                </a:schemeClr>
              </a:solidFill>
              <a:latin typeface="Arial" panose="020B0604020202020204" pitchFamily="34" charset="0"/>
            </a:endParaRPr>
          </a:p>
          <a:p>
            <a:pPr marL="144000" indent="-144000">
              <a:buFont typeface="Arial" panose="020B0604020202020204" pitchFamily="34" charset="0"/>
              <a:buChar char="•"/>
            </a:pPr>
            <a:endParaRPr lang="en-US" altLang="ko-KR" sz="1000" dirty="0">
              <a:solidFill>
                <a:schemeClr val="bg1">
                  <a:lumMod val="85000"/>
                </a:schemeClr>
              </a:solidFill>
              <a:latin typeface="Arial" panose="020B0604020202020204" pitchFamily="34" charset="0"/>
            </a:endParaRPr>
          </a:p>
          <a:p>
            <a:pPr marL="144000" indent="-144000">
              <a:buFont typeface="Arial" panose="020B0604020202020204" pitchFamily="34" charset="0"/>
              <a:buChar char="•"/>
            </a:pPr>
            <a:endParaRPr lang="en-US" altLang="ko-KR" sz="1000" dirty="0">
              <a:solidFill>
                <a:schemeClr val="bg1">
                  <a:lumMod val="85000"/>
                </a:schemeClr>
              </a:solidFill>
              <a:latin typeface="Arial" panose="020B0604020202020204" pitchFamily="34" charset="0"/>
            </a:endParaRPr>
          </a:p>
          <a:p>
            <a:pPr marL="144000" indent="-144000">
              <a:buFont typeface="Arial" panose="020B0604020202020204" pitchFamily="34" charset="0"/>
              <a:buChar char="•"/>
            </a:pPr>
            <a:endParaRPr lang="en-US" altLang="ko-KR" sz="1000" dirty="0">
              <a:solidFill>
                <a:schemeClr val="bg1">
                  <a:lumMod val="85000"/>
                </a:schemeClr>
              </a:solidFill>
              <a:latin typeface="Arial" panose="020B0604020202020204" pitchFamily="34" charset="0"/>
            </a:endParaRPr>
          </a:p>
          <a:p>
            <a:pPr marL="144000" indent="-144000">
              <a:buFont typeface="Arial" panose="020B0604020202020204" pitchFamily="34" charset="0"/>
              <a:buChar char="•"/>
            </a:pPr>
            <a:endParaRPr lang="en-US" altLang="ko-KR" sz="1000" dirty="0">
              <a:solidFill>
                <a:schemeClr val="bg1">
                  <a:lumMod val="85000"/>
                </a:schemeClr>
              </a:solidFill>
              <a:latin typeface="Arial" panose="020B0604020202020204" pitchFamily="34" charset="0"/>
            </a:endParaRPr>
          </a:p>
          <a:p>
            <a:pPr marL="144000" indent="-144000">
              <a:buFont typeface="Arial" panose="020B0604020202020204" pitchFamily="34" charset="0"/>
              <a:buChar char="•"/>
            </a:pPr>
            <a:endParaRPr lang="en-US" altLang="ko-KR" sz="1000" dirty="0">
              <a:solidFill>
                <a:schemeClr val="bg1">
                  <a:lumMod val="85000"/>
                </a:schemeClr>
              </a:solidFill>
              <a:latin typeface="Arial" panose="020B0604020202020204" pitchFamily="34" charset="0"/>
            </a:endParaRPr>
          </a:p>
          <a:p>
            <a:pPr marL="144000" indent="-144000">
              <a:buFont typeface="Arial" panose="020B0604020202020204" pitchFamily="34" charset="0"/>
              <a:buChar char="•"/>
            </a:pPr>
            <a:endParaRPr lang="en-US" altLang="ko-KR" sz="1000" dirty="0">
              <a:solidFill>
                <a:schemeClr val="bg1">
                  <a:lumMod val="85000"/>
                </a:schemeClr>
              </a:solidFill>
              <a:latin typeface="Arial" panose="020B0604020202020204" pitchFamily="34" charset="0"/>
            </a:endParaRPr>
          </a:p>
          <a:p>
            <a:pPr marL="144000" indent="-144000">
              <a:buFont typeface="Arial" panose="020B0604020202020204" pitchFamily="34" charset="0"/>
              <a:buChar char="•"/>
            </a:pPr>
            <a:endParaRPr lang="en-US" altLang="ko-KR" sz="1000" dirty="0">
              <a:solidFill>
                <a:schemeClr val="bg1">
                  <a:lumMod val="85000"/>
                </a:schemeClr>
              </a:solidFill>
              <a:latin typeface="Arial" panose="020B0604020202020204" pitchFamily="34" charset="0"/>
            </a:endParaRPr>
          </a:p>
          <a:p>
            <a:pPr marL="144000" indent="-144000">
              <a:buFont typeface="Arial" panose="020B0604020202020204" pitchFamily="34" charset="0"/>
              <a:buChar char="•"/>
            </a:pPr>
            <a:endParaRPr lang="en-US" altLang="ko-KR" sz="1000" dirty="0">
              <a:solidFill>
                <a:schemeClr val="bg1">
                  <a:lumMod val="85000"/>
                </a:schemeClr>
              </a:solidFill>
              <a:latin typeface="Arial" panose="020B0604020202020204" pitchFamily="34" charset="0"/>
            </a:endParaRPr>
          </a:p>
          <a:p>
            <a:pPr algn="ctr"/>
            <a:r>
              <a:rPr lang="ko-KR" altLang="en-US" sz="1000" dirty="0">
                <a:solidFill>
                  <a:schemeClr val="bg1">
                    <a:lumMod val="85000"/>
                  </a:schemeClr>
                </a:solidFill>
                <a:latin typeface="Arial" panose="020B0604020202020204" pitchFamily="34" charset="0"/>
              </a:rPr>
              <a:t>할 피니</a:t>
            </a:r>
            <a:br>
              <a:rPr lang="en-US" altLang="ko-KR" sz="1000" dirty="0">
                <a:solidFill>
                  <a:schemeClr val="bg1">
                    <a:lumMod val="85000"/>
                  </a:schemeClr>
                </a:solidFill>
                <a:latin typeface="Arial" panose="020B0604020202020204" pitchFamily="34" charset="0"/>
              </a:rPr>
            </a:br>
            <a:r>
              <a:rPr lang="en-US" altLang="ko-KR" sz="1000" dirty="0">
                <a:solidFill>
                  <a:schemeClr val="bg1">
                    <a:lumMod val="85000"/>
                  </a:schemeClr>
                </a:solidFill>
                <a:latin typeface="Arial" panose="020B0604020202020204" pitchFamily="34" charset="0"/>
              </a:rPr>
              <a:t>(Hall </a:t>
            </a:r>
            <a:r>
              <a:rPr lang="en-US" altLang="ko-KR" sz="1000" dirty="0" err="1">
                <a:solidFill>
                  <a:schemeClr val="bg1">
                    <a:lumMod val="85000"/>
                  </a:schemeClr>
                </a:solidFill>
                <a:latin typeface="Arial" panose="020B0604020202020204" pitchFamily="34" charset="0"/>
              </a:rPr>
              <a:t>finney</a:t>
            </a:r>
            <a:r>
              <a:rPr lang="en-US" altLang="ko-KR" sz="1000" dirty="0">
                <a:solidFill>
                  <a:schemeClr val="bg1">
                    <a:lumMod val="85000"/>
                  </a:schemeClr>
                </a:solidFill>
                <a:latin typeface="Arial" panose="020B0604020202020204" pitchFamily="34" charset="0"/>
              </a:rPr>
              <a:t>)</a:t>
            </a:r>
          </a:p>
        </p:txBody>
      </p:sp>
      <p:cxnSp>
        <p:nvCxnSpPr>
          <p:cNvPr id="305" name="직선 화살표 연결선 304">
            <a:extLst>
              <a:ext uri="{FF2B5EF4-FFF2-40B4-BE49-F238E27FC236}">
                <a16:creationId xmlns:a16="http://schemas.microsoft.com/office/drawing/2014/main" id="{DC66C843-8960-4EC8-9E3D-FC0C5DB5FBBA}"/>
              </a:ext>
            </a:extLst>
          </p:cNvPr>
          <p:cNvCxnSpPr>
            <a:cxnSpLocks/>
            <a:stCxn id="275" idx="3"/>
            <a:endCxn id="288" idx="1"/>
          </p:cNvCxnSpPr>
          <p:nvPr/>
        </p:nvCxnSpPr>
        <p:spPr>
          <a:xfrm>
            <a:off x="7777643" y="2772407"/>
            <a:ext cx="234167" cy="1413358"/>
          </a:xfrm>
          <a:prstGeom prst="straightConnector1">
            <a:avLst/>
          </a:prstGeom>
          <a:ln>
            <a:solidFill>
              <a:schemeClr val="bg1">
                <a:lumMod val="8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10" name="직사각형 309">
            <a:extLst>
              <a:ext uri="{FF2B5EF4-FFF2-40B4-BE49-F238E27FC236}">
                <a16:creationId xmlns:a16="http://schemas.microsoft.com/office/drawing/2014/main" id="{1F5F5D76-7D83-4880-9722-C14A0824BFD9}"/>
              </a:ext>
            </a:extLst>
          </p:cNvPr>
          <p:cNvSpPr>
            <a:spLocks noChangeAspect="1"/>
          </p:cNvSpPr>
          <p:nvPr/>
        </p:nvSpPr>
        <p:spPr>
          <a:xfrm>
            <a:off x="9397001" y="1579297"/>
            <a:ext cx="1116000" cy="2384849"/>
          </a:xfrm>
          <a:prstGeom prst="rect">
            <a:avLst/>
          </a:prstGeom>
          <a:no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nchorCtr="0"/>
          <a:lstStyle/>
          <a:p>
            <a:pPr algn="ctr"/>
            <a:r>
              <a:rPr lang="en-US" altLang="ko-KR" sz="1000" dirty="0">
                <a:solidFill>
                  <a:schemeClr val="bg1">
                    <a:lumMod val="85000"/>
                  </a:schemeClr>
                </a:solidFill>
                <a:latin typeface="Arial" panose="020B0604020202020204" pitchFamily="34" charset="0"/>
              </a:rPr>
              <a:t>Bitcoin</a:t>
            </a:r>
          </a:p>
          <a:p>
            <a:pPr algn="ctr"/>
            <a:endParaRPr lang="en-US" altLang="ko-KR" sz="1000" dirty="0">
              <a:solidFill>
                <a:schemeClr val="bg1">
                  <a:lumMod val="85000"/>
                </a:schemeClr>
              </a:solidFill>
              <a:latin typeface="Arial" panose="020B0604020202020204" pitchFamily="34" charset="0"/>
            </a:endParaRPr>
          </a:p>
          <a:p>
            <a:pPr marL="108000" indent="-108000">
              <a:buFont typeface="Arial" panose="020B0604020202020204" pitchFamily="34" charset="0"/>
              <a:buChar char="•"/>
            </a:pPr>
            <a:r>
              <a:rPr lang="ko-KR" altLang="en-US" sz="1000" dirty="0">
                <a:solidFill>
                  <a:schemeClr val="bg1">
                    <a:lumMod val="85000"/>
                  </a:schemeClr>
                </a:solidFill>
                <a:latin typeface="Arial" panose="020B0604020202020204" pitchFamily="34" charset="0"/>
              </a:rPr>
              <a:t>익명성 보장</a:t>
            </a:r>
            <a:br>
              <a:rPr lang="en-US" altLang="ko-KR" sz="1000" dirty="0">
                <a:solidFill>
                  <a:schemeClr val="bg1">
                    <a:lumMod val="85000"/>
                  </a:schemeClr>
                </a:solidFill>
                <a:latin typeface="Arial" panose="020B0604020202020204" pitchFamily="34" charset="0"/>
              </a:rPr>
            </a:br>
            <a:r>
              <a:rPr lang="ko-KR" altLang="en-US" sz="1000" dirty="0">
                <a:solidFill>
                  <a:schemeClr val="bg1">
                    <a:lumMod val="85000"/>
                  </a:schemeClr>
                </a:solidFill>
                <a:latin typeface="Arial" panose="020B0604020202020204" pitchFamily="34" charset="0"/>
              </a:rPr>
              <a:t>암호화폐 시스템</a:t>
            </a:r>
            <a:endParaRPr lang="en-US" altLang="ko-KR" sz="1000" dirty="0">
              <a:solidFill>
                <a:schemeClr val="bg1">
                  <a:lumMod val="85000"/>
                </a:schemeClr>
              </a:solidFill>
              <a:latin typeface="Arial" panose="020B0604020202020204" pitchFamily="34" charset="0"/>
            </a:endParaRPr>
          </a:p>
          <a:p>
            <a:pPr marL="108000" indent="-108000">
              <a:buFont typeface="Arial" panose="020B0604020202020204" pitchFamily="34" charset="0"/>
              <a:buChar char="•"/>
            </a:pPr>
            <a:endParaRPr lang="en-US" altLang="ko-KR" sz="1000" dirty="0">
              <a:solidFill>
                <a:schemeClr val="bg1">
                  <a:lumMod val="85000"/>
                </a:schemeClr>
              </a:solidFill>
              <a:latin typeface="Arial" panose="020B0604020202020204" pitchFamily="34" charset="0"/>
            </a:endParaRPr>
          </a:p>
          <a:p>
            <a:pPr marL="108000" indent="-108000">
              <a:buFont typeface="Arial" panose="020B0604020202020204" pitchFamily="34" charset="0"/>
              <a:buChar char="•"/>
            </a:pPr>
            <a:endParaRPr lang="en-US" altLang="ko-KR" sz="1000" dirty="0">
              <a:solidFill>
                <a:schemeClr val="bg1">
                  <a:lumMod val="85000"/>
                </a:schemeClr>
              </a:solidFill>
              <a:latin typeface="Arial" panose="020B0604020202020204" pitchFamily="34" charset="0"/>
            </a:endParaRPr>
          </a:p>
          <a:p>
            <a:pPr marL="108000" indent="-108000">
              <a:buFont typeface="Arial" panose="020B0604020202020204" pitchFamily="34" charset="0"/>
              <a:buChar char="•"/>
            </a:pPr>
            <a:endParaRPr lang="en-US" altLang="ko-KR" sz="1000" dirty="0">
              <a:solidFill>
                <a:schemeClr val="bg1">
                  <a:lumMod val="85000"/>
                </a:schemeClr>
              </a:solidFill>
              <a:latin typeface="Arial" panose="020B0604020202020204" pitchFamily="34" charset="0"/>
            </a:endParaRPr>
          </a:p>
          <a:p>
            <a:pPr marL="108000" indent="-108000">
              <a:buFont typeface="Arial" panose="020B0604020202020204" pitchFamily="34" charset="0"/>
              <a:buChar char="•"/>
            </a:pPr>
            <a:endParaRPr lang="en-US" altLang="ko-KR" sz="1000" dirty="0">
              <a:solidFill>
                <a:schemeClr val="bg1">
                  <a:lumMod val="85000"/>
                </a:schemeClr>
              </a:solidFill>
              <a:latin typeface="Arial" panose="020B0604020202020204" pitchFamily="34" charset="0"/>
            </a:endParaRPr>
          </a:p>
          <a:p>
            <a:pPr marL="108000" indent="-108000">
              <a:buFont typeface="Arial" panose="020B0604020202020204" pitchFamily="34" charset="0"/>
              <a:buChar char="•"/>
            </a:pPr>
            <a:endParaRPr lang="en-US" altLang="ko-KR" sz="1000" dirty="0">
              <a:solidFill>
                <a:schemeClr val="bg1">
                  <a:lumMod val="85000"/>
                </a:schemeClr>
              </a:solidFill>
              <a:latin typeface="Arial" panose="020B0604020202020204" pitchFamily="34" charset="0"/>
            </a:endParaRPr>
          </a:p>
          <a:p>
            <a:pPr marL="108000" indent="-108000">
              <a:buFont typeface="Arial" panose="020B0604020202020204" pitchFamily="34" charset="0"/>
              <a:buChar char="•"/>
            </a:pPr>
            <a:endParaRPr lang="en-US" altLang="ko-KR" sz="1000" dirty="0">
              <a:solidFill>
                <a:schemeClr val="bg1">
                  <a:lumMod val="85000"/>
                </a:schemeClr>
              </a:solidFill>
              <a:latin typeface="Arial" panose="020B0604020202020204" pitchFamily="34" charset="0"/>
            </a:endParaRPr>
          </a:p>
          <a:p>
            <a:pPr marL="108000" indent="-108000">
              <a:buFont typeface="Arial" panose="020B0604020202020204" pitchFamily="34" charset="0"/>
              <a:buChar char="•"/>
            </a:pPr>
            <a:endParaRPr lang="en-US" altLang="ko-KR" sz="1000" dirty="0">
              <a:solidFill>
                <a:schemeClr val="bg1">
                  <a:lumMod val="85000"/>
                </a:schemeClr>
              </a:solidFill>
              <a:latin typeface="Arial" panose="020B0604020202020204" pitchFamily="34" charset="0"/>
            </a:endParaRPr>
          </a:p>
          <a:p>
            <a:pPr marL="144000" indent="-144000">
              <a:buFont typeface="Arial" panose="020B0604020202020204" pitchFamily="34" charset="0"/>
              <a:buChar char="•"/>
            </a:pPr>
            <a:endParaRPr lang="en-US" altLang="ko-KR" sz="1000" dirty="0">
              <a:solidFill>
                <a:schemeClr val="bg1">
                  <a:lumMod val="85000"/>
                </a:schemeClr>
              </a:solidFill>
              <a:latin typeface="Arial" panose="020B0604020202020204" pitchFamily="34" charset="0"/>
            </a:endParaRPr>
          </a:p>
          <a:p>
            <a:pPr algn="ctr"/>
            <a:r>
              <a:rPr lang="ko-KR" altLang="en-US" sz="1000" dirty="0" err="1">
                <a:solidFill>
                  <a:schemeClr val="bg1">
                    <a:lumMod val="85000"/>
                  </a:schemeClr>
                </a:solidFill>
                <a:latin typeface="Arial" panose="020B0604020202020204" pitchFamily="34" charset="0"/>
              </a:rPr>
              <a:t>사토시</a:t>
            </a:r>
            <a:r>
              <a:rPr lang="ko-KR" altLang="en-US" sz="1000" dirty="0">
                <a:solidFill>
                  <a:schemeClr val="bg1">
                    <a:lumMod val="85000"/>
                  </a:schemeClr>
                </a:solidFill>
                <a:latin typeface="Arial" panose="020B0604020202020204" pitchFamily="34" charset="0"/>
              </a:rPr>
              <a:t> </a:t>
            </a:r>
            <a:r>
              <a:rPr lang="ko-KR" altLang="en-US" sz="1000" dirty="0" err="1">
                <a:solidFill>
                  <a:schemeClr val="bg1">
                    <a:lumMod val="85000"/>
                  </a:schemeClr>
                </a:solidFill>
                <a:latin typeface="Arial" panose="020B0604020202020204" pitchFamily="34" charset="0"/>
              </a:rPr>
              <a:t>나카모토</a:t>
            </a:r>
            <a:br>
              <a:rPr lang="en-US" altLang="ko-KR" sz="1000" dirty="0">
                <a:solidFill>
                  <a:schemeClr val="bg1">
                    <a:lumMod val="85000"/>
                  </a:schemeClr>
                </a:solidFill>
                <a:latin typeface="Arial" panose="020B0604020202020204" pitchFamily="34" charset="0"/>
              </a:rPr>
            </a:br>
            <a:r>
              <a:rPr lang="en-US" altLang="ko-KR" sz="900" dirty="0">
                <a:solidFill>
                  <a:schemeClr val="bg1">
                    <a:lumMod val="85000"/>
                  </a:schemeClr>
                </a:solidFill>
                <a:latin typeface="Arial" panose="020B0604020202020204" pitchFamily="34" charset="0"/>
              </a:rPr>
              <a:t>(Satoshi Nakamoto)</a:t>
            </a:r>
          </a:p>
        </p:txBody>
      </p:sp>
      <p:pic>
        <p:nvPicPr>
          <p:cNvPr id="75819" name="Picture 14">
            <a:extLst>
              <a:ext uri="{FF2B5EF4-FFF2-40B4-BE49-F238E27FC236}">
                <a16:creationId xmlns:a16="http://schemas.microsoft.com/office/drawing/2014/main" id="{F1D85921-2668-4E4A-B08F-77E79D9C66B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451001" y="2390665"/>
            <a:ext cx="1008000" cy="1008000"/>
          </a:xfrm>
          <a:prstGeom prst="rect">
            <a:avLst/>
          </a:prstGeom>
          <a:noFill/>
          <a:extLst>
            <a:ext uri="{909E8E84-426E-40DD-AFC4-6F175D3DCCD1}">
              <a14:hiddenFill xmlns:a14="http://schemas.microsoft.com/office/drawing/2010/main">
                <a:solidFill>
                  <a:srgbClr val="FFFFFF"/>
                </a:solidFill>
              </a14:hiddenFill>
            </a:ext>
          </a:extLst>
        </p:spPr>
      </p:pic>
      <p:sp>
        <p:nvSpPr>
          <p:cNvPr id="318" name="직사각형 317">
            <a:extLst>
              <a:ext uri="{FF2B5EF4-FFF2-40B4-BE49-F238E27FC236}">
                <a16:creationId xmlns:a16="http://schemas.microsoft.com/office/drawing/2014/main" id="{A5A1A39E-4D52-46DA-82ED-688F9AB27492}"/>
              </a:ext>
            </a:extLst>
          </p:cNvPr>
          <p:cNvSpPr>
            <a:spLocks noChangeAspect="1"/>
          </p:cNvSpPr>
          <p:nvPr/>
        </p:nvSpPr>
        <p:spPr>
          <a:xfrm>
            <a:off x="10738176" y="4478224"/>
            <a:ext cx="1116000" cy="2226108"/>
          </a:xfrm>
          <a:prstGeom prst="rect">
            <a:avLst/>
          </a:prstGeom>
          <a:no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nchorCtr="0"/>
          <a:lstStyle/>
          <a:p>
            <a:pPr algn="ctr"/>
            <a:r>
              <a:rPr lang="en-US" altLang="ko-KR" sz="1000" dirty="0">
                <a:solidFill>
                  <a:schemeClr val="bg1">
                    <a:lumMod val="85000"/>
                  </a:schemeClr>
                </a:solidFill>
                <a:latin typeface="Arial" panose="020B0604020202020204" pitchFamily="34" charset="0"/>
              </a:rPr>
              <a:t>Ethereum</a:t>
            </a:r>
          </a:p>
          <a:p>
            <a:pPr algn="ctr"/>
            <a:endParaRPr lang="en-US" altLang="ko-KR" sz="1000" dirty="0">
              <a:solidFill>
                <a:schemeClr val="bg1">
                  <a:lumMod val="85000"/>
                </a:schemeClr>
              </a:solidFill>
              <a:latin typeface="Arial" panose="020B0604020202020204" pitchFamily="34" charset="0"/>
            </a:endParaRPr>
          </a:p>
          <a:p>
            <a:pPr marL="108000" indent="-108000">
              <a:buFont typeface="Arial" panose="020B0604020202020204" pitchFamily="34" charset="0"/>
              <a:buChar char="•"/>
            </a:pPr>
            <a:r>
              <a:rPr lang="ko-KR" altLang="en-US" sz="1000" dirty="0">
                <a:solidFill>
                  <a:schemeClr val="bg1">
                    <a:lumMod val="85000"/>
                  </a:schemeClr>
                </a:solidFill>
                <a:latin typeface="Arial" panose="020B0604020202020204" pitchFamily="34" charset="0"/>
              </a:rPr>
              <a:t>스마트 </a:t>
            </a:r>
            <a:r>
              <a:rPr lang="ko-KR" altLang="en-US" sz="1000" dirty="0" err="1">
                <a:solidFill>
                  <a:schemeClr val="bg1">
                    <a:lumMod val="85000"/>
                  </a:schemeClr>
                </a:solidFill>
                <a:latin typeface="Arial" panose="020B0604020202020204" pitchFamily="34" charset="0"/>
              </a:rPr>
              <a:t>컨트랙트</a:t>
            </a:r>
            <a:br>
              <a:rPr lang="en-US" altLang="ko-KR" sz="1000" dirty="0">
                <a:solidFill>
                  <a:schemeClr val="bg1">
                    <a:lumMod val="85000"/>
                  </a:schemeClr>
                </a:solidFill>
                <a:latin typeface="Arial" panose="020B0604020202020204" pitchFamily="34" charset="0"/>
              </a:rPr>
            </a:br>
            <a:r>
              <a:rPr lang="ko-KR" altLang="en-US" sz="1000" dirty="0">
                <a:solidFill>
                  <a:schemeClr val="bg1">
                    <a:lumMod val="85000"/>
                  </a:schemeClr>
                </a:solidFill>
                <a:latin typeface="Arial" panose="020B0604020202020204" pitchFamily="34" charset="0"/>
              </a:rPr>
              <a:t>플랫폼</a:t>
            </a:r>
            <a:endParaRPr lang="en-US" altLang="ko-KR" sz="1000" dirty="0">
              <a:solidFill>
                <a:schemeClr val="bg1">
                  <a:lumMod val="85000"/>
                </a:schemeClr>
              </a:solidFill>
              <a:latin typeface="Arial" panose="020B0604020202020204" pitchFamily="34" charset="0"/>
            </a:endParaRPr>
          </a:p>
          <a:p>
            <a:pPr marL="108000" indent="-108000">
              <a:buFont typeface="Arial" panose="020B0604020202020204" pitchFamily="34" charset="0"/>
              <a:buChar char="•"/>
            </a:pPr>
            <a:endParaRPr lang="en-US" altLang="ko-KR" sz="1000" dirty="0">
              <a:solidFill>
                <a:schemeClr val="bg1">
                  <a:lumMod val="85000"/>
                </a:schemeClr>
              </a:solidFill>
              <a:latin typeface="Arial" panose="020B0604020202020204" pitchFamily="34" charset="0"/>
            </a:endParaRPr>
          </a:p>
          <a:p>
            <a:pPr marL="108000" indent="-108000">
              <a:buFont typeface="Arial" panose="020B0604020202020204" pitchFamily="34" charset="0"/>
              <a:buChar char="•"/>
            </a:pPr>
            <a:endParaRPr lang="en-US" altLang="ko-KR" sz="1000" dirty="0">
              <a:solidFill>
                <a:schemeClr val="bg1">
                  <a:lumMod val="85000"/>
                </a:schemeClr>
              </a:solidFill>
              <a:latin typeface="Arial" panose="020B0604020202020204" pitchFamily="34" charset="0"/>
            </a:endParaRPr>
          </a:p>
          <a:p>
            <a:pPr marL="108000" indent="-108000">
              <a:buFont typeface="Arial" panose="020B0604020202020204" pitchFamily="34" charset="0"/>
              <a:buChar char="•"/>
            </a:pPr>
            <a:endParaRPr lang="en-US" altLang="ko-KR" sz="1000" dirty="0">
              <a:solidFill>
                <a:schemeClr val="bg1">
                  <a:lumMod val="85000"/>
                </a:schemeClr>
              </a:solidFill>
              <a:latin typeface="Arial" panose="020B0604020202020204" pitchFamily="34" charset="0"/>
            </a:endParaRPr>
          </a:p>
          <a:p>
            <a:pPr marL="108000" indent="-108000">
              <a:buFont typeface="Arial" panose="020B0604020202020204" pitchFamily="34" charset="0"/>
              <a:buChar char="•"/>
            </a:pPr>
            <a:endParaRPr lang="en-US" altLang="ko-KR" sz="1000" dirty="0">
              <a:solidFill>
                <a:schemeClr val="bg1">
                  <a:lumMod val="85000"/>
                </a:schemeClr>
              </a:solidFill>
              <a:latin typeface="Arial" panose="020B0604020202020204" pitchFamily="34" charset="0"/>
            </a:endParaRPr>
          </a:p>
          <a:p>
            <a:pPr marL="108000" indent="-108000">
              <a:buFont typeface="Arial" panose="020B0604020202020204" pitchFamily="34" charset="0"/>
              <a:buChar char="•"/>
            </a:pPr>
            <a:endParaRPr lang="en-US" altLang="ko-KR" sz="1000" dirty="0">
              <a:solidFill>
                <a:schemeClr val="bg1">
                  <a:lumMod val="85000"/>
                </a:schemeClr>
              </a:solidFill>
              <a:latin typeface="Arial" panose="020B0604020202020204" pitchFamily="34" charset="0"/>
            </a:endParaRPr>
          </a:p>
          <a:p>
            <a:pPr marL="108000" indent="-108000">
              <a:buFont typeface="Arial" panose="020B0604020202020204" pitchFamily="34" charset="0"/>
              <a:buChar char="•"/>
            </a:pPr>
            <a:endParaRPr lang="en-US" altLang="ko-KR" sz="1000" dirty="0">
              <a:solidFill>
                <a:schemeClr val="bg1">
                  <a:lumMod val="85000"/>
                </a:schemeClr>
              </a:solidFill>
              <a:latin typeface="Arial" panose="020B0604020202020204" pitchFamily="34" charset="0"/>
            </a:endParaRPr>
          </a:p>
          <a:p>
            <a:pPr marL="108000" indent="-108000">
              <a:buFont typeface="Arial" panose="020B0604020202020204" pitchFamily="34" charset="0"/>
              <a:buChar char="•"/>
            </a:pPr>
            <a:endParaRPr lang="en-US" altLang="ko-KR" sz="1000" dirty="0">
              <a:solidFill>
                <a:schemeClr val="bg1">
                  <a:lumMod val="85000"/>
                </a:schemeClr>
              </a:solidFill>
              <a:latin typeface="Arial" panose="020B0604020202020204" pitchFamily="34" charset="0"/>
            </a:endParaRPr>
          </a:p>
          <a:p>
            <a:pPr marL="144000" indent="-144000">
              <a:buFont typeface="Arial" panose="020B0604020202020204" pitchFamily="34" charset="0"/>
              <a:buChar char="•"/>
            </a:pPr>
            <a:endParaRPr lang="en-US" altLang="ko-KR" sz="1000" dirty="0">
              <a:solidFill>
                <a:schemeClr val="bg1">
                  <a:lumMod val="85000"/>
                </a:schemeClr>
              </a:solidFill>
              <a:latin typeface="Arial" panose="020B0604020202020204" pitchFamily="34" charset="0"/>
            </a:endParaRPr>
          </a:p>
          <a:p>
            <a:pPr algn="ctr"/>
            <a:r>
              <a:rPr lang="ko-KR" altLang="en-US" sz="1000" dirty="0" err="1">
                <a:solidFill>
                  <a:schemeClr val="bg1">
                    <a:lumMod val="85000"/>
                  </a:schemeClr>
                </a:solidFill>
                <a:latin typeface="Arial" panose="020B0604020202020204" pitchFamily="34" charset="0"/>
              </a:rPr>
              <a:t>비탈릭</a:t>
            </a:r>
            <a:r>
              <a:rPr lang="ko-KR" altLang="en-US" sz="1000" dirty="0">
                <a:solidFill>
                  <a:schemeClr val="bg1">
                    <a:lumMod val="85000"/>
                  </a:schemeClr>
                </a:solidFill>
                <a:latin typeface="Arial" panose="020B0604020202020204" pitchFamily="34" charset="0"/>
              </a:rPr>
              <a:t> </a:t>
            </a:r>
            <a:r>
              <a:rPr lang="ko-KR" altLang="en-US" sz="1000" dirty="0" err="1">
                <a:solidFill>
                  <a:schemeClr val="bg1">
                    <a:lumMod val="85000"/>
                  </a:schemeClr>
                </a:solidFill>
                <a:latin typeface="Arial" panose="020B0604020202020204" pitchFamily="34" charset="0"/>
              </a:rPr>
              <a:t>부테린</a:t>
            </a:r>
            <a:br>
              <a:rPr lang="en-US" altLang="ko-KR" sz="1000" dirty="0">
                <a:solidFill>
                  <a:schemeClr val="bg1">
                    <a:lumMod val="85000"/>
                  </a:schemeClr>
                </a:solidFill>
                <a:latin typeface="Arial" panose="020B0604020202020204" pitchFamily="34" charset="0"/>
              </a:rPr>
            </a:br>
            <a:r>
              <a:rPr lang="en-US" altLang="ko-KR" sz="1000" dirty="0">
                <a:solidFill>
                  <a:schemeClr val="bg1">
                    <a:lumMod val="85000"/>
                  </a:schemeClr>
                </a:solidFill>
                <a:latin typeface="Arial" panose="020B0604020202020204" pitchFamily="34" charset="0"/>
              </a:rPr>
              <a:t>(</a:t>
            </a:r>
            <a:r>
              <a:rPr lang="en-US" altLang="ko-KR" sz="1000" dirty="0" err="1">
                <a:solidFill>
                  <a:schemeClr val="bg1">
                    <a:lumMod val="85000"/>
                  </a:schemeClr>
                </a:solidFill>
                <a:latin typeface="Arial" panose="020B0604020202020204" pitchFamily="34" charset="0"/>
              </a:rPr>
              <a:t>Vitalik</a:t>
            </a:r>
            <a:r>
              <a:rPr lang="en-US" altLang="ko-KR" sz="1000" dirty="0">
                <a:solidFill>
                  <a:schemeClr val="bg1">
                    <a:lumMod val="85000"/>
                  </a:schemeClr>
                </a:solidFill>
                <a:latin typeface="Arial" panose="020B0604020202020204" pitchFamily="34" charset="0"/>
              </a:rPr>
              <a:t> </a:t>
            </a:r>
            <a:r>
              <a:rPr lang="en-US" altLang="ko-KR" sz="1000" dirty="0" err="1">
                <a:solidFill>
                  <a:schemeClr val="bg1">
                    <a:lumMod val="85000"/>
                  </a:schemeClr>
                </a:solidFill>
                <a:latin typeface="Arial" panose="020B0604020202020204" pitchFamily="34" charset="0"/>
              </a:rPr>
              <a:t>Buterin</a:t>
            </a:r>
            <a:r>
              <a:rPr lang="en-US" altLang="ko-KR" sz="1000" dirty="0">
                <a:solidFill>
                  <a:schemeClr val="bg1">
                    <a:lumMod val="85000"/>
                  </a:schemeClr>
                </a:solidFill>
                <a:latin typeface="Arial" panose="020B0604020202020204" pitchFamily="34" charset="0"/>
              </a:rPr>
              <a:t>)</a:t>
            </a:r>
          </a:p>
        </p:txBody>
      </p:sp>
      <p:pic>
        <p:nvPicPr>
          <p:cNvPr id="75827" name="Picture 20">
            <a:extLst>
              <a:ext uri="{FF2B5EF4-FFF2-40B4-BE49-F238E27FC236}">
                <a16:creationId xmlns:a16="http://schemas.microsoft.com/office/drawing/2014/main" id="{944630AB-07B5-4C06-870E-7A4B9C8E707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792176" y="5309079"/>
            <a:ext cx="1008000" cy="1008000"/>
          </a:xfrm>
          <a:prstGeom prst="rect">
            <a:avLst/>
          </a:prstGeom>
          <a:noFill/>
          <a:extLst>
            <a:ext uri="{909E8E84-426E-40DD-AFC4-6F175D3DCCD1}">
              <a14:hiddenFill xmlns:a14="http://schemas.microsoft.com/office/drawing/2010/main">
                <a:solidFill>
                  <a:srgbClr val="FFFFFF"/>
                </a:solidFill>
              </a14:hiddenFill>
            </a:ext>
          </a:extLst>
        </p:spPr>
      </p:pic>
      <p:cxnSp>
        <p:nvCxnSpPr>
          <p:cNvPr id="326" name="직선 화살표 연결선 325">
            <a:extLst>
              <a:ext uri="{FF2B5EF4-FFF2-40B4-BE49-F238E27FC236}">
                <a16:creationId xmlns:a16="http://schemas.microsoft.com/office/drawing/2014/main" id="{D82D129B-1FD6-4EA2-93DC-43F9D1B8BF36}"/>
              </a:ext>
            </a:extLst>
          </p:cNvPr>
          <p:cNvCxnSpPr>
            <a:cxnSpLocks/>
            <a:stCxn id="275" idx="3"/>
            <a:endCxn id="310" idx="1"/>
          </p:cNvCxnSpPr>
          <p:nvPr/>
        </p:nvCxnSpPr>
        <p:spPr>
          <a:xfrm flipV="1">
            <a:off x="7777643" y="2771722"/>
            <a:ext cx="1619358" cy="685"/>
          </a:xfrm>
          <a:prstGeom prst="straightConnector1">
            <a:avLst/>
          </a:prstGeom>
          <a:ln>
            <a:solidFill>
              <a:schemeClr val="bg1">
                <a:lumMod val="8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31" name="직선 화살표 연결선 330">
            <a:extLst>
              <a:ext uri="{FF2B5EF4-FFF2-40B4-BE49-F238E27FC236}">
                <a16:creationId xmlns:a16="http://schemas.microsoft.com/office/drawing/2014/main" id="{20B1495F-EA82-45D9-9B10-3A52EA67C5F6}"/>
              </a:ext>
            </a:extLst>
          </p:cNvPr>
          <p:cNvCxnSpPr>
            <a:cxnSpLocks/>
            <a:stCxn id="284" idx="3"/>
          </p:cNvCxnSpPr>
          <p:nvPr/>
        </p:nvCxnSpPr>
        <p:spPr>
          <a:xfrm>
            <a:off x="7813643" y="5531967"/>
            <a:ext cx="2882532" cy="8221"/>
          </a:xfrm>
          <a:prstGeom prst="straightConnector1">
            <a:avLst/>
          </a:prstGeom>
          <a:ln>
            <a:solidFill>
              <a:schemeClr val="bg1">
                <a:lumMod val="8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7513D1FD-5994-48AB-AFEB-7EF037D412AE}"/>
              </a:ext>
            </a:extLst>
          </p:cNvPr>
          <p:cNvCxnSpPr>
            <a:cxnSpLocks/>
            <a:stCxn id="288" idx="3"/>
            <a:endCxn id="310" idx="1"/>
          </p:cNvCxnSpPr>
          <p:nvPr/>
        </p:nvCxnSpPr>
        <p:spPr>
          <a:xfrm flipV="1">
            <a:off x="9091810" y="2771722"/>
            <a:ext cx="305191" cy="1414043"/>
          </a:xfrm>
          <a:prstGeom prst="straightConnector1">
            <a:avLst/>
          </a:prstGeom>
          <a:ln>
            <a:solidFill>
              <a:schemeClr val="bg1">
                <a:lumMod val="8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4591631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0BF2EA76-AC13-4EC9-AA0E-5FD085EFAAEE}"/>
              </a:ext>
            </a:extLst>
          </p:cNvPr>
          <p:cNvSpPr>
            <a:spLocks noGrp="1"/>
          </p:cNvSpPr>
          <p:nvPr>
            <p:ph idx="1"/>
          </p:nvPr>
        </p:nvSpPr>
        <p:spPr/>
        <p:txBody>
          <a:bodyPr/>
          <a:lstStyle/>
          <a:p>
            <a:r>
              <a:rPr lang="ko-KR" altLang="en-US" dirty="0"/>
              <a:t>부정한 노드가</a:t>
            </a:r>
            <a:r>
              <a:rPr lang="en-US" altLang="ko-KR" dirty="0"/>
              <a:t> f</a:t>
            </a:r>
            <a:r>
              <a:rPr lang="ko-KR" altLang="en-US" dirty="0"/>
              <a:t>개 일 때</a:t>
            </a:r>
            <a:r>
              <a:rPr lang="en-US" altLang="ko-KR" dirty="0"/>
              <a:t>, </a:t>
            </a:r>
            <a:r>
              <a:rPr lang="ko-KR" altLang="en-US" dirty="0"/>
              <a:t>전체 노드 수는 </a:t>
            </a:r>
            <a:r>
              <a:rPr lang="en-US" altLang="ko-KR" dirty="0"/>
              <a:t>3f+1</a:t>
            </a:r>
            <a:r>
              <a:rPr lang="ko-KR" altLang="en-US" dirty="0"/>
              <a:t>개</a:t>
            </a:r>
            <a:r>
              <a:rPr lang="en-US" altLang="ko-KR" dirty="0"/>
              <a:t>, </a:t>
            </a:r>
            <a:r>
              <a:rPr lang="ko-KR" altLang="en-US" dirty="0"/>
              <a:t>확정에 </a:t>
            </a:r>
            <a:r>
              <a:rPr lang="en-US" altLang="ko-KR" dirty="0"/>
              <a:t>2f + 1</a:t>
            </a:r>
            <a:r>
              <a:rPr lang="ko-KR" altLang="en-US" dirty="0"/>
              <a:t>개 노드 필요</a:t>
            </a:r>
          </a:p>
        </p:txBody>
      </p:sp>
      <p:sp>
        <p:nvSpPr>
          <p:cNvPr id="3" name="제목 2">
            <a:extLst>
              <a:ext uri="{FF2B5EF4-FFF2-40B4-BE49-F238E27FC236}">
                <a16:creationId xmlns:a16="http://schemas.microsoft.com/office/drawing/2014/main" id="{E57CC74F-2D3D-4ABF-BBA2-5C056D1D2ED6}"/>
              </a:ext>
            </a:extLst>
          </p:cNvPr>
          <p:cNvSpPr>
            <a:spLocks noGrp="1"/>
          </p:cNvSpPr>
          <p:nvPr>
            <p:ph type="title"/>
          </p:nvPr>
        </p:nvSpPr>
        <p:spPr/>
        <p:txBody>
          <a:bodyPr/>
          <a:lstStyle/>
          <a:p>
            <a:r>
              <a:rPr lang="ko-KR" altLang="en-US" dirty="0"/>
              <a:t>비잔티움 장군 문제 </a:t>
            </a:r>
            <a:r>
              <a:rPr lang="en-US" altLang="ko-KR" dirty="0"/>
              <a:t>(Byzantine Generals Problem)</a:t>
            </a:r>
            <a:endParaRPr lang="ko-KR" altLang="en-US" dirty="0"/>
          </a:p>
        </p:txBody>
      </p:sp>
      <p:graphicFrame>
        <p:nvGraphicFramePr>
          <p:cNvPr id="4" name="표 3">
            <a:extLst>
              <a:ext uri="{FF2B5EF4-FFF2-40B4-BE49-F238E27FC236}">
                <a16:creationId xmlns:a16="http://schemas.microsoft.com/office/drawing/2014/main" id="{6F6ED76E-970E-433A-A241-8FCB2D8B398F}"/>
              </a:ext>
            </a:extLst>
          </p:cNvPr>
          <p:cNvGraphicFramePr>
            <a:graphicFrameLocks noGrp="1"/>
          </p:cNvGraphicFramePr>
          <p:nvPr>
            <p:extLst>
              <p:ext uri="{D42A27DB-BD31-4B8C-83A1-F6EECF244321}">
                <p14:modId xmlns:p14="http://schemas.microsoft.com/office/powerpoint/2010/main" val="2068355076"/>
              </p:ext>
            </p:extLst>
          </p:nvPr>
        </p:nvGraphicFramePr>
        <p:xfrm>
          <a:off x="534842" y="1137618"/>
          <a:ext cx="10707782" cy="2682240"/>
        </p:xfrm>
        <a:graphic>
          <a:graphicData uri="http://schemas.openxmlformats.org/drawingml/2006/table">
            <a:tbl>
              <a:tblPr firstRow="1" bandRow="1">
                <a:tableStyleId>{5C22544A-7EE6-4342-B048-85BDC9FD1C3A}</a:tableStyleId>
              </a:tblPr>
              <a:tblGrid>
                <a:gridCol w="2207913">
                  <a:extLst>
                    <a:ext uri="{9D8B030D-6E8A-4147-A177-3AD203B41FA5}">
                      <a16:colId xmlns:a16="http://schemas.microsoft.com/office/drawing/2014/main" val="1129068804"/>
                    </a:ext>
                  </a:extLst>
                </a:gridCol>
                <a:gridCol w="1938902">
                  <a:extLst>
                    <a:ext uri="{9D8B030D-6E8A-4147-A177-3AD203B41FA5}">
                      <a16:colId xmlns:a16="http://schemas.microsoft.com/office/drawing/2014/main" val="710031558"/>
                    </a:ext>
                  </a:extLst>
                </a:gridCol>
                <a:gridCol w="3700928">
                  <a:extLst>
                    <a:ext uri="{9D8B030D-6E8A-4147-A177-3AD203B41FA5}">
                      <a16:colId xmlns:a16="http://schemas.microsoft.com/office/drawing/2014/main" val="670686296"/>
                    </a:ext>
                  </a:extLst>
                </a:gridCol>
                <a:gridCol w="2860039">
                  <a:extLst>
                    <a:ext uri="{9D8B030D-6E8A-4147-A177-3AD203B41FA5}">
                      <a16:colId xmlns:a16="http://schemas.microsoft.com/office/drawing/2014/main" val="2899473243"/>
                    </a:ext>
                  </a:extLst>
                </a:gridCol>
              </a:tblGrid>
              <a:tr h="358751">
                <a:tc>
                  <a:txBody>
                    <a:bodyPr/>
                    <a:lstStyle/>
                    <a:p>
                      <a:pPr algn="ctr" latinLnBrk="1"/>
                      <a:r>
                        <a:rPr lang="en-US" altLang="ko-KR" sz="2000" b="0" baseline="0" dirty="0">
                          <a:solidFill>
                            <a:srgbClr val="3F3F3F"/>
                          </a:solidFill>
                          <a:latin typeface="Arial" panose="020B0604020202020204" pitchFamily="34" charset="0"/>
                        </a:rPr>
                        <a:t>f</a:t>
                      </a:r>
                      <a:br>
                        <a:rPr lang="en-US" altLang="ko-KR" sz="2000" b="0" baseline="0" dirty="0">
                          <a:solidFill>
                            <a:srgbClr val="3F3F3F"/>
                          </a:solidFill>
                          <a:latin typeface="Arial" panose="020B0604020202020204" pitchFamily="34" charset="0"/>
                        </a:rPr>
                      </a:br>
                      <a:r>
                        <a:rPr lang="en-US" altLang="ko-KR" sz="2000" b="0" baseline="0" dirty="0">
                          <a:solidFill>
                            <a:srgbClr val="3F3F3F"/>
                          </a:solidFill>
                          <a:latin typeface="Arial" panose="020B0604020202020204" pitchFamily="34" charset="0"/>
                        </a:rPr>
                        <a:t>(</a:t>
                      </a:r>
                      <a:r>
                        <a:rPr lang="ko-KR" altLang="en-US" sz="2000" b="0" baseline="0" dirty="0">
                          <a:solidFill>
                            <a:srgbClr val="3F3F3F"/>
                          </a:solidFill>
                          <a:latin typeface="Arial" panose="020B0604020202020204" pitchFamily="34" charset="0"/>
                        </a:rPr>
                        <a:t>부정한 노드 수</a:t>
                      </a:r>
                      <a:r>
                        <a:rPr lang="en-US" altLang="ko-KR" sz="2000" b="0" baseline="0" dirty="0">
                          <a:solidFill>
                            <a:srgbClr val="3F3F3F"/>
                          </a:solidFill>
                          <a:latin typeface="Arial" panose="020B0604020202020204" pitchFamily="34" charset="0"/>
                        </a:rPr>
                        <a:t>)</a:t>
                      </a:r>
                      <a:endParaRPr lang="ko-KR" altLang="en-US" sz="2000" b="0" baseline="0" dirty="0">
                        <a:solidFill>
                          <a:srgbClr val="3F3F3F"/>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2000" b="0" baseline="0" dirty="0">
                          <a:solidFill>
                            <a:srgbClr val="3F3F3F"/>
                          </a:solidFill>
                          <a:latin typeface="Arial" panose="020B0604020202020204" pitchFamily="34" charset="0"/>
                        </a:rPr>
                        <a:t>3f + 1</a:t>
                      </a:r>
                      <a:br>
                        <a:rPr lang="en-US" altLang="ko-KR" sz="2000" b="0" baseline="0" dirty="0">
                          <a:solidFill>
                            <a:srgbClr val="3F3F3F"/>
                          </a:solidFill>
                          <a:latin typeface="Arial" panose="020B0604020202020204" pitchFamily="34" charset="0"/>
                        </a:rPr>
                      </a:br>
                      <a:r>
                        <a:rPr lang="en-US" altLang="ko-KR" sz="2000" b="0" baseline="0" dirty="0">
                          <a:solidFill>
                            <a:srgbClr val="3F3F3F"/>
                          </a:solidFill>
                          <a:latin typeface="Arial" panose="020B0604020202020204" pitchFamily="34" charset="0"/>
                        </a:rPr>
                        <a:t>(</a:t>
                      </a:r>
                      <a:r>
                        <a:rPr lang="ko-KR" altLang="en-US" sz="2000" b="0" baseline="0" dirty="0">
                          <a:solidFill>
                            <a:srgbClr val="3F3F3F"/>
                          </a:solidFill>
                          <a:latin typeface="Arial" panose="020B0604020202020204" pitchFamily="34" charset="0"/>
                        </a:rPr>
                        <a:t>최소 노드 수</a:t>
                      </a:r>
                      <a:r>
                        <a:rPr lang="en-US" altLang="ko-KR" sz="2000" b="0" baseline="0" dirty="0">
                          <a:solidFill>
                            <a:srgbClr val="3F3F3F"/>
                          </a:solidFill>
                          <a:latin typeface="Arial" panose="020B0604020202020204" pitchFamily="34" charset="0"/>
                        </a:rPr>
                        <a:t>)</a:t>
                      </a:r>
                      <a:endParaRPr lang="ko-KR" altLang="en-US" sz="2000" b="0" baseline="0" dirty="0">
                        <a:solidFill>
                          <a:srgbClr val="3F3F3F"/>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2000" b="0" baseline="0" dirty="0">
                          <a:solidFill>
                            <a:srgbClr val="3F3F3F"/>
                          </a:solidFill>
                          <a:latin typeface="Arial" panose="020B0604020202020204" pitchFamily="34" charset="0"/>
                        </a:rPr>
                        <a:t>2f</a:t>
                      </a:r>
                      <a:br>
                        <a:rPr lang="en-US" altLang="ko-KR" sz="2000" b="0" baseline="0" dirty="0">
                          <a:solidFill>
                            <a:srgbClr val="3F3F3F"/>
                          </a:solidFill>
                          <a:latin typeface="Arial" panose="020B0604020202020204" pitchFamily="34" charset="0"/>
                        </a:rPr>
                      </a:br>
                      <a:r>
                        <a:rPr lang="en-US" altLang="ko-KR" sz="2000" b="0" baseline="0" dirty="0">
                          <a:solidFill>
                            <a:srgbClr val="3F3F3F"/>
                          </a:solidFill>
                          <a:latin typeface="Arial" panose="020B0604020202020204" pitchFamily="34" charset="0"/>
                        </a:rPr>
                        <a:t>(</a:t>
                      </a:r>
                      <a:r>
                        <a:rPr lang="ko-KR" altLang="en-US" sz="2000" b="0" baseline="0" dirty="0">
                          <a:solidFill>
                            <a:srgbClr val="3F3F3F"/>
                          </a:solidFill>
                          <a:latin typeface="Arial" panose="020B0604020202020204" pitchFamily="34" charset="0"/>
                        </a:rPr>
                        <a:t>회신에 필요한 수신 명령 수</a:t>
                      </a:r>
                      <a:r>
                        <a:rPr lang="en-US" altLang="ko-KR" sz="2000" b="0" baseline="0" dirty="0">
                          <a:solidFill>
                            <a:srgbClr val="3F3F3F"/>
                          </a:solidFill>
                          <a:latin typeface="Arial" panose="020B0604020202020204" pitchFamily="34" charset="0"/>
                        </a:rPr>
                        <a:t>)</a:t>
                      </a:r>
                      <a:endParaRPr lang="ko-KR" altLang="en-US" sz="2000" b="0" baseline="0" dirty="0">
                        <a:solidFill>
                          <a:srgbClr val="3F3F3F"/>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2000" b="0" baseline="0" dirty="0">
                          <a:solidFill>
                            <a:srgbClr val="3F3F3F"/>
                          </a:solidFill>
                          <a:latin typeface="Arial" panose="020B0604020202020204" pitchFamily="34" charset="0"/>
                        </a:rPr>
                        <a:t>f + 1</a:t>
                      </a:r>
                      <a:br>
                        <a:rPr lang="en-US" altLang="ko-KR" sz="2000" b="0" baseline="0" dirty="0">
                          <a:solidFill>
                            <a:srgbClr val="3F3F3F"/>
                          </a:solidFill>
                          <a:latin typeface="Arial" panose="020B0604020202020204" pitchFamily="34" charset="0"/>
                        </a:rPr>
                      </a:br>
                      <a:r>
                        <a:rPr lang="en-US" altLang="ko-KR" sz="2000" b="0" baseline="0" dirty="0">
                          <a:solidFill>
                            <a:srgbClr val="3F3F3F"/>
                          </a:solidFill>
                          <a:latin typeface="Arial" panose="020B0604020202020204" pitchFamily="34" charset="0"/>
                        </a:rPr>
                        <a:t>(</a:t>
                      </a:r>
                      <a:r>
                        <a:rPr lang="ko-KR" altLang="en-US" sz="2000" b="0" baseline="0" dirty="0">
                          <a:solidFill>
                            <a:srgbClr val="3F3F3F"/>
                          </a:solidFill>
                          <a:latin typeface="Arial" panose="020B0604020202020204" pitchFamily="34" charset="0"/>
                        </a:rPr>
                        <a:t>확정에 필요한 노드 수</a:t>
                      </a:r>
                      <a:r>
                        <a:rPr lang="en-US" altLang="ko-KR" sz="2000" b="0" baseline="0" dirty="0">
                          <a:solidFill>
                            <a:srgbClr val="3F3F3F"/>
                          </a:solidFill>
                          <a:latin typeface="Arial" panose="020B0604020202020204" pitchFamily="34" charset="0"/>
                        </a:rPr>
                        <a:t>)</a:t>
                      </a:r>
                      <a:endParaRPr lang="ko-KR" altLang="en-US" sz="2000" b="0" baseline="0" dirty="0">
                        <a:solidFill>
                          <a:srgbClr val="3F3F3F"/>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394888705"/>
                  </a:ext>
                </a:extLst>
              </a:tr>
              <a:tr h="0">
                <a:tc>
                  <a:txBody>
                    <a:bodyPr/>
                    <a:lstStyle/>
                    <a:p>
                      <a:pPr algn="ctr" latinLnBrk="1"/>
                      <a:r>
                        <a:rPr lang="en-US" altLang="ko-KR" sz="2000" b="0" baseline="0" dirty="0">
                          <a:solidFill>
                            <a:schemeClr val="bg1">
                              <a:lumMod val="85000"/>
                            </a:schemeClr>
                          </a:solidFill>
                          <a:latin typeface="Arial" panose="020B0604020202020204" pitchFamily="34" charset="0"/>
                        </a:rPr>
                        <a:t>1</a:t>
                      </a:r>
                      <a:endParaRPr lang="ko-KR" altLang="en-US" sz="20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2000" b="0" baseline="0" dirty="0">
                          <a:solidFill>
                            <a:schemeClr val="bg1">
                              <a:lumMod val="85000"/>
                            </a:schemeClr>
                          </a:solidFill>
                          <a:latin typeface="Arial" panose="020B0604020202020204" pitchFamily="34" charset="0"/>
                        </a:rPr>
                        <a:t>4</a:t>
                      </a:r>
                      <a:endParaRPr lang="ko-KR" altLang="en-US" sz="20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2000" b="0" baseline="0" dirty="0">
                          <a:solidFill>
                            <a:schemeClr val="bg1">
                              <a:lumMod val="85000"/>
                            </a:schemeClr>
                          </a:solidFill>
                          <a:latin typeface="Arial" panose="020B0604020202020204" pitchFamily="34" charset="0"/>
                        </a:rPr>
                        <a:t>2</a:t>
                      </a:r>
                      <a:endParaRPr lang="ko-KR" altLang="en-US" sz="20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2000" b="0" baseline="0" dirty="0">
                          <a:solidFill>
                            <a:schemeClr val="bg1">
                              <a:lumMod val="85000"/>
                            </a:schemeClr>
                          </a:solidFill>
                          <a:latin typeface="Arial" panose="020B0604020202020204" pitchFamily="34" charset="0"/>
                        </a:rPr>
                        <a:t>2</a:t>
                      </a:r>
                      <a:endParaRPr lang="ko-KR" altLang="en-US" sz="20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79335421"/>
                  </a:ext>
                </a:extLst>
              </a:tr>
              <a:tr h="0">
                <a:tc>
                  <a:txBody>
                    <a:bodyPr/>
                    <a:lstStyle/>
                    <a:p>
                      <a:pPr algn="ctr" latinLnBrk="1"/>
                      <a:r>
                        <a:rPr lang="en-US" altLang="ko-KR" sz="2000" b="0" baseline="0" dirty="0">
                          <a:solidFill>
                            <a:schemeClr val="bg1">
                              <a:lumMod val="85000"/>
                            </a:schemeClr>
                          </a:solidFill>
                          <a:latin typeface="Arial" panose="020B0604020202020204" pitchFamily="34" charset="0"/>
                        </a:rPr>
                        <a:t>2</a:t>
                      </a:r>
                      <a:endParaRPr lang="ko-KR" altLang="en-US" sz="20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2000" b="0" baseline="0" dirty="0">
                          <a:solidFill>
                            <a:schemeClr val="bg1">
                              <a:lumMod val="85000"/>
                            </a:schemeClr>
                          </a:solidFill>
                          <a:latin typeface="Arial" panose="020B0604020202020204" pitchFamily="34" charset="0"/>
                        </a:rPr>
                        <a:t>7</a:t>
                      </a:r>
                      <a:endParaRPr lang="ko-KR" altLang="en-US" sz="20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2000" b="0" baseline="0" dirty="0">
                          <a:solidFill>
                            <a:schemeClr val="bg1">
                              <a:lumMod val="85000"/>
                            </a:schemeClr>
                          </a:solidFill>
                          <a:latin typeface="Arial" panose="020B0604020202020204" pitchFamily="34" charset="0"/>
                        </a:rPr>
                        <a:t>4</a:t>
                      </a:r>
                      <a:endParaRPr lang="ko-KR" altLang="en-US" sz="20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2000" b="0" baseline="0" dirty="0">
                          <a:solidFill>
                            <a:schemeClr val="bg1">
                              <a:lumMod val="85000"/>
                            </a:schemeClr>
                          </a:solidFill>
                          <a:latin typeface="Arial" panose="020B0604020202020204" pitchFamily="34" charset="0"/>
                        </a:rPr>
                        <a:t>3</a:t>
                      </a:r>
                      <a:endParaRPr lang="ko-KR" altLang="en-US" sz="20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073434507"/>
                  </a:ext>
                </a:extLst>
              </a:tr>
              <a:tr h="0">
                <a:tc>
                  <a:txBody>
                    <a:bodyPr/>
                    <a:lstStyle/>
                    <a:p>
                      <a:pPr algn="ctr" latinLnBrk="1"/>
                      <a:r>
                        <a:rPr lang="en-US" altLang="ko-KR" sz="2000" b="0" baseline="0" dirty="0">
                          <a:solidFill>
                            <a:schemeClr val="bg1">
                              <a:lumMod val="85000"/>
                            </a:schemeClr>
                          </a:solidFill>
                          <a:latin typeface="Arial" panose="020B0604020202020204" pitchFamily="34" charset="0"/>
                        </a:rPr>
                        <a:t>3</a:t>
                      </a:r>
                      <a:endParaRPr lang="ko-KR" altLang="en-US" sz="20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2000" b="0" baseline="0" dirty="0">
                          <a:solidFill>
                            <a:schemeClr val="bg1">
                              <a:lumMod val="85000"/>
                            </a:schemeClr>
                          </a:solidFill>
                          <a:latin typeface="Arial" panose="020B0604020202020204" pitchFamily="34" charset="0"/>
                        </a:rPr>
                        <a:t>10</a:t>
                      </a:r>
                      <a:endParaRPr lang="ko-KR" altLang="en-US" sz="20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2000" b="0" baseline="0" dirty="0">
                          <a:solidFill>
                            <a:schemeClr val="bg1">
                              <a:lumMod val="85000"/>
                            </a:schemeClr>
                          </a:solidFill>
                          <a:latin typeface="Arial" panose="020B0604020202020204" pitchFamily="34" charset="0"/>
                        </a:rPr>
                        <a:t>6</a:t>
                      </a:r>
                      <a:endParaRPr lang="ko-KR" altLang="en-US" sz="20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2000" b="0" baseline="0" dirty="0">
                          <a:solidFill>
                            <a:schemeClr val="bg1">
                              <a:lumMod val="85000"/>
                            </a:schemeClr>
                          </a:solidFill>
                          <a:latin typeface="Arial" panose="020B0604020202020204" pitchFamily="34" charset="0"/>
                        </a:rPr>
                        <a:t>4</a:t>
                      </a:r>
                      <a:endParaRPr lang="ko-KR" altLang="en-US" sz="20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708063770"/>
                  </a:ext>
                </a:extLst>
              </a:tr>
              <a:tr h="0">
                <a:tc>
                  <a:txBody>
                    <a:bodyPr/>
                    <a:lstStyle/>
                    <a:p>
                      <a:pPr algn="ctr" latinLnBrk="1"/>
                      <a:r>
                        <a:rPr lang="en-US" altLang="ko-KR" sz="2000" b="0" baseline="0" dirty="0">
                          <a:solidFill>
                            <a:schemeClr val="bg1">
                              <a:lumMod val="85000"/>
                            </a:schemeClr>
                          </a:solidFill>
                          <a:latin typeface="Arial" panose="020B0604020202020204" pitchFamily="34" charset="0"/>
                        </a:rPr>
                        <a:t>4</a:t>
                      </a:r>
                      <a:endParaRPr lang="ko-KR" altLang="en-US" sz="20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2000" b="0" baseline="0" dirty="0">
                          <a:solidFill>
                            <a:schemeClr val="bg1">
                              <a:lumMod val="85000"/>
                            </a:schemeClr>
                          </a:solidFill>
                          <a:latin typeface="Arial" panose="020B0604020202020204" pitchFamily="34" charset="0"/>
                        </a:rPr>
                        <a:t>13</a:t>
                      </a:r>
                      <a:endParaRPr lang="ko-KR" altLang="en-US" sz="20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2000" b="0" baseline="0" dirty="0">
                          <a:solidFill>
                            <a:schemeClr val="bg1">
                              <a:lumMod val="85000"/>
                            </a:schemeClr>
                          </a:solidFill>
                          <a:latin typeface="Arial" panose="020B0604020202020204" pitchFamily="34" charset="0"/>
                        </a:rPr>
                        <a:t>8</a:t>
                      </a:r>
                      <a:endParaRPr lang="ko-KR" altLang="en-US" sz="20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2000" b="0" baseline="0" dirty="0">
                          <a:solidFill>
                            <a:schemeClr val="bg1">
                              <a:lumMod val="85000"/>
                            </a:schemeClr>
                          </a:solidFill>
                          <a:latin typeface="Arial" panose="020B0604020202020204" pitchFamily="34" charset="0"/>
                        </a:rPr>
                        <a:t>5</a:t>
                      </a:r>
                      <a:endParaRPr lang="ko-KR" altLang="en-US" sz="20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902205006"/>
                  </a:ext>
                </a:extLst>
              </a:tr>
              <a:tr h="0">
                <a:tc>
                  <a:txBody>
                    <a:bodyPr/>
                    <a:lstStyle/>
                    <a:p>
                      <a:pPr algn="ctr" latinLnBrk="1"/>
                      <a:r>
                        <a:rPr lang="en-US" altLang="ko-KR" sz="2000" b="0" baseline="0" dirty="0">
                          <a:solidFill>
                            <a:schemeClr val="bg1">
                              <a:lumMod val="85000"/>
                            </a:schemeClr>
                          </a:solidFill>
                          <a:latin typeface="Arial" panose="020B0604020202020204" pitchFamily="34" charset="0"/>
                        </a:rPr>
                        <a:t>5</a:t>
                      </a:r>
                      <a:endParaRPr lang="ko-KR" altLang="en-US" sz="20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2000" b="0" baseline="0" dirty="0">
                          <a:solidFill>
                            <a:schemeClr val="bg1">
                              <a:lumMod val="85000"/>
                            </a:schemeClr>
                          </a:solidFill>
                          <a:latin typeface="Arial" panose="020B0604020202020204" pitchFamily="34" charset="0"/>
                        </a:rPr>
                        <a:t>16</a:t>
                      </a:r>
                      <a:endParaRPr lang="ko-KR" altLang="en-US" sz="20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2000" b="0" baseline="0" dirty="0">
                          <a:solidFill>
                            <a:schemeClr val="bg1">
                              <a:lumMod val="85000"/>
                            </a:schemeClr>
                          </a:solidFill>
                          <a:latin typeface="Arial" panose="020B0604020202020204" pitchFamily="34" charset="0"/>
                        </a:rPr>
                        <a:t>10</a:t>
                      </a:r>
                      <a:endParaRPr lang="ko-KR" altLang="en-US" sz="20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2000" b="0" baseline="0" dirty="0">
                          <a:solidFill>
                            <a:schemeClr val="bg1">
                              <a:lumMod val="85000"/>
                            </a:schemeClr>
                          </a:solidFill>
                          <a:latin typeface="Arial" panose="020B0604020202020204" pitchFamily="34" charset="0"/>
                        </a:rPr>
                        <a:t>6</a:t>
                      </a:r>
                      <a:endParaRPr lang="ko-KR" altLang="en-US" sz="20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4196538282"/>
                  </a:ext>
                </a:extLst>
              </a:tr>
            </a:tbl>
          </a:graphicData>
        </a:graphic>
      </p:graphicFrame>
    </p:spTree>
    <p:extLst>
      <p:ext uri="{BB962C8B-B14F-4D97-AF65-F5344CB8AC3E}">
        <p14:creationId xmlns:p14="http://schemas.microsoft.com/office/powerpoint/2010/main" val="358670214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9EF30A11-D5D7-4AA8-BD01-E16AF3B96A9F}"/>
              </a:ext>
            </a:extLst>
          </p:cNvPr>
          <p:cNvSpPr>
            <a:spLocks noGrp="1"/>
          </p:cNvSpPr>
          <p:nvPr>
            <p:ph idx="1"/>
          </p:nvPr>
        </p:nvSpPr>
        <p:spPr>
          <a:xfrm>
            <a:off x="241299" y="674860"/>
            <a:ext cx="11683999" cy="6030740"/>
          </a:xfrm>
        </p:spPr>
        <p:txBody>
          <a:bodyPr/>
          <a:lstStyle/>
          <a:p>
            <a:pPr indent="0" algn="ctr">
              <a:lnSpc>
                <a:spcPct val="250000"/>
              </a:lnSpc>
              <a:buNone/>
            </a:pPr>
            <a:r>
              <a:rPr lang="en-US" altLang="ko-KR" sz="3000" dirty="0"/>
              <a:t>P2P</a:t>
            </a:r>
            <a:r>
              <a:rPr lang="ko-KR" altLang="en-US" sz="3000" dirty="0"/>
              <a:t> 네트워크</a:t>
            </a:r>
            <a:endParaRPr lang="en-US" altLang="ko-KR" sz="3000" dirty="0"/>
          </a:p>
          <a:p>
            <a:pPr indent="0" algn="ctr">
              <a:lnSpc>
                <a:spcPct val="250000"/>
              </a:lnSpc>
              <a:buNone/>
            </a:pPr>
            <a:r>
              <a:rPr lang="ko-KR" altLang="en-US" sz="3000" dirty="0"/>
              <a:t>전자서명</a:t>
            </a:r>
            <a:endParaRPr lang="en-US" altLang="ko-KR" sz="3000" dirty="0"/>
          </a:p>
          <a:p>
            <a:pPr indent="0" algn="ctr">
              <a:lnSpc>
                <a:spcPct val="250000"/>
              </a:lnSpc>
              <a:buNone/>
            </a:pPr>
            <a:r>
              <a:rPr lang="ko-KR" altLang="en-US" sz="3000" dirty="0"/>
              <a:t>합의 알고리즘</a:t>
            </a:r>
            <a:endParaRPr lang="en-US" altLang="ko-KR" sz="3000" dirty="0"/>
          </a:p>
          <a:p>
            <a:pPr indent="0" algn="ctr">
              <a:lnSpc>
                <a:spcPct val="250000"/>
              </a:lnSpc>
              <a:buNone/>
            </a:pPr>
            <a:r>
              <a:rPr lang="ko-KR" altLang="en-US" sz="3000" dirty="0"/>
              <a:t>스마트 </a:t>
            </a:r>
            <a:r>
              <a:rPr lang="ko-KR" altLang="en-US" sz="3000" dirty="0" err="1"/>
              <a:t>컨트랙트</a:t>
            </a:r>
            <a:endParaRPr lang="en-US" altLang="ko-KR" sz="3000" dirty="0"/>
          </a:p>
          <a:p>
            <a:pPr indent="0">
              <a:buNone/>
            </a:pPr>
            <a:endParaRPr lang="ko-KR" altLang="en-US" dirty="0"/>
          </a:p>
        </p:txBody>
      </p:sp>
      <p:sp>
        <p:nvSpPr>
          <p:cNvPr id="3" name="제목 2">
            <a:extLst>
              <a:ext uri="{FF2B5EF4-FFF2-40B4-BE49-F238E27FC236}">
                <a16:creationId xmlns:a16="http://schemas.microsoft.com/office/drawing/2014/main" id="{0619FA94-0A3E-464A-BA9A-E5CDCC700176}"/>
              </a:ext>
            </a:extLst>
          </p:cNvPr>
          <p:cNvSpPr>
            <a:spLocks noGrp="1"/>
          </p:cNvSpPr>
          <p:nvPr>
            <p:ph type="title"/>
          </p:nvPr>
        </p:nvSpPr>
        <p:spPr/>
        <p:txBody>
          <a:bodyPr/>
          <a:lstStyle/>
          <a:p>
            <a:r>
              <a:rPr lang="ko-KR" altLang="en-US" dirty="0"/>
              <a:t>블록체인 주요 기술요소</a:t>
            </a:r>
          </a:p>
        </p:txBody>
      </p:sp>
    </p:spTree>
    <p:extLst>
      <p:ext uri="{BB962C8B-B14F-4D97-AF65-F5344CB8AC3E}">
        <p14:creationId xmlns:p14="http://schemas.microsoft.com/office/powerpoint/2010/main" val="145448332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D71EC512-9186-4EF0-920E-D5ADA23E1D7E}"/>
              </a:ext>
            </a:extLst>
          </p:cNvPr>
          <p:cNvSpPr>
            <a:spLocks noGrp="1"/>
          </p:cNvSpPr>
          <p:nvPr>
            <p:ph idx="1"/>
          </p:nvPr>
        </p:nvSpPr>
        <p:spPr>
          <a:xfrm>
            <a:off x="241299" y="674860"/>
            <a:ext cx="11683999" cy="6030740"/>
          </a:xfrm>
        </p:spPr>
        <p:txBody>
          <a:bodyPr>
            <a:normAutofit/>
          </a:bodyPr>
          <a:lstStyle/>
          <a:p>
            <a:pPr indent="0">
              <a:buNone/>
            </a:pPr>
            <a:r>
              <a:rPr lang="en-US" altLang="ko-KR" dirty="0"/>
              <a:t>5. </a:t>
            </a:r>
            <a:r>
              <a:rPr lang="ko-KR" altLang="en-US" dirty="0"/>
              <a:t>네트워크</a:t>
            </a:r>
          </a:p>
          <a:p>
            <a:pPr indent="0">
              <a:buNone/>
            </a:pPr>
            <a:r>
              <a:rPr lang="ko-KR" altLang="en-US" sz="1600" dirty="0"/>
              <a:t> 네트워크를 실행하는 단계는 다음과 같다</a:t>
            </a:r>
            <a:r>
              <a:rPr lang="en-US" altLang="ko-KR" sz="1600" dirty="0"/>
              <a:t>:</a:t>
            </a:r>
          </a:p>
          <a:p>
            <a:pPr indent="0">
              <a:lnSpc>
                <a:spcPct val="120000"/>
              </a:lnSpc>
              <a:buNone/>
            </a:pPr>
            <a:r>
              <a:rPr lang="en-US" altLang="ko-KR" sz="1600" dirty="0"/>
              <a:t>    1) </a:t>
            </a:r>
            <a:r>
              <a:rPr lang="ko-KR" altLang="en-US" sz="1600" dirty="0">
                <a:solidFill>
                  <a:srgbClr val="00C8EB"/>
                </a:solidFill>
              </a:rPr>
              <a:t>새로운 거래</a:t>
            </a:r>
            <a:r>
              <a:rPr lang="ko-KR" altLang="en-US" sz="1600" dirty="0">
                <a:solidFill>
                  <a:srgbClr val="DBAC7D"/>
                </a:solidFill>
              </a:rPr>
              <a:t>가 </a:t>
            </a:r>
            <a:r>
              <a:rPr lang="ko-KR" altLang="en-US" sz="1600" dirty="0">
                <a:solidFill>
                  <a:srgbClr val="00C8EB"/>
                </a:solidFill>
              </a:rPr>
              <a:t>모든 노드</a:t>
            </a:r>
            <a:r>
              <a:rPr lang="ko-KR" altLang="en-US" sz="1600" dirty="0">
                <a:solidFill>
                  <a:srgbClr val="DBAC7D"/>
                </a:solidFill>
              </a:rPr>
              <a:t>에 </a:t>
            </a:r>
            <a:r>
              <a:rPr lang="ko-KR" altLang="en-US" sz="1600" dirty="0" err="1">
                <a:solidFill>
                  <a:srgbClr val="DBAC7D"/>
                </a:solidFill>
              </a:rPr>
              <a:t>브로드캐스트</a:t>
            </a:r>
            <a:r>
              <a:rPr lang="ko-KR" altLang="en-US" sz="1600" dirty="0" err="1"/>
              <a:t>된다</a:t>
            </a:r>
            <a:r>
              <a:rPr lang="en-US" altLang="ko-KR" sz="1600" dirty="0"/>
              <a:t>.</a:t>
            </a:r>
            <a:br>
              <a:rPr lang="en-US" altLang="ko-KR" sz="1600" dirty="0"/>
            </a:br>
            <a:r>
              <a:rPr lang="en-US" altLang="ko-KR" sz="1600" dirty="0"/>
              <a:t>    2) </a:t>
            </a:r>
            <a:r>
              <a:rPr lang="ko-KR" altLang="en-US" sz="1600" dirty="0"/>
              <a:t>각 노드가 </a:t>
            </a:r>
            <a:r>
              <a:rPr lang="ko-KR" altLang="en-US" sz="1600" dirty="0">
                <a:solidFill>
                  <a:srgbClr val="DBAC7D"/>
                </a:solidFill>
              </a:rPr>
              <a:t>새로운 거래를 </a:t>
            </a:r>
            <a:r>
              <a:rPr lang="ko-KR" altLang="en-US" sz="1600" dirty="0">
                <a:solidFill>
                  <a:srgbClr val="00C8EB"/>
                </a:solidFill>
              </a:rPr>
              <a:t>블록에 수집</a:t>
            </a:r>
            <a:r>
              <a:rPr lang="ko-KR" altLang="en-US" sz="1600" dirty="0"/>
              <a:t>한다</a:t>
            </a:r>
            <a:r>
              <a:rPr lang="en-US" altLang="ko-KR" sz="1600" dirty="0"/>
              <a:t>.</a:t>
            </a:r>
            <a:br>
              <a:rPr lang="en-US" altLang="ko-KR" sz="1600" dirty="0"/>
            </a:br>
            <a:r>
              <a:rPr lang="en-US" altLang="ko-KR" sz="1600" dirty="0"/>
              <a:t>    3) </a:t>
            </a:r>
            <a:r>
              <a:rPr lang="ko-KR" altLang="en-US" sz="1600" dirty="0"/>
              <a:t>각 노드가 그 </a:t>
            </a:r>
            <a:r>
              <a:rPr lang="ko-KR" altLang="en-US" sz="1600" dirty="0">
                <a:solidFill>
                  <a:srgbClr val="DBAC7D"/>
                </a:solidFill>
              </a:rPr>
              <a:t>블록에 맞는 난도의 </a:t>
            </a:r>
            <a:r>
              <a:rPr lang="ko-KR" altLang="en-US" sz="1600" dirty="0">
                <a:solidFill>
                  <a:srgbClr val="00C8EB"/>
                </a:solidFill>
              </a:rPr>
              <a:t>작업증명</a:t>
            </a:r>
            <a:r>
              <a:rPr lang="ko-KR" altLang="en-US" sz="1600" dirty="0">
                <a:solidFill>
                  <a:srgbClr val="DBAC7D"/>
                </a:solidFill>
              </a:rPr>
              <a:t>을 찾아 나선다</a:t>
            </a:r>
            <a:r>
              <a:rPr lang="en-US" altLang="ko-KR" sz="1600" dirty="0"/>
              <a:t>.</a:t>
            </a:r>
            <a:br>
              <a:rPr lang="en-US" altLang="ko-KR" sz="1600" dirty="0"/>
            </a:br>
            <a:r>
              <a:rPr lang="en-US" altLang="ko-KR" sz="1600" dirty="0"/>
              <a:t>    4) </a:t>
            </a:r>
            <a:r>
              <a:rPr lang="ko-KR" altLang="en-US" sz="1600" dirty="0"/>
              <a:t>노드가 작업증명을 찾은 시점에</a:t>
            </a:r>
            <a:r>
              <a:rPr lang="en-US" altLang="ko-KR" sz="1600" dirty="0"/>
              <a:t>, </a:t>
            </a:r>
            <a:r>
              <a:rPr lang="ko-KR" altLang="en-US" sz="1600" dirty="0"/>
              <a:t>거기서 </a:t>
            </a:r>
            <a:r>
              <a:rPr lang="ko-KR" altLang="en-US" sz="1600" dirty="0">
                <a:solidFill>
                  <a:srgbClr val="00C8EB"/>
                </a:solidFill>
              </a:rPr>
              <a:t>모든 노드</a:t>
            </a:r>
            <a:r>
              <a:rPr lang="ko-KR" altLang="en-US" sz="1600" dirty="0">
                <a:solidFill>
                  <a:srgbClr val="DBAC7D"/>
                </a:solidFill>
              </a:rPr>
              <a:t>로 그 </a:t>
            </a:r>
            <a:r>
              <a:rPr lang="ko-KR" altLang="en-US" sz="1600" dirty="0">
                <a:solidFill>
                  <a:srgbClr val="00C8EB"/>
                </a:solidFill>
              </a:rPr>
              <a:t>블록</a:t>
            </a:r>
            <a:r>
              <a:rPr lang="ko-KR" altLang="en-US" sz="1600" dirty="0">
                <a:solidFill>
                  <a:srgbClr val="DBAC7D"/>
                </a:solidFill>
              </a:rPr>
              <a:t>을 </a:t>
            </a:r>
            <a:r>
              <a:rPr lang="ko-KR" altLang="en-US" sz="1600" dirty="0" err="1">
                <a:solidFill>
                  <a:srgbClr val="DBAC7D"/>
                </a:solidFill>
              </a:rPr>
              <a:t>브로드캐스트</a:t>
            </a:r>
            <a:r>
              <a:rPr lang="ko-KR" altLang="en-US" sz="1600" dirty="0" err="1"/>
              <a:t>한다</a:t>
            </a:r>
            <a:r>
              <a:rPr lang="en-US" altLang="ko-KR" sz="1600" dirty="0"/>
              <a:t>.</a:t>
            </a:r>
            <a:br>
              <a:rPr lang="en-US" altLang="ko-KR" sz="1600" dirty="0"/>
            </a:br>
            <a:r>
              <a:rPr lang="en-US" altLang="ko-KR" sz="1600" dirty="0"/>
              <a:t>    5) </a:t>
            </a:r>
            <a:r>
              <a:rPr lang="ko-KR" altLang="en-US" sz="1600" dirty="0"/>
              <a:t>노드는 </a:t>
            </a:r>
            <a:r>
              <a:rPr lang="ko-KR" altLang="en-US" sz="1600" dirty="0">
                <a:solidFill>
                  <a:srgbClr val="DBAC7D"/>
                </a:solidFill>
              </a:rPr>
              <a:t>모든 </a:t>
            </a:r>
            <a:r>
              <a:rPr lang="ko-KR" altLang="en-US" sz="1600" dirty="0">
                <a:solidFill>
                  <a:srgbClr val="00C8EB"/>
                </a:solidFill>
              </a:rPr>
              <a:t>거래가 유효</a:t>
            </a:r>
            <a:r>
              <a:rPr lang="ko-KR" altLang="en-US" sz="1600" dirty="0">
                <a:solidFill>
                  <a:srgbClr val="DBAC7D"/>
                </a:solidFill>
              </a:rPr>
              <a:t>하며 </a:t>
            </a:r>
            <a:r>
              <a:rPr lang="ko-KR" altLang="en-US" sz="1600" dirty="0">
                <a:solidFill>
                  <a:srgbClr val="00C8EB"/>
                </a:solidFill>
              </a:rPr>
              <a:t>아직 지불되지 않았다</a:t>
            </a:r>
            <a:r>
              <a:rPr lang="ko-KR" altLang="en-US" sz="1600" dirty="0">
                <a:solidFill>
                  <a:srgbClr val="DBAC7D"/>
                </a:solidFill>
              </a:rPr>
              <a:t>는 조건에 맞을 경우에만 그 블록을 </a:t>
            </a:r>
            <a:r>
              <a:rPr lang="ko-KR" altLang="en-US" sz="1600" dirty="0">
                <a:solidFill>
                  <a:srgbClr val="00C8EB"/>
                </a:solidFill>
              </a:rPr>
              <a:t>승인</a:t>
            </a:r>
            <a:r>
              <a:rPr lang="ko-KR" altLang="en-US" sz="1600" dirty="0"/>
              <a:t>한다</a:t>
            </a:r>
            <a:r>
              <a:rPr lang="en-US" altLang="ko-KR" sz="1600" dirty="0"/>
              <a:t>.</a:t>
            </a:r>
            <a:br>
              <a:rPr lang="en-US" altLang="ko-KR" sz="1600" dirty="0"/>
            </a:br>
            <a:r>
              <a:rPr lang="en-US" altLang="ko-KR" sz="1600" dirty="0"/>
              <a:t>    6) </a:t>
            </a:r>
            <a:r>
              <a:rPr lang="ko-KR" altLang="en-US" sz="1600" dirty="0"/>
              <a:t>노드는 블록 승인을 표현하기 위해 </a:t>
            </a:r>
            <a:r>
              <a:rPr lang="ko-KR" altLang="en-US" sz="1600" dirty="0">
                <a:solidFill>
                  <a:srgbClr val="00C8EB"/>
                </a:solidFill>
              </a:rPr>
              <a:t>먼젓번 해시로 승인된 블록의 해시</a:t>
            </a:r>
            <a:r>
              <a:rPr lang="ko-KR" altLang="en-US" sz="1600" dirty="0">
                <a:solidFill>
                  <a:srgbClr val="DBAC7D"/>
                </a:solidFill>
              </a:rPr>
              <a:t>를 사용해 사슬 안에 </a:t>
            </a:r>
            <a:r>
              <a:rPr lang="ko-KR" altLang="en-US" sz="1600" dirty="0">
                <a:solidFill>
                  <a:srgbClr val="00C8EB"/>
                </a:solidFill>
              </a:rPr>
              <a:t>다음 블록을 생성</a:t>
            </a:r>
            <a:r>
              <a:rPr lang="ko-KR" altLang="en-US" sz="1600" dirty="0"/>
              <a:t>한다</a:t>
            </a:r>
            <a:r>
              <a:rPr lang="en-US" altLang="ko-KR" sz="1600" dirty="0"/>
              <a:t>.</a:t>
            </a:r>
          </a:p>
          <a:p>
            <a:pPr indent="0">
              <a:buNone/>
            </a:pPr>
            <a:r>
              <a:rPr lang="en-US" altLang="ko-KR" dirty="0"/>
              <a:t>5. Network</a:t>
            </a:r>
          </a:p>
          <a:p>
            <a:pPr indent="0">
              <a:buNone/>
            </a:pPr>
            <a:r>
              <a:rPr lang="en-US" altLang="ko-KR" sz="1600" dirty="0"/>
              <a:t> The steps to run the network are as follows:</a:t>
            </a:r>
          </a:p>
          <a:p>
            <a:pPr indent="0">
              <a:lnSpc>
                <a:spcPct val="120000"/>
              </a:lnSpc>
              <a:buNone/>
            </a:pPr>
            <a:r>
              <a:rPr lang="en-US" altLang="ko-KR" sz="1600" dirty="0"/>
              <a:t>    1) New transactions are broadcast to all nodes.</a:t>
            </a:r>
            <a:br>
              <a:rPr lang="en-US" altLang="ko-KR" sz="1600" dirty="0"/>
            </a:br>
            <a:r>
              <a:rPr lang="en-US" altLang="ko-KR" sz="1600" dirty="0"/>
              <a:t>    2) Each node collects new transactions into a block.</a:t>
            </a:r>
            <a:br>
              <a:rPr lang="en-US" altLang="ko-KR" sz="1600" dirty="0"/>
            </a:br>
            <a:r>
              <a:rPr lang="en-US" altLang="ko-KR" sz="1600" dirty="0"/>
              <a:t>    3) Each node works on finding a difficult proof-of-work for its block.</a:t>
            </a:r>
            <a:br>
              <a:rPr lang="en-US" altLang="ko-KR" sz="1600" dirty="0"/>
            </a:br>
            <a:r>
              <a:rPr lang="en-US" altLang="ko-KR" sz="1600" dirty="0"/>
              <a:t>    4) When a node finds a proof-of-work, it broadcasts the block to all nodes.</a:t>
            </a:r>
            <a:br>
              <a:rPr lang="en-US" altLang="ko-KR" sz="1600" dirty="0"/>
            </a:br>
            <a:r>
              <a:rPr lang="en-US" altLang="ko-KR" sz="1600" dirty="0"/>
              <a:t>    5) Nodes accept the block only if all transactions in it are valid and not already spent.</a:t>
            </a:r>
            <a:br>
              <a:rPr lang="en-US" altLang="ko-KR" sz="1600" dirty="0"/>
            </a:br>
            <a:r>
              <a:rPr lang="en-US" altLang="ko-KR" sz="1600" dirty="0"/>
              <a:t>    6) Nodes express their acceptance of the block by working on creating the next block in the chain, </a:t>
            </a:r>
            <a:br>
              <a:rPr lang="en-US" altLang="ko-KR" sz="1600" dirty="0"/>
            </a:br>
            <a:r>
              <a:rPr lang="en-US" altLang="ko-KR" sz="1600" dirty="0"/>
              <a:t>         using the hash of the accepted block as the previous hash.</a:t>
            </a:r>
          </a:p>
        </p:txBody>
      </p:sp>
      <p:sp>
        <p:nvSpPr>
          <p:cNvPr id="3" name="제목 2">
            <a:extLst>
              <a:ext uri="{FF2B5EF4-FFF2-40B4-BE49-F238E27FC236}">
                <a16:creationId xmlns:a16="http://schemas.microsoft.com/office/drawing/2014/main" id="{BEA5FBFF-8C71-441F-B3DE-8384709AB67B}"/>
              </a:ext>
            </a:extLst>
          </p:cNvPr>
          <p:cNvSpPr>
            <a:spLocks noGrp="1"/>
          </p:cNvSpPr>
          <p:nvPr>
            <p:ph type="title"/>
          </p:nvPr>
        </p:nvSpPr>
        <p:spPr/>
        <p:txBody>
          <a:bodyPr/>
          <a:lstStyle/>
          <a:p>
            <a:r>
              <a:rPr lang="en-US" altLang="ko-KR" dirty="0"/>
              <a:t>Bitcoin </a:t>
            </a:r>
            <a:r>
              <a:rPr lang="ko-KR" altLang="en-US" dirty="0"/>
              <a:t>네트워크</a:t>
            </a:r>
          </a:p>
        </p:txBody>
      </p:sp>
    </p:spTree>
    <p:extLst>
      <p:ext uri="{BB962C8B-B14F-4D97-AF65-F5344CB8AC3E}">
        <p14:creationId xmlns:p14="http://schemas.microsoft.com/office/powerpoint/2010/main" val="135503093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내용 개체 틀 1">
            <a:extLst>
              <a:ext uri="{FF2B5EF4-FFF2-40B4-BE49-F238E27FC236}">
                <a16:creationId xmlns:a16="http://schemas.microsoft.com/office/drawing/2014/main" id="{0A988AFE-E43D-4281-ADD2-C7321406CB94}"/>
              </a:ext>
            </a:extLst>
          </p:cNvPr>
          <p:cNvSpPr>
            <a:spLocks noGrp="1"/>
          </p:cNvSpPr>
          <p:nvPr>
            <p:ph idx="1"/>
          </p:nvPr>
        </p:nvSpPr>
        <p:spPr>
          <a:xfrm>
            <a:off x="241299" y="674860"/>
            <a:ext cx="11683999" cy="4351338"/>
          </a:xfrm>
        </p:spPr>
        <p:txBody>
          <a:bodyPr>
            <a:normAutofit/>
          </a:bodyPr>
          <a:lstStyle/>
          <a:p>
            <a:pPr indent="0">
              <a:buNone/>
            </a:pPr>
            <a:r>
              <a:rPr lang="en-US" altLang="ko-KR" sz="2200" dirty="0"/>
              <a:t>P2P(Peer-to-Peer) Network</a:t>
            </a:r>
            <a:endParaRPr lang="en-US" altLang="ko-KR" sz="2000" dirty="0"/>
          </a:p>
          <a:p>
            <a:pPr marL="342900" indent="-342900"/>
            <a:r>
              <a:rPr lang="ko-KR" altLang="en-US" sz="2000" dirty="0"/>
              <a:t>인터넷에 연결된 다수의 </a:t>
            </a:r>
            <a:r>
              <a:rPr lang="ko-KR" altLang="en-US" dirty="0"/>
              <a:t>컴퓨터</a:t>
            </a:r>
            <a:r>
              <a:rPr lang="en-US" altLang="ko-KR" dirty="0"/>
              <a:t>(</a:t>
            </a:r>
            <a:r>
              <a:rPr lang="ko-KR" altLang="en-US" dirty="0"/>
              <a:t>노드</a:t>
            </a:r>
            <a:r>
              <a:rPr lang="en-US" altLang="ko-KR" dirty="0"/>
              <a:t>(Node))</a:t>
            </a:r>
            <a:r>
              <a:rPr lang="ko-KR" altLang="en-US" dirty="0"/>
              <a:t>가</a:t>
            </a:r>
            <a:r>
              <a:rPr lang="ko-KR" altLang="en-US" sz="2000" dirty="0"/>
              <a:t> 중개 기관을 거치지 않고 직접 데이터를 주고 받는 것</a:t>
            </a:r>
            <a:endParaRPr lang="en-US" altLang="ko-KR" sz="2000" dirty="0"/>
          </a:p>
          <a:p>
            <a:pPr marL="342900" indent="-342900"/>
            <a:r>
              <a:rPr lang="en-US" altLang="ko-KR" sz="2000" dirty="0"/>
              <a:t>Peer : </a:t>
            </a:r>
            <a:r>
              <a:rPr lang="ko-KR" altLang="en-US" sz="2000" dirty="0"/>
              <a:t>동료</a:t>
            </a:r>
            <a:r>
              <a:rPr lang="en-US" altLang="ko-KR" sz="2000" dirty="0"/>
              <a:t>, </a:t>
            </a:r>
            <a:r>
              <a:rPr lang="ko-KR" altLang="en-US" sz="2000" dirty="0"/>
              <a:t>대등한 자</a:t>
            </a:r>
            <a:r>
              <a:rPr lang="en-US" altLang="ko-KR" sz="2000" dirty="0"/>
              <a:t>, </a:t>
            </a:r>
            <a:r>
              <a:rPr lang="ko-KR" altLang="en-US" sz="2000" dirty="0"/>
              <a:t>동등한 자</a:t>
            </a:r>
            <a:endParaRPr lang="en-US" altLang="ko-KR" sz="2000" dirty="0"/>
          </a:p>
          <a:p>
            <a:pPr marL="342900" indent="-342900"/>
            <a:r>
              <a:rPr lang="ko-KR" altLang="en-US" sz="2000" dirty="0"/>
              <a:t>블록체인 </a:t>
            </a:r>
            <a:r>
              <a:rPr lang="en-US" altLang="ko-KR" sz="2000" dirty="0"/>
              <a:t>Node : </a:t>
            </a:r>
            <a:r>
              <a:rPr lang="ko-KR" altLang="en-US" sz="2000" dirty="0"/>
              <a:t>블록체인 클라이언트를 실행하는 컴퓨터</a:t>
            </a:r>
            <a:endParaRPr lang="en-US" altLang="ko-KR" sz="2000" dirty="0"/>
          </a:p>
        </p:txBody>
      </p:sp>
      <p:sp>
        <p:nvSpPr>
          <p:cNvPr id="3" name="제목 2">
            <a:extLst>
              <a:ext uri="{FF2B5EF4-FFF2-40B4-BE49-F238E27FC236}">
                <a16:creationId xmlns:a16="http://schemas.microsoft.com/office/drawing/2014/main" id="{1C4607D2-776E-4FF0-BEDD-BC8459EEAAA2}"/>
              </a:ext>
            </a:extLst>
          </p:cNvPr>
          <p:cNvSpPr>
            <a:spLocks noGrp="1"/>
          </p:cNvSpPr>
          <p:nvPr>
            <p:ph type="title"/>
          </p:nvPr>
        </p:nvSpPr>
        <p:spPr/>
        <p:txBody>
          <a:bodyPr/>
          <a:lstStyle/>
          <a:p>
            <a:r>
              <a:rPr lang="en-US" altLang="ko-KR" dirty="0"/>
              <a:t>P2P </a:t>
            </a:r>
            <a:r>
              <a:rPr lang="ko-KR" altLang="en-US" dirty="0"/>
              <a:t>네트워크</a:t>
            </a:r>
          </a:p>
        </p:txBody>
      </p:sp>
      <p:grpSp>
        <p:nvGrpSpPr>
          <p:cNvPr id="4" name="그룹 3">
            <a:extLst>
              <a:ext uri="{FF2B5EF4-FFF2-40B4-BE49-F238E27FC236}">
                <a16:creationId xmlns:a16="http://schemas.microsoft.com/office/drawing/2014/main" id="{F4BAAADE-0BB3-429D-B7C4-6BF1F46D550E}"/>
              </a:ext>
            </a:extLst>
          </p:cNvPr>
          <p:cNvGrpSpPr/>
          <p:nvPr/>
        </p:nvGrpSpPr>
        <p:grpSpPr>
          <a:xfrm>
            <a:off x="874648" y="2922721"/>
            <a:ext cx="4336294" cy="2934194"/>
            <a:chOff x="874648" y="2383081"/>
            <a:chExt cx="4336294" cy="2934194"/>
          </a:xfrm>
        </p:grpSpPr>
        <p:sp>
          <p:nvSpPr>
            <p:cNvPr id="5" name="타원 4">
              <a:extLst>
                <a:ext uri="{FF2B5EF4-FFF2-40B4-BE49-F238E27FC236}">
                  <a16:creationId xmlns:a16="http://schemas.microsoft.com/office/drawing/2014/main" id="{70E811FA-20FD-4648-A191-9F8F20BD5B90}"/>
                </a:ext>
              </a:extLst>
            </p:cNvPr>
            <p:cNvSpPr/>
            <p:nvPr/>
          </p:nvSpPr>
          <p:spPr>
            <a:xfrm>
              <a:off x="874648" y="4171700"/>
              <a:ext cx="1080000" cy="386044"/>
            </a:xfrm>
            <a:prstGeom prst="ellipse">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dirty="0"/>
                <a:t>장군</a:t>
              </a:r>
              <a:r>
                <a:rPr lang="en-US" altLang="ko-KR" sz="1400" dirty="0"/>
                <a:t> 3</a:t>
              </a:r>
              <a:endParaRPr lang="ko-KR" altLang="en-US" sz="1400" dirty="0"/>
            </a:p>
          </p:txBody>
        </p:sp>
        <p:sp>
          <p:nvSpPr>
            <p:cNvPr id="6" name="타원 5">
              <a:extLst>
                <a:ext uri="{FF2B5EF4-FFF2-40B4-BE49-F238E27FC236}">
                  <a16:creationId xmlns:a16="http://schemas.microsoft.com/office/drawing/2014/main" id="{F3EB07AF-3550-459B-B7D9-A64E2168770F}"/>
                </a:ext>
              </a:extLst>
            </p:cNvPr>
            <p:cNvSpPr/>
            <p:nvPr/>
          </p:nvSpPr>
          <p:spPr>
            <a:xfrm>
              <a:off x="874648" y="3156083"/>
              <a:ext cx="1080000" cy="386044"/>
            </a:xfrm>
            <a:prstGeom prst="ellipse">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dirty="0"/>
                <a:t>장군</a:t>
              </a:r>
              <a:r>
                <a:rPr lang="en-US" altLang="ko-KR" sz="1400" dirty="0"/>
                <a:t> 1</a:t>
              </a:r>
              <a:endParaRPr lang="ko-KR" altLang="en-US" sz="1400" dirty="0"/>
            </a:p>
          </p:txBody>
        </p:sp>
        <p:sp>
          <p:nvSpPr>
            <p:cNvPr id="7" name="타원 6">
              <a:extLst>
                <a:ext uri="{FF2B5EF4-FFF2-40B4-BE49-F238E27FC236}">
                  <a16:creationId xmlns:a16="http://schemas.microsoft.com/office/drawing/2014/main" id="{07D86C76-D751-4794-A741-7FC8B636F5C9}"/>
                </a:ext>
              </a:extLst>
            </p:cNvPr>
            <p:cNvSpPr/>
            <p:nvPr/>
          </p:nvSpPr>
          <p:spPr>
            <a:xfrm>
              <a:off x="2501315" y="2383081"/>
              <a:ext cx="1080000" cy="386044"/>
            </a:xfrm>
            <a:prstGeom prst="ellipse">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dirty="0"/>
                <a:t>사령관</a:t>
              </a:r>
            </a:p>
          </p:txBody>
        </p:sp>
        <p:sp>
          <p:nvSpPr>
            <p:cNvPr id="8" name="타원 7">
              <a:extLst>
                <a:ext uri="{FF2B5EF4-FFF2-40B4-BE49-F238E27FC236}">
                  <a16:creationId xmlns:a16="http://schemas.microsoft.com/office/drawing/2014/main" id="{D7EBB3CB-7275-4596-9521-FCC6A11A3CB2}"/>
                </a:ext>
              </a:extLst>
            </p:cNvPr>
            <p:cNvSpPr/>
            <p:nvPr/>
          </p:nvSpPr>
          <p:spPr>
            <a:xfrm>
              <a:off x="4125337" y="3150649"/>
              <a:ext cx="1080000" cy="386044"/>
            </a:xfrm>
            <a:prstGeom prst="ellipse">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dirty="0"/>
                <a:t>장군</a:t>
              </a:r>
              <a:r>
                <a:rPr lang="en-US" altLang="ko-KR" sz="1400" dirty="0"/>
                <a:t> 2</a:t>
              </a:r>
              <a:endParaRPr lang="ko-KR" altLang="en-US" sz="1400" dirty="0"/>
            </a:p>
          </p:txBody>
        </p:sp>
        <p:sp>
          <p:nvSpPr>
            <p:cNvPr id="9" name="타원 8">
              <a:extLst>
                <a:ext uri="{FF2B5EF4-FFF2-40B4-BE49-F238E27FC236}">
                  <a16:creationId xmlns:a16="http://schemas.microsoft.com/office/drawing/2014/main" id="{B09AE2FB-273A-4F58-B27B-5474ABA24E0D}"/>
                </a:ext>
              </a:extLst>
            </p:cNvPr>
            <p:cNvSpPr/>
            <p:nvPr/>
          </p:nvSpPr>
          <p:spPr>
            <a:xfrm>
              <a:off x="4130942" y="4171700"/>
              <a:ext cx="1080000" cy="386044"/>
            </a:xfrm>
            <a:prstGeom prst="ellipse">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dirty="0"/>
                <a:t>장군</a:t>
              </a:r>
              <a:r>
                <a:rPr lang="en-US" altLang="ko-KR" sz="1400" dirty="0"/>
                <a:t> 4</a:t>
              </a:r>
              <a:endParaRPr lang="ko-KR" altLang="en-US" sz="1400" dirty="0"/>
            </a:p>
          </p:txBody>
        </p:sp>
        <p:cxnSp>
          <p:nvCxnSpPr>
            <p:cNvPr id="10" name="직선 화살표 연결선 9">
              <a:extLst>
                <a:ext uri="{FF2B5EF4-FFF2-40B4-BE49-F238E27FC236}">
                  <a16:creationId xmlns:a16="http://schemas.microsoft.com/office/drawing/2014/main" id="{8C7214C3-4290-4137-9D82-E7B6B074BC6E}"/>
                </a:ext>
              </a:extLst>
            </p:cNvPr>
            <p:cNvCxnSpPr>
              <a:cxnSpLocks/>
              <a:stCxn id="6" idx="6"/>
            </p:cNvCxnSpPr>
            <p:nvPr/>
          </p:nvCxnSpPr>
          <p:spPr>
            <a:xfrm>
              <a:off x="1954648" y="3349105"/>
              <a:ext cx="546667" cy="201582"/>
            </a:xfrm>
            <a:prstGeom prst="straightConnector1">
              <a:avLst/>
            </a:prstGeom>
            <a:ln w="38100">
              <a:solidFill>
                <a:srgbClr val="0071FF"/>
              </a:solidFill>
              <a:tailEnd type="triangle"/>
            </a:ln>
          </p:spPr>
          <p:style>
            <a:lnRef idx="1">
              <a:schemeClr val="accent1"/>
            </a:lnRef>
            <a:fillRef idx="0">
              <a:schemeClr val="accent1"/>
            </a:fillRef>
            <a:effectRef idx="0">
              <a:schemeClr val="accent1"/>
            </a:effectRef>
            <a:fontRef idx="minor">
              <a:schemeClr val="tx1"/>
            </a:fontRef>
          </p:style>
        </p:cxnSp>
        <p:cxnSp>
          <p:nvCxnSpPr>
            <p:cNvPr id="11" name="직선 화살표 연결선 10">
              <a:extLst>
                <a:ext uri="{FF2B5EF4-FFF2-40B4-BE49-F238E27FC236}">
                  <a16:creationId xmlns:a16="http://schemas.microsoft.com/office/drawing/2014/main" id="{2C0A7C91-30C1-465E-8F4B-8A6DEF32B65D}"/>
                </a:ext>
              </a:extLst>
            </p:cNvPr>
            <p:cNvCxnSpPr>
              <a:cxnSpLocks/>
              <a:stCxn id="5" idx="6"/>
            </p:cNvCxnSpPr>
            <p:nvPr/>
          </p:nvCxnSpPr>
          <p:spPr>
            <a:xfrm flipV="1">
              <a:off x="1954648" y="4102471"/>
              <a:ext cx="546667" cy="262251"/>
            </a:xfrm>
            <a:prstGeom prst="straightConnector1">
              <a:avLst/>
            </a:prstGeom>
            <a:ln w="38100">
              <a:solidFill>
                <a:srgbClr val="0071FF"/>
              </a:solidFill>
              <a:tailEnd type="triangle"/>
            </a:ln>
          </p:spPr>
          <p:style>
            <a:lnRef idx="1">
              <a:schemeClr val="accent1"/>
            </a:lnRef>
            <a:fillRef idx="0">
              <a:schemeClr val="accent1"/>
            </a:fillRef>
            <a:effectRef idx="0">
              <a:schemeClr val="accent1"/>
            </a:effectRef>
            <a:fontRef idx="minor">
              <a:schemeClr val="tx1"/>
            </a:fontRef>
          </p:style>
        </p:cxnSp>
        <p:cxnSp>
          <p:nvCxnSpPr>
            <p:cNvPr id="12" name="직선 화살표 연결선 11">
              <a:extLst>
                <a:ext uri="{FF2B5EF4-FFF2-40B4-BE49-F238E27FC236}">
                  <a16:creationId xmlns:a16="http://schemas.microsoft.com/office/drawing/2014/main" id="{11A8E507-060E-408A-9C44-76C2B886AF87}"/>
                </a:ext>
              </a:extLst>
            </p:cNvPr>
            <p:cNvCxnSpPr>
              <a:cxnSpLocks/>
              <a:stCxn id="9" idx="2"/>
            </p:cNvCxnSpPr>
            <p:nvPr/>
          </p:nvCxnSpPr>
          <p:spPr>
            <a:xfrm flipH="1" flipV="1">
              <a:off x="3581315" y="4088477"/>
              <a:ext cx="549627" cy="276245"/>
            </a:xfrm>
            <a:prstGeom prst="straightConnector1">
              <a:avLst/>
            </a:prstGeom>
            <a:ln w="38100">
              <a:solidFill>
                <a:srgbClr val="0071FF"/>
              </a:solidFill>
              <a:tailEnd type="triangle"/>
            </a:ln>
          </p:spPr>
          <p:style>
            <a:lnRef idx="1">
              <a:schemeClr val="accent1"/>
            </a:lnRef>
            <a:fillRef idx="0">
              <a:schemeClr val="accent1"/>
            </a:fillRef>
            <a:effectRef idx="0">
              <a:schemeClr val="accent1"/>
            </a:effectRef>
            <a:fontRef idx="minor">
              <a:schemeClr val="tx1"/>
            </a:fontRef>
          </p:style>
        </p:cxnSp>
        <p:cxnSp>
          <p:nvCxnSpPr>
            <p:cNvPr id="13" name="직선 화살표 연결선 12">
              <a:extLst>
                <a:ext uri="{FF2B5EF4-FFF2-40B4-BE49-F238E27FC236}">
                  <a16:creationId xmlns:a16="http://schemas.microsoft.com/office/drawing/2014/main" id="{300C5A49-A30C-4ACA-883C-7BAE4AB9B333}"/>
                </a:ext>
              </a:extLst>
            </p:cNvPr>
            <p:cNvCxnSpPr>
              <a:cxnSpLocks/>
              <a:stCxn id="8" idx="2"/>
            </p:cNvCxnSpPr>
            <p:nvPr/>
          </p:nvCxnSpPr>
          <p:spPr>
            <a:xfrm flipH="1">
              <a:off x="3581315" y="3343671"/>
              <a:ext cx="544022" cy="224467"/>
            </a:xfrm>
            <a:prstGeom prst="straightConnector1">
              <a:avLst/>
            </a:prstGeom>
            <a:ln w="38100">
              <a:solidFill>
                <a:srgbClr val="0071FF"/>
              </a:solidFill>
              <a:tailEnd type="triangle"/>
            </a:ln>
          </p:spPr>
          <p:style>
            <a:lnRef idx="1">
              <a:schemeClr val="accent1"/>
            </a:lnRef>
            <a:fillRef idx="0">
              <a:schemeClr val="accent1"/>
            </a:fillRef>
            <a:effectRef idx="0">
              <a:schemeClr val="accent1"/>
            </a:effectRef>
            <a:fontRef idx="minor">
              <a:schemeClr val="tx1"/>
            </a:fontRef>
          </p:style>
        </p:cxnSp>
        <p:cxnSp>
          <p:nvCxnSpPr>
            <p:cNvPr id="14" name="직선 화살표 연결선 13">
              <a:extLst>
                <a:ext uri="{FF2B5EF4-FFF2-40B4-BE49-F238E27FC236}">
                  <a16:creationId xmlns:a16="http://schemas.microsoft.com/office/drawing/2014/main" id="{BA2F1DBB-0F94-4F27-BB7D-1B4BEA772A30}"/>
                </a:ext>
              </a:extLst>
            </p:cNvPr>
            <p:cNvCxnSpPr>
              <a:cxnSpLocks/>
              <a:stCxn id="7" idx="4"/>
              <a:endCxn id="15" idx="0"/>
            </p:cNvCxnSpPr>
            <p:nvPr/>
          </p:nvCxnSpPr>
          <p:spPr>
            <a:xfrm flipH="1">
              <a:off x="3039993" y="2769125"/>
              <a:ext cx="1322" cy="428815"/>
            </a:xfrm>
            <a:prstGeom prst="straightConnector1">
              <a:avLst/>
            </a:prstGeom>
            <a:ln w="38100">
              <a:solidFill>
                <a:srgbClr val="0071FF"/>
              </a:solidFill>
              <a:tailEnd type="triangle"/>
            </a:ln>
          </p:spPr>
          <p:style>
            <a:lnRef idx="1">
              <a:schemeClr val="accent1"/>
            </a:lnRef>
            <a:fillRef idx="0">
              <a:schemeClr val="accent1"/>
            </a:fillRef>
            <a:effectRef idx="0">
              <a:schemeClr val="accent1"/>
            </a:effectRef>
            <a:fontRef idx="minor">
              <a:schemeClr val="tx1"/>
            </a:fontRef>
          </p:style>
        </p:cxnSp>
        <p:sp>
          <p:nvSpPr>
            <p:cNvPr id="15" name="타원 14">
              <a:extLst>
                <a:ext uri="{FF2B5EF4-FFF2-40B4-BE49-F238E27FC236}">
                  <a16:creationId xmlns:a16="http://schemas.microsoft.com/office/drawing/2014/main" id="{D98A09DD-2A2F-49B7-ABDA-51439864C12F}"/>
                </a:ext>
              </a:extLst>
            </p:cNvPr>
            <p:cNvSpPr/>
            <p:nvPr/>
          </p:nvSpPr>
          <p:spPr>
            <a:xfrm>
              <a:off x="2451157" y="3197940"/>
              <a:ext cx="1177671" cy="1177671"/>
            </a:xfrm>
            <a:prstGeom prst="ellipse">
              <a:avLst/>
            </a:prstGeom>
            <a:noFill/>
            <a:ln w="254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dirty="0"/>
                <a:t>적 도시</a:t>
              </a:r>
            </a:p>
          </p:txBody>
        </p:sp>
        <p:sp>
          <p:nvSpPr>
            <p:cNvPr id="16" name="타원 15">
              <a:extLst>
                <a:ext uri="{FF2B5EF4-FFF2-40B4-BE49-F238E27FC236}">
                  <a16:creationId xmlns:a16="http://schemas.microsoft.com/office/drawing/2014/main" id="{DC9F0EC4-0929-4977-8159-AB39176BA913}"/>
                </a:ext>
              </a:extLst>
            </p:cNvPr>
            <p:cNvSpPr/>
            <p:nvPr/>
          </p:nvSpPr>
          <p:spPr>
            <a:xfrm>
              <a:off x="2497012" y="4931231"/>
              <a:ext cx="1080000" cy="386044"/>
            </a:xfrm>
            <a:prstGeom prst="ellipse">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dirty="0"/>
                <a:t>장군</a:t>
              </a:r>
              <a:r>
                <a:rPr lang="en-US" altLang="ko-KR" sz="1400" dirty="0"/>
                <a:t> 5</a:t>
              </a:r>
              <a:endParaRPr lang="ko-KR" altLang="en-US" sz="1400" dirty="0"/>
            </a:p>
          </p:txBody>
        </p:sp>
        <p:cxnSp>
          <p:nvCxnSpPr>
            <p:cNvPr id="17" name="직선 화살표 연결선 16">
              <a:extLst>
                <a:ext uri="{FF2B5EF4-FFF2-40B4-BE49-F238E27FC236}">
                  <a16:creationId xmlns:a16="http://schemas.microsoft.com/office/drawing/2014/main" id="{8FA65C99-E5D0-46E7-9D49-99D42ACDF777}"/>
                </a:ext>
              </a:extLst>
            </p:cNvPr>
            <p:cNvCxnSpPr>
              <a:cxnSpLocks/>
              <a:stCxn id="16" idx="0"/>
              <a:endCxn id="15" idx="4"/>
            </p:cNvCxnSpPr>
            <p:nvPr/>
          </p:nvCxnSpPr>
          <p:spPr>
            <a:xfrm flipV="1">
              <a:off x="3037012" y="4375611"/>
              <a:ext cx="2981" cy="555620"/>
            </a:xfrm>
            <a:prstGeom prst="straightConnector1">
              <a:avLst/>
            </a:prstGeom>
            <a:ln w="38100">
              <a:solidFill>
                <a:srgbClr val="0071FF"/>
              </a:solidFill>
              <a:tailEnd type="triangle"/>
            </a:ln>
          </p:spPr>
          <p:style>
            <a:lnRef idx="1">
              <a:schemeClr val="accent1"/>
            </a:lnRef>
            <a:fillRef idx="0">
              <a:schemeClr val="accent1"/>
            </a:fillRef>
            <a:effectRef idx="0">
              <a:schemeClr val="accent1"/>
            </a:effectRef>
            <a:fontRef idx="minor">
              <a:schemeClr val="tx1"/>
            </a:fontRef>
          </p:style>
        </p:cxnSp>
      </p:grpSp>
      <p:sp>
        <p:nvSpPr>
          <p:cNvPr id="2" name="화살표: 오른쪽 1">
            <a:extLst>
              <a:ext uri="{FF2B5EF4-FFF2-40B4-BE49-F238E27FC236}">
                <a16:creationId xmlns:a16="http://schemas.microsoft.com/office/drawing/2014/main" id="{A37627C4-5E91-440D-BE6E-1D5AE036279B}"/>
              </a:ext>
            </a:extLst>
          </p:cNvPr>
          <p:cNvSpPr/>
          <p:nvPr/>
        </p:nvSpPr>
        <p:spPr>
          <a:xfrm>
            <a:off x="5796648" y="3708491"/>
            <a:ext cx="669958" cy="973760"/>
          </a:xfrm>
          <a:prstGeom prst="rightArrow">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 name="타원 34">
            <a:extLst>
              <a:ext uri="{FF2B5EF4-FFF2-40B4-BE49-F238E27FC236}">
                <a16:creationId xmlns:a16="http://schemas.microsoft.com/office/drawing/2014/main" id="{21BB3BAC-1ED3-495C-B882-A4DF3AB776A1}"/>
              </a:ext>
            </a:extLst>
          </p:cNvPr>
          <p:cNvSpPr>
            <a:spLocks noChangeAspect="1"/>
          </p:cNvSpPr>
          <p:nvPr/>
        </p:nvSpPr>
        <p:spPr>
          <a:xfrm>
            <a:off x="8645554" y="2583140"/>
            <a:ext cx="549762" cy="549762"/>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endParaRPr lang="ko-KR" altLang="en-US" sz="200" dirty="0">
              <a:latin typeface="Arial" panose="020B0604020202020204" pitchFamily="34" charset="0"/>
            </a:endParaRPr>
          </a:p>
        </p:txBody>
      </p:sp>
      <p:sp>
        <p:nvSpPr>
          <p:cNvPr id="37" name="타원 36">
            <a:extLst>
              <a:ext uri="{FF2B5EF4-FFF2-40B4-BE49-F238E27FC236}">
                <a16:creationId xmlns:a16="http://schemas.microsoft.com/office/drawing/2014/main" id="{5A9B6DAC-A116-4F3D-8D5E-52430EA3EF38}"/>
              </a:ext>
            </a:extLst>
          </p:cNvPr>
          <p:cNvSpPr>
            <a:spLocks noChangeAspect="1"/>
          </p:cNvSpPr>
          <p:nvPr/>
        </p:nvSpPr>
        <p:spPr>
          <a:xfrm>
            <a:off x="9980687" y="3291060"/>
            <a:ext cx="549762" cy="549762"/>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endParaRPr lang="ko-KR" altLang="en-US" sz="200" dirty="0">
              <a:latin typeface="Arial" panose="020B0604020202020204" pitchFamily="34" charset="0"/>
            </a:endParaRPr>
          </a:p>
        </p:txBody>
      </p:sp>
      <p:sp>
        <p:nvSpPr>
          <p:cNvPr id="38" name="타원 37">
            <a:extLst>
              <a:ext uri="{FF2B5EF4-FFF2-40B4-BE49-F238E27FC236}">
                <a16:creationId xmlns:a16="http://schemas.microsoft.com/office/drawing/2014/main" id="{04307358-23EF-4824-BCB9-E419E2C1DB8F}"/>
              </a:ext>
            </a:extLst>
          </p:cNvPr>
          <p:cNvSpPr>
            <a:spLocks noChangeAspect="1"/>
          </p:cNvSpPr>
          <p:nvPr/>
        </p:nvSpPr>
        <p:spPr>
          <a:xfrm>
            <a:off x="9995052" y="4517425"/>
            <a:ext cx="549762" cy="549762"/>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endParaRPr lang="ko-KR" altLang="en-US" sz="200" dirty="0">
              <a:latin typeface="Arial" panose="020B0604020202020204" pitchFamily="34" charset="0"/>
            </a:endParaRPr>
          </a:p>
        </p:txBody>
      </p:sp>
      <p:sp>
        <p:nvSpPr>
          <p:cNvPr id="40" name="타원 39">
            <a:extLst>
              <a:ext uri="{FF2B5EF4-FFF2-40B4-BE49-F238E27FC236}">
                <a16:creationId xmlns:a16="http://schemas.microsoft.com/office/drawing/2014/main" id="{0D1EED9A-4BCF-4798-B45D-72A978365EC4}"/>
              </a:ext>
            </a:extLst>
          </p:cNvPr>
          <p:cNvSpPr>
            <a:spLocks noChangeAspect="1"/>
          </p:cNvSpPr>
          <p:nvPr/>
        </p:nvSpPr>
        <p:spPr>
          <a:xfrm>
            <a:off x="8645554" y="5198387"/>
            <a:ext cx="549762" cy="549762"/>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endParaRPr lang="ko-KR" altLang="en-US" sz="200" dirty="0">
              <a:latin typeface="Arial" panose="020B0604020202020204" pitchFamily="34" charset="0"/>
            </a:endParaRPr>
          </a:p>
        </p:txBody>
      </p:sp>
      <p:sp>
        <p:nvSpPr>
          <p:cNvPr id="41" name="타원 40">
            <a:extLst>
              <a:ext uri="{FF2B5EF4-FFF2-40B4-BE49-F238E27FC236}">
                <a16:creationId xmlns:a16="http://schemas.microsoft.com/office/drawing/2014/main" id="{9E067625-AD26-46C2-9524-A3CBD97D2C00}"/>
              </a:ext>
            </a:extLst>
          </p:cNvPr>
          <p:cNvSpPr>
            <a:spLocks noChangeAspect="1"/>
          </p:cNvSpPr>
          <p:nvPr/>
        </p:nvSpPr>
        <p:spPr>
          <a:xfrm>
            <a:off x="7196332" y="4517425"/>
            <a:ext cx="549762" cy="549762"/>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endParaRPr lang="ko-KR" altLang="en-US" sz="200" dirty="0">
              <a:latin typeface="Arial" panose="020B0604020202020204" pitchFamily="34" charset="0"/>
            </a:endParaRPr>
          </a:p>
        </p:txBody>
      </p:sp>
      <p:sp>
        <p:nvSpPr>
          <p:cNvPr id="43" name="타원 42">
            <a:extLst>
              <a:ext uri="{FF2B5EF4-FFF2-40B4-BE49-F238E27FC236}">
                <a16:creationId xmlns:a16="http://schemas.microsoft.com/office/drawing/2014/main" id="{3DF6D1EE-7800-44FC-B172-3AE15E35D857}"/>
              </a:ext>
            </a:extLst>
          </p:cNvPr>
          <p:cNvSpPr>
            <a:spLocks noChangeAspect="1"/>
          </p:cNvSpPr>
          <p:nvPr/>
        </p:nvSpPr>
        <p:spPr>
          <a:xfrm>
            <a:off x="7196332" y="3291060"/>
            <a:ext cx="549762" cy="549762"/>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endParaRPr lang="ko-KR" altLang="en-US" sz="200" dirty="0">
              <a:latin typeface="Arial" panose="020B0604020202020204" pitchFamily="34" charset="0"/>
            </a:endParaRPr>
          </a:p>
        </p:txBody>
      </p:sp>
      <p:cxnSp>
        <p:nvCxnSpPr>
          <p:cNvPr id="44" name="직선 연결선 43">
            <a:extLst>
              <a:ext uri="{FF2B5EF4-FFF2-40B4-BE49-F238E27FC236}">
                <a16:creationId xmlns:a16="http://schemas.microsoft.com/office/drawing/2014/main" id="{A7AAC697-5195-485F-B377-E666012E3DE1}"/>
              </a:ext>
            </a:extLst>
          </p:cNvPr>
          <p:cNvCxnSpPr>
            <a:cxnSpLocks/>
            <a:stCxn id="41" idx="0"/>
            <a:endCxn id="43" idx="4"/>
          </p:cNvCxnSpPr>
          <p:nvPr/>
        </p:nvCxnSpPr>
        <p:spPr>
          <a:xfrm flipV="1">
            <a:off x="7471213" y="3840821"/>
            <a:ext cx="0" cy="676604"/>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6" name="직선 연결선 45">
            <a:extLst>
              <a:ext uri="{FF2B5EF4-FFF2-40B4-BE49-F238E27FC236}">
                <a16:creationId xmlns:a16="http://schemas.microsoft.com/office/drawing/2014/main" id="{58B47CC1-B1FB-41D0-B0A1-0FDAA8E87872}"/>
              </a:ext>
            </a:extLst>
          </p:cNvPr>
          <p:cNvCxnSpPr>
            <a:cxnSpLocks/>
            <a:stCxn id="41" idx="5"/>
            <a:endCxn id="40" idx="2"/>
          </p:cNvCxnSpPr>
          <p:nvPr/>
        </p:nvCxnSpPr>
        <p:spPr>
          <a:xfrm>
            <a:off x="7665583" y="4986676"/>
            <a:ext cx="979971" cy="486592"/>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7" name="직선 연결선 46">
            <a:extLst>
              <a:ext uri="{FF2B5EF4-FFF2-40B4-BE49-F238E27FC236}">
                <a16:creationId xmlns:a16="http://schemas.microsoft.com/office/drawing/2014/main" id="{FBE473E9-E1DB-401C-9843-051344A788A5}"/>
              </a:ext>
            </a:extLst>
          </p:cNvPr>
          <p:cNvCxnSpPr>
            <a:cxnSpLocks/>
            <a:stCxn id="35" idx="2"/>
            <a:endCxn id="43" idx="7"/>
          </p:cNvCxnSpPr>
          <p:nvPr/>
        </p:nvCxnSpPr>
        <p:spPr>
          <a:xfrm flipH="1">
            <a:off x="7665583" y="2858021"/>
            <a:ext cx="979971" cy="513550"/>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9" name="직선 연결선 48">
            <a:extLst>
              <a:ext uri="{FF2B5EF4-FFF2-40B4-BE49-F238E27FC236}">
                <a16:creationId xmlns:a16="http://schemas.microsoft.com/office/drawing/2014/main" id="{376B2B73-0F56-45A3-9BAA-AB55A1DA43E5}"/>
              </a:ext>
            </a:extLst>
          </p:cNvPr>
          <p:cNvCxnSpPr>
            <a:cxnSpLocks/>
            <a:stCxn id="35" idx="6"/>
            <a:endCxn id="37" idx="1"/>
          </p:cNvCxnSpPr>
          <p:nvPr/>
        </p:nvCxnSpPr>
        <p:spPr>
          <a:xfrm>
            <a:off x="9195315" y="2858021"/>
            <a:ext cx="865883" cy="513550"/>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0" name="직선 연결선 49">
            <a:extLst>
              <a:ext uri="{FF2B5EF4-FFF2-40B4-BE49-F238E27FC236}">
                <a16:creationId xmlns:a16="http://schemas.microsoft.com/office/drawing/2014/main" id="{641EB4A9-B03A-48E5-9508-9405E1128F7D}"/>
              </a:ext>
            </a:extLst>
          </p:cNvPr>
          <p:cNvCxnSpPr>
            <a:cxnSpLocks/>
            <a:stCxn id="37" idx="4"/>
            <a:endCxn id="38" idx="0"/>
          </p:cNvCxnSpPr>
          <p:nvPr/>
        </p:nvCxnSpPr>
        <p:spPr>
          <a:xfrm>
            <a:off x="10255568" y="3840821"/>
            <a:ext cx="14365" cy="676604"/>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1" name="직선 연결선 50">
            <a:extLst>
              <a:ext uri="{FF2B5EF4-FFF2-40B4-BE49-F238E27FC236}">
                <a16:creationId xmlns:a16="http://schemas.microsoft.com/office/drawing/2014/main" id="{6B2DF125-03BE-472B-8E98-2F6A4AC1112B}"/>
              </a:ext>
            </a:extLst>
          </p:cNvPr>
          <p:cNvCxnSpPr>
            <a:cxnSpLocks/>
            <a:stCxn id="38" idx="3"/>
            <a:endCxn id="40" idx="6"/>
          </p:cNvCxnSpPr>
          <p:nvPr/>
        </p:nvCxnSpPr>
        <p:spPr>
          <a:xfrm flipH="1">
            <a:off x="9195315" y="4986676"/>
            <a:ext cx="880248" cy="486592"/>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4" name="직선 연결선 53">
            <a:extLst>
              <a:ext uri="{FF2B5EF4-FFF2-40B4-BE49-F238E27FC236}">
                <a16:creationId xmlns:a16="http://schemas.microsoft.com/office/drawing/2014/main" id="{1520937C-DE2A-47F4-8D30-7EE081B2D1B7}"/>
              </a:ext>
            </a:extLst>
          </p:cNvPr>
          <p:cNvCxnSpPr>
            <a:cxnSpLocks/>
            <a:stCxn id="40" idx="0"/>
            <a:endCxn id="35" idx="4"/>
          </p:cNvCxnSpPr>
          <p:nvPr/>
        </p:nvCxnSpPr>
        <p:spPr>
          <a:xfrm flipV="1">
            <a:off x="8920434" y="3132902"/>
            <a:ext cx="0" cy="2065485"/>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5" name="직선 연결선 54">
            <a:extLst>
              <a:ext uri="{FF2B5EF4-FFF2-40B4-BE49-F238E27FC236}">
                <a16:creationId xmlns:a16="http://schemas.microsoft.com/office/drawing/2014/main" id="{6249AC87-77CC-466F-8D56-1B1F013FEE5D}"/>
              </a:ext>
            </a:extLst>
          </p:cNvPr>
          <p:cNvCxnSpPr>
            <a:cxnSpLocks/>
            <a:stCxn id="37" idx="2"/>
            <a:endCxn id="43" idx="6"/>
          </p:cNvCxnSpPr>
          <p:nvPr/>
        </p:nvCxnSpPr>
        <p:spPr>
          <a:xfrm flipH="1">
            <a:off x="7746094" y="3565941"/>
            <a:ext cx="2234594" cy="0"/>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6" name="직선 연결선 55">
            <a:extLst>
              <a:ext uri="{FF2B5EF4-FFF2-40B4-BE49-F238E27FC236}">
                <a16:creationId xmlns:a16="http://schemas.microsoft.com/office/drawing/2014/main" id="{30E4CC2F-CB2B-4AD9-8022-FAD5AB5846A4}"/>
              </a:ext>
            </a:extLst>
          </p:cNvPr>
          <p:cNvCxnSpPr>
            <a:cxnSpLocks/>
            <a:stCxn id="38" idx="1"/>
            <a:endCxn id="43" idx="6"/>
          </p:cNvCxnSpPr>
          <p:nvPr/>
        </p:nvCxnSpPr>
        <p:spPr>
          <a:xfrm flipH="1" flipV="1">
            <a:off x="7746094" y="3565941"/>
            <a:ext cx="2329470" cy="1031996"/>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7" name="직선 연결선 56">
            <a:extLst>
              <a:ext uri="{FF2B5EF4-FFF2-40B4-BE49-F238E27FC236}">
                <a16:creationId xmlns:a16="http://schemas.microsoft.com/office/drawing/2014/main" id="{CB54AC01-6763-4AE0-AE5C-EE00F0CB2AF4}"/>
              </a:ext>
            </a:extLst>
          </p:cNvPr>
          <p:cNvCxnSpPr>
            <a:cxnSpLocks/>
            <a:stCxn id="40" idx="1"/>
            <a:endCxn id="43" idx="5"/>
          </p:cNvCxnSpPr>
          <p:nvPr/>
        </p:nvCxnSpPr>
        <p:spPr>
          <a:xfrm flipH="1" flipV="1">
            <a:off x="7665583" y="3760310"/>
            <a:ext cx="1060482" cy="1518588"/>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8" name="직선 연결선 57">
            <a:extLst>
              <a:ext uri="{FF2B5EF4-FFF2-40B4-BE49-F238E27FC236}">
                <a16:creationId xmlns:a16="http://schemas.microsoft.com/office/drawing/2014/main" id="{543D3CCF-C4C7-4360-BCDB-6B81AFCBC1F7}"/>
              </a:ext>
            </a:extLst>
          </p:cNvPr>
          <p:cNvCxnSpPr>
            <a:cxnSpLocks/>
            <a:stCxn id="41" idx="6"/>
            <a:endCxn id="38" idx="2"/>
          </p:cNvCxnSpPr>
          <p:nvPr/>
        </p:nvCxnSpPr>
        <p:spPr>
          <a:xfrm>
            <a:off x="7746094" y="4792306"/>
            <a:ext cx="2248958" cy="0"/>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EA832548-1527-4284-ACDF-E5E53A403423}"/>
              </a:ext>
            </a:extLst>
          </p:cNvPr>
          <p:cNvSpPr txBox="1"/>
          <p:nvPr/>
        </p:nvSpPr>
        <p:spPr>
          <a:xfrm>
            <a:off x="8165322" y="5854133"/>
            <a:ext cx="1407192" cy="329007"/>
          </a:xfrm>
          <a:prstGeom prst="rect">
            <a:avLst/>
          </a:prstGeom>
          <a:noFill/>
        </p:spPr>
        <p:txBody>
          <a:bodyPr wrap="none" rtlCol="0">
            <a:spAutoFit/>
          </a:bodyPr>
          <a:lstStyle/>
          <a:p>
            <a:r>
              <a:rPr lang="en-US" altLang="ko-KR" sz="2200" dirty="0">
                <a:solidFill>
                  <a:schemeClr val="bg1">
                    <a:lumMod val="85000"/>
                  </a:schemeClr>
                </a:solidFill>
              </a:rPr>
              <a:t>P2P Network</a:t>
            </a:r>
            <a:endParaRPr lang="ko-KR" altLang="en-US" sz="2200" dirty="0">
              <a:solidFill>
                <a:schemeClr val="bg1">
                  <a:lumMod val="85000"/>
                </a:schemeClr>
              </a:solidFill>
            </a:endParaRPr>
          </a:p>
        </p:txBody>
      </p:sp>
    </p:spTree>
    <p:extLst>
      <p:ext uri="{BB962C8B-B14F-4D97-AF65-F5344CB8AC3E}">
        <p14:creationId xmlns:p14="http://schemas.microsoft.com/office/powerpoint/2010/main" val="2406774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5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4"/>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56"/>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57"/>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58"/>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5" grpId="0" animBg="1"/>
      <p:bldP spid="37" grpId="0" animBg="1"/>
      <p:bldP spid="38" grpId="0" animBg="1"/>
      <p:bldP spid="40" grpId="0" animBg="1"/>
      <p:bldP spid="41" grpId="0" animBg="1"/>
      <p:bldP spid="43" grpId="0" animBg="1"/>
      <p:bldP spid="62"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283169B9-68C4-4697-82AA-1E4FDA02E6F1}"/>
              </a:ext>
            </a:extLst>
          </p:cNvPr>
          <p:cNvSpPr>
            <a:spLocks noGrp="1"/>
          </p:cNvSpPr>
          <p:nvPr>
            <p:ph idx="1"/>
          </p:nvPr>
        </p:nvSpPr>
        <p:spPr/>
        <p:txBody>
          <a:bodyPr/>
          <a:lstStyle/>
          <a:p>
            <a:pPr indent="0">
              <a:buNone/>
            </a:pPr>
            <a:r>
              <a:rPr lang="ko-KR" altLang="en-US" b="1" dirty="0"/>
              <a:t>클라이언트</a:t>
            </a:r>
            <a:r>
              <a:rPr lang="en-US" altLang="ko-KR" b="1" dirty="0"/>
              <a:t>-</a:t>
            </a:r>
            <a:r>
              <a:rPr lang="ko-KR" altLang="en-US" b="1" dirty="0"/>
              <a:t>서버 와 </a:t>
            </a:r>
            <a:r>
              <a:rPr lang="en-US" altLang="ko-KR" b="1" dirty="0"/>
              <a:t>P2P Network</a:t>
            </a:r>
            <a:endParaRPr lang="ko-KR" altLang="en-US" b="1" dirty="0"/>
          </a:p>
        </p:txBody>
      </p:sp>
      <p:sp>
        <p:nvSpPr>
          <p:cNvPr id="3" name="제목 2">
            <a:extLst>
              <a:ext uri="{FF2B5EF4-FFF2-40B4-BE49-F238E27FC236}">
                <a16:creationId xmlns:a16="http://schemas.microsoft.com/office/drawing/2014/main" id="{3A6A758A-3210-4264-BD69-CD1E1484004C}"/>
              </a:ext>
            </a:extLst>
          </p:cNvPr>
          <p:cNvSpPr>
            <a:spLocks noGrp="1"/>
          </p:cNvSpPr>
          <p:nvPr>
            <p:ph type="title"/>
          </p:nvPr>
        </p:nvSpPr>
        <p:spPr/>
        <p:txBody>
          <a:bodyPr/>
          <a:lstStyle/>
          <a:p>
            <a:r>
              <a:rPr lang="en-US" altLang="ko-KR" dirty="0"/>
              <a:t>P2P </a:t>
            </a:r>
            <a:r>
              <a:rPr lang="ko-KR" altLang="en-US" dirty="0"/>
              <a:t>네트워크 </a:t>
            </a:r>
            <a:r>
              <a:rPr lang="en-US" altLang="ko-KR" dirty="0"/>
              <a:t>[ </a:t>
            </a:r>
            <a:r>
              <a:rPr lang="ko-KR" altLang="en-US" dirty="0"/>
              <a:t>클라이언트</a:t>
            </a:r>
            <a:r>
              <a:rPr lang="en-US" altLang="ko-KR" dirty="0"/>
              <a:t>-</a:t>
            </a:r>
            <a:r>
              <a:rPr lang="ko-KR" altLang="en-US" dirty="0"/>
              <a:t>서버</a:t>
            </a:r>
            <a:r>
              <a:rPr lang="en-US" altLang="ko-KR" dirty="0"/>
              <a:t>, P2P Network </a:t>
            </a:r>
            <a:r>
              <a:rPr lang="ko-KR" altLang="en-US" dirty="0"/>
              <a:t>비교 </a:t>
            </a:r>
            <a:r>
              <a:rPr lang="en-US" altLang="ko-KR" dirty="0"/>
              <a:t>]</a:t>
            </a:r>
            <a:endParaRPr lang="ko-KR" altLang="en-US" dirty="0"/>
          </a:p>
        </p:txBody>
      </p:sp>
      <p:grpSp>
        <p:nvGrpSpPr>
          <p:cNvPr id="49" name="그룹 48">
            <a:extLst>
              <a:ext uri="{FF2B5EF4-FFF2-40B4-BE49-F238E27FC236}">
                <a16:creationId xmlns:a16="http://schemas.microsoft.com/office/drawing/2014/main" id="{7139E873-C4FB-4423-972C-A51BA477FBEF}"/>
              </a:ext>
            </a:extLst>
          </p:cNvPr>
          <p:cNvGrpSpPr>
            <a:grpSpLocks noChangeAspect="1"/>
          </p:cNvGrpSpPr>
          <p:nvPr/>
        </p:nvGrpSpPr>
        <p:grpSpPr>
          <a:xfrm>
            <a:off x="2242909" y="3258244"/>
            <a:ext cx="2819991" cy="3240000"/>
            <a:chOff x="2970082" y="1224443"/>
            <a:chExt cx="2207354" cy="2536117"/>
          </a:xfrm>
        </p:grpSpPr>
        <p:sp>
          <p:nvSpPr>
            <p:cNvPr id="27" name="TextBox 26">
              <a:extLst>
                <a:ext uri="{FF2B5EF4-FFF2-40B4-BE49-F238E27FC236}">
                  <a16:creationId xmlns:a16="http://schemas.microsoft.com/office/drawing/2014/main" id="{DCFB870F-F206-494D-A60B-8EE96B29E65A}"/>
                </a:ext>
              </a:extLst>
            </p:cNvPr>
            <p:cNvSpPr txBox="1"/>
            <p:nvPr/>
          </p:nvSpPr>
          <p:spPr>
            <a:xfrm>
              <a:off x="3190504" y="3378612"/>
              <a:ext cx="1766511" cy="381948"/>
            </a:xfrm>
            <a:prstGeom prst="rect">
              <a:avLst/>
            </a:prstGeom>
            <a:noFill/>
          </p:spPr>
          <p:txBody>
            <a:bodyPr wrap="none" rtlCol="0">
              <a:spAutoFit/>
            </a:bodyPr>
            <a:lstStyle/>
            <a:p>
              <a:pPr algn="ctr"/>
              <a:r>
                <a:rPr lang="ko-KR" altLang="en-US" sz="2200" dirty="0" err="1">
                  <a:solidFill>
                    <a:schemeClr val="bg1">
                      <a:lumMod val="85000"/>
                    </a:schemeClr>
                  </a:solidFill>
                </a:rPr>
                <a:t>클라이언</a:t>
              </a:r>
              <a:r>
                <a:rPr lang="en-US" altLang="ko-KR" sz="2200" dirty="0">
                  <a:solidFill>
                    <a:schemeClr val="bg1">
                      <a:lumMod val="85000"/>
                    </a:schemeClr>
                  </a:solidFill>
                </a:rPr>
                <a:t>-</a:t>
              </a:r>
              <a:r>
                <a:rPr lang="ko-KR" altLang="en-US" sz="2200" dirty="0">
                  <a:solidFill>
                    <a:schemeClr val="bg1">
                      <a:lumMod val="85000"/>
                    </a:schemeClr>
                  </a:solidFill>
                </a:rPr>
                <a:t>서버</a:t>
              </a:r>
            </a:p>
          </p:txBody>
        </p:sp>
        <p:grpSp>
          <p:nvGrpSpPr>
            <p:cNvPr id="44" name="그룹 43">
              <a:extLst>
                <a:ext uri="{FF2B5EF4-FFF2-40B4-BE49-F238E27FC236}">
                  <a16:creationId xmlns:a16="http://schemas.microsoft.com/office/drawing/2014/main" id="{C1E6AA1F-3375-4564-BCF6-C835F57911FE}"/>
                </a:ext>
              </a:extLst>
            </p:cNvPr>
            <p:cNvGrpSpPr/>
            <p:nvPr/>
          </p:nvGrpSpPr>
          <p:grpSpPr>
            <a:xfrm>
              <a:off x="2970082" y="1224443"/>
              <a:ext cx="2207354" cy="2086407"/>
              <a:chOff x="815862" y="1595006"/>
              <a:chExt cx="4385367" cy="4145080"/>
            </a:xfrm>
          </p:grpSpPr>
          <p:pic>
            <p:nvPicPr>
              <p:cNvPr id="4" name="내용 개체 틀 27">
                <a:extLst>
                  <a:ext uri="{FF2B5EF4-FFF2-40B4-BE49-F238E27FC236}">
                    <a16:creationId xmlns:a16="http://schemas.microsoft.com/office/drawing/2014/main" id="{E5DEDE5C-E955-4A11-A983-27CAC30D1F7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721342" y="3347581"/>
                <a:ext cx="720000" cy="720000"/>
              </a:xfrm>
              <a:prstGeom prst="rect">
                <a:avLst/>
              </a:prstGeom>
            </p:spPr>
          </p:pic>
          <p:sp>
            <p:nvSpPr>
              <p:cNvPr id="28" name="타원 27">
                <a:extLst>
                  <a:ext uri="{FF2B5EF4-FFF2-40B4-BE49-F238E27FC236}">
                    <a16:creationId xmlns:a16="http://schemas.microsoft.com/office/drawing/2014/main" id="{CC97F5E9-D427-49B9-8FE9-835C783312DE}"/>
                  </a:ext>
                </a:extLst>
              </p:cNvPr>
              <p:cNvSpPr>
                <a:spLocks noChangeAspect="1"/>
              </p:cNvSpPr>
              <p:nvPr/>
            </p:nvSpPr>
            <p:spPr>
              <a:xfrm>
                <a:off x="2721342" y="1595006"/>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endParaRPr lang="ko-KR" altLang="en-US" sz="200" dirty="0">
                  <a:latin typeface="Arial" panose="020B0604020202020204" pitchFamily="34" charset="0"/>
                </a:endParaRPr>
              </a:p>
            </p:txBody>
          </p:sp>
          <p:sp>
            <p:nvSpPr>
              <p:cNvPr id="29" name="타원 28">
                <a:extLst>
                  <a:ext uri="{FF2B5EF4-FFF2-40B4-BE49-F238E27FC236}">
                    <a16:creationId xmlns:a16="http://schemas.microsoft.com/office/drawing/2014/main" id="{1B88C7C6-6FB5-4A99-92AF-4E1612245D58}"/>
                  </a:ext>
                </a:extLst>
              </p:cNvPr>
              <p:cNvSpPr>
                <a:spLocks noChangeAspect="1"/>
              </p:cNvSpPr>
              <p:nvPr/>
            </p:nvSpPr>
            <p:spPr>
              <a:xfrm>
                <a:off x="4462416" y="2522139"/>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endParaRPr lang="ko-KR" altLang="en-US" sz="200" dirty="0">
                  <a:latin typeface="Arial" panose="020B0604020202020204" pitchFamily="34" charset="0"/>
                </a:endParaRPr>
              </a:p>
            </p:txBody>
          </p:sp>
          <p:sp>
            <p:nvSpPr>
              <p:cNvPr id="30" name="타원 29">
                <a:extLst>
                  <a:ext uri="{FF2B5EF4-FFF2-40B4-BE49-F238E27FC236}">
                    <a16:creationId xmlns:a16="http://schemas.microsoft.com/office/drawing/2014/main" id="{110EFAE1-42CD-4EE8-A310-172EFA51C93A}"/>
                  </a:ext>
                </a:extLst>
              </p:cNvPr>
              <p:cNvSpPr>
                <a:spLocks noChangeAspect="1"/>
              </p:cNvSpPr>
              <p:nvPr/>
            </p:nvSpPr>
            <p:spPr>
              <a:xfrm>
                <a:off x="4481229" y="4128259"/>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endParaRPr lang="ko-KR" altLang="en-US" sz="200" dirty="0">
                  <a:latin typeface="Arial" panose="020B0604020202020204" pitchFamily="34" charset="0"/>
                </a:endParaRPr>
              </a:p>
            </p:txBody>
          </p:sp>
          <p:sp>
            <p:nvSpPr>
              <p:cNvPr id="31" name="타원 30">
                <a:extLst>
                  <a:ext uri="{FF2B5EF4-FFF2-40B4-BE49-F238E27FC236}">
                    <a16:creationId xmlns:a16="http://schemas.microsoft.com/office/drawing/2014/main" id="{D8698431-5676-486F-A9A9-5FE99A2CD60D}"/>
                  </a:ext>
                </a:extLst>
              </p:cNvPr>
              <p:cNvSpPr>
                <a:spLocks noChangeAspect="1"/>
              </p:cNvSpPr>
              <p:nvPr/>
            </p:nvSpPr>
            <p:spPr>
              <a:xfrm>
                <a:off x="2721342" y="5020086"/>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endParaRPr lang="ko-KR" altLang="en-US" sz="200" dirty="0">
                  <a:latin typeface="Arial" panose="020B0604020202020204" pitchFamily="34" charset="0"/>
                </a:endParaRPr>
              </a:p>
            </p:txBody>
          </p:sp>
          <p:sp>
            <p:nvSpPr>
              <p:cNvPr id="32" name="타원 31">
                <a:extLst>
                  <a:ext uri="{FF2B5EF4-FFF2-40B4-BE49-F238E27FC236}">
                    <a16:creationId xmlns:a16="http://schemas.microsoft.com/office/drawing/2014/main" id="{05E15537-F44E-4460-BAD1-DDDBFD6F39CA}"/>
                  </a:ext>
                </a:extLst>
              </p:cNvPr>
              <p:cNvSpPr>
                <a:spLocks noChangeAspect="1"/>
              </p:cNvSpPr>
              <p:nvPr/>
            </p:nvSpPr>
            <p:spPr>
              <a:xfrm>
                <a:off x="815862" y="4128259"/>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endParaRPr lang="ko-KR" altLang="en-US" sz="200" dirty="0">
                  <a:latin typeface="Arial" panose="020B0604020202020204" pitchFamily="34" charset="0"/>
                </a:endParaRPr>
              </a:p>
            </p:txBody>
          </p:sp>
          <p:sp>
            <p:nvSpPr>
              <p:cNvPr id="33" name="타원 32">
                <a:extLst>
                  <a:ext uri="{FF2B5EF4-FFF2-40B4-BE49-F238E27FC236}">
                    <a16:creationId xmlns:a16="http://schemas.microsoft.com/office/drawing/2014/main" id="{59545BD3-4478-4CB5-A2F6-D12D106E7DB9}"/>
                  </a:ext>
                </a:extLst>
              </p:cNvPr>
              <p:cNvSpPr>
                <a:spLocks noChangeAspect="1"/>
              </p:cNvSpPr>
              <p:nvPr/>
            </p:nvSpPr>
            <p:spPr>
              <a:xfrm>
                <a:off x="815862" y="2522139"/>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endParaRPr lang="ko-KR" altLang="en-US" sz="200" dirty="0">
                  <a:latin typeface="Arial" panose="020B0604020202020204" pitchFamily="34" charset="0"/>
                </a:endParaRPr>
              </a:p>
            </p:txBody>
          </p:sp>
          <p:cxnSp>
            <p:nvCxnSpPr>
              <p:cNvPr id="34" name="직선 연결선 33">
                <a:extLst>
                  <a:ext uri="{FF2B5EF4-FFF2-40B4-BE49-F238E27FC236}">
                    <a16:creationId xmlns:a16="http://schemas.microsoft.com/office/drawing/2014/main" id="{10838AF6-57DC-4497-A91C-70AD3ACD7225}"/>
                  </a:ext>
                </a:extLst>
              </p:cNvPr>
              <p:cNvCxnSpPr>
                <a:cxnSpLocks/>
                <a:stCxn id="28" idx="4"/>
                <a:endCxn id="4" idx="0"/>
              </p:cNvCxnSpPr>
              <p:nvPr/>
            </p:nvCxnSpPr>
            <p:spPr>
              <a:xfrm>
                <a:off x="3081342" y="2315006"/>
                <a:ext cx="0" cy="1032575"/>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5" name="직선 연결선 34">
                <a:extLst>
                  <a:ext uri="{FF2B5EF4-FFF2-40B4-BE49-F238E27FC236}">
                    <a16:creationId xmlns:a16="http://schemas.microsoft.com/office/drawing/2014/main" id="{0FD0A251-654C-486B-BB4D-DE417300CE42}"/>
                  </a:ext>
                </a:extLst>
              </p:cNvPr>
              <p:cNvCxnSpPr>
                <a:cxnSpLocks/>
                <a:stCxn id="29" idx="3"/>
              </p:cNvCxnSpPr>
              <p:nvPr/>
            </p:nvCxnSpPr>
            <p:spPr>
              <a:xfrm flipH="1">
                <a:off x="3470223" y="3136697"/>
                <a:ext cx="1097635" cy="363505"/>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6" name="직선 연결선 35">
                <a:extLst>
                  <a:ext uri="{FF2B5EF4-FFF2-40B4-BE49-F238E27FC236}">
                    <a16:creationId xmlns:a16="http://schemas.microsoft.com/office/drawing/2014/main" id="{87731DF9-4179-46AE-8EFA-8F97E9EF641D}"/>
                  </a:ext>
                </a:extLst>
              </p:cNvPr>
              <p:cNvCxnSpPr>
                <a:cxnSpLocks/>
                <a:stCxn id="30" idx="1"/>
              </p:cNvCxnSpPr>
              <p:nvPr/>
            </p:nvCxnSpPr>
            <p:spPr>
              <a:xfrm flipH="1" flipV="1">
                <a:off x="3470223" y="3885682"/>
                <a:ext cx="1116448" cy="348019"/>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7" name="직선 연결선 36">
                <a:extLst>
                  <a:ext uri="{FF2B5EF4-FFF2-40B4-BE49-F238E27FC236}">
                    <a16:creationId xmlns:a16="http://schemas.microsoft.com/office/drawing/2014/main" id="{A4F9E854-3629-4A65-AE35-F031102C55D5}"/>
                  </a:ext>
                </a:extLst>
              </p:cNvPr>
              <p:cNvCxnSpPr>
                <a:cxnSpLocks/>
                <a:stCxn id="31" idx="0"/>
                <a:endCxn id="4" idx="2"/>
              </p:cNvCxnSpPr>
              <p:nvPr/>
            </p:nvCxnSpPr>
            <p:spPr>
              <a:xfrm flipV="1">
                <a:off x="3081342" y="4067581"/>
                <a:ext cx="0" cy="952505"/>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8" name="직선 연결선 37">
                <a:extLst>
                  <a:ext uri="{FF2B5EF4-FFF2-40B4-BE49-F238E27FC236}">
                    <a16:creationId xmlns:a16="http://schemas.microsoft.com/office/drawing/2014/main" id="{BC50B182-EAEB-4A5B-A66F-EFCCD046C840}"/>
                  </a:ext>
                </a:extLst>
              </p:cNvPr>
              <p:cNvCxnSpPr>
                <a:cxnSpLocks/>
                <a:stCxn id="32" idx="7"/>
              </p:cNvCxnSpPr>
              <p:nvPr/>
            </p:nvCxnSpPr>
            <p:spPr>
              <a:xfrm flipV="1">
                <a:off x="1430420" y="3885682"/>
                <a:ext cx="1230334" cy="348019"/>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9" name="직선 연결선 38">
                <a:extLst>
                  <a:ext uri="{FF2B5EF4-FFF2-40B4-BE49-F238E27FC236}">
                    <a16:creationId xmlns:a16="http://schemas.microsoft.com/office/drawing/2014/main" id="{5597B144-2F39-48F2-9892-6B2EB395CF4B}"/>
                  </a:ext>
                </a:extLst>
              </p:cNvPr>
              <p:cNvCxnSpPr>
                <a:cxnSpLocks/>
                <a:stCxn id="33" idx="5"/>
              </p:cNvCxnSpPr>
              <p:nvPr/>
            </p:nvCxnSpPr>
            <p:spPr>
              <a:xfrm>
                <a:off x="1430420" y="3136697"/>
                <a:ext cx="1230334" cy="363505"/>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grpSp>
        <p:nvGrpSpPr>
          <p:cNvPr id="48" name="그룹 47">
            <a:extLst>
              <a:ext uri="{FF2B5EF4-FFF2-40B4-BE49-F238E27FC236}">
                <a16:creationId xmlns:a16="http://schemas.microsoft.com/office/drawing/2014/main" id="{C5205BBA-1607-435D-8649-17F1A21992DD}"/>
              </a:ext>
            </a:extLst>
          </p:cNvPr>
          <p:cNvGrpSpPr>
            <a:grpSpLocks noChangeAspect="1"/>
          </p:cNvGrpSpPr>
          <p:nvPr/>
        </p:nvGrpSpPr>
        <p:grpSpPr>
          <a:xfrm>
            <a:off x="7524291" y="3223149"/>
            <a:ext cx="2821243" cy="3240000"/>
            <a:chOff x="6936818" y="1223646"/>
            <a:chExt cx="2209040" cy="2536928"/>
          </a:xfrm>
        </p:grpSpPr>
        <p:grpSp>
          <p:nvGrpSpPr>
            <p:cNvPr id="45" name="그룹 44">
              <a:extLst>
                <a:ext uri="{FF2B5EF4-FFF2-40B4-BE49-F238E27FC236}">
                  <a16:creationId xmlns:a16="http://schemas.microsoft.com/office/drawing/2014/main" id="{E8A731D6-BF26-4389-8288-3AF572B2AB83}"/>
                </a:ext>
              </a:extLst>
            </p:cNvPr>
            <p:cNvGrpSpPr>
              <a:grpSpLocks noChangeAspect="1"/>
            </p:cNvGrpSpPr>
            <p:nvPr/>
          </p:nvGrpSpPr>
          <p:grpSpPr>
            <a:xfrm>
              <a:off x="6936818" y="1223646"/>
              <a:ext cx="2209040" cy="2088000"/>
              <a:chOff x="6710718" y="1700448"/>
              <a:chExt cx="4385367" cy="4145080"/>
            </a:xfrm>
          </p:grpSpPr>
          <p:sp>
            <p:nvSpPr>
              <p:cNvPr id="5" name="타원 4">
                <a:extLst>
                  <a:ext uri="{FF2B5EF4-FFF2-40B4-BE49-F238E27FC236}">
                    <a16:creationId xmlns:a16="http://schemas.microsoft.com/office/drawing/2014/main" id="{A591F81B-18AE-461F-8C91-91B3CD86BB05}"/>
                  </a:ext>
                </a:extLst>
              </p:cNvPr>
              <p:cNvSpPr>
                <a:spLocks noChangeAspect="1"/>
              </p:cNvSpPr>
              <p:nvPr/>
            </p:nvSpPr>
            <p:spPr>
              <a:xfrm>
                <a:off x="8608703" y="1700448"/>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endParaRPr lang="ko-KR" altLang="en-US" sz="200" dirty="0">
                  <a:latin typeface="Arial" panose="020B0604020202020204" pitchFamily="34" charset="0"/>
                </a:endParaRPr>
              </a:p>
            </p:txBody>
          </p:sp>
          <p:sp>
            <p:nvSpPr>
              <p:cNvPr id="6" name="타원 5">
                <a:extLst>
                  <a:ext uri="{FF2B5EF4-FFF2-40B4-BE49-F238E27FC236}">
                    <a16:creationId xmlns:a16="http://schemas.microsoft.com/office/drawing/2014/main" id="{A714EB33-BC56-4C00-BC74-0C3114831756}"/>
                  </a:ext>
                </a:extLst>
              </p:cNvPr>
              <p:cNvSpPr>
                <a:spLocks/>
              </p:cNvSpPr>
              <p:nvPr/>
            </p:nvSpPr>
            <p:spPr>
              <a:xfrm>
                <a:off x="10357272" y="2627581"/>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endParaRPr lang="ko-KR" altLang="en-US" sz="200" dirty="0">
                  <a:latin typeface="Arial" panose="020B0604020202020204" pitchFamily="34" charset="0"/>
                </a:endParaRPr>
              </a:p>
            </p:txBody>
          </p:sp>
          <p:sp>
            <p:nvSpPr>
              <p:cNvPr id="7" name="타원 6">
                <a:extLst>
                  <a:ext uri="{FF2B5EF4-FFF2-40B4-BE49-F238E27FC236}">
                    <a16:creationId xmlns:a16="http://schemas.microsoft.com/office/drawing/2014/main" id="{07CE7AF9-A7CF-49DC-8BAB-33D5AFE8C9AD}"/>
                  </a:ext>
                </a:extLst>
              </p:cNvPr>
              <p:cNvSpPr>
                <a:spLocks noChangeAspect="1"/>
              </p:cNvSpPr>
              <p:nvPr/>
            </p:nvSpPr>
            <p:spPr>
              <a:xfrm>
                <a:off x="10376085" y="4233701"/>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endParaRPr lang="ko-KR" altLang="en-US" sz="200" dirty="0">
                  <a:latin typeface="Arial" panose="020B0604020202020204" pitchFamily="34" charset="0"/>
                </a:endParaRPr>
              </a:p>
            </p:txBody>
          </p:sp>
          <p:sp>
            <p:nvSpPr>
              <p:cNvPr id="8" name="타원 7">
                <a:extLst>
                  <a:ext uri="{FF2B5EF4-FFF2-40B4-BE49-F238E27FC236}">
                    <a16:creationId xmlns:a16="http://schemas.microsoft.com/office/drawing/2014/main" id="{F4D8F630-3565-46AF-86D9-D4797CE5D089}"/>
                  </a:ext>
                </a:extLst>
              </p:cNvPr>
              <p:cNvSpPr>
                <a:spLocks noChangeAspect="1"/>
              </p:cNvSpPr>
              <p:nvPr/>
            </p:nvSpPr>
            <p:spPr>
              <a:xfrm>
                <a:off x="8608703" y="5125528"/>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endParaRPr lang="ko-KR" altLang="en-US" sz="200" dirty="0">
                  <a:latin typeface="Arial" panose="020B0604020202020204" pitchFamily="34" charset="0"/>
                </a:endParaRPr>
              </a:p>
            </p:txBody>
          </p:sp>
          <p:sp>
            <p:nvSpPr>
              <p:cNvPr id="9" name="타원 8">
                <a:extLst>
                  <a:ext uri="{FF2B5EF4-FFF2-40B4-BE49-F238E27FC236}">
                    <a16:creationId xmlns:a16="http://schemas.microsoft.com/office/drawing/2014/main" id="{B953D76F-02CE-425B-B14F-877338EDC1A1}"/>
                  </a:ext>
                </a:extLst>
              </p:cNvPr>
              <p:cNvSpPr>
                <a:spLocks noChangeAspect="1"/>
              </p:cNvSpPr>
              <p:nvPr/>
            </p:nvSpPr>
            <p:spPr>
              <a:xfrm>
                <a:off x="6710718" y="4233701"/>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endParaRPr lang="ko-KR" altLang="en-US" sz="200" dirty="0">
                  <a:latin typeface="Arial" panose="020B0604020202020204" pitchFamily="34" charset="0"/>
                </a:endParaRPr>
              </a:p>
            </p:txBody>
          </p:sp>
          <p:sp>
            <p:nvSpPr>
              <p:cNvPr id="10" name="타원 9">
                <a:extLst>
                  <a:ext uri="{FF2B5EF4-FFF2-40B4-BE49-F238E27FC236}">
                    <a16:creationId xmlns:a16="http://schemas.microsoft.com/office/drawing/2014/main" id="{79C1190A-C0B1-4BA0-AD9F-F7D4A2D634DB}"/>
                  </a:ext>
                </a:extLst>
              </p:cNvPr>
              <p:cNvSpPr>
                <a:spLocks noChangeAspect="1"/>
              </p:cNvSpPr>
              <p:nvPr/>
            </p:nvSpPr>
            <p:spPr>
              <a:xfrm>
                <a:off x="6710718" y="2627581"/>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endParaRPr lang="ko-KR" altLang="en-US" sz="200" dirty="0">
                  <a:latin typeface="Arial" panose="020B0604020202020204" pitchFamily="34" charset="0"/>
                </a:endParaRPr>
              </a:p>
            </p:txBody>
          </p:sp>
          <p:cxnSp>
            <p:nvCxnSpPr>
              <p:cNvPr id="11" name="직선 연결선 10">
                <a:extLst>
                  <a:ext uri="{FF2B5EF4-FFF2-40B4-BE49-F238E27FC236}">
                    <a16:creationId xmlns:a16="http://schemas.microsoft.com/office/drawing/2014/main" id="{72DBF1B6-A059-4711-BC36-2DBBBC33900F}"/>
                  </a:ext>
                </a:extLst>
              </p:cNvPr>
              <p:cNvCxnSpPr>
                <a:cxnSpLocks/>
                <a:stCxn id="9" idx="0"/>
                <a:endCxn id="10" idx="4"/>
              </p:cNvCxnSpPr>
              <p:nvPr/>
            </p:nvCxnSpPr>
            <p:spPr>
              <a:xfrm flipV="1">
                <a:off x="7070718" y="3347581"/>
                <a:ext cx="0" cy="886120"/>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2" name="직선 연결선 11">
                <a:extLst>
                  <a:ext uri="{FF2B5EF4-FFF2-40B4-BE49-F238E27FC236}">
                    <a16:creationId xmlns:a16="http://schemas.microsoft.com/office/drawing/2014/main" id="{BCED93C7-E3DC-44B0-A10A-6EFF4766A340}"/>
                  </a:ext>
                </a:extLst>
              </p:cNvPr>
              <p:cNvCxnSpPr>
                <a:cxnSpLocks/>
                <a:stCxn id="9" idx="5"/>
                <a:endCxn id="8" idx="2"/>
              </p:cNvCxnSpPr>
              <p:nvPr/>
            </p:nvCxnSpPr>
            <p:spPr>
              <a:xfrm>
                <a:off x="7325276" y="4848259"/>
                <a:ext cx="1283427" cy="637269"/>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3" name="직선 연결선 12">
                <a:extLst>
                  <a:ext uri="{FF2B5EF4-FFF2-40B4-BE49-F238E27FC236}">
                    <a16:creationId xmlns:a16="http://schemas.microsoft.com/office/drawing/2014/main" id="{32A6CE0D-5FEF-4722-A3CC-667A330257D8}"/>
                  </a:ext>
                </a:extLst>
              </p:cNvPr>
              <p:cNvCxnSpPr>
                <a:cxnSpLocks/>
                <a:stCxn id="5" idx="2"/>
                <a:endCxn id="10" idx="7"/>
              </p:cNvCxnSpPr>
              <p:nvPr/>
            </p:nvCxnSpPr>
            <p:spPr>
              <a:xfrm flipH="1">
                <a:off x="7325276" y="2060448"/>
                <a:ext cx="1283427" cy="672575"/>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직선 연결선 13">
                <a:extLst>
                  <a:ext uri="{FF2B5EF4-FFF2-40B4-BE49-F238E27FC236}">
                    <a16:creationId xmlns:a16="http://schemas.microsoft.com/office/drawing/2014/main" id="{CE1B7E3D-0FCF-475C-B160-906B52405C17}"/>
                  </a:ext>
                </a:extLst>
              </p:cNvPr>
              <p:cNvCxnSpPr>
                <a:cxnSpLocks/>
                <a:stCxn id="5" idx="6"/>
                <a:endCxn id="6" idx="1"/>
              </p:cNvCxnSpPr>
              <p:nvPr/>
            </p:nvCxnSpPr>
            <p:spPr>
              <a:xfrm>
                <a:off x="9328703" y="2060448"/>
                <a:ext cx="1134011" cy="672575"/>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직선 연결선 14">
                <a:extLst>
                  <a:ext uri="{FF2B5EF4-FFF2-40B4-BE49-F238E27FC236}">
                    <a16:creationId xmlns:a16="http://schemas.microsoft.com/office/drawing/2014/main" id="{6EC85A56-55D6-40DC-B1B3-C54B60596289}"/>
                  </a:ext>
                </a:extLst>
              </p:cNvPr>
              <p:cNvCxnSpPr>
                <a:cxnSpLocks/>
                <a:stCxn id="6" idx="4"/>
                <a:endCxn id="7" idx="0"/>
              </p:cNvCxnSpPr>
              <p:nvPr/>
            </p:nvCxnSpPr>
            <p:spPr>
              <a:xfrm>
                <a:off x="10717272" y="3347581"/>
                <a:ext cx="18813" cy="88612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직선 연결선 15">
                <a:extLst>
                  <a:ext uri="{FF2B5EF4-FFF2-40B4-BE49-F238E27FC236}">
                    <a16:creationId xmlns:a16="http://schemas.microsoft.com/office/drawing/2014/main" id="{17D58298-8890-4CE2-80B8-8993CA73B748}"/>
                  </a:ext>
                </a:extLst>
              </p:cNvPr>
              <p:cNvCxnSpPr>
                <a:cxnSpLocks/>
                <a:stCxn id="7" idx="3"/>
                <a:endCxn id="8" idx="6"/>
              </p:cNvCxnSpPr>
              <p:nvPr/>
            </p:nvCxnSpPr>
            <p:spPr>
              <a:xfrm flipH="1">
                <a:off x="9328703" y="4848259"/>
                <a:ext cx="1152824" cy="637269"/>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직선 연결선 16">
                <a:extLst>
                  <a:ext uri="{FF2B5EF4-FFF2-40B4-BE49-F238E27FC236}">
                    <a16:creationId xmlns:a16="http://schemas.microsoft.com/office/drawing/2014/main" id="{5C69A061-BFDC-4EEE-89EC-A4B262DB09BC}"/>
                  </a:ext>
                </a:extLst>
              </p:cNvPr>
              <p:cNvCxnSpPr>
                <a:cxnSpLocks/>
                <a:stCxn id="7" idx="1"/>
                <a:endCxn id="5" idx="4"/>
              </p:cNvCxnSpPr>
              <p:nvPr/>
            </p:nvCxnSpPr>
            <p:spPr>
              <a:xfrm flipH="1" flipV="1">
                <a:off x="8968703" y="2420448"/>
                <a:ext cx="1512824" cy="1918695"/>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직선 연결선 18">
                <a:extLst>
                  <a:ext uri="{FF2B5EF4-FFF2-40B4-BE49-F238E27FC236}">
                    <a16:creationId xmlns:a16="http://schemas.microsoft.com/office/drawing/2014/main" id="{C8ACD6C9-D98F-4D55-BBF5-5BD8AAD22C50}"/>
                  </a:ext>
                </a:extLst>
              </p:cNvPr>
              <p:cNvCxnSpPr>
                <a:cxnSpLocks/>
                <a:stCxn id="8" idx="0"/>
                <a:endCxn id="5" idx="4"/>
              </p:cNvCxnSpPr>
              <p:nvPr/>
            </p:nvCxnSpPr>
            <p:spPr>
              <a:xfrm flipV="1">
                <a:off x="8968703" y="2420448"/>
                <a:ext cx="0" cy="2705080"/>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 name="직선 연결선 19">
                <a:extLst>
                  <a:ext uri="{FF2B5EF4-FFF2-40B4-BE49-F238E27FC236}">
                    <a16:creationId xmlns:a16="http://schemas.microsoft.com/office/drawing/2014/main" id="{B1B5BDCC-C33D-49D1-9E3D-54587AF59268}"/>
                  </a:ext>
                </a:extLst>
              </p:cNvPr>
              <p:cNvCxnSpPr>
                <a:cxnSpLocks/>
                <a:stCxn id="6" idx="2"/>
                <a:endCxn id="10" idx="6"/>
              </p:cNvCxnSpPr>
              <p:nvPr/>
            </p:nvCxnSpPr>
            <p:spPr>
              <a:xfrm flipH="1">
                <a:off x="7430718" y="2987581"/>
                <a:ext cx="2926554" cy="0"/>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직선 연결선 20">
                <a:extLst>
                  <a:ext uri="{FF2B5EF4-FFF2-40B4-BE49-F238E27FC236}">
                    <a16:creationId xmlns:a16="http://schemas.microsoft.com/office/drawing/2014/main" id="{F20222E6-A473-4433-9F0F-7A9F6EBFA8CB}"/>
                  </a:ext>
                </a:extLst>
              </p:cNvPr>
              <p:cNvCxnSpPr>
                <a:cxnSpLocks/>
                <a:stCxn id="7" idx="1"/>
                <a:endCxn id="10" idx="6"/>
              </p:cNvCxnSpPr>
              <p:nvPr/>
            </p:nvCxnSpPr>
            <p:spPr>
              <a:xfrm flipH="1" flipV="1">
                <a:off x="7430718" y="2987581"/>
                <a:ext cx="3050809" cy="1351562"/>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직선 연결선 21">
                <a:extLst>
                  <a:ext uri="{FF2B5EF4-FFF2-40B4-BE49-F238E27FC236}">
                    <a16:creationId xmlns:a16="http://schemas.microsoft.com/office/drawing/2014/main" id="{EFF9C0B8-D7EA-44B4-9000-67BAF8F5FDB3}"/>
                  </a:ext>
                </a:extLst>
              </p:cNvPr>
              <p:cNvCxnSpPr>
                <a:cxnSpLocks/>
                <a:stCxn id="8" idx="1"/>
                <a:endCxn id="10" idx="5"/>
              </p:cNvCxnSpPr>
              <p:nvPr/>
            </p:nvCxnSpPr>
            <p:spPr>
              <a:xfrm flipH="1" flipV="1">
                <a:off x="7325276" y="3242139"/>
                <a:ext cx="1388869" cy="1988831"/>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직선 연결선 22">
                <a:extLst>
                  <a:ext uri="{FF2B5EF4-FFF2-40B4-BE49-F238E27FC236}">
                    <a16:creationId xmlns:a16="http://schemas.microsoft.com/office/drawing/2014/main" id="{530DD057-F464-4DCE-B856-D45F4529A2D9}"/>
                  </a:ext>
                </a:extLst>
              </p:cNvPr>
              <p:cNvCxnSpPr>
                <a:cxnSpLocks/>
                <a:stCxn id="9" idx="6"/>
                <a:endCxn id="7" idx="2"/>
              </p:cNvCxnSpPr>
              <p:nvPr/>
            </p:nvCxnSpPr>
            <p:spPr>
              <a:xfrm>
                <a:off x="7430718" y="4593701"/>
                <a:ext cx="2945367" cy="0"/>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46" name="TextBox 45">
              <a:extLst>
                <a:ext uri="{FF2B5EF4-FFF2-40B4-BE49-F238E27FC236}">
                  <a16:creationId xmlns:a16="http://schemas.microsoft.com/office/drawing/2014/main" id="{E7775FBC-C400-45D6-BA33-5FA2D26C18FA}"/>
                </a:ext>
              </a:extLst>
            </p:cNvPr>
            <p:cNvSpPr txBox="1"/>
            <p:nvPr/>
          </p:nvSpPr>
          <p:spPr>
            <a:xfrm>
              <a:off x="7195177" y="3378612"/>
              <a:ext cx="1633682" cy="381962"/>
            </a:xfrm>
            <a:prstGeom prst="rect">
              <a:avLst/>
            </a:prstGeom>
            <a:noFill/>
          </p:spPr>
          <p:txBody>
            <a:bodyPr wrap="none" rtlCol="0">
              <a:spAutoFit/>
            </a:bodyPr>
            <a:lstStyle/>
            <a:p>
              <a:r>
                <a:rPr lang="en-US" altLang="ko-KR" sz="2200" dirty="0">
                  <a:solidFill>
                    <a:schemeClr val="bg1">
                      <a:lumMod val="85000"/>
                    </a:schemeClr>
                  </a:solidFill>
                </a:rPr>
                <a:t>P2P Network</a:t>
              </a:r>
              <a:endParaRPr lang="ko-KR" altLang="en-US" sz="2200" dirty="0">
                <a:solidFill>
                  <a:schemeClr val="bg1">
                    <a:lumMod val="85000"/>
                  </a:schemeClr>
                </a:solidFill>
              </a:endParaRPr>
            </a:p>
          </p:txBody>
        </p:sp>
      </p:grpSp>
      <p:graphicFrame>
        <p:nvGraphicFramePr>
          <p:cNvPr id="47" name="표 47">
            <a:extLst>
              <a:ext uri="{FF2B5EF4-FFF2-40B4-BE49-F238E27FC236}">
                <a16:creationId xmlns:a16="http://schemas.microsoft.com/office/drawing/2014/main" id="{84DF31CE-538B-45DE-82C0-B1607939B78E}"/>
              </a:ext>
            </a:extLst>
          </p:cNvPr>
          <p:cNvGraphicFramePr>
            <a:graphicFrameLocks noGrp="1"/>
          </p:cNvGraphicFramePr>
          <p:nvPr>
            <p:extLst>
              <p:ext uri="{D42A27DB-BD31-4B8C-83A1-F6EECF244321}">
                <p14:modId xmlns:p14="http://schemas.microsoft.com/office/powerpoint/2010/main" val="120196598"/>
              </p:ext>
            </p:extLst>
          </p:nvPr>
        </p:nvGraphicFramePr>
        <p:xfrm>
          <a:off x="367259" y="1092911"/>
          <a:ext cx="11459979" cy="1925320"/>
        </p:xfrm>
        <a:graphic>
          <a:graphicData uri="http://schemas.openxmlformats.org/drawingml/2006/table">
            <a:tbl>
              <a:tblPr firstRow="1" bandRow="1">
                <a:tableStyleId>{5C22544A-7EE6-4342-B048-85BDC9FD1C3A}</a:tableStyleId>
              </a:tblPr>
              <a:tblGrid>
                <a:gridCol w="736966">
                  <a:extLst>
                    <a:ext uri="{9D8B030D-6E8A-4147-A177-3AD203B41FA5}">
                      <a16:colId xmlns:a16="http://schemas.microsoft.com/office/drawing/2014/main" val="513183821"/>
                    </a:ext>
                  </a:extLst>
                </a:gridCol>
                <a:gridCol w="5053658">
                  <a:extLst>
                    <a:ext uri="{9D8B030D-6E8A-4147-A177-3AD203B41FA5}">
                      <a16:colId xmlns:a16="http://schemas.microsoft.com/office/drawing/2014/main" val="4161630568"/>
                    </a:ext>
                  </a:extLst>
                </a:gridCol>
                <a:gridCol w="5669355">
                  <a:extLst>
                    <a:ext uri="{9D8B030D-6E8A-4147-A177-3AD203B41FA5}">
                      <a16:colId xmlns:a16="http://schemas.microsoft.com/office/drawing/2014/main" val="2594206196"/>
                    </a:ext>
                  </a:extLst>
                </a:gridCol>
              </a:tblGrid>
              <a:tr h="0">
                <a:tc>
                  <a:txBody>
                    <a:bodyPr/>
                    <a:lstStyle/>
                    <a:p>
                      <a:pPr latinLnBrk="1"/>
                      <a:endParaRPr lang="ko-KR" altLang="en-US" sz="1400" b="0" dirty="0">
                        <a:solidFill>
                          <a:srgbClr val="262626"/>
                        </a:solidFill>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mpd="sng">
                      <a:noFill/>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latinLnBrk="1"/>
                      <a:r>
                        <a:rPr lang="ko-KR" altLang="en-US" sz="1400" b="0" dirty="0">
                          <a:solidFill>
                            <a:srgbClr val="262626"/>
                          </a:solidFill>
                        </a:rPr>
                        <a:t>클라이언트</a:t>
                      </a:r>
                      <a:r>
                        <a:rPr lang="en-US" altLang="ko-KR" sz="1400" b="0" dirty="0">
                          <a:solidFill>
                            <a:srgbClr val="262626"/>
                          </a:solidFill>
                        </a:rPr>
                        <a:t>-</a:t>
                      </a:r>
                      <a:r>
                        <a:rPr lang="ko-KR" altLang="en-US" sz="1400" b="0" dirty="0">
                          <a:solidFill>
                            <a:srgbClr val="262626"/>
                          </a:solidFill>
                        </a:rPr>
                        <a:t>서버</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mpd="sng">
                      <a:noFill/>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latinLnBrk="1"/>
                      <a:r>
                        <a:rPr lang="en-US" altLang="ko-KR" sz="1400" b="0" dirty="0">
                          <a:solidFill>
                            <a:srgbClr val="262626"/>
                          </a:solidFill>
                        </a:rPr>
                        <a:t>P2P Network</a:t>
                      </a:r>
                      <a:endParaRPr lang="ko-KR" altLang="en-US" sz="1400" b="0" dirty="0">
                        <a:solidFill>
                          <a:srgbClr val="262626"/>
                        </a:solidFill>
                      </a:endParaRPr>
                    </a:p>
                  </a:txBody>
                  <a:tcPr>
                    <a:lnL w="12700" cap="flat" cmpd="sng" algn="ctr">
                      <a:solidFill>
                        <a:schemeClr val="bg1">
                          <a:lumMod val="50000"/>
                        </a:schemeClr>
                      </a:solidFill>
                      <a:prstDash val="solid"/>
                      <a:round/>
                      <a:headEnd type="none" w="med" len="med"/>
                      <a:tailEnd type="none" w="med" len="med"/>
                    </a:lnL>
                    <a:lnR w="12700" cmpd="sng">
                      <a:noFill/>
                    </a:lnR>
                    <a:lnT w="12700" cmpd="sng">
                      <a:noFill/>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3588352716"/>
                  </a:ext>
                </a:extLst>
              </a:tr>
              <a:tr h="370840">
                <a:tc>
                  <a:txBody>
                    <a:bodyPr/>
                    <a:lstStyle/>
                    <a:p>
                      <a:pPr algn="ctr" latinLnBrk="1"/>
                      <a:r>
                        <a:rPr lang="ko-KR" altLang="en-US" sz="1400" dirty="0">
                          <a:solidFill>
                            <a:srgbClr val="262626"/>
                          </a:solidFill>
                        </a:rPr>
                        <a:t>특징</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latinLnBrk="1"/>
                      <a:r>
                        <a:rPr lang="ko-KR" altLang="en-US" sz="1400" dirty="0">
                          <a:solidFill>
                            <a:schemeClr val="bg1">
                              <a:lumMod val="85000"/>
                            </a:schemeClr>
                          </a:solidFill>
                        </a:rPr>
                        <a:t>중앙집중</a:t>
                      </a:r>
                      <a:r>
                        <a:rPr lang="en-US" altLang="ko-KR" sz="1400" dirty="0">
                          <a:solidFill>
                            <a:schemeClr val="bg1">
                              <a:lumMod val="85000"/>
                            </a:schemeClr>
                          </a:solidFill>
                        </a:rPr>
                        <a:t>, </a:t>
                      </a:r>
                      <a:r>
                        <a:rPr lang="ko-KR" altLang="en-US" sz="1400" dirty="0">
                          <a:solidFill>
                            <a:schemeClr val="bg1">
                              <a:lumMod val="85000"/>
                            </a:schemeClr>
                          </a:solidFill>
                        </a:rPr>
                        <a:t>상이한 역할과 지위</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ko-KR" altLang="en-US" sz="1400" dirty="0">
                          <a:solidFill>
                            <a:schemeClr val="bg1">
                              <a:lumMod val="85000"/>
                            </a:schemeClr>
                          </a:solidFill>
                        </a:rPr>
                        <a:t>분산 노드</a:t>
                      </a:r>
                      <a:r>
                        <a:rPr lang="en-US" altLang="ko-KR" sz="1400" dirty="0">
                          <a:solidFill>
                            <a:schemeClr val="bg1">
                              <a:lumMod val="85000"/>
                            </a:schemeClr>
                          </a:solidFill>
                        </a:rPr>
                        <a:t>, </a:t>
                      </a:r>
                      <a:r>
                        <a:rPr lang="ko-KR" altLang="en-US" sz="1400" dirty="0">
                          <a:solidFill>
                            <a:schemeClr val="bg1">
                              <a:lumMod val="85000"/>
                            </a:schemeClr>
                          </a:solidFill>
                        </a:rPr>
                        <a:t>동등한 역할과 지위</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4752794"/>
                  </a:ext>
                </a:extLst>
              </a:tr>
              <a:tr h="370840">
                <a:tc>
                  <a:txBody>
                    <a:bodyPr/>
                    <a:lstStyle/>
                    <a:p>
                      <a:pPr algn="ctr" latinLnBrk="1"/>
                      <a:r>
                        <a:rPr lang="ko-KR" altLang="en-US" sz="1400" dirty="0">
                          <a:solidFill>
                            <a:srgbClr val="262626"/>
                          </a:solidFill>
                        </a:rPr>
                        <a:t>장점</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latinLnBrk="1"/>
                      <a:r>
                        <a:rPr lang="ko-KR" altLang="en-US" sz="1400" dirty="0">
                          <a:solidFill>
                            <a:schemeClr val="bg1">
                              <a:lumMod val="85000"/>
                            </a:schemeClr>
                          </a:solidFill>
                        </a:rPr>
                        <a:t>시스템 설계 및 유지보수 쉬움</a:t>
                      </a:r>
                      <a:endParaRPr lang="en-US" altLang="ko-KR" sz="1400" dirty="0">
                        <a:solidFill>
                          <a:schemeClr val="bg1">
                            <a:lumMod val="85000"/>
                          </a:schemeClr>
                        </a:solidFill>
                      </a:endParaRPr>
                    </a:p>
                    <a:p>
                      <a:pPr latinLnBrk="1"/>
                      <a:r>
                        <a:rPr lang="ko-KR" altLang="en-US" sz="1400" dirty="0">
                          <a:solidFill>
                            <a:schemeClr val="bg1">
                              <a:lumMod val="85000"/>
                            </a:schemeClr>
                          </a:solidFill>
                        </a:rPr>
                        <a:t>데이터 통일성</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ko-KR" altLang="en-US" sz="1400" dirty="0">
                          <a:solidFill>
                            <a:schemeClr val="bg1">
                              <a:lumMod val="85000"/>
                            </a:schemeClr>
                          </a:solidFill>
                        </a:rPr>
                        <a:t>노드의 자원과 네트워크 회선을 이용해 부하 분산</a:t>
                      </a:r>
                      <a:endParaRPr lang="en-US" altLang="ko-KR" sz="1400" dirty="0">
                        <a:solidFill>
                          <a:schemeClr val="bg1">
                            <a:lumMod val="85000"/>
                          </a:schemeClr>
                        </a:solidFill>
                      </a:endParaRPr>
                    </a:p>
                    <a:p>
                      <a:pPr latinLnBrk="1"/>
                      <a:r>
                        <a:rPr lang="ko-KR" altLang="en-US" sz="1400" dirty="0">
                          <a:solidFill>
                            <a:schemeClr val="bg1">
                              <a:lumMod val="85000"/>
                            </a:schemeClr>
                          </a:solidFill>
                        </a:rPr>
                        <a:t>노드가 증가해도 시스템 유지할 수 있는 확장성</a:t>
                      </a:r>
                      <a:endParaRPr lang="en-US" altLang="ko-KR" sz="1400" dirty="0">
                        <a:solidFill>
                          <a:schemeClr val="bg1">
                            <a:lumMod val="85000"/>
                          </a:schemeClr>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39915813"/>
                  </a:ext>
                </a:extLst>
              </a:tr>
              <a:tr h="370840">
                <a:tc>
                  <a:txBody>
                    <a:bodyPr/>
                    <a:lstStyle/>
                    <a:p>
                      <a:pPr algn="ctr" latinLnBrk="1"/>
                      <a:r>
                        <a:rPr lang="ko-KR" altLang="en-US" sz="1400" dirty="0">
                          <a:solidFill>
                            <a:srgbClr val="262626"/>
                          </a:solidFill>
                        </a:rPr>
                        <a:t>단점</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85000"/>
                      </a:schemeClr>
                    </a:solidFill>
                  </a:tcPr>
                </a:tc>
                <a:tc>
                  <a:txBody>
                    <a:bodyPr/>
                    <a:lstStyle/>
                    <a:p>
                      <a:pPr latinLnBrk="1"/>
                      <a:r>
                        <a:rPr lang="en-US" altLang="ko-KR" sz="1400" dirty="0">
                          <a:solidFill>
                            <a:schemeClr val="bg1">
                              <a:lumMod val="85000"/>
                            </a:schemeClr>
                          </a:solidFill>
                        </a:rPr>
                        <a:t>SPOF(Single</a:t>
                      </a:r>
                      <a:r>
                        <a:rPr lang="ko-KR" altLang="en-US" sz="1400" dirty="0">
                          <a:solidFill>
                            <a:schemeClr val="bg1">
                              <a:lumMod val="85000"/>
                            </a:schemeClr>
                          </a:solidFill>
                        </a:rPr>
                        <a:t> </a:t>
                      </a:r>
                      <a:r>
                        <a:rPr lang="en-US" altLang="ko-KR" sz="1400" dirty="0">
                          <a:solidFill>
                            <a:schemeClr val="bg1">
                              <a:lumMod val="85000"/>
                            </a:schemeClr>
                          </a:solidFill>
                        </a:rPr>
                        <a:t>Point</a:t>
                      </a:r>
                      <a:r>
                        <a:rPr lang="ko-KR" altLang="en-US" sz="1400" dirty="0">
                          <a:solidFill>
                            <a:schemeClr val="bg1">
                              <a:lumMod val="85000"/>
                            </a:schemeClr>
                          </a:solidFill>
                        </a:rPr>
                        <a:t> </a:t>
                      </a:r>
                      <a:r>
                        <a:rPr lang="en-US" altLang="ko-KR" sz="1400" dirty="0">
                          <a:solidFill>
                            <a:schemeClr val="bg1">
                              <a:lumMod val="85000"/>
                            </a:schemeClr>
                          </a:solidFill>
                        </a:rPr>
                        <a:t>Of Failure) </a:t>
                      </a:r>
                      <a:r>
                        <a:rPr lang="ko-KR" altLang="en-US" sz="1400" dirty="0">
                          <a:solidFill>
                            <a:schemeClr val="bg1">
                              <a:lumMod val="85000"/>
                            </a:schemeClr>
                          </a:solidFill>
                        </a:rPr>
                        <a:t>문제</a:t>
                      </a:r>
                      <a:endParaRPr lang="en-US" altLang="ko-KR" sz="1400" dirty="0">
                        <a:solidFill>
                          <a:schemeClr val="bg1">
                            <a:lumMod val="85000"/>
                          </a:schemeClr>
                        </a:solidFill>
                      </a:endParaRPr>
                    </a:p>
                    <a:p>
                      <a:pPr latinLnBrk="1"/>
                      <a:r>
                        <a:rPr lang="ko-KR" altLang="en-US" sz="1400" dirty="0">
                          <a:solidFill>
                            <a:schemeClr val="bg1">
                              <a:lumMod val="85000"/>
                            </a:schemeClr>
                          </a:solidFill>
                        </a:rPr>
                        <a:t>다수 클라이언트 </a:t>
                      </a:r>
                      <a:r>
                        <a:rPr lang="ko-KR" altLang="en-US" sz="1400" dirty="0" err="1">
                          <a:solidFill>
                            <a:schemeClr val="bg1">
                              <a:lumMod val="85000"/>
                            </a:schemeClr>
                          </a:solidFill>
                        </a:rPr>
                        <a:t>접근시</a:t>
                      </a:r>
                      <a:r>
                        <a:rPr lang="ko-KR" altLang="en-US" sz="1400" dirty="0">
                          <a:solidFill>
                            <a:schemeClr val="bg1">
                              <a:lumMod val="85000"/>
                            </a:schemeClr>
                          </a:solidFill>
                        </a:rPr>
                        <a:t> </a:t>
                      </a:r>
                      <a:r>
                        <a:rPr lang="ko-KR" altLang="en-US" sz="1400" dirty="0" err="1">
                          <a:solidFill>
                            <a:schemeClr val="bg1">
                              <a:lumMod val="85000"/>
                            </a:schemeClr>
                          </a:solidFill>
                        </a:rPr>
                        <a:t>고사양</a:t>
                      </a:r>
                      <a:r>
                        <a:rPr lang="ko-KR" altLang="en-US" sz="1400" dirty="0">
                          <a:solidFill>
                            <a:schemeClr val="bg1">
                              <a:lumMod val="85000"/>
                            </a:schemeClr>
                          </a:solidFill>
                        </a:rPr>
                        <a:t> 서버 및 큰 대역폭 필요</a:t>
                      </a:r>
                    </a:p>
                    <a:p>
                      <a:pPr latinLnBrk="1"/>
                      <a:r>
                        <a:rPr lang="ko-KR" altLang="en-US" sz="1400" dirty="0">
                          <a:solidFill>
                            <a:schemeClr val="bg1">
                              <a:lumMod val="85000"/>
                            </a:schemeClr>
                          </a:solidFill>
                        </a:rPr>
                        <a:t>관리기관의 도덕적 헤이</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ko-KR" altLang="en-US" sz="1400" dirty="0">
                          <a:solidFill>
                            <a:schemeClr val="bg1">
                              <a:lumMod val="85000"/>
                            </a:schemeClr>
                          </a:solidFill>
                        </a:rPr>
                        <a:t>구축 및 다른 노드를 찾는 기능 설계에 많은 노력 필요</a:t>
                      </a:r>
                      <a:endParaRPr lang="en-US" altLang="ko-KR" sz="1400" dirty="0">
                        <a:solidFill>
                          <a:schemeClr val="bg1">
                            <a:lumMod val="85000"/>
                          </a:schemeClr>
                        </a:solidFill>
                      </a:endParaRPr>
                    </a:p>
                    <a:p>
                      <a:pPr latinLnBrk="1"/>
                      <a:r>
                        <a:rPr lang="ko-KR" altLang="en-US" sz="1400" dirty="0">
                          <a:solidFill>
                            <a:schemeClr val="bg1">
                              <a:lumMod val="85000"/>
                            </a:schemeClr>
                          </a:solidFill>
                        </a:rPr>
                        <a:t>네트워크 전송 시간으로 인한 동기화 문제 및 성능 저하 발생 쉬움</a:t>
                      </a:r>
                      <a:endParaRPr lang="en-US" altLang="ko-KR" sz="1400" dirty="0">
                        <a:solidFill>
                          <a:schemeClr val="bg1">
                            <a:lumMod val="85000"/>
                          </a:schemeClr>
                        </a:solidFill>
                      </a:endParaRPr>
                    </a:p>
                    <a:p>
                      <a:pPr latinLnBrk="1"/>
                      <a:endParaRPr lang="ko-KR" altLang="en-US" sz="1400" dirty="0">
                        <a:solidFill>
                          <a:schemeClr val="bg1">
                            <a:lumMod val="85000"/>
                          </a:schemeClr>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5388790"/>
                  </a:ext>
                </a:extLst>
              </a:tr>
            </a:tbl>
          </a:graphicData>
        </a:graphic>
      </p:graphicFrame>
    </p:spTree>
    <p:extLst>
      <p:ext uri="{BB962C8B-B14F-4D97-AF65-F5344CB8AC3E}">
        <p14:creationId xmlns:p14="http://schemas.microsoft.com/office/powerpoint/2010/main" val="38251214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54DC4802-853E-443B-9970-26F9BE427D1C}"/>
              </a:ext>
            </a:extLst>
          </p:cNvPr>
          <p:cNvSpPr>
            <a:spLocks noGrp="1"/>
          </p:cNvSpPr>
          <p:nvPr>
            <p:ph idx="1"/>
          </p:nvPr>
        </p:nvSpPr>
        <p:spPr>
          <a:xfrm>
            <a:off x="241299" y="674860"/>
            <a:ext cx="6529000" cy="6030740"/>
          </a:xfrm>
        </p:spPr>
        <p:txBody>
          <a:bodyPr>
            <a:normAutofit/>
          </a:bodyPr>
          <a:lstStyle/>
          <a:p>
            <a:pPr indent="0">
              <a:buNone/>
            </a:pPr>
            <a:r>
              <a:rPr lang="ko-KR" altLang="en-US" sz="2200" b="1" dirty="0" err="1">
                <a:solidFill>
                  <a:srgbClr val="00C8EB"/>
                </a:solidFill>
              </a:rPr>
              <a:t>퓨어</a:t>
            </a:r>
            <a:r>
              <a:rPr lang="ko-KR" altLang="en-US" sz="2200" b="1" dirty="0">
                <a:solidFill>
                  <a:srgbClr val="00C8EB"/>
                </a:solidFill>
              </a:rPr>
              <a:t> </a:t>
            </a:r>
            <a:r>
              <a:rPr lang="en-US" altLang="ko-KR" sz="2200" b="1" dirty="0">
                <a:solidFill>
                  <a:srgbClr val="00C8EB"/>
                </a:solidFill>
              </a:rPr>
              <a:t>P2P</a:t>
            </a:r>
            <a:r>
              <a:rPr lang="en-US" altLang="ko-KR" sz="2200" b="1" dirty="0"/>
              <a:t> (Pure</a:t>
            </a:r>
            <a:r>
              <a:rPr lang="ko-KR" altLang="en-US" sz="2200" b="1" dirty="0"/>
              <a:t> </a:t>
            </a:r>
            <a:r>
              <a:rPr lang="en-US" altLang="ko-KR" sz="2200" b="1" dirty="0"/>
              <a:t>P2P)</a:t>
            </a:r>
          </a:p>
          <a:p>
            <a:pPr marL="144000"/>
            <a:r>
              <a:rPr lang="ko-KR" altLang="en-US" sz="1800" dirty="0"/>
              <a:t>모든 노드가 동등한 입장에서 네트워크에 연결</a:t>
            </a:r>
            <a:endParaRPr lang="en-US" altLang="ko-KR" sz="1800" dirty="0"/>
          </a:p>
          <a:p>
            <a:pPr marL="144000"/>
            <a:r>
              <a:rPr lang="ko-KR" altLang="en-US" sz="1800" dirty="0"/>
              <a:t>장점 </a:t>
            </a:r>
            <a:r>
              <a:rPr lang="en-US" altLang="ko-KR" sz="1800" dirty="0"/>
              <a:t>: </a:t>
            </a:r>
            <a:r>
              <a:rPr lang="ko-KR" altLang="en-US" sz="1800" dirty="0"/>
              <a:t>새로운 노드 추가 등 확장성 높음</a:t>
            </a:r>
            <a:endParaRPr lang="en-US" altLang="ko-KR" sz="1800" dirty="0"/>
          </a:p>
          <a:p>
            <a:pPr marL="144000"/>
            <a:r>
              <a:rPr lang="ko-KR" altLang="en-US" sz="1800" dirty="0"/>
              <a:t>단점</a:t>
            </a:r>
            <a:r>
              <a:rPr lang="en-US" altLang="ko-KR" sz="1800" dirty="0"/>
              <a:t>: </a:t>
            </a:r>
            <a:r>
              <a:rPr lang="ko-KR" altLang="en-US" sz="1800" dirty="0"/>
              <a:t>시스템 전반을 설계하고 관리하기 어려움</a:t>
            </a:r>
            <a:endParaRPr lang="en-US" altLang="ko-KR" sz="1800" dirty="0"/>
          </a:p>
          <a:p>
            <a:pPr marL="144000"/>
            <a:r>
              <a:rPr lang="ko-KR" altLang="en-US" sz="1800" dirty="0"/>
              <a:t>단점 </a:t>
            </a:r>
            <a:r>
              <a:rPr lang="en-US" altLang="ko-KR" sz="1800" dirty="0"/>
              <a:t>: </a:t>
            </a:r>
            <a:r>
              <a:rPr lang="ko-KR" altLang="en-US" sz="1800" dirty="0"/>
              <a:t>다른 노드들을 발견 및 탐색할 수 있는 알고리즘 구현 필요</a:t>
            </a:r>
            <a:endParaRPr lang="en-US" altLang="ko-KR" sz="1800" dirty="0"/>
          </a:p>
          <a:p>
            <a:pPr marL="144000"/>
            <a:r>
              <a:rPr lang="ko-KR" altLang="en-US" sz="1800" dirty="0" err="1"/>
              <a:t>비트코인</a:t>
            </a:r>
            <a:r>
              <a:rPr lang="en-US" altLang="ko-KR" sz="1800" dirty="0"/>
              <a:t>, </a:t>
            </a:r>
            <a:r>
              <a:rPr lang="ko-KR" altLang="en-US" sz="1800" dirty="0"/>
              <a:t>이더리움 </a:t>
            </a:r>
            <a:endParaRPr lang="en-US" altLang="ko-KR" sz="1800" dirty="0"/>
          </a:p>
          <a:p>
            <a:pPr indent="0">
              <a:buNone/>
            </a:pPr>
            <a:endParaRPr lang="en-US" altLang="ko-KR" sz="1900" dirty="0"/>
          </a:p>
          <a:p>
            <a:pPr indent="0">
              <a:buFont typeface="Arial" panose="020B0604020202020204" pitchFamily="34" charset="0"/>
              <a:buNone/>
            </a:pPr>
            <a:r>
              <a:rPr lang="ko-KR" altLang="en-US" sz="2200" b="1" dirty="0"/>
              <a:t>하이브리드 </a:t>
            </a:r>
            <a:r>
              <a:rPr lang="en-US" altLang="ko-KR" sz="2200" b="1" dirty="0"/>
              <a:t>P2P (Hybrid P2P)</a:t>
            </a:r>
          </a:p>
          <a:p>
            <a:pPr marL="144000"/>
            <a:r>
              <a:rPr lang="ko-KR" altLang="en-US" sz="1800" dirty="0"/>
              <a:t>노드 탐색을 위해 인덱스 서버를 활용</a:t>
            </a:r>
            <a:endParaRPr lang="en-US" altLang="ko-KR" sz="1800" dirty="0"/>
          </a:p>
          <a:p>
            <a:pPr marL="144000"/>
            <a:r>
              <a:rPr lang="ko-KR" altLang="en-US" sz="1800" dirty="0"/>
              <a:t>각 노드가 보유한 데이터의 정보가 인덱스 서버에 기록</a:t>
            </a:r>
            <a:br>
              <a:rPr lang="en-US" altLang="ko-KR" sz="1800" dirty="0"/>
            </a:br>
            <a:r>
              <a:rPr lang="ko-KR" altLang="en-US" sz="1800" dirty="0"/>
              <a:t>노드들의 검색 및 발견 등을 인덱스 서버를 통함</a:t>
            </a:r>
            <a:endParaRPr lang="en-US" altLang="ko-KR" sz="1800" dirty="0"/>
          </a:p>
          <a:p>
            <a:pPr marL="144000"/>
            <a:r>
              <a:rPr lang="ko-KR" altLang="en-US" sz="1800" dirty="0"/>
              <a:t>데이터는 노드들간 직접 주고 받음</a:t>
            </a:r>
            <a:endParaRPr lang="en-US" altLang="ko-KR" sz="1800" dirty="0"/>
          </a:p>
          <a:p>
            <a:pPr marL="144000"/>
            <a:r>
              <a:rPr lang="ko-KR" altLang="en-US" sz="1800" dirty="0"/>
              <a:t>장점</a:t>
            </a:r>
            <a:r>
              <a:rPr lang="en-US" altLang="ko-KR" sz="1800" dirty="0"/>
              <a:t>: </a:t>
            </a:r>
            <a:r>
              <a:rPr lang="ko-KR" altLang="en-US" sz="1800" dirty="0"/>
              <a:t>클라이언트</a:t>
            </a:r>
            <a:r>
              <a:rPr lang="en-US" altLang="ko-KR" sz="1800" dirty="0"/>
              <a:t>-</a:t>
            </a:r>
            <a:r>
              <a:rPr lang="ko-KR" altLang="en-US" sz="1800" dirty="0"/>
              <a:t>서버 처럼 설계와 관리가 용이</a:t>
            </a:r>
            <a:endParaRPr lang="en-US" altLang="ko-KR" sz="1800" dirty="0"/>
          </a:p>
          <a:p>
            <a:pPr marL="144000"/>
            <a:r>
              <a:rPr lang="ko-KR" altLang="en-US" sz="1800" dirty="0"/>
              <a:t>단점</a:t>
            </a:r>
            <a:r>
              <a:rPr lang="en-US" altLang="ko-KR" sz="1800" dirty="0"/>
              <a:t>: </a:t>
            </a:r>
            <a:r>
              <a:rPr lang="ko-KR" altLang="en-US" sz="1800" dirty="0"/>
              <a:t>확장성이 떨어짐</a:t>
            </a:r>
            <a:endParaRPr lang="en-US" altLang="ko-KR" sz="1800" dirty="0"/>
          </a:p>
          <a:p>
            <a:pPr indent="0">
              <a:buNone/>
            </a:pPr>
            <a:endParaRPr lang="en-US" altLang="ko-KR" sz="1800" dirty="0"/>
          </a:p>
          <a:p>
            <a:pPr marL="342900" indent="-342900"/>
            <a:endParaRPr lang="ko-KR" altLang="en-US" dirty="0"/>
          </a:p>
        </p:txBody>
      </p:sp>
      <p:sp>
        <p:nvSpPr>
          <p:cNvPr id="3" name="제목 2">
            <a:extLst>
              <a:ext uri="{FF2B5EF4-FFF2-40B4-BE49-F238E27FC236}">
                <a16:creationId xmlns:a16="http://schemas.microsoft.com/office/drawing/2014/main" id="{A6EEA239-A9EE-4E41-AFF6-E1585300833E}"/>
              </a:ext>
            </a:extLst>
          </p:cNvPr>
          <p:cNvSpPr>
            <a:spLocks noGrp="1"/>
          </p:cNvSpPr>
          <p:nvPr>
            <p:ph type="title"/>
          </p:nvPr>
        </p:nvSpPr>
        <p:spPr/>
        <p:txBody>
          <a:bodyPr/>
          <a:lstStyle/>
          <a:p>
            <a:r>
              <a:rPr lang="en-US" altLang="ko-KR" dirty="0"/>
              <a:t>P2P </a:t>
            </a:r>
            <a:r>
              <a:rPr lang="ko-KR" altLang="en-US" dirty="0"/>
              <a:t>네트워크 </a:t>
            </a:r>
            <a:r>
              <a:rPr lang="en-US" altLang="ko-KR" dirty="0"/>
              <a:t>[ </a:t>
            </a:r>
            <a:r>
              <a:rPr lang="ko-KR" altLang="en-US" dirty="0" err="1"/>
              <a:t>퓨어</a:t>
            </a:r>
            <a:r>
              <a:rPr lang="ko-KR" altLang="en-US" dirty="0"/>
              <a:t> </a:t>
            </a:r>
            <a:r>
              <a:rPr lang="en-US" altLang="ko-KR" dirty="0"/>
              <a:t>P2P</a:t>
            </a:r>
            <a:r>
              <a:rPr lang="ko-KR" altLang="en-US" dirty="0"/>
              <a:t>와 하이브리드 </a:t>
            </a:r>
            <a:r>
              <a:rPr lang="en-US" altLang="ko-KR" dirty="0"/>
              <a:t>P2P</a:t>
            </a:r>
            <a:r>
              <a:rPr lang="ko-KR" altLang="en-US" dirty="0"/>
              <a:t> </a:t>
            </a:r>
            <a:r>
              <a:rPr lang="en-US" altLang="ko-KR" dirty="0"/>
              <a:t>]</a:t>
            </a:r>
            <a:endParaRPr lang="ko-KR" altLang="en-US" dirty="0"/>
          </a:p>
        </p:txBody>
      </p:sp>
      <p:grpSp>
        <p:nvGrpSpPr>
          <p:cNvPr id="29" name="그룹 28">
            <a:extLst>
              <a:ext uri="{FF2B5EF4-FFF2-40B4-BE49-F238E27FC236}">
                <a16:creationId xmlns:a16="http://schemas.microsoft.com/office/drawing/2014/main" id="{52003A8A-5337-4286-B2B0-A6D4F4B7F0E9}"/>
              </a:ext>
            </a:extLst>
          </p:cNvPr>
          <p:cNvGrpSpPr>
            <a:grpSpLocks noChangeAspect="1"/>
          </p:cNvGrpSpPr>
          <p:nvPr/>
        </p:nvGrpSpPr>
        <p:grpSpPr>
          <a:xfrm>
            <a:off x="7232610" y="666436"/>
            <a:ext cx="2552624" cy="2880000"/>
            <a:chOff x="6936818" y="1223646"/>
            <a:chExt cx="2209040" cy="2492352"/>
          </a:xfrm>
        </p:grpSpPr>
        <p:grpSp>
          <p:nvGrpSpPr>
            <p:cNvPr id="30" name="그룹 29">
              <a:extLst>
                <a:ext uri="{FF2B5EF4-FFF2-40B4-BE49-F238E27FC236}">
                  <a16:creationId xmlns:a16="http://schemas.microsoft.com/office/drawing/2014/main" id="{44A80518-001E-4DDD-9351-CF064E75D859}"/>
                </a:ext>
              </a:extLst>
            </p:cNvPr>
            <p:cNvGrpSpPr>
              <a:grpSpLocks noChangeAspect="1"/>
            </p:cNvGrpSpPr>
            <p:nvPr/>
          </p:nvGrpSpPr>
          <p:grpSpPr>
            <a:xfrm>
              <a:off x="6936818" y="1223646"/>
              <a:ext cx="2209040" cy="2088000"/>
              <a:chOff x="6710718" y="1700448"/>
              <a:chExt cx="4385367" cy="4145080"/>
            </a:xfrm>
          </p:grpSpPr>
          <p:sp>
            <p:nvSpPr>
              <p:cNvPr id="32" name="타원 31">
                <a:extLst>
                  <a:ext uri="{FF2B5EF4-FFF2-40B4-BE49-F238E27FC236}">
                    <a16:creationId xmlns:a16="http://schemas.microsoft.com/office/drawing/2014/main" id="{D5F02CB9-7EB3-44EC-BD4D-DFD408989075}"/>
                  </a:ext>
                </a:extLst>
              </p:cNvPr>
              <p:cNvSpPr>
                <a:spLocks noChangeAspect="1"/>
              </p:cNvSpPr>
              <p:nvPr/>
            </p:nvSpPr>
            <p:spPr>
              <a:xfrm>
                <a:off x="8608703" y="1700448"/>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endParaRPr lang="ko-KR" altLang="en-US" sz="200" dirty="0">
                  <a:latin typeface="Arial" panose="020B0604020202020204" pitchFamily="34" charset="0"/>
                </a:endParaRPr>
              </a:p>
            </p:txBody>
          </p:sp>
          <p:sp>
            <p:nvSpPr>
              <p:cNvPr id="33" name="타원 32">
                <a:extLst>
                  <a:ext uri="{FF2B5EF4-FFF2-40B4-BE49-F238E27FC236}">
                    <a16:creationId xmlns:a16="http://schemas.microsoft.com/office/drawing/2014/main" id="{3D821DDB-91E0-4024-B828-8884C1BE78E2}"/>
                  </a:ext>
                </a:extLst>
              </p:cNvPr>
              <p:cNvSpPr>
                <a:spLocks/>
              </p:cNvSpPr>
              <p:nvPr/>
            </p:nvSpPr>
            <p:spPr>
              <a:xfrm>
                <a:off x="10357272" y="2627581"/>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endParaRPr lang="ko-KR" altLang="en-US" sz="200" dirty="0">
                  <a:latin typeface="Arial" panose="020B0604020202020204" pitchFamily="34" charset="0"/>
                </a:endParaRPr>
              </a:p>
            </p:txBody>
          </p:sp>
          <p:sp>
            <p:nvSpPr>
              <p:cNvPr id="34" name="타원 33">
                <a:extLst>
                  <a:ext uri="{FF2B5EF4-FFF2-40B4-BE49-F238E27FC236}">
                    <a16:creationId xmlns:a16="http://schemas.microsoft.com/office/drawing/2014/main" id="{222B9599-7091-4852-8D23-C2FECBCD732E}"/>
                  </a:ext>
                </a:extLst>
              </p:cNvPr>
              <p:cNvSpPr>
                <a:spLocks noChangeAspect="1"/>
              </p:cNvSpPr>
              <p:nvPr/>
            </p:nvSpPr>
            <p:spPr>
              <a:xfrm>
                <a:off x="10376086" y="4233701"/>
                <a:ext cx="719999"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endParaRPr lang="ko-KR" altLang="en-US" sz="200" dirty="0">
                  <a:latin typeface="Arial" panose="020B0604020202020204" pitchFamily="34" charset="0"/>
                </a:endParaRPr>
              </a:p>
            </p:txBody>
          </p:sp>
          <p:sp>
            <p:nvSpPr>
              <p:cNvPr id="35" name="타원 34">
                <a:extLst>
                  <a:ext uri="{FF2B5EF4-FFF2-40B4-BE49-F238E27FC236}">
                    <a16:creationId xmlns:a16="http://schemas.microsoft.com/office/drawing/2014/main" id="{960DD4F5-8C2D-485E-83E1-85489AA0F0A1}"/>
                  </a:ext>
                </a:extLst>
              </p:cNvPr>
              <p:cNvSpPr>
                <a:spLocks noChangeAspect="1"/>
              </p:cNvSpPr>
              <p:nvPr/>
            </p:nvSpPr>
            <p:spPr>
              <a:xfrm>
                <a:off x="8608703" y="5125528"/>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endParaRPr lang="ko-KR" altLang="en-US" sz="200" dirty="0">
                  <a:latin typeface="Arial" panose="020B0604020202020204" pitchFamily="34" charset="0"/>
                </a:endParaRPr>
              </a:p>
            </p:txBody>
          </p:sp>
          <p:sp>
            <p:nvSpPr>
              <p:cNvPr id="36" name="타원 35">
                <a:extLst>
                  <a:ext uri="{FF2B5EF4-FFF2-40B4-BE49-F238E27FC236}">
                    <a16:creationId xmlns:a16="http://schemas.microsoft.com/office/drawing/2014/main" id="{BF69EED6-68F8-4E41-893A-6996A8741417}"/>
                  </a:ext>
                </a:extLst>
              </p:cNvPr>
              <p:cNvSpPr>
                <a:spLocks noChangeAspect="1"/>
              </p:cNvSpPr>
              <p:nvPr/>
            </p:nvSpPr>
            <p:spPr>
              <a:xfrm>
                <a:off x="6710718" y="4233701"/>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endParaRPr lang="ko-KR" altLang="en-US" sz="200" dirty="0">
                  <a:latin typeface="Arial" panose="020B0604020202020204" pitchFamily="34" charset="0"/>
                </a:endParaRPr>
              </a:p>
            </p:txBody>
          </p:sp>
          <p:sp>
            <p:nvSpPr>
              <p:cNvPr id="37" name="타원 36">
                <a:extLst>
                  <a:ext uri="{FF2B5EF4-FFF2-40B4-BE49-F238E27FC236}">
                    <a16:creationId xmlns:a16="http://schemas.microsoft.com/office/drawing/2014/main" id="{42CA0224-20E0-41A7-B6BC-EE894BAF7A7B}"/>
                  </a:ext>
                </a:extLst>
              </p:cNvPr>
              <p:cNvSpPr>
                <a:spLocks noChangeAspect="1"/>
              </p:cNvSpPr>
              <p:nvPr/>
            </p:nvSpPr>
            <p:spPr>
              <a:xfrm>
                <a:off x="6710718" y="2627581"/>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endParaRPr lang="ko-KR" altLang="en-US" sz="200" dirty="0">
                  <a:latin typeface="Arial" panose="020B0604020202020204" pitchFamily="34" charset="0"/>
                </a:endParaRPr>
              </a:p>
            </p:txBody>
          </p:sp>
          <p:cxnSp>
            <p:nvCxnSpPr>
              <p:cNvPr id="38" name="직선 연결선 37">
                <a:extLst>
                  <a:ext uri="{FF2B5EF4-FFF2-40B4-BE49-F238E27FC236}">
                    <a16:creationId xmlns:a16="http://schemas.microsoft.com/office/drawing/2014/main" id="{21CA772B-9D39-4628-B475-3162F4D91513}"/>
                  </a:ext>
                </a:extLst>
              </p:cNvPr>
              <p:cNvCxnSpPr>
                <a:cxnSpLocks/>
                <a:stCxn id="36" idx="0"/>
                <a:endCxn id="37" idx="4"/>
              </p:cNvCxnSpPr>
              <p:nvPr/>
            </p:nvCxnSpPr>
            <p:spPr>
              <a:xfrm flipV="1">
                <a:off x="7070718" y="3347581"/>
                <a:ext cx="0" cy="886120"/>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9" name="직선 연결선 38">
                <a:extLst>
                  <a:ext uri="{FF2B5EF4-FFF2-40B4-BE49-F238E27FC236}">
                    <a16:creationId xmlns:a16="http://schemas.microsoft.com/office/drawing/2014/main" id="{9FDCC246-B1A8-49A8-BB30-D89083F66DAB}"/>
                  </a:ext>
                </a:extLst>
              </p:cNvPr>
              <p:cNvCxnSpPr>
                <a:cxnSpLocks/>
                <a:stCxn id="36" idx="5"/>
                <a:endCxn id="35" idx="2"/>
              </p:cNvCxnSpPr>
              <p:nvPr/>
            </p:nvCxnSpPr>
            <p:spPr>
              <a:xfrm>
                <a:off x="7325276" y="4848259"/>
                <a:ext cx="1283427" cy="637269"/>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0" name="직선 연결선 39">
                <a:extLst>
                  <a:ext uri="{FF2B5EF4-FFF2-40B4-BE49-F238E27FC236}">
                    <a16:creationId xmlns:a16="http://schemas.microsoft.com/office/drawing/2014/main" id="{FDBB4181-6C59-49D5-99F5-4BDBD895B1CB}"/>
                  </a:ext>
                </a:extLst>
              </p:cNvPr>
              <p:cNvCxnSpPr>
                <a:cxnSpLocks/>
                <a:stCxn id="32" idx="2"/>
                <a:endCxn id="37" idx="7"/>
              </p:cNvCxnSpPr>
              <p:nvPr/>
            </p:nvCxnSpPr>
            <p:spPr>
              <a:xfrm flipH="1">
                <a:off x="7325276" y="2060448"/>
                <a:ext cx="1283427" cy="672575"/>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1" name="직선 연결선 40">
                <a:extLst>
                  <a:ext uri="{FF2B5EF4-FFF2-40B4-BE49-F238E27FC236}">
                    <a16:creationId xmlns:a16="http://schemas.microsoft.com/office/drawing/2014/main" id="{9FCA4472-DF1E-4B1C-B9FB-A283D19A8CCE}"/>
                  </a:ext>
                </a:extLst>
              </p:cNvPr>
              <p:cNvCxnSpPr>
                <a:cxnSpLocks/>
                <a:stCxn id="32" idx="6"/>
                <a:endCxn id="33" idx="1"/>
              </p:cNvCxnSpPr>
              <p:nvPr/>
            </p:nvCxnSpPr>
            <p:spPr>
              <a:xfrm>
                <a:off x="9328703" y="2060448"/>
                <a:ext cx="1134011" cy="672575"/>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2" name="직선 연결선 41">
                <a:extLst>
                  <a:ext uri="{FF2B5EF4-FFF2-40B4-BE49-F238E27FC236}">
                    <a16:creationId xmlns:a16="http://schemas.microsoft.com/office/drawing/2014/main" id="{4AC068F7-5CEB-4CFB-9193-AB5C08780837}"/>
                  </a:ext>
                </a:extLst>
              </p:cNvPr>
              <p:cNvCxnSpPr>
                <a:cxnSpLocks/>
                <a:stCxn id="33" idx="4"/>
                <a:endCxn id="34" idx="0"/>
              </p:cNvCxnSpPr>
              <p:nvPr/>
            </p:nvCxnSpPr>
            <p:spPr>
              <a:xfrm>
                <a:off x="10717272" y="3347581"/>
                <a:ext cx="18813" cy="88612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3" name="직선 연결선 42">
                <a:extLst>
                  <a:ext uri="{FF2B5EF4-FFF2-40B4-BE49-F238E27FC236}">
                    <a16:creationId xmlns:a16="http://schemas.microsoft.com/office/drawing/2014/main" id="{C020FF1D-CBAA-4F97-8F1B-47A147AE6470}"/>
                  </a:ext>
                </a:extLst>
              </p:cNvPr>
              <p:cNvCxnSpPr>
                <a:cxnSpLocks/>
                <a:stCxn id="34" idx="3"/>
                <a:endCxn id="35" idx="6"/>
              </p:cNvCxnSpPr>
              <p:nvPr/>
            </p:nvCxnSpPr>
            <p:spPr>
              <a:xfrm flipH="1">
                <a:off x="9328703" y="4848259"/>
                <a:ext cx="1152824" cy="637269"/>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4" name="직선 연결선 43">
                <a:extLst>
                  <a:ext uri="{FF2B5EF4-FFF2-40B4-BE49-F238E27FC236}">
                    <a16:creationId xmlns:a16="http://schemas.microsoft.com/office/drawing/2014/main" id="{FB90F415-6D87-4DBF-9DEA-A6CCA24D6823}"/>
                  </a:ext>
                </a:extLst>
              </p:cNvPr>
              <p:cNvCxnSpPr>
                <a:cxnSpLocks/>
                <a:stCxn id="34" idx="1"/>
                <a:endCxn id="32" idx="4"/>
              </p:cNvCxnSpPr>
              <p:nvPr/>
            </p:nvCxnSpPr>
            <p:spPr>
              <a:xfrm flipH="1" flipV="1">
                <a:off x="8968703" y="2420448"/>
                <a:ext cx="1512824" cy="1918695"/>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5" name="직선 연결선 44">
                <a:extLst>
                  <a:ext uri="{FF2B5EF4-FFF2-40B4-BE49-F238E27FC236}">
                    <a16:creationId xmlns:a16="http://schemas.microsoft.com/office/drawing/2014/main" id="{46049939-BECD-479F-B63D-D8BFF56C850A}"/>
                  </a:ext>
                </a:extLst>
              </p:cNvPr>
              <p:cNvCxnSpPr>
                <a:cxnSpLocks/>
                <a:stCxn id="36" idx="7"/>
                <a:endCxn id="32" idx="4"/>
              </p:cNvCxnSpPr>
              <p:nvPr/>
            </p:nvCxnSpPr>
            <p:spPr>
              <a:xfrm flipV="1">
                <a:off x="7325276" y="2420448"/>
                <a:ext cx="1643427" cy="1918695"/>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6" name="직선 연결선 45">
                <a:extLst>
                  <a:ext uri="{FF2B5EF4-FFF2-40B4-BE49-F238E27FC236}">
                    <a16:creationId xmlns:a16="http://schemas.microsoft.com/office/drawing/2014/main" id="{AA876FB0-57D7-45AA-B835-721DAAB65BE7}"/>
                  </a:ext>
                </a:extLst>
              </p:cNvPr>
              <p:cNvCxnSpPr>
                <a:cxnSpLocks/>
                <a:stCxn id="35" idx="0"/>
                <a:endCxn id="32" idx="4"/>
              </p:cNvCxnSpPr>
              <p:nvPr/>
            </p:nvCxnSpPr>
            <p:spPr>
              <a:xfrm flipV="1">
                <a:off x="8968703" y="2420448"/>
                <a:ext cx="0" cy="2705080"/>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7" name="직선 연결선 46">
                <a:extLst>
                  <a:ext uri="{FF2B5EF4-FFF2-40B4-BE49-F238E27FC236}">
                    <a16:creationId xmlns:a16="http://schemas.microsoft.com/office/drawing/2014/main" id="{29A7047C-89CD-431E-8A0D-122426EFD6DC}"/>
                  </a:ext>
                </a:extLst>
              </p:cNvPr>
              <p:cNvCxnSpPr>
                <a:cxnSpLocks/>
                <a:stCxn id="33" idx="2"/>
                <a:endCxn id="37" idx="6"/>
              </p:cNvCxnSpPr>
              <p:nvPr/>
            </p:nvCxnSpPr>
            <p:spPr>
              <a:xfrm flipH="1">
                <a:off x="7430718" y="2987581"/>
                <a:ext cx="2926554" cy="0"/>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8" name="직선 연결선 47">
                <a:extLst>
                  <a:ext uri="{FF2B5EF4-FFF2-40B4-BE49-F238E27FC236}">
                    <a16:creationId xmlns:a16="http://schemas.microsoft.com/office/drawing/2014/main" id="{B26B1F92-8D87-4A40-A615-E9E4E29E0F15}"/>
                  </a:ext>
                </a:extLst>
              </p:cNvPr>
              <p:cNvCxnSpPr>
                <a:cxnSpLocks/>
                <a:stCxn id="34" idx="1"/>
                <a:endCxn id="37" idx="6"/>
              </p:cNvCxnSpPr>
              <p:nvPr/>
            </p:nvCxnSpPr>
            <p:spPr>
              <a:xfrm flipH="1" flipV="1">
                <a:off x="7430718" y="2987581"/>
                <a:ext cx="3050809" cy="1351562"/>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9" name="직선 연결선 48">
                <a:extLst>
                  <a:ext uri="{FF2B5EF4-FFF2-40B4-BE49-F238E27FC236}">
                    <a16:creationId xmlns:a16="http://schemas.microsoft.com/office/drawing/2014/main" id="{1599D92E-D485-4349-A85D-0FDD8C03DFF6}"/>
                  </a:ext>
                </a:extLst>
              </p:cNvPr>
              <p:cNvCxnSpPr>
                <a:cxnSpLocks/>
                <a:stCxn id="35" idx="1"/>
                <a:endCxn id="37" idx="5"/>
              </p:cNvCxnSpPr>
              <p:nvPr/>
            </p:nvCxnSpPr>
            <p:spPr>
              <a:xfrm flipH="1" flipV="1">
                <a:off x="7325276" y="3242139"/>
                <a:ext cx="1388869" cy="1988831"/>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0" name="직선 연결선 49">
                <a:extLst>
                  <a:ext uri="{FF2B5EF4-FFF2-40B4-BE49-F238E27FC236}">
                    <a16:creationId xmlns:a16="http://schemas.microsoft.com/office/drawing/2014/main" id="{F2D72C5B-F9E2-4A09-BCCE-4B16F49D7120}"/>
                  </a:ext>
                </a:extLst>
              </p:cNvPr>
              <p:cNvCxnSpPr>
                <a:cxnSpLocks/>
                <a:stCxn id="36" idx="6"/>
                <a:endCxn id="34" idx="2"/>
              </p:cNvCxnSpPr>
              <p:nvPr/>
            </p:nvCxnSpPr>
            <p:spPr>
              <a:xfrm>
                <a:off x="7430718" y="4593701"/>
                <a:ext cx="2945367" cy="0"/>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1" name="직선 연결선 50">
                <a:extLst>
                  <a:ext uri="{FF2B5EF4-FFF2-40B4-BE49-F238E27FC236}">
                    <a16:creationId xmlns:a16="http://schemas.microsoft.com/office/drawing/2014/main" id="{A65BCFD4-5682-4F6D-953B-83259851F655}"/>
                  </a:ext>
                </a:extLst>
              </p:cNvPr>
              <p:cNvCxnSpPr>
                <a:cxnSpLocks/>
                <a:stCxn id="35" idx="7"/>
                <a:endCxn id="33" idx="3"/>
              </p:cNvCxnSpPr>
              <p:nvPr/>
            </p:nvCxnSpPr>
            <p:spPr>
              <a:xfrm flipV="1">
                <a:off x="9223261" y="3242139"/>
                <a:ext cx="1239453" cy="1988831"/>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2" name="직선 연결선 51">
                <a:extLst>
                  <a:ext uri="{FF2B5EF4-FFF2-40B4-BE49-F238E27FC236}">
                    <a16:creationId xmlns:a16="http://schemas.microsoft.com/office/drawing/2014/main" id="{70007FF5-9E51-45DD-AB40-02EF13FA1A34}"/>
                  </a:ext>
                </a:extLst>
              </p:cNvPr>
              <p:cNvCxnSpPr>
                <a:cxnSpLocks/>
                <a:stCxn id="36" idx="7"/>
                <a:endCxn id="33" idx="2"/>
              </p:cNvCxnSpPr>
              <p:nvPr/>
            </p:nvCxnSpPr>
            <p:spPr>
              <a:xfrm flipV="1">
                <a:off x="7325276" y="2987581"/>
                <a:ext cx="3031996" cy="1351562"/>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31" name="TextBox 30">
              <a:extLst>
                <a:ext uri="{FF2B5EF4-FFF2-40B4-BE49-F238E27FC236}">
                  <a16:creationId xmlns:a16="http://schemas.microsoft.com/office/drawing/2014/main" id="{C675DB5E-84A0-4BC4-8085-8A2558B02D49}"/>
                </a:ext>
              </a:extLst>
            </p:cNvPr>
            <p:cNvSpPr txBox="1"/>
            <p:nvPr/>
          </p:nvSpPr>
          <p:spPr>
            <a:xfrm>
              <a:off x="7487539" y="3378612"/>
              <a:ext cx="1048959" cy="337386"/>
            </a:xfrm>
            <a:prstGeom prst="rect">
              <a:avLst/>
            </a:prstGeom>
            <a:noFill/>
          </p:spPr>
          <p:txBody>
            <a:bodyPr wrap="none" rtlCol="0">
              <a:spAutoFit/>
            </a:bodyPr>
            <a:lstStyle/>
            <a:p>
              <a:pPr algn="ctr"/>
              <a:r>
                <a:rPr lang="en-US" altLang="ko-KR" sz="2200" dirty="0">
                  <a:solidFill>
                    <a:schemeClr val="bg1">
                      <a:lumMod val="85000"/>
                    </a:schemeClr>
                  </a:solidFill>
                </a:rPr>
                <a:t>Pure P2p</a:t>
              </a:r>
              <a:endParaRPr lang="ko-KR" altLang="en-US" sz="2200" dirty="0">
                <a:solidFill>
                  <a:schemeClr val="bg1">
                    <a:lumMod val="85000"/>
                  </a:schemeClr>
                </a:solidFill>
              </a:endParaRPr>
            </a:p>
          </p:txBody>
        </p:sp>
      </p:grpSp>
      <p:grpSp>
        <p:nvGrpSpPr>
          <p:cNvPr id="100" name="그룹 99">
            <a:extLst>
              <a:ext uri="{FF2B5EF4-FFF2-40B4-BE49-F238E27FC236}">
                <a16:creationId xmlns:a16="http://schemas.microsoft.com/office/drawing/2014/main" id="{35880481-9A16-4D05-9A65-441CB10E7845}"/>
              </a:ext>
            </a:extLst>
          </p:cNvPr>
          <p:cNvGrpSpPr>
            <a:grpSpLocks noChangeAspect="1"/>
          </p:cNvGrpSpPr>
          <p:nvPr/>
        </p:nvGrpSpPr>
        <p:grpSpPr>
          <a:xfrm>
            <a:off x="7230815" y="3754218"/>
            <a:ext cx="4091388" cy="2880491"/>
            <a:chOff x="7185842" y="3388357"/>
            <a:chExt cx="4637239" cy="3264791"/>
          </a:xfrm>
        </p:grpSpPr>
        <p:sp>
          <p:nvSpPr>
            <p:cNvPr id="56" name="타원 55">
              <a:extLst>
                <a:ext uri="{FF2B5EF4-FFF2-40B4-BE49-F238E27FC236}">
                  <a16:creationId xmlns:a16="http://schemas.microsoft.com/office/drawing/2014/main" id="{F230DBF9-F62E-4765-BAD8-9E7759CCB97B}"/>
                </a:ext>
              </a:extLst>
            </p:cNvPr>
            <p:cNvSpPr>
              <a:spLocks noChangeAspect="1"/>
            </p:cNvSpPr>
            <p:nvPr/>
          </p:nvSpPr>
          <p:spPr>
            <a:xfrm>
              <a:off x="8406875" y="3412591"/>
              <a:ext cx="463198" cy="463198"/>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endParaRPr lang="ko-KR" altLang="en-US" sz="200" dirty="0">
                <a:latin typeface="Arial" panose="020B0604020202020204" pitchFamily="34" charset="0"/>
              </a:endParaRPr>
            </a:p>
          </p:txBody>
        </p:sp>
        <p:sp>
          <p:nvSpPr>
            <p:cNvPr id="57" name="타원 56">
              <a:extLst>
                <a:ext uri="{FF2B5EF4-FFF2-40B4-BE49-F238E27FC236}">
                  <a16:creationId xmlns:a16="http://schemas.microsoft.com/office/drawing/2014/main" id="{73041CCD-F9BB-47C1-A9F4-1D345824A1B5}"/>
                </a:ext>
              </a:extLst>
            </p:cNvPr>
            <p:cNvSpPr>
              <a:spLocks/>
            </p:cNvSpPr>
            <p:nvPr/>
          </p:nvSpPr>
          <p:spPr>
            <a:xfrm>
              <a:off x="9531784" y="4009044"/>
              <a:ext cx="463198" cy="463198"/>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endParaRPr lang="ko-KR" altLang="en-US" sz="200" dirty="0">
                <a:latin typeface="Arial" panose="020B0604020202020204" pitchFamily="34" charset="0"/>
              </a:endParaRPr>
            </a:p>
          </p:txBody>
        </p:sp>
        <p:sp>
          <p:nvSpPr>
            <p:cNvPr id="58" name="타원 57">
              <a:extLst>
                <a:ext uri="{FF2B5EF4-FFF2-40B4-BE49-F238E27FC236}">
                  <a16:creationId xmlns:a16="http://schemas.microsoft.com/office/drawing/2014/main" id="{27135187-D628-43E7-B1B2-D27C982B4ED4}"/>
                </a:ext>
              </a:extLst>
            </p:cNvPr>
            <p:cNvSpPr>
              <a:spLocks noChangeAspect="1"/>
            </p:cNvSpPr>
            <p:nvPr/>
          </p:nvSpPr>
          <p:spPr>
            <a:xfrm>
              <a:off x="9543887" y="5042311"/>
              <a:ext cx="463198" cy="463198"/>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endParaRPr lang="ko-KR" altLang="en-US" sz="200" dirty="0">
                <a:latin typeface="Arial" panose="020B0604020202020204" pitchFamily="34" charset="0"/>
              </a:endParaRPr>
            </a:p>
          </p:txBody>
        </p:sp>
        <p:sp>
          <p:nvSpPr>
            <p:cNvPr id="59" name="타원 58">
              <a:extLst>
                <a:ext uri="{FF2B5EF4-FFF2-40B4-BE49-F238E27FC236}">
                  <a16:creationId xmlns:a16="http://schemas.microsoft.com/office/drawing/2014/main" id="{65D409A9-8DE2-4072-8DBD-2D72BDD20766}"/>
                </a:ext>
              </a:extLst>
            </p:cNvPr>
            <p:cNvSpPr>
              <a:spLocks noChangeAspect="1"/>
            </p:cNvSpPr>
            <p:nvPr/>
          </p:nvSpPr>
          <p:spPr>
            <a:xfrm>
              <a:off x="8406875" y="5616051"/>
              <a:ext cx="463198" cy="463198"/>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endParaRPr lang="ko-KR" altLang="en-US" sz="200" dirty="0">
                <a:latin typeface="Arial" panose="020B0604020202020204" pitchFamily="34" charset="0"/>
              </a:endParaRPr>
            </a:p>
          </p:txBody>
        </p:sp>
        <p:sp>
          <p:nvSpPr>
            <p:cNvPr id="60" name="타원 59">
              <a:extLst>
                <a:ext uri="{FF2B5EF4-FFF2-40B4-BE49-F238E27FC236}">
                  <a16:creationId xmlns:a16="http://schemas.microsoft.com/office/drawing/2014/main" id="{98E2D605-3161-4DD0-AE3C-EBB3DEECD301}"/>
                </a:ext>
              </a:extLst>
            </p:cNvPr>
            <p:cNvSpPr>
              <a:spLocks noChangeAspect="1"/>
            </p:cNvSpPr>
            <p:nvPr/>
          </p:nvSpPr>
          <p:spPr>
            <a:xfrm>
              <a:off x="7185842" y="5042311"/>
              <a:ext cx="463198" cy="463198"/>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endParaRPr lang="ko-KR" altLang="en-US" sz="200" dirty="0">
                <a:latin typeface="Arial" panose="020B0604020202020204" pitchFamily="34" charset="0"/>
              </a:endParaRPr>
            </a:p>
          </p:txBody>
        </p:sp>
        <p:sp>
          <p:nvSpPr>
            <p:cNvPr id="61" name="타원 60">
              <a:extLst>
                <a:ext uri="{FF2B5EF4-FFF2-40B4-BE49-F238E27FC236}">
                  <a16:creationId xmlns:a16="http://schemas.microsoft.com/office/drawing/2014/main" id="{093E1F8A-8F55-42B3-AA36-5E69B0F15E37}"/>
                </a:ext>
              </a:extLst>
            </p:cNvPr>
            <p:cNvSpPr>
              <a:spLocks noChangeAspect="1"/>
            </p:cNvSpPr>
            <p:nvPr/>
          </p:nvSpPr>
          <p:spPr>
            <a:xfrm>
              <a:off x="7185842" y="4009044"/>
              <a:ext cx="463198" cy="463198"/>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endParaRPr lang="ko-KR" altLang="en-US" sz="200" dirty="0">
                <a:latin typeface="Arial" panose="020B0604020202020204" pitchFamily="34" charset="0"/>
              </a:endParaRPr>
            </a:p>
          </p:txBody>
        </p:sp>
        <p:sp>
          <p:nvSpPr>
            <p:cNvPr id="55" name="TextBox 54">
              <a:extLst>
                <a:ext uri="{FF2B5EF4-FFF2-40B4-BE49-F238E27FC236}">
                  <a16:creationId xmlns:a16="http://schemas.microsoft.com/office/drawing/2014/main" id="{8A02E0F0-FC72-4E56-86CB-143874105998}"/>
                </a:ext>
              </a:extLst>
            </p:cNvPr>
            <p:cNvSpPr txBox="1"/>
            <p:nvPr/>
          </p:nvSpPr>
          <p:spPr>
            <a:xfrm>
              <a:off x="7328818" y="6164774"/>
              <a:ext cx="2460402" cy="488374"/>
            </a:xfrm>
            <a:prstGeom prst="rect">
              <a:avLst/>
            </a:prstGeom>
            <a:noFill/>
          </p:spPr>
          <p:txBody>
            <a:bodyPr wrap="none" rtlCol="0">
              <a:spAutoFit/>
            </a:bodyPr>
            <a:lstStyle/>
            <a:p>
              <a:pPr algn="ctr"/>
              <a:r>
                <a:rPr lang="ko-KR" altLang="en-US" sz="2200" dirty="0">
                  <a:solidFill>
                    <a:schemeClr val="bg1">
                      <a:lumMod val="85000"/>
                    </a:schemeClr>
                  </a:solidFill>
                </a:rPr>
                <a:t>하이브리드 </a:t>
              </a:r>
              <a:r>
                <a:rPr lang="en-US" altLang="ko-KR" sz="2200" dirty="0">
                  <a:solidFill>
                    <a:schemeClr val="bg1">
                      <a:lumMod val="85000"/>
                    </a:schemeClr>
                  </a:solidFill>
                </a:rPr>
                <a:t>P2P</a:t>
              </a:r>
              <a:endParaRPr lang="ko-KR" altLang="en-US" sz="2200" dirty="0">
                <a:solidFill>
                  <a:schemeClr val="bg1">
                    <a:lumMod val="85000"/>
                  </a:schemeClr>
                </a:solidFill>
              </a:endParaRPr>
            </a:p>
          </p:txBody>
        </p:sp>
        <p:pic>
          <p:nvPicPr>
            <p:cNvPr id="77" name="내용 개체 틀 27">
              <a:extLst>
                <a:ext uri="{FF2B5EF4-FFF2-40B4-BE49-F238E27FC236}">
                  <a16:creationId xmlns:a16="http://schemas.microsoft.com/office/drawing/2014/main" id="{50A2A74F-6C6E-4E03-87D5-EFEAA872DF8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888291" y="3804622"/>
              <a:ext cx="408844" cy="408844"/>
            </a:xfrm>
            <a:prstGeom prst="rect">
              <a:avLst/>
            </a:prstGeom>
          </p:spPr>
        </p:pic>
        <p:sp>
          <p:nvSpPr>
            <p:cNvPr id="78" name="TextBox 77">
              <a:extLst>
                <a:ext uri="{FF2B5EF4-FFF2-40B4-BE49-F238E27FC236}">
                  <a16:creationId xmlns:a16="http://schemas.microsoft.com/office/drawing/2014/main" id="{4EE6EF85-595E-4EE4-9AB6-F9F8A168EB19}"/>
                </a:ext>
              </a:extLst>
            </p:cNvPr>
            <p:cNvSpPr txBox="1"/>
            <p:nvPr/>
          </p:nvSpPr>
          <p:spPr>
            <a:xfrm>
              <a:off x="10529137" y="3388357"/>
              <a:ext cx="1293944" cy="369332"/>
            </a:xfrm>
            <a:prstGeom prst="rect">
              <a:avLst/>
            </a:prstGeom>
            <a:noFill/>
          </p:spPr>
          <p:txBody>
            <a:bodyPr wrap="none" rtlCol="0">
              <a:spAutoFit/>
            </a:bodyPr>
            <a:lstStyle/>
            <a:p>
              <a:r>
                <a:rPr lang="en-US" altLang="ko-KR" dirty="0">
                  <a:solidFill>
                    <a:schemeClr val="bg1">
                      <a:lumMod val="85000"/>
                    </a:schemeClr>
                  </a:solidFill>
                </a:rPr>
                <a:t>Index</a:t>
              </a:r>
              <a:r>
                <a:rPr lang="ko-KR" altLang="en-US" dirty="0">
                  <a:solidFill>
                    <a:schemeClr val="bg1">
                      <a:lumMod val="85000"/>
                    </a:schemeClr>
                  </a:solidFill>
                </a:rPr>
                <a:t> 서버</a:t>
              </a:r>
            </a:p>
          </p:txBody>
        </p:sp>
        <p:cxnSp>
          <p:nvCxnSpPr>
            <p:cNvPr id="83" name="직선 연결선 82">
              <a:extLst>
                <a:ext uri="{FF2B5EF4-FFF2-40B4-BE49-F238E27FC236}">
                  <a16:creationId xmlns:a16="http://schemas.microsoft.com/office/drawing/2014/main" id="{3AA7C035-0367-4723-A8C6-68DC6E370E51}"/>
                </a:ext>
              </a:extLst>
            </p:cNvPr>
            <p:cNvCxnSpPr>
              <a:cxnSpLocks/>
              <a:stCxn id="57" idx="7"/>
              <a:endCxn id="77" idx="1"/>
            </p:cNvCxnSpPr>
            <p:nvPr/>
          </p:nvCxnSpPr>
          <p:spPr>
            <a:xfrm flipV="1">
              <a:off x="9927148" y="4009044"/>
              <a:ext cx="961143" cy="67834"/>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89" name="TextBox 88">
              <a:extLst>
                <a:ext uri="{FF2B5EF4-FFF2-40B4-BE49-F238E27FC236}">
                  <a16:creationId xmlns:a16="http://schemas.microsoft.com/office/drawing/2014/main" id="{4E5548FE-AC56-4D94-B079-81253F9C25D8}"/>
                </a:ext>
              </a:extLst>
            </p:cNvPr>
            <p:cNvSpPr txBox="1"/>
            <p:nvPr/>
          </p:nvSpPr>
          <p:spPr>
            <a:xfrm>
              <a:off x="9886783" y="4238512"/>
              <a:ext cx="1733167" cy="369332"/>
            </a:xfrm>
            <a:prstGeom prst="rect">
              <a:avLst/>
            </a:prstGeom>
            <a:noFill/>
          </p:spPr>
          <p:txBody>
            <a:bodyPr wrap="none" rtlCol="0">
              <a:spAutoFit/>
            </a:bodyPr>
            <a:lstStyle/>
            <a:p>
              <a:r>
                <a:rPr lang="en-US" altLang="ko-KR" dirty="0">
                  <a:solidFill>
                    <a:schemeClr val="bg1">
                      <a:lumMod val="85000"/>
                    </a:schemeClr>
                  </a:solidFill>
                </a:rPr>
                <a:t>① </a:t>
              </a:r>
              <a:r>
                <a:rPr lang="ko-KR" altLang="en-US" dirty="0">
                  <a:solidFill>
                    <a:schemeClr val="bg1">
                      <a:lumMod val="85000"/>
                    </a:schemeClr>
                  </a:solidFill>
                </a:rPr>
                <a:t>인덱스 정보</a:t>
              </a:r>
            </a:p>
          </p:txBody>
        </p:sp>
        <p:cxnSp>
          <p:nvCxnSpPr>
            <p:cNvPr id="90" name="직선 연결선 89">
              <a:extLst>
                <a:ext uri="{FF2B5EF4-FFF2-40B4-BE49-F238E27FC236}">
                  <a16:creationId xmlns:a16="http://schemas.microsoft.com/office/drawing/2014/main" id="{0290A9ED-9E68-4F1E-80F3-11B912865B46}"/>
                </a:ext>
              </a:extLst>
            </p:cNvPr>
            <p:cNvCxnSpPr>
              <a:cxnSpLocks/>
              <a:stCxn id="57" idx="3"/>
              <a:endCxn id="59" idx="0"/>
            </p:cNvCxnSpPr>
            <p:nvPr/>
          </p:nvCxnSpPr>
          <p:spPr>
            <a:xfrm flipH="1">
              <a:off x="8638474" y="4404408"/>
              <a:ext cx="961144" cy="1211643"/>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37DB9A48-0332-4691-80DD-7E7C6A0DAE6B}"/>
                </a:ext>
              </a:extLst>
            </p:cNvPr>
            <p:cNvSpPr txBox="1"/>
            <p:nvPr/>
          </p:nvSpPr>
          <p:spPr>
            <a:xfrm>
              <a:off x="7662886" y="4542240"/>
              <a:ext cx="1430200" cy="369332"/>
            </a:xfrm>
            <a:prstGeom prst="rect">
              <a:avLst/>
            </a:prstGeom>
            <a:noFill/>
          </p:spPr>
          <p:txBody>
            <a:bodyPr wrap="none" rtlCol="0">
              <a:spAutoFit/>
            </a:bodyPr>
            <a:lstStyle/>
            <a:p>
              <a:r>
                <a:rPr lang="en-US" altLang="ko-KR" dirty="0">
                  <a:solidFill>
                    <a:schemeClr val="bg1">
                      <a:lumMod val="85000"/>
                    </a:schemeClr>
                  </a:solidFill>
                </a:rPr>
                <a:t>② P2P </a:t>
              </a:r>
              <a:r>
                <a:rPr lang="ko-KR" altLang="en-US" dirty="0">
                  <a:solidFill>
                    <a:schemeClr val="bg1">
                      <a:lumMod val="85000"/>
                    </a:schemeClr>
                  </a:solidFill>
                </a:rPr>
                <a:t>통신</a:t>
              </a:r>
            </a:p>
          </p:txBody>
        </p:sp>
      </p:grpSp>
    </p:spTree>
    <p:extLst>
      <p:ext uri="{BB962C8B-B14F-4D97-AF65-F5344CB8AC3E}">
        <p14:creationId xmlns:p14="http://schemas.microsoft.com/office/powerpoint/2010/main" val="203233820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619F8188-EE65-4045-85B0-B5AABDC76D90}"/>
              </a:ext>
            </a:extLst>
          </p:cNvPr>
          <p:cNvSpPr>
            <a:spLocks noGrp="1"/>
          </p:cNvSpPr>
          <p:nvPr>
            <p:ph idx="1"/>
          </p:nvPr>
        </p:nvSpPr>
        <p:spPr>
          <a:xfrm>
            <a:off x="241299" y="674860"/>
            <a:ext cx="11683999" cy="3006553"/>
          </a:xfrm>
        </p:spPr>
        <p:txBody>
          <a:bodyPr/>
          <a:lstStyle/>
          <a:p>
            <a:pPr indent="0">
              <a:buNone/>
            </a:pPr>
            <a:r>
              <a:rPr lang="ko-KR" altLang="en-US" sz="2200" dirty="0" err="1"/>
              <a:t>퓨어</a:t>
            </a:r>
            <a:r>
              <a:rPr lang="ko-KR" altLang="en-US" sz="2200" dirty="0"/>
              <a:t> </a:t>
            </a:r>
            <a:r>
              <a:rPr lang="en-US" altLang="ko-KR" sz="2200" dirty="0"/>
              <a:t>P2P</a:t>
            </a:r>
            <a:r>
              <a:rPr lang="ko-KR" altLang="en-US" sz="2200" dirty="0"/>
              <a:t>은 중앙서버 없이  노드 탐색 실현을 위해 프로그램 수준의 네트워크 구축 필요</a:t>
            </a:r>
            <a:endParaRPr lang="en-US" altLang="ko-KR" sz="2200" dirty="0"/>
          </a:p>
          <a:p>
            <a:pPr indent="0">
              <a:buNone/>
            </a:pPr>
            <a:r>
              <a:rPr lang="ko-KR" altLang="en-US" sz="2200" b="1" dirty="0"/>
              <a:t>오버레이 네트워크</a:t>
            </a:r>
            <a:r>
              <a:rPr lang="en-US" altLang="ko-KR" sz="2200" b="1" dirty="0"/>
              <a:t>(Overlay Network)</a:t>
            </a:r>
          </a:p>
          <a:p>
            <a:pPr lvl="1"/>
            <a:r>
              <a:rPr lang="ko-KR" altLang="en-US" sz="2000" dirty="0"/>
              <a:t>물리</a:t>
            </a:r>
            <a:r>
              <a:rPr lang="en-US" altLang="ko-KR" sz="2000" dirty="0"/>
              <a:t> </a:t>
            </a:r>
            <a:r>
              <a:rPr lang="ko-KR" altLang="en-US" sz="2000" dirty="0"/>
              <a:t>네트워크 위에 성립되는 가상의 네트워크</a:t>
            </a:r>
            <a:endParaRPr lang="en-US" altLang="ko-KR" sz="2000" dirty="0"/>
          </a:p>
          <a:p>
            <a:pPr lvl="1"/>
            <a:r>
              <a:rPr lang="ko-KR" altLang="en-US" sz="2000" dirty="0"/>
              <a:t>노드와 노드간 경로로 구성돼 실제 네트워크와 다른 네트워크 토폴로지 구성</a:t>
            </a:r>
            <a:endParaRPr lang="en-US" altLang="ko-KR" sz="2000" dirty="0"/>
          </a:p>
          <a:p>
            <a:pPr lvl="1"/>
            <a:r>
              <a:rPr lang="ko-KR" altLang="en-US" sz="2000" dirty="0"/>
              <a:t>토폴로지와 노드의 검색방법 따른 분류</a:t>
            </a:r>
            <a:endParaRPr lang="en-US" altLang="ko-KR" sz="2000" dirty="0"/>
          </a:p>
          <a:p>
            <a:pPr lvl="2"/>
            <a:r>
              <a:rPr lang="ko-KR" altLang="en-US" sz="1800" dirty="0"/>
              <a:t>비구조화 오버레이</a:t>
            </a:r>
            <a:endParaRPr lang="en-US" altLang="ko-KR" sz="1800" dirty="0"/>
          </a:p>
          <a:p>
            <a:pPr lvl="2"/>
            <a:r>
              <a:rPr lang="ko-KR" altLang="en-US" sz="1800" dirty="0"/>
              <a:t>구조화 오버레이</a:t>
            </a:r>
            <a:endParaRPr lang="en-US" altLang="ko-KR" sz="1800" dirty="0"/>
          </a:p>
          <a:p>
            <a:endParaRPr lang="en-US" altLang="ko-KR" dirty="0"/>
          </a:p>
        </p:txBody>
      </p:sp>
      <p:sp>
        <p:nvSpPr>
          <p:cNvPr id="3" name="제목 2">
            <a:extLst>
              <a:ext uri="{FF2B5EF4-FFF2-40B4-BE49-F238E27FC236}">
                <a16:creationId xmlns:a16="http://schemas.microsoft.com/office/drawing/2014/main" id="{C667A5F9-69A4-49FB-80CE-A070C9601BA7}"/>
              </a:ext>
            </a:extLst>
          </p:cNvPr>
          <p:cNvSpPr>
            <a:spLocks noGrp="1"/>
          </p:cNvSpPr>
          <p:nvPr>
            <p:ph type="title"/>
          </p:nvPr>
        </p:nvSpPr>
        <p:spPr/>
        <p:txBody>
          <a:bodyPr/>
          <a:lstStyle/>
          <a:p>
            <a:r>
              <a:rPr lang="en-US" altLang="ko-KR" dirty="0"/>
              <a:t>P2P </a:t>
            </a:r>
            <a:r>
              <a:rPr lang="ko-KR" altLang="en-US" dirty="0"/>
              <a:t>네트워크 </a:t>
            </a:r>
            <a:r>
              <a:rPr lang="en-US" altLang="ko-KR" dirty="0"/>
              <a:t>[ </a:t>
            </a:r>
            <a:r>
              <a:rPr lang="ko-KR" altLang="en-US" dirty="0" err="1"/>
              <a:t>퓨어</a:t>
            </a:r>
            <a:r>
              <a:rPr lang="ko-KR" altLang="en-US" dirty="0"/>
              <a:t> </a:t>
            </a:r>
            <a:r>
              <a:rPr lang="en-US" altLang="ko-KR" dirty="0"/>
              <a:t>P2P - </a:t>
            </a:r>
            <a:r>
              <a:rPr lang="ko-KR" altLang="en-US" dirty="0"/>
              <a:t>오버레이 네트워크 </a:t>
            </a:r>
            <a:r>
              <a:rPr lang="en-US" altLang="ko-KR" dirty="0"/>
              <a:t>]</a:t>
            </a:r>
            <a:endParaRPr lang="ko-KR" altLang="en-US" dirty="0"/>
          </a:p>
        </p:txBody>
      </p:sp>
      <p:sp>
        <p:nvSpPr>
          <p:cNvPr id="4" name="타원 3">
            <a:extLst>
              <a:ext uri="{FF2B5EF4-FFF2-40B4-BE49-F238E27FC236}">
                <a16:creationId xmlns:a16="http://schemas.microsoft.com/office/drawing/2014/main" id="{89037D4A-9E30-413F-BC9C-BB05C8697D0A}"/>
              </a:ext>
            </a:extLst>
          </p:cNvPr>
          <p:cNvSpPr>
            <a:spLocks noChangeAspect="1"/>
          </p:cNvSpPr>
          <p:nvPr/>
        </p:nvSpPr>
        <p:spPr>
          <a:xfrm>
            <a:off x="493156" y="4713507"/>
            <a:ext cx="463198" cy="463198"/>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3000" dirty="0">
                <a:latin typeface="Arial" panose="020B0604020202020204" pitchFamily="34" charset="0"/>
              </a:rPr>
              <a:t>A</a:t>
            </a:r>
            <a:endParaRPr lang="ko-KR" altLang="en-US" sz="3000" dirty="0">
              <a:latin typeface="Arial" panose="020B0604020202020204" pitchFamily="34" charset="0"/>
            </a:endParaRPr>
          </a:p>
        </p:txBody>
      </p:sp>
      <p:sp>
        <p:nvSpPr>
          <p:cNvPr id="5" name="타원 4">
            <a:extLst>
              <a:ext uri="{FF2B5EF4-FFF2-40B4-BE49-F238E27FC236}">
                <a16:creationId xmlns:a16="http://schemas.microsoft.com/office/drawing/2014/main" id="{A7B9A237-6F0E-477D-A74F-11B381853519}"/>
              </a:ext>
            </a:extLst>
          </p:cNvPr>
          <p:cNvSpPr>
            <a:spLocks noChangeAspect="1"/>
          </p:cNvSpPr>
          <p:nvPr/>
        </p:nvSpPr>
        <p:spPr>
          <a:xfrm>
            <a:off x="1224763" y="5438134"/>
            <a:ext cx="463198" cy="463198"/>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3000" dirty="0">
                <a:latin typeface="Arial" panose="020B0604020202020204" pitchFamily="34" charset="0"/>
              </a:rPr>
              <a:t>C</a:t>
            </a:r>
            <a:endParaRPr lang="ko-KR" altLang="en-US" sz="3000" dirty="0">
              <a:latin typeface="Arial" panose="020B0604020202020204" pitchFamily="34" charset="0"/>
            </a:endParaRPr>
          </a:p>
        </p:txBody>
      </p:sp>
      <p:sp>
        <p:nvSpPr>
          <p:cNvPr id="6" name="타원 5">
            <a:extLst>
              <a:ext uri="{FF2B5EF4-FFF2-40B4-BE49-F238E27FC236}">
                <a16:creationId xmlns:a16="http://schemas.microsoft.com/office/drawing/2014/main" id="{00EDC457-70AE-454D-90EF-D3697AEFA26C}"/>
              </a:ext>
            </a:extLst>
          </p:cNvPr>
          <p:cNvSpPr>
            <a:spLocks noChangeAspect="1"/>
          </p:cNvSpPr>
          <p:nvPr/>
        </p:nvSpPr>
        <p:spPr>
          <a:xfrm>
            <a:off x="1687961" y="3750685"/>
            <a:ext cx="463198" cy="463198"/>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3000" dirty="0">
                <a:latin typeface="Arial" panose="020B0604020202020204" pitchFamily="34" charset="0"/>
              </a:rPr>
              <a:t>B</a:t>
            </a:r>
            <a:endParaRPr lang="ko-KR" altLang="en-US" sz="3000" dirty="0">
              <a:latin typeface="Arial" panose="020B0604020202020204" pitchFamily="34" charset="0"/>
            </a:endParaRPr>
          </a:p>
        </p:txBody>
      </p:sp>
      <p:sp>
        <p:nvSpPr>
          <p:cNvPr id="7" name="타원 6">
            <a:extLst>
              <a:ext uri="{FF2B5EF4-FFF2-40B4-BE49-F238E27FC236}">
                <a16:creationId xmlns:a16="http://schemas.microsoft.com/office/drawing/2014/main" id="{2C2AA850-5986-42C0-9419-2281919F82AE}"/>
              </a:ext>
            </a:extLst>
          </p:cNvPr>
          <p:cNvSpPr>
            <a:spLocks noChangeAspect="1"/>
          </p:cNvSpPr>
          <p:nvPr/>
        </p:nvSpPr>
        <p:spPr>
          <a:xfrm>
            <a:off x="2972568" y="5322503"/>
            <a:ext cx="463198" cy="463198"/>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3000" dirty="0">
                <a:latin typeface="Arial" panose="020B0604020202020204" pitchFamily="34" charset="0"/>
              </a:rPr>
              <a:t>D</a:t>
            </a:r>
            <a:endParaRPr lang="ko-KR" altLang="en-US" sz="3000" dirty="0">
              <a:latin typeface="Arial" panose="020B0604020202020204" pitchFamily="34" charset="0"/>
            </a:endParaRPr>
          </a:p>
        </p:txBody>
      </p:sp>
      <p:sp>
        <p:nvSpPr>
          <p:cNvPr id="8" name="타원 7">
            <a:extLst>
              <a:ext uri="{FF2B5EF4-FFF2-40B4-BE49-F238E27FC236}">
                <a16:creationId xmlns:a16="http://schemas.microsoft.com/office/drawing/2014/main" id="{585ED4DC-D537-4A22-964A-C380826505F1}"/>
              </a:ext>
            </a:extLst>
          </p:cNvPr>
          <p:cNvSpPr>
            <a:spLocks noChangeAspect="1"/>
          </p:cNvSpPr>
          <p:nvPr/>
        </p:nvSpPr>
        <p:spPr>
          <a:xfrm>
            <a:off x="3375826" y="3654149"/>
            <a:ext cx="463198" cy="463198"/>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3000" dirty="0">
                <a:latin typeface="Arial" panose="020B0604020202020204" pitchFamily="34" charset="0"/>
              </a:rPr>
              <a:t>E</a:t>
            </a:r>
            <a:endParaRPr lang="ko-KR" altLang="en-US" sz="3000" dirty="0">
              <a:latin typeface="Arial" panose="020B0604020202020204" pitchFamily="34" charset="0"/>
            </a:endParaRPr>
          </a:p>
        </p:txBody>
      </p:sp>
      <p:pic>
        <p:nvPicPr>
          <p:cNvPr id="14" name="그래픽 13" descr="서버 단색으로 채워진">
            <a:extLst>
              <a:ext uri="{FF2B5EF4-FFF2-40B4-BE49-F238E27FC236}">
                <a16:creationId xmlns:a16="http://schemas.microsoft.com/office/drawing/2014/main" id="{DEB09202-A30C-4FEA-8488-26D87940D2F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517333" y="4476209"/>
            <a:ext cx="468000" cy="468000"/>
          </a:xfrm>
          <a:prstGeom prst="rect">
            <a:avLst/>
          </a:prstGeom>
        </p:spPr>
      </p:pic>
      <p:pic>
        <p:nvPicPr>
          <p:cNvPr id="15" name="그래픽 14" descr="서버 단색으로 채워진">
            <a:extLst>
              <a:ext uri="{FF2B5EF4-FFF2-40B4-BE49-F238E27FC236}">
                <a16:creationId xmlns:a16="http://schemas.microsoft.com/office/drawing/2014/main" id="{2A087693-E37E-41AB-AB24-7274177E219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644094" y="4384041"/>
            <a:ext cx="468000" cy="468000"/>
          </a:xfrm>
          <a:prstGeom prst="rect">
            <a:avLst/>
          </a:prstGeom>
        </p:spPr>
      </p:pic>
      <p:cxnSp>
        <p:nvCxnSpPr>
          <p:cNvPr id="19" name="직선 연결선 18">
            <a:extLst>
              <a:ext uri="{FF2B5EF4-FFF2-40B4-BE49-F238E27FC236}">
                <a16:creationId xmlns:a16="http://schemas.microsoft.com/office/drawing/2014/main" id="{E3B76442-B9D0-411F-8D32-AC14E1DA2566}"/>
              </a:ext>
            </a:extLst>
          </p:cNvPr>
          <p:cNvCxnSpPr>
            <a:stCxn id="4" idx="6"/>
            <a:endCxn id="14" idx="1"/>
          </p:cNvCxnSpPr>
          <p:nvPr/>
        </p:nvCxnSpPr>
        <p:spPr>
          <a:xfrm flipV="1">
            <a:off x="956354" y="4710209"/>
            <a:ext cx="560979" cy="234897"/>
          </a:xfrm>
          <a:prstGeom prst="line">
            <a:avLst/>
          </a:prstGeom>
          <a:ln w="158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 name="직선 연결선 19">
            <a:extLst>
              <a:ext uri="{FF2B5EF4-FFF2-40B4-BE49-F238E27FC236}">
                <a16:creationId xmlns:a16="http://schemas.microsoft.com/office/drawing/2014/main" id="{D095ACBA-8BC6-49D1-9263-6C14F6769B49}"/>
              </a:ext>
            </a:extLst>
          </p:cNvPr>
          <p:cNvCxnSpPr>
            <a:cxnSpLocks/>
            <a:stCxn id="6" idx="4"/>
            <a:endCxn id="14" idx="0"/>
          </p:cNvCxnSpPr>
          <p:nvPr/>
        </p:nvCxnSpPr>
        <p:spPr>
          <a:xfrm flipH="1">
            <a:off x="1751333" y="4213883"/>
            <a:ext cx="168227" cy="262326"/>
          </a:xfrm>
          <a:prstGeom prst="line">
            <a:avLst/>
          </a:prstGeom>
          <a:ln w="158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직선 연결선 22">
            <a:extLst>
              <a:ext uri="{FF2B5EF4-FFF2-40B4-BE49-F238E27FC236}">
                <a16:creationId xmlns:a16="http://schemas.microsoft.com/office/drawing/2014/main" id="{914904F2-048A-45FD-B711-DB7B0CD53844}"/>
              </a:ext>
            </a:extLst>
          </p:cNvPr>
          <p:cNvCxnSpPr>
            <a:cxnSpLocks/>
            <a:stCxn id="5" idx="0"/>
            <a:endCxn id="14" idx="2"/>
          </p:cNvCxnSpPr>
          <p:nvPr/>
        </p:nvCxnSpPr>
        <p:spPr>
          <a:xfrm flipV="1">
            <a:off x="1456362" y="4944209"/>
            <a:ext cx="294971" cy="493925"/>
          </a:xfrm>
          <a:prstGeom prst="line">
            <a:avLst/>
          </a:prstGeom>
          <a:ln w="158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직선 연결선 26">
            <a:extLst>
              <a:ext uri="{FF2B5EF4-FFF2-40B4-BE49-F238E27FC236}">
                <a16:creationId xmlns:a16="http://schemas.microsoft.com/office/drawing/2014/main" id="{DFB3CFE1-9033-479D-B4BA-023B0C720755}"/>
              </a:ext>
            </a:extLst>
          </p:cNvPr>
          <p:cNvCxnSpPr>
            <a:cxnSpLocks/>
            <a:stCxn id="15" idx="1"/>
            <a:endCxn id="14" idx="3"/>
          </p:cNvCxnSpPr>
          <p:nvPr/>
        </p:nvCxnSpPr>
        <p:spPr>
          <a:xfrm flipH="1">
            <a:off x="1985333" y="4618041"/>
            <a:ext cx="658761" cy="92168"/>
          </a:xfrm>
          <a:prstGeom prst="line">
            <a:avLst/>
          </a:prstGeom>
          <a:ln w="158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0" name="직선 연결선 29">
            <a:extLst>
              <a:ext uri="{FF2B5EF4-FFF2-40B4-BE49-F238E27FC236}">
                <a16:creationId xmlns:a16="http://schemas.microsoft.com/office/drawing/2014/main" id="{CA754C59-E3A9-44C4-A55F-FCFE1B410844}"/>
              </a:ext>
            </a:extLst>
          </p:cNvPr>
          <p:cNvCxnSpPr>
            <a:cxnSpLocks/>
            <a:stCxn id="7" idx="0"/>
            <a:endCxn id="15" idx="2"/>
          </p:cNvCxnSpPr>
          <p:nvPr/>
        </p:nvCxnSpPr>
        <p:spPr>
          <a:xfrm flipH="1" flipV="1">
            <a:off x="2878094" y="4852041"/>
            <a:ext cx="326073" cy="470462"/>
          </a:xfrm>
          <a:prstGeom prst="line">
            <a:avLst/>
          </a:prstGeom>
          <a:ln w="158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3" name="직선 연결선 32">
            <a:extLst>
              <a:ext uri="{FF2B5EF4-FFF2-40B4-BE49-F238E27FC236}">
                <a16:creationId xmlns:a16="http://schemas.microsoft.com/office/drawing/2014/main" id="{C5C27FEC-7E50-4AB8-B9A6-0289B7CAF690}"/>
              </a:ext>
            </a:extLst>
          </p:cNvPr>
          <p:cNvCxnSpPr>
            <a:cxnSpLocks/>
            <a:stCxn id="8" idx="3"/>
            <a:endCxn id="15" idx="0"/>
          </p:cNvCxnSpPr>
          <p:nvPr/>
        </p:nvCxnSpPr>
        <p:spPr>
          <a:xfrm flipH="1">
            <a:off x="2878094" y="4049513"/>
            <a:ext cx="565566" cy="334528"/>
          </a:xfrm>
          <a:prstGeom prst="line">
            <a:avLst/>
          </a:prstGeom>
          <a:ln w="158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D9CAC27D-021F-43EC-9DD8-259F4C6898D4}"/>
              </a:ext>
            </a:extLst>
          </p:cNvPr>
          <p:cNvSpPr txBox="1"/>
          <p:nvPr/>
        </p:nvSpPr>
        <p:spPr>
          <a:xfrm>
            <a:off x="1444720" y="6063285"/>
            <a:ext cx="1976823" cy="430887"/>
          </a:xfrm>
          <a:prstGeom prst="rect">
            <a:avLst/>
          </a:prstGeom>
          <a:noFill/>
        </p:spPr>
        <p:txBody>
          <a:bodyPr wrap="none" rtlCol="0">
            <a:spAutoFit/>
          </a:bodyPr>
          <a:lstStyle/>
          <a:p>
            <a:r>
              <a:rPr lang="ko-KR" altLang="en-US" sz="2200" dirty="0">
                <a:solidFill>
                  <a:schemeClr val="bg1">
                    <a:lumMod val="85000"/>
                  </a:schemeClr>
                </a:solidFill>
              </a:rPr>
              <a:t>물리</a:t>
            </a:r>
            <a:r>
              <a:rPr lang="en-US" altLang="ko-KR" sz="2200" dirty="0">
                <a:solidFill>
                  <a:schemeClr val="bg1">
                    <a:lumMod val="85000"/>
                  </a:schemeClr>
                </a:solidFill>
              </a:rPr>
              <a:t> </a:t>
            </a:r>
            <a:r>
              <a:rPr lang="ko-KR" altLang="en-US" sz="2200" dirty="0">
                <a:solidFill>
                  <a:schemeClr val="bg1">
                    <a:lumMod val="85000"/>
                  </a:schemeClr>
                </a:solidFill>
              </a:rPr>
              <a:t>네트워크</a:t>
            </a:r>
          </a:p>
        </p:txBody>
      </p:sp>
      <p:sp>
        <p:nvSpPr>
          <p:cNvPr id="37" name="TextBox 36">
            <a:extLst>
              <a:ext uri="{FF2B5EF4-FFF2-40B4-BE49-F238E27FC236}">
                <a16:creationId xmlns:a16="http://schemas.microsoft.com/office/drawing/2014/main" id="{7E7C0940-523C-41CF-BAB5-62960FCACCEC}"/>
              </a:ext>
            </a:extLst>
          </p:cNvPr>
          <p:cNvSpPr txBox="1"/>
          <p:nvPr/>
        </p:nvSpPr>
        <p:spPr>
          <a:xfrm>
            <a:off x="5533210" y="4110762"/>
            <a:ext cx="1128834" cy="1246495"/>
          </a:xfrm>
          <a:prstGeom prst="rect">
            <a:avLst/>
          </a:prstGeom>
          <a:noFill/>
        </p:spPr>
        <p:txBody>
          <a:bodyPr wrap="none" rtlCol="0">
            <a:spAutoFit/>
          </a:bodyPr>
          <a:lstStyle/>
          <a:p>
            <a:pPr algn="ctr"/>
            <a:r>
              <a:rPr lang="en-US" altLang="ko-KR" sz="2500" dirty="0">
                <a:solidFill>
                  <a:schemeClr val="bg1">
                    <a:lumMod val="85000"/>
                  </a:schemeClr>
                </a:solidFill>
              </a:rPr>
              <a:t>A ↔ B</a:t>
            </a:r>
          </a:p>
          <a:p>
            <a:pPr algn="ctr"/>
            <a:r>
              <a:rPr lang="en-US" altLang="ko-KR" sz="2500" dirty="0">
                <a:solidFill>
                  <a:schemeClr val="bg1">
                    <a:lumMod val="85000"/>
                  </a:schemeClr>
                </a:solidFill>
              </a:rPr>
              <a:t>A ↔ E</a:t>
            </a:r>
            <a:endParaRPr lang="ko-KR" altLang="en-US" sz="2500" dirty="0">
              <a:solidFill>
                <a:schemeClr val="bg1">
                  <a:lumMod val="85000"/>
                </a:schemeClr>
              </a:solidFill>
            </a:endParaRPr>
          </a:p>
          <a:p>
            <a:pPr algn="ctr"/>
            <a:r>
              <a:rPr lang="en-US" altLang="ko-KR" sz="2500" dirty="0">
                <a:solidFill>
                  <a:schemeClr val="bg1">
                    <a:lumMod val="85000"/>
                  </a:schemeClr>
                </a:solidFill>
              </a:rPr>
              <a:t>A ↔ C</a:t>
            </a:r>
            <a:endParaRPr lang="ko-KR" altLang="en-US" sz="2500" dirty="0">
              <a:solidFill>
                <a:schemeClr val="bg1">
                  <a:lumMod val="85000"/>
                </a:schemeClr>
              </a:solidFill>
            </a:endParaRPr>
          </a:p>
        </p:txBody>
      </p:sp>
      <p:sp>
        <p:nvSpPr>
          <p:cNvPr id="38" name="타원 37">
            <a:extLst>
              <a:ext uri="{FF2B5EF4-FFF2-40B4-BE49-F238E27FC236}">
                <a16:creationId xmlns:a16="http://schemas.microsoft.com/office/drawing/2014/main" id="{E32BC154-9B35-47F1-98C4-9AD841B5573B}"/>
              </a:ext>
            </a:extLst>
          </p:cNvPr>
          <p:cNvSpPr>
            <a:spLocks noChangeAspect="1"/>
          </p:cNvSpPr>
          <p:nvPr/>
        </p:nvSpPr>
        <p:spPr>
          <a:xfrm>
            <a:off x="8233456" y="4235537"/>
            <a:ext cx="463198" cy="463198"/>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3000" dirty="0">
                <a:latin typeface="Arial" panose="020B0604020202020204" pitchFamily="34" charset="0"/>
              </a:rPr>
              <a:t>A</a:t>
            </a:r>
            <a:endParaRPr lang="ko-KR" altLang="en-US" sz="3000" dirty="0">
              <a:latin typeface="Arial" panose="020B0604020202020204" pitchFamily="34" charset="0"/>
            </a:endParaRPr>
          </a:p>
        </p:txBody>
      </p:sp>
      <p:sp>
        <p:nvSpPr>
          <p:cNvPr id="39" name="타원 38">
            <a:extLst>
              <a:ext uri="{FF2B5EF4-FFF2-40B4-BE49-F238E27FC236}">
                <a16:creationId xmlns:a16="http://schemas.microsoft.com/office/drawing/2014/main" id="{67CB563B-8845-430B-9A96-0542E1B33D49}"/>
              </a:ext>
            </a:extLst>
          </p:cNvPr>
          <p:cNvSpPr>
            <a:spLocks noChangeAspect="1"/>
          </p:cNvSpPr>
          <p:nvPr/>
        </p:nvSpPr>
        <p:spPr>
          <a:xfrm>
            <a:off x="9196662" y="5064537"/>
            <a:ext cx="463198" cy="463198"/>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3000" dirty="0">
                <a:latin typeface="Arial" panose="020B0604020202020204" pitchFamily="34" charset="0"/>
              </a:rPr>
              <a:t>C</a:t>
            </a:r>
            <a:endParaRPr lang="ko-KR" altLang="en-US" sz="3000" dirty="0">
              <a:latin typeface="Arial" panose="020B0604020202020204" pitchFamily="34" charset="0"/>
            </a:endParaRPr>
          </a:p>
        </p:txBody>
      </p:sp>
      <p:sp>
        <p:nvSpPr>
          <p:cNvPr id="40" name="타원 39">
            <a:extLst>
              <a:ext uri="{FF2B5EF4-FFF2-40B4-BE49-F238E27FC236}">
                <a16:creationId xmlns:a16="http://schemas.microsoft.com/office/drawing/2014/main" id="{42AA5687-830A-4CBB-8794-7C5E6227ADE9}"/>
              </a:ext>
            </a:extLst>
          </p:cNvPr>
          <p:cNvSpPr>
            <a:spLocks noChangeAspect="1"/>
          </p:cNvSpPr>
          <p:nvPr/>
        </p:nvSpPr>
        <p:spPr>
          <a:xfrm>
            <a:off x="9196662" y="3482817"/>
            <a:ext cx="463198" cy="463198"/>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3000" dirty="0">
                <a:latin typeface="Arial" panose="020B0604020202020204" pitchFamily="34" charset="0"/>
              </a:rPr>
              <a:t>B</a:t>
            </a:r>
            <a:endParaRPr lang="ko-KR" altLang="en-US" sz="3000" dirty="0">
              <a:latin typeface="Arial" panose="020B0604020202020204" pitchFamily="34" charset="0"/>
            </a:endParaRPr>
          </a:p>
        </p:txBody>
      </p:sp>
      <p:sp>
        <p:nvSpPr>
          <p:cNvPr id="41" name="타원 40">
            <a:extLst>
              <a:ext uri="{FF2B5EF4-FFF2-40B4-BE49-F238E27FC236}">
                <a16:creationId xmlns:a16="http://schemas.microsoft.com/office/drawing/2014/main" id="{9D5AF7E2-42DD-467C-A0EC-93157C6A3753}"/>
              </a:ext>
            </a:extLst>
          </p:cNvPr>
          <p:cNvSpPr>
            <a:spLocks noChangeAspect="1"/>
          </p:cNvSpPr>
          <p:nvPr/>
        </p:nvSpPr>
        <p:spPr>
          <a:xfrm>
            <a:off x="9891459" y="4247011"/>
            <a:ext cx="463198" cy="463198"/>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3000" dirty="0">
                <a:latin typeface="Arial" panose="020B0604020202020204" pitchFamily="34" charset="0"/>
              </a:rPr>
              <a:t>E</a:t>
            </a:r>
            <a:endParaRPr lang="ko-KR" altLang="en-US" sz="3000" dirty="0">
              <a:latin typeface="Arial" panose="020B0604020202020204" pitchFamily="34" charset="0"/>
            </a:endParaRPr>
          </a:p>
        </p:txBody>
      </p:sp>
      <p:cxnSp>
        <p:nvCxnSpPr>
          <p:cNvPr id="42" name="직선 연결선 41">
            <a:extLst>
              <a:ext uri="{FF2B5EF4-FFF2-40B4-BE49-F238E27FC236}">
                <a16:creationId xmlns:a16="http://schemas.microsoft.com/office/drawing/2014/main" id="{F7EF4E34-33F7-44C3-9F8A-C74406B24B38}"/>
              </a:ext>
            </a:extLst>
          </p:cNvPr>
          <p:cNvCxnSpPr>
            <a:cxnSpLocks/>
            <a:stCxn id="40" idx="3"/>
            <a:endCxn id="38" idx="7"/>
          </p:cNvCxnSpPr>
          <p:nvPr/>
        </p:nvCxnSpPr>
        <p:spPr>
          <a:xfrm flipH="1">
            <a:off x="8628820" y="3878181"/>
            <a:ext cx="635676" cy="425190"/>
          </a:xfrm>
          <a:prstGeom prst="line">
            <a:avLst/>
          </a:prstGeom>
          <a:ln w="158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5" name="직선 연결선 44">
            <a:extLst>
              <a:ext uri="{FF2B5EF4-FFF2-40B4-BE49-F238E27FC236}">
                <a16:creationId xmlns:a16="http://schemas.microsoft.com/office/drawing/2014/main" id="{2182C151-44B5-4022-9F7D-6BCD92189A8A}"/>
              </a:ext>
            </a:extLst>
          </p:cNvPr>
          <p:cNvCxnSpPr>
            <a:cxnSpLocks/>
            <a:stCxn id="41" idx="2"/>
            <a:endCxn id="38" idx="6"/>
          </p:cNvCxnSpPr>
          <p:nvPr/>
        </p:nvCxnSpPr>
        <p:spPr>
          <a:xfrm flipH="1" flipV="1">
            <a:off x="8696654" y="4467136"/>
            <a:ext cx="1194805" cy="11474"/>
          </a:xfrm>
          <a:prstGeom prst="line">
            <a:avLst/>
          </a:prstGeom>
          <a:ln w="158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8" name="직선 연결선 47">
            <a:extLst>
              <a:ext uri="{FF2B5EF4-FFF2-40B4-BE49-F238E27FC236}">
                <a16:creationId xmlns:a16="http://schemas.microsoft.com/office/drawing/2014/main" id="{4E7CF747-7D66-4BDF-9E0C-FE23F3317D7A}"/>
              </a:ext>
            </a:extLst>
          </p:cNvPr>
          <p:cNvCxnSpPr>
            <a:cxnSpLocks/>
            <a:stCxn id="38" idx="5"/>
            <a:endCxn id="39" idx="1"/>
          </p:cNvCxnSpPr>
          <p:nvPr/>
        </p:nvCxnSpPr>
        <p:spPr>
          <a:xfrm>
            <a:off x="8628820" y="4630901"/>
            <a:ext cx="635676" cy="501470"/>
          </a:xfrm>
          <a:prstGeom prst="line">
            <a:avLst/>
          </a:prstGeom>
          <a:ln w="158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259F46A2-3158-456D-9861-A1D3BB83159E}"/>
              </a:ext>
            </a:extLst>
          </p:cNvPr>
          <p:cNvSpPr txBox="1"/>
          <p:nvPr/>
        </p:nvSpPr>
        <p:spPr>
          <a:xfrm>
            <a:off x="8157721" y="6063285"/>
            <a:ext cx="2541080" cy="430887"/>
          </a:xfrm>
          <a:prstGeom prst="rect">
            <a:avLst/>
          </a:prstGeom>
          <a:noFill/>
        </p:spPr>
        <p:txBody>
          <a:bodyPr wrap="none" rtlCol="0">
            <a:spAutoFit/>
          </a:bodyPr>
          <a:lstStyle/>
          <a:p>
            <a:r>
              <a:rPr lang="ko-KR" altLang="en-US" sz="2200" dirty="0">
                <a:solidFill>
                  <a:schemeClr val="bg1">
                    <a:lumMod val="85000"/>
                  </a:schemeClr>
                </a:solidFill>
              </a:rPr>
              <a:t>오버레이 네트워크</a:t>
            </a:r>
          </a:p>
        </p:txBody>
      </p:sp>
      <p:sp>
        <p:nvSpPr>
          <p:cNvPr id="59" name="화살표: 오른쪽 58">
            <a:extLst>
              <a:ext uri="{FF2B5EF4-FFF2-40B4-BE49-F238E27FC236}">
                <a16:creationId xmlns:a16="http://schemas.microsoft.com/office/drawing/2014/main" id="{47B2C70F-1AD5-4575-ACD3-1D1D545A39FF}"/>
              </a:ext>
            </a:extLst>
          </p:cNvPr>
          <p:cNvSpPr/>
          <p:nvPr/>
        </p:nvSpPr>
        <p:spPr>
          <a:xfrm>
            <a:off x="4467069" y="4492364"/>
            <a:ext cx="474640" cy="535634"/>
          </a:xfrm>
          <a:prstGeom prst="rightArrow">
            <a:avLst/>
          </a:prstGeom>
          <a:solidFill>
            <a:schemeClr val="bg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0" name="화살표: 오른쪽 59">
            <a:extLst>
              <a:ext uri="{FF2B5EF4-FFF2-40B4-BE49-F238E27FC236}">
                <a16:creationId xmlns:a16="http://schemas.microsoft.com/office/drawing/2014/main" id="{1F8D2890-891C-49AD-A2F0-F463CE69FFE2}"/>
              </a:ext>
            </a:extLst>
          </p:cNvPr>
          <p:cNvSpPr/>
          <p:nvPr/>
        </p:nvSpPr>
        <p:spPr>
          <a:xfrm>
            <a:off x="7319088" y="4492364"/>
            <a:ext cx="474640" cy="535634"/>
          </a:xfrm>
          <a:prstGeom prst="rightArrow">
            <a:avLst/>
          </a:prstGeom>
          <a:solidFill>
            <a:schemeClr val="bg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62809246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20412837-6CB8-4141-8AA6-CF55E2DB5B73}"/>
              </a:ext>
            </a:extLst>
          </p:cNvPr>
          <p:cNvSpPr>
            <a:spLocks noGrp="1"/>
          </p:cNvSpPr>
          <p:nvPr>
            <p:ph idx="1"/>
          </p:nvPr>
        </p:nvSpPr>
        <p:spPr>
          <a:xfrm>
            <a:off x="241299" y="674860"/>
            <a:ext cx="11683999" cy="3942110"/>
          </a:xfrm>
        </p:spPr>
        <p:txBody>
          <a:bodyPr/>
          <a:lstStyle/>
          <a:p>
            <a:pPr indent="0">
              <a:buFont typeface="Arial" panose="020B0604020202020204" pitchFamily="34" charset="0"/>
              <a:buNone/>
            </a:pPr>
            <a:r>
              <a:rPr lang="ko-KR" altLang="en-US" b="1" dirty="0">
                <a:solidFill>
                  <a:srgbClr val="00C8EB"/>
                </a:solidFill>
              </a:rPr>
              <a:t>비구조화 오버레이</a:t>
            </a:r>
            <a:r>
              <a:rPr lang="ko-KR" altLang="en-US" b="1" dirty="0"/>
              <a:t> </a:t>
            </a:r>
            <a:r>
              <a:rPr lang="en-US" altLang="ko-KR" sz="2000" dirty="0"/>
              <a:t>(</a:t>
            </a:r>
            <a:r>
              <a:rPr lang="ko-KR" altLang="en-US" sz="2000" dirty="0" err="1"/>
              <a:t>비트코인</a:t>
            </a:r>
            <a:r>
              <a:rPr lang="en-US" altLang="ko-KR" sz="2000" dirty="0"/>
              <a:t>,</a:t>
            </a:r>
            <a:r>
              <a:rPr lang="ko-KR" altLang="en-US" sz="2000" dirty="0"/>
              <a:t> 이더리움</a:t>
            </a:r>
            <a:r>
              <a:rPr lang="en-US" altLang="ko-KR" sz="2000" dirty="0"/>
              <a:t>)</a:t>
            </a:r>
            <a:endParaRPr lang="en-US" altLang="ko-KR" b="1" dirty="0"/>
          </a:p>
          <a:p>
            <a:pPr marL="144000"/>
            <a:r>
              <a:rPr lang="ko-KR" altLang="en-US" sz="1800" dirty="0"/>
              <a:t>각 노드가 인접 노드를 선택 시 제약 없음</a:t>
            </a:r>
            <a:endParaRPr lang="en-US" altLang="ko-KR" sz="1800" dirty="0"/>
          </a:p>
          <a:p>
            <a:pPr marL="144000"/>
            <a:r>
              <a:rPr lang="ko-KR" altLang="en-US" sz="1800" dirty="0"/>
              <a:t>노드 탐색은 메시지를 인접 노드에 차례로 전파해 확산시키는 방법을 사용</a:t>
            </a:r>
            <a:endParaRPr lang="en-US" altLang="ko-KR" sz="1800" dirty="0"/>
          </a:p>
          <a:p>
            <a:pPr marL="144000"/>
            <a:r>
              <a:rPr lang="ko-KR" altLang="en-US" sz="1800" dirty="0"/>
              <a:t>장점 </a:t>
            </a:r>
            <a:r>
              <a:rPr lang="en-US" altLang="ko-KR" sz="1800" dirty="0"/>
              <a:t>: </a:t>
            </a:r>
            <a:r>
              <a:rPr lang="ko-KR" altLang="en-US" sz="1800" dirty="0"/>
              <a:t>메시지에 요청 데이터의 메타 정보를 포함</a:t>
            </a:r>
            <a:r>
              <a:rPr lang="en-US" altLang="ko-KR" sz="1800" dirty="0"/>
              <a:t>, </a:t>
            </a:r>
            <a:r>
              <a:rPr lang="ko-KR" altLang="en-US" sz="1800" dirty="0"/>
              <a:t>메타 정보에 맞는 데이터를 가진 노드를 탐색하는 등 유연한 탐색 가능</a:t>
            </a:r>
            <a:endParaRPr lang="en-US" altLang="ko-KR" sz="1800" dirty="0"/>
          </a:p>
          <a:p>
            <a:pPr marL="144000"/>
            <a:r>
              <a:rPr lang="ko-KR" altLang="en-US" sz="1800" dirty="0"/>
              <a:t>단점 </a:t>
            </a:r>
            <a:r>
              <a:rPr lang="en-US" altLang="ko-KR" sz="1800" dirty="0"/>
              <a:t>: </a:t>
            </a:r>
            <a:r>
              <a:rPr lang="ko-KR" altLang="en-US" sz="1800" dirty="0"/>
              <a:t>목적 노드에 메시지 전달 보장 불가</a:t>
            </a:r>
            <a:r>
              <a:rPr lang="en-US" altLang="ko-KR" sz="1800" dirty="0"/>
              <a:t>, </a:t>
            </a:r>
            <a:r>
              <a:rPr lang="ko-KR" altLang="en-US" sz="1800" dirty="0"/>
              <a:t>노드 수 증가 시 네트워크에 메시지가 많아지는 확장성 문제 발생</a:t>
            </a:r>
            <a:endParaRPr lang="en-US" altLang="ko-KR" sz="1800" dirty="0"/>
          </a:p>
          <a:p>
            <a:pPr marL="144000"/>
            <a:r>
              <a:rPr lang="ko-KR" altLang="en-US" sz="1800" dirty="0"/>
              <a:t>슈퍼 노드 </a:t>
            </a:r>
            <a:r>
              <a:rPr lang="en-US" altLang="ko-KR" sz="1800" dirty="0"/>
              <a:t>: </a:t>
            </a:r>
            <a:r>
              <a:rPr lang="ko-KR" altLang="en-US" sz="1800" dirty="0"/>
              <a:t>메시지</a:t>
            </a:r>
            <a:r>
              <a:rPr lang="en-US" altLang="ko-KR" sz="1800" dirty="0"/>
              <a:t> </a:t>
            </a:r>
            <a:r>
              <a:rPr lang="ko-KR" altLang="en-US" sz="1800" dirty="0"/>
              <a:t>전파 문제 해결을 위한 개념 </a:t>
            </a:r>
            <a:r>
              <a:rPr lang="en-US" altLang="ko-KR" sz="1800" dirty="0"/>
              <a:t>(</a:t>
            </a:r>
            <a:r>
              <a:rPr lang="ko-KR" altLang="en-US" sz="1800" dirty="0"/>
              <a:t>일부 시스템</a:t>
            </a:r>
            <a:r>
              <a:rPr lang="en-US" altLang="ko-KR" sz="1800" dirty="0"/>
              <a:t>)</a:t>
            </a:r>
          </a:p>
          <a:p>
            <a:pPr marL="504000" lvl="1"/>
            <a:r>
              <a:rPr lang="ko-KR" altLang="en-US" sz="1600" dirty="0"/>
              <a:t>일부 노드는 일반 노드의 상위 노드인 슈퍼 노드로 구분</a:t>
            </a:r>
            <a:endParaRPr lang="en-US" altLang="ko-KR" sz="1600" dirty="0"/>
          </a:p>
          <a:p>
            <a:pPr marL="504000" lvl="1"/>
            <a:r>
              <a:rPr lang="ko-KR" altLang="en-US" sz="1600" dirty="0"/>
              <a:t>슈퍼 노드는 다수의 일반 노드를 밑에 두고 메시지를 </a:t>
            </a:r>
            <a:r>
              <a:rPr lang="ko-KR" altLang="en-US" sz="1600" dirty="0" err="1"/>
              <a:t>슈퍼노드</a:t>
            </a:r>
            <a:r>
              <a:rPr lang="ko-KR" altLang="en-US" sz="1600" dirty="0"/>
              <a:t> 끼리 전파</a:t>
            </a:r>
            <a:endParaRPr lang="en-US" altLang="ko-KR" sz="1600" dirty="0"/>
          </a:p>
        </p:txBody>
      </p:sp>
      <p:sp>
        <p:nvSpPr>
          <p:cNvPr id="3" name="제목 2">
            <a:extLst>
              <a:ext uri="{FF2B5EF4-FFF2-40B4-BE49-F238E27FC236}">
                <a16:creationId xmlns:a16="http://schemas.microsoft.com/office/drawing/2014/main" id="{8EE9256A-AD86-4709-AA93-DAF92B4B4FFC}"/>
              </a:ext>
            </a:extLst>
          </p:cNvPr>
          <p:cNvSpPr>
            <a:spLocks noGrp="1"/>
          </p:cNvSpPr>
          <p:nvPr>
            <p:ph type="title"/>
          </p:nvPr>
        </p:nvSpPr>
        <p:spPr/>
        <p:txBody>
          <a:bodyPr/>
          <a:lstStyle/>
          <a:p>
            <a:r>
              <a:rPr lang="en-US" altLang="ko-KR" dirty="0"/>
              <a:t>P2P </a:t>
            </a:r>
            <a:r>
              <a:rPr lang="ko-KR" altLang="en-US" dirty="0"/>
              <a:t>네트워크 </a:t>
            </a:r>
            <a:r>
              <a:rPr lang="en-US" altLang="ko-KR" dirty="0"/>
              <a:t>[ </a:t>
            </a:r>
            <a:r>
              <a:rPr lang="ko-KR" altLang="en-US" dirty="0" err="1"/>
              <a:t>퓨어</a:t>
            </a:r>
            <a:r>
              <a:rPr lang="ko-KR" altLang="en-US" dirty="0"/>
              <a:t> </a:t>
            </a:r>
            <a:r>
              <a:rPr lang="en-US" altLang="ko-KR" dirty="0"/>
              <a:t>P2P - </a:t>
            </a:r>
            <a:r>
              <a:rPr lang="ko-KR" altLang="en-US" dirty="0"/>
              <a:t>오버레이 네트워크 </a:t>
            </a:r>
            <a:r>
              <a:rPr lang="en-US" altLang="ko-KR" dirty="0"/>
              <a:t>]</a:t>
            </a:r>
            <a:endParaRPr lang="ko-KR" altLang="en-US" dirty="0"/>
          </a:p>
        </p:txBody>
      </p:sp>
      <p:sp>
        <p:nvSpPr>
          <p:cNvPr id="4" name="타원 3">
            <a:extLst>
              <a:ext uri="{FF2B5EF4-FFF2-40B4-BE49-F238E27FC236}">
                <a16:creationId xmlns:a16="http://schemas.microsoft.com/office/drawing/2014/main" id="{21C918F7-2A7B-4B33-B043-F1F59CA8E179}"/>
              </a:ext>
            </a:extLst>
          </p:cNvPr>
          <p:cNvSpPr>
            <a:spLocks/>
          </p:cNvSpPr>
          <p:nvPr/>
        </p:nvSpPr>
        <p:spPr>
          <a:xfrm>
            <a:off x="2609558" y="4264351"/>
            <a:ext cx="463198" cy="463198"/>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endParaRPr lang="ko-KR" altLang="en-US" sz="200" dirty="0">
              <a:latin typeface="Arial" panose="020B0604020202020204" pitchFamily="34" charset="0"/>
            </a:endParaRPr>
          </a:p>
        </p:txBody>
      </p:sp>
      <p:sp>
        <p:nvSpPr>
          <p:cNvPr id="5" name="타원 4">
            <a:extLst>
              <a:ext uri="{FF2B5EF4-FFF2-40B4-BE49-F238E27FC236}">
                <a16:creationId xmlns:a16="http://schemas.microsoft.com/office/drawing/2014/main" id="{1C53A5B5-2DC1-4AF8-850E-9749AE5E00AF}"/>
              </a:ext>
            </a:extLst>
          </p:cNvPr>
          <p:cNvSpPr>
            <a:spLocks noChangeAspect="1"/>
          </p:cNvSpPr>
          <p:nvPr/>
        </p:nvSpPr>
        <p:spPr>
          <a:xfrm>
            <a:off x="1867336" y="5521996"/>
            <a:ext cx="463198" cy="463198"/>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endParaRPr lang="ko-KR" altLang="en-US" sz="200" dirty="0">
              <a:latin typeface="Arial" panose="020B0604020202020204" pitchFamily="34" charset="0"/>
            </a:endParaRPr>
          </a:p>
        </p:txBody>
      </p:sp>
      <p:sp>
        <p:nvSpPr>
          <p:cNvPr id="6" name="타원 5">
            <a:extLst>
              <a:ext uri="{FF2B5EF4-FFF2-40B4-BE49-F238E27FC236}">
                <a16:creationId xmlns:a16="http://schemas.microsoft.com/office/drawing/2014/main" id="{19509FD1-378A-46D9-97BA-90834AA810F8}"/>
              </a:ext>
            </a:extLst>
          </p:cNvPr>
          <p:cNvSpPr>
            <a:spLocks noChangeAspect="1"/>
          </p:cNvSpPr>
          <p:nvPr/>
        </p:nvSpPr>
        <p:spPr>
          <a:xfrm>
            <a:off x="627035" y="5181217"/>
            <a:ext cx="463198" cy="463198"/>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endParaRPr lang="ko-KR" altLang="en-US" sz="200" dirty="0">
              <a:latin typeface="Arial" panose="020B0604020202020204" pitchFamily="34" charset="0"/>
            </a:endParaRPr>
          </a:p>
        </p:txBody>
      </p:sp>
      <p:sp>
        <p:nvSpPr>
          <p:cNvPr id="7" name="타원 6">
            <a:extLst>
              <a:ext uri="{FF2B5EF4-FFF2-40B4-BE49-F238E27FC236}">
                <a16:creationId xmlns:a16="http://schemas.microsoft.com/office/drawing/2014/main" id="{B9AB1FFF-15C7-43F6-B2A8-30F46ED4B025}"/>
              </a:ext>
            </a:extLst>
          </p:cNvPr>
          <p:cNvSpPr>
            <a:spLocks noChangeAspect="1"/>
          </p:cNvSpPr>
          <p:nvPr/>
        </p:nvSpPr>
        <p:spPr>
          <a:xfrm>
            <a:off x="1378215" y="4309672"/>
            <a:ext cx="463198" cy="463198"/>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endParaRPr lang="ko-KR" altLang="en-US" sz="200" dirty="0">
              <a:latin typeface="Arial" panose="020B0604020202020204" pitchFamily="34" charset="0"/>
            </a:endParaRPr>
          </a:p>
        </p:txBody>
      </p:sp>
      <p:sp>
        <p:nvSpPr>
          <p:cNvPr id="8" name="타원 7">
            <a:extLst>
              <a:ext uri="{FF2B5EF4-FFF2-40B4-BE49-F238E27FC236}">
                <a16:creationId xmlns:a16="http://schemas.microsoft.com/office/drawing/2014/main" id="{C1890D28-7A6F-4259-A107-0752BC8880BF}"/>
              </a:ext>
            </a:extLst>
          </p:cNvPr>
          <p:cNvSpPr>
            <a:spLocks noChangeAspect="1"/>
          </p:cNvSpPr>
          <p:nvPr/>
        </p:nvSpPr>
        <p:spPr>
          <a:xfrm>
            <a:off x="3421543" y="5181217"/>
            <a:ext cx="463198" cy="463198"/>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endParaRPr lang="ko-KR" altLang="en-US" sz="200" dirty="0">
              <a:latin typeface="Arial" panose="020B0604020202020204" pitchFamily="34" charset="0"/>
            </a:endParaRPr>
          </a:p>
        </p:txBody>
      </p:sp>
      <p:cxnSp>
        <p:nvCxnSpPr>
          <p:cNvPr id="10" name="직선 연결선 9">
            <a:extLst>
              <a:ext uri="{FF2B5EF4-FFF2-40B4-BE49-F238E27FC236}">
                <a16:creationId xmlns:a16="http://schemas.microsoft.com/office/drawing/2014/main" id="{5EA9122C-55FA-4850-BF0B-F50343705104}"/>
              </a:ext>
            </a:extLst>
          </p:cNvPr>
          <p:cNvCxnSpPr>
            <a:stCxn id="6" idx="7"/>
            <a:endCxn id="7" idx="3"/>
          </p:cNvCxnSpPr>
          <p:nvPr/>
        </p:nvCxnSpPr>
        <p:spPr>
          <a:xfrm flipV="1">
            <a:off x="1022399" y="4705036"/>
            <a:ext cx="423650" cy="544015"/>
          </a:xfrm>
          <a:prstGeom prst="line">
            <a:avLst/>
          </a:prstGeom>
          <a:ln w="158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직선 연결선 10">
            <a:extLst>
              <a:ext uri="{FF2B5EF4-FFF2-40B4-BE49-F238E27FC236}">
                <a16:creationId xmlns:a16="http://schemas.microsoft.com/office/drawing/2014/main" id="{A985FB8F-741E-429D-BAE9-460D0F27E55F}"/>
              </a:ext>
            </a:extLst>
          </p:cNvPr>
          <p:cNvCxnSpPr>
            <a:cxnSpLocks/>
            <a:stCxn id="6" idx="6"/>
            <a:endCxn id="5" idx="2"/>
          </p:cNvCxnSpPr>
          <p:nvPr/>
        </p:nvCxnSpPr>
        <p:spPr>
          <a:xfrm>
            <a:off x="1090233" y="5412816"/>
            <a:ext cx="777103" cy="340779"/>
          </a:xfrm>
          <a:prstGeom prst="line">
            <a:avLst/>
          </a:prstGeom>
          <a:ln w="158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직선 연결선 13">
            <a:extLst>
              <a:ext uri="{FF2B5EF4-FFF2-40B4-BE49-F238E27FC236}">
                <a16:creationId xmlns:a16="http://schemas.microsoft.com/office/drawing/2014/main" id="{B84D9946-D010-41EE-B320-A0EC986FCFB5}"/>
              </a:ext>
            </a:extLst>
          </p:cNvPr>
          <p:cNvCxnSpPr>
            <a:cxnSpLocks/>
            <a:stCxn id="7" idx="5"/>
            <a:endCxn id="5" idx="0"/>
          </p:cNvCxnSpPr>
          <p:nvPr/>
        </p:nvCxnSpPr>
        <p:spPr>
          <a:xfrm>
            <a:off x="1773579" y="4705036"/>
            <a:ext cx="325356" cy="816960"/>
          </a:xfrm>
          <a:prstGeom prst="line">
            <a:avLst/>
          </a:prstGeom>
          <a:ln w="158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직선 연결선 16">
            <a:extLst>
              <a:ext uri="{FF2B5EF4-FFF2-40B4-BE49-F238E27FC236}">
                <a16:creationId xmlns:a16="http://schemas.microsoft.com/office/drawing/2014/main" id="{54BC7961-3E20-4E62-9AC3-C6EEE0DD0D1E}"/>
              </a:ext>
            </a:extLst>
          </p:cNvPr>
          <p:cNvCxnSpPr>
            <a:cxnSpLocks/>
            <a:stCxn id="7" idx="6"/>
            <a:endCxn id="4" idx="2"/>
          </p:cNvCxnSpPr>
          <p:nvPr/>
        </p:nvCxnSpPr>
        <p:spPr>
          <a:xfrm flipV="1">
            <a:off x="1841413" y="4495950"/>
            <a:ext cx="768145" cy="45321"/>
          </a:xfrm>
          <a:prstGeom prst="line">
            <a:avLst/>
          </a:prstGeom>
          <a:ln w="158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직선 연결선 20">
            <a:extLst>
              <a:ext uri="{FF2B5EF4-FFF2-40B4-BE49-F238E27FC236}">
                <a16:creationId xmlns:a16="http://schemas.microsoft.com/office/drawing/2014/main" id="{22098CB3-7D4F-4051-8D25-10BA764A6FCF}"/>
              </a:ext>
            </a:extLst>
          </p:cNvPr>
          <p:cNvCxnSpPr>
            <a:cxnSpLocks/>
            <a:stCxn id="5" idx="7"/>
            <a:endCxn id="4" idx="3"/>
          </p:cNvCxnSpPr>
          <p:nvPr/>
        </p:nvCxnSpPr>
        <p:spPr>
          <a:xfrm flipV="1">
            <a:off x="2262700" y="4659715"/>
            <a:ext cx="414692" cy="930115"/>
          </a:xfrm>
          <a:prstGeom prst="line">
            <a:avLst/>
          </a:prstGeom>
          <a:ln w="158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직선 연결선 23">
            <a:extLst>
              <a:ext uri="{FF2B5EF4-FFF2-40B4-BE49-F238E27FC236}">
                <a16:creationId xmlns:a16="http://schemas.microsoft.com/office/drawing/2014/main" id="{C469B991-7FEF-4270-9369-58B59A93AF15}"/>
              </a:ext>
            </a:extLst>
          </p:cNvPr>
          <p:cNvCxnSpPr>
            <a:cxnSpLocks/>
            <a:stCxn id="8" idx="1"/>
            <a:endCxn id="4" idx="5"/>
          </p:cNvCxnSpPr>
          <p:nvPr/>
        </p:nvCxnSpPr>
        <p:spPr>
          <a:xfrm flipH="1" flipV="1">
            <a:off x="3004922" y="4659715"/>
            <a:ext cx="484455" cy="589336"/>
          </a:xfrm>
          <a:prstGeom prst="line">
            <a:avLst/>
          </a:prstGeom>
          <a:ln w="158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 name="직선 연결선 26">
            <a:extLst>
              <a:ext uri="{FF2B5EF4-FFF2-40B4-BE49-F238E27FC236}">
                <a16:creationId xmlns:a16="http://schemas.microsoft.com/office/drawing/2014/main" id="{9A51F98E-3A4F-4403-A80C-C722E38AB820}"/>
              </a:ext>
            </a:extLst>
          </p:cNvPr>
          <p:cNvCxnSpPr>
            <a:cxnSpLocks/>
            <a:stCxn id="8" idx="2"/>
            <a:endCxn id="5" idx="6"/>
          </p:cNvCxnSpPr>
          <p:nvPr/>
        </p:nvCxnSpPr>
        <p:spPr>
          <a:xfrm flipH="1">
            <a:off x="2330534" y="5412816"/>
            <a:ext cx="1091009" cy="340779"/>
          </a:xfrm>
          <a:prstGeom prst="line">
            <a:avLst/>
          </a:prstGeom>
          <a:ln w="158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0" name="타원 29">
            <a:extLst>
              <a:ext uri="{FF2B5EF4-FFF2-40B4-BE49-F238E27FC236}">
                <a16:creationId xmlns:a16="http://schemas.microsoft.com/office/drawing/2014/main" id="{942AB669-93F4-464C-BF2D-48EC1D1ABFAF}"/>
              </a:ext>
            </a:extLst>
          </p:cNvPr>
          <p:cNvSpPr>
            <a:spLocks noChangeAspect="1"/>
          </p:cNvSpPr>
          <p:nvPr/>
        </p:nvSpPr>
        <p:spPr>
          <a:xfrm>
            <a:off x="3816907" y="4223375"/>
            <a:ext cx="463198" cy="463198"/>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endParaRPr lang="ko-KR" altLang="en-US" sz="200" dirty="0">
              <a:latin typeface="Arial" panose="020B0604020202020204" pitchFamily="34" charset="0"/>
            </a:endParaRPr>
          </a:p>
        </p:txBody>
      </p:sp>
      <p:cxnSp>
        <p:nvCxnSpPr>
          <p:cNvPr id="31" name="직선 연결선 30">
            <a:extLst>
              <a:ext uri="{FF2B5EF4-FFF2-40B4-BE49-F238E27FC236}">
                <a16:creationId xmlns:a16="http://schemas.microsoft.com/office/drawing/2014/main" id="{C7731DFB-2F92-451F-89EE-97B50C62E6FF}"/>
              </a:ext>
            </a:extLst>
          </p:cNvPr>
          <p:cNvCxnSpPr>
            <a:cxnSpLocks/>
            <a:stCxn id="30" idx="2"/>
            <a:endCxn id="4" idx="6"/>
          </p:cNvCxnSpPr>
          <p:nvPr/>
        </p:nvCxnSpPr>
        <p:spPr>
          <a:xfrm flipH="1">
            <a:off x="3072756" y="4454974"/>
            <a:ext cx="744151" cy="40976"/>
          </a:xfrm>
          <a:prstGeom prst="line">
            <a:avLst/>
          </a:prstGeom>
          <a:ln w="158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4" name="직선 연결선 33">
            <a:extLst>
              <a:ext uri="{FF2B5EF4-FFF2-40B4-BE49-F238E27FC236}">
                <a16:creationId xmlns:a16="http://schemas.microsoft.com/office/drawing/2014/main" id="{58383290-D002-445D-82B4-3D5B605FF7A7}"/>
              </a:ext>
            </a:extLst>
          </p:cNvPr>
          <p:cNvCxnSpPr>
            <a:cxnSpLocks/>
            <a:stCxn id="30" idx="3"/>
            <a:endCxn id="8" idx="0"/>
          </p:cNvCxnSpPr>
          <p:nvPr/>
        </p:nvCxnSpPr>
        <p:spPr>
          <a:xfrm flipH="1">
            <a:off x="3653142" y="4618739"/>
            <a:ext cx="231599" cy="562478"/>
          </a:xfrm>
          <a:prstGeom prst="line">
            <a:avLst/>
          </a:prstGeom>
          <a:ln w="158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F1E66545-FDF6-4B27-8010-7DA5682CF3B5}"/>
              </a:ext>
            </a:extLst>
          </p:cNvPr>
          <p:cNvSpPr txBox="1"/>
          <p:nvPr/>
        </p:nvSpPr>
        <p:spPr>
          <a:xfrm>
            <a:off x="1444720" y="6063285"/>
            <a:ext cx="2541080" cy="430887"/>
          </a:xfrm>
          <a:prstGeom prst="rect">
            <a:avLst/>
          </a:prstGeom>
          <a:noFill/>
        </p:spPr>
        <p:txBody>
          <a:bodyPr wrap="none" rtlCol="0">
            <a:spAutoFit/>
          </a:bodyPr>
          <a:lstStyle/>
          <a:p>
            <a:pPr algn="ctr"/>
            <a:r>
              <a:rPr lang="ko-KR" altLang="en-US" sz="2200" dirty="0">
                <a:solidFill>
                  <a:schemeClr val="bg1">
                    <a:lumMod val="85000"/>
                  </a:schemeClr>
                </a:solidFill>
              </a:rPr>
              <a:t>비구조화 오버레이</a:t>
            </a:r>
          </a:p>
        </p:txBody>
      </p:sp>
      <p:sp>
        <p:nvSpPr>
          <p:cNvPr id="38" name="타원 37">
            <a:extLst>
              <a:ext uri="{FF2B5EF4-FFF2-40B4-BE49-F238E27FC236}">
                <a16:creationId xmlns:a16="http://schemas.microsoft.com/office/drawing/2014/main" id="{4D54C4A3-86AA-4579-BADF-1C4496F5BDE2}"/>
              </a:ext>
            </a:extLst>
          </p:cNvPr>
          <p:cNvSpPr>
            <a:spLocks/>
          </p:cNvSpPr>
          <p:nvPr/>
        </p:nvSpPr>
        <p:spPr>
          <a:xfrm>
            <a:off x="8991084" y="4854258"/>
            <a:ext cx="463198" cy="463198"/>
          </a:xfrm>
          <a:prstGeom prst="ellipse">
            <a:avLst/>
          </a:prstGeom>
          <a:solidFill>
            <a:srgbClr val="FFC700"/>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endParaRPr lang="ko-KR" altLang="en-US" sz="200" dirty="0">
              <a:latin typeface="Arial" panose="020B0604020202020204" pitchFamily="34" charset="0"/>
            </a:endParaRPr>
          </a:p>
        </p:txBody>
      </p:sp>
      <p:sp>
        <p:nvSpPr>
          <p:cNvPr id="39" name="타원 38">
            <a:extLst>
              <a:ext uri="{FF2B5EF4-FFF2-40B4-BE49-F238E27FC236}">
                <a16:creationId xmlns:a16="http://schemas.microsoft.com/office/drawing/2014/main" id="{1D249363-99AC-4452-865E-EEA5227EDA36}"/>
              </a:ext>
            </a:extLst>
          </p:cNvPr>
          <p:cNvSpPr>
            <a:spLocks noChangeAspect="1"/>
          </p:cNvSpPr>
          <p:nvPr/>
        </p:nvSpPr>
        <p:spPr>
          <a:xfrm>
            <a:off x="7844061" y="5467411"/>
            <a:ext cx="463198" cy="463198"/>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endParaRPr lang="ko-KR" altLang="en-US" sz="200" dirty="0">
              <a:latin typeface="Arial" panose="020B0604020202020204" pitchFamily="34" charset="0"/>
            </a:endParaRPr>
          </a:p>
        </p:txBody>
      </p:sp>
      <p:sp>
        <p:nvSpPr>
          <p:cNvPr id="40" name="타원 39">
            <a:extLst>
              <a:ext uri="{FF2B5EF4-FFF2-40B4-BE49-F238E27FC236}">
                <a16:creationId xmlns:a16="http://schemas.microsoft.com/office/drawing/2014/main" id="{79C88E3A-5AA3-4261-9AFF-9EA9FF978C30}"/>
              </a:ext>
            </a:extLst>
          </p:cNvPr>
          <p:cNvSpPr>
            <a:spLocks noChangeAspect="1"/>
          </p:cNvSpPr>
          <p:nvPr/>
        </p:nvSpPr>
        <p:spPr>
          <a:xfrm>
            <a:off x="6521453" y="5249622"/>
            <a:ext cx="463198" cy="463198"/>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endParaRPr lang="ko-KR" altLang="en-US" sz="200" dirty="0">
              <a:latin typeface="Arial" panose="020B0604020202020204" pitchFamily="34" charset="0"/>
            </a:endParaRPr>
          </a:p>
        </p:txBody>
      </p:sp>
      <p:sp>
        <p:nvSpPr>
          <p:cNvPr id="41" name="타원 40">
            <a:extLst>
              <a:ext uri="{FF2B5EF4-FFF2-40B4-BE49-F238E27FC236}">
                <a16:creationId xmlns:a16="http://schemas.microsoft.com/office/drawing/2014/main" id="{918323B3-FB05-458B-A2FB-68ADA9C9BCCC}"/>
              </a:ext>
            </a:extLst>
          </p:cNvPr>
          <p:cNvSpPr>
            <a:spLocks noChangeAspect="1"/>
          </p:cNvSpPr>
          <p:nvPr/>
        </p:nvSpPr>
        <p:spPr>
          <a:xfrm>
            <a:off x="6283536" y="4389504"/>
            <a:ext cx="463198" cy="463198"/>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endParaRPr lang="ko-KR" altLang="en-US" sz="200" dirty="0">
              <a:latin typeface="Arial" panose="020B0604020202020204" pitchFamily="34" charset="0"/>
            </a:endParaRPr>
          </a:p>
        </p:txBody>
      </p:sp>
      <p:sp>
        <p:nvSpPr>
          <p:cNvPr id="42" name="타원 41">
            <a:extLst>
              <a:ext uri="{FF2B5EF4-FFF2-40B4-BE49-F238E27FC236}">
                <a16:creationId xmlns:a16="http://schemas.microsoft.com/office/drawing/2014/main" id="{EEED6379-44EB-4F3E-B98D-36A9448A62FF}"/>
              </a:ext>
            </a:extLst>
          </p:cNvPr>
          <p:cNvSpPr>
            <a:spLocks noChangeAspect="1"/>
          </p:cNvSpPr>
          <p:nvPr/>
        </p:nvSpPr>
        <p:spPr>
          <a:xfrm>
            <a:off x="10121162" y="5278156"/>
            <a:ext cx="463198" cy="463198"/>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endParaRPr lang="ko-KR" altLang="en-US" sz="200" dirty="0">
              <a:latin typeface="Arial" panose="020B0604020202020204" pitchFamily="34" charset="0"/>
            </a:endParaRPr>
          </a:p>
        </p:txBody>
      </p:sp>
      <p:cxnSp>
        <p:nvCxnSpPr>
          <p:cNvPr id="43" name="직선 연결선 42">
            <a:extLst>
              <a:ext uri="{FF2B5EF4-FFF2-40B4-BE49-F238E27FC236}">
                <a16:creationId xmlns:a16="http://schemas.microsoft.com/office/drawing/2014/main" id="{1BCCE371-215C-4335-9021-CF32C6A17C2E}"/>
              </a:ext>
            </a:extLst>
          </p:cNvPr>
          <p:cNvCxnSpPr>
            <a:cxnSpLocks/>
            <a:stCxn id="40" idx="7"/>
            <a:endCxn id="59" idx="3"/>
          </p:cNvCxnSpPr>
          <p:nvPr/>
        </p:nvCxnSpPr>
        <p:spPr>
          <a:xfrm flipV="1">
            <a:off x="6916817" y="5066331"/>
            <a:ext cx="531421" cy="251125"/>
          </a:xfrm>
          <a:prstGeom prst="line">
            <a:avLst/>
          </a:prstGeom>
          <a:ln w="158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4" name="직선 연결선 43">
            <a:extLst>
              <a:ext uri="{FF2B5EF4-FFF2-40B4-BE49-F238E27FC236}">
                <a16:creationId xmlns:a16="http://schemas.microsoft.com/office/drawing/2014/main" id="{38664B70-72E0-4034-B6BB-F7D25D687505}"/>
              </a:ext>
            </a:extLst>
          </p:cNvPr>
          <p:cNvCxnSpPr>
            <a:cxnSpLocks/>
            <a:stCxn id="59" idx="5"/>
            <a:endCxn id="39" idx="0"/>
          </p:cNvCxnSpPr>
          <p:nvPr/>
        </p:nvCxnSpPr>
        <p:spPr>
          <a:xfrm>
            <a:off x="7775768" y="5066331"/>
            <a:ext cx="299892" cy="401080"/>
          </a:xfrm>
          <a:prstGeom prst="line">
            <a:avLst/>
          </a:prstGeom>
          <a:ln w="158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8" name="직선 연결선 47">
            <a:extLst>
              <a:ext uri="{FF2B5EF4-FFF2-40B4-BE49-F238E27FC236}">
                <a16:creationId xmlns:a16="http://schemas.microsoft.com/office/drawing/2014/main" id="{62D915F2-3168-466A-B295-530841033FCB}"/>
              </a:ext>
            </a:extLst>
          </p:cNvPr>
          <p:cNvCxnSpPr>
            <a:cxnSpLocks/>
            <a:stCxn id="42" idx="1"/>
            <a:endCxn id="38" idx="5"/>
          </p:cNvCxnSpPr>
          <p:nvPr/>
        </p:nvCxnSpPr>
        <p:spPr>
          <a:xfrm flipH="1" flipV="1">
            <a:off x="9386448" y="5249622"/>
            <a:ext cx="802548" cy="96368"/>
          </a:xfrm>
          <a:prstGeom prst="line">
            <a:avLst/>
          </a:prstGeom>
          <a:ln w="158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0" name="타원 49">
            <a:extLst>
              <a:ext uri="{FF2B5EF4-FFF2-40B4-BE49-F238E27FC236}">
                <a16:creationId xmlns:a16="http://schemas.microsoft.com/office/drawing/2014/main" id="{EB741A53-41A0-42A7-80E4-2D9804159421}"/>
              </a:ext>
            </a:extLst>
          </p:cNvPr>
          <p:cNvSpPr>
            <a:spLocks noChangeAspect="1"/>
          </p:cNvSpPr>
          <p:nvPr/>
        </p:nvSpPr>
        <p:spPr>
          <a:xfrm>
            <a:off x="10121162" y="4605885"/>
            <a:ext cx="463198" cy="463198"/>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endParaRPr lang="ko-KR" altLang="en-US" sz="200" dirty="0">
              <a:latin typeface="Arial" panose="020B0604020202020204" pitchFamily="34" charset="0"/>
            </a:endParaRPr>
          </a:p>
        </p:txBody>
      </p:sp>
      <p:cxnSp>
        <p:nvCxnSpPr>
          <p:cNvPr id="51" name="직선 연결선 50">
            <a:extLst>
              <a:ext uri="{FF2B5EF4-FFF2-40B4-BE49-F238E27FC236}">
                <a16:creationId xmlns:a16="http://schemas.microsoft.com/office/drawing/2014/main" id="{706A9AA0-8364-490E-8FB1-458948FF0307}"/>
              </a:ext>
            </a:extLst>
          </p:cNvPr>
          <p:cNvCxnSpPr>
            <a:cxnSpLocks/>
            <a:stCxn id="50" idx="2"/>
            <a:endCxn id="38" idx="6"/>
          </p:cNvCxnSpPr>
          <p:nvPr/>
        </p:nvCxnSpPr>
        <p:spPr>
          <a:xfrm flipH="1">
            <a:off x="9454282" y="4837484"/>
            <a:ext cx="666880" cy="248373"/>
          </a:xfrm>
          <a:prstGeom prst="line">
            <a:avLst/>
          </a:prstGeom>
          <a:ln w="158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B46C489D-C749-451A-8512-FDB27031DF5C}"/>
              </a:ext>
            </a:extLst>
          </p:cNvPr>
          <p:cNvSpPr txBox="1"/>
          <p:nvPr/>
        </p:nvSpPr>
        <p:spPr>
          <a:xfrm>
            <a:off x="6547810" y="6008700"/>
            <a:ext cx="4288353" cy="430887"/>
          </a:xfrm>
          <a:prstGeom prst="rect">
            <a:avLst/>
          </a:prstGeom>
          <a:noFill/>
        </p:spPr>
        <p:txBody>
          <a:bodyPr wrap="none" rtlCol="0">
            <a:spAutoFit/>
          </a:bodyPr>
          <a:lstStyle/>
          <a:p>
            <a:pPr algn="ctr"/>
            <a:r>
              <a:rPr lang="ko-KR" altLang="en-US" sz="2200" dirty="0">
                <a:solidFill>
                  <a:schemeClr val="bg1">
                    <a:lumMod val="85000"/>
                  </a:schemeClr>
                </a:solidFill>
              </a:rPr>
              <a:t>비구조화 오버레이 </a:t>
            </a:r>
            <a:r>
              <a:rPr lang="en-US" altLang="ko-KR" sz="2200" dirty="0">
                <a:solidFill>
                  <a:schemeClr val="bg1">
                    <a:lumMod val="85000"/>
                  </a:schemeClr>
                </a:solidFill>
              </a:rPr>
              <a:t>/w </a:t>
            </a:r>
            <a:r>
              <a:rPr lang="ko-KR" altLang="en-US" sz="2200" dirty="0">
                <a:solidFill>
                  <a:schemeClr val="bg1">
                    <a:lumMod val="85000"/>
                  </a:schemeClr>
                </a:solidFill>
              </a:rPr>
              <a:t>슈퍼 노드</a:t>
            </a:r>
          </a:p>
        </p:txBody>
      </p:sp>
      <p:sp>
        <p:nvSpPr>
          <p:cNvPr id="59" name="타원 58">
            <a:extLst>
              <a:ext uri="{FF2B5EF4-FFF2-40B4-BE49-F238E27FC236}">
                <a16:creationId xmlns:a16="http://schemas.microsoft.com/office/drawing/2014/main" id="{1EF570D9-97A9-4C5F-9348-091288D5A622}"/>
              </a:ext>
            </a:extLst>
          </p:cNvPr>
          <p:cNvSpPr>
            <a:spLocks noChangeAspect="1"/>
          </p:cNvSpPr>
          <p:nvPr/>
        </p:nvSpPr>
        <p:spPr>
          <a:xfrm>
            <a:off x="7380404" y="4670967"/>
            <a:ext cx="463198" cy="463198"/>
          </a:xfrm>
          <a:prstGeom prst="ellipse">
            <a:avLst/>
          </a:prstGeom>
          <a:solidFill>
            <a:srgbClr val="FFC700"/>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endParaRPr lang="ko-KR" altLang="en-US" sz="200" dirty="0">
              <a:latin typeface="Arial" panose="020B0604020202020204" pitchFamily="34" charset="0"/>
            </a:endParaRPr>
          </a:p>
        </p:txBody>
      </p:sp>
      <p:cxnSp>
        <p:nvCxnSpPr>
          <p:cNvPr id="63" name="직선 연결선 62">
            <a:extLst>
              <a:ext uri="{FF2B5EF4-FFF2-40B4-BE49-F238E27FC236}">
                <a16:creationId xmlns:a16="http://schemas.microsoft.com/office/drawing/2014/main" id="{4A5FC4C1-DFB0-4BBC-9DF6-CAE9238C294D}"/>
              </a:ext>
            </a:extLst>
          </p:cNvPr>
          <p:cNvCxnSpPr>
            <a:cxnSpLocks/>
            <a:stCxn id="41" idx="6"/>
            <a:endCxn id="59" idx="2"/>
          </p:cNvCxnSpPr>
          <p:nvPr/>
        </p:nvCxnSpPr>
        <p:spPr>
          <a:xfrm>
            <a:off x="6746734" y="4621103"/>
            <a:ext cx="633670" cy="281463"/>
          </a:xfrm>
          <a:prstGeom prst="line">
            <a:avLst/>
          </a:prstGeom>
          <a:ln w="158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69" name="타원 68">
            <a:extLst>
              <a:ext uri="{FF2B5EF4-FFF2-40B4-BE49-F238E27FC236}">
                <a16:creationId xmlns:a16="http://schemas.microsoft.com/office/drawing/2014/main" id="{7A454F9F-074F-465D-AB68-CE3B65E83594}"/>
              </a:ext>
            </a:extLst>
          </p:cNvPr>
          <p:cNvSpPr>
            <a:spLocks/>
          </p:cNvSpPr>
          <p:nvPr/>
        </p:nvSpPr>
        <p:spPr>
          <a:xfrm>
            <a:off x="9784244" y="3791166"/>
            <a:ext cx="463198" cy="463198"/>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endParaRPr lang="ko-KR" altLang="en-US" sz="200" dirty="0">
              <a:latin typeface="Arial" panose="020B0604020202020204" pitchFamily="34" charset="0"/>
            </a:endParaRPr>
          </a:p>
        </p:txBody>
      </p:sp>
      <p:cxnSp>
        <p:nvCxnSpPr>
          <p:cNvPr id="70" name="직선 연결선 69">
            <a:extLst>
              <a:ext uri="{FF2B5EF4-FFF2-40B4-BE49-F238E27FC236}">
                <a16:creationId xmlns:a16="http://schemas.microsoft.com/office/drawing/2014/main" id="{C52A0837-F8FC-4C39-80F1-390DECC0D316}"/>
              </a:ext>
            </a:extLst>
          </p:cNvPr>
          <p:cNvCxnSpPr>
            <a:cxnSpLocks/>
            <a:stCxn id="69" idx="3"/>
            <a:endCxn id="38" idx="7"/>
          </p:cNvCxnSpPr>
          <p:nvPr/>
        </p:nvCxnSpPr>
        <p:spPr>
          <a:xfrm flipH="1">
            <a:off x="9386448" y="4186530"/>
            <a:ext cx="465630" cy="735562"/>
          </a:xfrm>
          <a:prstGeom prst="line">
            <a:avLst/>
          </a:prstGeom>
          <a:ln w="158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3" name="직선 연결선 72">
            <a:extLst>
              <a:ext uri="{FF2B5EF4-FFF2-40B4-BE49-F238E27FC236}">
                <a16:creationId xmlns:a16="http://schemas.microsoft.com/office/drawing/2014/main" id="{5BAFB1D2-CF09-43FC-B603-38CA8130F5E4}"/>
              </a:ext>
            </a:extLst>
          </p:cNvPr>
          <p:cNvCxnSpPr>
            <a:cxnSpLocks/>
            <a:stCxn id="38" idx="2"/>
            <a:endCxn id="59" idx="6"/>
          </p:cNvCxnSpPr>
          <p:nvPr/>
        </p:nvCxnSpPr>
        <p:spPr>
          <a:xfrm flipH="1" flipV="1">
            <a:off x="7843602" y="4902566"/>
            <a:ext cx="1147482" cy="183291"/>
          </a:xfrm>
          <a:prstGeom prst="line">
            <a:avLst/>
          </a:prstGeom>
          <a:ln w="15875">
            <a:solidFill>
              <a:srgbClr val="FFC700"/>
            </a:solidFill>
          </a:ln>
        </p:spPr>
        <p:style>
          <a:lnRef idx="1">
            <a:schemeClr val="accent1"/>
          </a:lnRef>
          <a:fillRef idx="0">
            <a:schemeClr val="accent1"/>
          </a:fillRef>
          <a:effectRef idx="0">
            <a:schemeClr val="accent1"/>
          </a:effectRef>
          <a:fontRef idx="minor">
            <a:schemeClr val="tx1"/>
          </a:fontRef>
        </p:style>
      </p:cxnSp>
      <p:sp>
        <p:nvSpPr>
          <p:cNvPr id="80" name="타원 79">
            <a:extLst>
              <a:ext uri="{FF2B5EF4-FFF2-40B4-BE49-F238E27FC236}">
                <a16:creationId xmlns:a16="http://schemas.microsoft.com/office/drawing/2014/main" id="{83C372A1-4CA9-4188-9C8D-F87B50CF77F0}"/>
              </a:ext>
            </a:extLst>
          </p:cNvPr>
          <p:cNvSpPr>
            <a:spLocks noChangeAspect="1"/>
          </p:cNvSpPr>
          <p:nvPr/>
        </p:nvSpPr>
        <p:spPr>
          <a:xfrm>
            <a:off x="8306903" y="4005653"/>
            <a:ext cx="463198" cy="463198"/>
          </a:xfrm>
          <a:prstGeom prst="ellipse">
            <a:avLst/>
          </a:prstGeom>
          <a:solidFill>
            <a:srgbClr val="FFC700"/>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endParaRPr lang="ko-KR" altLang="en-US" sz="200" dirty="0">
              <a:latin typeface="Arial" panose="020B0604020202020204" pitchFamily="34" charset="0"/>
            </a:endParaRPr>
          </a:p>
        </p:txBody>
      </p:sp>
      <p:sp>
        <p:nvSpPr>
          <p:cNvPr id="81" name="타원 80">
            <a:extLst>
              <a:ext uri="{FF2B5EF4-FFF2-40B4-BE49-F238E27FC236}">
                <a16:creationId xmlns:a16="http://schemas.microsoft.com/office/drawing/2014/main" id="{304F9833-32B7-4473-8618-D17EFBE1C1ED}"/>
              </a:ext>
            </a:extLst>
          </p:cNvPr>
          <p:cNvSpPr>
            <a:spLocks noChangeAspect="1"/>
          </p:cNvSpPr>
          <p:nvPr/>
        </p:nvSpPr>
        <p:spPr>
          <a:xfrm>
            <a:off x="7564259" y="3704101"/>
            <a:ext cx="463198" cy="463198"/>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endParaRPr lang="ko-KR" altLang="en-US" sz="200" dirty="0">
              <a:latin typeface="Arial" panose="020B0604020202020204" pitchFamily="34" charset="0"/>
            </a:endParaRPr>
          </a:p>
        </p:txBody>
      </p:sp>
      <p:sp>
        <p:nvSpPr>
          <p:cNvPr id="82" name="타원 81">
            <a:extLst>
              <a:ext uri="{FF2B5EF4-FFF2-40B4-BE49-F238E27FC236}">
                <a16:creationId xmlns:a16="http://schemas.microsoft.com/office/drawing/2014/main" id="{1E70592F-C1ED-4FA6-AA5B-8B09E0C63B37}"/>
              </a:ext>
            </a:extLst>
          </p:cNvPr>
          <p:cNvSpPr>
            <a:spLocks noChangeAspect="1"/>
          </p:cNvSpPr>
          <p:nvPr/>
        </p:nvSpPr>
        <p:spPr>
          <a:xfrm>
            <a:off x="8595720" y="3244799"/>
            <a:ext cx="463198" cy="463198"/>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endParaRPr lang="ko-KR" altLang="en-US" sz="200" dirty="0">
              <a:latin typeface="Arial" panose="020B0604020202020204" pitchFamily="34" charset="0"/>
            </a:endParaRPr>
          </a:p>
        </p:txBody>
      </p:sp>
      <p:cxnSp>
        <p:nvCxnSpPr>
          <p:cNvPr id="83" name="직선 연결선 82">
            <a:extLst>
              <a:ext uri="{FF2B5EF4-FFF2-40B4-BE49-F238E27FC236}">
                <a16:creationId xmlns:a16="http://schemas.microsoft.com/office/drawing/2014/main" id="{A99ABE7F-4EB5-4EF5-8460-0F73EAB3216A}"/>
              </a:ext>
            </a:extLst>
          </p:cNvPr>
          <p:cNvCxnSpPr>
            <a:cxnSpLocks/>
            <a:stCxn id="81" idx="5"/>
            <a:endCxn id="80" idx="2"/>
          </p:cNvCxnSpPr>
          <p:nvPr/>
        </p:nvCxnSpPr>
        <p:spPr>
          <a:xfrm>
            <a:off x="7959623" y="4099465"/>
            <a:ext cx="347280" cy="137787"/>
          </a:xfrm>
          <a:prstGeom prst="line">
            <a:avLst/>
          </a:prstGeom>
          <a:ln w="158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6" name="직선 연결선 85">
            <a:extLst>
              <a:ext uri="{FF2B5EF4-FFF2-40B4-BE49-F238E27FC236}">
                <a16:creationId xmlns:a16="http://schemas.microsoft.com/office/drawing/2014/main" id="{BD520DF8-78DC-47B4-98EA-F5DD50AF2C64}"/>
              </a:ext>
            </a:extLst>
          </p:cNvPr>
          <p:cNvCxnSpPr>
            <a:cxnSpLocks/>
            <a:stCxn id="59" idx="7"/>
            <a:endCxn id="80" idx="3"/>
          </p:cNvCxnSpPr>
          <p:nvPr/>
        </p:nvCxnSpPr>
        <p:spPr>
          <a:xfrm flipV="1">
            <a:off x="7775768" y="4401017"/>
            <a:ext cx="598969" cy="337784"/>
          </a:xfrm>
          <a:prstGeom prst="line">
            <a:avLst/>
          </a:prstGeom>
          <a:ln w="15875">
            <a:solidFill>
              <a:srgbClr val="FFC700"/>
            </a:solidFill>
          </a:ln>
        </p:spPr>
        <p:style>
          <a:lnRef idx="1">
            <a:schemeClr val="accent1"/>
          </a:lnRef>
          <a:fillRef idx="0">
            <a:schemeClr val="accent1"/>
          </a:fillRef>
          <a:effectRef idx="0">
            <a:schemeClr val="accent1"/>
          </a:effectRef>
          <a:fontRef idx="minor">
            <a:schemeClr val="tx1"/>
          </a:fontRef>
        </p:style>
      </p:cxnSp>
      <p:cxnSp>
        <p:nvCxnSpPr>
          <p:cNvPr id="89" name="직선 연결선 88">
            <a:extLst>
              <a:ext uri="{FF2B5EF4-FFF2-40B4-BE49-F238E27FC236}">
                <a16:creationId xmlns:a16="http://schemas.microsoft.com/office/drawing/2014/main" id="{CD60A3F2-99CC-4842-B9C5-685604CA1C67}"/>
              </a:ext>
            </a:extLst>
          </p:cNvPr>
          <p:cNvCxnSpPr>
            <a:cxnSpLocks/>
            <a:stCxn id="38" idx="1"/>
            <a:endCxn id="80" idx="5"/>
          </p:cNvCxnSpPr>
          <p:nvPr/>
        </p:nvCxnSpPr>
        <p:spPr>
          <a:xfrm flipH="1" flipV="1">
            <a:off x="8702267" y="4401017"/>
            <a:ext cx="356651" cy="521075"/>
          </a:xfrm>
          <a:prstGeom prst="line">
            <a:avLst/>
          </a:prstGeom>
          <a:ln w="15875">
            <a:solidFill>
              <a:srgbClr val="FFC700"/>
            </a:solidFill>
          </a:ln>
        </p:spPr>
        <p:style>
          <a:lnRef idx="1">
            <a:schemeClr val="accent1"/>
          </a:lnRef>
          <a:fillRef idx="0">
            <a:schemeClr val="accent1"/>
          </a:fillRef>
          <a:effectRef idx="0">
            <a:schemeClr val="accent1"/>
          </a:effectRef>
          <a:fontRef idx="minor">
            <a:schemeClr val="tx1"/>
          </a:fontRef>
        </p:style>
      </p:cxnSp>
      <p:cxnSp>
        <p:nvCxnSpPr>
          <p:cNvPr id="103" name="직선 연결선 102">
            <a:extLst>
              <a:ext uri="{FF2B5EF4-FFF2-40B4-BE49-F238E27FC236}">
                <a16:creationId xmlns:a16="http://schemas.microsoft.com/office/drawing/2014/main" id="{D44A3222-8E45-4C47-8762-1688C08651EF}"/>
              </a:ext>
            </a:extLst>
          </p:cNvPr>
          <p:cNvCxnSpPr>
            <a:cxnSpLocks/>
            <a:stCxn id="82" idx="3"/>
            <a:endCxn id="80" idx="0"/>
          </p:cNvCxnSpPr>
          <p:nvPr/>
        </p:nvCxnSpPr>
        <p:spPr>
          <a:xfrm flipH="1">
            <a:off x="8538502" y="3640163"/>
            <a:ext cx="125052" cy="365490"/>
          </a:xfrm>
          <a:prstGeom prst="line">
            <a:avLst/>
          </a:prstGeom>
          <a:ln w="158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08" name="TextBox 107">
            <a:extLst>
              <a:ext uri="{FF2B5EF4-FFF2-40B4-BE49-F238E27FC236}">
                <a16:creationId xmlns:a16="http://schemas.microsoft.com/office/drawing/2014/main" id="{D21843EE-D59C-42BA-963D-F7C1300B475E}"/>
              </a:ext>
            </a:extLst>
          </p:cNvPr>
          <p:cNvSpPr txBox="1"/>
          <p:nvPr/>
        </p:nvSpPr>
        <p:spPr>
          <a:xfrm>
            <a:off x="7125495" y="5136176"/>
            <a:ext cx="800219" cy="276999"/>
          </a:xfrm>
          <a:prstGeom prst="rect">
            <a:avLst/>
          </a:prstGeom>
          <a:noFill/>
        </p:spPr>
        <p:txBody>
          <a:bodyPr wrap="none" rtlCol="0">
            <a:spAutoFit/>
          </a:bodyPr>
          <a:lstStyle/>
          <a:p>
            <a:pPr algn="ctr"/>
            <a:r>
              <a:rPr lang="ko-KR" altLang="en-US" sz="1200" dirty="0" err="1">
                <a:solidFill>
                  <a:srgbClr val="FFC700"/>
                </a:solidFill>
              </a:rPr>
              <a:t>슈퍼노드</a:t>
            </a:r>
            <a:endParaRPr lang="ko-KR" altLang="en-US" sz="1200" dirty="0">
              <a:solidFill>
                <a:srgbClr val="FFC700"/>
              </a:solidFill>
            </a:endParaRPr>
          </a:p>
        </p:txBody>
      </p:sp>
      <p:sp>
        <p:nvSpPr>
          <p:cNvPr id="109" name="TextBox 108">
            <a:extLst>
              <a:ext uri="{FF2B5EF4-FFF2-40B4-BE49-F238E27FC236}">
                <a16:creationId xmlns:a16="http://schemas.microsoft.com/office/drawing/2014/main" id="{92EE13C4-8833-49EE-83BA-D2A2DA0F6BF8}"/>
              </a:ext>
            </a:extLst>
          </p:cNvPr>
          <p:cNvSpPr txBox="1"/>
          <p:nvPr/>
        </p:nvSpPr>
        <p:spPr>
          <a:xfrm>
            <a:off x="8872527" y="5325328"/>
            <a:ext cx="800219" cy="276999"/>
          </a:xfrm>
          <a:prstGeom prst="rect">
            <a:avLst/>
          </a:prstGeom>
          <a:noFill/>
        </p:spPr>
        <p:txBody>
          <a:bodyPr wrap="none" rtlCol="0">
            <a:spAutoFit/>
          </a:bodyPr>
          <a:lstStyle/>
          <a:p>
            <a:pPr algn="ctr"/>
            <a:r>
              <a:rPr lang="ko-KR" altLang="en-US" sz="1200" dirty="0" err="1">
                <a:solidFill>
                  <a:srgbClr val="FFC700"/>
                </a:solidFill>
              </a:rPr>
              <a:t>슈퍼노드</a:t>
            </a:r>
            <a:endParaRPr lang="ko-KR" altLang="en-US" sz="1200" dirty="0">
              <a:solidFill>
                <a:srgbClr val="FFC700"/>
              </a:solidFill>
            </a:endParaRPr>
          </a:p>
        </p:txBody>
      </p:sp>
      <p:sp>
        <p:nvSpPr>
          <p:cNvPr id="110" name="TextBox 109">
            <a:extLst>
              <a:ext uri="{FF2B5EF4-FFF2-40B4-BE49-F238E27FC236}">
                <a16:creationId xmlns:a16="http://schemas.microsoft.com/office/drawing/2014/main" id="{2DAC0CCB-9895-4DBA-9C70-3A9EB6356FEE}"/>
              </a:ext>
            </a:extLst>
          </p:cNvPr>
          <p:cNvSpPr txBox="1"/>
          <p:nvPr/>
        </p:nvSpPr>
        <p:spPr>
          <a:xfrm>
            <a:off x="8080373" y="4450228"/>
            <a:ext cx="800219" cy="276999"/>
          </a:xfrm>
          <a:prstGeom prst="rect">
            <a:avLst/>
          </a:prstGeom>
          <a:noFill/>
        </p:spPr>
        <p:txBody>
          <a:bodyPr wrap="none" rtlCol="0">
            <a:spAutoFit/>
          </a:bodyPr>
          <a:lstStyle/>
          <a:p>
            <a:pPr algn="ctr"/>
            <a:r>
              <a:rPr lang="ko-KR" altLang="en-US" sz="1200" dirty="0" err="1">
                <a:solidFill>
                  <a:srgbClr val="FFC700"/>
                </a:solidFill>
              </a:rPr>
              <a:t>슈퍼노드</a:t>
            </a:r>
            <a:endParaRPr lang="ko-KR" altLang="en-US" sz="1200" dirty="0">
              <a:solidFill>
                <a:srgbClr val="FFC700"/>
              </a:solidFill>
            </a:endParaRPr>
          </a:p>
        </p:txBody>
      </p:sp>
    </p:spTree>
    <p:extLst>
      <p:ext uri="{BB962C8B-B14F-4D97-AF65-F5344CB8AC3E}">
        <p14:creationId xmlns:p14="http://schemas.microsoft.com/office/powerpoint/2010/main" val="71448461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7FEF5590-CFD8-4F6F-AE32-CAFAD454A37A}"/>
              </a:ext>
            </a:extLst>
          </p:cNvPr>
          <p:cNvSpPr>
            <a:spLocks noGrp="1"/>
          </p:cNvSpPr>
          <p:nvPr>
            <p:ph idx="1"/>
          </p:nvPr>
        </p:nvSpPr>
        <p:spPr>
          <a:xfrm>
            <a:off x="241299" y="674860"/>
            <a:ext cx="11683999" cy="5814840"/>
          </a:xfrm>
        </p:spPr>
        <p:txBody>
          <a:bodyPr>
            <a:normAutofit/>
          </a:bodyPr>
          <a:lstStyle/>
          <a:p>
            <a:pPr indent="0">
              <a:buNone/>
            </a:pPr>
            <a:r>
              <a:rPr lang="ko-KR" altLang="en-US" b="1" dirty="0"/>
              <a:t>구조화 오버레이</a:t>
            </a:r>
            <a:endParaRPr lang="en-US" altLang="ko-KR" b="1" dirty="0"/>
          </a:p>
          <a:p>
            <a:r>
              <a:rPr lang="ko-KR" altLang="en-US" sz="1800" dirty="0"/>
              <a:t>노드 별로 연결할 때 상대가 미리 결정</a:t>
            </a:r>
            <a:r>
              <a:rPr lang="en-US" altLang="ko-KR" sz="1800" dirty="0"/>
              <a:t>, </a:t>
            </a:r>
            <a:r>
              <a:rPr lang="ko-KR" altLang="en-US" sz="1800" dirty="0"/>
              <a:t>엄격하게 설계된 네트워크 토폴로지</a:t>
            </a:r>
            <a:endParaRPr lang="en-US" altLang="ko-KR" sz="1800" dirty="0"/>
          </a:p>
          <a:p>
            <a:r>
              <a:rPr lang="ko-KR" altLang="en-US" sz="1800" dirty="0"/>
              <a:t>각 노드에는 </a:t>
            </a:r>
            <a:r>
              <a:rPr lang="en-US" altLang="ko-KR" sz="1800" dirty="0"/>
              <a:t>ID</a:t>
            </a:r>
            <a:r>
              <a:rPr lang="ko-KR" altLang="en-US" sz="1800" dirty="0"/>
              <a:t>가 할당되고 </a:t>
            </a:r>
            <a:r>
              <a:rPr lang="en-US" altLang="ko-KR" sz="1800" dirty="0"/>
              <a:t>ID</a:t>
            </a:r>
            <a:r>
              <a:rPr lang="ko-KR" altLang="en-US" sz="1800" dirty="0"/>
              <a:t>에 따라 연결할 상대가 결정</a:t>
            </a:r>
            <a:endParaRPr lang="en-US" altLang="ko-KR" sz="1800" dirty="0"/>
          </a:p>
          <a:p>
            <a:r>
              <a:rPr lang="ko-KR" altLang="en-US" sz="1800" dirty="0"/>
              <a:t>링크형 또는 트리형 구조의 오버레이 네트워크 구축</a:t>
            </a:r>
            <a:endParaRPr lang="en-US" altLang="ko-KR" sz="1800" dirty="0"/>
          </a:p>
          <a:p>
            <a:r>
              <a:rPr lang="ko-KR" altLang="en-US" sz="1800" dirty="0"/>
              <a:t>데이터</a:t>
            </a:r>
            <a:r>
              <a:rPr lang="en-US" altLang="ko-KR" sz="1800" dirty="0"/>
              <a:t>:  </a:t>
            </a:r>
            <a:r>
              <a:rPr lang="ko-KR" altLang="en-US" sz="1800" dirty="0"/>
              <a:t>노드와 동일한 </a:t>
            </a:r>
            <a:r>
              <a:rPr lang="en-US" altLang="ko-KR" sz="1800" dirty="0"/>
              <a:t>ID</a:t>
            </a:r>
            <a:r>
              <a:rPr lang="ko-KR" altLang="en-US" sz="1800" dirty="0"/>
              <a:t>가 할당</a:t>
            </a:r>
            <a:r>
              <a:rPr lang="en-US" altLang="ko-KR" sz="1800" dirty="0"/>
              <a:t>.</a:t>
            </a:r>
            <a:r>
              <a:rPr lang="ko-KR" altLang="en-US" sz="1800" dirty="0"/>
              <a:t> 각 데이터는 자신의 </a:t>
            </a:r>
            <a:r>
              <a:rPr lang="en-US" altLang="ko-KR" sz="1800" dirty="0"/>
              <a:t>ID</a:t>
            </a:r>
            <a:r>
              <a:rPr lang="ko-KR" altLang="en-US" sz="1800" dirty="0"/>
              <a:t>와 가장 가까운 </a:t>
            </a:r>
            <a:r>
              <a:rPr lang="en-US" altLang="ko-KR" sz="1800" dirty="0"/>
              <a:t>ID</a:t>
            </a:r>
            <a:r>
              <a:rPr lang="ko-KR" altLang="en-US" sz="1800" dirty="0"/>
              <a:t>를 가진 노드에 저장</a:t>
            </a:r>
            <a:endParaRPr lang="en-US" altLang="ko-KR" sz="1800" dirty="0"/>
          </a:p>
          <a:p>
            <a:r>
              <a:rPr lang="ko-KR" altLang="en-US" sz="1800" dirty="0"/>
              <a:t>메시지 전송 </a:t>
            </a:r>
            <a:r>
              <a:rPr lang="en-US" altLang="ko-KR" sz="1800" dirty="0"/>
              <a:t>:</a:t>
            </a:r>
            <a:r>
              <a:rPr lang="ko-KR" altLang="en-US" sz="1800" dirty="0"/>
              <a:t> </a:t>
            </a:r>
            <a:r>
              <a:rPr lang="en-US" altLang="ko-KR" sz="1800" dirty="0"/>
              <a:t>ID</a:t>
            </a:r>
            <a:r>
              <a:rPr lang="ko-KR" altLang="en-US" sz="1800" dirty="0"/>
              <a:t>를 사용한 경로 선택</a:t>
            </a:r>
            <a:r>
              <a:rPr lang="en-US" altLang="ko-KR" sz="1800" dirty="0"/>
              <a:t>(</a:t>
            </a:r>
            <a:r>
              <a:rPr lang="ko-KR" altLang="en-US" sz="1800" dirty="0"/>
              <a:t>라우팅 </a:t>
            </a:r>
            <a:r>
              <a:rPr lang="en-US" altLang="ko-KR" sz="1800" dirty="0"/>
              <a:t>- Routing).</a:t>
            </a:r>
            <a:r>
              <a:rPr lang="ko-KR" altLang="en-US" sz="1800" dirty="0"/>
              <a:t> 메시지의 대상 </a:t>
            </a:r>
            <a:r>
              <a:rPr lang="en-US" altLang="ko-KR" sz="1800" dirty="0"/>
              <a:t>ID</a:t>
            </a:r>
            <a:r>
              <a:rPr lang="ko-KR" altLang="en-US" sz="1800" dirty="0"/>
              <a:t>에 가까운 인접 노드 선택을 반복</a:t>
            </a:r>
            <a:endParaRPr lang="en-US" altLang="ko-KR" sz="1800" dirty="0"/>
          </a:p>
          <a:p>
            <a:r>
              <a:rPr lang="ko-KR" altLang="en-US" sz="1800" dirty="0"/>
              <a:t>장점 </a:t>
            </a:r>
            <a:r>
              <a:rPr lang="en-US" altLang="ko-KR" sz="1800" dirty="0"/>
              <a:t>: </a:t>
            </a:r>
            <a:r>
              <a:rPr lang="ko-KR" altLang="en-US" sz="1800" dirty="0"/>
              <a:t>메시지 도착 가능성 및 확장성 높음</a:t>
            </a:r>
            <a:endParaRPr lang="en-US" altLang="ko-KR" sz="1800" dirty="0"/>
          </a:p>
          <a:p>
            <a:pPr lvl="1"/>
            <a:r>
              <a:rPr lang="ko-KR" altLang="en-US" sz="1600" dirty="0"/>
              <a:t>목적지 노드가 네트워크에 존재하고 있다면 반드시 메시지 전달</a:t>
            </a:r>
            <a:endParaRPr lang="en-US" altLang="ko-KR" sz="1600" dirty="0"/>
          </a:p>
          <a:p>
            <a:pPr lvl="1"/>
            <a:r>
              <a:rPr lang="ko-KR" altLang="en-US" sz="1600" dirty="0"/>
              <a:t>엄격한 네트워크 토폴로지 설계로 노드 수 증가에도 메시지의 전송횟수는 크게 늘어나지 않음</a:t>
            </a:r>
            <a:endParaRPr lang="en-US" altLang="ko-KR" sz="1600" dirty="0"/>
          </a:p>
          <a:p>
            <a:r>
              <a:rPr lang="ko-KR" altLang="en-US" sz="1800" dirty="0"/>
              <a:t>단점 </a:t>
            </a:r>
            <a:r>
              <a:rPr lang="en-US" altLang="ko-KR" sz="1800" dirty="0"/>
              <a:t>: ID </a:t>
            </a:r>
            <a:r>
              <a:rPr lang="ko-KR" altLang="en-US" sz="1800" dirty="0"/>
              <a:t>등을 </a:t>
            </a:r>
            <a:r>
              <a:rPr lang="ko-KR" altLang="en-US" sz="1800" dirty="0" err="1"/>
              <a:t>기반으로한</a:t>
            </a:r>
            <a:r>
              <a:rPr lang="ko-KR" altLang="en-US" sz="1800" dirty="0"/>
              <a:t> 메시지 전송이기에 유연한 탐색 불가</a:t>
            </a:r>
            <a:r>
              <a:rPr lang="en-US" altLang="ko-KR" sz="1800" dirty="0"/>
              <a:t>. </a:t>
            </a:r>
            <a:r>
              <a:rPr lang="ko-KR" altLang="en-US" sz="1800" dirty="0"/>
              <a:t>대부분 데이터 </a:t>
            </a:r>
            <a:r>
              <a:rPr lang="en-US" altLang="ko-KR" sz="1800" dirty="0"/>
              <a:t>ID</a:t>
            </a:r>
            <a:r>
              <a:rPr lang="ko-KR" altLang="en-US" sz="1800" dirty="0"/>
              <a:t>를 사용한 완전 일치 검색만 가능</a:t>
            </a:r>
            <a:endParaRPr lang="en-US" altLang="ko-KR" sz="1800" dirty="0"/>
          </a:p>
        </p:txBody>
      </p:sp>
      <p:sp>
        <p:nvSpPr>
          <p:cNvPr id="3" name="제목 2">
            <a:extLst>
              <a:ext uri="{FF2B5EF4-FFF2-40B4-BE49-F238E27FC236}">
                <a16:creationId xmlns:a16="http://schemas.microsoft.com/office/drawing/2014/main" id="{FE0878AB-AE2C-4892-BBE5-A37CA2912574}"/>
              </a:ext>
            </a:extLst>
          </p:cNvPr>
          <p:cNvSpPr>
            <a:spLocks noGrp="1"/>
          </p:cNvSpPr>
          <p:nvPr>
            <p:ph type="title"/>
          </p:nvPr>
        </p:nvSpPr>
        <p:spPr/>
        <p:txBody>
          <a:bodyPr/>
          <a:lstStyle/>
          <a:p>
            <a:r>
              <a:rPr lang="en-US" altLang="ko-KR" dirty="0"/>
              <a:t>P2P </a:t>
            </a:r>
            <a:r>
              <a:rPr lang="ko-KR" altLang="en-US" dirty="0"/>
              <a:t>네트워크 </a:t>
            </a:r>
            <a:r>
              <a:rPr lang="en-US" altLang="ko-KR" dirty="0"/>
              <a:t>[ </a:t>
            </a:r>
            <a:r>
              <a:rPr lang="ko-KR" altLang="en-US" dirty="0" err="1"/>
              <a:t>퓨어</a:t>
            </a:r>
            <a:r>
              <a:rPr lang="ko-KR" altLang="en-US" dirty="0"/>
              <a:t> </a:t>
            </a:r>
            <a:r>
              <a:rPr lang="en-US" altLang="ko-KR" dirty="0"/>
              <a:t>P2P - </a:t>
            </a:r>
            <a:r>
              <a:rPr lang="ko-KR" altLang="en-US" dirty="0"/>
              <a:t>오버레이 네트워크 </a:t>
            </a:r>
            <a:r>
              <a:rPr lang="en-US" altLang="ko-KR" dirty="0"/>
              <a:t>]</a:t>
            </a:r>
            <a:endParaRPr lang="ko-KR" altLang="en-US" dirty="0"/>
          </a:p>
        </p:txBody>
      </p:sp>
      <p:sp>
        <p:nvSpPr>
          <p:cNvPr id="4" name="타원 3">
            <a:extLst>
              <a:ext uri="{FF2B5EF4-FFF2-40B4-BE49-F238E27FC236}">
                <a16:creationId xmlns:a16="http://schemas.microsoft.com/office/drawing/2014/main" id="{9A2D147F-CE5B-404E-9305-757651F4F56B}"/>
              </a:ext>
            </a:extLst>
          </p:cNvPr>
          <p:cNvSpPr>
            <a:spLocks/>
          </p:cNvSpPr>
          <p:nvPr/>
        </p:nvSpPr>
        <p:spPr>
          <a:xfrm>
            <a:off x="1428095" y="5875976"/>
            <a:ext cx="463198" cy="463198"/>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endParaRPr lang="ko-KR" altLang="en-US" sz="200" dirty="0">
              <a:latin typeface="Arial" panose="020B0604020202020204" pitchFamily="34" charset="0"/>
            </a:endParaRPr>
          </a:p>
        </p:txBody>
      </p:sp>
      <p:sp>
        <p:nvSpPr>
          <p:cNvPr id="8" name="타원 7">
            <a:extLst>
              <a:ext uri="{FF2B5EF4-FFF2-40B4-BE49-F238E27FC236}">
                <a16:creationId xmlns:a16="http://schemas.microsoft.com/office/drawing/2014/main" id="{FCFE97A9-1B61-4BB6-B545-6DD89862EA3A}"/>
              </a:ext>
            </a:extLst>
          </p:cNvPr>
          <p:cNvSpPr>
            <a:spLocks noChangeAspect="1"/>
          </p:cNvSpPr>
          <p:nvPr/>
        </p:nvSpPr>
        <p:spPr>
          <a:xfrm>
            <a:off x="535616" y="5539107"/>
            <a:ext cx="463198" cy="463198"/>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endParaRPr lang="ko-KR" altLang="en-US" sz="200" dirty="0">
              <a:latin typeface="Arial" panose="020B0604020202020204" pitchFamily="34" charset="0"/>
            </a:endParaRPr>
          </a:p>
        </p:txBody>
      </p:sp>
      <p:cxnSp>
        <p:nvCxnSpPr>
          <p:cNvPr id="11" name="직선 연결선 10">
            <a:extLst>
              <a:ext uri="{FF2B5EF4-FFF2-40B4-BE49-F238E27FC236}">
                <a16:creationId xmlns:a16="http://schemas.microsoft.com/office/drawing/2014/main" id="{7E98021F-CDD4-42DB-A33D-6C026EF01A02}"/>
              </a:ext>
            </a:extLst>
          </p:cNvPr>
          <p:cNvCxnSpPr>
            <a:cxnSpLocks/>
            <a:stCxn id="16" idx="2"/>
            <a:endCxn id="8" idx="7"/>
          </p:cNvCxnSpPr>
          <p:nvPr/>
        </p:nvCxnSpPr>
        <p:spPr>
          <a:xfrm flipH="1">
            <a:off x="930980" y="5356737"/>
            <a:ext cx="619519" cy="250204"/>
          </a:xfrm>
          <a:prstGeom prst="line">
            <a:avLst/>
          </a:prstGeom>
          <a:ln w="158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6" name="타원 15">
            <a:extLst>
              <a:ext uri="{FF2B5EF4-FFF2-40B4-BE49-F238E27FC236}">
                <a16:creationId xmlns:a16="http://schemas.microsoft.com/office/drawing/2014/main" id="{B724A323-81AD-4BCF-9629-4C24A61C0B6D}"/>
              </a:ext>
            </a:extLst>
          </p:cNvPr>
          <p:cNvSpPr>
            <a:spLocks noChangeAspect="1"/>
          </p:cNvSpPr>
          <p:nvPr/>
        </p:nvSpPr>
        <p:spPr>
          <a:xfrm>
            <a:off x="1550499" y="5125138"/>
            <a:ext cx="463198" cy="463198"/>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endParaRPr lang="ko-KR" altLang="en-US" sz="200" dirty="0">
              <a:latin typeface="Arial" panose="020B0604020202020204" pitchFamily="34" charset="0"/>
            </a:endParaRPr>
          </a:p>
        </p:txBody>
      </p:sp>
      <p:sp>
        <p:nvSpPr>
          <p:cNvPr id="33" name="타원 32">
            <a:extLst>
              <a:ext uri="{FF2B5EF4-FFF2-40B4-BE49-F238E27FC236}">
                <a16:creationId xmlns:a16="http://schemas.microsoft.com/office/drawing/2014/main" id="{D35235FD-9126-468B-814A-3DAA20FE0AF4}"/>
              </a:ext>
            </a:extLst>
          </p:cNvPr>
          <p:cNvSpPr>
            <a:spLocks noChangeAspect="1"/>
          </p:cNvSpPr>
          <p:nvPr/>
        </p:nvSpPr>
        <p:spPr>
          <a:xfrm>
            <a:off x="2716413" y="4677775"/>
            <a:ext cx="463198" cy="463198"/>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endParaRPr lang="ko-KR" altLang="en-US" sz="200" dirty="0">
              <a:latin typeface="Arial" panose="020B0604020202020204" pitchFamily="34" charset="0"/>
            </a:endParaRPr>
          </a:p>
        </p:txBody>
      </p:sp>
      <p:sp>
        <p:nvSpPr>
          <p:cNvPr id="34" name="타원 33">
            <a:extLst>
              <a:ext uri="{FF2B5EF4-FFF2-40B4-BE49-F238E27FC236}">
                <a16:creationId xmlns:a16="http://schemas.microsoft.com/office/drawing/2014/main" id="{4BBF5A28-9F4B-4833-AB03-E588232096C4}"/>
              </a:ext>
            </a:extLst>
          </p:cNvPr>
          <p:cNvSpPr>
            <a:spLocks noChangeAspect="1"/>
          </p:cNvSpPr>
          <p:nvPr/>
        </p:nvSpPr>
        <p:spPr>
          <a:xfrm>
            <a:off x="2716413" y="5326114"/>
            <a:ext cx="463198" cy="463198"/>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endParaRPr lang="ko-KR" altLang="en-US" sz="200" dirty="0">
              <a:latin typeface="Arial" panose="020B0604020202020204" pitchFamily="34" charset="0"/>
            </a:endParaRPr>
          </a:p>
        </p:txBody>
      </p:sp>
      <p:sp>
        <p:nvSpPr>
          <p:cNvPr id="35" name="타원 34">
            <a:extLst>
              <a:ext uri="{FF2B5EF4-FFF2-40B4-BE49-F238E27FC236}">
                <a16:creationId xmlns:a16="http://schemas.microsoft.com/office/drawing/2014/main" id="{55FC61B7-CAFA-44F7-BA15-EAB616564991}"/>
              </a:ext>
            </a:extLst>
          </p:cNvPr>
          <p:cNvSpPr>
            <a:spLocks noChangeAspect="1"/>
          </p:cNvSpPr>
          <p:nvPr/>
        </p:nvSpPr>
        <p:spPr>
          <a:xfrm>
            <a:off x="2813449" y="6003714"/>
            <a:ext cx="463198" cy="463198"/>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endParaRPr lang="ko-KR" altLang="en-US" sz="200" dirty="0">
              <a:latin typeface="Arial" panose="020B0604020202020204" pitchFamily="34" charset="0"/>
            </a:endParaRPr>
          </a:p>
        </p:txBody>
      </p:sp>
      <p:cxnSp>
        <p:nvCxnSpPr>
          <p:cNvPr id="38" name="직선 연결선 37">
            <a:extLst>
              <a:ext uri="{FF2B5EF4-FFF2-40B4-BE49-F238E27FC236}">
                <a16:creationId xmlns:a16="http://schemas.microsoft.com/office/drawing/2014/main" id="{D1E78555-1E37-46CB-867F-4429F040027D}"/>
              </a:ext>
            </a:extLst>
          </p:cNvPr>
          <p:cNvCxnSpPr>
            <a:cxnSpLocks/>
            <a:stCxn id="4" idx="2"/>
            <a:endCxn id="8" idx="5"/>
          </p:cNvCxnSpPr>
          <p:nvPr/>
        </p:nvCxnSpPr>
        <p:spPr>
          <a:xfrm flipH="1" flipV="1">
            <a:off x="930980" y="5934471"/>
            <a:ext cx="497115" cy="173104"/>
          </a:xfrm>
          <a:prstGeom prst="line">
            <a:avLst/>
          </a:prstGeom>
          <a:ln w="158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1" name="직선 연결선 40">
            <a:extLst>
              <a:ext uri="{FF2B5EF4-FFF2-40B4-BE49-F238E27FC236}">
                <a16:creationId xmlns:a16="http://schemas.microsoft.com/office/drawing/2014/main" id="{0A7F605F-05E2-42C9-BE3B-DF1A6BA0612C}"/>
              </a:ext>
            </a:extLst>
          </p:cNvPr>
          <p:cNvCxnSpPr>
            <a:cxnSpLocks/>
            <a:stCxn id="33" idx="2"/>
            <a:endCxn id="16" idx="6"/>
          </p:cNvCxnSpPr>
          <p:nvPr/>
        </p:nvCxnSpPr>
        <p:spPr>
          <a:xfrm flipH="1">
            <a:off x="2013697" y="4909374"/>
            <a:ext cx="702716" cy="447363"/>
          </a:xfrm>
          <a:prstGeom prst="line">
            <a:avLst/>
          </a:prstGeom>
          <a:ln w="158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6" name="직선 연결선 45">
            <a:extLst>
              <a:ext uri="{FF2B5EF4-FFF2-40B4-BE49-F238E27FC236}">
                <a16:creationId xmlns:a16="http://schemas.microsoft.com/office/drawing/2014/main" id="{9BD222E9-33B5-4CA0-B17F-8D70340DF645}"/>
              </a:ext>
            </a:extLst>
          </p:cNvPr>
          <p:cNvCxnSpPr>
            <a:cxnSpLocks/>
            <a:stCxn id="35" idx="2"/>
            <a:endCxn id="4" idx="6"/>
          </p:cNvCxnSpPr>
          <p:nvPr/>
        </p:nvCxnSpPr>
        <p:spPr>
          <a:xfrm flipH="1" flipV="1">
            <a:off x="1891293" y="6107575"/>
            <a:ext cx="922156" cy="127738"/>
          </a:xfrm>
          <a:prstGeom prst="line">
            <a:avLst/>
          </a:prstGeom>
          <a:ln w="158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9" name="직선 연결선 48">
            <a:extLst>
              <a:ext uri="{FF2B5EF4-FFF2-40B4-BE49-F238E27FC236}">
                <a16:creationId xmlns:a16="http://schemas.microsoft.com/office/drawing/2014/main" id="{1B306427-8630-4E2C-B7F6-8FA680295E14}"/>
              </a:ext>
            </a:extLst>
          </p:cNvPr>
          <p:cNvCxnSpPr>
            <a:cxnSpLocks/>
            <a:stCxn id="35" idx="1"/>
            <a:endCxn id="16" idx="5"/>
          </p:cNvCxnSpPr>
          <p:nvPr/>
        </p:nvCxnSpPr>
        <p:spPr>
          <a:xfrm flipH="1" flipV="1">
            <a:off x="1945863" y="5520502"/>
            <a:ext cx="935420" cy="551046"/>
          </a:xfrm>
          <a:prstGeom prst="line">
            <a:avLst/>
          </a:prstGeom>
          <a:ln w="158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2" name="직선 연결선 51">
            <a:extLst>
              <a:ext uri="{FF2B5EF4-FFF2-40B4-BE49-F238E27FC236}">
                <a16:creationId xmlns:a16="http://schemas.microsoft.com/office/drawing/2014/main" id="{58FEB479-7AA3-4169-BF70-1A02B203F244}"/>
              </a:ext>
            </a:extLst>
          </p:cNvPr>
          <p:cNvCxnSpPr>
            <a:cxnSpLocks/>
            <a:stCxn id="34" idx="2"/>
            <a:endCxn id="16" idx="5"/>
          </p:cNvCxnSpPr>
          <p:nvPr/>
        </p:nvCxnSpPr>
        <p:spPr>
          <a:xfrm flipH="1" flipV="1">
            <a:off x="1945863" y="5520502"/>
            <a:ext cx="770550" cy="37211"/>
          </a:xfrm>
          <a:prstGeom prst="line">
            <a:avLst/>
          </a:prstGeom>
          <a:ln w="158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60" name="타원 59">
            <a:extLst>
              <a:ext uri="{FF2B5EF4-FFF2-40B4-BE49-F238E27FC236}">
                <a16:creationId xmlns:a16="http://schemas.microsoft.com/office/drawing/2014/main" id="{BB8A8220-0432-4EF4-B5E6-9DB545C0601F}"/>
              </a:ext>
            </a:extLst>
          </p:cNvPr>
          <p:cNvSpPr>
            <a:spLocks noChangeAspect="1"/>
          </p:cNvSpPr>
          <p:nvPr/>
        </p:nvSpPr>
        <p:spPr>
          <a:xfrm>
            <a:off x="3917094" y="4634603"/>
            <a:ext cx="463198" cy="463198"/>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endParaRPr lang="ko-KR" altLang="en-US" sz="200" dirty="0">
              <a:latin typeface="Arial" panose="020B0604020202020204" pitchFamily="34" charset="0"/>
            </a:endParaRPr>
          </a:p>
        </p:txBody>
      </p:sp>
      <p:sp>
        <p:nvSpPr>
          <p:cNvPr id="61" name="타원 60">
            <a:extLst>
              <a:ext uri="{FF2B5EF4-FFF2-40B4-BE49-F238E27FC236}">
                <a16:creationId xmlns:a16="http://schemas.microsoft.com/office/drawing/2014/main" id="{046ECFB0-4521-40F6-9A8D-E48692202972}"/>
              </a:ext>
            </a:extLst>
          </p:cNvPr>
          <p:cNvSpPr>
            <a:spLocks noChangeAspect="1"/>
          </p:cNvSpPr>
          <p:nvPr/>
        </p:nvSpPr>
        <p:spPr>
          <a:xfrm>
            <a:off x="3940105" y="5165954"/>
            <a:ext cx="463198" cy="463198"/>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endParaRPr lang="ko-KR" altLang="en-US" sz="200" dirty="0">
              <a:latin typeface="Arial" panose="020B0604020202020204" pitchFamily="34" charset="0"/>
            </a:endParaRPr>
          </a:p>
        </p:txBody>
      </p:sp>
      <p:cxnSp>
        <p:nvCxnSpPr>
          <p:cNvPr id="62" name="직선 연결선 61">
            <a:extLst>
              <a:ext uri="{FF2B5EF4-FFF2-40B4-BE49-F238E27FC236}">
                <a16:creationId xmlns:a16="http://schemas.microsoft.com/office/drawing/2014/main" id="{E71FC5B0-FC31-4CA7-8246-2271982BE152}"/>
              </a:ext>
            </a:extLst>
          </p:cNvPr>
          <p:cNvCxnSpPr>
            <a:cxnSpLocks/>
            <a:stCxn id="60" idx="2"/>
            <a:endCxn id="33" idx="6"/>
          </p:cNvCxnSpPr>
          <p:nvPr/>
        </p:nvCxnSpPr>
        <p:spPr>
          <a:xfrm flipH="1">
            <a:off x="3179611" y="4866202"/>
            <a:ext cx="737483" cy="43172"/>
          </a:xfrm>
          <a:prstGeom prst="line">
            <a:avLst/>
          </a:prstGeom>
          <a:ln w="158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5" name="직선 연결선 64">
            <a:extLst>
              <a:ext uri="{FF2B5EF4-FFF2-40B4-BE49-F238E27FC236}">
                <a16:creationId xmlns:a16="http://schemas.microsoft.com/office/drawing/2014/main" id="{F3C8F34A-F782-446C-9221-BDF703806306}"/>
              </a:ext>
            </a:extLst>
          </p:cNvPr>
          <p:cNvCxnSpPr>
            <a:cxnSpLocks/>
            <a:stCxn id="61" idx="2"/>
            <a:endCxn id="33" idx="6"/>
          </p:cNvCxnSpPr>
          <p:nvPr/>
        </p:nvCxnSpPr>
        <p:spPr>
          <a:xfrm flipH="1" flipV="1">
            <a:off x="3179611" y="4909374"/>
            <a:ext cx="760494" cy="488179"/>
          </a:xfrm>
          <a:prstGeom prst="line">
            <a:avLst/>
          </a:prstGeom>
          <a:ln w="158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8" name="직선 연결선 67">
            <a:extLst>
              <a:ext uri="{FF2B5EF4-FFF2-40B4-BE49-F238E27FC236}">
                <a16:creationId xmlns:a16="http://schemas.microsoft.com/office/drawing/2014/main" id="{4E2FDD6E-3096-4C30-98CC-B399A82C0797}"/>
              </a:ext>
            </a:extLst>
          </p:cNvPr>
          <p:cNvCxnSpPr>
            <a:cxnSpLocks/>
            <a:stCxn id="61" idx="2"/>
            <a:endCxn id="34" idx="6"/>
          </p:cNvCxnSpPr>
          <p:nvPr/>
        </p:nvCxnSpPr>
        <p:spPr>
          <a:xfrm flipH="1">
            <a:off x="3179611" y="5397553"/>
            <a:ext cx="760494" cy="160160"/>
          </a:xfrm>
          <a:prstGeom prst="line">
            <a:avLst/>
          </a:prstGeom>
          <a:ln w="158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75" name="타원 74">
            <a:extLst>
              <a:ext uri="{FF2B5EF4-FFF2-40B4-BE49-F238E27FC236}">
                <a16:creationId xmlns:a16="http://schemas.microsoft.com/office/drawing/2014/main" id="{864508F1-4B1A-4446-812E-34129728209C}"/>
              </a:ext>
            </a:extLst>
          </p:cNvPr>
          <p:cNvSpPr>
            <a:spLocks noChangeAspect="1"/>
          </p:cNvSpPr>
          <p:nvPr/>
        </p:nvSpPr>
        <p:spPr>
          <a:xfrm>
            <a:off x="3954854" y="6225177"/>
            <a:ext cx="463198" cy="463198"/>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endParaRPr lang="ko-KR" altLang="en-US" sz="200" dirty="0">
              <a:latin typeface="Arial" panose="020B0604020202020204" pitchFamily="34" charset="0"/>
            </a:endParaRPr>
          </a:p>
        </p:txBody>
      </p:sp>
      <p:cxnSp>
        <p:nvCxnSpPr>
          <p:cNvPr id="76" name="직선 연결선 75">
            <a:extLst>
              <a:ext uri="{FF2B5EF4-FFF2-40B4-BE49-F238E27FC236}">
                <a16:creationId xmlns:a16="http://schemas.microsoft.com/office/drawing/2014/main" id="{3B017189-B25D-4814-BCBD-3C3A81F2C84B}"/>
              </a:ext>
            </a:extLst>
          </p:cNvPr>
          <p:cNvCxnSpPr>
            <a:cxnSpLocks/>
            <a:stCxn id="88" idx="2"/>
            <a:endCxn id="35" idx="6"/>
          </p:cNvCxnSpPr>
          <p:nvPr/>
        </p:nvCxnSpPr>
        <p:spPr>
          <a:xfrm flipH="1">
            <a:off x="3276647" y="5910148"/>
            <a:ext cx="663458" cy="325165"/>
          </a:xfrm>
          <a:prstGeom prst="line">
            <a:avLst/>
          </a:prstGeom>
          <a:ln w="158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9" name="직선 연결선 78">
            <a:extLst>
              <a:ext uri="{FF2B5EF4-FFF2-40B4-BE49-F238E27FC236}">
                <a16:creationId xmlns:a16="http://schemas.microsoft.com/office/drawing/2014/main" id="{04500136-BE8B-4A1B-8B9C-50C3ACB6FF08}"/>
              </a:ext>
            </a:extLst>
          </p:cNvPr>
          <p:cNvCxnSpPr>
            <a:cxnSpLocks/>
            <a:stCxn id="75" idx="2"/>
            <a:endCxn id="35" idx="6"/>
          </p:cNvCxnSpPr>
          <p:nvPr/>
        </p:nvCxnSpPr>
        <p:spPr>
          <a:xfrm flipH="1" flipV="1">
            <a:off x="3276647" y="6235313"/>
            <a:ext cx="678207" cy="221463"/>
          </a:xfrm>
          <a:prstGeom prst="line">
            <a:avLst/>
          </a:prstGeom>
          <a:ln w="158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88" name="타원 87">
            <a:extLst>
              <a:ext uri="{FF2B5EF4-FFF2-40B4-BE49-F238E27FC236}">
                <a16:creationId xmlns:a16="http://schemas.microsoft.com/office/drawing/2014/main" id="{4ECE142D-E567-44CE-B498-97A0B24E8968}"/>
              </a:ext>
            </a:extLst>
          </p:cNvPr>
          <p:cNvSpPr>
            <a:spLocks noChangeAspect="1"/>
          </p:cNvSpPr>
          <p:nvPr/>
        </p:nvSpPr>
        <p:spPr>
          <a:xfrm>
            <a:off x="3940105" y="5678549"/>
            <a:ext cx="463198" cy="463198"/>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endParaRPr lang="ko-KR" altLang="en-US" sz="200" dirty="0">
              <a:latin typeface="Arial" panose="020B0604020202020204" pitchFamily="34" charset="0"/>
            </a:endParaRPr>
          </a:p>
        </p:txBody>
      </p:sp>
      <p:cxnSp>
        <p:nvCxnSpPr>
          <p:cNvPr id="90" name="직선 연결선 89">
            <a:extLst>
              <a:ext uri="{FF2B5EF4-FFF2-40B4-BE49-F238E27FC236}">
                <a16:creationId xmlns:a16="http://schemas.microsoft.com/office/drawing/2014/main" id="{BC218C4E-11F4-4429-A3BE-333F9D2E11CF}"/>
              </a:ext>
            </a:extLst>
          </p:cNvPr>
          <p:cNvCxnSpPr>
            <a:cxnSpLocks/>
            <a:stCxn id="88" idx="2"/>
            <a:endCxn id="34" idx="6"/>
          </p:cNvCxnSpPr>
          <p:nvPr/>
        </p:nvCxnSpPr>
        <p:spPr>
          <a:xfrm flipH="1" flipV="1">
            <a:off x="3179611" y="5557713"/>
            <a:ext cx="760494" cy="352435"/>
          </a:xfrm>
          <a:prstGeom prst="line">
            <a:avLst/>
          </a:prstGeom>
          <a:ln w="158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086410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9EF30A11-D5D7-4AA8-BD01-E16AF3B96A9F}"/>
              </a:ext>
            </a:extLst>
          </p:cNvPr>
          <p:cNvSpPr>
            <a:spLocks noGrp="1"/>
          </p:cNvSpPr>
          <p:nvPr>
            <p:ph idx="1"/>
          </p:nvPr>
        </p:nvSpPr>
        <p:spPr>
          <a:xfrm>
            <a:off x="241299" y="674860"/>
            <a:ext cx="11683999" cy="6030740"/>
          </a:xfrm>
        </p:spPr>
        <p:txBody>
          <a:bodyPr/>
          <a:lstStyle/>
          <a:p>
            <a:pPr indent="0" algn="ctr">
              <a:lnSpc>
                <a:spcPct val="200000"/>
              </a:lnSpc>
              <a:buNone/>
            </a:pPr>
            <a:r>
              <a:rPr lang="ko-KR" altLang="en-US" sz="3000" b="1" dirty="0" err="1"/>
              <a:t>비트코인</a:t>
            </a:r>
            <a:r>
              <a:rPr lang="en-US" altLang="ko-KR" sz="3000" b="1" dirty="0"/>
              <a:t>, </a:t>
            </a:r>
            <a:r>
              <a:rPr lang="ko-KR" altLang="en-US" sz="3000" b="1" dirty="0"/>
              <a:t>이더리움 </a:t>
            </a:r>
            <a:r>
              <a:rPr lang="en-US" altLang="ko-KR" sz="3000" b="1" dirty="0"/>
              <a:t>P2P Network</a:t>
            </a:r>
          </a:p>
        </p:txBody>
      </p:sp>
      <p:sp>
        <p:nvSpPr>
          <p:cNvPr id="3" name="제목 2">
            <a:extLst>
              <a:ext uri="{FF2B5EF4-FFF2-40B4-BE49-F238E27FC236}">
                <a16:creationId xmlns:a16="http://schemas.microsoft.com/office/drawing/2014/main" id="{0619FA94-0A3E-464A-BA9A-E5CDCC700176}"/>
              </a:ext>
            </a:extLst>
          </p:cNvPr>
          <p:cNvSpPr>
            <a:spLocks noGrp="1"/>
          </p:cNvSpPr>
          <p:nvPr>
            <p:ph type="title"/>
          </p:nvPr>
        </p:nvSpPr>
        <p:spPr/>
        <p:txBody>
          <a:bodyPr/>
          <a:lstStyle/>
          <a:p>
            <a:r>
              <a:rPr lang="en-US" altLang="ko-KR" dirty="0"/>
              <a:t>P2P </a:t>
            </a:r>
            <a:r>
              <a:rPr lang="ko-KR" altLang="en-US" dirty="0"/>
              <a:t>네트워크 </a:t>
            </a:r>
            <a:r>
              <a:rPr lang="en-US" altLang="ko-KR" dirty="0"/>
              <a:t>[ </a:t>
            </a:r>
            <a:r>
              <a:rPr lang="ko-KR" altLang="en-US" dirty="0" err="1"/>
              <a:t>비트코인</a:t>
            </a:r>
            <a:r>
              <a:rPr lang="en-US" altLang="ko-KR" dirty="0"/>
              <a:t>,</a:t>
            </a:r>
            <a:r>
              <a:rPr lang="ko-KR" altLang="en-US" dirty="0"/>
              <a:t>  이더리움 </a:t>
            </a:r>
            <a:r>
              <a:rPr lang="en-US" altLang="ko-KR" dirty="0"/>
              <a:t>]</a:t>
            </a:r>
            <a:endParaRPr lang="ko-KR" altLang="en-US" dirty="0"/>
          </a:p>
        </p:txBody>
      </p:sp>
      <p:graphicFrame>
        <p:nvGraphicFramePr>
          <p:cNvPr id="4" name="표 4">
            <a:extLst>
              <a:ext uri="{FF2B5EF4-FFF2-40B4-BE49-F238E27FC236}">
                <a16:creationId xmlns:a16="http://schemas.microsoft.com/office/drawing/2014/main" id="{14C71654-3BA7-49C1-BE9F-43716A34E6BB}"/>
              </a:ext>
            </a:extLst>
          </p:cNvPr>
          <p:cNvGraphicFramePr>
            <a:graphicFrameLocks noGrp="1"/>
          </p:cNvGraphicFramePr>
          <p:nvPr/>
        </p:nvGraphicFramePr>
        <p:xfrm>
          <a:off x="1679734" y="1746428"/>
          <a:ext cx="8835867" cy="2420772"/>
        </p:xfrm>
        <a:graphic>
          <a:graphicData uri="http://schemas.openxmlformats.org/drawingml/2006/table">
            <a:tbl>
              <a:tblPr firstRow="1" bandRow="1">
                <a:tableStyleId>{5C22544A-7EE6-4342-B048-85BDC9FD1C3A}</a:tableStyleId>
              </a:tblPr>
              <a:tblGrid>
                <a:gridCol w="2945289">
                  <a:extLst>
                    <a:ext uri="{9D8B030D-6E8A-4147-A177-3AD203B41FA5}">
                      <a16:colId xmlns:a16="http://schemas.microsoft.com/office/drawing/2014/main" val="4203557921"/>
                    </a:ext>
                  </a:extLst>
                </a:gridCol>
                <a:gridCol w="2945289">
                  <a:extLst>
                    <a:ext uri="{9D8B030D-6E8A-4147-A177-3AD203B41FA5}">
                      <a16:colId xmlns:a16="http://schemas.microsoft.com/office/drawing/2014/main" val="3317859620"/>
                    </a:ext>
                  </a:extLst>
                </a:gridCol>
                <a:gridCol w="2945289">
                  <a:extLst>
                    <a:ext uri="{9D8B030D-6E8A-4147-A177-3AD203B41FA5}">
                      <a16:colId xmlns:a16="http://schemas.microsoft.com/office/drawing/2014/main" val="4198811742"/>
                    </a:ext>
                  </a:extLst>
                </a:gridCol>
              </a:tblGrid>
              <a:tr h="806924">
                <a:tc>
                  <a:txBody>
                    <a:bodyPr/>
                    <a:lstStyle/>
                    <a:p>
                      <a:pPr algn="ctr" latinLnBrk="1"/>
                      <a:endParaRPr lang="ko-KR" altLang="en-US" sz="2500" b="1" baseline="0" dirty="0">
                        <a:solidFill>
                          <a:srgbClr val="3F3F3F"/>
                        </a:solidFill>
                        <a:latin typeface="Arial" panose="020B0604020202020204" pitchFamily="34" charset="0"/>
                      </a:endParaRPr>
                    </a:p>
                  </a:txBody>
                  <a:tcPr anchor="ctr" anchorCtr="1">
                    <a:lnL w="12700" cap="flat" cmpd="sng" algn="ctr">
                      <a:solidFill>
                        <a:srgbClr val="3F3F3F"/>
                      </a:solidFill>
                      <a:prstDash val="solid"/>
                      <a:round/>
                      <a:headEnd type="none" w="med" len="med"/>
                      <a:tailEnd type="none" w="med" len="med"/>
                    </a:lnL>
                    <a:lnR w="12700" cap="flat" cmpd="sng" algn="ctr">
                      <a:solidFill>
                        <a:srgbClr val="3F3F3F"/>
                      </a:solidFill>
                      <a:prstDash val="solid"/>
                      <a:round/>
                      <a:headEnd type="none" w="med" len="med"/>
                      <a:tailEnd type="none" w="med" len="med"/>
                    </a:lnR>
                    <a:lnT w="12700" cap="flat" cmpd="sng" algn="ctr">
                      <a:solidFill>
                        <a:srgbClr val="3F3F3F"/>
                      </a:solidFill>
                      <a:prstDash val="solid"/>
                      <a:round/>
                      <a:headEnd type="none" w="med" len="med"/>
                      <a:tailEnd type="none" w="med" len="med"/>
                    </a:lnT>
                    <a:lnB w="12700" cap="flat" cmpd="sng" algn="ctr">
                      <a:solidFill>
                        <a:srgbClr val="3F3F3F"/>
                      </a:solidFill>
                      <a:prstDash val="solid"/>
                      <a:round/>
                      <a:headEnd type="none" w="med" len="med"/>
                      <a:tailEnd type="none" w="med" len="med"/>
                    </a:lnB>
                    <a:solidFill>
                      <a:schemeClr val="bg1">
                        <a:lumMod val="85000"/>
                      </a:schemeClr>
                    </a:solidFill>
                  </a:tcPr>
                </a:tc>
                <a:tc>
                  <a:txBody>
                    <a:bodyPr/>
                    <a:lstStyle/>
                    <a:p>
                      <a:pPr algn="ctr" latinLnBrk="1"/>
                      <a:r>
                        <a:rPr lang="en-US" altLang="ko-KR" sz="2500" b="1" baseline="0" dirty="0">
                          <a:solidFill>
                            <a:srgbClr val="3F3F3F"/>
                          </a:solidFill>
                          <a:latin typeface="Arial" panose="020B0604020202020204" pitchFamily="34" charset="0"/>
                        </a:rPr>
                        <a:t>P2P </a:t>
                      </a:r>
                      <a:r>
                        <a:rPr lang="ko-KR" altLang="en-US" sz="2500" b="1" baseline="0" dirty="0">
                          <a:solidFill>
                            <a:srgbClr val="3F3F3F"/>
                          </a:solidFill>
                          <a:latin typeface="Arial" panose="020B0604020202020204" pitchFamily="34" charset="0"/>
                        </a:rPr>
                        <a:t>네트워크</a:t>
                      </a:r>
                    </a:p>
                  </a:txBody>
                  <a:tcPr anchor="ctr" anchorCtr="1">
                    <a:lnL w="12700" cap="flat" cmpd="sng" algn="ctr">
                      <a:solidFill>
                        <a:srgbClr val="3F3F3F"/>
                      </a:solidFill>
                      <a:prstDash val="solid"/>
                      <a:round/>
                      <a:headEnd type="none" w="med" len="med"/>
                      <a:tailEnd type="none" w="med" len="med"/>
                    </a:lnL>
                    <a:lnR w="12700" cap="flat" cmpd="sng" algn="ctr">
                      <a:solidFill>
                        <a:srgbClr val="3F3F3F"/>
                      </a:solidFill>
                      <a:prstDash val="solid"/>
                      <a:round/>
                      <a:headEnd type="none" w="med" len="med"/>
                      <a:tailEnd type="none" w="med" len="med"/>
                    </a:lnR>
                    <a:lnT w="12700" cap="flat" cmpd="sng" algn="ctr">
                      <a:solidFill>
                        <a:srgbClr val="3F3F3F"/>
                      </a:solidFill>
                      <a:prstDash val="solid"/>
                      <a:round/>
                      <a:headEnd type="none" w="med" len="med"/>
                      <a:tailEnd type="none" w="med" len="med"/>
                    </a:lnT>
                    <a:lnB w="12700" cap="flat" cmpd="sng" algn="ctr">
                      <a:solidFill>
                        <a:srgbClr val="3F3F3F"/>
                      </a:solidFill>
                      <a:prstDash val="solid"/>
                      <a:round/>
                      <a:headEnd type="none" w="med" len="med"/>
                      <a:tailEnd type="none" w="med" len="med"/>
                    </a:lnB>
                    <a:solidFill>
                      <a:schemeClr val="bg1">
                        <a:lumMod val="85000"/>
                      </a:schemeClr>
                    </a:solidFill>
                  </a:tcPr>
                </a:tc>
                <a:tc>
                  <a:txBody>
                    <a:bodyPr/>
                    <a:lstStyle/>
                    <a:p>
                      <a:pPr algn="ctr" latinLnBrk="1"/>
                      <a:r>
                        <a:rPr lang="ko-KR" altLang="en-US" sz="2500" b="1" baseline="0" dirty="0">
                          <a:solidFill>
                            <a:srgbClr val="3F3F3F"/>
                          </a:solidFill>
                          <a:latin typeface="Arial" panose="020B0604020202020204" pitchFamily="34" charset="0"/>
                        </a:rPr>
                        <a:t>오버레이 네트워크</a:t>
                      </a:r>
                    </a:p>
                  </a:txBody>
                  <a:tcPr anchor="ctr" anchorCtr="1">
                    <a:lnL w="12700" cap="flat" cmpd="sng" algn="ctr">
                      <a:solidFill>
                        <a:srgbClr val="3F3F3F"/>
                      </a:solidFill>
                      <a:prstDash val="solid"/>
                      <a:round/>
                      <a:headEnd type="none" w="med" len="med"/>
                      <a:tailEnd type="none" w="med" len="med"/>
                    </a:lnL>
                    <a:lnR w="12700" cap="flat" cmpd="sng" algn="ctr">
                      <a:solidFill>
                        <a:srgbClr val="3F3F3F"/>
                      </a:solidFill>
                      <a:prstDash val="solid"/>
                      <a:round/>
                      <a:headEnd type="none" w="med" len="med"/>
                      <a:tailEnd type="none" w="med" len="med"/>
                    </a:lnR>
                    <a:lnT w="12700" cap="flat" cmpd="sng" algn="ctr">
                      <a:solidFill>
                        <a:srgbClr val="3F3F3F"/>
                      </a:solidFill>
                      <a:prstDash val="solid"/>
                      <a:round/>
                      <a:headEnd type="none" w="med" len="med"/>
                      <a:tailEnd type="none" w="med" len="med"/>
                    </a:lnT>
                    <a:lnB w="12700" cap="flat" cmpd="sng" algn="ctr">
                      <a:solidFill>
                        <a:srgbClr val="3F3F3F"/>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776459037"/>
                  </a:ext>
                </a:extLst>
              </a:tr>
              <a:tr h="806924">
                <a:tc>
                  <a:txBody>
                    <a:bodyPr/>
                    <a:lstStyle/>
                    <a:p>
                      <a:pPr algn="ctr" latinLnBrk="1"/>
                      <a:r>
                        <a:rPr lang="en-US" altLang="ko-KR" sz="2500" b="1" baseline="0" dirty="0" err="1">
                          <a:solidFill>
                            <a:srgbClr val="3F3F3F"/>
                          </a:solidFill>
                          <a:latin typeface="Arial" panose="020B0604020202020204" pitchFamily="34" charset="0"/>
                        </a:rPr>
                        <a:t>BitCoin</a:t>
                      </a:r>
                      <a:endParaRPr lang="ko-KR" altLang="en-US" sz="2500" b="1" baseline="0" dirty="0">
                        <a:solidFill>
                          <a:srgbClr val="3F3F3F"/>
                        </a:solidFill>
                        <a:latin typeface="Arial" panose="020B0604020202020204" pitchFamily="34" charset="0"/>
                      </a:endParaRPr>
                    </a:p>
                  </a:txBody>
                  <a:tcPr anchor="ctr" anchorCtr="1">
                    <a:lnL w="12700" cap="flat" cmpd="sng" algn="ctr">
                      <a:solidFill>
                        <a:srgbClr val="3F3F3F"/>
                      </a:solidFill>
                      <a:prstDash val="solid"/>
                      <a:round/>
                      <a:headEnd type="none" w="med" len="med"/>
                      <a:tailEnd type="none" w="med" len="med"/>
                    </a:lnL>
                    <a:lnR w="12700" cap="flat" cmpd="sng" algn="ctr">
                      <a:solidFill>
                        <a:srgbClr val="3F3F3F"/>
                      </a:solidFill>
                      <a:prstDash val="solid"/>
                      <a:round/>
                      <a:headEnd type="none" w="med" len="med"/>
                      <a:tailEnd type="none" w="med" len="med"/>
                    </a:lnR>
                    <a:lnT w="12700" cap="flat" cmpd="sng" algn="ctr">
                      <a:solidFill>
                        <a:srgbClr val="3F3F3F"/>
                      </a:solidFill>
                      <a:prstDash val="solid"/>
                      <a:round/>
                      <a:headEnd type="none" w="med" len="med"/>
                      <a:tailEnd type="none" w="med" len="med"/>
                    </a:lnT>
                    <a:lnB w="12700" cap="flat" cmpd="sng" algn="ctr">
                      <a:solidFill>
                        <a:srgbClr val="3F3F3F"/>
                      </a:solidFill>
                      <a:prstDash val="solid"/>
                      <a:round/>
                      <a:headEnd type="none" w="med" len="med"/>
                      <a:tailEnd type="none" w="med" len="med"/>
                    </a:lnB>
                    <a:solidFill>
                      <a:schemeClr val="bg1">
                        <a:lumMod val="85000"/>
                      </a:schemeClr>
                    </a:solidFill>
                  </a:tcPr>
                </a:tc>
                <a:tc>
                  <a:txBody>
                    <a:bodyPr/>
                    <a:lstStyle/>
                    <a:p>
                      <a:pPr algn="ctr" latinLnBrk="1"/>
                      <a:r>
                        <a:rPr lang="ko-KR" altLang="en-US" sz="2500" b="0" baseline="0" dirty="0" err="1">
                          <a:solidFill>
                            <a:schemeClr val="bg1">
                              <a:lumMod val="85000"/>
                            </a:schemeClr>
                          </a:solidFill>
                          <a:latin typeface="Arial" panose="020B0604020202020204" pitchFamily="34" charset="0"/>
                        </a:rPr>
                        <a:t>퓨어</a:t>
                      </a:r>
                      <a:r>
                        <a:rPr lang="ko-KR" altLang="en-US" sz="2500" b="0" baseline="0" dirty="0">
                          <a:solidFill>
                            <a:schemeClr val="bg1">
                              <a:lumMod val="85000"/>
                            </a:schemeClr>
                          </a:solidFill>
                          <a:latin typeface="Arial" panose="020B0604020202020204" pitchFamily="34" charset="0"/>
                        </a:rPr>
                        <a:t> </a:t>
                      </a:r>
                      <a:r>
                        <a:rPr lang="en-US" altLang="ko-KR" sz="2500" b="0" baseline="0" dirty="0">
                          <a:solidFill>
                            <a:schemeClr val="bg1">
                              <a:lumMod val="85000"/>
                            </a:schemeClr>
                          </a:solidFill>
                          <a:latin typeface="Arial" panose="020B0604020202020204" pitchFamily="34" charset="0"/>
                        </a:rPr>
                        <a:t>P2P</a:t>
                      </a:r>
                      <a:endParaRPr lang="ko-KR" altLang="en-US" sz="2500" b="0" baseline="0" dirty="0">
                        <a:solidFill>
                          <a:schemeClr val="bg1">
                            <a:lumMod val="85000"/>
                          </a:schemeClr>
                        </a:solidFill>
                        <a:latin typeface="Arial" panose="020B0604020202020204" pitchFamily="34" charset="0"/>
                      </a:endParaRPr>
                    </a:p>
                  </a:txBody>
                  <a:tcPr anchor="ctr" anchorCtr="1">
                    <a:lnL w="12700" cap="flat" cmpd="sng" algn="ctr">
                      <a:solidFill>
                        <a:srgbClr val="3F3F3F"/>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rgbClr val="3F3F3F"/>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latinLnBrk="1"/>
                      <a:r>
                        <a:rPr lang="ko-KR" altLang="en-US" sz="2500" b="0" baseline="0" dirty="0">
                          <a:solidFill>
                            <a:schemeClr val="bg1">
                              <a:lumMod val="85000"/>
                            </a:schemeClr>
                          </a:solidFill>
                          <a:latin typeface="Arial" panose="020B0604020202020204" pitchFamily="34" charset="0"/>
                        </a:rPr>
                        <a:t>비구조화 오버레이</a:t>
                      </a: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rgbClr val="3F3F3F"/>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024661238"/>
                  </a:ext>
                </a:extLst>
              </a:tr>
              <a:tr h="806924">
                <a:tc>
                  <a:txBody>
                    <a:bodyPr/>
                    <a:lstStyle/>
                    <a:p>
                      <a:pPr algn="ctr" latinLnBrk="1"/>
                      <a:r>
                        <a:rPr lang="ko-KR" altLang="en-US" sz="2500" b="1" baseline="0" dirty="0">
                          <a:solidFill>
                            <a:srgbClr val="3F3F3F"/>
                          </a:solidFill>
                          <a:latin typeface="Arial" panose="020B0604020202020204" pitchFamily="34" charset="0"/>
                        </a:rPr>
                        <a:t>이더리움</a:t>
                      </a:r>
                    </a:p>
                  </a:txBody>
                  <a:tcPr anchor="ctr" anchorCtr="1">
                    <a:lnL w="12700" cap="flat" cmpd="sng" algn="ctr">
                      <a:solidFill>
                        <a:srgbClr val="3F3F3F"/>
                      </a:solidFill>
                      <a:prstDash val="solid"/>
                      <a:round/>
                      <a:headEnd type="none" w="med" len="med"/>
                      <a:tailEnd type="none" w="med" len="med"/>
                    </a:lnL>
                    <a:lnR w="12700" cap="flat" cmpd="sng" algn="ctr">
                      <a:solidFill>
                        <a:srgbClr val="3F3F3F"/>
                      </a:solidFill>
                      <a:prstDash val="solid"/>
                      <a:round/>
                      <a:headEnd type="none" w="med" len="med"/>
                      <a:tailEnd type="none" w="med" len="med"/>
                    </a:lnR>
                    <a:lnT w="12700" cap="flat" cmpd="sng" algn="ctr">
                      <a:solidFill>
                        <a:srgbClr val="3F3F3F"/>
                      </a:solidFill>
                      <a:prstDash val="solid"/>
                      <a:round/>
                      <a:headEnd type="none" w="med" len="med"/>
                      <a:tailEnd type="none" w="med" len="med"/>
                    </a:lnT>
                    <a:lnB w="12700" cap="flat" cmpd="sng" algn="ctr">
                      <a:solidFill>
                        <a:srgbClr val="3F3F3F"/>
                      </a:solidFill>
                      <a:prstDash val="solid"/>
                      <a:round/>
                      <a:headEnd type="none" w="med" len="med"/>
                      <a:tailEnd type="none" w="med" len="med"/>
                    </a:lnB>
                    <a:solidFill>
                      <a:schemeClr val="bg1">
                        <a:lumMod val="85000"/>
                      </a:schemeClr>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ko-KR" altLang="en-US" sz="2500" b="0" baseline="0" dirty="0" err="1">
                          <a:solidFill>
                            <a:schemeClr val="bg1">
                              <a:lumMod val="85000"/>
                            </a:schemeClr>
                          </a:solidFill>
                          <a:latin typeface="Arial" panose="020B0604020202020204" pitchFamily="34" charset="0"/>
                        </a:rPr>
                        <a:t>퓨어</a:t>
                      </a:r>
                      <a:r>
                        <a:rPr lang="ko-KR" altLang="en-US" sz="2500" b="0" baseline="0" dirty="0">
                          <a:solidFill>
                            <a:schemeClr val="bg1">
                              <a:lumMod val="85000"/>
                            </a:schemeClr>
                          </a:solidFill>
                          <a:latin typeface="Arial" panose="020B0604020202020204" pitchFamily="34" charset="0"/>
                        </a:rPr>
                        <a:t> </a:t>
                      </a:r>
                      <a:r>
                        <a:rPr lang="en-US" altLang="ko-KR" sz="2500" b="0" baseline="0" dirty="0">
                          <a:solidFill>
                            <a:schemeClr val="bg1">
                              <a:lumMod val="85000"/>
                            </a:schemeClr>
                          </a:solidFill>
                          <a:latin typeface="Arial" panose="020B0604020202020204" pitchFamily="34" charset="0"/>
                        </a:rPr>
                        <a:t>P2P</a:t>
                      </a:r>
                      <a:endParaRPr lang="ko-KR" altLang="en-US" sz="2500" b="0" baseline="0" dirty="0">
                        <a:solidFill>
                          <a:schemeClr val="bg1">
                            <a:lumMod val="85000"/>
                          </a:schemeClr>
                        </a:solidFill>
                        <a:latin typeface="Arial" panose="020B0604020202020204" pitchFamily="34" charset="0"/>
                      </a:endParaRPr>
                    </a:p>
                  </a:txBody>
                  <a:tcPr anchor="ctr" anchorCtr="1">
                    <a:lnL w="12700" cap="flat" cmpd="sng" algn="ctr">
                      <a:solidFill>
                        <a:srgbClr val="3F3F3F"/>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ko-KR" altLang="en-US" sz="2500" b="0" baseline="0" dirty="0">
                          <a:solidFill>
                            <a:schemeClr val="bg1">
                              <a:lumMod val="85000"/>
                            </a:schemeClr>
                          </a:solidFill>
                          <a:latin typeface="Arial" panose="020B0604020202020204" pitchFamily="34" charset="0"/>
                        </a:rPr>
                        <a:t>비구조화 오버레이</a:t>
                      </a:r>
                    </a:p>
                  </a:txBody>
                  <a:tcPr anchor="ctr" anchorCtr="1">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590952360"/>
                  </a:ext>
                </a:extLst>
              </a:tr>
            </a:tbl>
          </a:graphicData>
        </a:graphic>
      </p:graphicFrame>
      <p:sp>
        <p:nvSpPr>
          <p:cNvPr id="5" name="타원 4">
            <a:extLst>
              <a:ext uri="{FF2B5EF4-FFF2-40B4-BE49-F238E27FC236}">
                <a16:creationId xmlns:a16="http://schemas.microsoft.com/office/drawing/2014/main" id="{158B7963-9214-4736-92E8-70F2AE6AA79C}"/>
              </a:ext>
            </a:extLst>
          </p:cNvPr>
          <p:cNvSpPr>
            <a:spLocks/>
          </p:cNvSpPr>
          <p:nvPr/>
        </p:nvSpPr>
        <p:spPr>
          <a:xfrm>
            <a:off x="6259668" y="4525264"/>
            <a:ext cx="463198" cy="463198"/>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endParaRPr lang="ko-KR" altLang="en-US" sz="200" dirty="0">
              <a:latin typeface="Arial" panose="020B0604020202020204" pitchFamily="34" charset="0"/>
            </a:endParaRPr>
          </a:p>
        </p:txBody>
      </p:sp>
      <p:sp>
        <p:nvSpPr>
          <p:cNvPr id="6" name="타원 5">
            <a:extLst>
              <a:ext uri="{FF2B5EF4-FFF2-40B4-BE49-F238E27FC236}">
                <a16:creationId xmlns:a16="http://schemas.microsoft.com/office/drawing/2014/main" id="{25B7DAC1-6BFC-403C-A40B-BB4E0B2BE223}"/>
              </a:ext>
            </a:extLst>
          </p:cNvPr>
          <p:cNvSpPr>
            <a:spLocks noChangeAspect="1"/>
          </p:cNvSpPr>
          <p:nvPr/>
        </p:nvSpPr>
        <p:spPr>
          <a:xfrm>
            <a:off x="5517446" y="5782909"/>
            <a:ext cx="463198" cy="463198"/>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endParaRPr lang="ko-KR" altLang="en-US" sz="200" dirty="0">
              <a:latin typeface="Arial" panose="020B0604020202020204" pitchFamily="34" charset="0"/>
            </a:endParaRPr>
          </a:p>
        </p:txBody>
      </p:sp>
      <p:sp>
        <p:nvSpPr>
          <p:cNvPr id="7" name="타원 6">
            <a:extLst>
              <a:ext uri="{FF2B5EF4-FFF2-40B4-BE49-F238E27FC236}">
                <a16:creationId xmlns:a16="http://schemas.microsoft.com/office/drawing/2014/main" id="{322500E2-A726-403F-8D10-520059610EF1}"/>
              </a:ext>
            </a:extLst>
          </p:cNvPr>
          <p:cNvSpPr>
            <a:spLocks noChangeAspect="1"/>
          </p:cNvSpPr>
          <p:nvPr/>
        </p:nvSpPr>
        <p:spPr>
          <a:xfrm>
            <a:off x="4277145" y="5442130"/>
            <a:ext cx="463198" cy="463198"/>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endParaRPr lang="ko-KR" altLang="en-US" sz="200" dirty="0">
              <a:latin typeface="Arial" panose="020B0604020202020204" pitchFamily="34" charset="0"/>
            </a:endParaRPr>
          </a:p>
        </p:txBody>
      </p:sp>
      <p:sp>
        <p:nvSpPr>
          <p:cNvPr id="8" name="타원 7">
            <a:extLst>
              <a:ext uri="{FF2B5EF4-FFF2-40B4-BE49-F238E27FC236}">
                <a16:creationId xmlns:a16="http://schemas.microsoft.com/office/drawing/2014/main" id="{F702B48F-9EA0-40B9-8954-19F1B5DB4F5E}"/>
              </a:ext>
            </a:extLst>
          </p:cNvPr>
          <p:cNvSpPr>
            <a:spLocks noChangeAspect="1"/>
          </p:cNvSpPr>
          <p:nvPr/>
        </p:nvSpPr>
        <p:spPr>
          <a:xfrm>
            <a:off x="5028325" y="4570585"/>
            <a:ext cx="463198" cy="463198"/>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endParaRPr lang="ko-KR" altLang="en-US" sz="200" dirty="0">
              <a:latin typeface="Arial" panose="020B0604020202020204" pitchFamily="34" charset="0"/>
            </a:endParaRPr>
          </a:p>
        </p:txBody>
      </p:sp>
      <p:sp>
        <p:nvSpPr>
          <p:cNvPr id="9" name="타원 8">
            <a:extLst>
              <a:ext uri="{FF2B5EF4-FFF2-40B4-BE49-F238E27FC236}">
                <a16:creationId xmlns:a16="http://schemas.microsoft.com/office/drawing/2014/main" id="{F8B9AC10-E11D-495E-A92E-75BB449530F0}"/>
              </a:ext>
            </a:extLst>
          </p:cNvPr>
          <p:cNvSpPr>
            <a:spLocks noChangeAspect="1"/>
          </p:cNvSpPr>
          <p:nvPr/>
        </p:nvSpPr>
        <p:spPr>
          <a:xfrm>
            <a:off x="7071653" y="5442130"/>
            <a:ext cx="463198" cy="463198"/>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endParaRPr lang="ko-KR" altLang="en-US" sz="200" dirty="0">
              <a:latin typeface="Arial" panose="020B0604020202020204" pitchFamily="34" charset="0"/>
            </a:endParaRPr>
          </a:p>
        </p:txBody>
      </p:sp>
      <p:cxnSp>
        <p:nvCxnSpPr>
          <p:cNvPr id="10" name="직선 연결선 9">
            <a:extLst>
              <a:ext uri="{FF2B5EF4-FFF2-40B4-BE49-F238E27FC236}">
                <a16:creationId xmlns:a16="http://schemas.microsoft.com/office/drawing/2014/main" id="{5927647D-BD9D-41B8-8C0A-72B39E220F52}"/>
              </a:ext>
            </a:extLst>
          </p:cNvPr>
          <p:cNvCxnSpPr>
            <a:stCxn id="7" idx="7"/>
            <a:endCxn id="8" idx="3"/>
          </p:cNvCxnSpPr>
          <p:nvPr/>
        </p:nvCxnSpPr>
        <p:spPr>
          <a:xfrm flipV="1">
            <a:off x="4672509" y="4965949"/>
            <a:ext cx="423650" cy="544015"/>
          </a:xfrm>
          <a:prstGeom prst="line">
            <a:avLst/>
          </a:prstGeom>
          <a:ln w="158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직선 연결선 10">
            <a:extLst>
              <a:ext uri="{FF2B5EF4-FFF2-40B4-BE49-F238E27FC236}">
                <a16:creationId xmlns:a16="http://schemas.microsoft.com/office/drawing/2014/main" id="{1990D955-06FC-4839-9492-56E02D54B86F}"/>
              </a:ext>
            </a:extLst>
          </p:cNvPr>
          <p:cNvCxnSpPr>
            <a:cxnSpLocks/>
            <a:stCxn id="7" idx="6"/>
            <a:endCxn id="6" idx="2"/>
          </p:cNvCxnSpPr>
          <p:nvPr/>
        </p:nvCxnSpPr>
        <p:spPr>
          <a:xfrm>
            <a:off x="4740343" y="5673729"/>
            <a:ext cx="777103" cy="340779"/>
          </a:xfrm>
          <a:prstGeom prst="line">
            <a:avLst/>
          </a:prstGeom>
          <a:ln w="158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2" name="직선 연결선 11">
            <a:extLst>
              <a:ext uri="{FF2B5EF4-FFF2-40B4-BE49-F238E27FC236}">
                <a16:creationId xmlns:a16="http://schemas.microsoft.com/office/drawing/2014/main" id="{54D4D556-4145-4C7D-B29C-B87149186097}"/>
              </a:ext>
            </a:extLst>
          </p:cNvPr>
          <p:cNvCxnSpPr>
            <a:cxnSpLocks/>
            <a:stCxn id="8" idx="5"/>
            <a:endCxn id="6" idx="0"/>
          </p:cNvCxnSpPr>
          <p:nvPr/>
        </p:nvCxnSpPr>
        <p:spPr>
          <a:xfrm>
            <a:off x="5423689" y="4965949"/>
            <a:ext cx="325356" cy="816960"/>
          </a:xfrm>
          <a:prstGeom prst="line">
            <a:avLst/>
          </a:prstGeom>
          <a:ln w="158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3" name="직선 연결선 12">
            <a:extLst>
              <a:ext uri="{FF2B5EF4-FFF2-40B4-BE49-F238E27FC236}">
                <a16:creationId xmlns:a16="http://schemas.microsoft.com/office/drawing/2014/main" id="{A730797B-1383-4729-9DC6-4BC74D9A24C5}"/>
              </a:ext>
            </a:extLst>
          </p:cNvPr>
          <p:cNvCxnSpPr>
            <a:cxnSpLocks/>
            <a:stCxn id="8" idx="6"/>
            <a:endCxn id="5" idx="2"/>
          </p:cNvCxnSpPr>
          <p:nvPr/>
        </p:nvCxnSpPr>
        <p:spPr>
          <a:xfrm flipV="1">
            <a:off x="5491523" y="4756863"/>
            <a:ext cx="768145" cy="45321"/>
          </a:xfrm>
          <a:prstGeom prst="line">
            <a:avLst/>
          </a:prstGeom>
          <a:ln w="158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직선 연결선 13">
            <a:extLst>
              <a:ext uri="{FF2B5EF4-FFF2-40B4-BE49-F238E27FC236}">
                <a16:creationId xmlns:a16="http://schemas.microsoft.com/office/drawing/2014/main" id="{30F33F1F-1752-40A5-9C01-445418FC204A}"/>
              </a:ext>
            </a:extLst>
          </p:cNvPr>
          <p:cNvCxnSpPr>
            <a:cxnSpLocks/>
            <a:stCxn id="6" idx="7"/>
            <a:endCxn id="5" idx="3"/>
          </p:cNvCxnSpPr>
          <p:nvPr/>
        </p:nvCxnSpPr>
        <p:spPr>
          <a:xfrm flipV="1">
            <a:off x="5912810" y="4920628"/>
            <a:ext cx="414692" cy="930115"/>
          </a:xfrm>
          <a:prstGeom prst="line">
            <a:avLst/>
          </a:prstGeom>
          <a:ln w="158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직선 연결선 14">
            <a:extLst>
              <a:ext uri="{FF2B5EF4-FFF2-40B4-BE49-F238E27FC236}">
                <a16:creationId xmlns:a16="http://schemas.microsoft.com/office/drawing/2014/main" id="{61D679F2-5501-4AFB-9F51-9A22D127ED1E}"/>
              </a:ext>
            </a:extLst>
          </p:cNvPr>
          <p:cNvCxnSpPr>
            <a:cxnSpLocks/>
            <a:stCxn id="9" idx="1"/>
            <a:endCxn id="5" idx="5"/>
          </p:cNvCxnSpPr>
          <p:nvPr/>
        </p:nvCxnSpPr>
        <p:spPr>
          <a:xfrm flipH="1" flipV="1">
            <a:off x="6655032" y="4920628"/>
            <a:ext cx="484455" cy="589336"/>
          </a:xfrm>
          <a:prstGeom prst="line">
            <a:avLst/>
          </a:prstGeom>
          <a:ln w="158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직선 연결선 15">
            <a:extLst>
              <a:ext uri="{FF2B5EF4-FFF2-40B4-BE49-F238E27FC236}">
                <a16:creationId xmlns:a16="http://schemas.microsoft.com/office/drawing/2014/main" id="{446F0DE2-1888-4926-A755-763CB2708F3C}"/>
              </a:ext>
            </a:extLst>
          </p:cNvPr>
          <p:cNvCxnSpPr>
            <a:cxnSpLocks/>
            <a:stCxn id="9" idx="2"/>
            <a:endCxn id="6" idx="6"/>
          </p:cNvCxnSpPr>
          <p:nvPr/>
        </p:nvCxnSpPr>
        <p:spPr>
          <a:xfrm flipH="1">
            <a:off x="5980644" y="5673729"/>
            <a:ext cx="1091009" cy="340779"/>
          </a:xfrm>
          <a:prstGeom prst="line">
            <a:avLst/>
          </a:prstGeom>
          <a:ln w="158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7" name="타원 16">
            <a:extLst>
              <a:ext uri="{FF2B5EF4-FFF2-40B4-BE49-F238E27FC236}">
                <a16:creationId xmlns:a16="http://schemas.microsoft.com/office/drawing/2014/main" id="{377E21B2-A565-4BF6-AB37-04836D10B366}"/>
              </a:ext>
            </a:extLst>
          </p:cNvPr>
          <p:cNvSpPr>
            <a:spLocks noChangeAspect="1"/>
          </p:cNvSpPr>
          <p:nvPr/>
        </p:nvSpPr>
        <p:spPr>
          <a:xfrm>
            <a:off x="7467017" y="4484288"/>
            <a:ext cx="463198" cy="463198"/>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endParaRPr lang="ko-KR" altLang="en-US" sz="200" dirty="0">
              <a:latin typeface="Arial" panose="020B0604020202020204" pitchFamily="34" charset="0"/>
            </a:endParaRPr>
          </a:p>
        </p:txBody>
      </p:sp>
      <p:cxnSp>
        <p:nvCxnSpPr>
          <p:cNvPr id="18" name="직선 연결선 17">
            <a:extLst>
              <a:ext uri="{FF2B5EF4-FFF2-40B4-BE49-F238E27FC236}">
                <a16:creationId xmlns:a16="http://schemas.microsoft.com/office/drawing/2014/main" id="{630CEB62-D2D9-4961-A926-0EC10CFAEBE1}"/>
              </a:ext>
            </a:extLst>
          </p:cNvPr>
          <p:cNvCxnSpPr>
            <a:cxnSpLocks/>
            <a:stCxn id="17" idx="2"/>
            <a:endCxn id="5" idx="6"/>
          </p:cNvCxnSpPr>
          <p:nvPr/>
        </p:nvCxnSpPr>
        <p:spPr>
          <a:xfrm flipH="1">
            <a:off x="6722866" y="4715887"/>
            <a:ext cx="744151" cy="40976"/>
          </a:xfrm>
          <a:prstGeom prst="line">
            <a:avLst/>
          </a:prstGeom>
          <a:ln w="158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직선 연결선 18">
            <a:extLst>
              <a:ext uri="{FF2B5EF4-FFF2-40B4-BE49-F238E27FC236}">
                <a16:creationId xmlns:a16="http://schemas.microsoft.com/office/drawing/2014/main" id="{19C61A09-FE39-465A-A998-7A58B262E569}"/>
              </a:ext>
            </a:extLst>
          </p:cNvPr>
          <p:cNvCxnSpPr>
            <a:cxnSpLocks/>
            <a:stCxn id="17" idx="3"/>
            <a:endCxn id="9" idx="0"/>
          </p:cNvCxnSpPr>
          <p:nvPr/>
        </p:nvCxnSpPr>
        <p:spPr>
          <a:xfrm flipH="1">
            <a:off x="7303252" y="4879652"/>
            <a:ext cx="231599" cy="562478"/>
          </a:xfrm>
          <a:prstGeom prst="line">
            <a:avLst/>
          </a:prstGeom>
          <a:ln w="158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569464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내용 개체 틀 4">
            <a:extLst>
              <a:ext uri="{FF2B5EF4-FFF2-40B4-BE49-F238E27FC236}">
                <a16:creationId xmlns:a16="http://schemas.microsoft.com/office/drawing/2014/main" id="{1F27C90E-7E5A-4BB7-B9AF-64B8CB32B2A2}"/>
              </a:ext>
            </a:extLst>
          </p:cNvPr>
          <p:cNvPicPr>
            <a:picLocks noGrp="1" noChangeAspect="1"/>
          </p:cNvPicPr>
          <p:nvPr>
            <p:ph idx="1"/>
          </p:nvPr>
        </p:nvPicPr>
        <p:blipFill>
          <a:blip r:embed="rId3"/>
          <a:stretch>
            <a:fillRect/>
          </a:stretch>
        </p:blipFill>
        <p:spPr>
          <a:xfrm>
            <a:off x="7044082" y="1126318"/>
            <a:ext cx="4225235" cy="5454709"/>
          </a:xfrm>
        </p:spPr>
      </p:pic>
      <p:sp>
        <p:nvSpPr>
          <p:cNvPr id="3" name="제목 2">
            <a:extLst>
              <a:ext uri="{FF2B5EF4-FFF2-40B4-BE49-F238E27FC236}">
                <a16:creationId xmlns:a16="http://schemas.microsoft.com/office/drawing/2014/main" id="{7584918C-A048-443F-BB30-7E34A6D1E0B2}"/>
              </a:ext>
            </a:extLst>
          </p:cNvPr>
          <p:cNvSpPr>
            <a:spLocks noGrp="1"/>
          </p:cNvSpPr>
          <p:nvPr>
            <p:ph type="title"/>
          </p:nvPr>
        </p:nvSpPr>
        <p:spPr/>
        <p:txBody>
          <a:bodyPr/>
          <a:lstStyle/>
          <a:p>
            <a:r>
              <a:rPr lang="ko-KR" altLang="en-US" dirty="0" err="1"/>
              <a:t>비트코인</a:t>
            </a:r>
            <a:r>
              <a:rPr lang="ko-KR" altLang="en-US" dirty="0"/>
              <a:t> </a:t>
            </a:r>
            <a:r>
              <a:rPr lang="en-US" altLang="ko-KR" dirty="0"/>
              <a:t>[ Bitcoin: A Peer-to-Peer Electronic Cash System]</a:t>
            </a:r>
            <a:endParaRPr lang="ko-KR" altLang="en-US" dirty="0"/>
          </a:p>
        </p:txBody>
      </p:sp>
      <p:sp>
        <p:nvSpPr>
          <p:cNvPr id="7" name="TextBox 6">
            <a:extLst>
              <a:ext uri="{FF2B5EF4-FFF2-40B4-BE49-F238E27FC236}">
                <a16:creationId xmlns:a16="http://schemas.microsoft.com/office/drawing/2014/main" id="{BBCF93D7-2E7B-49A0-8EAE-2E065A299EE6}"/>
              </a:ext>
            </a:extLst>
          </p:cNvPr>
          <p:cNvSpPr txBox="1"/>
          <p:nvPr/>
        </p:nvSpPr>
        <p:spPr>
          <a:xfrm>
            <a:off x="7157303" y="6581027"/>
            <a:ext cx="3998794" cy="230832"/>
          </a:xfrm>
          <a:prstGeom prst="rect">
            <a:avLst/>
          </a:prstGeom>
          <a:noFill/>
        </p:spPr>
        <p:txBody>
          <a:bodyPr wrap="square">
            <a:spAutoFit/>
          </a:bodyPr>
          <a:lstStyle/>
          <a:p>
            <a:pPr algn="ctr"/>
            <a:r>
              <a:rPr lang="ko-KR" altLang="en-US" sz="900" dirty="0">
                <a:solidFill>
                  <a:schemeClr val="bg1">
                    <a:lumMod val="85000"/>
                  </a:schemeClr>
                </a:solidFill>
                <a:hlinkClick r:id="rId4"/>
              </a:rPr>
              <a:t>https://bitcoin.org/bitcoin.pdf</a:t>
            </a:r>
            <a:r>
              <a:rPr lang="ko-KR" altLang="en-US" sz="900" dirty="0">
                <a:solidFill>
                  <a:schemeClr val="bg1">
                    <a:lumMod val="85000"/>
                  </a:schemeClr>
                </a:solidFill>
              </a:rPr>
              <a:t> </a:t>
            </a:r>
            <a:r>
              <a:rPr lang="en-US" altLang="ko-KR" sz="900" dirty="0">
                <a:solidFill>
                  <a:schemeClr val="bg1">
                    <a:lumMod val="85000"/>
                  </a:schemeClr>
                </a:solidFill>
              </a:rPr>
              <a:t>, </a:t>
            </a:r>
            <a:r>
              <a:rPr lang="ko-KR" altLang="en-US" sz="900" dirty="0">
                <a:solidFill>
                  <a:schemeClr val="bg1">
                    <a:lumMod val="85000"/>
                  </a:schemeClr>
                </a:solidFill>
                <a:hlinkClick r:id="rId5"/>
              </a:rPr>
              <a:t>한글</a:t>
            </a:r>
            <a:endParaRPr lang="en-US" altLang="ko-KR" sz="900" dirty="0">
              <a:solidFill>
                <a:schemeClr val="bg1">
                  <a:lumMod val="85000"/>
                </a:schemeClr>
              </a:solidFill>
            </a:endParaRPr>
          </a:p>
        </p:txBody>
      </p:sp>
      <p:pic>
        <p:nvPicPr>
          <p:cNvPr id="9" name="그림 8">
            <a:extLst>
              <a:ext uri="{FF2B5EF4-FFF2-40B4-BE49-F238E27FC236}">
                <a16:creationId xmlns:a16="http://schemas.microsoft.com/office/drawing/2014/main" id="{BBBCEBDD-CC4B-42A8-BCE8-EC4D313FD73C}"/>
              </a:ext>
            </a:extLst>
          </p:cNvPr>
          <p:cNvPicPr>
            <a:picLocks noChangeAspect="1"/>
          </p:cNvPicPr>
          <p:nvPr/>
        </p:nvPicPr>
        <p:blipFill>
          <a:blip r:embed="rId6"/>
          <a:stretch>
            <a:fillRect/>
          </a:stretch>
        </p:blipFill>
        <p:spPr>
          <a:xfrm>
            <a:off x="1407661" y="1125940"/>
            <a:ext cx="3255277" cy="5455087"/>
          </a:xfrm>
          <a:prstGeom prst="rect">
            <a:avLst/>
          </a:prstGeom>
        </p:spPr>
      </p:pic>
      <p:sp>
        <p:nvSpPr>
          <p:cNvPr id="11" name="TextBox 10">
            <a:extLst>
              <a:ext uri="{FF2B5EF4-FFF2-40B4-BE49-F238E27FC236}">
                <a16:creationId xmlns:a16="http://schemas.microsoft.com/office/drawing/2014/main" id="{6A9A101F-6F03-4957-A834-8A951D981335}"/>
              </a:ext>
            </a:extLst>
          </p:cNvPr>
          <p:cNvSpPr txBox="1"/>
          <p:nvPr/>
        </p:nvSpPr>
        <p:spPr>
          <a:xfrm>
            <a:off x="1355297" y="6581027"/>
            <a:ext cx="3360004" cy="230832"/>
          </a:xfrm>
          <a:prstGeom prst="rect">
            <a:avLst/>
          </a:prstGeom>
          <a:noFill/>
        </p:spPr>
        <p:txBody>
          <a:bodyPr wrap="square">
            <a:spAutoFit/>
          </a:bodyPr>
          <a:lstStyle/>
          <a:p>
            <a:pPr algn="ctr"/>
            <a:r>
              <a:rPr lang="ko-KR" altLang="en-US" sz="900" dirty="0">
                <a:hlinkClick r:id="rId7"/>
              </a:rPr>
              <a:t>https://satoshi.nakamotoinstitute.org/emails/cryptography/</a:t>
            </a:r>
            <a:endParaRPr lang="ko-KR" altLang="en-US" sz="900" dirty="0"/>
          </a:p>
        </p:txBody>
      </p:sp>
      <p:sp>
        <p:nvSpPr>
          <p:cNvPr id="12" name="내용 개체 틀 1">
            <a:extLst>
              <a:ext uri="{FF2B5EF4-FFF2-40B4-BE49-F238E27FC236}">
                <a16:creationId xmlns:a16="http://schemas.microsoft.com/office/drawing/2014/main" id="{FD3592D1-C1B7-48C7-8FE4-51FE1D281A88}"/>
              </a:ext>
            </a:extLst>
          </p:cNvPr>
          <p:cNvSpPr txBox="1">
            <a:spLocks/>
          </p:cNvSpPr>
          <p:nvPr/>
        </p:nvSpPr>
        <p:spPr>
          <a:xfrm>
            <a:off x="241300" y="674860"/>
            <a:ext cx="5854700" cy="5991052"/>
          </a:xfrm>
          <a:prstGeom prst="rect">
            <a:avLst/>
          </a:prstGeom>
        </p:spPr>
        <p:txBody>
          <a:bodyPr vert="horz" lIns="91440" tIns="45720" rIns="91440" bIns="45720" rtlCol="0">
            <a:normAutofit/>
          </a:bodyPr>
          <a:lstStyle>
            <a:lvl1pPr marL="0" indent="-144000" algn="l" defTabSz="914400" rtl="0" eaLnBrk="1" latinLnBrk="1" hangingPunct="1">
              <a:lnSpc>
                <a:spcPct val="105000"/>
              </a:lnSpc>
              <a:spcBef>
                <a:spcPts val="1000"/>
              </a:spcBef>
              <a:buFont typeface="Arial" panose="020B0604020202020204" pitchFamily="34" charset="0"/>
              <a:buChar char="•"/>
              <a:defRPr sz="1800" kern="1200" spc="-90" baseline="0">
                <a:solidFill>
                  <a:schemeClr val="bg1">
                    <a:lumMod val="85000"/>
                  </a:schemeClr>
                </a:solidFill>
                <a:latin typeface="Arial" panose="020B0604020202020204" pitchFamily="34" charset="0"/>
                <a:ea typeface="맑은 고딕" panose="020B0503020000020004" pitchFamily="50" charset="-127"/>
                <a:cs typeface="+mn-cs"/>
              </a:defRPr>
            </a:lvl1pPr>
            <a:lvl2pPr marL="360000" indent="-144000" algn="l" defTabSz="914400" rtl="0" eaLnBrk="1" latinLnBrk="1" hangingPunct="1">
              <a:lnSpc>
                <a:spcPct val="105000"/>
              </a:lnSpc>
              <a:spcBef>
                <a:spcPts val="500"/>
              </a:spcBef>
              <a:buFont typeface="Arial" panose="020B0604020202020204" pitchFamily="34" charset="0"/>
              <a:buChar char="•"/>
              <a:defRPr sz="1600" kern="1200" spc="-90" baseline="0">
                <a:solidFill>
                  <a:schemeClr val="bg1">
                    <a:lumMod val="85000"/>
                  </a:schemeClr>
                </a:solidFill>
                <a:latin typeface="Arial" panose="020B0604020202020204" pitchFamily="34" charset="0"/>
                <a:ea typeface="맑은 고딕" panose="020B0503020000020004" pitchFamily="50" charset="-127"/>
                <a:cs typeface="+mn-cs"/>
              </a:defRPr>
            </a:lvl2pPr>
            <a:lvl3pPr marL="540000" indent="-144000" algn="l" defTabSz="914400" rtl="0" eaLnBrk="1" latinLnBrk="1" hangingPunct="1">
              <a:lnSpc>
                <a:spcPct val="105000"/>
              </a:lnSpc>
              <a:spcBef>
                <a:spcPts val="500"/>
              </a:spcBef>
              <a:buFont typeface="Arial" panose="020B0604020202020204" pitchFamily="34" charset="0"/>
              <a:buChar char="•"/>
              <a:defRPr sz="1400" kern="1200" spc="-90" baseline="0">
                <a:solidFill>
                  <a:schemeClr val="bg1">
                    <a:lumMod val="85000"/>
                  </a:schemeClr>
                </a:solidFill>
                <a:latin typeface="Arial" panose="020B0604020202020204" pitchFamily="34" charset="0"/>
                <a:ea typeface="맑은 고딕" panose="020B0503020000020004" pitchFamily="50" charset="-127"/>
                <a:cs typeface="+mn-cs"/>
              </a:defRPr>
            </a:lvl3pPr>
            <a:lvl4pPr marL="720000" indent="-144000" algn="l" defTabSz="914400" rtl="0" eaLnBrk="1" latinLnBrk="1" hangingPunct="1">
              <a:lnSpc>
                <a:spcPct val="105000"/>
              </a:lnSpc>
              <a:spcBef>
                <a:spcPts val="500"/>
              </a:spcBef>
              <a:buFont typeface="Arial" panose="020B0604020202020204" pitchFamily="34" charset="0"/>
              <a:buChar char="•"/>
              <a:defRPr sz="1300" kern="1200" spc="-90" baseline="0">
                <a:solidFill>
                  <a:schemeClr val="bg1">
                    <a:lumMod val="85000"/>
                  </a:schemeClr>
                </a:solidFill>
                <a:latin typeface="Arial" panose="020B0604020202020204" pitchFamily="34" charset="0"/>
                <a:ea typeface="맑은 고딕" panose="020B0503020000020004" pitchFamily="50" charset="-127"/>
                <a:cs typeface="+mn-cs"/>
              </a:defRPr>
            </a:lvl4pPr>
            <a:lvl5pPr marL="900000" indent="-144000" algn="l" defTabSz="914400" rtl="0" eaLnBrk="1" latinLnBrk="1" hangingPunct="1">
              <a:lnSpc>
                <a:spcPct val="105000"/>
              </a:lnSpc>
              <a:spcBef>
                <a:spcPts val="500"/>
              </a:spcBef>
              <a:buFont typeface="Arial" panose="020B0604020202020204" pitchFamily="34" charset="0"/>
              <a:buChar char="•"/>
              <a:defRPr sz="1200" kern="1200" spc="-90" baseline="0">
                <a:solidFill>
                  <a:schemeClr val="bg1">
                    <a:lumMod val="85000"/>
                  </a:schemeClr>
                </a:solidFill>
                <a:latin typeface="Arial" panose="020B0604020202020204" pitchFamily="34" charset="0"/>
                <a:ea typeface="맑은 고딕" panose="020B0503020000020004"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lgn="ctr">
              <a:buFont typeface="Arial" panose="020B0604020202020204" pitchFamily="34" charset="0"/>
              <a:buNone/>
            </a:pPr>
            <a:r>
              <a:rPr lang="en-US" altLang="ko-KR" dirty="0"/>
              <a:t>2008-10-31 </a:t>
            </a:r>
            <a:r>
              <a:rPr lang="en-US" altLang="ko-KR" dirty="0" err="1"/>
              <a:t>Cypherpunk</a:t>
            </a:r>
            <a:r>
              <a:rPr lang="en-US" altLang="ko-KR" dirty="0"/>
              <a:t> mailing list</a:t>
            </a:r>
            <a:endParaRPr lang="ko-KR" altLang="en-US" dirty="0"/>
          </a:p>
        </p:txBody>
      </p:sp>
      <p:sp>
        <p:nvSpPr>
          <p:cNvPr id="13" name="내용 개체 틀 1">
            <a:extLst>
              <a:ext uri="{FF2B5EF4-FFF2-40B4-BE49-F238E27FC236}">
                <a16:creationId xmlns:a16="http://schemas.microsoft.com/office/drawing/2014/main" id="{04213258-12A8-48E3-A5E0-C05C5614F06E}"/>
              </a:ext>
            </a:extLst>
          </p:cNvPr>
          <p:cNvSpPr txBox="1">
            <a:spLocks/>
          </p:cNvSpPr>
          <p:nvPr/>
        </p:nvSpPr>
        <p:spPr>
          <a:xfrm>
            <a:off x="6096000" y="705391"/>
            <a:ext cx="5854700" cy="5991052"/>
          </a:xfrm>
          <a:prstGeom prst="rect">
            <a:avLst/>
          </a:prstGeom>
        </p:spPr>
        <p:txBody>
          <a:bodyPr vert="horz" lIns="91440" tIns="45720" rIns="91440" bIns="45720" rtlCol="0">
            <a:normAutofit/>
          </a:bodyPr>
          <a:lstStyle>
            <a:lvl1pPr marL="0" indent="-144000" algn="l" defTabSz="914400" rtl="0" eaLnBrk="1" latinLnBrk="1" hangingPunct="1">
              <a:lnSpc>
                <a:spcPct val="105000"/>
              </a:lnSpc>
              <a:spcBef>
                <a:spcPts val="1000"/>
              </a:spcBef>
              <a:buFont typeface="Arial" panose="020B0604020202020204" pitchFamily="34" charset="0"/>
              <a:buChar char="•"/>
              <a:defRPr sz="1800" kern="1200" spc="-90" baseline="0">
                <a:solidFill>
                  <a:schemeClr val="bg1">
                    <a:lumMod val="85000"/>
                  </a:schemeClr>
                </a:solidFill>
                <a:latin typeface="Arial" panose="020B0604020202020204" pitchFamily="34" charset="0"/>
                <a:ea typeface="맑은 고딕" panose="020B0503020000020004" pitchFamily="50" charset="-127"/>
                <a:cs typeface="+mn-cs"/>
              </a:defRPr>
            </a:lvl1pPr>
            <a:lvl2pPr marL="360000" indent="-144000" algn="l" defTabSz="914400" rtl="0" eaLnBrk="1" latinLnBrk="1" hangingPunct="1">
              <a:lnSpc>
                <a:spcPct val="105000"/>
              </a:lnSpc>
              <a:spcBef>
                <a:spcPts val="500"/>
              </a:spcBef>
              <a:buFont typeface="Arial" panose="020B0604020202020204" pitchFamily="34" charset="0"/>
              <a:buChar char="•"/>
              <a:defRPr sz="1600" kern="1200" spc="-90" baseline="0">
                <a:solidFill>
                  <a:schemeClr val="bg1">
                    <a:lumMod val="85000"/>
                  </a:schemeClr>
                </a:solidFill>
                <a:latin typeface="Arial" panose="020B0604020202020204" pitchFamily="34" charset="0"/>
                <a:ea typeface="맑은 고딕" panose="020B0503020000020004" pitchFamily="50" charset="-127"/>
                <a:cs typeface="+mn-cs"/>
              </a:defRPr>
            </a:lvl2pPr>
            <a:lvl3pPr marL="540000" indent="-144000" algn="l" defTabSz="914400" rtl="0" eaLnBrk="1" latinLnBrk="1" hangingPunct="1">
              <a:lnSpc>
                <a:spcPct val="105000"/>
              </a:lnSpc>
              <a:spcBef>
                <a:spcPts val="500"/>
              </a:spcBef>
              <a:buFont typeface="Arial" panose="020B0604020202020204" pitchFamily="34" charset="0"/>
              <a:buChar char="•"/>
              <a:defRPr sz="1400" kern="1200" spc="-90" baseline="0">
                <a:solidFill>
                  <a:schemeClr val="bg1">
                    <a:lumMod val="85000"/>
                  </a:schemeClr>
                </a:solidFill>
                <a:latin typeface="Arial" panose="020B0604020202020204" pitchFamily="34" charset="0"/>
                <a:ea typeface="맑은 고딕" panose="020B0503020000020004" pitchFamily="50" charset="-127"/>
                <a:cs typeface="+mn-cs"/>
              </a:defRPr>
            </a:lvl3pPr>
            <a:lvl4pPr marL="720000" indent="-144000" algn="l" defTabSz="914400" rtl="0" eaLnBrk="1" latinLnBrk="1" hangingPunct="1">
              <a:lnSpc>
                <a:spcPct val="105000"/>
              </a:lnSpc>
              <a:spcBef>
                <a:spcPts val="500"/>
              </a:spcBef>
              <a:buFont typeface="Arial" panose="020B0604020202020204" pitchFamily="34" charset="0"/>
              <a:buChar char="•"/>
              <a:defRPr sz="1300" kern="1200" spc="-90" baseline="0">
                <a:solidFill>
                  <a:schemeClr val="bg1">
                    <a:lumMod val="85000"/>
                  </a:schemeClr>
                </a:solidFill>
                <a:latin typeface="Arial" panose="020B0604020202020204" pitchFamily="34" charset="0"/>
                <a:ea typeface="맑은 고딕" panose="020B0503020000020004" pitchFamily="50" charset="-127"/>
                <a:cs typeface="+mn-cs"/>
              </a:defRPr>
            </a:lvl4pPr>
            <a:lvl5pPr marL="900000" indent="-144000" algn="l" defTabSz="914400" rtl="0" eaLnBrk="1" latinLnBrk="1" hangingPunct="1">
              <a:lnSpc>
                <a:spcPct val="105000"/>
              </a:lnSpc>
              <a:spcBef>
                <a:spcPts val="500"/>
              </a:spcBef>
              <a:buFont typeface="Arial" panose="020B0604020202020204" pitchFamily="34" charset="0"/>
              <a:buChar char="•"/>
              <a:defRPr sz="1200" kern="1200" spc="-90" baseline="0">
                <a:solidFill>
                  <a:schemeClr val="bg1">
                    <a:lumMod val="85000"/>
                  </a:schemeClr>
                </a:solidFill>
                <a:latin typeface="Arial" panose="020B0604020202020204" pitchFamily="34" charset="0"/>
                <a:ea typeface="맑은 고딕" panose="020B0503020000020004"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lgn="ctr">
              <a:buFont typeface="Arial" panose="020B0604020202020204" pitchFamily="34" charset="0"/>
              <a:buNone/>
            </a:pPr>
            <a:r>
              <a:rPr lang="en-US" altLang="ko-KR" dirty="0"/>
              <a:t>Bitcoin Paper</a:t>
            </a:r>
            <a:endParaRPr lang="ko-KR" altLang="en-US" dirty="0"/>
          </a:p>
        </p:txBody>
      </p:sp>
    </p:spTree>
    <p:extLst>
      <p:ext uri="{BB962C8B-B14F-4D97-AF65-F5344CB8AC3E}">
        <p14:creationId xmlns:p14="http://schemas.microsoft.com/office/powerpoint/2010/main" val="403751542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0E981B8D-69CF-4382-9674-9FC4468E3BA9}"/>
              </a:ext>
            </a:extLst>
          </p:cNvPr>
          <p:cNvSpPr>
            <a:spLocks noGrp="1"/>
          </p:cNvSpPr>
          <p:nvPr>
            <p:ph type="title"/>
          </p:nvPr>
        </p:nvSpPr>
        <p:spPr/>
        <p:txBody>
          <a:bodyPr/>
          <a:lstStyle/>
          <a:p>
            <a:r>
              <a:rPr lang="en-US" altLang="ko-KR" dirty="0"/>
              <a:t>P2P </a:t>
            </a:r>
            <a:r>
              <a:rPr lang="ko-KR" altLang="en-US" dirty="0"/>
              <a:t>네트워크 </a:t>
            </a:r>
            <a:r>
              <a:rPr lang="en-US" altLang="ko-KR" dirty="0"/>
              <a:t>[ </a:t>
            </a:r>
            <a:r>
              <a:rPr lang="ko-KR" altLang="en-US" dirty="0"/>
              <a:t>트랜잭션 전파 </a:t>
            </a:r>
            <a:r>
              <a:rPr lang="en-US" altLang="ko-KR" dirty="0"/>
              <a:t>(Transaction Broadcast)</a:t>
            </a:r>
            <a:r>
              <a:rPr lang="ko-KR" altLang="en-US" dirty="0"/>
              <a:t> </a:t>
            </a:r>
            <a:r>
              <a:rPr lang="en-US" altLang="ko-KR" dirty="0"/>
              <a:t>]</a:t>
            </a:r>
            <a:endParaRPr lang="ko-KR" altLang="en-US" dirty="0"/>
          </a:p>
        </p:txBody>
      </p:sp>
      <p:sp>
        <p:nvSpPr>
          <p:cNvPr id="4" name="타원 3">
            <a:extLst>
              <a:ext uri="{FF2B5EF4-FFF2-40B4-BE49-F238E27FC236}">
                <a16:creationId xmlns:a16="http://schemas.microsoft.com/office/drawing/2014/main" id="{34A70033-6F07-4499-B03D-C253B5BFBDEF}"/>
              </a:ext>
            </a:extLst>
          </p:cNvPr>
          <p:cNvSpPr>
            <a:spLocks noChangeAspect="1"/>
          </p:cNvSpPr>
          <p:nvPr/>
        </p:nvSpPr>
        <p:spPr>
          <a:xfrm>
            <a:off x="2055163" y="3474932"/>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A</a:t>
            </a:r>
            <a:endParaRPr lang="ko-KR" altLang="en-US" sz="200" dirty="0">
              <a:latin typeface="Arial" panose="020B0604020202020204" pitchFamily="34" charset="0"/>
            </a:endParaRPr>
          </a:p>
        </p:txBody>
      </p:sp>
      <p:sp>
        <p:nvSpPr>
          <p:cNvPr id="13" name="타원 12">
            <a:extLst>
              <a:ext uri="{FF2B5EF4-FFF2-40B4-BE49-F238E27FC236}">
                <a16:creationId xmlns:a16="http://schemas.microsoft.com/office/drawing/2014/main" id="{E634A7A5-0C66-4F1C-B442-E3636388600E}"/>
              </a:ext>
            </a:extLst>
          </p:cNvPr>
          <p:cNvSpPr>
            <a:spLocks noChangeAspect="1"/>
          </p:cNvSpPr>
          <p:nvPr/>
        </p:nvSpPr>
        <p:spPr>
          <a:xfrm>
            <a:off x="10355678" y="1470988"/>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I</a:t>
            </a:r>
            <a:endParaRPr lang="ko-KR" altLang="en-US" sz="200" dirty="0">
              <a:latin typeface="Arial" panose="020B0604020202020204" pitchFamily="34" charset="0"/>
            </a:endParaRPr>
          </a:p>
        </p:txBody>
      </p:sp>
      <p:sp>
        <p:nvSpPr>
          <p:cNvPr id="14" name="타원 13">
            <a:extLst>
              <a:ext uri="{FF2B5EF4-FFF2-40B4-BE49-F238E27FC236}">
                <a16:creationId xmlns:a16="http://schemas.microsoft.com/office/drawing/2014/main" id="{14F277DB-9785-4EA5-A709-CF5B232AC505}"/>
              </a:ext>
            </a:extLst>
          </p:cNvPr>
          <p:cNvSpPr>
            <a:spLocks noChangeAspect="1"/>
          </p:cNvSpPr>
          <p:nvPr/>
        </p:nvSpPr>
        <p:spPr>
          <a:xfrm>
            <a:off x="9134766" y="4243454"/>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H</a:t>
            </a:r>
            <a:endParaRPr lang="ko-KR" altLang="en-US" sz="200" dirty="0">
              <a:latin typeface="Arial" panose="020B0604020202020204" pitchFamily="34" charset="0"/>
            </a:endParaRPr>
          </a:p>
        </p:txBody>
      </p:sp>
      <p:sp>
        <p:nvSpPr>
          <p:cNvPr id="15" name="타원 14">
            <a:extLst>
              <a:ext uri="{FF2B5EF4-FFF2-40B4-BE49-F238E27FC236}">
                <a16:creationId xmlns:a16="http://schemas.microsoft.com/office/drawing/2014/main" id="{D6856C23-D42B-403E-9B7E-673AE7643CEB}"/>
              </a:ext>
            </a:extLst>
          </p:cNvPr>
          <p:cNvSpPr>
            <a:spLocks noChangeAspect="1"/>
          </p:cNvSpPr>
          <p:nvPr/>
        </p:nvSpPr>
        <p:spPr>
          <a:xfrm>
            <a:off x="7842251" y="1761114"/>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G</a:t>
            </a:r>
            <a:endParaRPr lang="ko-KR" altLang="en-US" sz="200" dirty="0">
              <a:latin typeface="Arial" panose="020B0604020202020204" pitchFamily="34" charset="0"/>
            </a:endParaRPr>
          </a:p>
        </p:txBody>
      </p:sp>
      <p:sp>
        <p:nvSpPr>
          <p:cNvPr id="16" name="타원 15">
            <a:extLst>
              <a:ext uri="{FF2B5EF4-FFF2-40B4-BE49-F238E27FC236}">
                <a16:creationId xmlns:a16="http://schemas.microsoft.com/office/drawing/2014/main" id="{F7CB6966-F440-45E5-9374-581BA785F7AD}"/>
              </a:ext>
            </a:extLst>
          </p:cNvPr>
          <p:cNvSpPr>
            <a:spLocks noChangeAspect="1"/>
          </p:cNvSpPr>
          <p:nvPr/>
        </p:nvSpPr>
        <p:spPr>
          <a:xfrm>
            <a:off x="7063938" y="5467121"/>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F</a:t>
            </a:r>
            <a:endParaRPr lang="ko-KR" altLang="en-US" sz="200" dirty="0">
              <a:latin typeface="Arial" panose="020B0604020202020204" pitchFamily="34" charset="0"/>
            </a:endParaRPr>
          </a:p>
        </p:txBody>
      </p:sp>
      <p:sp>
        <p:nvSpPr>
          <p:cNvPr id="17" name="타원 16">
            <a:extLst>
              <a:ext uri="{FF2B5EF4-FFF2-40B4-BE49-F238E27FC236}">
                <a16:creationId xmlns:a16="http://schemas.microsoft.com/office/drawing/2014/main" id="{3512327A-BFB2-4808-8FFD-DC6DF5E25454}"/>
              </a:ext>
            </a:extLst>
          </p:cNvPr>
          <p:cNvSpPr>
            <a:spLocks noChangeAspect="1"/>
          </p:cNvSpPr>
          <p:nvPr/>
        </p:nvSpPr>
        <p:spPr>
          <a:xfrm>
            <a:off x="5279617" y="1030878"/>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E</a:t>
            </a:r>
            <a:endParaRPr lang="ko-KR" altLang="en-US" sz="200" dirty="0">
              <a:latin typeface="Arial" panose="020B0604020202020204" pitchFamily="34" charset="0"/>
            </a:endParaRPr>
          </a:p>
        </p:txBody>
      </p:sp>
      <p:sp>
        <p:nvSpPr>
          <p:cNvPr id="18" name="타원 17">
            <a:extLst>
              <a:ext uri="{FF2B5EF4-FFF2-40B4-BE49-F238E27FC236}">
                <a16:creationId xmlns:a16="http://schemas.microsoft.com/office/drawing/2014/main" id="{8E2FE97A-CF72-494D-B732-45D797C47193}"/>
              </a:ext>
            </a:extLst>
          </p:cNvPr>
          <p:cNvSpPr>
            <a:spLocks noChangeAspect="1"/>
          </p:cNvSpPr>
          <p:nvPr/>
        </p:nvSpPr>
        <p:spPr>
          <a:xfrm>
            <a:off x="5507792" y="3608999"/>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D</a:t>
            </a:r>
            <a:endParaRPr lang="ko-KR" altLang="en-US" sz="200" dirty="0">
              <a:latin typeface="Arial" panose="020B0604020202020204" pitchFamily="34" charset="0"/>
            </a:endParaRPr>
          </a:p>
        </p:txBody>
      </p:sp>
      <p:sp>
        <p:nvSpPr>
          <p:cNvPr id="19" name="타원 18">
            <a:extLst>
              <a:ext uri="{FF2B5EF4-FFF2-40B4-BE49-F238E27FC236}">
                <a16:creationId xmlns:a16="http://schemas.microsoft.com/office/drawing/2014/main" id="{F6E24EDA-DD97-4DB4-A409-C86BBCA27AED}"/>
              </a:ext>
            </a:extLst>
          </p:cNvPr>
          <p:cNvSpPr>
            <a:spLocks noChangeAspect="1"/>
          </p:cNvSpPr>
          <p:nvPr/>
        </p:nvSpPr>
        <p:spPr>
          <a:xfrm>
            <a:off x="3667903" y="5560701"/>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C</a:t>
            </a:r>
            <a:endParaRPr lang="ko-KR" altLang="en-US" sz="200" dirty="0">
              <a:latin typeface="Arial" panose="020B0604020202020204" pitchFamily="34" charset="0"/>
            </a:endParaRPr>
          </a:p>
        </p:txBody>
      </p:sp>
      <p:sp>
        <p:nvSpPr>
          <p:cNvPr id="20" name="타원 19">
            <a:extLst>
              <a:ext uri="{FF2B5EF4-FFF2-40B4-BE49-F238E27FC236}">
                <a16:creationId xmlns:a16="http://schemas.microsoft.com/office/drawing/2014/main" id="{EDC5F176-2267-40BE-8AFA-72ED487EB0D6}"/>
              </a:ext>
            </a:extLst>
          </p:cNvPr>
          <p:cNvSpPr>
            <a:spLocks noChangeAspect="1"/>
          </p:cNvSpPr>
          <p:nvPr/>
        </p:nvSpPr>
        <p:spPr>
          <a:xfrm>
            <a:off x="3119649" y="1747466"/>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B</a:t>
            </a:r>
            <a:endParaRPr lang="ko-KR" altLang="en-US" sz="200" dirty="0">
              <a:latin typeface="Arial" panose="020B0604020202020204" pitchFamily="34" charset="0"/>
            </a:endParaRPr>
          </a:p>
        </p:txBody>
      </p:sp>
      <p:pic>
        <p:nvPicPr>
          <p:cNvPr id="21" name="그래픽 20">
            <a:extLst>
              <a:ext uri="{FF2B5EF4-FFF2-40B4-BE49-F238E27FC236}">
                <a16:creationId xmlns:a16="http://schemas.microsoft.com/office/drawing/2014/main" id="{26F7293E-E17A-4C1C-A5F3-56F84586B6D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50066" y="3399329"/>
            <a:ext cx="720000" cy="720000"/>
          </a:xfrm>
          <a:prstGeom prst="rect">
            <a:avLst/>
          </a:prstGeom>
        </p:spPr>
      </p:pic>
      <p:cxnSp>
        <p:nvCxnSpPr>
          <p:cNvPr id="24" name="직선 연결선 23">
            <a:extLst>
              <a:ext uri="{FF2B5EF4-FFF2-40B4-BE49-F238E27FC236}">
                <a16:creationId xmlns:a16="http://schemas.microsoft.com/office/drawing/2014/main" id="{59042284-2452-45C2-8635-36B27EA1B610}"/>
              </a:ext>
            </a:extLst>
          </p:cNvPr>
          <p:cNvCxnSpPr>
            <a:cxnSpLocks/>
            <a:stCxn id="4" idx="0"/>
            <a:endCxn id="20" idx="3"/>
          </p:cNvCxnSpPr>
          <p:nvPr/>
        </p:nvCxnSpPr>
        <p:spPr>
          <a:xfrm flipV="1">
            <a:off x="2415163" y="2362024"/>
            <a:ext cx="809928" cy="1112908"/>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직선 연결선 24">
            <a:extLst>
              <a:ext uri="{FF2B5EF4-FFF2-40B4-BE49-F238E27FC236}">
                <a16:creationId xmlns:a16="http://schemas.microsoft.com/office/drawing/2014/main" id="{F969694D-781D-4449-851B-B11D5C2906E2}"/>
              </a:ext>
            </a:extLst>
          </p:cNvPr>
          <p:cNvCxnSpPr>
            <a:cxnSpLocks/>
            <a:stCxn id="17" idx="2"/>
            <a:endCxn id="20" idx="7"/>
          </p:cNvCxnSpPr>
          <p:nvPr/>
        </p:nvCxnSpPr>
        <p:spPr>
          <a:xfrm flipH="1">
            <a:off x="3734207" y="1390878"/>
            <a:ext cx="1545410" cy="46203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직선 연결선 27">
            <a:extLst>
              <a:ext uri="{FF2B5EF4-FFF2-40B4-BE49-F238E27FC236}">
                <a16:creationId xmlns:a16="http://schemas.microsoft.com/office/drawing/2014/main" id="{53E6BACF-D5B6-4ACB-9603-EF209F46CE9E}"/>
              </a:ext>
            </a:extLst>
          </p:cNvPr>
          <p:cNvCxnSpPr>
            <a:cxnSpLocks/>
            <a:stCxn id="17" idx="4"/>
            <a:endCxn id="18" idx="0"/>
          </p:cNvCxnSpPr>
          <p:nvPr/>
        </p:nvCxnSpPr>
        <p:spPr>
          <a:xfrm>
            <a:off x="5639617" y="1750878"/>
            <a:ext cx="228175" cy="1858121"/>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 name="직선 연결선 30">
            <a:extLst>
              <a:ext uri="{FF2B5EF4-FFF2-40B4-BE49-F238E27FC236}">
                <a16:creationId xmlns:a16="http://schemas.microsoft.com/office/drawing/2014/main" id="{893046C8-F1F7-4620-8D10-11D0E8345D0E}"/>
              </a:ext>
            </a:extLst>
          </p:cNvPr>
          <p:cNvCxnSpPr>
            <a:cxnSpLocks/>
            <a:stCxn id="4" idx="5"/>
            <a:endCxn id="19" idx="1"/>
          </p:cNvCxnSpPr>
          <p:nvPr/>
        </p:nvCxnSpPr>
        <p:spPr>
          <a:xfrm>
            <a:off x="2669721" y="4089490"/>
            <a:ext cx="1103624" cy="1576653"/>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4" name="직선 연결선 33">
            <a:extLst>
              <a:ext uri="{FF2B5EF4-FFF2-40B4-BE49-F238E27FC236}">
                <a16:creationId xmlns:a16="http://schemas.microsoft.com/office/drawing/2014/main" id="{C819E480-E2C1-47F5-A3F6-8705028296A3}"/>
              </a:ext>
            </a:extLst>
          </p:cNvPr>
          <p:cNvCxnSpPr>
            <a:cxnSpLocks/>
            <a:stCxn id="19" idx="6"/>
            <a:endCxn id="16" idx="2"/>
          </p:cNvCxnSpPr>
          <p:nvPr/>
        </p:nvCxnSpPr>
        <p:spPr>
          <a:xfrm flipV="1">
            <a:off x="4387903" y="5827121"/>
            <a:ext cx="2676035" cy="9358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7" name="직선 연결선 36">
            <a:extLst>
              <a:ext uri="{FF2B5EF4-FFF2-40B4-BE49-F238E27FC236}">
                <a16:creationId xmlns:a16="http://schemas.microsoft.com/office/drawing/2014/main" id="{BB78954C-EE7F-4177-8E45-11064F46DCB9}"/>
              </a:ext>
            </a:extLst>
          </p:cNvPr>
          <p:cNvCxnSpPr>
            <a:cxnSpLocks/>
            <a:stCxn id="16" idx="6"/>
            <a:endCxn id="14" idx="3"/>
          </p:cNvCxnSpPr>
          <p:nvPr/>
        </p:nvCxnSpPr>
        <p:spPr>
          <a:xfrm flipV="1">
            <a:off x="7783938" y="4858012"/>
            <a:ext cx="1456270" cy="969109"/>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0" name="직선 연결선 39">
            <a:extLst>
              <a:ext uri="{FF2B5EF4-FFF2-40B4-BE49-F238E27FC236}">
                <a16:creationId xmlns:a16="http://schemas.microsoft.com/office/drawing/2014/main" id="{4321EA6B-DC23-46D5-820F-87D43F328BB8}"/>
              </a:ext>
            </a:extLst>
          </p:cNvPr>
          <p:cNvCxnSpPr>
            <a:cxnSpLocks/>
            <a:stCxn id="18" idx="7"/>
            <a:endCxn id="15" idx="3"/>
          </p:cNvCxnSpPr>
          <p:nvPr/>
        </p:nvCxnSpPr>
        <p:spPr>
          <a:xfrm flipV="1">
            <a:off x="6122350" y="2375672"/>
            <a:ext cx="1825343" cy="1338769"/>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3" name="직선 연결선 42">
            <a:extLst>
              <a:ext uri="{FF2B5EF4-FFF2-40B4-BE49-F238E27FC236}">
                <a16:creationId xmlns:a16="http://schemas.microsoft.com/office/drawing/2014/main" id="{177623A9-0E70-4897-9478-0D45AB94C467}"/>
              </a:ext>
            </a:extLst>
          </p:cNvPr>
          <p:cNvCxnSpPr>
            <a:cxnSpLocks/>
            <a:stCxn id="15" idx="6"/>
            <a:endCxn id="13" idx="2"/>
          </p:cNvCxnSpPr>
          <p:nvPr/>
        </p:nvCxnSpPr>
        <p:spPr>
          <a:xfrm flipV="1">
            <a:off x="8562251" y="1830988"/>
            <a:ext cx="1793427" cy="290126"/>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8" name="직선 연결선 47">
            <a:extLst>
              <a:ext uri="{FF2B5EF4-FFF2-40B4-BE49-F238E27FC236}">
                <a16:creationId xmlns:a16="http://schemas.microsoft.com/office/drawing/2014/main" id="{60413763-CCC4-4CF3-9F5B-5D44338B8606}"/>
              </a:ext>
            </a:extLst>
          </p:cNvPr>
          <p:cNvCxnSpPr>
            <a:cxnSpLocks/>
            <a:stCxn id="15" idx="2"/>
            <a:endCxn id="17" idx="6"/>
          </p:cNvCxnSpPr>
          <p:nvPr/>
        </p:nvCxnSpPr>
        <p:spPr>
          <a:xfrm flipH="1" flipV="1">
            <a:off x="5999617" y="1390878"/>
            <a:ext cx="1842634" cy="730236"/>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7" name="직선 연결선 66">
            <a:extLst>
              <a:ext uri="{FF2B5EF4-FFF2-40B4-BE49-F238E27FC236}">
                <a16:creationId xmlns:a16="http://schemas.microsoft.com/office/drawing/2014/main" id="{57E9A457-4ED7-4789-870E-7CDFEFF5D247}"/>
              </a:ext>
            </a:extLst>
          </p:cNvPr>
          <p:cNvCxnSpPr>
            <a:cxnSpLocks/>
          </p:cNvCxnSpPr>
          <p:nvPr/>
        </p:nvCxnSpPr>
        <p:spPr>
          <a:xfrm>
            <a:off x="1165253" y="3834932"/>
            <a:ext cx="716147" cy="0"/>
          </a:xfrm>
          <a:prstGeom prst="line">
            <a:avLst/>
          </a:prstGeom>
          <a:ln w="254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1" name="직사각형 70">
            <a:extLst>
              <a:ext uri="{FF2B5EF4-FFF2-40B4-BE49-F238E27FC236}">
                <a16:creationId xmlns:a16="http://schemas.microsoft.com/office/drawing/2014/main" id="{84BCE8FD-C655-494B-8174-CE505FD1535F}"/>
              </a:ext>
            </a:extLst>
          </p:cNvPr>
          <p:cNvSpPr/>
          <p:nvPr/>
        </p:nvSpPr>
        <p:spPr>
          <a:xfrm>
            <a:off x="1752844" y="4160482"/>
            <a:ext cx="360000" cy="5076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altLang="ko-KR" sz="1400" dirty="0">
                <a:solidFill>
                  <a:schemeClr val="bg1">
                    <a:lumMod val="85000"/>
                  </a:schemeClr>
                </a:solidFill>
                <a:latin typeface="Arial" panose="020B0604020202020204" pitchFamily="34" charset="0"/>
              </a:rPr>
              <a:t>Tx</a:t>
            </a:r>
            <a:endParaRPr lang="ko-KR" altLang="en-US" sz="1400" dirty="0">
              <a:solidFill>
                <a:schemeClr val="bg1">
                  <a:lumMod val="85000"/>
                </a:schemeClr>
              </a:solidFill>
              <a:latin typeface="Arial" panose="020B0604020202020204" pitchFamily="34" charset="0"/>
            </a:endParaRPr>
          </a:p>
        </p:txBody>
      </p:sp>
      <p:sp>
        <p:nvSpPr>
          <p:cNvPr id="72" name="직사각형 71">
            <a:extLst>
              <a:ext uri="{FF2B5EF4-FFF2-40B4-BE49-F238E27FC236}">
                <a16:creationId xmlns:a16="http://schemas.microsoft.com/office/drawing/2014/main" id="{1C0FF011-EC7A-4AA0-8077-3CDFF02430D1}"/>
              </a:ext>
            </a:extLst>
          </p:cNvPr>
          <p:cNvSpPr/>
          <p:nvPr/>
        </p:nvSpPr>
        <p:spPr>
          <a:xfrm>
            <a:off x="3079246" y="2565672"/>
            <a:ext cx="360000" cy="5076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altLang="ko-KR" sz="1400" dirty="0">
                <a:solidFill>
                  <a:schemeClr val="bg1">
                    <a:lumMod val="85000"/>
                  </a:schemeClr>
                </a:solidFill>
                <a:latin typeface="Arial" panose="020B0604020202020204" pitchFamily="34" charset="0"/>
              </a:rPr>
              <a:t>Tx</a:t>
            </a:r>
            <a:endParaRPr lang="ko-KR" altLang="en-US" sz="1400" dirty="0">
              <a:solidFill>
                <a:schemeClr val="bg1">
                  <a:lumMod val="85000"/>
                </a:schemeClr>
              </a:solidFill>
              <a:latin typeface="Arial" panose="020B0604020202020204" pitchFamily="34" charset="0"/>
            </a:endParaRPr>
          </a:p>
        </p:txBody>
      </p:sp>
      <p:sp>
        <p:nvSpPr>
          <p:cNvPr id="77" name="직사각형 76">
            <a:extLst>
              <a:ext uri="{FF2B5EF4-FFF2-40B4-BE49-F238E27FC236}">
                <a16:creationId xmlns:a16="http://schemas.microsoft.com/office/drawing/2014/main" id="{A71177F2-D29F-4A8A-855F-F9AC10138CF8}"/>
              </a:ext>
            </a:extLst>
          </p:cNvPr>
          <p:cNvSpPr/>
          <p:nvPr/>
        </p:nvSpPr>
        <p:spPr>
          <a:xfrm>
            <a:off x="3281931" y="6030180"/>
            <a:ext cx="360000" cy="5076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altLang="ko-KR" sz="1400" dirty="0">
                <a:solidFill>
                  <a:schemeClr val="bg1">
                    <a:lumMod val="85000"/>
                  </a:schemeClr>
                </a:solidFill>
                <a:latin typeface="Arial" panose="020B0604020202020204" pitchFamily="34" charset="0"/>
              </a:rPr>
              <a:t>Tx</a:t>
            </a:r>
            <a:endParaRPr lang="ko-KR" altLang="en-US" sz="1400" dirty="0">
              <a:solidFill>
                <a:schemeClr val="bg1">
                  <a:lumMod val="85000"/>
                </a:schemeClr>
              </a:solidFill>
              <a:latin typeface="Arial" panose="020B0604020202020204" pitchFamily="34" charset="0"/>
            </a:endParaRPr>
          </a:p>
        </p:txBody>
      </p:sp>
      <p:sp>
        <p:nvSpPr>
          <p:cNvPr id="80" name="직사각형 79">
            <a:extLst>
              <a:ext uri="{FF2B5EF4-FFF2-40B4-BE49-F238E27FC236}">
                <a16:creationId xmlns:a16="http://schemas.microsoft.com/office/drawing/2014/main" id="{87C4A461-A2D7-4FD8-9E97-C09B999FC3BD}"/>
              </a:ext>
            </a:extLst>
          </p:cNvPr>
          <p:cNvSpPr/>
          <p:nvPr/>
        </p:nvSpPr>
        <p:spPr>
          <a:xfrm>
            <a:off x="4974248" y="1663866"/>
            <a:ext cx="360000" cy="5076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altLang="ko-KR" sz="1400" dirty="0">
                <a:solidFill>
                  <a:schemeClr val="bg1">
                    <a:lumMod val="85000"/>
                  </a:schemeClr>
                </a:solidFill>
                <a:latin typeface="Arial" panose="020B0604020202020204" pitchFamily="34" charset="0"/>
              </a:rPr>
              <a:t>Tx</a:t>
            </a:r>
            <a:endParaRPr lang="ko-KR" altLang="en-US" sz="1400" dirty="0">
              <a:solidFill>
                <a:schemeClr val="bg1">
                  <a:lumMod val="85000"/>
                </a:schemeClr>
              </a:solidFill>
              <a:latin typeface="Arial" panose="020B0604020202020204" pitchFamily="34" charset="0"/>
            </a:endParaRPr>
          </a:p>
        </p:txBody>
      </p:sp>
      <p:sp>
        <p:nvSpPr>
          <p:cNvPr id="83" name="직사각형 82">
            <a:extLst>
              <a:ext uri="{FF2B5EF4-FFF2-40B4-BE49-F238E27FC236}">
                <a16:creationId xmlns:a16="http://schemas.microsoft.com/office/drawing/2014/main" id="{3307C30C-7BA2-4083-BEBB-C97AACF330BC}"/>
              </a:ext>
            </a:extLst>
          </p:cNvPr>
          <p:cNvSpPr/>
          <p:nvPr/>
        </p:nvSpPr>
        <p:spPr>
          <a:xfrm>
            <a:off x="6676635" y="6005615"/>
            <a:ext cx="360000" cy="5076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altLang="ko-KR" sz="1400" dirty="0">
                <a:solidFill>
                  <a:schemeClr val="bg1">
                    <a:lumMod val="85000"/>
                  </a:schemeClr>
                </a:solidFill>
                <a:latin typeface="Arial" panose="020B0604020202020204" pitchFamily="34" charset="0"/>
              </a:rPr>
              <a:t>Tx</a:t>
            </a:r>
            <a:endParaRPr lang="ko-KR" altLang="en-US" sz="1400" dirty="0">
              <a:solidFill>
                <a:schemeClr val="bg1">
                  <a:lumMod val="85000"/>
                </a:schemeClr>
              </a:solidFill>
              <a:latin typeface="Arial" panose="020B0604020202020204" pitchFamily="34" charset="0"/>
            </a:endParaRPr>
          </a:p>
        </p:txBody>
      </p:sp>
      <p:sp>
        <p:nvSpPr>
          <p:cNvPr id="86" name="직사각형 85">
            <a:extLst>
              <a:ext uri="{FF2B5EF4-FFF2-40B4-BE49-F238E27FC236}">
                <a16:creationId xmlns:a16="http://schemas.microsoft.com/office/drawing/2014/main" id="{495F1F8C-66AD-4AF4-BBAF-767FB9A400DE}"/>
              </a:ext>
            </a:extLst>
          </p:cNvPr>
          <p:cNvSpPr/>
          <p:nvPr/>
        </p:nvSpPr>
        <p:spPr>
          <a:xfrm>
            <a:off x="5118442" y="4210115"/>
            <a:ext cx="360000" cy="5076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altLang="ko-KR" sz="1400" dirty="0">
                <a:solidFill>
                  <a:schemeClr val="bg1">
                    <a:lumMod val="85000"/>
                  </a:schemeClr>
                </a:solidFill>
                <a:latin typeface="Arial" panose="020B0604020202020204" pitchFamily="34" charset="0"/>
              </a:rPr>
              <a:t>Tx</a:t>
            </a:r>
            <a:endParaRPr lang="ko-KR" altLang="en-US" sz="1400" dirty="0">
              <a:solidFill>
                <a:schemeClr val="bg1">
                  <a:lumMod val="85000"/>
                </a:schemeClr>
              </a:solidFill>
              <a:latin typeface="Arial" panose="020B0604020202020204" pitchFamily="34" charset="0"/>
            </a:endParaRPr>
          </a:p>
        </p:txBody>
      </p:sp>
      <p:sp>
        <p:nvSpPr>
          <p:cNvPr id="89" name="직사각형 88">
            <a:extLst>
              <a:ext uri="{FF2B5EF4-FFF2-40B4-BE49-F238E27FC236}">
                <a16:creationId xmlns:a16="http://schemas.microsoft.com/office/drawing/2014/main" id="{4D5A22DF-69D3-458E-A847-CF7482491946}"/>
              </a:ext>
            </a:extLst>
          </p:cNvPr>
          <p:cNvSpPr/>
          <p:nvPr/>
        </p:nvSpPr>
        <p:spPr>
          <a:xfrm>
            <a:off x="7947693" y="2631098"/>
            <a:ext cx="360000" cy="5076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altLang="ko-KR" sz="1400" dirty="0">
                <a:solidFill>
                  <a:schemeClr val="bg1">
                    <a:lumMod val="85000"/>
                  </a:schemeClr>
                </a:solidFill>
                <a:latin typeface="Arial" panose="020B0604020202020204" pitchFamily="34" charset="0"/>
              </a:rPr>
              <a:t>Tx</a:t>
            </a:r>
            <a:endParaRPr lang="ko-KR" altLang="en-US" sz="1400" dirty="0">
              <a:solidFill>
                <a:schemeClr val="bg1">
                  <a:lumMod val="85000"/>
                </a:schemeClr>
              </a:solidFill>
              <a:latin typeface="Arial" panose="020B0604020202020204" pitchFamily="34" charset="0"/>
            </a:endParaRPr>
          </a:p>
        </p:txBody>
      </p:sp>
      <p:sp>
        <p:nvSpPr>
          <p:cNvPr id="92" name="직사각형 91">
            <a:extLst>
              <a:ext uri="{FF2B5EF4-FFF2-40B4-BE49-F238E27FC236}">
                <a16:creationId xmlns:a16="http://schemas.microsoft.com/office/drawing/2014/main" id="{A37D5B17-9956-435D-9D54-3FAEE71448F8}"/>
              </a:ext>
            </a:extLst>
          </p:cNvPr>
          <p:cNvSpPr/>
          <p:nvPr/>
        </p:nvSpPr>
        <p:spPr>
          <a:xfrm>
            <a:off x="10983365" y="2276386"/>
            <a:ext cx="360000" cy="5076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altLang="ko-KR" sz="1400" dirty="0">
                <a:solidFill>
                  <a:schemeClr val="bg1">
                    <a:lumMod val="85000"/>
                  </a:schemeClr>
                </a:solidFill>
                <a:latin typeface="Arial" panose="020B0604020202020204" pitchFamily="34" charset="0"/>
              </a:rPr>
              <a:t>Tx</a:t>
            </a:r>
            <a:endParaRPr lang="ko-KR" altLang="en-US" sz="1400" dirty="0">
              <a:solidFill>
                <a:schemeClr val="bg1">
                  <a:lumMod val="85000"/>
                </a:schemeClr>
              </a:solidFill>
              <a:latin typeface="Arial" panose="020B0604020202020204" pitchFamily="34" charset="0"/>
            </a:endParaRPr>
          </a:p>
        </p:txBody>
      </p:sp>
      <p:sp>
        <p:nvSpPr>
          <p:cNvPr id="95" name="직사각형 94">
            <a:extLst>
              <a:ext uri="{FF2B5EF4-FFF2-40B4-BE49-F238E27FC236}">
                <a16:creationId xmlns:a16="http://schemas.microsoft.com/office/drawing/2014/main" id="{690FF85B-FECB-4BE3-88B3-456045336756}"/>
              </a:ext>
            </a:extLst>
          </p:cNvPr>
          <p:cNvSpPr/>
          <p:nvPr/>
        </p:nvSpPr>
        <p:spPr>
          <a:xfrm>
            <a:off x="9739705" y="4991265"/>
            <a:ext cx="360000" cy="5076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altLang="ko-KR" sz="1400" dirty="0">
                <a:solidFill>
                  <a:schemeClr val="bg1">
                    <a:lumMod val="85000"/>
                  </a:schemeClr>
                </a:solidFill>
                <a:latin typeface="Arial" panose="020B0604020202020204" pitchFamily="34" charset="0"/>
              </a:rPr>
              <a:t>Tx</a:t>
            </a:r>
            <a:endParaRPr lang="ko-KR" altLang="en-US" sz="1400" dirty="0">
              <a:solidFill>
                <a:schemeClr val="bg1">
                  <a:lumMod val="85000"/>
                </a:schemeClr>
              </a:solidFill>
              <a:latin typeface="Arial" panose="020B0604020202020204" pitchFamily="34" charset="0"/>
            </a:endParaRPr>
          </a:p>
        </p:txBody>
      </p:sp>
      <p:sp>
        <p:nvSpPr>
          <p:cNvPr id="97" name="화살표: 오른쪽 96">
            <a:extLst>
              <a:ext uri="{FF2B5EF4-FFF2-40B4-BE49-F238E27FC236}">
                <a16:creationId xmlns:a16="http://schemas.microsoft.com/office/drawing/2014/main" id="{DEC406D3-6EF0-4EE9-9CCC-AFB6BEA17045}"/>
              </a:ext>
            </a:extLst>
          </p:cNvPr>
          <p:cNvSpPr/>
          <p:nvPr/>
        </p:nvSpPr>
        <p:spPr>
          <a:xfrm rot="18369864">
            <a:off x="2129107" y="2802954"/>
            <a:ext cx="1051409" cy="144000"/>
          </a:xfrm>
          <a:prstGeom prst="rightArrow">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endParaRPr>
          </a:p>
        </p:txBody>
      </p:sp>
      <p:sp>
        <p:nvSpPr>
          <p:cNvPr id="98" name="TextBox 97">
            <a:extLst>
              <a:ext uri="{FF2B5EF4-FFF2-40B4-BE49-F238E27FC236}">
                <a16:creationId xmlns:a16="http://schemas.microsoft.com/office/drawing/2014/main" id="{84047431-4DDA-4389-890F-00D92F244E54}"/>
              </a:ext>
            </a:extLst>
          </p:cNvPr>
          <p:cNvSpPr txBox="1"/>
          <p:nvPr/>
        </p:nvSpPr>
        <p:spPr>
          <a:xfrm>
            <a:off x="2330926" y="2610701"/>
            <a:ext cx="364202" cy="307777"/>
          </a:xfrm>
          <a:prstGeom prst="rect">
            <a:avLst/>
          </a:prstGeom>
          <a:noFill/>
        </p:spPr>
        <p:txBody>
          <a:bodyPr wrap="none" rtlCol="0">
            <a:spAutoFit/>
          </a:bodyPr>
          <a:lstStyle/>
          <a:p>
            <a:pPr algn="r"/>
            <a:r>
              <a:rPr lang="en-US" altLang="ko-KR" sz="1400" dirty="0">
                <a:solidFill>
                  <a:schemeClr val="bg1">
                    <a:lumMod val="85000"/>
                  </a:schemeClr>
                </a:solidFill>
                <a:latin typeface="Arial" panose="020B0604020202020204" pitchFamily="34" charset="0"/>
              </a:rPr>
              <a:t>①</a:t>
            </a:r>
            <a:endParaRPr lang="ko-KR" altLang="en-US" sz="1400" dirty="0">
              <a:latin typeface="Arial" panose="020B0604020202020204" pitchFamily="34" charset="0"/>
            </a:endParaRPr>
          </a:p>
        </p:txBody>
      </p:sp>
      <p:sp>
        <p:nvSpPr>
          <p:cNvPr id="99" name="화살표: 오른쪽 98">
            <a:extLst>
              <a:ext uri="{FF2B5EF4-FFF2-40B4-BE49-F238E27FC236}">
                <a16:creationId xmlns:a16="http://schemas.microsoft.com/office/drawing/2014/main" id="{8D33A564-4959-4D75-BC64-309690B4AB4F}"/>
              </a:ext>
            </a:extLst>
          </p:cNvPr>
          <p:cNvSpPr/>
          <p:nvPr/>
        </p:nvSpPr>
        <p:spPr>
          <a:xfrm rot="3303274">
            <a:off x="2365332" y="4806855"/>
            <a:ext cx="1343024" cy="144000"/>
          </a:xfrm>
          <a:prstGeom prst="rightArrow">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endParaRPr>
          </a:p>
        </p:txBody>
      </p:sp>
      <p:sp>
        <p:nvSpPr>
          <p:cNvPr id="100" name="TextBox 99">
            <a:extLst>
              <a:ext uri="{FF2B5EF4-FFF2-40B4-BE49-F238E27FC236}">
                <a16:creationId xmlns:a16="http://schemas.microsoft.com/office/drawing/2014/main" id="{35749EE7-A66E-46EF-B5BD-23CCE570EB70}"/>
              </a:ext>
            </a:extLst>
          </p:cNvPr>
          <p:cNvSpPr txBox="1"/>
          <p:nvPr/>
        </p:nvSpPr>
        <p:spPr>
          <a:xfrm>
            <a:off x="2672642" y="4809490"/>
            <a:ext cx="364202" cy="307777"/>
          </a:xfrm>
          <a:prstGeom prst="rect">
            <a:avLst/>
          </a:prstGeom>
          <a:noFill/>
        </p:spPr>
        <p:txBody>
          <a:bodyPr wrap="none" rtlCol="0">
            <a:spAutoFit/>
          </a:bodyPr>
          <a:lstStyle/>
          <a:p>
            <a:pPr algn="r"/>
            <a:r>
              <a:rPr lang="en-US" altLang="ko-KR" sz="1400" dirty="0">
                <a:solidFill>
                  <a:schemeClr val="bg1">
                    <a:lumMod val="85000"/>
                  </a:schemeClr>
                </a:solidFill>
                <a:latin typeface="Arial" panose="020B0604020202020204" pitchFamily="34" charset="0"/>
              </a:rPr>
              <a:t>①</a:t>
            </a:r>
            <a:endParaRPr lang="ko-KR" altLang="en-US" sz="1400" dirty="0">
              <a:latin typeface="Arial" panose="020B0604020202020204" pitchFamily="34" charset="0"/>
            </a:endParaRPr>
          </a:p>
        </p:txBody>
      </p:sp>
      <p:sp>
        <p:nvSpPr>
          <p:cNvPr id="101" name="화살표: 오른쪽 100">
            <a:extLst>
              <a:ext uri="{FF2B5EF4-FFF2-40B4-BE49-F238E27FC236}">
                <a16:creationId xmlns:a16="http://schemas.microsoft.com/office/drawing/2014/main" id="{0A99E33E-818C-4E3A-8B19-3374C19F678F}"/>
              </a:ext>
            </a:extLst>
          </p:cNvPr>
          <p:cNvSpPr/>
          <p:nvPr/>
        </p:nvSpPr>
        <p:spPr>
          <a:xfrm rot="20603048">
            <a:off x="3818675" y="1416258"/>
            <a:ext cx="1343024" cy="144000"/>
          </a:xfrm>
          <a:prstGeom prst="rightArrow">
            <a:avLst/>
          </a:prstGeom>
          <a:solidFill>
            <a:schemeClr val="bg1">
              <a:lumMod val="8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endParaRPr>
          </a:p>
        </p:txBody>
      </p:sp>
      <p:sp>
        <p:nvSpPr>
          <p:cNvPr id="102" name="TextBox 101">
            <a:extLst>
              <a:ext uri="{FF2B5EF4-FFF2-40B4-BE49-F238E27FC236}">
                <a16:creationId xmlns:a16="http://schemas.microsoft.com/office/drawing/2014/main" id="{8A45F11A-12CE-490F-8C5C-7A4E593D8290}"/>
              </a:ext>
            </a:extLst>
          </p:cNvPr>
          <p:cNvSpPr txBox="1"/>
          <p:nvPr/>
        </p:nvSpPr>
        <p:spPr>
          <a:xfrm>
            <a:off x="4240938" y="1127234"/>
            <a:ext cx="364202" cy="307777"/>
          </a:xfrm>
          <a:prstGeom prst="rect">
            <a:avLst/>
          </a:prstGeom>
          <a:noFill/>
        </p:spPr>
        <p:txBody>
          <a:bodyPr wrap="none" rtlCol="0">
            <a:spAutoFit/>
          </a:bodyPr>
          <a:lstStyle/>
          <a:p>
            <a:pPr algn="r"/>
            <a:r>
              <a:rPr lang="en-US" altLang="ko-KR" sz="1400" dirty="0">
                <a:solidFill>
                  <a:schemeClr val="bg1">
                    <a:lumMod val="85000"/>
                  </a:schemeClr>
                </a:solidFill>
                <a:latin typeface="Arial" panose="020B0604020202020204" pitchFamily="34" charset="0"/>
              </a:rPr>
              <a:t>②</a:t>
            </a:r>
            <a:endParaRPr lang="ko-KR" altLang="en-US" sz="1400" dirty="0">
              <a:latin typeface="Arial" panose="020B0604020202020204" pitchFamily="34" charset="0"/>
            </a:endParaRPr>
          </a:p>
        </p:txBody>
      </p:sp>
      <p:sp>
        <p:nvSpPr>
          <p:cNvPr id="103" name="화살표: 오른쪽 102">
            <a:extLst>
              <a:ext uri="{FF2B5EF4-FFF2-40B4-BE49-F238E27FC236}">
                <a16:creationId xmlns:a16="http://schemas.microsoft.com/office/drawing/2014/main" id="{C95B0BD2-3B3D-4DF5-A8B2-0318A7F8C5E2}"/>
              </a:ext>
            </a:extLst>
          </p:cNvPr>
          <p:cNvSpPr/>
          <p:nvPr/>
        </p:nvSpPr>
        <p:spPr>
          <a:xfrm rot="-120000">
            <a:off x="4812152" y="5943851"/>
            <a:ext cx="1758495" cy="144000"/>
          </a:xfrm>
          <a:prstGeom prst="rightArrow">
            <a:avLst/>
          </a:prstGeom>
          <a:solidFill>
            <a:schemeClr val="bg1">
              <a:lumMod val="8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endParaRPr>
          </a:p>
        </p:txBody>
      </p:sp>
      <p:sp>
        <p:nvSpPr>
          <p:cNvPr id="104" name="TextBox 103">
            <a:extLst>
              <a:ext uri="{FF2B5EF4-FFF2-40B4-BE49-F238E27FC236}">
                <a16:creationId xmlns:a16="http://schemas.microsoft.com/office/drawing/2014/main" id="{C650A278-B806-4C3C-A355-AE36F33C097C}"/>
              </a:ext>
            </a:extLst>
          </p:cNvPr>
          <p:cNvSpPr txBox="1"/>
          <p:nvPr/>
        </p:nvSpPr>
        <p:spPr>
          <a:xfrm>
            <a:off x="5543819" y="6029499"/>
            <a:ext cx="364202" cy="307777"/>
          </a:xfrm>
          <a:prstGeom prst="rect">
            <a:avLst/>
          </a:prstGeom>
          <a:noFill/>
        </p:spPr>
        <p:txBody>
          <a:bodyPr wrap="none" rtlCol="0">
            <a:spAutoFit/>
          </a:bodyPr>
          <a:lstStyle/>
          <a:p>
            <a:pPr algn="r"/>
            <a:r>
              <a:rPr lang="en-US" altLang="ko-KR" sz="1400" dirty="0">
                <a:solidFill>
                  <a:schemeClr val="bg1">
                    <a:lumMod val="85000"/>
                  </a:schemeClr>
                </a:solidFill>
                <a:latin typeface="Arial" panose="020B0604020202020204" pitchFamily="34" charset="0"/>
              </a:rPr>
              <a:t>②</a:t>
            </a:r>
            <a:endParaRPr lang="ko-KR" altLang="en-US" sz="1400" dirty="0">
              <a:latin typeface="Arial" panose="020B0604020202020204" pitchFamily="34" charset="0"/>
            </a:endParaRPr>
          </a:p>
        </p:txBody>
      </p:sp>
      <p:sp>
        <p:nvSpPr>
          <p:cNvPr id="105" name="화살표: 오른쪽 104">
            <a:extLst>
              <a:ext uri="{FF2B5EF4-FFF2-40B4-BE49-F238E27FC236}">
                <a16:creationId xmlns:a16="http://schemas.microsoft.com/office/drawing/2014/main" id="{CA786353-C34B-4702-B972-8432D5D4E78A}"/>
              </a:ext>
            </a:extLst>
          </p:cNvPr>
          <p:cNvSpPr/>
          <p:nvPr/>
        </p:nvSpPr>
        <p:spPr>
          <a:xfrm rot="4981861">
            <a:off x="4971029" y="2722665"/>
            <a:ext cx="1260509" cy="144000"/>
          </a:xfrm>
          <a:prstGeom prst="rightArrow">
            <a:avLst/>
          </a:prstGeom>
          <a:solidFill>
            <a:schemeClr val="bg1">
              <a:lumMod val="8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endParaRPr>
          </a:p>
        </p:txBody>
      </p:sp>
      <p:sp>
        <p:nvSpPr>
          <p:cNvPr id="106" name="TextBox 105">
            <a:extLst>
              <a:ext uri="{FF2B5EF4-FFF2-40B4-BE49-F238E27FC236}">
                <a16:creationId xmlns:a16="http://schemas.microsoft.com/office/drawing/2014/main" id="{6BD58FC1-CDF4-462D-B820-24F7C3DCBC60}"/>
              </a:ext>
            </a:extLst>
          </p:cNvPr>
          <p:cNvSpPr txBox="1"/>
          <p:nvPr/>
        </p:nvSpPr>
        <p:spPr>
          <a:xfrm>
            <a:off x="5212835" y="2674568"/>
            <a:ext cx="364202" cy="307777"/>
          </a:xfrm>
          <a:prstGeom prst="rect">
            <a:avLst/>
          </a:prstGeom>
          <a:noFill/>
        </p:spPr>
        <p:txBody>
          <a:bodyPr wrap="none" rtlCol="0">
            <a:spAutoFit/>
          </a:bodyPr>
          <a:lstStyle/>
          <a:p>
            <a:pPr algn="r"/>
            <a:r>
              <a:rPr lang="en-US" altLang="ko-KR" sz="1400" dirty="0">
                <a:solidFill>
                  <a:schemeClr val="bg1">
                    <a:lumMod val="85000"/>
                  </a:schemeClr>
                </a:solidFill>
                <a:latin typeface="Arial" panose="020B0604020202020204" pitchFamily="34" charset="0"/>
              </a:rPr>
              <a:t>③</a:t>
            </a:r>
            <a:endParaRPr lang="ko-KR" altLang="en-US" sz="1400" dirty="0">
              <a:solidFill>
                <a:schemeClr val="bg1">
                  <a:lumMod val="85000"/>
                </a:schemeClr>
              </a:solidFill>
              <a:latin typeface="Arial" panose="020B0604020202020204" pitchFamily="34" charset="0"/>
            </a:endParaRPr>
          </a:p>
        </p:txBody>
      </p:sp>
      <p:sp>
        <p:nvSpPr>
          <p:cNvPr id="107" name="화살표: 오른쪽 106">
            <a:extLst>
              <a:ext uri="{FF2B5EF4-FFF2-40B4-BE49-F238E27FC236}">
                <a16:creationId xmlns:a16="http://schemas.microsoft.com/office/drawing/2014/main" id="{AE2D5816-3F55-4143-91D7-7A524B083296}"/>
              </a:ext>
            </a:extLst>
          </p:cNvPr>
          <p:cNvSpPr/>
          <p:nvPr/>
        </p:nvSpPr>
        <p:spPr>
          <a:xfrm rot="1294859">
            <a:off x="6252082" y="1526342"/>
            <a:ext cx="1528714" cy="144000"/>
          </a:xfrm>
          <a:prstGeom prst="rightArrow">
            <a:avLst/>
          </a:prstGeom>
          <a:solidFill>
            <a:schemeClr val="bg1">
              <a:lumMod val="8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endParaRPr>
          </a:p>
        </p:txBody>
      </p:sp>
      <p:sp>
        <p:nvSpPr>
          <p:cNvPr id="108" name="TextBox 107">
            <a:extLst>
              <a:ext uri="{FF2B5EF4-FFF2-40B4-BE49-F238E27FC236}">
                <a16:creationId xmlns:a16="http://schemas.microsoft.com/office/drawing/2014/main" id="{28C55F0F-8488-40AC-A0F0-217D698EE5BB}"/>
              </a:ext>
            </a:extLst>
          </p:cNvPr>
          <p:cNvSpPr txBox="1"/>
          <p:nvPr/>
        </p:nvSpPr>
        <p:spPr>
          <a:xfrm>
            <a:off x="6929796" y="1260146"/>
            <a:ext cx="364202" cy="307777"/>
          </a:xfrm>
          <a:prstGeom prst="rect">
            <a:avLst/>
          </a:prstGeom>
          <a:noFill/>
        </p:spPr>
        <p:txBody>
          <a:bodyPr wrap="none" rtlCol="0">
            <a:spAutoFit/>
          </a:bodyPr>
          <a:lstStyle/>
          <a:p>
            <a:pPr algn="r"/>
            <a:r>
              <a:rPr lang="en-US" altLang="ko-KR" sz="1400" dirty="0">
                <a:solidFill>
                  <a:schemeClr val="bg1">
                    <a:lumMod val="85000"/>
                  </a:schemeClr>
                </a:solidFill>
                <a:latin typeface="Arial" panose="020B0604020202020204" pitchFamily="34" charset="0"/>
              </a:rPr>
              <a:t>③</a:t>
            </a:r>
            <a:endParaRPr lang="ko-KR" altLang="en-US" sz="1400" dirty="0">
              <a:solidFill>
                <a:schemeClr val="bg1">
                  <a:lumMod val="85000"/>
                </a:schemeClr>
              </a:solidFill>
              <a:latin typeface="Arial" panose="020B0604020202020204" pitchFamily="34" charset="0"/>
            </a:endParaRPr>
          </a:p>
        </p:txBody>
      </p:sp>
      <p:sp>
        <p:nvSpPr>
          <p:cNvPr id="109" name="화살표: 오른쪽 108">
            <a:extLst>
              <a:ext uri="{FF2B5EF4-FFF2-40B4-BE49-F238E27FC236}">
                <a16:creationId xmlns:a16="http://schemas.microsoft.com/office/drawing/2014/main" id="{1B99005A-45C0-4314-A1E0-EF96AD36E08C}"/>
              </a:ext>
            </a:extLst>
          </p:cNvPr>
          <p:cNvSpPr/>
          <p:nvPr/>
        </p:nvSpPr>
        <p:spPr>
          <a:xfrm rot="19581599">
            <a:off x="8043395" y="5335394"/>
            <a:ext cx="1260509" cy="144000"/>
          </a:xfrm>
          <a:prstGeom prst="rightArrow">
            <a:avLst/>
          </a:prstGeom>
          <a:solidFill>
            <a:schemeClr val="bg1">
              <a:lumMod val="8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endParaRPr>
          </a:p>
        </p:txBody>
      </p:sp>
      <p:sp>
        <p:nvSpPr>
          <p:cNvPr id="111" name="TextBox 110">
            <a:extLst>
              <a:ext uri="{FF2B5EF4-FFF2-40B4-BE49-F238E27FC236}">
                <a16:creationId xmlns:a16="http://schemas.microsoft.com/office/drawing/2014/main" id="{6E1ED63B-FAD7-43E9-A8A0-583343D2BFA6}"/>
              </a:ext>
            </a:extLst>
          </p:cNvPr>
          <p:cNvSpPr txBox="1"/>
          <p:nvPr/>
        </p:nvSpPr>
        <p:spPr>
          <a:xfrm>
            <a:off x="8628339" y="5357276"/>
            <a:ext cx="364202" cy="307777"/>
          </a:xfrm>
          <a:prstGeom prst="rect">
            <a:avLst/>
          </a:prstGeom>
          <a:noFill/>
        </p:spPr>
        <p:txBody>
          <a:bodyPr wrap="none" rtlCol="0">
            <a:spAutoFit/>
          </a:bodyPr>
          <a:lstStyle/>
          <a:p>
            <a:pPr algn="r"/>
            <a:r>
              <a:rPr lang="en-US" altLang="ko-KR" sz="1400" dirty="0">
                <a:solidFill>
                  <a:schemeClr val="bg1">
                    <a:lumMod val="85000"/>
                  </a:schemeClr>
                </a:solidFill>
                <a:latin typeface="Arial" panose="020B0604020202020204" pitchFamily="34" charset="0"/>
              </a:rPr>
              <a:t>③</a:t>
            </a:r>
            <a:endParaRPr lang="ko-KR" altLang="en-US" sz="1400" dirty="0">
              <a:solidFill>
                <a:schemeClr val="bg1">
                  <a:lumMod val="85000"/>
                </a:schemeClr>
              </a:solidFill>
              <a:latin typeface="Arial" panose="020B0604020202020204" pitchFamily="34" charset="0"/>
            </a:endParaRPr>
          </a:p>
        </p:txBody>
      </p:sp>
      <p:sp>
        <p:nvSpPr>
          <p:cNvPr id="112" name="화살표: 오른쪽 111">
            <a:extLst>
              <a:ext uri="{FF2B5EF4-FFF2-40B4-BE49-F238E27FC236}">
                <a16:creationId xmlns:a16="http://schemas.microsoft.com/office/drawing/2014/main" id="{852B7A98-E7FA-4A8A-A2B8-DB3F57A96219}"/>
              </a:ext>
            </a:extLst>
          </p:cNvPr>
          <p:cNvSpPr/>
          <p:nvPr/>
        </p:nvSpPr>
        <p:spPr>
          <a:xfrm rot="19440000">
            <a:off x="6118047" y="2904218"/>
            <a:ext cx="1528714" cy="144000"/>
          </a:xfrm>
          <a:prstGeom prst="rightArrow">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endParaRPr>
          </a:p>
        </p:txBody>
      </p:sp>
      <p:sp>
        <p:nvSpPr>
          <p:cNvPr id="115" name="TextBox 114">
            <a:extLst>
              <a:ext uri="{FF2B5EF4-FFF2-40B4-BE49-F238E27FC236}">
                <a16:creationId xmlns:a16="http://schemas.microsoft.com/office/drawing/2014/main" id="{EF52DE61-A8E9-498E-A811-BB11EA975EAF}"/>
              </a:ext>
            </a:extLst>
          </p:cNvPr>
          <p:cNvSpPr txBox="1"/>
          <p:nvPr/>
        </p:nvSpPr>
        <p:spPr>
          <a:xfrm>
            <a:off x="6591311" y="2665583"/>
            <a:ext cx="364202" cy="307777"/>
          </a:xfrm>
          <a:prstGeom prst="rect">
            <a:avLst/>
          </a:prstGeom>
          <a:noFill/>
        </p:spPr>
        <p:txBody>
          <a:bodyPr wrap="none" rtlCol="0">
            <a:spAutoFit/>
          </a:bodyPr>
          <a:lstStyle/>
          <a:p>
            <a:pPr algn="r"/>
            <a:r>
              <a:rPr lang="en-US" altLang="ko-KR" sz="1400" dirty="0">
                <a:solidFill>
                  <a:schemeClr val="bg1">
                    <a:lumMod val="85000"/>
                  </a:schemeClr>
                </a:solidFill>
                <a:latin typeface="Arial" panose="020B0604020202020204" pitchFamily="34" charset="0"/>
              </a:rPr>
              <a:t>④</a:t>
            </a:r>
            <a:endParaRPr lang="ko-KR" altLang="en-US" sz="1400" dirty="0">
              <a:solidFill>
                <a:schemeClr val="bg1">
                  <a:lumMod val="85000"/>
                </a:schemeClr>
              </a:solidFill>
              <a:latin typeface="Arial" panose="020B0604020202020204" pitchFamily="34" charset="0"/>
            </a:endParaRPr>
          </a:p>
        </p:txBody>
      </p:sp>
      <p:sp>
        <p:nvSpPr>
          <p:cNvPr id="117" name="TextBox 116">
            <a:extLst>
              <a:ext uri="{FF2B5EF4-FFF2-40B4-BE49-F238E27FC236}">
                <a16:creationId xmlns:a16="http://schemas.microsoft.com/office/drawing/2014/main" id="{1B2723D5-A426-4F58-9517-F82C1FD3600E}"/>
              </a:ext>
            </a:extLst>
          </p:cNvPr>
          <p:cNvSpPr txBox="1"/>
          <p:nvPr/>
        </p:nvSpPr>
        <p:spPr>
          <a:xfrm>
            <a:off x="9236728" y="1438588"/>
            <a:ext cx="364202" cy="307777"/>
          </a:xfrm>
          <a:prstGeom prst="rect">
            <a:avLst/>
          </a:prstGeom>
          <a:noFill/>
        </p:spPr>
        <p:txBody>
          <a:bodyPr wrap="none" rtlCol="0">
            <a:spAutoFit/>
          </a:bodyPr>
          <a:lstStyle/>
          <a:p>
            <a:pPr algn="r"/>
            <a:r>
              <a:rPr lang="en-US" altLang="ko-KR" sz="1400" dirty="0">
                <a:solidFill>
                  <a:schemeClr val="bg1">
                    <a:lumMod val="85000"/>
                  </a:schemeClr>
                </a:solidFill>
                <a:latin typeface="Arial" panose="020B0604020202020204" pitchFamily="34" charset="0"/>
              </a:rPr>
              <a:t>④</a:t>
            </a:r>
            <a:endParaRPr lang="ko-KR" altLang="en-US" sz="1400" dirty="0">
              <a:solidFill>
                <a:schemeClr val="bg1">
                  <a:lumMod val="85000"/>
                </a:schemeClr>
              </a:solidFill>
              <a:latin typeface="Arial" panose="020B0604020202020204" pitchFamily="34" charset="0"/>
            </a:endParaRPr>
          </a:p>
        </p:txBody>
      </p:sp>
      <p:sp>
        <p:nvSpPr>
          <p:cNvPr id="118" name="화살표: 오른쪽 117">
            <a:extLst>
              <a:ext uri="{FF2B5EF4-FFF2-40B4-BE49-F238E27FC236}">
                <a16:creationId xmlns:a16="http://schemas.microsoft.com/office/drawing/2014/main" id="{9577503E-61FB-435D-B763-B09A9ACB9A1A}"/>
              </a:ext>
            </a:extLst>
          </p:cNvPr>
          <p:cNvSpPr/>
          <p:nvPr/>
        </p:nvSpPr>
        <p:spPr>
          <a:xfrm rot="21051457">
            <a:off x="8709241" y="1717969"/>
            <a:ext cx="1528714" cy="144000"/>
          </a:xfrm>
          <a:prstGeom prst="rightArrow">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endParaRPr>
          </a:p>
        </p:txBody>
      </p:sp>
      <p:sp>
        <p:nvSpPr>
          <p:cNvPr id="122" name="화살표: 오른쪽 121">
            <a:extLst>
              <a:ext uri="{FF2B5EF4-FFF2-40B4-BE49-F238E27FC236}">
                <a16:creationId xmlns:a16="http://schemas.microsoft.com/office/drawing/2014/main" id="{FECEE68D-D494-4493-B3D7-0E10EFE638EC}"/>
              </a:ext>
            </a:extLst>
          </p:cNvPr>
          <p:cNvSpPr/>
          <p:nvPr/>
        </p:nvSpPr>
        <p:spPr>
          <a:xfrm rot="8640000">
            <a:off x="6302155" y="3126013"/>
            <a:ext cx="1528714" cy="144000"/>
          </a:xfrm>
          <a:prstGeom prst="rightArrow">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endParaRPr>
          </a:p>
        </p:txBody>
      </p:sp>
      <p:sp>
        <p:nvSpPr>
          <p:cNvPr id="123" name="TextBox 122">
            <a:extLst>
              <a:ext uri="{FF2B5EF4-FFF2-40B4-BE49-F238E27FC236}">
                <a16:creationId xmlns:a16="http://schemas.microsoft.com/office/drawing/2014/main" id="{6A6FF9DD-36D0-4827-9CA9-CE992C9F6AA6}"/>
              </a:ext>
            </a:extLst>
          </p:cNvPr>
          <p:cNvSpPr txBox="1"/>
          <p:nvPr/>
        </p:nvSpPr>
        <p:spPr>
          <a:xfrm>
            <a:off x="6998716" y="3180418"/>
            <a:ext cx="364202" cy="307777"/>
          </a:xfrm>
          <a:prstGeom prst="rect">
            <a:avLst/>
          </a:prstGeom>
          <a:noFill/>
        </p:spPr>
        <p:txBody>
          <a:bodyPr wrap="none" rtlCol="0">
            <a:spAutoFit/>
          </a:bodyPr>
          <a:lstStyle/>
          <a:p>
            <a:pPr algn="r"/>
            <a:r>
              <a:rPr lang="en-US" altLang="ko-KR" sz="1400" dirty="0">
                <a:solidFill>
                  <a:schemeClr val="bg1">
                    <a:lumMod val="85000"/>
                  </a:schemeClr>
                </a:solidFill>
                <a:latin typeface="Arial" panose="020B0604020202020204" pitchFamily="34" charset="0"/>
              </a:rPr>
              <a:t>④</a:t>
            </a:r>
            <a:endParaRPr lang="ko-KR" altLang="en-US" sz="1400" dirty="0">
              <a:solidFill>
                <a:schemeClr val="bg1">
                  <a:lumMod val="85000"/>
                </a:schemeClr>
              </a:solidFill>
              <a:latin typeface="Arial" panose="020B0604020202020204" pitchFamily="34" charset="0"/>
            </a:endParaRPr>
          </a:p>
        </p:txBody>
      </p:sp>
      <p:sp>
        <p:nvSpPr>
          <p:cNvPr id="124" name="TextBox 123">
            <a:extLst>
              <a:ext uri="{FF2B5EF4-FFF2-40B4-BE49-F238E27FC236}">
                <a16:creationId xmlns:a16="http://schemas.microsoft.com/office/drawing/2014/main" id="{E6D12C35-52EA-4CC5-8AB3-F15525DFA1FC}"/>
              </a:ext>
            </a:extLst>
          </p:cNvPr>
          <p:cNvSpPr txBox="1"/>
          <p:nvPr/>
        </p:nvSpPr>
        <p:spPr>
          <a:xfrm>
            <a:off x="7154203" y="683195"/>
            <a:ext cx="4822795" cy="646331"/>
          </a:xfrm>
          <a:prstGeom prst="rect">
            <a:avLst/>
          </a:prstGeom>
          <a:noFill/>
        </p:spPr>
        <p:txBody>
          <a:bodyPr wrap="none" rtlCol="0">
            <a:spAutoFit/>
          </a:bodyPr>
          <a:lstStyle/>
          <a:p>
            <a:pPr algn="r"/>
            <a:r>
              <a:rPr lang="en-US" altLang="ko-KR" dirty="0">
                <a:solidFill>
                  <a:schemeClr val="bg1">
                    <a:lumMod val="85000"/>
                  </a:schemeClr>
                </a:solidFill>
                <a:latin typeface="Arial" panose="020B0604020202020204" pitchFamily="34" charset="0"/>
              </a:rPr>
              <a:t>④ D,G,H</a:t>
            </a:r>
            <a:r>
              <a:rPr lang="ko-KR" altLang="en-US" dirty="0">
                <a:solidFill>
                  <a:schemeClr val="bg1">
                    <a:lumMod val="85000"/>
                  </a:schemeClr>
                </a:solidFill>
                <a:latin typeface="Arial" panose="020B0604020202020204" pitchFamily="34" charset="0"/>
              </a:rPr>
              <a:t>는 각각의 </a:t>
            </a:r>
            <a:r>
              <a:rPr lang="en-US" altLang="ko-KR" dirty="0">
                <a:solidFill>
                  <a:schemeClr val="bg1">
                    <a:lumMod val="85000"/>
                  </a:schemeClr>
                </a:solidFill>
                <a:latin typeface="Arial" panose="020B0604020202020204" pitchFamily="34" charset="0"/>
              </a:rPr>
              <a:t>Tx </a:t>
            </a:r>
            <a:r>
              <a:rPr lang="ko-KR" altLang="en-US" dirty="0">
                <a:solidFill>
                  <a:schemeClr val="bg1">
                    <a:lumMod val="85000"/>
                  </a:schemeClr>
                </a:solidFill>
                <a:latin typeface="Arial" panose="020B0604020202020204" pitchFamily="34" charset="0"/>
              </a:rPr>
              <a:t>수신 사실을 알 수 없음</a:t>
            </a:r>
            <a:endParaRPr lang="en-US" altLang="ko-KR" dirty="0">
              <a:solidFill>
                <a:schemeClr val="bg1">
                  <a:lumMod val="85000"/>
                </a:schemeClr>
              </a:solidFill>
              <a:latin typeface="Arial" panose="020B0604020202020204" pitchFamily="34" charset="0"/>
            </a:endParaRPr>
          </a:p>
          <a:p>
            <a:pPr algn="r"/>
            <a:r>
              <a:rPr lang="ko-KR" altLang="en-US" dirty="0">
                <a:solidFill>
                  <a:schemeClr val="bg1">
                    <a:lumMod val="85000"/>
                  </a:schemeClr>
                </a:solidFill>
                <a:latin typeface="Arial" panose="020B0604020202020204" pitchFamily="34" charset="0"/>
              </a:rPr>
              <a:t>전달받은 </a:t>
            </a:r>
            <a:r>
              <a:rPr lang="en-US" altLang="ko-KR" dirty="0">
                <a:solidFill>
                  <a:schemeClr val="bg1">
                    <a:lumMod val="85000"/>
                  </a:schemeClr>
                </a:solidFill>
                <a:latin typeface="Arial" panose="020B0604020202020204" pitchFamily="34" charset="0"/>
              </a:rPr>
              <a:t>Tx</a:t>
            </a:r>
            <a:r>
              <a:rPr lang="ko-KR" altLang="en-US" dirty="0">
                <a:solidFill>
                  <a:schemeClr val="bg1">
                    <a:lumMod val="85000"/>
                  </a:schemeClr>
                </a:solidFill>
                <a:latin typeface="Arial" panose="020B0604020202020204" pitchFamily="34" charset="0"/>
              </a:rPr>
              <a:t>는 수신했으므로 무시</a:t>
            </a:r>
          </a:p>
        </p:txBody>
      </p:sp>
      <p:cxnSp>
        <p:nvCxnSpPr>
          <p:cNvPr id="125" name="직선 연결선 124">
            <a:extLst>
              <a:ext uri="{FF2B5EF4-FFF2-40B4-BE49-F238E27FC236}">
                <a16:creationId xmlns:a16="http://schemas.microsoft.com/office/drawing/2014/main" id="{F32A363D-3CC2-426C-B794-9C9B8A95C539}"/>
              </a:ext>
            </a:extLst>
          </p:cNvPr>
          <p:cNvCxnSpPr>
            <a:cxnSpLocks/>
            <a:stCxn id="15" idx="5"/>
            <a:endCxn id="14" idx="1"/>
          </p:cNvCxnSpPr>
          <p:nvPr/>
        </p:nvCxnSpPr>
        <p:spPr>
          <a:xfrm>
            <a:off x="8456809" y="2375672"/>
            <a:ext cx="783399" cy="1973224"/>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28" name="화살표: 오른쪽 127">
            <a:extLst>
              <a:ext uri="{FF2B5EF4-FFF2-40B4-BE49-F238E27FC236}">
                <a16:creationId xmlns:a16="http://schemas.microsoft.com/office/drawing/2014/main" id="{AC2A17E1-7071-4135-8A46-392631BE8DA4}"/>
              </a:ext>
            </a:extLst>
          </p:cNvPr>
          <p:cNvSpPr/>
          <p:nvPr/>
        </p:nvSpPr>
        <p:spPr>
          <a:xfrm rot="4092704">
            <a:off x="8228985" y="3276381"/>
            <a:ext cx="1528714" cy="144000"/>
          </a:xfrm>
          <a:prstGeom prst="rightArrow">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endParaRPr>
          </a:p>
        </p:txBody>
      </p:sp>
      <p:sp>
        <p:nvSpPr>
          <p:cNvPr id="129" name="화살표: 오른쪽 128">
            <a:extLst>
              <a:ext uri="{FF2B5EF4-FFF2-40B4-BE49-F238E27FC236}">
                <a16:creationId xmlns:a16="http://schemas.microsoft.com/office/drawing/2014/main" id="{19F24CC8-A5CA-4DC2-9D4C-C5D7B9C58CD4}"/>
              </a:ext>
            </a:extLst>
          </p:cNvPr>
          <p:cNvSpPr/>
          <p:nvPr/>
        </p:nvSpPr>
        <p:spPr>
          <a:xfrm rot="14880000">
            <a:off x="7943154" y="3411744"/>
            <a:ext cx="1528714" cy="144000"/>
          </a:xfrm>
          <a:prstGeom prst="rightArrow">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endParaRPr>
          </a:p>
        </p:txBody>
      </p:sp>
      <p:sp>
        <p:nvSpPr>
          <p:cNvPr id="130" name="TextBox 129">
            <a:extLst>
              <a:ext uri="{FF2B5EF4-FFF2-40B4-BE49-F238E27FC236}">
                <a16:creationId xmlns:a16="http://schemas.microsoft.com/office/drawing/2014/main" id="{87D5BF42-B9F2-4B09-A10A-C266E830D42A}"/>
              </a:ext>
            </a:extLst>
          </p:cNvPr>
          <p:cNvSpPr txBox="1"/>
          <p:nvPr/>
        </p:nvSpPr>
        <p:spPr>
          <a:xfrm>
            <a:off x="8315659" y="3429000"/>
            <a:ext cx="364202" cy="307777"/>
          </a:xfrm>
          <a:prstGeom prst="rect">
            <a:avLst/>
          </a:prstGeom>
          <a:noFill/>
        </p:spPr>
        <p:txBody>
          <a:bodyPr wrap="none" rtlCol="0">
            <a:spAutoFit/>
          </a:bodyPr>
          <a:lstStyle/>
          <a:p>
            <a:pPr algn="r"/>
            <a:r>
              <a:rPr lang="en-US" altLang="ko-KR" sz="1400" dirty="0">
                <a:solidFill>
                  <a:schemeClr val="bg1">
                    <a:lumMod val="85000"/>
                  </a:schemeClr>
                </a:solidFill>
                <a:latin typeface="Arial" panose="020B0604020202020204" pitchFamily="34" charset="0"/>
              </a:rPr>
              <a:t>④</a:t>
            </a:r>
            <a:endParaRPr lang="ko-KR" altLang="en-US" sz="1400" dirty="0">
              <a:solidFill>
                <a:schemeClr val="bg1">
                  <a:lumMod val="85000"/>
                </a:schemeClr>
              </a:solidFill>
              <a:latin typeface="Arial" panose="020B0604020202020204" pitchFamily="34" charset="0"/>
            </a:endParaRPr>
          </a:p>
        </p:txBody>
      </p:sp>
      <p:sp>
        <p:nvSpPr>
          <p:cNvPr id="131" name="TextBox 130">
            <a:extLst>
              <a:ext uri="{FF2B5EF4-FFF2-40B4-BE49-F238E27FC236}">
                <a16:creationId xmlns:a16="http://schemas.microsoft.com/office/drawing/2014/main" id="{31AC19E8-B68B-484A-95AF-FAB8C55B4829}"/>
              </a:ext>
            </a:extLst>
          </p:cNvPr>
          <p:cNvSpPr txBox="1"/>
          <p:nvPr/>
        </p:nvSpPr>
        <p:spPr>
          <a:xfrm>
            <a:off x="9047827" y="3157902"/>
            <a:ext cx="364202" cy="307777"/>
          </a:xfrm>
          <a:prstGeom prst="rect">
            <a:avLst/>
          </a:prstGeom>
          <a:noFill/>
        </p:spPr>
        <p:txBody>
          <a:bodyPr wrap="none" rtlCol="0">
            <a:spAutoFit/>
          </a:bodyPr>
          <a:lstStyle/>
          <a:p>
            <a:pPr algn="r"/>
            <a:r>
              <a:rPr lang="en-US" altLang="ko-KR" sz="1400" dirty="0">
                <a:solidFill>
                  <a:schemeClr val="bg1">
                    <a:lumMod val="85000"/>
                  </a:schemeClr>
                </a:solidFill>
                <a:latin typeface="Arial" panose="020B0604020202020204" pitchFamily="34" charset="0"/>
              </a:rPr>
              <a:t>④</a:t>
            </a:r>
            <a:endParaRPr lang="ko-KR" altLang="en-US" sz="1400" dirty="0">
              <a:solidFill>
                <a:schemeClr val="bg1">
                  <a:lumMod val="85000"/>
                </a:schemeClr>
              </a:solidFill>
              <a:latin typeface="Arial" panose="020B0604020202020204" pitchFamily="34" charset="0"/>
            </a:endParaRPr>
          </a:p>
        </p:txBody>
      </p:sp>
      <p:sp>
        <p:nvSpPr>
          <p:cNvPr id="132" name="TextBox 131">
            <a:extLst>
              <a:ext uri="{FF2B5EF4-FFF2-40B4-BE49-F238E27FC236}">
                <a16:creationId xmlns:a16="http://schemas.microsoft.com/office/drawing/2014/main" id="{1891801A-1DBE-4363-AF50-BF88F44B4FA4}"/>
              </a:ext>
            </a:extLst>
          </p:cNvPr>
          <p:cNvSpPr txBox="1"/>
          <p:nvPr/>
        </p:nvSpPr>
        <p:spPr>
          <a:xfrm>
            <a:off x="231754" y="665464"/>
            <a:ext cx="5002331" cy="369332"/>
          </a:xfrm>
          <a:prstGeom prst="rect">
            <a:avLst/>
          </a:prstGeom>
          <a:noFill/>
        </p:spPr>
        <p:txBody>
          <a:bodyPr wrap="none" lIns="0" rtlCol="0">
            <a:spAutoFit/>
          </a:bodyPr>
          <a:lstStyle/>
          <a:p>
            <a:r>
              <a:rPr lang="ko-KR" altLang="en-US" dirty="0">
                <a:solidFill>
                  <a:schemeClr val="bg1">
                    <a:lumMod val="85000"/>
                  </a:schemeClr>
                </a:solidFill>
                <a:latin typeface="Arial" panose="020B0604020202020204" pitchFamily="34" charset="0"/>
              </a:rPr>
              <a:t>노드는 유효성 검사를 통과한 </a:t>
            </a:r>
            <a:r>
              <a:rPr lang="en-US" altLang="ko-KR" dirty="0">
                <a:solidFill>
                  <a:schemeClr val="bg1">
                    <a:lumMod val="85000"/>
                  </a:schemeClr>
                </a:solidFill>
                <a:latin typeface="Arial" panose="020B0604020202020204" pitchFamily="34" charset="0"/>
              </a:rPr>
              <a:t>Tx</a:t>
            </a:r>
            <a:r>
              <a:rPr lang="ko-KR" altLang="en-US" dirty="0">
                <a:solidFill>
                  <a:schemeClr val="bg1">
                    <a:lumMod val="85000"/>
                  </a:schemeClr>
                </a:solidFill>
                <a:latin typeface="Arial" panose="020B0604020202020204" pitchFamily="34" charset="0"/>
              </a:rPr>
              <a:t>를 </a:t>
            </a:r>
            <a:r>
              <a:rPr lang="en-US" altLang="ko-KR" dirty="0">
                <a:solidFill>
                  <a:schemeClr val="bg1">
                    <a:lumMod val="85000"/>
                  </a:schemeClr>
                </a:solidFill>
                <a:latin typeface="Arial" panose="020B0604020202020204" pitchFamily="34" charset="0"/>
              </a:rPr>
              <a:t>Peer</a:t>
            </a:r>
            <a:r>
              <a:rPr lang="ko-KR" altLang="en-US" dirty="0">
                <a:solidFill>
                  <a:schemeClr val="bg1">
                    <a:lumMod val="85000"/>
                  </a:schemeClr>
                </a:solidFill>
                <a:latin typeface="Arial" panose="020B0604020202020204" pitchFamily="34" charset="0"/>
              </a:rPr>
              <a:t>에 전파</a:t>
            </a:r>
          </a:p>
        </p:txBody>
      </p:sp>
    </p:spTree>
    <p:extLst>
      <p:ext uri="{BB962C8B-B14F-4D97-AF65-F5344CB8AC3E}">
        <p14:creationId xmlns:p14="http://schemas.microsoft.com/office/powerpoint/2010/main" val="792534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0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0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0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8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0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1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0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0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8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95"/>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18"/>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17"/>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92"/>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15"/>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12"/>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23"/>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22"/>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128"/>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129"/>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130"/>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131"/>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1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animBg="1"/>
      <p:bldP spid="77" grpId="0" animBg="1"/>
      <p:bldP spid="80" grpId="0" animBg="1"/>
      <p:bldP spid="83" grpId="0" animBg="1"/>
      <p:bldP spid="86" grpId="0" animBg="1"/>
      <p:bldP spid="89" grpId="0" animBg="1"/>
      <p:bldP spid="92" grpId="0" animBg="1"/>
      <p:bldP spid="95" grpId="0" animBg="1"/>
      <p:bldP spid="97" grpId="0" animBg="1"/>
      <p:bldP spid="98" grpId="0"/>
      <p:bldP spid="99" grpId="0" animBg="1"/>
      <p:bldP spid="100" grpId="0"/>
      <p:bldP spid="101" grpId="0" animBg="1"/>
      <p:bldP spid="102" grpId="0"/>
      <p:bldP spid="103" grpId="0" animBg="1"/>
      <p:bldP spid="104" grpId="0"/>
      <p:bldP spid="105" grpId="0" animBg="1"/>
      <p:bldP spid="106" grpId="0"/>
      <p:bldP spid="107" grpId="0" animBg="1"/>
      <p:bldP spid="108" grpId="0"/>
      <p:bldP spid="109" grpId="0" animBg="1"/>
      <p:bldP spid="111" grpId="0"/>
      <p:bldP spid="112" grpId="0" animBg="1"/>
      <p:bldP spid="115" grpId="0"/>
      <p:bldP spid="117" grpId="0"/>
      <p:bldP spid="118" grpId="0" animBg="1"/>
      <p:bldP spid="122" grpId="0" animBg="1"/>
      <p:bldP spid="123" grpId="0"/>
      <p:bldP spid="124" grpId="0"/>
      <p:bldP spid="128" grpId="0" animBg="1"/>
      <p:bldP spid="129" grpId="0" animBg="1"/>
      <p:bldP spid="130" grpId="0"/>
      <p:bldP spid="131"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0E981B8D-69CF-4382-9674-9FC4468E3BA9}"/>
              </a:ext>
            </a:extLst>
          </p:cNvPr>
          <p:cNvSpPr>
            <a:spLocks noGrp="1"/>
          </p:cNvSpPr>
          <p:nvPr>
            <p:ph type="title"/>
          </p:nvPr>
        </p:nvSpPr>
        <p:spPr/>
        <p:txBody>
          <a:bodyPr/>
          <a:lstStyle/>
          <a:p>
            <a:r>
              <a:rPr lang="en-US" altLang="ko-KR" dirty="0"/>
              <a:t>P2P </a:t>
            </a:r>
            <a:r>
              <a:rPr lang="ko-KR" altLang="en-US" dirty="0"/>
              <a:t>네트워크 </a:t>
            </a:r>
            <a:r>
              <a:rPr lang="en-US" altLang="ko-KR" dirty="0"/>
              <a:t>[ </a:t>
            </a:r>
            <a:r>
              <a:rPr lang="ko-KR" altLang="en-US" dirty="0"/>
              <a:t>블록 전파 </a:t>
            </a:r>
            <a:r>
              <a:rPr lang="en-US" altLang="ko-KR" dirty="0"/>
              <a:t>(Block Broadcast)</a:t>
            </a:r>
            <a:r>
              <a:rPr lang="ko-KR" altLang="en-US" dirty="0"/>
              <a:t> </a:t>
            </a:r>
            <a:r>
              <a:rPr lang="en-US" altLang="ko-KR" dirty="0"/>
              <a:t>]</a:t>
            </a:r>
            <a:endParaRPr lang="ko-KR" altLang="en-US" dirty="0"/>
          </a:p>
        </p:txBody>
      </p:sp>
      <p:sp>
        <p:nvSpPr>
          <p:cNvPr id="4" name="타원 3">
            <a:extLst>
              <a:ext uri="{FF2B5EF4-FFF2-40B4-BE49-F238E27FC236}">
                <a16:creationId xmlns:a16="http://schemas.microsoft.com/office/drawing/2014/main" id="{34A70033-6F07-4499-B03D-C253B5BFBDEF}"/>
              </a:ext>
            </a:extLst>
          </p:cNvPr>
          <p:cNvSpPr>
            <a:spLocks noChangeAspect="1"/>
          </p:cNvSpPr>
          <p:nvPr/>
        </p:nvSpPr>
        <p:spPr>
          <a:xfrm>
            <a:off x="2055163" y="3474932"/>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A</a:t>
            </a:r>
            <a:endParaRPr lang="ko-KR" altLang="en-US" sz="200" dirty="0">
              <a:latin typeface="Arial" panose="020B0604020202020204" pitchFamily="34" charset="0"/>
            </a:endParaRPr>
          </a:p>
        </p:txBody>
      </p:sp>
      <p:sp>
        <p:nvSpPr>
          <p:cNvPr id="13" name="타원 12">
            <a:extLst>
              <a:ext uri="{FF2B5EF4-FFF2-40B4-BE49-F238E27FC236}">
                <a16:creationId xmlns:a16="http://schemas.microsoft.com/office/drawing/2014/main" id="{E634A7A5-0C66-4F1C-B442-E3636388600E}"/>
              </a:ext>
            </a:extLst>
          </p:cNvPr>
          <p:cNvSpPr>
            <a:spLocks noChangeAspect="1"/>
          </p:cNvSpPr>
          <p:nvPr/>
        </p:nvSpPr>
        <p:spPr>
          <a:xfrm>
            <a:off x="10355678" y="1470988"/>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I</a:t>
            </a:r>
            <a:endParaRPr lang="ko-KR" altLang="en-US" sz="200" dirty="0">
              <a:latin typeface="Arial" panose="020B0604020202020204" pitchFamily="34" charset="0"/>
            </a:endParaRPr>
          </a:p>
        </p:txBody>
      </p:sp>
      <p:sp>
        <p:nvSpPr>
          <p:cNvPr id="14" name="타원 13">
            <a:extLst>
              <a:ext uri="{FF2B5EF4-FFF2-40B4-BE49-F238E27FC236}">
                <a16:creationId xmlns:a16="http://schemas.microsoft.com/office/drawing/2014/main" id="{14F277DB-9785-4EA5-A709-CF5B232AC505}"/>
              </a:ext>
            </a:extLst>
          </p:cNvPr>
          <p:cNvSpPr>
            <a:spLocks noChangeAspect="1"/>
          </p:cNvSpPr>
          <p:nvPr/>
        </p:nvSpPr>
        <p:spPr>
          <a:xfrm>
            <a:off x="9134766" y="4243454"/>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H</a:t>
            </a:r>
            <a:endParaRPr lang="ko-KR" altLang="en-US" sz="200" dirty="0">
              <a:latin typeface="Arial" panose="020B0604020202020204" pitchFamily="34" charset="0"/>
            </a:endParaRPr>
          </a:p>
        </p:txBody>
      </p:sp>
      <p:sp>
        <p:nvSpPr>
          <p:cNvPr id="15" name="타원 14">
            <a:extLst>
              <a:ext uri="{FF2B5EF4-FFF2-40B4-BE49-F238E27FC236}">
                <a16:creationId xmlns:a16="http://schemas.microsoft.com/office/drawing/2014/main" id="{D6856C23-D42B-403E-9B7E-673AE7643CEB}"/>
              </a:ext>
            </a:extLst>
          </p:cNvPr>
          <p:cNvSpPr>
            <a:spLocks noChangeAspect="1"/>
          </p:cNvSpPr>
          <p:nvPr/>
        </p:nvSpPr>
        <p:spPr>
          <a:xfrm>
            <a:off x="7842251" y="1761114"/>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G</a:t>
            </a:r>
            <a:endParaRPr lang="ko-KR" altLang="en-US" sz="200" dirty="0">
              <a:latin typeface="Arial" panose="020B0604020202020204" pitchFamily="34" charset="0"/>
            </a:endParaRPr>
          </a:p>
        </p:txBody>
      </p:sp>
      <p:sp>
        <p:nvSpPr>
          <p:cNvPr id="16" name="타원 15">
            <a:extLst>
              <a:ext uri="{FF2B5EF4-FFF2-40B4-BE49-F238E27FC236}">
                <a16:creationId xmlns:a16="http://schemas.microsoft.com/office/drawing/2014/main" id="{F7CB6966-F440-45E5-9374-581BA785F7AD}"/>
              </a:ext>
            </a:extLst>
          </p:cNvPr>
          <p:cNvSpPr>
            <a:spLocks noChangeAspect="1"/>
          </p:cNvSpPr>
          <p:nvPr/>
        </p:nvSpPr>
        <p:spPr>
          <a:xfrm>
            <a:off x="7063938" y="5467121"/>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F</a:t>
            </a:r>
            <a:endParaRPr lang="ko-KR" altLang="en-US" sz="200" dirty="0">
              <a:latin typeface="Arial" panose="020B0604020202020204" pitchFamily="34" charset="0"/>
            </a:endParaRPr>
          </a:p>
        </p:txBody>
      </p:sp>
      <p:sp>
        <p:nvSpPr>
          <p:cNvPr id="17" name="타원 16">
            <a:extLst>
              <a:ext uri="{FF2B5EF4-FFF2-40B4-BE49-F238E27FC236}">
                <a16:creationId xmlns:a16="http://schemas.microsoft.com/office/drawing/2014/main" id="{3512327A-BFB2-4808-8FFD-DC6DF5E25454}"/>
              </a:ext>
            </a:extLst>
          </p:cNvPr>
          <p:cNvSpPr>
            <a:spLocks noChangeAspect="1"/>
          </p:cNvSpPr>
          <p:nvPr/>
        </p:nvSpPr>
        <p:spPr>
          <a:xfrm>
            <a:off x="5279617" y="1030878"/>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E</a:t>
            </a:r>
            <a:endParaRPr lang="ko-KR" altLang="en-US" sz="200" dirty="0">
              <a:latin typeface="Arial" panose="020B0604020202020204" pitchFamily="34" charset="0"/>
            </a:endParaRPr>
          </a:p>
        </p:txBody>
      </p:sp>
      <p:sp>
        <p:nvSpPr>
          <p:cNvPr id="18" name="타원 17">
            <a:extLst>
              <a:ext uri="{FF2B5EF4-FFF2-40B4-BE49-F238E27FC236}">
                <a16:creationId xmlns:a16="http://schemas.microsoft.com/office/drawing/2014/main" id="{8E2FE97A-CF72-494D-B732-45D797C47193}"/>
              </a:ext>
            </a:extLst>
          </p:cNvPr>
          <p:cNvSpPr>
            <a:spLocks noChangeAspect="1"/>
          </p:cNvSpPr>
          <p:nvPr/>
        </p:nvSpPr>
        <p:spPr>
          <a:xfrm>
            <a:off x="5507792" y="3608999"/>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D</a:t>
            </a:r>
            <a:endParaRPr lang="ko-KR" altLang="en-US" sz="200" dirty="0">
              <a:latin typeface="Arial" panose="020B0604020202020204" pitchFamily="34" charset="0"/>
            </a:endParaRPr>
          </a:p>
        </p:txBody>
      </p:sp>
      <p:sp>
        <p:nvSpPr>
          <p:cNvPr id="19" name="타원 18">
            <a:extLst>
              <a:ext uri="{FF2B5EF4-FFF2-40B4-BE49-F238E27FC236}">
                <a16:creationId xmlns:a16="http://schemas.microsoft.com/office/drawing/2014/main" id="{F6E24EDA-DD97-4DB4-A409-C86BBCA27AED}"/>
              </a:ext>
            </a:extLst>
          </p:cNvPr>
          <p:cNvSpPr>
            <a:spLocks noChangeAspect="1"/>
          </p:cNvSpPr>
          <p:nvPr/>
        </p:nvSpPr>
        <p:spPr>
          <a:xfrm>
            <a:off x="3667903" y="5560701"/>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C</a:t>
            </a:r>
            <a:endParaRPr lang="ko-KR" altLang="en-US" sz="200" dirty="0">
              <a:latin typeface="Arial" panose="020B0604020202020204" pitchFamily="34" charset="0"/>
            </a:endParaRPr>
          </a:p>
        </p:txBody>
      </p:sp>
      <p:sp>
        <p:nvSpPr>
          <p:cNvPr id="20" name="타원 19">
            <a:extLst>
              <a:ext uri="{FF2B5EF4-FFF2-40B4-BE49-F238E27FC236}">
                <a16:creationId xmlns:a16="http://schemas.microsoft.com/office/drawing/2014/main" id="{EDC5F176-2267-40BE-8AFA-72ED487EB0D6}"/>
              </a:ext>
            </a:extLst>
          </p:cNvPr>
          <p:cNvSpPr>
            <a:spLocks noChangeAspect="1"/>
          </p:cNvSpPr>
          <p:nvPr/>
        </p:nvSpPr>
        <p:spPr>
          <a:xfrm>
            <a:off x="3119649" y="1747466"/>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B</a:t>
            </a:r>
            <a:endParaRPr lang="ko-KR" altLang="en-US" sz="200" dirty="0">
              <a:latin typeface="Arial" panose="020B0604020202020204" pitchFamily="34" charset="0"/>
            </a:endParaRPr>
          </a:p>
        </p:txBody>
      </p:sp>
      <p:cxnSp>
        <p:nvCxnSpPr>
          <p:cNvPr id="24" name="직선 연결선 23">
            <a:extLst>
              <a:ext uri="{FF2B5EF4-FFF2-40B4-BE49-F238E27FC236}">
                <a16:creationId xmlns:a16="http://schemas.microsoft.com/office/drawing/2014/main" id="{59042284-2452-45C2-8635-36B27EA1B610}"/>
              </a:ext>
            </a:extLst>
          </p:cNvPr>
          <p:cNvCxnSpPr>
            <a:cxnSpLocks/>
            <a:stCxn id="4" idx="0"/>
            <a:endCxn id="20" idx="3"/>
          </p:cNvCxnSpPr>
          <p:nvPr/>
        </p:nvCxnSpPr>
        <p:spPr>
          <a:xfrm flipV="1">
            <a:off x="2415163" y="2362024"/>
            <a:ext cx="809928" cy="1112908"/>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직선 연결선 24">
            <a:extLst>
              <a:ext uri="{FF2B5EF4-FFF2-40B4-BE49-F238E27FC236}">
                <a16:creationId xmlns:a16="http://schemas.microsoft.com/office/drawing/2014/main" id="{F969694D-781D-4449-851B-B11D5C2906E2}"/>
              </a:ext>
            </a:extLst>
          </p:cNvPr>
          <p:cNvCxnSpPr>
            <a:cxnSpLocks/>
            <a:stCxn id="17" idx="2"/>
            <a:endCxn id="20" idx="7"/>
          </p:cNvCxnSpPr>
          <p:nvPr/>
        </p:nvCxnSpPr>
        <p:spPr>
          <a:xfrm flipH="1">
            <a:off x="3734207" y="1390878"/>
            <a:ext cx="1545410" cy="46203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직선 연결선 27">
            <a:extLst>
              <a:ext uri="{FF2B5EF4-FFF2-40B4-BE49-F238E27FC236}">
                <a16:creationId xmlns:a16="http://schemas.microsoft.com/office/drawing/2014/main" id="{53E6BACF-D5B6-4ACB-9603-EF209F46CE9E}"/>
              </a:ext>
            </a:extLst>
          </p:cNvPr>
          <p:cNvCxnSpPr>
            <a:cxnSpLocks/>
            <a:stCxn id="17" idx="4"/>
            <a:endCxn id="18" idx="0"/>
          </p:cNvCxnSpPr>
          <p:nvPr/>
        </p:nvCxnSpPr>
        <p:spPr>
          <a:xfrm>
            <a:off x="5639617" y="1750878"/>
            <a:ext cx="228175" cy="1858121"/>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 name="직선 연결선 30">
            <a:extLst>
              <a:ext uri="{FF2B5EF4-FFF2-40B4-BE49-F238E27FC236}">
                <a16:creationId xmlns:a16="http://schemas.microsoft.com/office/drawing/2014/main" id="{893046C8-F1F7-4620-8D10-11D0E8345D0E}"/>
              </a:ext>
            </a:extLst>
          </p:cNvPr>
          <p:cNvCxnSpPr>
            <a:cxnSpLocks/>
            <a:stCxn id="4" idx="5"/>
            <a:endCxn id="19" idx="1"/>
          </p:cNvCxnSpPr>
          <p:nvPr/>
        </p:nvCxnSpPr>
        <p:spPr>
          <a:xfrm>
            <a:off x="2669721" y="4089490"/>
            <a:ext cx="1103624" cy="1576653"/>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4" name="직선 연결선 33">
            <a:extLst>
              <a:ext uri="{FF2B5EF4-FFF2-40B4-BE49-F238E27FC236}">
                <a16:creationId xmlns:a16="http://schemas.microsoft.com/office/drawing/2014/main" id="{C819E480-E2C1-47F5-A3F6-8705028296A3}"/>
              </a:ext>
            </a:extLst>
          </p:cNvPr>
          <p:cNvCxnSpPr>
            <a:cxnSpLocks/>
            <a:stCxn id="19" idx="6"/>
            <a:endCxn id="16" idx="2"/>
          </p:cNvCxnSpPr>
          <p:nvPr/>
        </p:nvCxnSpPr>
        <p:spPr>
          <a:xfrm flipV="1">
            <a:off x="4387903" y="5827121"/>
            <a:ext cx="2676035" cy="9358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7" name="직선 연결선 36">
            <a:extLst>
              <a:ext uri="{FF2B5EF4-FFF2-40B4-BE49-F238E27FC236}">
                <a16:creationId xmlns:a16="http://schemas.microsoft.com/office/drawing/2014/main" id="{BB78954C-EE7F-4177-8E45-11064F46DCB9}"/>
              </a:ext>
            </a:extLst>
          </p:cNvPr>
          <p:cNvCxnSpPr>
            <a:cxnSpLocks/>
            <a:stCxn id="16" idx="6"/>
            <a:endCxn id="14" idx="3"/>
          </p:cNvCxnSpPr>
          <p:nvPr/>
        </p:nvCxnSpPr>
        <p:spPr>
          <a:xfrm flipV="1">
            <a:off x="7783938" y="4858012"/>
            <a:ext cx="1456270" cy="969109"/>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0" name="직선 연결선 39">
            <a:extLst>
              <a:ext uri="{FF2B5EF4-FFF2-40B4-BE49-F238E27FC236}">
                <a16:creationId xmlns:a16="http://schemas.microsoft.com/office/drawing/2014/main" id="{4321EA6B-DC23-46D5-820F-87D43F328BB8}"/>
              </a:ext>
            </a:extLst>
          </p:cNvPr>
          <p:cNvCxnSpPr>
            <a:cxnSpLocks/>
            <a:stCxn id="18" idx="7"/>
            <a:endCxn id="15" idx="3"/>
          </p:cNvCxnSpPr>
          <p:nvPr/>
        </p:nvCxnSpPr>
        <p:spPr>
          <a:xfrm flipV="1">
            <a:off x="6122350" y="2375672"/>
            <a:ext cx="1825343" cy="1338769"/>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3" name="직선 연결선 42">
            <a:extLst>
              <a:ext uri="{FF2B5EF4-FFF2-40B4-BE49-F238E27FC236}">
                <a16:creationId xmlns:a16="http://schemas.microsoft.com/office/drawing/2014/main" id="{177623A9-0E70-4897-9478-0D45AB94C467}"/>
              </a:ext>
            </a:extLst>
          </p:cNvPr>
          <p:cNvCxnSpPr>
            <a:cxnSpLocks/>
            <a:stCxn id="15" idx="6"/>
            <a:endCxn id="13" idx="2"/>
          </p:cNvCxnSpPr>
          <p:nvPr/>
        </p:nvCxnSpPr>
        <p:spPr>
          <a:xfrm flipV="1">
            <a:off x="8562251" y="1830988"/>
            <a:ext cx="1793427" cy="290126"/>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8" name="직선 연결선 47">
            <a:extLst>
              <a:ext uri="{FF2B5EF4-FFF2-40B4-BE49-F238E27FC236}">
                <a16:creationId xmlns:a16="http://schemas.microsoft.com/office/drawing/2014/main" id="{60413763-CCC4-4CF3-9F5B-5D44338B8606}"/>
              </a:ext>
            </a:extLst>
          </p:cNvPr>
          <p:cNvCxnSpPr>
            <a:cxnSpLocks/>
            <a:stCxn id="15" idx="2"/>
            <a:endCxn id="17" idx="6"/>
          </p:cNvCxnSpPr>
          <p:nvPr/>
        </p:nvCxnSpPr>
        <p:spPr>
          <a:xfrm flipH="1" flipV="1">
            <a:off x="5999617" y="1390878"/>
            <a:ext cx="1842634" cy="730236"/>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97" name="화살표: 오른쪽 96">
            <a:extLst>
              <a:ext uri="{FF2B5EF4-FFF2-40B4-BE49-F238E27FC236}">
                <a16:creationId xmlns:a16="http://schemas.microsoft.com/office/drawing/2014/main" id="{DEC406D3-6EF0-4EE9-9CCC-AFB6BEA17045}"/>
              </a:ext>
            </a:extLst>
          </p:cNvPr>
          <p:cNvSpPr/>
          <p:nvPr/>
        </p:nvSpPr>
        <p:spPr>
          <a:xfrm rot="18369864">
            <a:off x="2129107" y="2802954"/>
            <a:ext cx="1051409" cy="144000"/>
          </a:xfrm>
          <a:prstGeom prst="rightArrow">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endParaRPr>
          </a:p>
        </p:txBody>
      </p:sp>
      <p:sp>
        <p:nvSpPr>
          <p:cNvPr id="98" name="TextBox 97">
            <a:extLst>
              <a:ext uri="{FF2B5EF4-FFF2-40B4-BE49-F238E27FC236}">
                <a16:creationId xmlns:a16="http://schemas.microsoft.com/office/drawing/2014/main" id="{84047431-4DDA-4389-890F-00D92F244E54}"/>
              </a:ext>
            </a:extLst>
          </p:cNvPr>
          <p:cNvSpPr txBox="1"/>
          <p:nvPr/>
        </p:nvSpPr>
        <p:spPr>
          <a:xfrm>
            <a:off x="2330926" y="2610701"/>
            <a:ext cx="364202" cy="307777"/>
          </a:xfrm>
          <a:prstGeom prst="rect">
            <a:avLst/>
          </a:prstGeom>
          <a:noFill/>
        </p:spPr>
        <p:txBody>
          <a:bodyPr wrap="none" rtlCol="0">
            <a:spAutoFit/>
          </a:bodyPr>
          <a:lstStyle/>
          <a:p>
            <a:pPr algn="r"/>
            <a:r>
              <a:rPr lang="en-US" altLang="ko-KR" sz="1400" dirty="0">
                <a:solidFill>
                  <a:schemeClr val="bg1">
                    <a:lumMod val="85000"/>
                  </a:schemeClr>
                </a:solidFill>
                <a:latin typeface="Arial" panose="020B0604020202020204" pitchFamily="34" charset="0"/>
              </a:rPr>
              <a:t>①</a:t>
            </a:r>
            <a:endParaRPr lang="ko-KR" altLang="en-US" sz="1400" dirty="0">
              <a:latin typeface="Arial" panose="020B0604020202020204" pitchFamily="34" charset="0"/>
            </a:endParaRPr>
          </a:p>
        </p:txBody>
      </p:sp>
      <p:sp>
        <p:nvSpPr>
          <p:cNvPr id="99" name="화살표: 오른쪽 98">
            <a:extLst>
              <a:ext uri="{FF2B5EF4-FFF2-40B4-BE49-F238E27FC236}">
                <a16:creationId xmlns:a16="http://schemas.microsoft.com/office/drawing/2014/main" id="{8D33A564-4959-4D75-BC64-309690B4AB4F}"/>
              </a:ext>
            </a:extLst>
          </p:cNvPr>
          <p:cNvSpPr/>
          <p:nvPr/>
        </p:nvSpPr>
        <p:spPr>
          <a:xfrm rot="3303274">
            <a:off x="2365332" y="4806855"/>
            <a:ext cx="1343024" cy="144000"/>
          </a:xfrm>
          <a:prstGeom prst="rightArrow">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endParaRPr>
          </a:p>
        </p:txBody>
      </p:sp>
      <p:sp>
        <p:nvSpPr>
          <p:cNvPr id="100" name="TextBox 99">
            <a:extLst>
              <a:ext uri="{FF2B5EF4-FFF2-40B4-BE49-F238E27FC236}">
                <a16:creationId xmlns:a16="http://schemas.microsoft.com/office/drawing/2014/main" id="{35749EE7-A66E-46EF-B5BD-23CCE570EB70}"/>
              </a:ext>
            </a:extLst>
          </p:cNvPr>
          <p:cNvSpPr txBox="1"/>
          <p:nvPr/>
        </p:nvSpPr>
        <p:spPr>
          <a:xfrm>
            <a:off x="2672642" y="4809490"/>
            <a:ext cx="364202" cy="307777"/>
          </a:xfrm>
          <a:prstGeom prst="rect">
            <a:avLst/>
          </a:prstGeom>
          <a:noFill/>
        </p:spPr>
        <p:txBody>
          <a:bodyPr wrap="none" rtlCol="0">
            <a:spAutoFit/>
          </a:bodyPr>
          <a:lstStyle/>
          <a:p>
            <a:pPr algn="r"/>
            <a:r>
              <a:rPr lang="en-US" altLang="ko-KR" sz="1400" dirty="0">
                <a:solidFill>
                  <a:schemeClr val="bg1">
                    <a:lumMod val="85000"/>
                  </a:schemeClr>
                </a:solidFill>
                <a:latin typeface="Arial" panose="020B0604020202020204" pitchFamily="34" charset="0"/>
              </a:rPr>
              <a:t>①</a:t>
            </a:r>
            <a:endParaRPr lang="ko-KR" altLang="en-US" sz="1400" dirty="0">
              <a:latin typeface="Arial" panose="020B0604020202020204" pitchFamily="34" charset="0"/>
            </a:endParaRPr>
          </a:p>
        </p:txBody>
      </p:sp>
      <p:sp>
        <p:nvSpPr>
          <p:cNvPr id="101" name="화살표: 오른쪽 100">
            <a:extLst>
              <a:ext uri="{FF2B5EF4-FFF2-40B4-BE49-F238E27FC236}">
                <a16:creationId xmlns:a16="http://schemas.microsoft.com/office/drawing/2014/main" id="{0A99E33E-818C-4E3A-8B19-3374C19F678F}"/>
              </a:ext>
            </a:extLst>
          </p:cNvPr>
          <p:cNvSpPr/>
          <p:nvPr/>
        </p:nvSpPr>
        <p:spPr>
          <a:xfrm rot="20603048">
            <a:off x="3818675" y="1416258"/>
            <a:ext cx="1343024" cy="144000"/>
          </a:xfrm>
          <a:prstGeom prst="rightArrow">
            <a:avLst/>
          </a:prstGeom>
          <a:solidFill>
            <a:schemeClr val="bg1">
              <a:lumMod val="8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endParaRPr>
          </a:p>
        </p:txBody>
      </p:sp>
      <p:sp>
        <p:nvSpPr>
          <p:cNvPr id="102" name="TextBox 101">
            <a:extLst>
              <a:ext uri="{FF2B5EF4-FFF2-40B4-BE49-F238E27FC236}">
                <a16:creationId xmlns:a16="http://schemas.microsoft.com/office/drawing/2014/main" id="{8A45F11A-12CE-490F-8C5C-7A4E593D8290}"/>
              </a:ext>
            </a:extLst>
          </p:cNvPr>
          <p:cNvSpPr txBox="1"/>
          <p:nvPr/>
        </p:nvSpPr>
        <p:spPr>
          <a:xfrm>
            <a:off x="4240938" y="1127234"/>
            <a:ext cx="364202" cy="307777"/>
          </a:xfrm>
          <a:prstGeom prst="rect">
            <a:avLst/>
          </a:prstGeom>
          <a:noFill/>
        </p:spPr>
        <p:txBody>
          <a:bodyPr wrap="none" rtlCol="0">
            <a:spAutoFit/>
          </a:bodyPr>
          <a:lstStyle/>
          <a:p>
            <a:pPr algn="r"/>
            <a:r>
              <a:rPr lang="en-US" altLang="ko-KR" sz="1400" dirty="0">
                <a:solidFill>
                  <a:schemeClr val="bg1">
                    <a:lumMod val="85000"/>
                  </a:schemeClr>
                </a:solidFill>
                <a:latin typeface="Arial" panose="020B0604020202020204" pitchFamily="34" charset="0"/>
              </a:rPr>
              <a:t>②</a:t>
            </a:r>
            <a:endParaRPr lang="ko-KR" altLang="en-US" sz="1400" dirty="0">
              <a:latin typeface="Arial" panose="020B0604020202020204" pitchFamily="34" charset="0"/>
            </a:endParaRPr>
          </a:p>
        </p:txBody>
      </p:sp>
      <p:sp>
        <p:nvSpPr>
          <p:cNvPr id="103" name="화살표: 오른쪽 102">
            <a:extLst>
              <a:ext uri="{FF2B5EF4-FFF2-40B4-BE49-F238E27FC236}">
                <a16:creationId xmlns:a16="http://schemas.microsoft.com/office/drawing/2014/main" id="{C95B0BD2-3B3D-4DF5-A8B2-0318A7F8C5E2}"/>
              </a:ext>
            </a:extLst>
          </p:cNvPr>
          <p:cNvSpPr/>
          <p:nvPr/>
        </p:nvSpPr>
        <p:spPr>
          <a:xfrm rot="-120000">
            <a:off x="4812152" y="5943851"/>
            <a:ext cx="1758495" cy="144000"/>
          </a:xfrm>
          <a:prstGeom prst="rightArrow">
            <a:avLst/>
          </a:prstGeom>
          <a:solidFill>
            <a:schemeClr val="bg1">
              <a:lumMod val="8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endParaRPr>
          </a:p>
        </p:txBody>
      </p:sp>
      <p:sp>
        <p:nvSpPr>
          <p:cNvPr id="104" name="TextBox 103">
            <a:extLst>
              <a:ext uri="{FF2B5EF4-FFF2-40B4-BE49-F238E27FC236}">
                <a16:creationId xmlns:a16="http://schemas.microsoft.com/office/drawing/2014/main" id="{C650A278-B806-4C3C-A355-AE36F33C097C}"/>
              </a:ext>
            </a:extLst>
          </p:cNvPr>
          <p:cNvSpPr txBox="1"/>
          <p:nvPr/>
        </p:nvSpPr>
        <p:spPr>
          <a:xfrm>
            <a:off x="5543819" y="6029499"/>
            <a:ext cx="364202" cy="307777"/>
          </a:xfrm>
          <a:prstGeom prst="rect">
            <a:avLst/>
          </a:prstGeom>
          <a:noFill/>
        </p:spPr>
        <p:txBody>
          <a:bodyPr wrap="none" rtlCol="0">
            <a:spAutoFit/>
          </a:bodyPr>
          <a:lstStyle/>
          <a:p>
            <a:pPr algn="r"/>
            <a:r>
              <a:rPr lang="en-US" altLang="ko-KR" sz="1400" dirty="0">
                <a:solidFill>
                  <a:schemeClr val="bg1">
                    <a:lumMod val="85000"/>
                  </a:schemeClr>
                </a:solidFill>
                <a:latin typeface="Arial" panose="020B0604020202020204" pitchFamily="34" charset="0"/>
              </a:rPr>
              <a:t>②</a:t>
            </a:r>
            <a:endParaRPr lang="ko-KR" altLang="en-US" sz="1400" dirty="0">
              <a:latin typeface="Arial" panose="020B0604020202020204" pitchFamily="34" charset="0"/>
            </a:endParaRPr>
          </a:p>
        </p:txBody>
      </p:sp>
      <p:sp>
        <p:nvSpPr>
          <p:cNvPr id="105" name="화살표: 오른쪽 104">
            <a:extLst>
              <a:ext uri="{FF2B5EF4-FFF2-40B4-BE49-F238E27FC236}">
                <a16:creationId xmlns:a16="http://schemas.microsoft.com/office/drawing/2014/main" id="{CA786353-C34B-4702-B972-8432D5D4E78A}"/>
              </a:ext>
            </a:extLst>
          </p:cNvPr>
          <p:cNvSpPr/>
          <p:nvPr/>
        </p:nvSpPr>
        <p:spPr>
          <a:xfrm rot="4981861">
            <a:off x="4971029" y="2722665"/>
            <a:ext cx="1260509" cy="144000"/>
          </a:xfrm>
          <a:prstGeom prst="rightArrow">
            <a:avLst/>
          </a:prstGeom>
          <a:solidFill>
            <a:schemeClr val="bg1">
              <a:lumMod val="8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endParaRPr>
          </a:p>
        </p:txBody>
      </p:sp>
      <p:sp>
        <p:nvSpPr>
          <p:cNvPr id="106" name="TextBox 105">
            <a:extLst>
              <a:ext uri="{FF2B5EF4-FFF2-40B4-BE49-F238E27FC236}">
                <a16:creationId xmlns:a16="http://schemas.microsoft.com/office/drawing/2014/main" id="{6BD58FC1-CDF4-462D-B820-24F7C3DCBC60}"/>
              </a:ext>
            </a:extLst>
          </p:cNvPr>
          <p:cNvSpPr txBox="1"/>
          <p:nvPr/>
        </p:nvSpPr>
        <p:spPr>
          <a:xfrm>
            <a:off x="5212835" y="2674568"/>
            <a:ext cx="364202" cy="307777"/>
          </a:xfrm>
          <a:prstGeom prst="rect">
            <a:avLst/>
          </a:prstGeom>
          <a:noFill/>
        </p:spPr>
        <p:txBody>
          <a:bodyPr wrap="none" rtlCol="0">
            <a:spAutoFit/>
          </a:bodyPr>
          <a:lstStyle/>
          <a:p>
            <a:pPr algn="r"/>
            <a:r>
              <a:rPr lang="en-US" altLang="ko-KR" sz="1400" dirty="0">
                <a:solidFill>
                  <a:schemeClr val="bg1">
                    <a:lumMod val="85000"/>
                  </a:schemeClr>
                </a:solidFill>
                <a:latin typeface="Arial" panose="020B0604020202020204" pitchFamily="34" charset="0"/>
              </a:rPr>
              <a:t>③</a:t>
            </a:r>
            <a:endParaRPr lang="ko-KR" altLang="en-US" sz="1400" dirty="0">
              <a:solidFill>
                <a:schemeClr val="bg1">
                  <a:lumMod val="85000"/>
                </a:schemeClr>
              </a:solidFill>
              <a:latin typeface="Arial" panose="020B0604020202020204" pitchFamily="34" charset="0"/>
            </a:endParaRPr>
          </a:p>
        </p:txBody>
      </p:sp>
      <p:sp>
        <p:nvSpPr>
          <p:cNvPr id="107" name="화살표: 오른쪽 106">
            <a:extLst>
              <a:ext uri="{FF2B5EF4-FFF2-40B4-BE49-F238E27FC236}">
                <a16:creationId xmlns:a16="http://schemas.microsoft.com/office/drawing/2014/main" id="{AE2D5816-3F55-4143-91D7-7A524B083296}"/>
              </a:ext>
            </a:extLst>
          </p:cNvPr>
          <p:cNvSpPr/>
          <p:nvPr/>
        </p:nvSpPr>
        <p:spPr>
          <a:xfrm rot="1294859">
            <a:off x="6252082" y="1526342"/>
            <a:ext cx="1528714" cy="144000"/>
          </a:xfrm>
          <a:prstGeom prst="rightArrow">
            <a:avLst/>
          </a:prstGeom>
          <a:solidFill>
            <a:schemeClr val="bg1">
              <a:lumMod val="8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endParaRPr>
          </a:p>
        </p:txBody>
      </p:sp>
      <p:sp>
        <p:nvSpPr>
          <p:cNvPr id="108" name="TextBox 107">
            <a:extLst>
              <a:ext uri="{FF2B5EF4-FFF2-40B4-BE49-F238E27FC236}">
                <a16:creationId xmlns:a16="http://schemas.microsoft.com/office/drawing/2014/main" id="{28C55F0F-8488-40AC-A0F0-217D698EE5BB}"/>
              </a:ext>
            </a:extLst>
          </p:cNvPr>
          <p:cNvSpPr txBox="1"/>
          <p:nvPr/>
        </p:nvSpPr>
        <p:spPr>
          <a:xfrm>
            <a:off x="6929796" y="1260146"/>
            <a:ext cx="364202" cy="307777"/>
          </a:xfrm>
          <a:prstGeom prst="rect">
            <a:avLst/>
          </a:prstGeom>
          <a:noFill/>
        </p:spPr>
        <p:txBody>
          <a:bodyPr wrap="none" rtlCol="0">
            <a:spAutoFit/>
          </a:bodyPr>
          <a:lstStyle/>
          <a:p>
            <a:pPr algn="r"/>
            <a:r>
              <a:rPr lang="en-US" altLang="ko-KR" sz="1400" dirty="0">
                <a:solidFill>
                  <a:schemeClr val="bg1">
                    <a:lumMod val="85000"/>
                  </a:schemeClr>
                </a:solidFill>
                <a:latin typeface="Arial" panose="020B0604020202020204" pitchFamily="34" charset="0"/>
              </a:rPr>
              <a:t>③</a:t>
            </a:r>
            <a:endParaRPr lang="ko-KR" altLang="en-US" sz="1400" dirty="0">
              <a:solidFill>
                <a:schemeClr val="bg1">
                  <a:lumMod val="85000"/>
                </a:schemeClr>
              </a:solidFill>
              <a:latin typeface="Arial" panose="020B0604020202020204" pitchFamily="34" charset="0"/>
            </a:endParaRPr>
          </a:p>
        </p:txBody>
      </p:sp>
      <p:sp>
        <p:nvSpPr>
          <p:cNvPr id="109" name="화살표: 오른쪽 108">
            <a:extLst>
              <a:ext uri="{FF2B5EF4-FFF2-40B4-BE49-F238E27FC236}">
                <a16:creationId xmlns:a16="http://schemas.microsoft.com/office/drawing/2014/main" id="{1B99005A-45C0-4314-A1E0-EF96AD36E08C}"/>
              </a:ext>
            </a:extLst>
          </p:cNvPr>
          <p:cNvSpPr/>
          <p:nvPr/>
        </p:nvSpPr>
        <p:spPr>
          <a:xfrm rot="19581599">
            <a:off x="8043395" y="5335394"/>
            <a:ext cx="1260509" cy="144000"/>
          </a:xfrm>
          <a:prstGeom prst="rightArrow">
            <a:avLst/>
          </a:prstGeom>
          <a:solidFill>
            <a:schemeClr val="bg1">
              <a:lumMod val="8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endParaRPr>
          </a:p>
        </p:txBody>
      </p:sp>
      <p:sp>
        <p:nvSpPr>
          <p:cNvPr id="111" name="TextBox 110">
            <a:extLst>
              <a:ext uri="{FF2B5EF4-FFF2-40B4-BE49-F238E27FC236}">
                <a16:creationId xmlns:a16="http://schemas.microsoft.com/office/drawing/2014/main" id="{6E1ED63B-FAD7-43E9-A8A0-583343D2BFA6}"/>
              </a:ext>
            </a:extLst>
          </p:cNvPr>
          <p:cNvSpPr txBox="1"/>
          <p:nvPr/>
        </p:nvSpPr>
        <p:spPr>
          <a:xfrm>
            <a:off x="8628339" y="5357276"/>
            <a:ext cx="364202" cy="307777"/>
          </a:xfrm>
          <a:prstGeom prst="rect">
            <a:avLst/>
          </a:prstGeom>
          <a:noFill/>
        </p:spPr>
        <p:txBody>
          <a:bodyPr wrap="none" rtlCol="0">
            <a:spAutoFit/>
          </a:bodyPr>
          <a:lstStyle/>
          <a:p>
            <a:pPr algn="r"/>
            <a:r>
              <a:rPr lang="en-US" altLang="ko-KR" sz="1400" dirty="0">
                <a:solidFill>
                  <a:schemeClr val="bg1">
                    <a:lumMod val="85000"/>
                  </a:schemeClr>
                </a:solidFill>
                <a:latin typeface="Arial" panose="020B0604020202020204" pitchFamily="34" charset="0"/>
              </a:rPr>
              <a:t>③</a:t>
            </a:r>
            <a:endParaRPr lang="ko-KR" altLang="en-US" sz="1400" dirty="0">
              <a:solidFill>
                <a:schemeClr val="bg1">
                  <a:lumMod val="85000"/>
                </a:schemeClr>
              </a:solidFill>
              <a:latin typeface="Arial" panose="020B0604020202020204" pitchFamily="34" charset="0"/>
            </a:endParaRPr>
          </a:p>
        </p:txBody>
      </p:sp>
      <p:sp>
        <p:nvSpPr>
          <p:cNvPr id="112" name="화살표: 오른쪽 111">
            <a:extLst>
              <a:ext uri="{FF2B5EF4-FFF2-40B4-BE49-F238E27FC236}">
                <a16:creationId xmlns:a16="http://schemas.microsoft.com/office/drawing/2014/main" id="{852B7A98-E7FA-4A8A-A2B8-DB3F57A96219}"/>
              </a:ext>
            </a:extLst>
          </p:cNvPr>
          <p:cNvSpPr/>
          <p:nvPr/>
        </p:nvSpPr>
        <p:spPr>
          <a:xfrm rot="19440000">
            <a:off x="6118047" y="2904218"/>
            <a:ext cx="1528714" cy="144000"/>
          </a:xfrm>
          <a:prstGeom prst="rightArrow">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endParaRPr>
          </a:p>
        </p:txBody>
      </p:sp>
      <p:sp>
        <p:nvSpPr>
          <p:cNvPr id="115" name="TextBox 114">
            <a:extLst>
              <a:ext uri="{FF2B5EF4-FFF2-40B4-BE49-F238E27FC236}">
                <a16:creationId xmlns:a16="http://schemas.microsoft.com/office/drawing/2014/main" id="{EF52DE61-A8E9-498E-A811-BB11EA975EAF}"/>
              </a:ext>
            </a:extLst>
          </p:cNvPr>
          <p:cNvSpPr txBox="1"/>
          <p:nvPr/>
        </p:nvSpPr>
        <p:spPr>
          <a:xfrm>
            <a:off x="6591311" y="2665583"/>
            <a:ext cx="364202" cy="307777"/>
          </a:xfrm>
          <a:prstGeom prst="rect">
            <a:avLst/>
          </a:prstGeom>
          <a:noFill/>
        </p:spPr>
        <p:txBody>
          <a:bodyPr wrap="none" rtlCol="0">
            <a:spAutoFit/>
          </a:bodyPr>
          <a:lstStyle/>
          <a:p>
            <a:pPr algn="r"/>
            <a:r>
              <a:rPr lang="en-US" altLang="ko-KR" sz="1400" dirty="0">
                <a:solidFill>
                  <a:schemeClr val="bg1">
                    <a:lumMod val="85000"/>
                  </a:schemeClr>
                </a:solidFill>
                <a:latin typeface="Arial" panose="020B0604020202020204" pitchFamily="34" charset="0"/>
              </a:rPr>
              <a:t>④</a:t>
            </a:r>
            <a:endParaRPr lang="ko-KR" altLang="en-US" sz="1400" dirty="0">
              <a:solidFill>
                <a:schemeClr val="bg1">
                  <a:lumMod val="85000"/>
                </a:schemeClr>
              </a:solidFill>
              <a:latin typeface="Arial" panose="020B0604020202020204" pitchFamily="34" charset="0"/>
            </a:endParaRPr>
          </a:p>
        </p:txBody>
      </p:sp>
      <p:sp>
        <p:nvSpPr>
          <p:cNvPr id="117" name="TextBox 116">
            <a:extLst>
              <a:ext uri="{FF2B5EF4-FFF2-40B4-BE49-F238E27FC236}">
                <a16:creationId xmlns:a16="http://schemas.microsoft.com/office/drawing/2014/main" id="{1B2723D5-A426-4F58-9517-F82C1FD3600E}"/>
              </a:ext>
            </a:extLst>
          </p:cNvPr>
          <p:cNvSpPr txBox="1"/>
          <p:nvPr/>
        </p:nvSpPr>
        <p:spPr>
          <a:xfrm>
            <a:off x="9236728" y="1438588"/>
            <a:ext cx="364202" cy="307777"/>
          </a:xfrm>
          <a:prstGeom prst="rect">
            <a:avLst/>
          </a:prstGeom>
          <a:noFill/>
        </p:spPr>
        <p:txBody>
          <a:bodyPr wrap="none" rtlCol="0">
            <a:spAutoFit/>
          </a:bodyPr>
          <a:lstStyle/>
          <a:p>
            <a:pPr algn="r"/>
            <a:r>
              <a:rPr lang="en-US" altLang="ko-KR" sz="1400" dirty="0">
                <a:solidFill>
                  <a:schemeClr val="bg1">
                    <a:lumMod val="85000"/>
                  </a:schemeClr>
                </a:solidFill>
                <a:latin typeface="Arial" panose="020B0604020202020204" pitchFamily="34" charset="0"/>
              </a:rPr>
              <a:t>④</a:t>
            </a:r>
            <a:endParaRPr lang="ko-KR" altLang="en-US" sz="1400" dirty="0">
              <a:solidFill>
                <a:schemeClr val="bg1">
                  <a:lumMod val="85000"/>
                </a:schemeClr>
              </a:solidFill>
              <a:latin typeface="Arial" panose="020B0604020202020204" pitchFamily="34" charset="0"/>
            </a:endParaRPr>
          </a:p>
        </p:txBody>
      </p:sp>
      <p:sp>
        <p:nvSpPr>
          <p:cNvPr id="118" name="화살표: 오른쪽 117">
            <a:extLst>
              <a:ext uri="{FF2B5EF4-FFF2-40B4-BE49-F238E27FC236}">
                <a16:creationId xmlns:a16="http://schemas.microsoft.com/office/drawing/2014/main" id="{9577503E-61FB-435D-B763-B09A9ACB9A1A}"/>
              </a:ext>
            </a:extLst>
          </p:cNvPr>
          <p:cNvSpPr/>
          <p:nvPr/>
        </p:nvSpPr>
        <p:spPr>
          <a:xfrm rot="21051457">
            <a:off x="8709241" y="1717969"/>
            <a:ext cx="1528714" cy="144000"/>
          </a:xfrm>
          <a:prstGeom prst="rightArrow">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endParaRPr>
          </a:p>
        </p:txBody>
      </p:sp>
      <p:sp>
        <p:nvSpPr>
          <p:cNvPr id="122" name="화살표: 오른쪽 121">
            <a:extLst>
              <a:ext uri="{FF2B5EF4-FFF2-40B4-BE49-F238E27FC236}">
                <a16:creationId xmlns:a16="http://schemas.microsoft.com/office/drawing/2014/main" id="{FECEE68D-D494-4493-B3D7-0E10EFE638EC}"/>
              </a:ext>
            </a:extLst>
          </p:cNvPr>
          <p:cNvSpPr/>
          <p:nvPr/>
        </p:nvSpPr>
        <p:spPr>
          <a:xfrm rot="8640000">
            <a:off x="6302155" y="3126013"/>
            <a:ext cx="1528714" cy="144000"/>
          </a:xfrm>
          <a:prstGeom prst="rightArrow">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endParaRPr>
          </a:p>
        </p:txBody>
      </p:sp>
      <p:sp>
        <p:nvSpPr>
          <p:cNvPr id="123" name="TextBox 122">
            <a:extLst>
              <a:ext uri="{FF2B5EF4-FFF2-40B4-BE49-F238E27FC236}">
                <a16:creationId xmlns:a16="http://schemas.microsoft.com/office/drawing/2014/main" id="{6A6FF9DD-36D0-4827-9CA9-CE992C9F6AA6}"/>
              </a:ext>
            </a:extLst>
          </p:cNvPr>
          <p:cNvSpPr txBox="1"/>
          <p:nvPr/>
        </p:nvSpPr>
        <p:spPr>
          <a:xfrm>
            <a:off x="6998716" y="3180418"/>
            <a:ext cx="364202" cy="307777"/>
          </a:xfrm>
          <a:prstGeom prst="rect">
            <a:avLst/>
          </a:prstGeom>
          <a:noFill/>
        </p:spPr>
        <p:txBody>
          <a:bodyPr wrap="none" rtlCol="0">
            <a:spAutoFit/>
          </a:bodyPr>
          <a:lstStyle/>
          <a:p>
            <a:pPr algn="r"/>
            <a:r>
              <a:rPr lang="en-US" altLang="ko-KR" sz="1400" dirty="0">
                <a:solidFill>
                  <a:schemeClr val="bg1">
                    <a:lumMod val="85000"/>
                  </a:schemeClr>
                </a:solidFill>
                <a:latin typeface="Arial" panose="020B0604020202020204" pitchFamily="34" charset="0"/>
              </a:rPr>
              <a:t>④</a:t>
            </a:r>
            <a:endParaRPr lang="ko-KR" altLang="en-US" sz="1400" dirty="0">
              <a:solidFill>
                <a:schemeClr val="bg1">
                  <a:lumMod val="85000"/>
                </a:schemeClr>
              </a:solidFill>
              <a:latin typeface="Arial" panose="020B0604020202020204" pitchFamily="34" charset="0"/>
            </a:endParaRPr>
          </a:p>
        </p:txBody>
      </p:sp>
      <p:sp>
        <p:nvSpPr>
          <p:cNvPr id="2" name="TextBox 1">
            <a:extLst>
              <a:ext uri="{FF2B5EF4-FFF2-40B4-BE49-F238E27FC236}">
                <a16:creationId xmlns:a16="http://schemas.microsoft.com/office/drawing/2014/main" id="{1FE932BE-FF6C-40A4-84A3-2EA0A00F9633}"/>
              </a:ext>
            </a:extLst>
          </p:cNvPr>
          <p:cNvSpPr txBox="1"/>
          <p:nvPr/>
        </p:nvSpPr>
        <p:spPr>
          <a:xfrm>
            <a:off x="257379" y="3631690"/>
            <a:ext cx="1654620" cy="369332"/>
          </a:xfrm>
          <a:prstGeom prst="rect">
            <a:avLst/>
          </a:prstGeom>
          <a:noFill/>
        </p:spPr>
        <p:txBody>
          <a:bodyPr wrap="none" rtlCol="0">
            <a:spAutoFit/>
          </a:bodyPr>
          <a:lstStyle/>
          <a:p>
            <a:r>
              <a:rPr lang="en-US" altLang="ko-KR" dirty="0">
                <a:solidFill>
                  <a:schemeClr val="bg1">
                    <a:lumMod val="85000"/>
                  </a:schemeClr>
                </a:solidFill>
                <a:latin typeface="Arial" panose="020B0604020202020204" pitchFamily="34" charset="0"/>
              </a:rPr>
              <a:t>A</a:t>
            </a:r>
            <a:r>
              <a:rPr lang="ko-KR" altLang="en-US" dirty="0">
                <a:solidFill>
                  <a:schemeClr val="bg1">
                    <a:lumMod val="85000"/>
                  </a:schemeClr>
                </a:solidFill>
                <a:latin typeface="Arial" panose="020B0604020202020204" pitchFamily="34" charset="0"/>
              </a:rPr>
              <a:t>가 블록 생성</a:t>
            </a:r>
          </a:p>
        </p:txBody>
      </p:sp>
      <p:sp>
        <p:nvSpPr>
          <p:cNvPr id="5" name="정육면체 4">
            <a:extLst>
              <a:ext uri="{FF2B5EF4-FFF2-40B4-BE49-F238E27FC236}">
                <a16:creationId xmlns:a16="http://schemas.microsoft.com/office/drawing/2014/main" id="{7D6C943F-16D8-45DD-911C-ED4B9F2D3CC1}"/>
              </a:ext>
            </a:extLst>
          </p:cNvPr>
          <p:cNvSpPr/>
          <p:nvPr/>
        </p:nvSpPr>
        <p:spPr>
          <a:xfrm>
            <a:off x="1660442" y="4204990"/>
            <a:ext cx="468000" cy="507600"/>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latin typeface="Arial" panose="020B0604020202020204" pitchFamily="34" charset="0"/>
              </a:rPr>
              <a:t>B</a:t>
            </a:r>
            <a:endParaRPr lang="ko-KR" altLang="en-US" dirty="0">
              <a:latin typeface="Arial" panose="020B0604020202020204" pitchFamily="34" charset="0"/>
            </a:endParaRPr>
          </a:p>
        </p:txBody>
      </p:sp>
      <p:sp>
        <p:nvSpPr>
          <p:cNvPr id="55" name="정육면체 54">
            <a:extLst>
              <a:ext uri="{FF2B5EF4-FFF2-40B4-BE49-F238E27FC236}">
                <a16:creationId xmlns:a16="http://schemas.microsoft.com/office/drawing/2014/main" id="{48A58175-BB38-4641-920F-D48104BC99A2}"/>
              </a:ext>
            </a:extLst>
          </p:cNvPr>
          <p:cNvSpPr/>
          <p:nvPr/>
        </p:nvSpPr>
        <p:spPr>
          <a:xfrm>
            <a:off x="3126697" y="2574656"/>
            <a:ext cx="468000" cy="507600"/>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latin typeface="Arial" panose="020B0604020202020204" pitchFamily="34" charset="0"/>
              </a:rPr>
              <a:t>B</a:t>
            </a:r>
            <a:endParaRPr lang="ko-KR" altLang="en-US" dirty="0">
              <a:latin typeface="Arial" panose="020B0604020202020204" pitchFamily="34" charset="0"/>
            </a:endParaRPr>
          </a:p>
        </p:txBody>
      </p:sp>
      <p:sp>
        <p:nvSpPr>
          <p:cNvPr id="56" name="정육면체 55">
            <a:extLst>
              <a:ext uri="{FF2B5EF4-FFF2-40B4-BE49-F238E27FC236}">
                <a16:creationId xmlns:a16="http://schemas.microsoft.com/office/drawing/2014/main" id="{F95DF950-6B42-4367-9AC5-D204811B2DE9}"/>
              </a:ext>
            </a:extLst>
          </p:cNvPr>
          <p:cNvSpPr/>
          <p:nvPr/>
        </p:nvSpPr>
        <p:spPr>
          <a:xfrm>
            <a:off x="4845563" y="1691933"/>
            <a:ext cx="468000" cy="507600"/>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latin typeface="Arial" panose="020B0604020202020204" pitchFamily="34" charset="0"/>
              </a:rPr>
              <a:t>B</a:t>
            </a:r>
            <a:endParaRPr lang="ko-KR" altLang="en-US" dirty="0">
              <a:latin typeface="Arial" panose="020B0604020202020204" pitchFamily="34" charset="0"/>
            </a:endParaRPr>
          </a:p>
        </p:txBody>
      </p:sp>
      <p:sp>
        <p:nvSpPr>
          <p:cNvPr id="57" name="정육면체 56">
            <a:extLst>
              <a:ext uri="{FF2B5EF4-FFF2-40B4-BE49-F238E27FC236}">
                <a16:creationId xmlns:a16="http://schemas.microsoft.com/office/drawing/2014/main" id="{107D6504-CD2A-489C-8662-54202D07661F}"/>
              </a:ext>
            </a:extLst>
          </p:cNvPr>
          <p:cNvSpPr/>
          <p:nvPr/>
        </p:nvSpPr>
        <p:spPr>
          <a:xfrm>
            <a:off x="4985345" y="4240848"/>
            <a:ext cx="468000" cy="507600"/>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latin typeface="Arial" panose="020B0604020202020204" pitchFamily="34" charset="0"/>
              </a:rPr>
              <a:t>B</a:t>
            </a:r>
            <a:endParaRPr lang="ko-KR" altLang="en-US" dirty="0">
              <a:latin typeface="Arial" panose="020B0604020202020204" pitchFamily="34" charset="0"/>
            </a:endParaRPr>
          </a:p>
        </p:txBody>
      </p:sp>
      <p:sp>
        <p:nvSpPr>
          <p:cNvPr id="58" name="정육면체 57">
            <a:extLst>
              <a:ext uri="{FF2B5EF4-FFF2-40B4-BE49-F238E27FC236}">
                <a16:creationId xmlns:a16="http://schemas.microsoft.com/office/drawing/2014/main" id="{F2316DF5-8907-4038-9A30-D3776CB220F1}"/>
              </a:ext>
            </a:extLst>
          </p:cNvPr>
          <p:cNvSpPr/>
          <p:nvPr/>
        </p:nvSpPr>
        <p:spPr>
          <a:xfrm>
            <a:off x="7793438" y="2612110"/>
            <a:ext cx="468000" cy="507600"/>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latin typeface="Arial" panose="020B0604020202020204" pitchFamily="34" charset="0"/>
              </a:rPr>
              <a:t>B</a:t>
            </a:r>
            <a:endParaRPr lang="ko-KR" altLang="en-US" dirty="0">
              <a:latin typeface="Arial" panose="020B0604020202020204" pitchFamily="34" charset="0"/>
            </a:endParaRPr>
          </a:p>
        </p:txBody>
      </p:sp>
      <p:sp>
        <p:nvSpPr>
          <p:cNvPr id="59" name="정육면체 58">
            <a:extLst>
              <a:ext uri="{FF2B5EF4-FFF2-40B4-BE49-F238E27FC236}">
                <a16:creationId xmlns:a16="http://schemas.microsoft.com/office/drawing/2014/main" id="{C015C55E-1F53-46DA-99FD-082FE3FEC8D3}"/>
              </a:ext>
            </a:extLst>
          </p:cNvPr>
          <p:cNvSpPr/>
          <p:nvPr/>
        </p:nvSpPr>
        <p:spPr>
          <a:xfrm>
            <a:off x="10918197" y="2254644"/>
            <a:ext cx="468000" cy="507600"/>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latin typeface="Arial" panose="020B0604020202020204" pitchFamily="34" charset="0"/>
              </a:rPr>
              <a:t>B</a:t>
            </a:r>
            <a:endParaRPr lang="ko-KR" altLang="en-US" dirty="0">
              <a:latin typeface="Arial" panose="020B0604020202020204" pitchFamily="34" charset="0"/>
            </a:endParaRPr>
          </a:p>
        </p:txBody>
      </p:sp>
      <p:sp>
        <p:nvSpPr>
          <p:cNvPr id="60" name="정육면체 59">
            <a:extLst>
              <a:ext uri="{FF2B5EF4-FFF2-40B4-BE49-F238E27FC236}">
                <a16:creationId xmlns:a16="http://schemas.microsoft.com/office/drawing/2014/main" id="{81203A48-8503-4320-92A8-3CEA2FDA2D91}"/>
              </a:ext>
            </a:extLst>
          </p:cNvPr>
          <p:cNvSpPr/>
          <p:nvPr/>
        </p:nvSpPr>
        <p:spPr>
          <a:xfrm>
            <a:off x="9620766" y="5018417"/>
            <a:ext cx="468000" cy="507600"/>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latin typeface="Arial" panose="020B0604020202020204" pitchFamily="34" charset="0"/>
              </a:rPr>
              <a:t>B</a:t>
            </a:r>
            <a:endParaRPr lang="ko-KR" altLang="en-US" dirty="0">
              <a:latin typeface="Arial" panose="020B0604020202020204" pitchFamily="34" charset="0"/>
            </a:endParaRPr>
          </a:p>
        </p:txBody>
      </p:sp>
      <p:sp>
        <p:nvSpPr>
          <p:cNvPr id="61" name="정육면체 60">
            <a:extLst>
              <a:ext uri="{FF2B5EF4-FFF2-40B4-BE49-F238E27FC236}">
                <a16:creationId xmlns:a16="http://schemas.microsoft.com/office/drawing/2014/main" id="{D7C0C581-8C84-4E23-BD58-A0976E38BD08}"/>
              </a:ext>
            </a:extLst>
          </p:cNvPr>
          <p:cNvSpPr/>
          <p:nvPr/>
        </p:nvSpPr>
        <p:spPr>
          <a:xfrm>
            <a:off x="6641666" y="6158312"/>
            <a:ext cx="468000" cy="507600"/>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latin typeface="Arial" panose="020B0604020202020204" pitchFamily="34" charset="0"/>
              </a:rPr>
              <a:t>B</a:t>
            </a:r>
            <a:endParaRPr lang="ko-KR" altLang="en-US" dirty="0">
              <a:latin typeface="Arial" panose="020B0604020202020204" pitchFamily="34" charset="0"/>
            </a:endParaRPr>
          </a:p>
        </p:txBody>
      </p:sp>
      <p:sp>
        <p:nvSpPr>
          <p:cNvPr id="62" name="정육면체 61">
            <a:extLst>
              <a:ext uri="{FF2B5EF4-FFF2-40B4-BE49-F238E27FC236}">
                <a16:creationId xmlns:a16="http://schemas.microsoft.com/office/drawing/2014/main" id="{D7633F12-E947-4BA3-981B-28AFEF843798}"/>
              </a:ext>
            </a:extLst>
          </p:cNvPr>
          <p:cNvSpPr/>
          <p:nvPr/>
        </p:nvSpPr>
        <p:spPr>
          <a:xfrm>
            <a:off x="3095854" y="6106753"/>
            <a:ext cx="468000" cy="507600"/>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latin typeface="Arial" panose="020B0604020202020204" pitchFamily="34" charset="0"/>
              </a:rPr>
              <a:t>B</a:t>
            </a:r>
            <a:endParaRPr lang="ko-KR" altLang="en-US" dirty="0">
              <a:latin typeface="Arial" panose="020B0604020202020204" pitchFamily="34" charset="0"/>
            </a:endParaRPr>
          </a:p>
        </p:txBody>
      </p:sp>
      <p:cxnSp>
        <p:nvCxnSpPr>
          <p:cNvPr id="63" name="직선 연결선 62">
            <a:extLst>
              <a:ext uri="{FF2B5EF4-FFF2-40B4-BE49-F238E27FC236}">
                <a16:creationId xmlns:a16="http://schemas.microsoft.com/office/drawing/2014/main" id="{26374713-D063-4C84-AEAF-C4CC0C891B6A}"/>
              </a:ext>
            </a:extLst>
          </p:cNvPr>
          <p:cNvCxnSpPr>
            <a:cxnSpLocks/>
          </p:cNvCxnSpPr>
          <p:nvPr/>
        </p:nvCxnSpPr>
        <p:spPr>
          <a:xfrm>
            <a:off x="8456809" y="2375672"/>
            <a:ext cx="783399" cy="1973224"/>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64" name="화살표: 오른쪽 63">
            <a:extLst>
              <a:ext uri="{FF2B5EF4-FFF2-40B4-BE49-F238E27FC236}">
                <a16:creationId xmlns:a16="http://schemas.microsoft.com/office/drawing/2014/main" id="{331C8D75-934E-43DA-8B95-006EB5713CB7}"/>
              </a:ext>
            </a:extLst>
          </p:cNvPr>
          <p:cNvSpPr/>
          <p:nvPr/>
        </p:nvSpPr>
        <p:spPr>
          <a:xfrm rot="4092704">
            <a:off x="8228985" y="3276381"/>
            <a:ext cx="1528714" cy="144000"/>
          </a:xfrm>
          <a:prstGeom prst="rightArrow">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endParaRPr>
          </a:p>
        </p:txBody>
      </p:sp>
      <p:sp>
        <p:nvSpPr>
          <p:cNvPr id="65" name="화살표: 오른쪽 64">
            <a:extLst>
              <a:ext uri="{FF2B5EF4-FFF2-40B4-BE49-F238E27FC236}">
                <a16:creationId xmlns:a16="http://schemas.microsoft.com/office/drawing/2014/main" id="{E68FDEEF-D65C-49F8-B127-4CFA252CC18D}"/>
              </a:ext>
            </a:extLst>
          </p:cNvPr>
          <p:cNvSpPr/>
          <p:nvPr/>
        </p:nvSpPr>
        <p:spPr>
          <a:xfrm rot="14880000">
            <a:off x="7943154" y="3411744"/>
            <a:ext cx="1528714" cy="144000"/>
          </a:xfrm>
          <a:prstGeom prst="rightArrow">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endParaRPr>
          </a:p>
        </p:txBody>
      </p:sp>
      <p:sp>
        <p:nvSpPr>
          <p:cNvPr id="66" name="TextBox 65">
            <a:extLst>
              <a:ext uri="{FF2B5EF4-FFF2-40B4-BE49-F238E27FC236}">
                <a16:creationId xmlns:a16="http://schemas.microsoft.com/office/drawing/2014/main" id="{AE810691-23F0-44DF-9B46-0D0448E34B9C}"/>
              </a:ext>
            </a:extLst>
          </p:cNvPr>
          <p:cNvSpPr txBox="1"/>
          <p:nvPr/>
        </p:nvSpPr>
        <p:spPr>
          <a:xfrm>
            <a:off x="8315659" y="3429000"/>
            <a:ext cx="364202" cy="307777"/>
          </a:xfrm>
          <a:prstGeom prst="rect">
            <a:avLst/>
          </a:prstGeom>
          <a:noFill/>
        </p:spPr>
        <p:txBody>
          <a:bodyPr wrap="none" rtlCol="0">
            <a:spAutoFit/>
          </a:bodyPr>
          <a:lstStyle/>
          <a:p>
            <a:pPr algn="r"/>
            <a:r>
              <a:rPr lang="en-US" altLang="ko-KR" sz="1400" dirty="0">
                <a:solidFill>
                  <a:schemeClr val="bg1">
                    <a:lumMod val="85000"/>
                  </a:schemeClr>
                </a:solidFill>
                <a:latin typeface="Arial" panose="020B0604020202020204" pitchFamily="34" charset="0"/>
              </a:rPr>
              <a:t>④</a:t>
            </a:r>
            <a:endParaRPr lang="ko-KR" altLang="en-US" sz="1400" dirty="0">
              <a:solidFill>
                <a:schemeClr val="bg1">
                  <a:lumMod val="85000"/>
                </a:schemeClr>
              </a:solidFill>
              <a:latin typeface="Arial" panose="020B0604020202020204" pitchFamily="34" charset="0"/>
            </a:endParaRPr>
          </a:p>
        </p:txBody>
      </p:sp>
      <p:sp>
        <p:nvSpPr>
          <p:cNvPr id="68" name="TextBox 67">
            <a:extLst>
              <a:ext uri="{FF2B5EF4-FFF2-40B4-BE49-F238E27FC236}">
                <a16:creationId xmlns:a16="http://schemas.microsoft.com/office/drawing/2014/main" id="{CE4AF480-0487-4CAC-B32C-6A5FB7AC0EBA}"/>
              </a:ext>
            </a:extLst>
          </p:cNvPr>
          <p:cNvSpPr txBox="1"/>
          <p:nvPr/>
        </p:nvSpPr>
        <p:spPr>
          <a:xfrm>
            <a:off x="9047827" y="3157902"/>
            <a:ext cx="364202" cy="307777"/>
          </a:xfrm>
          <a:prstGeom prst="rect">
            <a:avLst/>
          </a:prstGeom>
          <a:noFill/>
        </p:spPr>
        <p:txBody>
          <a:bodyPr wrap="none" rtlCol="0">
            <a:spAutoFit/>
          </a:bodyPr>
          <a:lstStyle/>
          <a:p>
            <a:pPr algn="r"/>
            <a:r>
              <a:rPr lang="en-US" altLang="ko-KR" sz="1400" dirty="0">
                <a:solidFill>
                  <a:schemeClr val="bg1">
                    <a:lumMod val="85000"/>
                  </a:schemeClr>
                </a:solidFill>
                <a:latin typeface="Arial" panose="020B0604020202020204" pitchFamily="34" charset="0"/>
              </a:rPr>
              <a:t>④</a:t>
            </a:r>
            <a:endParaRPr lang="ko-KR" altLang="en-US" sz="1400" dirty="0">
              <a:solidFill>
                <a:schemeClr val="bg1">
                  <a:lumMod val="85000"/>
                </a:schemeClr>
              </a:solidFill>
              <a:latin typeface="Arial" panose="020B0604020202020204" pitchFamily="34" charset="0"/>
            </a:endParaRPr>
          </a:p>
        </p:txBody>
      </p:sp>
      <p:sp>
        <p:nvSpPr>
          <p:cNvPr id="69" name="TextBox 68">
            <a:extLst>
              <a:ext uri="{FF2B5EF4-FFF2-40B4-BE49-F238E27FC236}">
                <a16:creationId xmlns:a16="http://schemas.microsoft.com/office/drawing/2014/main" id="{7F5FBCE8-F8CB-471F-A67E-7EFDF1135588}"/>
              </a:ext>
            </a:extLst>
          </p:cNvPr>
          <p:cNvSpPr txBox="1"/>
          <p:nvPr/>
        </p:nvSpPr>
        <p:spPr>
          <a:xfrm>
            <a:off x="237863" y="665464"/>
            <a:ext cx="5314276" cy="369332"/>
          </a:xfrm>
          <a:prstGeom prst="rect">
            <a:avLst/>
          </a:prstGeom>
          <a:noFill/>
        </p:spPr>
        <p:txBody>
          <a:bodyPr wrap="none" rtlCol="0">
            <a:spAutoFit/>
          </a:bodyPr>
          <a:lstStyle/>
          <a:p>
            <a:pPr algn="r"/>
            <a:r>
              <a:rPr lang="ko-KR" altLang="en-US" dirty="0">
                <a:solidFill>
                  <a:schemeClr val="bg1">
                    <a:lumMod val="85000"/>
                  </a:schemeClr>
                </a:solidFill>
                <a:latin typeface="Arial" panose="020B0604020202020204" pitchFamily="34" charset="0"/>
              </a:rPr>
              <a:t>노드는 유효성 검사를 통과한 </a:t>
            </a:r>
            <a:r>
              <a:rPr lang="en-US" altLang="ko-KR" dirty="0">
                <a:solidFill>
                  <a:schemeClr val="bg1">
                    <a:lumMod val="85000"/>
                  </a:schemeClr>
                </a:solidFill>
                <a:latin typeface="Arial" panose="020B0604020202020204" pitchFamily="34" charset="0"/>
              </a:rPr>
              <a:t>Block</a:t>
            </a:r>
            <a:r>
              <a:rPr lang="ko-KR" altLang="en-US" dirty="0">
                <a:solidFill>
                  <a:schemeClr val="bg1">
                    <a:lumMod val="85000"/>
                  </a:schemeClr>
                </a:solidFill>
                <a:latin typeface="Arial" panose="020B0604020202020204" pitchFamily="34" charset="0"/>
              </a:rPr>
              <a:t>를 </a:t>
            </a:r>
            <a:r>
              <a:rPr lang="en-US" altLang="ko-KR" dirty="0">
                <a:solidFill>
                  <a:schemeClr val="bg1">
                    <a:lumMod val="85000"/>
                  </a:schemeClr>
                </a:solidFill>
                <a:latin typeface="Arial" panose="020B0604020202020204" pitchFamily="34" charset="0"/>
              </a:rPr>
              <a:t>Peer</a:t>
            </a:r>
            <a:r>
              <a:rPr lang="ko-KR" altLang="en-US" dirty="0">
                <a:solidFill>
                  <a:schemeClr val="bg1">
                    <a:lumMod val="85000"/>
                  </a:schemeClr>
                </a:solidFill>
                <a:latin typeface="Arial" panose="020B0604020202020204" pitchFamily="34" charset="0"/>
              </a:rPr>
              <a:t>에 전파</a:t>
            </a:r>
          </a:p>
        </p:txBody>
      </p:sp>
    </p:spTree>
    <p:extLst>
      <p:ext uri="{BB962C8B-B14F-4D97-AF65-F5344CB8AC3E}">
        <p14:creationId xmlns:p14="http://schemas.microsoft.com/office/powerpoint/2010/main" val="944077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0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0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0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1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0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0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1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1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1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1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23"/>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22"/>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64"/>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65"/>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66"/>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68"/>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56"/>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57"/>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58"/>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59"/>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60"/>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 grpId="0" animBg="1"/>
      <p:bldP spid="98" grpId="0"/>
      <p:bldP spid="99" grpId="0" animBg="1"/>
      <p:bldP spid="100" grpId="0"/>
      <p:bldP spid="101" grpId="0" animBg="1"/>
      <p:bldP spid="102" grpId="0"/>
      <p:bldP spid="103" grpId="0" animBg="1"/>
      <p:bldP spid="104" grpId="0"/>
      <p:bldP spid="105" grpId="0" animBg="1"/>
      <p:bldP spid="106" grpId="0"/>
      <p:bldP spid="107" grpId="0" animBg="1"/>
      <p:bldP spid="108" grpId="0"/>
      <p:bldP spid="109" grpId="0" animBg="1"/>
      <p:bldP spid="111" grpId="0"/>
      <p:bldP spid="112" grpId="0" animBg="1"/>
      <p:bldP spid="115" grpId="0"/>
      <p:bldP spid="117" grpId="0"/>
      <p:bldP spid="118" grpId="0" animBg="1"/>
      <p:bldP spid="122" grpId="0" animBg="1"/>
      <p:bldP spid="123" grpId="0"/>
      <p:bldP spid="55" grpId="0" animBg="1"/>
      <p:bldP spid="56" grpId="0" animBg="1"/>
      <p:bldP spid="57" grpId="0" animBg="1"/>
      <p:bldP spid="58" grpId="0" animBg="1"/>
      <p:bldP spid="59" grpId="0" animBg="1"/>
      <p:bldP spid="60" grpId="0" animBg="1"/>
      <p:bldP spid="61" grpId="0" animBg="1"/>
      <p:bldP spid="62" grpId="0" animBg="1"/>
      <p:bldP spid="64" grpId="0" animBg="1"/>
      <p:bldP spid="65" grpId="0" animBg="1"/>
      <p:bldP spid="66" grpId="0"/>
      <p:bldP spid="68"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9EF30A11-D5D7-4AA8-BD01-E16AF3B96A9F}"/>
              </a:ext>
            </a:extLst>
          </p:cNvPr>
          <p:cNvSpPr>
            <a:spLocks noGrp="1"/>
          </p:cNvSpPr>
          <p:nvPr>
            <p:ph idx="1"/>
          </p:nvPr>
        </p:nvSpPr>
        <p:spPr>
          <a:xfrm>
            <a:off x="241299" y="674860"/>
            <a:ext cx="11683999" cy="6030740"/>
          </a:xfrm>
        </p:spPr>
        <p:txBody>
          <a:bodyPr anchor="ctr" anchorCtr="1">
            <a:normAutofit/>
          </a:bodyPr>
          <a:lstStyle/>
          <a:p>
            <a:pPr indent="0" algn="ctr">
              <a:lnSpc>
                <a:spcPct val="100000"/>
              </a:lnSpc>
              <a:buNone/>
            </a:pPr>
            <a:r>
              <a:rPr lang="ko-KR" altLang="en-US" sz="5000" dirty="0"/>
              <a:t>전자 서명</a:t>
            </a:r>
            <a:br>
              <a:rPr lang="en-US" altLang="ko-KR" sz="5000" dirty="0"/>
            </a:br>
            <a:r>
              <a:rPr lang="en-US" altLang="ko-KR" sz="5000" dirty="0"/>
              <a:t>(Digital Signature)</a:t>
            </a:r>
          </a:p>
          <a:p>
            <a:pPr indent="0" algn="ctr">
              <a:lnSpc>
                <a:spcPct val="100000"/>
              </a:lnSpc>
              <a:buNone/>
            </a:pPr>
            <a:endParaRPr lang="ko-KR" altLang="en-US" sz="5000" dirty="0"/>
          </a:p>
        </p:txBody>
      </p:sp>
      <p:sp>
        <p:nvSpPr>
          <p:cNvPr id="3" name="제목 2">
            <a:extLst>
              <a:ext uri="{FF2B5EF4-FFF2-40B4-BE49-F238E27FC236}">
                <a16:creationId xmlns:a16="http://schemas.microsoft.com/office/drawing/2014/main" id="{0619FA94-0A3E-464A-BA9A-E5CDCC700176}"/>
              </a:ext>
            </a:extLst>
          </p:cNvPr>
          <p:cNvSpPr>
            <a:spLocks noGrp="1"/>
          </p:cNvSpPr>
          <p:nvPr>
            <p:ph type="title"/>
          </p:nvPr>
        </p:nvSpPr>
        <p:spPr/>
        <p:txBody>
          <a:bodyPr/>
          <a:lstStyle/>
          <a:p>
            <a:r>
              <a:rPr lang="ko-KR" altLang="en-US" dirty="0"/>
              <a:t>전자 서명</a:t>
            </a:r>
          </a:p>
        </p:txBody>
      </p:sp>
    </p:spTree>
    <p:extLst>
      <p:ext uri="{BB962C8B-B14F-4D97-AF65-F5344CB8AC3E}">
        <p14:creationId xmlns:p14="http://schemas.microsoft.com/office/powerpoint/2010/main" val="109354829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B572184E-5296-4DE9-A9F3-FEB2C123C96F}"/>
              </a:ext>
            </a:extLst>
          </p:cNvPr>
          <p:cNvSpPr>
            <a:spLocks noGrp="1"/>
          </p:cNvSpPr>
          <p:nvPr>
            <p:ph idx="1"/>
          </p:nvPr>
        </p:nvSpPr>
        <p:spPr>
          <a:xfrm>
            <a:off x="241299" y="674860"/>
            <a:ext cx="11683999" cy="6030740"/>
          </a:xfrm>
        </p:spPr>
        <p:txBody>
          <a:bodyPr>
            <a:normAutofit/>
          </a:bodyPr>
          <a:lstStyle/>
          <a:p>
            <a:pPr indent="0">
              <a:buNone/>
            </a:pPr>
            <a:r>
              <a:rPr lang="ko-KR" altLang="en-US" dirty="0"/>
              <a:t>비대칭</a:t>
            </a:r>
            <a:r>
              <a:rPr lang="en-US" altLang="ko-KR" dirty="0"/>
              <a:t>(</a:t>
            </a:r>
            <a:r>
              <a:rPr lang="ko-KR" altLang="en-US" dirty="0"/>
              <a:t>공개키</a:t>
            </a:r>
            <a:r>
              <a:rPr lang="en-US" altLang="ko-KR" dirty="0"/>
              <a:t>)</a:t>
            </a:r>
            <a:r>
              <a:rPr lang="ko-KR" altLang="en-US" dirty="0"/>
              <a:t> 암호와 해시의 응용</a:t>
            </a:r>
            <a:endParaRPr lang="en-US" altLang="ko-KR" dirty="0"/>
          </a:p>
          <a:p>
            <a:pPr indent="0">
              <a:buNone/>
            </a:pPr>
            <a:endParaRPr lang="en-US" altLang="ko-KR" dirty="0"/>
          </a:p>
          <a:p>
            <a:pPr indent="0" algn="ctr">
              <a:buNone/>
            </a:pPr>
            <a:r>
              <a:rPr lang="ko-KR" altLang="en-US" sz="3000" dirty="0">
                <a:solidFill>
                  <a:srgbClr val="00C8EB"/>
                </a:solidFill>
              </a:rPr>
              <a:t>인증</a:t>
            </a:r>
            <a:r>
              <a:rPr lang="en-US" altLang="ko-KR" sz="3000" dirty="0"/>
              <a:t>(authentication)</a:t>
            </a:r>
          </a:p>
          <a:p>
            <a:pPr indent="0" algn="ctr">
              <a:buNone/>
            </a:pPr>
            <a:r>
              <a:rPr lang="ko-KR" altLang="en-US" dirty="0"/>
              <a:t>개인키의</a:t>
            </a:r>
            <a:r>
              <a:rPr lang="en-US" altLang="ko-KR" dirty="0"/>
              <a:t> </a:t>
            </a:r>
            <a:r>
              <a:rPr lang="ko-KR" altLang="en-US" dirty="0"/>
              <a:t>소유자에 의해 생성되었음을 증명</a:t>
            </a:r>
            <a:endParaRPr lang="en-US" altLang="ko-KR" dirty="0"/>
          </a:p>
          <a:p>
            <a:pPr indent="0" algn="ctr">
              <a:buNone/>
            </a:pPr>
            <a:endParaRPr lang="en-US" altLang="ko-KR" dirty="0"/>
          </a:p>
          <a:p>
            <a:pPr indent="0" algn="ctr">
              <a:buNone/>
            </a:pPr>
            <a:r>
              <a:rPr lang="ko-KR" altLang="en-US" sz="3000" dirty="0">
                <a:solidFill>
                  <a:srgbClr val="00C8EB"/>
                </a:solidFill>
              </a:rPr>
              <a:t>부인 방지</a:t>
            </a:r>
            <a:r>
              <a:rPr lang="en-US" altLang="ko-KR" sz="3000" dirty="0"/>
              <a:t>(non-repudiation)</a:t>
            </a:r>
          </a:p>
          <a:p>
            <a:pPr indent="0" algn="ctr">
              <a:buNone/>
            </a:pPr>
            <a:r>
              <a:rPr lang="ko-KR" altLang="en-US" dirty="0"/>
              <a:t>보낸 사람이 메시지를 보내지 않았음을 부인할 수 없음</a:t>
            </a:r>
            <a:r>
              <a:rPr lang="en-US" altLang="ko-KR" dirty="0"/>
              <a:t>.</a:t>
            </a:r>
          </a:p>
          <a:p>
            <a:pPr indent="0" algn="ctr">
              <a:buNone/>
            </a:pPr>
            <a:endParaRPr lang="en-US" altLang="ko-KR" dirty="0"/>
          </a:p>
          <a:p>
            <a:pPr indent="0" algn="ctr">
              <a:buNone/>
            </a:pPr>
            <a:r>
              <a:rPr lang="ko-KR" altLang="en-US" sz="3000" dirty="0">
                <a:solidFill>
                  <a:srgbClr val="00C8EB"/>
                </a:solidFill>
              </a:rPr>
              <a:t>무결성</a:t>
            </a:r>
            <a:r>
              <a:rPr lang="en-US" altLang="ko-KR" sz="3000" dirty="0"/>
              <a:t>(integrity)</a:t>
            </a:r>
          </a:p>
          <a:p>
            <a:pPr indent="0" algn="ctr">
              <a:buNone/>
            </a:pPr>
            <a:r>
              <a:rPr lang="en-US" altLang="ko-KR" dirty="0"/>
              <a:t> </a:t>
            </a:r>
            <a:r>
              <a:rPr lang="ko-KR" altLang="en-US" dirty="0"/>
              <a:t>위조</a:t>
            </a:r>
            <a:r>
              <a:rPr lang="en-US" altLang="ko-KR" sz="1600" dirty="0">
                <a:latin typeface="Arial" panose="020B0604020202020204" pitchFamily="34" charset="0"/>
              </a:rPr>
              <a:t>·</a:t>
            </a:r>
            <a:r>
              <a:rPr lang="ko-KR" altLang="en-US" dirty="0"/>
              <a:t>변조 탐지</a:t>
            </a:r>
            <a:r>
              <a:rPr lang="en-US" altLang="ko-KR" dirty="0"/>
              <a:t> </a:t>
            </a:r>
            <a:r>
              <a:rPr lang="ko-KR" altLang="en-US" dirty="0"/>
              <a:t>근거 제공</a:t>
            </a:r>
            <a:endParaRPr lang="en-US" altLang="ko-KR" dirty="0">
              <a:solidFill>
                <a:srgbClr val="00C8EB"/>
              </a:solidFill>
            </a:endParaRPr>
          </a:p>
        </p:txBody>
      </p:sp>
      <p:sp>
        <p:nvSpPr>
          <p:cNvPr id="3" name="제목 2">
            <a:extLst>
              <a:ext uri="{FF2B5EF4-FFF2-40B4-BE49-F238E27FC236}">
                <a16:creationId xmlns:a16="http://schemas.microsoft.com/office/drawing/2014/main" id="{63D631C3-63D7-412E-8215-AF2B2084E259}"/>
              </a:ext>
            </a:extLst>
          </p:cNvPr>
          <p:cNvSpPr>
            <a:spLocks noGrp="1"/>
          </p:cNvSpPr>
          <p:nvPr>
            <p:ph type="title"/>
          </p:nvPr>
        </p:nvSpPr>
        <p:spPr/>
        <p:txBody>
          <a:bodyPr/>
          <a:lstStyle/>
          <a:p>
            <a:r>
              <a:rPr lang="ko-KR" altLang="en-US" dirty="0"/>
              <a:t>전자 서명 </a:t>
            </a:r>
            <a:r>
              <a:rPr lang="en-US" altLang="ko-KR" dirty="0"/>
              <a:t>(Digital Signature)</a:t>
            </a:r>
            <a:endParaRPr lang="ko-KR" altLang="en-US" dirty="0"/>
          </a:p>
        </p:txBody>
      </p:sp>
    </p:spTree>
    <p:extLst>
      <p:ext uri="{BB962C8B-B14F-4D97-AF65-F5344CB8AC3E}">
        <p14:creationId xmlns:p14="http://schemas.microsoft.com/office/powerpoint/2010/main" val="358580533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27AC3085-8067-4562-88AD-8C75530B2FC9}"/>
              </a:ext>
            </a:extLst>
          </p:cNvPr>
          <p:cNvSpPr>
            <a:spLocks noGrp="1"/>
          </p:cNvSpPr>
          <p:nvPr>
            <p:ph type="title"/>
          </p:nvPr>
        </p:nvSpPr>
        <p:spPr/>
        <p:txBody>
          <a:bodyPr/>
          <a:lstStyle/>
          <a:p>
            <a:r>
              <a:rPr lang="ko-KR" altLang="en-US" dirty="0"/>
              <a:t>전자 서명 </a:t>
            </a:r>
            <a:r>
              <a:rPr lang="en-US" altLang="ko-KR" dirty="0"/>
              <a:t>(Digital Signature)</a:t>
            </a:r>
            <a:endParaRPr lang="ko-KR" altLang="en-US" dirty="0"/>
          </a:p>
        </p:txBody>
      </p:sp>
      <p:pic>
        <p:nvPicPr>
          <p:cNvPr id="5" name="그래픽 4">
            <a:extLst>
              <a:ext uri="{FF2B5EF4-FFF2-40B4-BE49-F238E27FC236}">
                <a16:creationId xmlns:a16="http://schemas.microsoft.com/office/drawing/2014/main" id="{4CE7C7A7-87CD-4A38-B4CB-DDB3E65537D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53169" y="3175340"/>
            <a:ext cx="554400" cy="554400"/>
          </a:xfrm>
          <a:prstGeom prst="rect">
            <a:avLst/>
          </a:prstGeom>
        </p:spPr>
      </p:pic>
      <p:sp>
        <p:nvSpPr>
          <p:cNvPr id="9" name="TextBox 8">
            <a:extLst>
              <a:ext uri="{FF2B5EF4-FFF2-40B4-BE49-F238E27FC236}">
                <a16:creationId xmlns:a16="http://schemas.microsoft.com/office/drawing/2014/main" id="{993F8196-AE84-430A-A3C4-2952F9A26C5A}"/>
              </a:ext>
            </a:extLst>
          </p:cNvPr>
          <p:cNvSpPr txBox="1"/>
          <p:nvPr/>
        </p:nvSpPr>
        <p:spPr>
          <a:xfrm>
            <a:off x="6556210" y="3172070"/>
            <a:ext cx="1093569" cy="553998"/>
          </a:xfrm>
          <a:prstGeom prst="rect">
            <a:avLst/>
          </a:prstGeom>
          <a:noFill/>
          <a:ln>
            <a:solidFill>
              <a:schemeClr val="bg1">
                <a:lumMod val="85000"/>
              </a:schemeClr>
            </a:solidFill>
          </a:ln>
        </p:spPr>
        <p:txBody>
          <a:bodyPr wrap="none" rtlCol="0">
            <a:spAutoFit/>
          </a:bodyPr>
          <a:lstStyle/>
          <a:p>
            <a:pPr algn="r"/>
            <a:r>
              <a:rPr lang="en-US" altLang="ko-KR" sz="1600" dirty="0" err="1">
                <a:solidFill>
                  <a:schemeClr val="bg1">
                    <a:lumMod val="85000"/>
                  </a:schemeClr>
                </a:solidFill>
                <a:latin typeface="Arial" panose="020B0604020202020204" pitchFamily="34" charset="0"/>
              </a:rPr>
              <a:t>PublicKey</a:t>
            </a:r>
            <a:endParaRPr lang="en-US" altLang="ko-KR" sz="1600" dirty="0">
              <a:solidFill>
                <a:schemeClr val="bg1">
                  <a:lumMod val="85000"/>
                </a:schemeClr>
              </a:solidFill>
              <a:latin typeface="Arial" panose="020B0604020202020204" pitchFamily="34" charset="0"/>
            </a:endParaRPr>
          </a:p>
          <a:p>
            <a:pPr algn="r"/>
            <a:r>
              <a:rPr lang="en-US" altLang="ko-KR" sz="1400" dirty="0">
                <a:solidFill>
                  <a:schemeClr val="bg1">
                    <a:lumMod val="85000"/>
                  </a:schemeClr>
                </a:solidFill>
                <a:latin typeface="Arial" panose="020B0604020202020204" pitchFamily="34" charset="0"/>
              </a:rPr>
              <a:t>41fff0ef</a:t>
            </a:r>
          </a:p>
        </p:txBody>
      </p:sp>
      <p:sp>
        <p:nvSpPr>
          <p:cNvPr id="11" name="TextBox 10">
            <a:extLst>
              <a:ext uri="{FF2B5EF4-FFF2-40B4-BE49-F238E27FC236}">
                <a16:creationId xmlns:a16="http://schemas.microsoft.com/office/drawing/2014/main" id="{7373EFEC-B689-4573-8FCA-AD97C8052F33}"/>
              </a:ext>
            </a:extLst>
          </p:cNvPr>
          <p:cNvSpPr txBox="1"/>
          <p:nvPr/>
        </p:nvSpPr>
        <p:spPr>
          <a:xfrm>
            <a:off x="7649779" y="3172070"/>
            <a:ext cx="1175322" cy="553998"/>
          </a:xfrm>
          <a:prstGeom prst="rect">
            <a:avLst/>
          </a:prstGeom>
          <a:noFill/>
          <a:ln>
            <a:solidFill>
              <a:schemeClr val="bg1">
                <a:lumMod val="85000"/>
              </a:schemeClr>
            </a:solidFill>
          </a:ln>
        </p:spPr>
        <p:txBody>
          <a:bodyPr wrap="none" rtlCol="0">
            <a:spAutoFit/>
          </a:bodyPr>
          <a:lstStyle/>
          <a:p>
            <a:r>
              <a:rPr lang="en-US" altLang="ko-KR" sz="1600" dirty="0" err="1">
                <a:solidFill>
                  <a:schemeClr val="bg1">
                    <a:lumMod val="85000"/>
                  </a:schemeClr>
                </a:solidFill>
                <a:latin typeface="Arial" panose="020B0604020202020204" pitchFamily="34" charset="0"/>
              </a:rPr>
              <a:t>PrivateKey</a:t>
            </a:r>
            <a:endParaRPr lang="en-US" altLang="ko-KR" sz="1600" dirty="0">
              <a:solidFill>
                <a:schemeClr val="bg1">
                  <a:lumMod val="85000"/>
                </a:schemeClr>
              </a:solidFill>
              <a:latin typeface="Arial" panose="020B0604020202020204" pitchFamily="34" charset="0"/>
            </a:endParaRPr>
          </a:p>
          <a:p>
            <a:r>
              <a:rPr lang="en-US" altLang="ko-KR" sz="1400" dirty="0" err="1">
                <a:solidFill>
                  <a:schemeClr val="bg1">
                    <a:lumMod val="85000"/>
                  </a:schemeClr>
                </a:solidFill>
                <a:latin typeface="Arial" panose="020B0604020202020204" pitchFamily="34" charset="0"/>
              </a:rPr>
              <a:t>KxXd</a:t>
            </a:r>
            <a:endParaRPr lang="ko-KR" altLang="en-US" sz="1400" dirty="0">
              <a:solidFill>
                <a:schemeClr val="bg1">
                  <a:lumMod val="85000"/>
                </a:schemeClr>
              </a:solidFill>
              <a:latin typeface="Arial" panose="020B0604020202020204" pitchFamily="34" charset="0"/>
            </a:endParaRPr>
          </a:p>
        </p:txBody>
      </p:sp>
      <p:sp>
        <p:nvSpPr>
          <p:cNvPr id="13" name="TextBox 12">
            <a:extLst>
              <a:ext uri="{FF2B5EF4-FFF2-40B4-BE49-F238E27FC236}">
                <a16:creationId xmlns:a16="http://schemas.microsoft.com/office/drawing/2014/main" id="{3EF37BF4-3103-47E7-AF57-A5DC6B98B467}"/>
              </a:ext>
            </a:extLst>
          </p:cNvPr>
          <p:cNvSpPr txBox="1"/>
          <p:nvPr/>
        </p:nvSpPr>
        <p:spPr>
          <a:xfrm>
            <a:off x="958843" y="3837094"/>
            <a:ext cx="617477" cy="338554"/>
          </a:xfrm>
          <a:prstGeom prst="rect">
            <a:avLst/>
          </a:prstGeom>
          <a:noFill/>
        </p:spPr>
        <p:txBody>
          <a:bodyPr wrap="none" rtlCol="0">
            <a:spAutoFit/>
          </a:bodyPr>
          <a:lstStyle/>
          <a:p>
            <a:pPr algn="ctr"/>
            <a:r>
              <a:rPr lang="en-US" altLang="ko-KR" sz="1600" dirty="0">
                <a:solidFill>
                  <a:schemeClr val="bg1">
                    <a:lumMod val="85000"/>
                  </a:schemeClr>
                </a:solidFill>
                <a:latin typeface="Arial" panose="020B0604020202020204" pitchFamily="34" charset="0"/>
              </a:rPr>
              <a:t>Data</a:t>
            </a:r>
          </a:p>
        </p:txBody>
      </p:sp>
      <p:sp>
        <p:nvSpPr>
          <p:cNvPr id="14" name="TextBox 13">
            <a:extLst>
              <a:ext uri="{FF2B5EF4-FFF2-40B4-BE49-F238E27FC236}">
                <a16:creationId xmlns:a16="http://schemas.microsoft.com/office/drawing/2014/main" id="{A1560D61-5992-4DF2-8057-614628C5F16A}"/>
              </a:ext>
            </a:extLst>
          </p:cNvPr>
          <p:cNvSpPr txBox="1"/>
          <p:nvPr/>
        </p:nvSpPr>
        <p:spPr>
          <a:xfrm>
            <a:off x="1329492" y="5213194"/>
            <a:ext cx="1329210" cy="307777"/>
          </a:xfrm>
          <a:prstGeom prst="rect">
            <a:avLst/>
          </a:prstGeom>
          <a:noFill/>
        </p:spPr>
        <p:txBody>
          <a:bodyPr wrap="none" rtlCol="0">
            <a:spAutoFit/>
          </a:bodyPr>
          <a:lstStyle/>
          <a:p>
            <a:r>
              <a:rPr lang="en-US" altLang="ko-KR" sz="1400" dirty="0">
                <a:solidFill>
                  <a:schemeClr val="bg1">
                    <a:lumMod val="85000"/>
                  </a:schemeClr>
                </a:solidFill>
                <a:latin typeface="Arial" panose="020B0604020202020204" pitchFamily="34" charset="0"/>
              </a:rPr>
              <a:t>① Hash(Data)</a:t>
            </a:r>
            <a:endParaRPr lang="ko-KR" altLang="en-US" sz="1400" dirty="0">
              <a:solidFill>
                <a:schemeClr val="bg1">
                  <a:lumMod val="85000"/>
                </a:schemeClr>
              </a:solidFill>
              <a:latin typeface="Arial" panose="020B0604020202020204" pitchFamily="34" charset="0"/>
            </a:endParaRPr>
          </a:p>
        </p:txBody>
      </p:sp>
      <p:sp>
        <p:nvSpPr>
          <p:cNvPr id="15" name="TextBox 14">
            <a:extLst>
              <a:ext uri="{FF2B5EF4-FFF2-40B4-BE49-F238E27FC236}">
                <a16:creationId xmlns:a16="http://schemas.microsoft.com/office/drawing/2014/main" id="{A5D7CF7F-9BC6-4D23-85D0-8ED48135B96C}"/>
              </a:ext>
            </a:extLst>
          </p:cNvPr>
          <p:cNvSpPr txBox="1"/>
          <p:nvPr/>
        </p:nvSpPr>
        <p:spPr>
          <a:xfrm>
            <a:off x="704222" y="4171374"/>
            <a:ext cx="1126719" cy="738664"/>
          </a:xfrm>
          <a:prstGeom prst="rect">
            <a:avLst/>
          </a:prstGeom>
          <a:noFill/>
          <a:ln>
            <a:solidFill>
              <a:schemeClr val="bg1">
                <a:lumMod val="85000"/>
              </a:schemeClr>
            </a:solidFill>
          </a:ln>
        </p:spPr>
        <p:txBody>
          <a:bodyPr wrap="none" rtlCol="0">
            <a:spAutoFit/>
          </a:bodyPr>
          <a:lstStyle/>
          <a:p>
            <a:r>
              <a:rPr lang="en-US" altLang="ko-KR" sz="1400" dirty="0">
                <a:solidFill>
                  <a:schemeClr val="bg1">
                    <a:lumMod val="85000"/>
                  </a:schemeClr>
                </a:solidFill>
                <a:latin typeface="Arial" panose="020B0604020202020204" pitchFamily="34" charset="0"/>
              </a:rPr>
              <a:t>From: A</a:t>
            </a:r>
          </a:p>
          <a:p>
            <a:r>
              <a:rPr lang="en-US" altLang="ko-KR" sz="1400" dirty="0">
                <a:solidFill>
                  <a:schemeClr val="bg1">
                    <a:lumMod val="85000"/>
                  </a:schemeClr>
                </a:solidFill>
                <a:latin typeface="Arial" panose="020B0604020202020204" pitchFamily="34" charset="0"/>
              </a:rPr>
              <a:t>To: B</a:t>
            </a:r>
          </a:p>
          <a:p>
            <a:r>
              <a:rPr lang="en-US" altLang="ko-KR" sz="1400" dirty="0">
                <a:solidFill>
                  <a:schemeClr val="bg1">
                    <a:lumMod val="85000"/>
                  </a:schemeClr>
                </a:solidFill>
                <a:latin typeface="Arial" panose="020B0604020202020204" pitchFamily="34" charset="0"/>
              </a:rPr>
              <a:t>Value: 1000</a:t>
            </a:r>
          </a:p>
        </p:txBody>
      </p:sp>
      <p:sp>
        <p:nvSpPr>
          <p:cNvPr id="16" name="TextBox 15">
            <a:extLst>
              <a:ext uri="{FF2B5EF4-FFF2-40B4-BE49-F238E27FC236}">
                <a16:creationId xmlns:a16="http://schemas.microsoft.com/office/drawing/2014/main" id="{3486580A-C5D4-4060-B600-FC443367A016}"/>
              </a:ext>
            </a:extLst>
          </p:cNvPr>
          <p:cNvSpPr txBox="1"/>
          <p:nvPr/>
        </p:nvSpPr>
        <p:spPr>
          <a:xfrm>
            <a:off x="2309442" y="1997989"/>
            <a:ext cx="441146" cy="553998"/>
          </a:xfrm>
          <a:prstGeom prst="rect">
            <a:avLst/>
          </a:prstGeom>
          <a:noFill/>
        </p:spPr>
        <p:txBody>
          <a:bodyPr wrap="none" rtlCol="0">
            <a:spAutoFit/>
          </a:bodyPr>
          <a:lstStyle/>
          <a:p>
            <a:pPr algn="ctr"/>
            <a:r>
              <a:rPr lang="en-US" altLang="ko-KR" sz="3000" dirty="0">
                <a:solidFill>
                  <a:schemeClr val="bg1">
                    <a:lumMod val="85000"/>
                  </a:schemeClr>
                </a:solidFill>
                <a:latin typeface="Arial" panose="020B0604020202020204" pitchFamily="34" charset="0"/>
              </a:rPr>
              <a:t>A</a:t>
            </a:r>
          </a:p>
        </p:txBody>
      </p:sp>
      <p:sp>
        <p:nvSpPr>
          <p:cNvPr id="18" name="TextBox 17">
            <a:extLst>
              <a:ext uri="{FF2B5EF4-FFF2-40B4-BE49-F238E27FC236}">
                <a16:creationId xmlns:a16="http://schemas.microsoft.com/office/drawing/2014/main" id="{AB02BBE5-0B98-473F-B6DC-A780634BA6C1}"/>
              </a:ext>
            </a:extLst>
          </p:cNvPr>
          <p:cNvSpPr txBox="1"/>
          <p:nvPr/>
        </p:nvSpPr>
        <p:spPr>
          <a:xfrm>
            <a:off x="3338317" y="3172070"/>
            <a:ext cx="1175322" cy="553998"/>
          </a:xfrm>
          <a:prstGeom prst="rect">
            <a:avLst/>
          </a:prstGeom>
          <a:noFill/>
          <a:ln>
            <a:solidFill>
              <a:schemeClr val="bg1">
                <a:lumMod val="85000"/>
              </a:schemeClr>
            </a:solidFill>
          </a:ln>
        </p:spPr>
        <p:txBody>
          <a:bodyPr wrap="none" rtlCol="0">
            <a:spAutoFit/>
          </a:bodyPr>
          <a:lstStyle/>
          <a:p>
            <a:pPr algn="r"/>
            <a:r>
              <a:rPr lang="en-US" altLang="ko-KR" sz="1600" dirty="0" err="1">
                <a:solidFill>
                  <a:schemeClr val="bg1">
                    <a:lumMod val="85000"/>
                  </a:schemeClr>
                </a:solidFill>
                <a:latin typeface="Arial" panose="020B0604020202020204" pitchFamily="34" charset="0"/>
              </a:rPr>
              <a:t>PrivateKey</a:t>
            </a:r>
            <a:endParaRPr lang="en-US" altLang="ko-KR" sz="1600" dirty="0">
              <a:solidFill>
                <a:schemeClr val="bg1">
                  <a:lumMod val="85000"/>
                </a:schemeClr>
              </a:solidFill>
              <a:latin typeface="Arial" panose="020B0604020202020204" pitchFamily="34" charset="0"/>
            </a:endParaRPr>
          </a:p>
          <a:p>
            <a:pPr algn="r"/>
            <a:r>
              <a:rPr lang="en-US" altLang="ko-KR" sz="1400" dirty="0">
                <a:solidFill>
                  <a:srgbClr val="EF296B"/>
                </a:solidFill>
                <a:latin typeface="Arial" panose="020B0604020202020204" pitchFamily="34" charset="0"/>
              </a:rPr>
              <a:t>KzJ2</a:t>
            </a:r>
          </a:p>
        </p:txBody>
      </p:sp>
      <p:sp>
        <p:nvSpPr>
          <p:cNvPr id="19" name="TextBox 18">
            <a:extLst>
              <a:ext uri="{FF2B5EF4-FFF2-40B4-BE49-F238E27FC236}">
                <a16:creationId xmlns:a16="http://schemas.microsoft.com/office/drawing/2014/main" id="{C5B7CFA5-5170-45B7-A400-43AC05FDC7B7}"/>
              </a:ext>
            </a:extLst>
          </p:cNvPr>
          <p:cNvSpPr txBox="1"/>
          <p:nvPr/>
        </p:nvSpPr>
        <p:spPr>
          <a:xfrm>
            <a:off x="4513639" y="3172070"/>
            <a:ext cx="1093569" cy="553998"/>
          </a:xfrm>
          <a:prstGeom prst="rect">
            <a:avLst/>
          </a:prstGeom>
          <a:noFill/>
          <a:ln>
            <a:solidFill>
              <a:schemeClr val="bg1">
                <a:lumMod val="85000"/>
              </a:schemeClr>
            </a:solidFill>
          </a:ln>
        </p:spPr>
        <p:txBody>
          <a:bodyPr wrap="none" rtlCol="0">
            <a:spAutoFit/>
          </a:bodyPr>
          <a:lstStyle/>
          <a:p>
            <a:r>
              <a:rPr lang="en-US" altLang="ko-KR" sz="1600" dirty="0" err="1">
                <a:solidFill>
                  <a:schemeClr val="bg1">
                    <a:lumMod val="85000"/>
                  </a:schemeClr>
                </a:solidFill>
                <a:latin typeface="Arial" panose="020B0604020202020204" pitchFamily="34" charset="0"/>
              </a:rPr>
              <a:t>PublicKey</a:t>
            </a:r>
            <a:endParaRPr lang="en-US" altLang="ko-KR" sz="1600" dirty="0">
              <a:solidFill>
                <a:schemeClr val="bg1">
                  <a:lumMod val="85000"/>
                </a:schemeClr>
              </a:solidFill>
              <a:latin typeface="Arial" panose="020B0604020202020204" pitchFamily="34" charset="0"/>
            </a:endParaRPr>
          </a:p>
          <a:p>
            <a:r>
              <a:rPr lang="en-US" altLang="ko-KR" sz="1400" dirty="0">
                <a:solidFill>
                  <a:srgbClr val="0071FF"/>
                </a:solidFill>
                <a:latin typeface="Arial" panose="020B0604020202020204" pitchFamily="34" charset="0"/>
              </a:rPr>
              <a:t>18f517fc</a:t>
            </a:r>
            <a:endParaRPr lang="ko-KR" altLang="en-US" sz="1400" dirty="0">
              <a:solidFill>
                <a:srgbClr val="0071FF"/>
              </a:solidFill>
              <a:latin typeface="Arial" panose="020B0604020202020204" pitchFamily="34" charset="0"/>
            </a:endParaRPr>
          </a:p>
        </p:txBody>
      </p:sp>
      <p:cxnSp>
        <p:nvCxnSpPr>
          <p:cNvPr id="23" name="직선 화살표 연결선 22">
            <a:extLst>
              <a:ext uri="{FF2B5EF4-FFF2-40B4-BE49-F238E27FC236}">
                <a16:creationId xmlns:a16="http://schemas.microsoft.com/office/drawing/2014/main" id="{A3F2F127-EEF1-4C79-819C-AA77CBD408CF}"/>
              </a:ext>
            </a:extLst>
          </p:cNvPr>
          <p:cNvCxnSpPr>
            <a:cxnSpLocks/>
          </p:cNvCxnSpPr>
          <p:nvPr/>
        </p:nvCxnSpPr>
        <p:spPr>
          <a:xfrm flipH="1">
            <a:off x="1267581" y="5002371"/>
            <a:ext cx="1" cy="760200"/>
          </a:xfrm>
          <a:prstGeom prst="straightConnector1">
            <a:avLst/>
          </a:prstGeom>
          <a:ln w="190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직사각형 23">
            <a:extLst>
              <a:ext uri="{FF2B5EF4-FFF2-40B4-BE49-F238E27FC236}">
                <a16:creationId xmlns:a16="http://schemas.microsoft.com/office/drawing/2014/main" id="{87BCC2F8-1769-4F13-86C8-418CE5A6A054}"/>
              </a:ext>
            </a:extLst>
          </p:cNvPr>
          <p:cNvSpPr/>
          <p:nvPr/>
        </p:nvSpPr>
        <p:spPr>
          <a:xfrm>
            <a:off x="550015" y="2553325"/>
            <a:ext cx="3960000" cy="3978105"/>
          </a:xfrm>
          <a:prstGeom prst="rect">
            <a:avLst/>
          </a:prstGeom>
          <a:noFill/>
          <a:ln w="254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5" name="그래픽 24">
            <a:extLst>
              <a:ext uri="{FF2B5EF4-FFF2-40B4-BE49-F238E27FC236}">
                <a16:creationId xmlns:a16="http://schemas.microsoft.com/office/drawing/2014/main" id="{5CDC244D-7403-45D9-A305-FE039E2BBC1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352579" y="3166839"/>
            <a:ext cx="554400" cy="554400"/>
          </a:xfrm>
          <a:prstGeom prst="rect">
            <a:avLst/>
          </a:prstGeom>
        </p:spPr>
      </p:pic>
      <p:sp>
        <p:nvSpPr>
          <p:cNvPr id="30" name="TextBox 29">
            <a:extLst>
              <a:ext uri="{FF2B5EF4-FFF2-40B4-BE49-F238E27FC236}">
                <a16:creationId xmlns:a16="http://schemas.microsoft.com/office/drawing/2014/main" id="{BF09F675-973A-4273-B73A-19D68DD4B100}"/>
              </a:ext>
            </a:extLst>
          </p:cNvPr>
          <p:cNvSpPr txBox="1"/>
          <p:nvPr/>
        </p:nvSpPr>
        <p:spPr>
          <a:xfrm>
            <a:off x="9409206" y="1993484"/>
            <a:ext cx="441146" cy="553998"/>
          </a:xfrm>
          <a:prstGeom prst="rect">
            <a:avLst/>
          </a:prstGeom>
          <a:noFill/>
        </p:spPr>
        <p:txBody>
          <a:bodyPr wrap="none" rtlCol="0">
            <a:spAutoFit/>
          </a:bodyPr>
          <a:lstStyle/>
          <a:p>
            <a:pPr algn="ctr"/>
            <a:r>
              <a:rPr lang="en-US" altLang="ko-KR" sz="3000" dirty="0">
                <a:solidFill>
                  <a:schemeClr val="bg1">
                    <a:lumMod val="85000"/>
                  </a:schemeClr>
                </a:solidFill>
                <a:latin typeface="Arial" panose="020B0604020202020204" pitchFamily="34" charset="0"/>
              </a:rPr>
              <a:t>B</a:t>
            </a:r>
          </a:p>
        </p:txBody>
      </p:sp>
      <p:sp>
        <p:nvSpPr>
          <p:cNvPr id="34" name="직사각형 33">
            <a:extLst>
              <a:ext uri="{FF2B5EF4-FFF2-40B4-BE49-F238E27FC236}">
                <a16:creationId xmlns:a16="http://schemas.microsoft.com/office/drawing/2014/main" id="{C5DC6FE5-08C9-463E-8667-264D94100012}"/>
              </a:ext>
            </a:extLst>
          </p:cNvPr>
          <p:cNvSpPr/>
          <p:nvPr/>
        </p:nvSpPr>
        <p:spPr>
          <a:xfrm>
            <a:off x="7649779" y="2553325"/>
            <a:ext cx="3960000" cy="3978105"/>
          </a:xfrm>
          <a:prstGeom prst="rect">
            <a:avLst/>
          </a:prstGeom>
          <a:noFill/>
          <a:ln w="254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7" name="TextBox 26">
            <a:extLst>
              <a:ext uri="{FF2B5EF4-FFF2-40B4-BE49-F238E27FC236}">
                <a16:creationId xmlns:a16="http://schemas.microsoft.com/office/drawing/2014/main" id="{0CF4689B-D5A7-4189-8D8B-F6A4DE8F1EFF}"/>
              </a:ext>
            </a:extLst>
          </p:cNvPr>
          <p:cNvSpPr txBox="1"/>
          <p:nvPr/>
        </p:nvSpPr>
        <p:spPr>
          <a:xfrm>
            <a:off x="10553691" y="3837094"/>
            <a:ext cx="617477" cy="338554"/>
          </a:xfrm>
          <a:prstGeom prst="rect">
            <a:avLst/>
          </a:prstGeom>
          <a:noFill/>
        </p:spPr>
        <p:txBody>
          <a:bodyPr wrap="none" rtlCol="0">
            <a:spAutoFit/>
          </a:bodyPr>
          <a:lstStyle/>
          <a:p>
            <a:pPr algn="ctr"/>
            <a:r>
              <a:rPr lang="en-US" altLang="ko-KR" sz="1600" dirty="0">
                <a:solidFill>
                  <a:schemeClr val="bg1">
                    <a:lumMod val="85000"/>
                  </a:schemeClr>
                </a:solidFill>
                <a:latin typeface="Arial" panose="020B0604020202020204" pitchFamily="34" charset="0"/>
              </a:rPr>
              <a:t>Data</a:t>
            </a:r>
          </a:p>
        </p:txBody>
      </p:sp>
      <p:sp>
        <p:nvSpPr>
          <p:cNvPr id="28" name="TextBox 27">
            <a:extLst>
              <a:ext uri="{FF2B5EF4-FFF2-40B4-BE49-F238E27FC236}">
                <a16:creationId xmlns:a16="http://schemas.microsoft.com/office/drawing/2014/main" id="{65C5FEE6-2866-47A6-8CEB-8EA1F50C00A6}"/>
              </a:ext>
            </a:extLst>
          </p:cNvPr>
          <p:cNvSpPr txBox="1"/>
          <p:nvPr/>
        </p:nvSpPr>
        <p:spPr>
          <a:xfrm>
            <a:off x="9541658" y="5213194"/>
            <a:ext cx="1329210" cy="307777"/>
          </a:xfrm>
          <a:prstGeom prst="rect">
            <a:avLst/>
          </a:prstGeom>
          <a:noFill/>
        </p:spPr>
        <p:txBody>
          <a:bodyPr wrap="none" rtlCol="0">
            <a:spAutoFit/>
          </a:bodyPr>
          <a:lstStyle/>
          <a:p>
            <a:r>
              <a:rPr lang="en-US" altLang="ko-KR" sz="1400" dirty="0">
                <a:solidFill>
                  <a:schemeClr val="bg1">
                    <a:lumMod val="85000"/>
                  </a:schemeClr>
                </a:solidFill>
                <a:latin typeface="Arial" panose="020B0604020202020204" pitchFamily="34" charset="0"/>
              </a:rPr>
              <a:t>④ Hash(Data)</a:t>
            </a:r>
            <a:endParaRPr lang="ko-KR" altLang="en-US" sz="1400" dirty="0">
              <a:solidFill>
                <a:schemeClr val="bg1">
                  <a:lumMod val="85000"/>
                </a:schemeClr>
              </a:solidFill>
              <a:latin typeface="Arial" panose="020B0604020202020204" pitchFamily="34" charset="0"/>
            </a:endParaRPr>
          </a:p>
        </p:txBody>
      </p:sp>
      <p:sp>
        <p:nvSpPr>
          <p:cNvPr id="29" name="TextBox 28">
            <a:extLst>
              <a:ext uri="{FF2B5EF4-FFF2-40B4-BE49-F238E27FC236}">
                <a16:creationId xmlns:a16="http://schemas.microsoft.com/office/drawing/2014/main" id="{484C9737-779B-4341-A46A-6E7EDA9BEE52}"/>
              </a:ext>
            </a:extLst>
          </p:cNvPr>
          <p:cNvSpPr txBox="1"/>
          <p:nvPr/>
        </p:nvSpPr>
        <p:spPr>
          <a:xfrm>
            <a:off x="10299070" y="4171374"/>
            <a:ext cx="1126719" cy="738664"/>
          </a:xfrm>
          <a:prstGeom prst="rect">
            <a:avLst/>
          </a:prstGeom>
          <a:noFill/>
          <a:ln>
            <a:solidFill>
              <a:schemeClr val="bg1">
                <a:lumMod val="85000"/>
              </a:schemeClr>
            </a:solidFill>
          </a:ln>
        </p:spPr>
        <p:txBody>
          <a:bodyPr wrap="none" rtlCol="0">
            <a:spAutoFit/>
          </a:bodyPr>
          <a:lstStyle/>
          <a:p>
            <a:r>
              <a:rPr lang="en-US" altLang="ko-KR" sz="1400" dirty="0">
                <a:solidFill>
                  <a:schemeClr val="bg1">
                    <a:lumMod val="85000"/>
                  </a:schemeClr>
                </a:solidFill>
                <a:latin typeface="Arial" panose="020B0604020202020204" pitchFamily="34" charset="0"/>
              </a:rPr>
              <a:t>From: A</a:t>
            </a:r>
          </a:p>
          <a:p>
            <a:r>
              <a:rPr lang="en-US" altLang="ko-KR" sz="1400" dirty="0">
                <a:solidFill>
                  <a:schemeClr val="bg1">
                    <a:lumMod val="85000"/>
                  </a:schemeClr>
                </a:solidFill>
                <a:latin typeface="Arial" panose="020B0604020202020204" pitchFamily="34" charset="0"/>
              </a:rPr>
              <a:t>To: B</a:t>
            </a:r>
          </a:p>
          <a:p>
            <a:r>
              <a:rPr lang="en-US" altLang="ko-KR" sz="1400" dirty="0">
                <a:solidFill>
                  <a:schemeClr val="bg1">
                    <a:lumMod val="85000"/>
                  </a:schemeClr>
                </a:solidFill>
                <a:latin typeface="Arial" panose="020B0604020202020204" pitchFamily="34" charset="0"/>
              </a:rPr>
              <a:t>Value: 1000</a:t>
            </a:r>
          </a:p>
        </p:txBody>
      </p:sp>
      <p:cxnSp>
        <p:nvCxnSpPr>
          <p:cNvPr id="33" name="직선 화살표 연결선 32">
            <a:extLst>
              <a:ext uri="{FF2B5EF4-FFF2-40B4-BE49-F238E27FC236}">
                <a16:creationId xmlns:a16="http://schemas.microsoft.com/office/drawing/2014/main" id="{C7E4DD5A-5D6F-48F9-B55C-7E47F03E5B0C}"/>
              </a:ext>
            </a:extLst>
          </p:cNvPr>
          <p:cNvCxnSpPr>
            <a:cxnSpLocks/>
          </p:cNvCxnSpPr>
          <p:nvPr/>
        </p:nvCxnSpPr>
        <p:spPr>
          <a:xfrm flipH="1">
            <a:off x="10862429" y="5002371"/>
            <a:ext cx="1" cy="760200"/>
          </a:xfrm>
          <a:prstGeom prst="straightConnector1">
            <a:avLst/>
          </a:prstGeom>
          <a:ln w="190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59709D72-4969-4221-8687-C5DCE9DAE508}"/>
              </a:ext>
            </a:extLst>
          </p:cNvPr>
          <p:cNvSpPr txBox="1"/>
          <p:nvPr/>
        </p:nvSpPr>
        <p:spPr>
          <a:xfrm>
            <a:off x="9448348" y="5830503"/>
            <a:ext cx="393056" cy="523220"/>
          </a:xfrm>
          <a:prstGeom prst="rect">
            <a:avLst/>
          </a:prstGeom>
          <a:noFill/>
        </p:spPr>
        <p:txBody>
          <a:bodyPr wrap="none" rtlCol="0">
            <a:spAutoFit/>
          </a:bodyPr>
          <a:lstStyle/>
          <a:p>
            <a:pPr algn="ctr"/>
            <a:r>
              <a:rPr lang="en-US" altLang="ko-KR" sz="1400" dirty="0">
                <a:solidFill>
                  <a:schemeClr val="bg1">
                    <a:lumMod val="85000"/>
                  </a:schemeClr>
                </a:solidFill>
                <a:latin typeface="Arial" panose="020B0604020202020204" pitchFamily="34" charset="0"/>
              </a:rPr>
              <a:t>⑥</a:t>
            </a:r>
          </a:p>
          <a:p>
            <a:pPr algn="ctr"/>
            <a:r>
              <a:rPr lang="en-US" altLang="ko-KR" sz="1400" dirty="0">
                <a:solidFill>
                  <a:schemeClr val="bg1">
                    <a:lumMod val="85000"/>
                  </a:schemeClr>
                </a:solidFill>
                <a:latin typeface="Arial" panose="020B0604020202020204" pitchFamily="34" charset="0"/>
              </a:rPr>
              <a:t>==</a:t>
            </a:r>
          </a:p>
        </p:txBody>
      </p:sp>
      <p:cxnSp>
        <p:nvCxnSpPr>
          <p:cNvPr id="47" name="직선 화살표 연결선 46">
            <a:extLst>
              <a:ext uri="{FF2B5EF4-FFF2-40B4-BE49-F238E27FC236}">
                <a16:creationId xmlns:a16="http://schemas.microsoft.com/office/drawing/2014/main" id="{A9360C32-4A2B-47CD-804E-53933042F673}"/>
              </a:ext>
            </a:extLst>
          </p:cNvPr>
          <p:cNvCxnSpPr>
            <a:cxnSpLocks/>
          </p:cNvCxnSpPr>
          <p:nvPr/>
        </p:nvCxnSpPr>
        <p:spPr>
          <a:xfrm>
            <a:off x="1643868" y="6188730"/>
            <a:ext cx="1916009" cy="12843"/>
          </a:xfrm>
          <a:prstGeom prst="straightConnector1">
            <a:avLst/>
          </a:prstGeom>
          <a:ln w="190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E3CAA61D-B890-45BE-90ED-26C89F40C4A0}"/>
              </a:ext>
            </a:extLst>
          </p:cNvPr>
          <p:cNvSpPr txBox="1"/>
          <p:nvPr/>
        </p:nvSpPr>
        <p:spPr>
          <a:xfrm>
            <a:off x="1564992" y="5863922"/>
            <a:ext cx="2036135" cy="307777"/>
          </a:xfrm>
          <a:prstGeom prst="rect">
            <a:avLst/>
          </a:prstGeom>
          <a:noFill/>
        </p:spPr>
        <p:txBody>
          <a:bodyPr wrap="none" rtlCol="0">
            <a:spAutoFit/>
          </a:bodyPr>
          <a:lstStyle/>
          <a:p>
            <a:r>
              <a:rPr lang="en-US" altLang="ko-KR" sz="1400" dirty="0">
                <a:solidFill>
                  <a:schemeClr val="bg1">
                    <a:lumMod val="85000"/>
                  </a:schemeClr>
                </a:solidFill>
                <a:latin typeface="Arial" panose="020B0604020202020204" pitchFamily="34" charset="0"/>
              </a:rPr>
              <a:t>② Encrypt(</a:t>
            </a:r>
            <a:r>
              <a:rPr lang="en-US" altLang="ko-KR" sz="1400" dirty="0">
                <a:solidFill>
                  <a:srgbClr val="FFC700"/>
                </a:solidFill>
                <a:latin typeface="Arial" panose="020B0604020202020204" pitchFamily="34" charset="0"/>
              </a:rPr>
              <a:t>6b68</a:t>
            </a:r>
            <a:r>
              <a:rPr lang="en-US" altLang="ko-KR" sz="1400" dirty="0">
                <a:solidFill>
                  <a:schemeClr val="bg1">
                    <a:lumMod val="85000"/>
                  </a:schemeClr>
                </a:solidFill>
                <a:latin typeface="Arial" panose="020B0604020202020204" pitchFamily="34" charset="0"/>
              </a:rPr>
              <a:t>, </a:t>
            </a:r>
            <a:r>
              <a:rPr lang="en-US" altLang="ko-KR" sz="1400" dirty="0">
                <a:solidFill>
                  <a:srgbClr val="EF296B"/>
                </a:solidFill>
                <a:latin typeface="Arial" panose="020B0604020202020204" pitchFamily="34" charset="0"/>
              </a:rPr>
              <a:t>KzJ2</a:t>
            </a:r>
            <a:r>
              <a:rPr lang="en-US" altLang="ko-KR" sz="1400" dirty="0">
                <a:solidFill>
                  <a:schemeClr val="bg1">
                    <a:lumMod val="85000"/>
                  </a:schemeClr>
                </a:solidFill>
                <a:latin typeface="Arial" panose="020B0604020202020204" pitchFamily="34" charset="0"/>
              </a:rPr>
              <a:t>)</a:t>
            </a:r>
            <a:endParaRPr lang="ko-KR" altLang="en-US" sz="1400" dirty="0">
              <a:solidFill>
                <a:schemeClr val="bg1">
                  <a:lumMod val="85000"/>
                </a:schemeClr>
              </a:solidFill>
              <a:latin typeface="Arial" panose="020B0604020202020204" pitchFamily="34" charset="0"/>
            </a:endParaRPr>
          </a:p>
        </p:txBody>
      </p:sp>
      <p:grpSp>
        <p:nvGrpSpPr>
          <p:cNvPr id="57" name="그룹 56">
            <a:extLst>
              <a:ext uri="{FF2B5EF4-FFF2-40B4-BE49-F238E27FC236}">
                <a16:creationId xmlns:a16="http://schemas.microsoft.com/office/drawing/2014/main" id="{17DF8EB5-BEE2-4602-BECE-4D4ED2A98BD5}"/>
              </a:ext>
            </a:extLst>
          </p:cNvPr>
          <p:cNvGrpSpPr/>
          <p:nvPr/>
        </p:nvGrpSpPr>
        <p:grpSpPr>
          <a:xfrm>
            <a:off x="8079312" y="5718203"/>
            <a:ext cx="764953" cy="648932"/>
            <a:chOff x="6585542" y="5524244"/>
            <a:chExt cx="764953" cy="648932"/>
          </a:xfrm>
        </p:grpSpPr>
        <p:sp>
          <p:nvSpPr>
            <p:cNvPr id="55" name="TextBox 54">
              <a:extLst>
                <a:ext uri="{FF2B5EF4-FFF2-40B4-BE49-F238E27FC236}">
                  <a16:creationId xmlns:a16="http://schemas.microsoft.com/office/drawing/2014/main" id="{68CE892E-4FC0-4D64-9E83-AC1359082C74}"/>
                </a:ext>
              </a:extLst>
            </p:cNvPr>
            <p:cNvSpPr txBox="1"/>
            <p:nvPr/>
          </p:nvSpPr>
          <p:spPr>
            <a:xfrm>
              <a:off x="6585542" y="5524244"/>
              <a:ext cx="764953" cy="338554"/>
            </a:xfrm>
            <a:prstGeom prst="rect">
              <a:avLst/>
            </a:prstGeom>
            <a:noFill/>
          </p:spPr>
          <p:txBody>
            <a:bodyPr wrap="none" rtlCol="0">
              <a:spAutoFit/>
            </a:bodyPr>
            <a:lstStyle/>
            <a:p>
              <a:pPr algn="ctr"/>
              <a:r>
                <a:rPr lang="en-US" altLang="ko-KR" sz="1600" dirty="0">
                  <a:solidFill>
                    <a:schemeClr val="bg1">
                      <a:lumMod val="85000"/>
                    </a:schemeClr>
                  </a:solidFill>
                  <a:latin typeface="Arial" panose="020B0604020202020204" pitchFamily="34" charset="0"/>
                </a:rPr>
                <a:t>Digest</a:t>
              </a:r>
            </a:p>
          </p:txBody>
        </p:sp>
        <p:sp>
          <p:nvSpPr>
            <p:cNvPr id="56" name="TextBox 55">
              <a:extLst>
                <a:ext uri="{FF2B5EF4-FFF2-40B4-BE49-F238E27FC236}">
                  <a16:creationId xmlns:a16="http://schemas.microsoft.com/office/drawing/2014/main" id="{4EE6A272-476B-44D0-ABC0-D8A94061EC40}"/>
                </a:ext>
              </a:extLst>
            </p:cNvPr>
            <p:cNvSpPr txBox="1"/>
            <p:nvPr/>
          </p:nvSpPr>
          <p:spPr>
            <a:xfrm>
              <a:off x="6676913" y="5865399"/>
              <a:ext cx="582211" cy="307777"/>
            </a:xfrm>
            <a:prstGeom prst="rect">
              <a:avLst/>
            </a:prstGeom>
            <a:noFill/>
            <a:ln>
              <a:solidFill>
                <a:schemeClr val="bg1">
                  <a:lumMod val="85000"/>
                </a:schemeClr>
              </a:solidFill>
            </a:ln>
          </p:spPr>
          <p:txBody>
            <a:bodyPr wrap="none" rtlCol="0">
              <a:spAutoFit/>
            </a:bodyPr>
            <a:lstStyle/>
            <a:p>
              <a:r>
                <a:rPr lang="en-US" altLang="ko-KR" sz="1400" dirty="0">
                  <a:solidFill>
                    <a:srgbClr val="FFC700"/>
                  </a:solidFill>
                  <a:latin typeface="Arial" panose="020B0604020202020204" pitchFamily="34" charset="0"/>
                </a:rPr>
                <a:t>6b68</a:t>
              </a:r>
              <a:endParaRPr lang="en-US" altLang="ko-KR" sz="1400" dirty="0">
                <a:solidFill>
                  <a:schemeClr val="bg1">
                    <a:lumMod val="85000"/>
                  </a:schemeClr>
                </a:solidFill>
                <a:latin typeface="Arial" panose="020B0604020202020204" pitchFamily="34" charset="0"/>
              </a:endParaRPr>
            </a:p>
          </p:txBody>
        </p:sp>
      </p:grpSp>
      <p:grpSp>
        <p:nvGrpSpPr>
          <p:cNvPr id="58" name="그룹 57">
            <a:extLst>
              <a:ext uri="{FF2B5EF4-FFF2-40B4-BE49-F238E27FC236}">
                <a16:creationId xmlns:a16="http://schemas.microsoft.com/office/drawing/2014/main" id="{BC5C33C3-E0A6-4D00-B6DC-94BB10CD38C7}"/>
              </a:ext>
            </a:extLst>
          </p:cNvPr>
          <p:cNvGrpSpPr/>
          <p:nvPr/>
        </p:nvGrpSpPr>
        <p:grpSpPr>
          <a:xfrm>
            <a:off x="10445488" y="5718203"/>
            <a:ext cx="833883" cy="648932"/>
            <a:chOff x="6551077" y="5524244"/>
            <a:chExt cx="833883" cy="648932"/>
          </a:xfrm>
        </p:grpSpPr>
        <p:sp>
          <p:nvSpPr>
            <p:cNvPr id="59" name="TextBox 58">
              <a:extLst>
                <a:ext uri="{FF2B5EF4-FFF2-40B4-BE49-F238E27FC236}">
                  <a16:creationId xmlns:a16="http://schemas.microsoft.com/office/drawing/2014/main" id="{0DF5330D-AA11-4516-AF0E-87AD167B38A7}"/>
                </a:ext>
              </a:extLst>
            </p:cNvPr>
            <p:cNvSpPr txBox="1"/>
            <p:nvPr/>
          </p:nvSpPr>
          <p:spPr>
            <a:xfrm>
              <a:off x="6551077" y="5524244"/>
              <a:ext cx="833883" cy="338554"/>
            </a:xfrm>
            <a:prstGeom prst="rect">
              <a:avLst/>
            </a:prstGeom>
            <a:noFill/>
          </p:spPr>
          <p:txBody>
            <a:bodyPr wrap="none" rtlCol="0">
              <a:spAutoFit/>
            </a:bodyPr>
            <a:lstStyle/>
            <a:p>
              <a:pPr algn="ctr"/>
              <a:r>
                <a:rPr lang="en-US" altLang="ko-KR" sz="1600" dirty="0">
                  <a:solidFill>
                    <a:schemeClr val="bg1">
                      <a:lumMod val="85000"/>
                    </a:schemeClr>
                  </a:solidFill>
                  <a:latin typeface="Arial" panose="020B0604020202020204" pitchFamily="34" charset="0"/>
                </a:rPr>
                <a:t>Digest`</a:t>
              </a:r>
            </a:p>
          </p:txBody>
        </p:sp>
        <p:sp>
          <p:nvSpPr>
            <p:cNvPr id="60" name="TextBox 59">
              <a:extLst>
                <a:ext uri="{FF2B5EF4-FFF2-40B4-BE49-F238E27FC236}">
                  <a16:creationId xmlns:a16="http://schemas.microsoft.com/office/drawing/2014/main" id="{C2EC5A6C-5BFC-4DB4-9C62-0D09A8E6AAF7}"/>
                </a:ext>
              </a:extLst>
            </p:cNvPr>
            <p:cNvSpPr txBox="1"/>
            <p:nvPr/>
          </p:nvSpPr>
          <p:spPr>
            <a:xfrm>
              <a:off x="6676913" y="5865399"/>
              <a:ext cx="582211" cy="307777"/>
            </a:xfrm>
            <a:prstGeom prst="rect">
              <a:avLst/>
            </a:prstGeom>
            <a:noFill/>
            <a:ln>
              <a:solidFill>
                <a:schemeClr val="bg1">
                  <a:lumMod val="85000"/>
                </a:schemeClr>
              </a:solidFill>
            </a:ln>
          </p:spPr>
          <p:txBody>
            <a:bodyPr wrap="none" rtlCol="0">
              <a:spAutoFit/>
            </a:bodyPr>
            <a:lstStyle/>
            <a:p>
              <a:r>
                <a:rPr lang="en-US" altLang="ko-KR" sz="1400" dirty="0">
                  <a:solidFill>
                    <a:srgbClr val="DBAC7D"/>
                  </a:solidFill>
                  <a:latin typeface="Arial" panose="020B0604020202020204" pitchFamily="34" charset="0"/>
                </a:rPr>
                <a:t>6b68</a:t>
              </a:r>
            </a:p>
          </p:txBody>
        </p:sp>
      </p:grpSp>
      <p:grpSp>
        <p:nvGrpSpPr>
          <p:cNvPr id="61" name="그룹 60">
            <a:extLst>
              <a:ext uri="{FF2B5EF4-FFF2-40B4-BE49-F238E27FC236}">
                <a16:creationId xmlns:a16="http://schemas.microsoft.com/office/drawing/2014/main" id="{AFCE2031-0278-4C52-956E-832A6E6FBB18}"/>
              </a:ext>
            </a:extLst>
          </p:cNvPr>
          <p:cNvGrpSpPr/>
          <p:nvPr/>
        </p:nvGrpSpPr>
        <p:grpSpPr>
          <a:xfrm>
            <a:off x="885105" y="5718203"/>
            <a:ext cx="764953" cy="648932"/>
            <a:chOff x="6585542" y="5524244"/>
            <a:chExt cx="764953" cy="648932"/>
          </a:xfrm>
        </p:grpSpPr>
        <p:sp>
          <p:nvSpPr>
            <p:cNvPr id="62" name="TextBox 61">
              <a:extLst>
                <a:ext uri="{FF2B5EF4-FFF2-40B4-BE49-F238E27FC236}">
                  <a16:creationId xmlns:a16="http://schemas.microsoft.com/office/drawing/2014/main" id="{9D3D2E52-02D2-4793-B59F-8A7BFA701FB1}"/>
                </a:ext>
              </a:extLst>
            </p:cNvPr>
            <p:cNvSpPr txBox="1"/>
            <p:nvPr/>
          </p:nvSpPr>
          <p:spPr>
            <a:xfrm>
              <a:off x="6585542" y="5524244"/>
              <a:ext cx="764953" cy="338554"/>
            </a:xfrm>
            <a:prstGeom prst="rect">
              <a:avLst/>
            </a:prstGeom>
            <a:noFill/>
          </p:spPr>
          <p:txBody>
            <a:bodyPr wrap="none" rtlCol="0">
              <a:spAutoFit/>
            </a:bodyPr>
            <a:lstStyle/>
            <a:p>
              <a:pPr algn="ctr"/>
              <a:r>
                <a:rPr lang="en-US" altLang="ko-KR" sz="1600" dirty="0">
                  <a:solidFill>
                    <a:schemeClr val="bg1">
                      <a:lumMod val="85000"/>
                    </a:schemeClr>
                  </a:solidFill>
                  <a:latin typeface="Arial" panose="020B0604020202020204" pitchFamily="34" charset="0"/>
                </a:rPr>
                <a:t>Digest</a:t>
              </a:r>
            </a:p>
          </p:txBody>
        </p:sp>
        <p:sp>
          <p:nvSpPr>
            <p:cNvPr id="63" name="TextBox 62">
              <a:extLst>
                <a:ext uri="{FF2B5EF4-FFF2-40B4-BE49-F238E27FC236}">
                  <a16:creationId xmlns:a16="http://schemas.microsoft.com/office/drawing/2014/main" id="{D2ED0585-DBA3-448B-BA7D-334872A57454}"/>
                </a:ext>
              </a:extLst>
            </p:cNvPr>
            <p:cNvSpPr txBox="1"/>
            <p:nvPr/>
          </p:nvSpPr>
          <p:spPr>
            <a:xfrm>
              <a:off x="6676913" y="5865399"/>
              <a:ext cx="582211" cy="307777"/>
            </a:xfrm>
            <a:prstGeom prst="rect">
              <a:avLst/>
            </a:prstGeom>
            <a:noFill/>
            <a:ln>
              <a:solidFill>
                <a:schemeClr val="bg1">
                  <a:lumMod val="85000"/>
                </a:schemeClr>
              </a:solidFill>
            </a:ln>
          </p:spPr>
          <p:txBody>
            <a:bodyPr wrap="none" rtlCol="0">
              <a:spAutoFit/>
            </a:bodyPr>
            <a:lstStyle/>
            <a:p>
              <a:pPr algn="ctr"/>
              <a:r>
                <a:rPr lang="en-US" altLang="ko-KR" sz="1400" dirty="0">
                  <a:solidFill>
                    <a:srgbClr val="FFC700"/>
                  </a:solidFill>
                  <a:latin typeface="Arial" panose="020B0604020202020204" pitchFamily="34" charset="0"/>
                </a:rPr>
                <a:t>6b68</a:t>
              </a:r>
            </a:p>
          </p:txBody>
        </p:sp>
      </p:grpSp>
      <p:grpSp>
        <p:nvGrpSpPr>
          <p:cNvPr id="64" name="그룹 63">
            <a:extLst>
              <a:ext uri="{FF2B5EF4-FFF2-40B4-BE49-F238E27FC236}">
                <a16:creationId xmlns:a16="http://schemas.microsoft.com/office/drawing/2014/main" id="{C1EE2EA6-57A9-4B34-ADBA-BA0A30F3C965}"/>
              </a:ext>
            </a:extLst>
          </p:cNvPr>
          <p:cNvGrpSpPr/>
          <p:nvPr/>
        </p:nvGrpSpPr>
        <p:grpSpPr>
          <a:xfrm>
            <a:off x="3464035" y="5718203"/>
            <a:ext cx="1061509" cy="648932"/>
            <a:chOff x="6437265" y="5524244"/>
            <a:chExt cx="1061509" cy="648932"/>
          </a:xfrm>
        </p:grpSpPr>
        <p:sp>
          <p:nvSpPr>
            <p:cNvPr id="65" name="TextBox 64">
              <a:extLst>
                <a:ext uri="{FF2B5EF4-FFF2-40B4-BE49-F238E27FC236}">
                  <a16:creationId xmlns:a16="http://schemas.microsoft.com/office/drawing/2014/main" id="{0A482532-58DF-4B66-A155-64E7105C3690}"/>
                </a:ext>
              </a:extLst>
            </p:cNvPr>
            <p:cNvSpPr txBox="1"/>
            <p:nvPr/>
          </p:nvSpPr>
          <p:spPr>
            <a:xfrm>
              <a:off x="6437265" y="5524244"/>
              <a:ext cx="1061509" cy="338554"/>
            </a:xfrm>
            <a:prstGeom prst="rect">
              <a:avLst/>
            </a:prstGeom>
            <a:noFill/>
          </p:spPr>
          <p:txBody>
            <a:bodyPr wrap="none" rtlCol="0">
              <a:spAutoFit/>
            </a:bodyPr>
            <a:lstStyle/>
            <a:p>
              <a:pPr algn="ctr"/>
              <a:r>
                <a:rPr lang="en-US" altLang="ko-KR" sz="1600" dirty="0">
                  <a:solidFill>
                    <a:schemeClr val="bg1">
                      <a:lumMod val="85000"/>
                    </a:schemeClr>
                  </a:solidFill>
                  <a:latin typeface="Arial" panose="020B0604020202020204" pitchFamily="34" charset="0"/>
                </a:rPr>
                <a:t>Signature</a:t>
              </a:r>
            </a:p>
          </p:txBody>
        </p:sp>
        <p:sp>
          <p:nvSpPr>
            <p:cNvPr id="66" name="TextBox 65">
              <a:extLst>
                <a:ext uri="{FF2B5EF4-FFF2-40B4-BE49-F238E27FC236}">
                  <a16:creationId xmlns:a16="http://schemas.microsoft.com/office/drawing/2014/main" id="{EBA6EAEE-080B-4C20-B782-56C40EDB51A4}"/>
                </a:ext>
              </a:extLst>
            </p:cNvPr>
            <p:cNvSpPr txBox="1"/>
            <p:nvPr/>
          </p:nvSpPr>
          <p:spPr>
            <a:xfrm>
              <a:off x="6676913" y="5865399"/>
              <a:ext cx="582211" cy="307777"/>
            </a:xfrm>
            <a:prstGeom prst="rect">
              <a:avLst/>
            </a:prstGeom>
            <a:noFill/>
            <a:ln>
              <a:solidFill>
                <a:schemeClr val="bg1">
                  <a:lumMod val="85000"/>
                </a:schemeClr>
              </a:solidFill>
            </a:ln>
          </p:spPr>
          <p:txBody>
            <a:bodyPr wrap="none" rtlCol="0">
              <a:spAutoFit/>
            </a:bodyPr>
            <a:lstStyle/>
            <a:p>
              <a:pPr algn="ctr"/>
              <a:r>
                <a:rPr lang="en-US" altLang="ko-KR" sz="1400" dirty="0">
                  <a:solidFill>
                    <a:srgbClr val="00C8EB"/>
                  </a:solidFill>
                  <a:latin typeface="Arial" panose="020B0604020202020204" pitchFamily="34" charset="0"/>
                </a:rPr>
                <a:t>e2a6</a:t>
              </a:r>
            </a:p>
          </p:txBody>
        </p:sp>
      </p:grpSp>
      <p:grpSp>
        <p:nvGrpSpPr>
          <p:cNvPr id="84" name="그룹 83">
            <a:extLst>
              <a:ext uri="{FF2B5EF4-FFF2-40B4-BE49-F238E27FC236}">
                <a16:creationId xmlns:a16="http://schemas.microsoft.com/office/drawing/2014/main" id="{9780F092-9F53-4AFA-B0C6-A393991AF92D}"/>
              </a:ext>
            </a:extLst>
          </p:cNvPr>
          <p:cNvGrpSpPr/>
          <p:nvPr/>
        </p:nvGrpSpPr>
        <p:grpSpPr>
          <a:xfrm>
            <a:off x="5538633" y="3837094"/>
            <a:ext cx="1126719" cy="1721529"/>
            <a:chOff x="5249878" y="3837094"/>
            <a:chExt cx="1126719" cy="1721529"/>
          </a:xfrm>
        </p:grpSpPr>
        <p:sp>
          <p:nvSpPr>
            <p:cNvPr id="37" name="TextBox 36">
              <a:extLst>
                <a:ext uri="{FF2B5EF4-FFF2-40B4-BE49-F238E27FC236}">
                  <a16:creationId xmlns:a16="http://schemas.microsoft.com/office/drawing/2014/main" id="{5A44214B-B5F9-4712-9D5A-76296B53FAD5}"/>
                </a:ext>
              </a:extLst>
            </p:cNvPr>
            <p:cNvSpPr txBox="1"/>
            <p:nvPr/>
          </p:nvSpPr>
          <p:spPr>
            <a:xfrm>
              <a:off x="5504499" y="3837094"/>
              <a:ext cx="617477" cy="338554"/>
            </a:xfrm>
            <a:prstGeom prst="rect">
              <a:avLst/>
            </a:prstGeom>
            <a:noFill/>
          </p:spPr>
          <p:txBody>
            <a:bodyPr wrap="none" rtlCol="0">
              <a:spAutoFit/>
            </a:bodyPr>
            <a:lstStyle/>
            <a:p>
              <a:pPr algn="ctr"/>
              <a:r>
                <a:rPr lang="en-US" altLang="ko-KR" sz="1600" dirty="0">
                  <a:solidFill>
                    <a:schemeClr val="bg1">
                      <a:lumMod val="85000"/>
                    </a:schemeClr>
                  </a:solidFill>
                  <a:latin typeface="Arial" panose="020B0604020202020204" pitchFamily="34" charset="0"/>
                </a:rPr>
                <a:t>Data</a:t>
              </a:r>
            </a:p>
          </p:txBody>
        </p:sp>
        <p:sp>
          <p:nvSpPr>
            <p:cNvPr id="38" name="TextBox 37">
              <a:extLst>
                <a:ext uri="{FF2B5EF4-FFF2-40B4-BE49-F238E27FC236}">
                  <a16:creationId xmlns:a16="http://schemas.microsoft.com/office/drawing/2014/main" id="{BB97A78A-38B2-4475-8CAB-85C24F2D4EE1}"/>
                </a:ext>
              </a:extLst>
            </p:cNvPr>
            <p:cNvSpPr txBox="1"/>
            <p:nvPr/>
          </p:nvSpPr>
          <p:spPr>
            <a:xfrm>
              <a:off x="5249878" y="4171374"/>
              <a:ext cx="1126719" cy="738664"/>
            </a:xfrm>
            <a:prstGeom prst="rect">
              <a:avLst/>
            </a:prstGeom>
            <a:noFill/>
            <a:ln>
              <a:solidFill>
                <a:schemeClr val="bg1">
                  <a:lumMod val="85000"/>
                </a:schemeClr>
              </a:solidFill>
            </a:ln>
          </p:spPr>
          <p:txBody>
            <a:bodyPr wrap="none" rtlCol="0">
              <a:spAutoFit/>
            </a:bodyPr>
            <a:lstStyle/>
            <a:p>
              <a:r>
                <a:rPr lang="en-US" altLang="ko-KR" sz="1400" dirty="0">
                  <a:solidFill>
                    <a:schemeClr val="bg1">
                      <a:lumMod val="85000"/>
                    </a:schemeClr>
                  </a:solidFill>
                  <a:latin typeface="Arial" panose="020B0604020202020204" pitchFamily="34" charset="0"/>
                </a:rPr>
                <a:t>From: A</a:t>
              </a:r>
            </a:p>
            <a:p>
              <a:r>
                <a:rPr lang="en-US" altLang="ko-KR" sz="1400" dirty="0">
                  <a:solidFill>
                    <a:schemeClr val="bg1">
                      <a:lumMod val="85000"/>
                    </a:schemeClr>
                  </a:solidFill>
                  <a:latin typeface="Arial" panose="020B0604020202020204" pitchFamily="34" charset="0"/>
                </a:rPr>
                <a:t>To: B</a:t>
              </a:r>
            </a:p>
            <a:p>
              <a:r>
                <a:rPr lang="en-US" altLang="ko-KR" sz="1400" dirty="0">
                  <a:solidFill>
                    <a:schemeClr val="bg1">
                      <a:lumMod val="85000"/>
                    </a:schemeClr>
                  </a:solidFill>
                  <a:latin typeface="Arial" panose="020B0604020202020204" pitchFamily="34" charset="0"/>
                </a:rPr>
                <a:t>Value: 1000</a:t>
              </a:r>
            </a:p>
          </p:txBody>
        </p:sp>
        <p:sp>
          <p:nvSpPr>
            <p:cNvPr id="67" name="TextBox 66">
              <a:extLst>
                <a:ext uri="{FF2B5EF4-FFF2-40B4-BE49-F238E27FC236}">
                  <a16:creationId xmlns:a16="http://schemas.microsoft.com/office/drawing/2014/main" id="{764191BD-2808-4380-9F93-C9770695DBC5}"/>
                </a:ext>
              </a:extLst>
            </p:cNvPr>
            <p:cNvSpPr txBox="1"/>
            <p:nvPr/>
          </p:nvSpPr>
          <p:spPr>
            <a:xfrm>
              <a:off x="5249878" y="4912292"/>
              <a:ext cx="1126719" cy="307777"/>
            </a:xfrm>
            <a:prstGeom prst="rect">
              <a:avLst/>
            </a:prstGeom>
            <a:noFill/>
            <a:ln>
              <a:solidFill>
                <a:schemeClr val="bg1">
                  <a:lumMod val="85000"/>
                </a:schemeClr>
              </a:solidFill>
            </a:ln>
          </p:spPr>
          <p:txBody>
            <a:bodyPr wrap="square" rtlCol="0">
              <a:spAutoFit/>
            </a:bodyPr>
            <a:lstStyle/>
            <a:p>
              <a:pPr algn="ctr"/>
              <a:r>
                <a:rPr lang="en-US" altLang="ko-KR" sz="1400" dirty="0">
                  <a:solidFill>
                    <a:srgbClr val="00C8EB"/>
                  </a:solidFill>
                  <a:latin typeface="Arial" panose="020B0604020202020204" pitchFamily="34" charset="0"/>
                </a:rPr>
                <a:t>e2a6</a:t>
              </a:r>
            </a:p>
          </p:txBody>
        </p:sp>
        <p:sp>
          <p:nvSpPr>
            <p:cNvPr id="68" name="TextBox 67">
              <a:extLst>
                <a:ext uri="{FF2B5EF4-FFF2-40B4-BE49-F238E27FC236}">
                  <a16:creationId xmlns:a16="http://schemas.microsoft.com/office/drawing/2014/main" id="{8C0CA491-11D8-40EA-94D5-61AEE79F5905}"/>
                </a:ext>
              </a:extLst>
            </p:cNvPr>
            <p:cNvSpPr txBox="1"/>
            <p:nvPr/>
          </p:nvSpPr>
          <p:spPr>
            <a:xfrm>
              <a:off x="5249878" y="5220069"/>
              <a:ext cx="1126719" cy="338554"/>
            </a:xfrm>
            <a:prstGeom prst="rect">
              <a:avLst/>
            </a:prstGeom>
            <a:noFill/>
          </p:spPr>
          <p:txBody>
            <a:bodyPr wrap="square" rtlCol="0">
              <a:spAutoFit/>
            </a:bodyPr>
            <a:lstStyle/>
            <a:p>
              <a:pPr algn="ctr"/>
              <a:r>
                <a:rPr lang="en-US" altLang="ko-KR" sz="1600" dirty="0">
                  <a:solidFill>
                    <a:schemeClr val="bg1">
                      <a:lumMod val="85000"/>
                    </a:schemeClr>
                  </a:solidFill>
                  <a:latin typeface="Arial" panose="020B0604020202020204" pitchFamily="34" charset="0"/>
                </a:rPr>
                <a:t>Signature</a:t>
              </a:r>
            </a:p>
          </p:txBody>
        </p:sp>
      </p:grpSp>
      <p:cxnSp>
        <p:nvCxnSpPr>
          <p:cNvPr id="69" name="직선 화살표 연결선 68">
            <a:extLst>
              <a:ext uri="{FF2B5EF4-FFF2-40B4-BE49-F238E27FC236}">
                <a16:creationId xmlns:a16="http://schemas.microsoft.com/office/drawing/2014/main" id="{B1DAF59D-0D07-43CA-A183-CA5F247B736F}"/>
              </a:ext>
            </a:extLst>
          </p:cNvPr>
          <p:cNvCxnSpPr>
            <a:cxnSpLocks/>
          </p:cNvCxnSpPr>
          <p:nvPr/>
        </p:nvCxnSpPr>
        <p:spPr>
          <a:xfrm>
            <a:off x="6756723" y="5220069"/>
            <a:ext cx="1314151" cy="969705"/>
          </a:xfrm>
          <a:prstGeom prst="straightConnector1">
            <a:avLst/>
          </a:prstGeom>
          <a:ln w="190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5AA59762-6036-4815-8E83-1B1C07D7A4D9}"/>
              </a:ext>
            </a:extLst>
          </p:cNvPr>
          <p:cNvSpPr txBox="1"/>
          <p:nvPr/>
        </p:nvSpPr>
        <p:spPr>
          <a:xfrm>
            <a:off x="7649789" y="5469707"/>
            <a:ext cx="2332690" cy="307777"/>
          </a:xfrm>
          <a:prstGeom prst="rect">
            <a:avLst/>
          </a:prstGeom>
          <a:noFill/>
        </p:spPr>
        <p:txBody>
          <a:bodyPr wrap="none" rtlCol="0">
            <a:spAutoFit/>
          </a:bodyPr>
          <a:lstStyle/>
          <a:p>
            <a:r>
              <a:rPr lang="en-US" altLang="ko-KR" sz="1400" dirty="0">
                <a:solidFill>
                  <a:schemeClr val="bg1">
                    <a:lumMod val="85000"/>
                  </a:schemeClr>
                </a:solidFill>
                <a:latin typeface="Arial" panose="020B0604020202020204" pitchFamily="34" charset="0"/>
              </a:rPr>
              <a:t>⑤ Decrypt(</a:t>
            </a:r>
            <a:r>
              <a:rPr lang="en-US" altLang="ko-KR" sz="1400" dirty="0">
                <a:solidFill>
                  <a:srgbClr val="00C8EB"/>
                </a:solidFill>
                <a:latin typeface="Arial" panose="020B0604020202020204" pitchFamily="34" charset="0"/>
              </a:rPr>
              <a:t>e2a6</a:t>
            </a:r>
            <a:r>
              <a:rPr lang="en-US" altLang="ko-KR" sz="1400" dirty="0">
                <a:solidFill>
                  <a:schemeClr val="bg1">
                    <a:lumMod val="85000"/>
                  </a:schemeClr>
                </a:solidFill>
                <a:latin typeface="Arial" panose="020B0604020202020204" pitchFamily="34" charset="0"/>
              </a:rPr>
              <a:t>, </a:t>
            </a:r>
            <a:r>
              <a:rPr lang="en-US" altLang="ko-KR" sz="1400" dirty="0">
                <a:solidFill>
                  <a:srgbClr val="0071FF"/>
                </a:solidFill>
                <a:latin typeface="Arial" panose="020B0604020202020204" pitchFamily="34" charset="0"/>
              </a:rPr>
              <a:t>18f517fc</a:t>
            </a:r>
            <a:r>
              <a:rPr lang="en-US" altLang="ko-KR" sz="1400" dirty="0">
                <a:solidFill>
                  <a:schemeClr val="bg1">
                    <a:lumMod val="85000"/>
                  </a:schemeClr>
                </a:solidFill>
                <a:latin typeface="Arial" panose="020B0604020202020204" pitchFamily="34" charset="0"/>
              </a:rPr>
              <a:t>)</a:t>
            </a:r>
            <a:endParaRPr lang="ko-KR" altLang="en-US" sz="1400" dirty="0">
              <a:solidFill>
                <a:schemeClr val="bg1">
                  <a:lumMod val="85000"/>
                </a:schemeClr>
              </a:solidFill>
              <a:latin typeface="Arial" panose="020B0604020202020204" pitchFamily="34" charset="0"/>
            </a:endParaRPr>
          </a:p>
        </p:txBody>
      </p:sp>
      <p:cxnSp>
        <p:nvCxnSpPr>
          <p:cNvPr id="73" name="직선 화살표 연결선 72">
            <a:extLst>
              <a:ext uri="{FF2B5EF4-FFF2-40B4-BE49-F238E27FC236}">
                <a16:creationId xmlns:a16="http://schemas.microsoft.com/office/drawing/2014/main" id="{61499179-0242-476F-B9C5-529152F752C3}"/>
              </a:ext>
            </a:extLst>
          </p:cNvPr>
          <p:cNvCxnSpPr>
            <a:cxnSpLocks/>
          </p:cNvCxnSpPr>
          <p:nvPr/>
        </p:nvCxnSpPr>
        <p:spPr>
          <a:xfrm>
            <a:off x="2035056" y="4528153"/>
            <a:ext cx="3238213" cy="0"/>
          </a:xfrm>
          <a:prstGeom prst="straightConnector1">
            <a:avLst/>
          </a:prstGeom>
          <a:ln w="190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5" name="직선 화살표 연결선 74">
            <a:extLst>
              <a:ext uri="{FF2B5EF4-FFF2-40B4-BE49-F238E27FC236}">
                <a16:creationId xmlns:a16="http://schemas.microsoft.com/office/drawing/2014/main" id="{2F62E83D-4FC2-4CC6-885A-D29C7D5716C2}"/>
              </a:ext>
            </a:extLst>
          </p:cNvPr>
          <p:cNvCxnSpPr>
            <a:cxnSpLocks/>
          </p:cNvCxnSpPr>
          <p:nvPr/>
        </p:nvCxnSpPr>
        <p:spPr>
          <a:xfrm>
            <a:off x="6814834" y="4528153"/>
            <a:ext cx="3188564" cy="0"/>
          </a:xfrm>
          <a:prstGeom prst="straightConnector1">
            <a:avLst/>
          </a:prstGeom>
          <a:ln w="190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6" name="직선 화살표 연결선 75">
            <a:extLst>
              <a:ext uri="{FF2B5EF4-FFF2-40B4-BE49-F238E27FC236}">
                <a16:creationId xmlns:a16="http://schemas.microsoft.com/office/drawing/2014/main" id="{32771523-7FE9-4F76-95E3-390D3D940D06}"/>
              </a:ext>
            </a:extLst>
          </p:cNvPr>
          <p:cNvCxnSpPr>
            <a:cxnSpLocks/>
          </p:cNvCxnSpPr>
          <p:nvPr/>
        </p:nvCxnSpPr>
        <p:spPr>
          <a:xfrm flipV="1">
            <a:off x="4364400" y="5289704"/>
            <a:ext cx="1104286" cy="923542"/>
          </a:xfrm>
          <a:prstGeom prst="straightConnector1">
            <a:avLst/>
          </a:prstGeom>
          <a:ln w="190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1" name="TextBox 80">
            <a:extLst>
              <a:ext uri="{FF2B5EF4-FFF2-40B4-BE49-F238E27FC236}">
                <a16:creationId xmlns:a16="http://schemas.microsoft.com/office/drawing/2014/main" id="{6C74A68C-E4DF-47E9-A93C-CF93EADB9738}"/>
              </a:ext>
            </a:extLst>
          </p:cNvPr>
          <p:cNvSpPr txBox="1"/>
          <p:nvPr/>
        </p:nvSpPr>
        <p:spPr>
          <a:xfrm>
            <a:off x="5030375" y="1649753"/>
            <a:ext cx="2127121" cy="553998"/>
          </a:xfrm>
          <a:prstGeom prst="rect">
            <a:avLst/>
          </a:prstGeom>
          <a:noFill/>
        </p:spPr>
        <p:txBody>
          <a:bodyPr wrap="none" rtlCol="0">
            <a:spAutoFit/>
          </a:bodyPr>
          <a:lstStyle/>
          <a:p>
            <a:pPr algn="ctr"/>
            <a:r>
              <a:rPr lang="en-US" altLang="ko-KR" sz="3000" dirty="0">
                <a:solidFill>
                  <a:schemeClr val="bg1">
                    <a:lumMod val="85000"/>
                  </a:schemeClr>
                </a:solidFill>
                <a:latin typeface="Arial" panose="020B0604020202020204" pitchFamily="34" charset="0"/>
              </a:rPr>
              <a:t>Public Area</a:t>
            </a:r>
          </a:p>
        </p:txBody>
      </p:sp>
      <p:sp>
        <p:nvSpPr>
          <p:cNvPr id="82" name="TextBox 81">
            <a:extLst>
              <a:ext uri="{FF2B5EF4-FFF2-40B4-BE49-F238E27FC236}">
                <a16:creationId xmlns:a16="http://schemas.microsoft.com/office/drawing/2014/main" id="{958DD573-2A81-4BCC-89FA-1325B95DB05E}"/>
              </a:ext>
            </a:extLst>
          </p:cNvPr>
          <p:cNvSpPr txBox="1"/>
          <p:nvPr/>
        </p:nvSpPr>
        <p:spPr>
          <a:xfrm>
            <a:off x="543795" y="2564407"/>
            <a:ext cx="1809021" cy="400110"/>
          </a:xfrm>
          <a:prstGeom prst="rect">
            <a:avLst/>
          </a:prstGeom>
          <a:noFill/>
        </p:spPr>
        <p:txBody>
          <a:bodyPr wrap="none" rtlCol="0">
            <a:spAutoFit/>
          </a:bodyPr>
          <a:lstStyle/>
          <a:p>
            <a:pPr algn="ctr"/>
            <a:r>
              <a:rPr lang="en-US" altLang="ko-KR" sz="2000" dirty="0">
                <a:solidFill>
                  <a:schemeClr val="bg1">
                    <a:lumMod val="85000"/>
                  </a:schemeClr>
                </a:solidFill>
                <a:latin typeface="Arial" panose="020B0604020202020204" pitchFamily="34" charset="0"/>
              </a:rPr>
              <a:t>A Private Area</a:t>
            </a:r>
          </a:p>
        </p:txBody>
      </p:sp>
      <p:sp>
        <p:nvSpPr>
          <p:cNvPr id="83" name="TextBox 82">
            <a:extLst>
              <a:ext uri="{FF2B5EF4-FFF2-40B4-BE49-F238E27FC236}">
                <a16:creationId xmlns:a16="http://schemas.microsoft.com/office/drawing/2014/main" id="{66E9FB74-0B3E-4BEB-95BB-3F1148B24886}"/>
              </a:ext>
            </a:extLst>
          </p:cNvPr>
          <p:cNvSpPr txBox="1"/>
          <p:nvPr/>
        </p:nvSpPr>
        <p:spPr>
          <a:xfrm>
            <a:off x="9788155" y="2564407"/>
            <a:ext cx="1823191" cy="400110"/>
          </a:xfrm>
          <a:prstGeom prst="rect">
            <a:avLst/>
          </a:prstGeom>
          <a:noFill/>
        </p:spPr>
        <p:txBody>
          <a:bodyPr wrap="none" rtlCol="0">
            <a:spAutoFit/>
          </a:bodyPr>
          <a:lstStyle/>
          <a:p>
            <a:pPr algn="r"/>
            <a:r>
              <a:rPr lang="en-US" altLang="ko-KR" sz="2000" dirty="0">
                <a:solidFill>
                  <a:schemeClr val="bg1">
                    <a:lumMod val="85000"/>
                  </a:schemeClr>
                </a:solidFill>
                <a:latin typeface="Arial" panose="020B0604020202020204" pitchFamily="34" charset="0"/>
              </a:rPr>
              <a:t>B Private Area</a:t>
            </a:r>
          </a:p>
        </p:txBody>
      </p:sp>
      <p:sp>
        <p:nvSpPr>
          <p:cNvPr id="92" name="TextBox 91">
            <a:extLst>
              <a:ext uri="{FF2B5EF4-FFF2-40B4-BE49-F238E27FC236}">
                <a16:creationId xmlns:a16="http://schemas.microsoft.com/office/drawing/2014/main" id="{F1039E45-EBD3-4FC6-9488-B270A3B50399}"/>
              </a:ext>
            </a:extLst>
          </p:cNvPr>
          <p:cNvSpPr txBox="1"/>
          <p:nvPr/>
        </p:nvSpPr>
        <p:spPr>
          <a:xfrm>
            <a:off x="6096000" y="668226"/>
            <a:ext cx="5766780" cy="923330"/>
          </a:xfrm>
          <a:prstGeom prst="rect">
            <a:avLst/>
          </a:prstGeom>
          <a:noFill/>
        </p:spPr>
        <p:txBody>
          <a:bodyPr wrap="square" rtlCol="0">
            <a:spAutoFit/>
          </a:bodyPr>
          <a:lstStyle/>
          <a:p>
            <a:r>
              <a:rPr lang="en-US" altLang="ko-KR" dirty="0">
                <a:solidFill>
                  <a:schemeClr val="bg1">
                    <a:lumMod val="85000"/>
                  </a:schemeClr>
                </a:solidFill>
                <a:latin typeface="Arial" panose="020B0604020202020204" pitchFamily="34" charset="0"/>
              </a:rPr>
              <a:t>④ </a:t>
            </a:r>
            <a:r>
              <a:rPr lang="ko-KR" altLang="en-US" dirty="0" err="1">
                <a:solidFill>
                  <a:schemeClr val="bg1">
                    <a:lumMod val="85000"/>
                  </a:schemeClr>
                </a:solidFill>
                <a:latin typeface="Arial" panose="020B0604020202020204" pitchFamily="34" charset="0"/>
              </a:rPr>
              <a:t>전송받은</a:t>
            </a:r>
            <a:r>
              <a:rPr lang="ko-KR" altLang="en-US" dirty="0">
                <a:solidFill>
                  <a:schemeClr val="bg1">
                    <a:lumMod val="85000"/>
                  </a:schemeClr>
                </a:solidFill>
                <a:latin typeface="Arial" panose="020B0604020202020204" pitchFamily="34" charset="0"/>
              </a:rPr>
              <a:t> </a:t>
            </a:r>
            <a:r>
              <a:rPr lang="en-US" altLang="ko-KR" dirty="0">
                <a:solidFill>
                  <a:schemeClr val="bg1">
                    <a:lumMod val="85000"/>
                  </a:schemeClr>
                </a:solidFill>
                <a:latin typeface="Arial" panose="020B0604020202020204" pitchFamily="34" charset="0"/>
              </a:rPr>
              <a:t>Data</a:t>
            </a:r>
            <a:r>
              <a:rPr lang="ko-KR" altLang="en-US" dirty="0">
                <a:solidFill>
                  <a:schemeClr val="bg1">
                    <a:lumMod val="85000"/>
                  </a:schemeClr>
                </a:solidFill>
                <a:latin typeface="Arial" panose="020B0604020202020204" pitchFamily="34" charset="0"/>
              </a:rPr>
              <a:t>를 </a:t>
            </a:r>
            <a:r>
              <a:rPr lang="en-US" altLang="ko-KR" dirty="0">
                <a:solidFill>
                  <a:schemeClr val="bg1">
                    <a:lumMod val="85000"/>
                  </a:schemeClr>
                </a:solidFill>
                <a:latin typeface="Arial" panose="020B0604020202020204" pitchFamily="34" charset="0"/>
              </a:rPr>
              <a:t>Hash</a:t>
            </a:r>
            <a:r>
              <a:rPr lang="ko-KR" altLang="en-US" dirty="0">
                <a:solidFill>
                  <a:schemeClr val="bg1">
                    <a:lumMod val="85000"/>
                  </a:schemeClr>
                </a:solidFill>
                <a:latin typeface="Arial" panose="020B0604020202020204" pitchFamily="34" charset="0"/>
              </a:rPr>
              <a:t> 함수로 </a:t>
            </a:r>
            <a:r>
              <a:rPr lang="en-US" altLang="ko-KR" dirty="0">
                <a:solidFill>
                  <a:schemeClr val="bg1">
                    <a:lumMod val="85000"/>
                  </a:schemeClr>
                </a:solidFill>
                <a:latin typeface="Arial" panose="020B0604020202020204" pitchFamily="34" charset="0"/>
              </a:rPr>
              <a:t>Digest` </a:t>
            </a:r>
            <a:r>
              <a:rPr lang="ko-KR" altLang="en-US" dirty="0">
                <a:solidFill>
                  <a:schemeClr val="bg1">
                    <a:lumMod val="85000"/>
                  </a:schemeClr>
                </a:solidFill>
                <a:latin typeface="Arial" panose="020B0604020202020204" pitchFamily="34" charset="0"/>
              </a:rPr>
              <a:t>생성</a:t>
            </a:r>
            <a:endParaRPr lang="en-US" altLang="ko-KR" dirty="0">
              <a:solidFill>
                <a:schemeClr val="bg1">
                  <a:lumMod val="85000"/>
                </a:schemeClr>
              </a:solidFill>
              <a:latin typeface="Arial" panose="020B0604020202020204" pitchFamily="34" charset="0"/>
            </a:endParaRPr>
          </a:p>
          <a:p>
            <a:r>
              <a:rPr lang="en-US" altLang="ko-KR" dirty="0">
                <a:solidFill>
                  <a:schemeClr val="bg1">
                    <a:lumMod val="85000"/>
                  </a:schemeClr>
                </a:solidFill>
                <a:latin typeface="Arial" panose="020B0604020202020204" pitchFamily="34" charset="0"/>
              </a:rPr>
              <a:t>⑤ Signature</a:t>
            </a:r>
            <a:r>
              <a:rPr lang="ko-KR" altLang="en-US" dirty="0">
                <a:solidFill>
                  <a:schemeClr val="bg1">
                    <a:lumMod val="85000"/>
                  </a:schemeClr>
                </a:solidFill>
                <a:latin typeface="Arial" panose="020B0604020202020204" pitchFamily="34" charset="0"/>
              </a:rPr>
              <a:t>를 </a:t>
            </a:r>
            <a:r>
              <a:rPr lang="en-US" altLang="ko-KR" dirty="0" err="1">
                <a:solidFill>
                  <a:schemeClr val="bg1">
                    <a:lumMod val="85000"/>
                  </a:schemeClr>
                </a:solidFill>
                <a:latin typeface="Arial" panose="020B0604020202020204" pitchFamily="34" charset="0"/>
              </a:rPr>
              <a:t>PublicKey</a:t>
            </a:r>
            <a:r>
              <a:rPr lang="ko-KR" altLang="en-US" dirty="0">
                <a:solidFill>
                  <a:schemeClr val="bg1">
                    <a:lumMod val="85000"/>
                  </a:schemeClr>
                </a:solidFill>
                <a:latin typeface="Arial" panose="020B0604020202020204" pitchFamily="34" charset="0"/>
              </a:rPr>
              <a:t>로 </a:t>
            </a:r>
            <a:r>
              <a:rPr lang="ko-KR" altLang="en-US" dirty="0" err="1">
                <a:solidFill>
                  <a:schemeClr val="bg1">
                    <a:lumMod val="85000"/>
                  </a:schemeClr>
                </a:solidFill>
                <a:latin typeface="Arial" panose="020B0604020202020204" pitchFamily="34" charset="0"/>
              </a:rPr>
              <a:t>복호화하여</a:t>
            </a:r>
            <a:r>
              <a:rPr lang="ko-KR" altLang="en-US" dirty="0">
                <a:solidFill>
                  <a:schemeClr val="bg1">
                    <a:lumMod val="85000"/>
                  </a:schemeClr>
                </a:solidFill>
                <a:latin typeface="Arial" panose="020B0604020202020204" pitchFamily="34" charset="0"/>
              </a:rPr>
              <a:t> </a:t>
            </a:r>
            <a:r>
              <a:rPr lang="en-US" altLang="ko-KR" dirty="0">
                <a:solidFill>
                  <a:schemeClr val="bg1">
                    <a:lumMod val="85000"/>
                  </a:schemeClr>
                </a:solidFill>
                <a:latin typeface="Arial" panose="020B0604020202020204" pitchFamily="34" charset="0"/>
              </a:rPr>
              <a:t>Digest </a:t>
            </a:r>
            <a:r>
              <a:rPr lang="ko-KR" altLang="en-US" dirty="0">
                <a:solidFill>
                  <a:schemeClr val="bg1">
                    <a:lumMod val="85000"/>
                  </a:schemeClr>
                </a:solidFill>
                <a:latin typeface="Arial" panose="020B0604020202020204" pitchFamily="34" charset="0"/>
              </a:rPr>
              <a:t>획득</a:t>
            </a:r>
            <a:endParaRPr lang="en-US" altLang="ko-KR" dirty="0">
              <a:solidFill>
                <a:schemeClr val="bg1">
                  <a:lumMod val="85000"/>
                </a:schemeClr>
              </a:solidFill>
              <a:latin typeface="Arial" panose="020B0604020202020204" pitchFamily="34" charset="0"/>
            </a:endParaRPr>
          </a:p>
          <a:p>
            <a:r>
              <a:rPr lang="en-US" altLang="ko-KR" dirty="0">
                <a:solidFill>
                  <a:schemeClr val="bg1">
                    <a:lumMod val="85000"/>
                  </a:schemeClr>
                </a:solidFill>
                <a:latin typeface="Arial" panose="020B0604020202020204" pitchFamily="34" charset="0"/>
              </a:rPr>
              <a:t>⑥ Digest == Digest` </a:t>
            </a:r>
            <a:r>
              <a:rPr lang="ko-KR" altLang="en-US" dirty="0">
                <a:solidFill>
                  <a:schemeClr val="bg1">
                    <a:lumMod val="85000"/>
                  </a:schemeClr>
                </a:solidFill>
                <a:latin typeface="Arial" panose="020B0604020202020204" pitchFamily="34" charset="0"/>
              </a:rPr>
              <a:t>가 성립하면 위</a:t>
            </a:r>
            <a:r>
              <a:rPr lang="en-US" altLang="ko-KR" dirty="0">
                <a:solidFill>
                  <a:schemeClr val="bg1">
                    <a:lumMod val="85000"/>
                  </a:schemeClr>
                </a:solidFill>
                <a:latin typeface="Arial" panose="020B0604020202020204" pitchFamily="34" charset="0"/>
              </a:rPr>
              <a:t>·</a:t>
            </a:r>
            <a:r>
              <a:rPr lang="ko-KR" altLang="en-US" dirty="0">
                <a:solidFill>
                  <a:schemeClr val="bg1">
                    <a:lumMod val="85000"/>
                  </a:schemeClr>
                </a:solidFill>
                <a:latin typeface="Arial" panose="020B0604020202020204" pitchFamily="34" charset="0"/>
              </a:rPr>
              <a:t>변조 되지 않음</a:t>
            </a:r>
            <a:endParaRPr lang="en-US" altLang="ko-KR" dirty="0">
              <a:solidFill>
                <a:schemeClr val="bg1">
                  <a:lumMod val="85000"/>
                </a:schemeClr>
              </a:solidFill>
              <a:latin typeface="Arial" panose="020B0604020202020204" pitchFamily="34" charset="0"/>
            </a:endParaRPr>
          </a:p>
        </p:txBody>
      </p:sp>
      <p:sp>
        <p:nvSpPr>
          <p:cNvPr id="93" name="TextBox 92">
            <a:extLst>
              <a:ext uri="{FF2B5EF4-FFF2-40B4-BE49-F238E27FC236}">
                <a16:creationId xmlns:a16="http://schemas.microsoft.com/office/drawing/2014/main" id="{D3D26AA2-EA94-4946-B447-9547D0628C40}"/>
              </a:ext>
            </a:extLst>
          </p:cNvPr>
          <p:cNvSpPr txBox="1"/>
          <p:nvPr/>
        </p:nvSpPr>
        <p:spPr>
          <a:xfrm>
            <a:off x="4784980" y="4220376"/>
            <a:ext cx="364202" cy="307777"/>
          </a:xfrm>
          <a:prstGeom prst="rect">
            <a:avLst/>
          </a:prstGeom>
          <a:noFill/>
        </p:spPr>
        <p:txBody>
          <a:bodyPr wrap="none" rtlCol="0">
            <a:spAutoFit/>
          </a:bodyPr>
          <a:lstStyle/>
          <a:p>
            <a:pPr algn="ctr"/>
            <a:r>
              <a:rPr lang="en-US" altLang="ko-KR" sz="1400" dirty="0">
                <a:solidFill>
                  <a:schemeClr val="bg1">
                    <a:lumMod val="85000"/>
                  </a:schemeClr>
                </a:solidFill>
                <a:latin typeface="Arial" panose="020B0604020202020204" pitchFamily="34" charset="0"/>
              </a:rPr>
              <a:t>③</a:t>
            </a:r>
            <a:endParaRPr lang="ko-KR" altLang="en-US" sz="1400" dirty="0">
              <a:solidFill>
                <a:schemeClr val="bg1">
                  <a:lumMod val="85000"/>
                </a:schemeClr>
              </a:solidFill>
              <a:latin typeface="Arial" panose="020B0604020202020204" pitchFamily="34" charset="0"/>
            </a:endParaRPr>
          </a:p>
        </p:txBody>
      </p:sp>
      <p:sp>
        <p:nvSpPr>
          <p:cNvPr id="94" name="TextBox 93">
            <a:extLst>
              <a:ext uri="{FF2B5EF4-FFF2-40B4-BE49-F238E27FC236}">
                <a16:creationId xmlns:a16="http://schemas.microsoft.com/office/drawing/2014/main" id="{540B123A-379E-4663-9ACC-7C45CDFDFCC2}"/>
              </a:ext>
            </a:extLst>
          </p:cNvPr>
          <p:cNvSpPr txBox="1"/>
          <p:nvPr/>
        </p:nvSpPr>
        <p:spPr>
          <a:xfrm>
            <a:off x="4778164" y="5318857"/>
            <a:ext cx="364202" cy="307777"/>
          </a:xfrm>
          <a:prstGeom prst="rect">
            <a:avLst/>
          </a:prstGeom>
          <a:noFill/>
        </p:spPr>
        <p:txBody>
          <a:bodyPr wrap="none" rtlCol="0">
            <a:spAutoFit/>
          </a:bodyPr>
          <a:lstStyle/>
          <a:p>
            <a:pPr algn="ctr"/>
            <a:r>
              <a:rPr lang="en-US" altLang="ko-KR" sz="1400" dirty="0">
                <a:solidFill>
                  <a:schemeClr val="bg1">
                    <a:lumMod val="85000"/>
                  </a:schemeClr>
                </a:solidFill>
                <a:latin typeface="Arial" panose="020B0604020202020204" pitchFamily="34" charset="0"/>
              </a:rPr>
              <a:t>③</a:t>
            </a:r>
            <a:endParaRPr lang="ko-KR" altLang="en-US" sz="1400" dirty="0">
              <a:solidFill>
                <a:schemeClr val="bg1">
                  <a:lumMod val="85000"/>
                </a:schemeClr>
              </a:solidFill>
              <a:latin typeface="Arial" panose="020B0604020202020204" pitchFamily="34" charset="0"/>
            </a:endParaRPr>
          </a:p>
        </p:txBody>
      </p:sp>
      <p:sp>
        <p:nvSpPr>
          <p:cNvPr id="95" name="TextBox 94">
            <a:extLst>
              <a:ext uri="{FF2B5EF4-FFF2-40B4-BE49-F238E27FC236}">
                <a16:creationId xmlns:a16="http://schemas.microsoft.com/office/drawing/2014/main" id="{11658D23-4057-4AFD-9D06-E34422B5DB27}"/>
              </a:ext>
            </a:extLst>
          </p:cNvPr>
          <p:cNvSpPr txBox="1"/>
          <p:nvPr/>
        </p:nvSpPr>
        <p:spPr>
          <a:xfrm>
            <a:off x="9477227" y="4212762"/>
            <a:ext cx="364202" cy="307777"/>
          </a:xfrm>
          <a:prstGeom prst="rect">
            <a:avLst/>
          </a:prstGeom>
          <a:noFill/>
        </p:spPr>
        <p:txBody>
          <a:bodyPr wrap="none" rtlCol="0">
            <a:spAutoFit/>
          </a:bodyPr>
          <a:lstStyle/>
          <a:p>
            <a:pPr algn="ctr"/>
            <a:r>
              <a:rPr lang="en-US" altLang="ko-KR" sz="1400" dirty="0">
                <a:solidFill>
                  <a:schemeClr val="bg1">
                    <a:lumMod val="85000"/>
                  </a:schemeClr>
                </a:solidFill>
                <a:latin typeface="Arial" panose="020B0604020202020204" pitchFamily="34" charset="0"/>
              </a:rPr>
              <a:t>④</a:t>
            </a:r>
            <a:endParaRPr lang="ko-KR" altLang="en-US" sz="1400" dirty="0">
              <a:solidFill>
                <a:schemeClr val="bg1">
                  <a:lumMod val="85000"/>
                </a:schemeClr>
              </a:solidFill>
              <a:latin typeface="Arial" panose="020B0604020202020204" pitchFamily="34" charset="0"/>
            </a:endParaRPr>
          </a:p>
        </p:txBody>
      </p:sp>
      <p:sp>
        <p:nvSpPr>
          <p:cNvPr id="54" name="TextBox 53">
            <a:extLst>
              <a:ext uri="{FF2B5EF4-FFF2-40B4-BE49-F238E27FC236}">
                <a16:creationId xmlns:a16="http://schemas.microsoft.com/office/drawing/2014/main" id="{E0464395-8694-4177-B82C-DE4F1B694906}"/>
              </a:ext>
            </a:extLst>
          </p:cNvPr>
          <p:cNvSpPr txBox="1"/>
          <p:nvPr/>
        </p:nvSpPr>
        <p:spPr>
          <a:xfrm>
            <a:off x="245990" y="668226"/>
            <a:ext cx="5850009" cy="923330"/>
          </a:xfrm>
          <a:prstGeom prst="rect">
            <a:avLst/>
          </a:prstGeom>
          <a:noFill/>
        </p:spPr>
        <p:txBody>
          <a:bodyPr wrap="square" rtlCol="0">
            <a:spAutoFit/>
          </a:bodyPr>
          <a:lstStyle/>
          <a:p>
            <a:r>
              <a:rPr lang="en-US" altLang="ko-KR" dirty="0">
                <a:solidFill>
                  <a:schemeClr val="bg1">
                    <a:lumMod val="85000"/>
                  </a:schemeClr>
                </a:solidFill>
                <a:latin typeface="Arial" panose="020B0604020202020204" pitchFamily="34" charset="0"/>
              </a:rPr>
              <a:t>① Data</a:t>
            </a:r>
            <a:r>
              <a:rPr lang="ko-KR" altLang="en-US" dirty="0">
                <a:solidFill>
                  <a:schemeClr val="bg1">
                    <a:lumMod val="85000"/>
                  </a:schemeClr>
                </a:solidFill>
                <a:latin typeface="Arial" panose="020B0604020202020204" pitchFamily="34" charset="0"/>
              </a:rPr>
              <a:t>를 </a:t>
            </a:r>
            <a:r>
              <a:rPr lang="en-US" altLang="ko-KR" dirty="0">
                <a:solidFill>
                  <a:schemeClr val="bg1">
                    <a:lumMod val="85000"/>
                  </a:schemeClr>
                </a:solidFill>
                <a:latin typeface="Arial" panose="020B0604020202020204" pitchFamily="34" charset="0"/>
              </a:rPr>
              <a:t>Hash </a:t>
            </a:r>
            <a:r>
              <a:rPr lang="ko-KR" altLang="en-US" dirty="0">
                <a:solidFill>
                  <a:schemeClr val="bg1">
                    <a:lumMod val="85000"/>
                  </a:schemeClr>
                </a:solidFill>
                <a:latin typeface="Arial" panose="020B0604020202020204" pitchFamily="34" charset="0"/>
              </a:rPr>
              <a:t>함수로 </a:t>
            </a:r>
            <a:r>
              <a:rPr lang="en-US" altLang="ko-KR" dirty="0">
                <a:solidFill>
                  <a:schemeClr val="bg1">
                    <a:lumMod val="85000"/>
                  </a:schemeClr>
                </a:solidFill>
                <a:latin typeface="Arial" panose="020B0604020202020204" pitchFamily="34" charset="0"/>
              </a:rPr>
              <a:t>Digest </a:t>
            </a:r>
            <a:r>
              <a:rPr lang="ko-KR" altLang="en-US" dirty="0">
                <a:solidFill>
                  <a:schemeClr val="bg1">
                    <a:lumMod val="85000"/>
                  </a:schemeClr>
                </a:solidFill>
                <a:latin typeface="Arial" panose="020B0604020202020204" pitchFamily="34" charset="0"/>
              </a:rPr>
              <a:t>생성</a:t>
            </a:r>
            <a:endParaRPr lang="en-US" altLang="ko-KR" dirty="0">
              <a:solidFill>
                <a:schemeClr val="bg1">
                  <a:lumMod val="85000"/>
                </a:schemeClr>
              </a:solidFill>
              <a:latin typeface="Arial" panose="020B0604020202020204" pitchFamily="34" charset="0"/>
            </a:endParaRPr>
          </a:p>
          <a:p>
            <a:r>
              <a:rPr lang="en-US" altLang="ko-KR" dirty="0">
                <a:solidFill>
                  <a:schemeClr val="bg1">
                    <a:lumMod val="85000"/>
                  </a:schemeClr>
                </a:solidFill>
                <a:latin typeface="Arial" panose="020B0604020202020204" pitchFamily="34" charset="0"/>
              </a:rPr>
              <a:t>② Digest</a:t>
            </a:r>
            <a:r>
              <a:rPr lang="ko-KR" altLang="en-US" dirty="0">
                <a:solidFill>
                  <a:schemeClr val="bg1">
                    <a:lumMod val="85000"/>
                  </a:schemeClr>
                </a:solidFill>
                <a:latin typeface="Arial" panose="020B0604020202020204" pitchFamily="34" charset="0"/>
              </a:rPr>
              <a:t>를 </a:t>
            </a:r>
            <a:r>
              <a:rPr lang="en-US" altLang="ko-KR" dirty="0" err="1">
                <a:solidFill>
                  <a:schemeClr val="bg1">
                    <a:lumMod val="85000"/>
                  </a:schemeClr>
                </a:solidFill>
                <a:latin typeface="Arial" panose="020B0604020202020204" pitchFamily="34" charset="0"/>
              </a:rPr>
              <a:t>PrivateKey</a:t>
            </a:r>
            <a:r>
              <a:rPr lang="ko-KR" altLang="en-US" dirty="0">
                <a:solidFill>
                  <a:schemeClr val="bg1">
                    <a:lumMod val="85000"/>
                  </a:schemeClr>
                </a:solidFill>
                <a:latin typeface="Arial" panose="020B0604020202020204" pitchFamily="34" charset="0"/>
              </a:rPr>
              <a:t>로 암호화하여 </a:t>
            </a:r>
            <a:r>
              <a:rPr lang="en-US" altLang="ko-KR" dirty="0">
                <a:solidFill>
                  <a:schemeClr val="bg1">
                    <a:lumMod val="85000"/>
                  </a:schemeClr>
                </a:solidFill>
                <a:latin typeface="Arial" panose="020B0604020202020204" pitchFamily="34" charset="0"/>
              </a:rPr>
              <a:t>Signature </a:t>
            </a:r>
            <a:r>
              <a:rPr lang="ko-KR" altLang="en-US" dirty="0">
                <a:solidFill>
                  <a:schemeClr val="bg1">
                    <a:lumMod val="85000"/>
                  </a:schemeClr>
                </a:solidFill>
                <a:latin typeface="Arial" panose="020B0604020202020204" pitchFamily="34" charset="0"/>
              </a:rPr>
              <a:t>생성</a:t>
            </a:r>
            <a:endParaRPr lang="en-US" altLang="ko-KR" dirty="0">
              <a:solidFill>
                <a:schemeClr val="bg1">
                  <a:lumMod val="85000"/>
                </a:schemeClr>
              </a:solidFill>
              <a:latin typeface="Arial" panose="020B0604020202020204" pitchFamily="34" charset="0"/>
            </a:endParaRPr>
          </a:p>
          <a:p>
            <a:r>
              <a:rPr lang="en-US" altLang="ko-KR" dirty="0">
                <a:solidFill>
                  <a:schemeClr val="bg1">
                    <a:lumMod val="85000"/>
                  </a:schemeClr>
                </a:solidFill>
                <a:latin typeface="Arial" panose="020B0604020202020204" pitchFamily="34" charset="0"/>
              </a:rPr>
              <a:t>③ Data</a:t>
            </a:r>
            <a:r>
              <a:rPr lang="ko-KR" altLang="en-US" dirty="0">
                <a:solidFill>
                  <a:schemeClr val="bg1">
                    <a:lumMod val="85000"/>
                  </a:schemeClr>
                </a:solidFill>
                <a:latin typeface="Arial" panose="020B0604020202020204" pitchFamily="34" charset="0"/>
              </a:rPr>
              <a:t>와 </a:t>
            </a:r>
            <a:r>
              <a:rPr lang="en-US" altLang="ko-KR" dirty="0">
                <a:solidFill>
                  <a:schemeClr val="bg1">
                    <a:lumMod val="85000"/>
                  </a:schemeClr>
                </a:solidFill>
                <a:latin typeface="Arial" panose="020B0604020202020204" pitchFamily="34" charset="0"/>
              </a:rPr>
              <a:t>Signature</a:t>
            </a:r>
            <a:r>
              <a:rPr lang="ko-KR" altLang="en-US" dirty="0">
                <a:solidFill>
                  <a:schemeClr val="bg1">
                    <a:lumMod val="85000"/>
                  </a:schemeClr>
                </a:solidFill>
                <a:latin typeface="Arial" panose="020B0604020202020204" pitchFamily="34" charset="0"/>
              </a:rPr>
              <a:t>를 같이 전송</a:t>
            </a:r>
            <a:endParaRPr lang="en-US" altLang="ko-KR" dirty="0">
              <a:solidFill>
                <a:schemeClr val="bg1">
                  <a:lumMod val="85000"/>
                </a:schemeClr>
              </a:solidFill>
              <a:latin typeface="Arial" panose="020B0604020202020204" pitchFamily="34" charset="0"/>
            </a:endParaRPr>
          </a:p>
        </p:txBody>
      </p:sp>
    </p:spTree>
    <p:extLst>
      <p:ext uri="{BB962C8B-B14F-4D97-AF65-F5344CB8AC3E}">
        <p14:creationId xmlns:p14="http://schemas.microsoft.com/office/powerpoint/2010/main" val="2779880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8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9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7"/>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8"/>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5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69"/>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72"/>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57"/>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7" grpId="0"/>
      <p:bldP spid="28" grpId="0"/>
      <p:bldP spid="29" grpId="0" animBg="1"/>
      <p:bldP spid="36" grpId="0"/>
      <p:bldP spid="50" grpId="0"/>
      <p:bldP spid="72" grpId="0"/>
      <p:bldP spid="93" grpId="0"/>
      <p:bldP spid="94" grpId="0"/>
      <p:bldP spid="95"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34FE5C48-2A16-42D8-876A-B940B6273ACB}"/>
              </a:ext>
            </a:extLst>
          </p:cNvPr>
          <p:cNvSpPr>
            <a:spLocks noGrp="1"/>
          </p:cNvSpPr>
          <p:nvPr>
            <p:ph idx="1"/>
          </p:nvPr>
        </p:nvSpPr>
        <p:spPr>
          <a:xfrm>
            <a:off x="241299" y="674860"/>
            <a:ext cx="11683999" cy="6030740"/>
          </a:xfrm>
        </p:spPr>
        <p:txBody>
          <a:bodyPr>
            <a:normAutofit/>
          </a:bodyPr>
          <a:lstStyle/>
          <a:p>
            <a:r>
              <a:rPr lang="en-US" altLang="ko-KR" dirty="0"/>
              <a:t>ECDSA /w</a:t>
            </a:r>
            <a:r>
              <a:rPr lang="ko-KR" altLang="en-US" dirty="0"/>
              <a:t> </a:t>
            </a:r>
            <a:r>
              <a:rPr lang="en-US" altLang="ko-KR" dirty="0"/>
              <a:t>secp256k1</a:t>
            </a:r>
          </a:p>
          <a:p>
            <a:endParaRPr lang="en-US" altLang="ko-KR" dirty="0"/>
          </a:p>
          <a:p>
            <a:pPr marL="216000" lvl="1" indent="0">
              <a:buNone/>
            </a:pPr>
            <a:endParaRPr lang="en-US" altLang="ko-KR" dirty="0"/>
          </a:p>
          <a:p>
            <a:pPr indent="0">
              <a:buNone/>
            </a:pPr>
            <a:endParaRPr lang="en-US" altLang="ko-KR" dirty="0"/>
          </a:p>
          <a:p>
            <a:endParaRPr lang="en-US" altLang="ko-KR" dirty="0"/>
          </a:p>
        </p:txBody>
      </p:sp>
      <p:sp>
        <p:nvSpPr>
          <p:cNvPr id="3" name="제목 2">
            <a:extLst>
              <a:ext uri="{FF2B5EF4-FFF2-40B4-BE49-F238E27FC236}">
                <a16:creationId xmlns:a16="http://schemas.microsoft.com/office/drawing/2014/main" id="{27AC3085-8067-4562-88AD-8C75530B2FC9}"/>
              </a:ext>
            </a:extLst>
          </p:cNvPr>
          <p:cNvSpPr>
            <a:spLocks noGrp="1"/>
          </p:cNvSpPr>
          <p:nvPr>
            <p:ph type="title"/>
          </p:nvPr>
        </p:nvSpPr>
        <p:spPr/>
        <p:txBody>
          <a:bodyPr/>
          <a:lstStyle/>
          <a:p>
            <a:r>
              <a:rPr lang="ko-KR" altLang="en-US" dirty="0"/>
              <a:t>전자서명 </a:t>
            </a:r>
            <a:r>
              <a:rPr lang="en-US" altLang="ko-KR" dirty="0"/>
              <a:t>[ ECDSA (Elliptic Curve Digital Signature Algorithm, </a:t>
            </a:r>
            <a:r>
              <a:rPr lang="ko-KR" altLang="en-US" dirty="0"/>
              <a:t>타원 곡선 전자 서명 알고리즘</a:t>
            </a:r>
            <a:r>
              <a:rPr lang="en-US" altLang="ko-KR" dirty="0"/>
              <a:t>) ]</a:t>
            </a:r>
            <a:endParaRPr lang="ko-KR" altLang="en-US" dirty="0"/>
          </a:p>
        </p:txBody>
      </p:sp>
      <p:sp>
        <p:nvSpPr>
          <p:cNvPr id="4" name="TextBox 3">
            <a:extLst>
              <a:ext uri="{FF2B5EF4-FFF2-40B4-BE49-F238E27FC236}">
                <a16:creationId xmlns:a16="http://schemas.microsoft.com/office/drawing/2014/main" id="{5EA17F35-7FD1-4EBD-92AE-BDD24DF5503B}"/>
              </a:ext>
            </a:extLst>
          </p:cNvPr>
          <p:cNvSpPr txBox="1"/>
          <p:nvPr/>
        </p:nvSpPr>
        <p:spPr>
          <a:xfrm>
            <a:off x="1448740" y="2247364"/>
            <a:ext cx="2710677" cy="461665"/>
          </a:xfrm>
          <a:prstGeom prst="rect">
            <a:avLst/>
          </a:prstGeom>
          <a:noFill/>
        </p:spPr>
        <p:txBody>
          <a:bodyPr wrap="none" rtlCol="0">
            <a:spAutoFit/>
          </a:bodyPr>
          <a:lstStyle/>
          <a:p>
            <a:pPr algn="ctr"/>
            <a:r>
              <a:rPr lang="en-US" altLang="ko-KR" sz="2400" dirty="0">
                <a:solidFill>
                  <a:schemeClr val="bg1">
                    <a:lumMod val="85000"/>
                  </a:schemeClr>
                </a:solidFill>
              </a:rPr>
              <a:t>m = </a:t>
            </a:r>
            <a:r>
              <a:rPr lang="ko-KR" altLang="en-US" sz="2400" dirty="0">
                <a:solidFill>
                  <a:schemeClr val="bg1">
                    <a:lumMod val="85000"/>
                  </a:schemeClr>
                </a:solidFill>
              </a:rPr>
              <a:t>서명 없는 </a:t>
            </a:r>
            <a:r>
              <a:rPr lang="en-US" altLang="ko-KR" sz="2400" dirty="0">
                <a:solidFill>
                  <a:schemeClr val="bg1">
                    <a:lumMod val="85000"/>
                  </a:schemeClr>
                </a:solidFill>
              </a:rPr>
              <a:t>Tx</a:t>
            </a:r>
            <a:endParaRPr lang="ko-KR" altLang="en-US" sz="2400" dirty="0">
              <a:solidFill>
                <a:schemeClr val="bg1">
                  <a:lumMod val="85000"/>
                </a:schemeClr>
              </a:solidFill>
            </a:endParaRPr>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F4CDDBAA-B843-4D2E-ADE0-3B8287ACB24E}"/>
                  </a:ext>
                </a:extLst>
              </p:cNvPr>
              <p:cNvSpPr txBox="1"/>
              <p:nvPr/>
            </p:nvSpPr>
            <p:spPr>
              <a:xfrm>
                <a:off x="431698" y="3439555"/>
                <a:ext cx="4744760" cy="491738"/>
              </a:xfrm>
              <a:prstGeom prst="rect">
                <a:avLst/>
              </a:prstGeom>
              <a:noFill/>
            </p:spPr>
            <p:txBody>
              <a:bodyPr wrap="none" rtlCol="0">
                <a:spAutoFit/>
              </a:bodyPr>
              <a:lstStyle/>
              <a:p>
                <a:pPr indent="0">
                  <a:buNone/>
                </a:pPr>
                <a14:m>
                  <m:oMathPara xmlns:m="http://schemas.openxmlformats.org/officeDocument/2006/math">
                    <m:oMathParaPr>
                      <m:jc m:val="center"/>
                    </m:oMathParaPr>
                    <m:oMath xmlns:m="http://schemas.openxmlformats.org/officeDocument/2006/math">
                      <m:r>
                        <a:rPr lang="en-US" altLang="ko-KR" sz="2400" b="0" i="1" smtClean="0">
                          <a:solidFill>
                            <a:schemeClr val="bg1">
                              <a:lumMod val="85000"/>
                            </a:schemeClr>
                          </a:solidFill>
                          <a:latin typeface="Cambria Math" panose="02040503050406030204" pitchFamily="18" charset="0"/>
                        </a:rPr>
                        <m:t>𝑆𝑖𝑔</m:t>
                      </m:r>
                      <m:r>
                        <a:rPr lang="en-US" altLang="ko-KR" sz="2400" b="0" i="1" smtClean="0">
                          <a:solidFill>
                            <a:schemeClr val="bg1">
                              <a:lumMod val="85000"/>
                            </a:schemeClr>
                          </a:solidFill>
                          <a:latin typeface="Cambria Math" panose="02040503050406030204" pitchFamily="18" charset="0"/>
                        </a:rPr>
                        <m:t>=</m:t>
                      </m:r>
                      <m:sSub>
                        <m:sSubPr>
                          <m:ctrlPr>
                            <a:rPr lang="en-US" altLang="ko-KR" sz="2400" b="0" i="1" smtClean="0">
                              <a:solidFill>
                                <a:schemeClr val="bg1">
                                  <a:lumMod val="85000"/>
                                </a:schemeClr>
                              </a:solidFill>
                              <a:latin typeface="Cambria Math" panose="02040503050406030204" pitchFamily="18" charset="0"/>
                            </a:rPr>
                          </m:ctrlPr>
                        </m:sSubPr>
                        <m:e>
                          <m:r>
                            <a:rPr lang="en-US" altLang="ko-KR" sz="2400" b="0" i="1" smtClean="0">
                              <a:solidFill>
                                <a:schemeClr val="bg1">
                                  <a:lumMod val="85000"/>
                                </a:schemeClr>
                              </a:solidFill>
                              <a:latin typeface="Cambria Math" panose="02040503050406030204" pitchFamily="18" charset="0"/>
                            </a:rPr>
                            <m:t>𝐹</m:t>
                          </m:r>
                        </m:e>
                        <m:sub>
                          <m:r>
                            <a:rPr lang="en-US" altLang="ko-KR" sz="2400" b="0" i="1" smtClean="0">
                              <a:solidFill>
                                <a:schemeClr val="bg1">
                                  <a:lumMod val="85000"/>
                                </a:schemeClr>
                              </a:solidFill>
                              <a:latin typeface="Cambria Math" panose="02040503050406030204" pitchFamily="18" charset="0"/>
                            </a:rPr>
                            <m:t>𝑠𝑖𝑔</m:t>
                          </m:r>
                        </m:sub>
                      </m:sSub>
                      <m:d>
                        <m:dPr>
                          <m:ctrlPr>
                            <a:rPr lang="en-US" altLang="ko-KR" sz="2400" b="0" i="1" baseline="-25000" smtClean="0">
                              <a:solidFill>
                                <a:schemeClr val="bg1">
                                  <a:lumMod val="85000"/>
                                </a:schemeClr>
                              </a:solidFill>
                              <a:latin typeface="Cambria Math" panose="02040503050406030204" pitchFamily="18" charset="0"/>
                            </a:rPr>
                          </m:ctrlPr>
                        </m:dPr>
                        <m:e>
                          <m:r>
                            <a:rPr lang="en-US" altLang="ko-KR" sz="2400" b="0" i="1" smtClean="0">
                              <a:solidFill>
                                <a:schemeClr val="bg1">
                                  <a:lumMod val="85000"/>
                                </a:schemeClr>
                              </a:solidFill>
                              <a:latin typeface="Cambria Math" panose="02040503050406030204" pitchFamily="18" charset="0"/>
                            </a:rPr>
                            <m:t>𝐻𝑎𝑠h</m:t>
                          </m:r>
                          <m:d>
                            <m:dPr>
                              <m:ctrlPr>
                                <a:rPr lang="en-US" altLang="ko-KR" sz="2400" b="0" i="1" smtClean="0">
                                  <a:solidFill>
                                    <a:schemeClr val="bg1">
                                      <a:lumMod val="85000"/>
                                    </a:schemeClr>
                                  </a:solidFill>
                                  <a:latin typeface="Cambria Math" panose="02040503050406030204" pitchFamily="18" charset="0"/>
                                </a:rPr>
                              </m:ctrlPr>
                            </m:dPr>
                            <m:e>
                              <m:r>
                                <a:rPr lang="en-US" altLang="ko-KR" sz="2400" b="0" i="1" smtClean="0">
                                  <a:solidFill>
                                    <a:schemeClr val="bg1">
                                      <a:lumMod val="85000"/>
                                    </a:schemeClr>
                                  </a:solidFill>
                                  <a:latin typeface="Cambria Math" panose="02040503050406030204" pitchFamily="18" charset="0"/>
                                </a:rPr>
                                <m:t>𝑚</m:t>
                              </m:r>
                            </m:e>
                          </m:d>
                          <m:r>
                            <a:rPr lang="en-US" altLang="ko-KR" sz="2400" b="0" i="1" smtClean="0">
                              <a:solidFill>
                                <a:schemeClr val="bg1">
                                  <a:lumMod val="85000"/>
                                </a:schemeClr>
                              </a:solidFill>
                              <a:latin typeface="Cambria Math" panose="02040503050406030204" pitchFamily="18" charset="0"/>
                            </a:rPr>
                            <m:t>,</m:t>
                          </m:r>
                          <m:r>
                            <a:rPr lang="en-US" altLang="ko-KR" sz="2400" b="0" i="1" smtClean="0">
                              <a:solidFill>
                                <a:srgbClr val="EF296B"/>
                              </a:solidFill>
                              <a:latin typeface="Cambria Math" panose="02040503050406030204" pitchFamily="18" charset="0"/>
                            </a:rPr>
                            <m:t>𝑝𝑟𝑖𝑣𝑎𝑡𝑒𝐾𝑒𝑦</m:t>
                          </m:r>
                        </m:e>
                      </m:d>
                    </m:oMath>
                  </m:oMathPara>
                </a14:m>
                <a:endParaRPr lang="en-US" altLang="ko-KR" sz="2400" b="0" dirty="0">
                  <a:solidFill>
                    <a:schemeClr val="bg1">
                      <a:lumMod val="85000"/>
                    </a:schemeClr>
                  </a:solidFill>
                </a:endParaRPr>
              </a:p>
            </p:txBody>
          </p:sp>
        </mc:Choice>
        <mc:Fallback>
          <p:sp>
            <p:nvSpPr>
              <p:cNvPr id="5" name="TextBox 4">
                <a:extLst>
                  <a:ext uri="{FF2B5EF4-FFF2-40B4-BE49-F238E27FC236}">
                    <a16:creationId xmlns:a16="http://schemas.microsoft.com/office/drawing/2014/main" id="{F4CDDBAA-B843-4D2E-ADE0-3B8287ACB24E}"/>
                  </a:ext>
                </a:extLst>
              </p:cNvPr>
              <p:cNvSpPr txBox="1">
                <a:spLocks noRot="1" noChangeAspect="1" noMove="1" noResize="1" noEditPoints="1" noAdjustHandles="1" noChangeArrowheads="1" noChangeShapeType="1" noTextEdit="1"/>
              </p:cNvSpPr>
              <p:nvPr/>
            </p:nvSpPr>
            <p:spPr>
              <a:xfrm>
                <a:off x="431698" y="3439555"/>
                <a:ext cx="4744760" cy="491738"/>
              </a:xfrm>
              <a:prstGeom prst="rect">
                <a:avLst/>
              </a:prstGeom>
              <a:blipFill>
                <a:blip r:embed="rId3"/>
                <a:stretch>
                  <a:fillRect b="-25926"/>
                </a:stretch>
              </a:blipFill>
            </p:spPr>
            <p:txBody>
              <a:bodyPr/>
              <a:lstStyle/>
              <a:p>
                <a:r>
                  <a:rPr lang="ko-KR" altLang="en-US">
                    <a:noFill/>
                  </a:rPr>
                  <a:t> </a:t>
                </a:r>
              </a:p>
            </p:txBody>
          </p:sp>
        </mc:Fallback>
      </mc:AlternateContent>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66796E88-93DF-4E34-84A3-0E65B5581E65}"/>
                  </a:ext>
                </a:extLst>
              </p:cNvPr>
              <p:cNvSpPr txBox="1"/>
              <p:nvPr/>
            </p:nvSpPr>
            <p:spPr>
              <a:xfrm>
                <a:off x="1785177" y="5688545"/>
                <a:ext cx="2037802" cy="461665"/>
              </a:xfrm>
              <a:prstGeom prst="rect">
                <a:avLst/>
              </a:prstGeom>
              <a:noFill/>
            </p:spPr>
            <p:txBody>
              <a:bodyPr wrap="none" rtlCol="0">
                <a:spAutoFit/>
              </a:bodyPr>
              <a:lstStyle/>
              <a:p>
                <a:pPr marL="216000" lvl="1" indent="0">
                  <a:buNone/>
                </a:pPr>
                <a14:m>
                  <m:oMathPara xmlns:m="http://schemas.openxmlformats.org/officeDocument/2006/math">
                    <m:oMathParaPr>
                      <m:jc m:val="centerGroup"/>
                    </m:oMathParaPr>
                    <m:oMath xmlns:m="http://schemas.openxmlformats.org/officeDocument/2006/math">
                      <m:r>
                        <a:rPr lang="en-US" altLang="ko-KR" sz="2400" i="1" dirty="0" smtClean="0">
                          <a:solidFill>
                            <a:srgbClr val="00C8EB"/>
                          </a:solidFill>
                          <a:latin typeface="Cambria Math" panose="02040503050406030204" pitchFamily="18" charset="0"/>
                        </a:rPr>
                        <m:t>𝑆𝑖𝑔</m:t>
                      </m:r>
                      <m:r>
                        <a:rPr lang="en-US" altLang="ko-KR" sz="2400" i="1" dirty="0" smtClean="0">
                          <a:solidFill>
                            <a:srgbClr val="00C8EB"/>
                          </a:solidFill>
                          <a:latin typeface="Cambria Math" panose="02040503050406030204" pitchFamily="18" charset="0"/>
                        </a:rPr>
                        <m:t>=(</m:t>
                      </m:r>
                      <m:r>
                        <a:rPr lang="en-US" altLang="ko-KR" sz="2400" i="1" dirty="0" smtClean="0">
                          <a:solidFill>
                            <a:srgbClr val="00C8EB"/>
                          </a:solidFill>
                          <a:latin typeface="Cambria Math" panose="02040503050406030204" pitchFamily="18" charset="0"/>
                        </a:rPr>
                        <m:t>𝑟</m:t>
                      </m:r>
                      <m:r>
                        <a:rPr lang="en-US" altLang="ko-KR" sz="2400" i="1" dirty="0" smtClean="0">
                          <a:solidFill>
                            <a:srgbClr val="00C8EB"/>
                          </a:solidFill>
                          <a:latin typeface="Cambria Math" panose="02040503050406030204" pitchFamily="18" charset="0"/>
                        </a:rPr>
                        <m:t>, </m:t>
                      </m:r>
                      <m:r>
                        <a:rPr lang="en-US" altLang="ko-KR" sz="2400" i="1" dirty="0" smtClean="0">
                          <a:solidFill>
                            <a:srgbClr val="00C8EB"/>
                          </a:solidFill>
                          <a:latin typeface="Cambria Math" panose="02040503050406030204" pitchFamily="18" charset="0"/>
                        </a:rPr>
                        <m:t>𝑠</m:t>
                      </m:r>
                      <m:r>
                        <a:rPr lang="en-US" altLang="ko-KR" sz="2400" i="1" dirty="0" smtClean="0">
                          <a:solidFill>
                            <a:srgbClr val="00C8EB"/>
                          </a:solidFill>
                          <a:latin typeface="Cambria Math" panose="02040503050406030204" pitchFamily="18" charset="0"/>
                        </a:rPr>
                        <m:t>)</m:t>
                      </m:r>
                    </m:oMath>
                  </m:oMathPara>
                </a14:m>
                <a:endParaRPr lang="en-US" altLang="ko-KR" sz="2400" dirty="0">
                  <a:solidFill>
                    <a:srgbClr val="00C8EB"/>
                  </a:solidFill>
                </a:endParaRPr>
              </a:p>
            </p:txBody>
          </p:sp>
        </mc:Choice>
        <mc:Fallback>
          <p:sp>
            <p:nvSpPr>
              <p:cNvPr id="6" name="TextBox 5">
                <a:extLst>
                  <a:ext uri="{FF2B5EF4-FFF2-40B4-BE49-F238E27FC236}">
                    <a16:creationId xmlns:a16="http://schemas.microsoft.com/office/drawing/2014/main" id="{66796E88-93DF-4E34-84A3-0E65B5581E65}"/>
                  </a:ext>
                </a:extLst>
              </p:cNvPr>
              <p:cNvSpPr txBox="1">
                <a:spLocks noRot="1" noChangeAspect="1" noMove="1" noResize="1" noEditPoints="1" noAdjustHandles="1" noChangeArrowheads="1" noChangeShapeType="1" noTextEdit="1"/>
              </p:cNvSpPr>
              <p:nvPr/>
            </p:nvSpPr>
            <p:spPr>
              <a:xfrm>
                <a:off x="1785177" y="5688545"/>
                <a:ext cx="2037802" cy="461665"/>
              </a:xfrm>
              <a:prstGeom prst="rect">
                <a:avLst/>
              </a:prstGeom>
              <a:blipFill>
                <a:blip r:embed="rId4"/>
                <a:stretch>
                  <a:fillRect b="-19737"/>
                </a:stretch>
              </a:blipFill>
            </p:spPr>
            <p:txBody>
              <a:bodyPr/>
              <a:lstStyle/>
              <a:p>
                <a:r>
                  <a:rPr lang="ko-KR" altLang="en-US">
                    <a:noFill/>
                  </a:rPr>
                  <a:t> </a:t>
                </a:r>
              </a:p>
            </p:txBody>
          </p:sp>
        </mc:Fallback>
      </mc:AlternateContent>
      <p:sp>
        <p:nvSpPr>
          <p:cNvPr id="9" name="TextBox 8">
            <a:extLst>
              <a:ext uri="{FF2B5EF4-FFF2-40B4-BE49-F238E27FC236}">
                <a16:creationId xmlns:a16="http://schemas.microsoft.com/office/drawing/2014/main" id="{E92AD4C3-F50F-4723-BA34-2AC58E406350}"/>
              </a:ext>
            </a:extLst>
          </p:cNvPr>
          <p:cNvSpPr txBox="1"/>
          <p:nvPr/>
        </p:nvSpPr>
        <p:spPr>
          <a:xfrm>
            <a:off x="5402435" y="2839390"/>
            <a:ext cx="2381166" cy="830997"/>
          </a:xfrm>
          <a:prstGeom prst="rect">
            <a:avLst/>
          </a:prstGeom>
          <a:noFill/>
        </p:spPr>
        <p:txBody>
          <a:bodyPr wrap="none" rtlCol="0">
            <a:spAutoFit/>
          </a:bodyPr>
          <a:lstStyle/>
          <a:p>
            <a:pPr algn="ctr"/>
            <a:r>
              <a:rPr lang="en-US" altLang="ko-KR" sz="2400" dirty="0">
                <a:solidFill>
                  <a:schemeClr val="bg1">
                    <a:lumMod val="85000"/>
                  </a:schemeClr>
                </a:solidFill>
              </a:rPr>
              <a:t>Tx</a:t>
            </a:r>
          </a:p>
          <a:p>
            <a:pPr algn="ctr"/>
            <a:r>
              <a:rPr lang="en-US" altLang="ko-KR" sz="2400" dirty="0">
                <a:solidFill>
                  <a:schemeClr val="bg1">
                    <a:lumMod val="85000"/>
                  </a:schemeClr>
                </a:solidFill>
              </a:rPr>
              <a:t>(</a:t>
            </a:r>
            <a:r>
              <a:rPr lang="en-US" altLang="ko-KR" sz="2400" dirty="0">
                <a:solidFill>
                  <a:srgbClr val="00C8EB"/>
                </a:solidFill>
              </a:rPr>
              <a:t>r, s</a:t>
            </a:r>
            <a:r>
              <a:rPr lang="en-US" altLang="ko-KR" sz="2400" dirty="0">
                <a:solidFill>
                  <a:schemeClr val="bg1">
                    <a:lumMod val="85000"/>
                  </a:schemeClr>
                </a:solidFill>
              </a:rPr>
              <a:t>, </a:t>
            </a:r>
            <a:r>
              <a:rPr lang="en-US" altLang="ko-KR" sz="2400" dirty="0">
                <a:solidFill>
                  <a:srgbClr val="0071FF"/>
                </a:solidFill>
              </a:rPr>
              <a:t>Public Key</a:t>
            </a:r>
            <a:r>
              <a:rPr lang="en-US" altLang="ko-KR" sz="2400" dirty="0">
                <a:solidFill>
                  <a:schemeClr val="bg1">
                    <a:lumMod val="85000"/>
                  </a:schemeClr>
                </a:solidFill>
              </a:rPr>
              <a:t>)</a:t>
            </a:r>
            <a:endParaRPr lang="ko-KR" altLang="en-US" sz="2400" dirty="0">
              <a:solidFill>
                <a:schemeClr val="bg1">
                  <a:lumMod val="85000"/>
                </a:schemeClr>
              </a:solidFill>
            </a:endParaRPr>
          </a:p>
        </p:txBody>
      </p:sp>
      <p:sp>
        <p:nvSpPr>
          <p:cNvPr id="10" name="TextBox 9">
            <a:extLst>
              <a:ext uri="{FF2B5EF4-FFF2-40B4-BE49-F238E27FC236}">
                <a16:creationId xmlns:a16="http://schemas.microsoft.com/office/drawing/2014/main" id="{95AE5672-2C97-4775-9990-F73489379FCA}"/>
              </a:ext>
            </a:extLst>
          </p:cNvPr>
          <p:cNvSpPr txBox="1"/>
          <p:nvPr/>
        </p:nvSpPr>
        <p:spPr>
          <a:xfrm>
            <a:off x="8642474" y="3059668"/>
            <a:ext cx="2819362" cy="830997"/>
          </a:xfrm>
          <a:prstGeom prst="rect">
            <a:avLst/>
          </a:prstGeom>
          <a:noFill/>
        </p:spPr>
        <p:txBody>
          <a:bodyPr wrap="none" rtlCol="0">
            <a:spAutoFit/>
          </a:bodyPr>
          <a:lstStyle/>
          <a:p>
            <a:pPr algn="ctr"/>
            <a:r>
              <a:rPr lang="en-US" altLang="ko-KR" sz="2400" dirty="0">
                <a:solidFill>
                  <a:srgbClr val="00C8EB"/>
                </a:solidFill>
              </a:rPr>
              <a:t>(r, s)</a:t>
            </a:r>
            <a:r>
              <a:rPr lang="ko-KR" altLang="en-US" sz="2400" dirty="0">
                <a:solidFill>
                  <a:schemeClr val="bg1">
                    <a:lumMod val="85000"/>
                  </a:schemeClr>
                </a:solidFill>
              </a:rPr>
              <a:t>를</a:t>
            </a:r>
            <a:endParaRPr lang="en-US" altLang="ko-KR" sz="2400" dirty="0">
              <a:solidFill>
                <a:schemeClr val="bg1">
                  <a:lumMod val="85000"/>
                </a:schemeClr>
              </a:solidFill>
            </a:endParaRPr>
          </a:p>
          <a:p>
            <a:pPr algn="ctr"/>
            <a:r>
              <a:rPr lang="en-US" altLang="ko-KR" sz="2400" dirty="0">
                <a:solidFill>
                  <a:srgbClr val="0071FF"/>
                </a:solidFill>
              </a:rPr>
              <a:t>Public Key</a:t>
            </a:r>
            <a:r>
              <a:rPr lang="ko-KR" altLang="en-US" sz="2400" dirty="0">
                <a:solidFill>
                  <a:schemeClr val="bg1">
                    <a:lumMod val="85000"/>
                  </a:schemeClr>
                </a:solidFill>
              </a:rPr>
              <a:t>로 </a:t>
            </a:r>
            <a:r>
              <a:rPr lang="en-US" altLang="ko-KR" sz="2400" dirty="0">
                <a:solidFill>
                  <a:srgbClr val="00D35A"/>
                </a:solidFill>
              </a:rPr>
              <a:t>Verify</a:t>
            </a:r>
            <a:endParaRPr lang="ko-KR" altLang="en-US" sz="2400" dirty="0">
              <a:solidFill>
                <a:srgbClr val="00D35A"/>
              </a:solidFill>
            </a:endParaRPr>
          </a:p>
        </p:txBody>
      </p:sp>
      <p:grpSp>
        <p:nvGrpSpPr>
          <p:cNvPr id="12" name="그룹 11">
            <a:extLst>
              <a:ext uri="{FF2B5EF4-FFF2-40B4-BE49-F238E27FC236}">
                <a16:creationId xmlns:a16="http://schemas.microsoft.com/office/drawing/2014/main" id="{21C31A75-F5E8-406C-AD87-3D3D3F20FABC}"/>
              </a:ext>
            </a:extLst>
          </p:cNvPr>
          <p:cNvGrpSpPr/>
          <p:nvPr/>
        </p:nvGrpSpPr>
        <p:grpSpPr>
          <a:xfrm>
            <a:off x="1031465" y="1317498"/>
            <a:ext cx="3545226" cy="461665"/>
            <a:chOff x="1324039" y="1557338"/>
            <a:chExt cx="3545226" cy="461665"/>
          </a:xfrm>
        </p:grpSpPr>
        <p:sp>
          <p:nvSpPr>
            <p:cNvPr id="8" name="TextBox 7">
              <a:extLst>
                <a:ext uri="{FF2B5EF4-FFF2-40B4-BE49-F238E27FC236}">
                  <a16:creationId xmlns:a16="http://schemas.microsoft.com/office/drawing/2014/main" id="{97B8B7A9-E729-47B9-BED2-197B90F0A950}"/>
                </a:ext>
              </a:extLst>
            </p:cNvPr>
            <p:cNvSpPr txBox="1"/>
            <p:nvPr/>
          </p:nvSpPr>
          <p:spPr>
            <a:xfrm>
              <a:off x="3246256" y="1557338"/>
              <a:ext cx="1623009" cy="461665"/>
            </a:xfrm>
            <a:prstGeom prst="rect">
              <a:avLst/>
            </a:prstGeom>
            <a:noFill/>
          </p:spPr>
          <p:txBody>
            <a:bodyPr wrap="none" rtlCol="0">
              <a:spAutoFit/>
            </a:bodyPr>
            <a:lstStyle/>
            <a:p>
              <a:pPr algn="ctr"/>
              <a:r>
                <a:rPr lang="en-US" altLang="ko-KR" sz="2400" dirty="0">
                  <a:solidFill>
                    <a:srgbClr val="0071FF"/>
                  </a:solidFill>
                </a:rPr>
                <a:t>Public Key</a:t>
              </a:r>
              <a:endParaRPr lang="ko-KR" altLang="en-US" sz="2400" dirty="0">
                <a:solidFill>
                  <a:srgbClr val="0071FF"/>
                </a:solidFill>
              </a:endParaRPr>
            </a:p>
          </p:txBody>
        </p:sp>
        <p:sp>
          <p:nvSpPr>
            <p:cNvPr id="11" name="TextBox 10">
              <a:extLst>
                <a:ext uri="{FF2B5EF4-FFF2-40B4-BE49-F238E27FC236}">
                  <a16:creationId xmlns:a16="http://schemas.microsoft.com/office/drawing/2014/main" id="{DEC488A3-ACBE-4C5F-973B-06C5AE6690F8}"/>
                </a:ext>
              </a:extLst>
            </p:cNvPr>
            <p:cNvSpPr txBox="1"/>
            <p:nvPr/>
          </p:nvSpPr>
          <p:spPr>
            <a:xfrm>
              <a:off x="1324039" y="1557338"/>
              <a:ext cx="1701941" cy="461665"/>
            </a:xfrm>
            <a:prstGeom prst="rect">
              <a:avLst/>
            </a:prstGeom>
            <a:noFill/>
          </p:spPr>
          <p:txBody>
            <a:bodyPr wrap="none" rtlCol="0">
              <a:spAutoFit/>
            </a:bodyPr>
            <a:lstStyle/>
            <a:p>
              <a:pPr algn="ctr"/>
              <a:r>
                <a:rPr lang="en-US" altLang="ko-KR" sz="2400" dirty="0">
                  <a:solidFill>
                    <a:srgbClr val="EF296B"/>
                  </a:solidFill>
                </a:rPr>
                <a:t>private key</a:t>
              </a:r>
              <a:endParaRPr lang="ko-KR" altLang="en-US" sz="2400" dirty="0">
                <a:solidFill>
                  <a:srgbClr val="EF296B"/>
                </a:solidFill>
              </a:endParaRPr>
            </a:p>
          </p:txBody>
        </p:sp>
      </p:grpSp>
      <p:cxnSp>
        <p:nvCxnSpPr>
          <p:cNvPr id="14" name="직선 화살표 연결선 13">
            <a:extLst>
              <a:ext uri="{FF2B5EF4-FFF2-40B4-BE49-F238E27FC236}">
                <a16:creationId xmlns:a16="http://schemas.microsoft.com/office/drawing/2014/main" id="{79E88345-0D1B-49FF-A07C-0F75157E4C30}"/>
              </a:ext>
            </a:extLst>
          </p:cNvPr>
          <p:cNvCxnSpPr>
            <a:cxnSpLocks/>
          </p:cNvCxnSpPr>
          <p:nvPr/>
        </p:nvCxnSpPr>
        <p:spPr>
          <a:xfrm flipH="1">
            <a:off x="2801889" y="2709029"/>
            <a:ext cx="1" cy="730526"/>
          </a:xfrm>
          <a:prstGeom prst="straightConnector1">
            <a:avLst/>
          </a:prstGeom>
          <a:ln w="254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948CD699-1EAA-4926-B61D-7441BA27C459}"/>
              </a:ext>
            </a:extLst>
          </p:cNvPr>
          <p:cNvSpPr txBox="1"/>
          <p:nvPr/>
        </p:nvSpPr>
        <p:spPr>
          <a:xfrm>
            <a:off x="999738" y="3945945"/>
            <a:ext cx="3608680" cy="954107"/>
          </a:xfrm>
          <a:prstGeom prst="rect">
            <a:avLst/>
          </a:prstGeom>
          <a:noFill/>
        </p:spPr>
        <p:txBody>
          <a:bodyPr wrap="none" rtlCol="0">
            <a:spAutoFit/>
          </a:bodyPr>
          <a:lstStyle/>
          <a:p>
            <a:r>
              <a:rPr lang="en-US" altLang="ko-KR" sz="2000" dirty="0">
                <a:solidFill>
                  <a:schemeClr val="bg1">
                    <a:lumMod val="85000"/>
                  </a:schemeClr>
                </a:solidFill>
                <a:latin typeface="Arial" panose="020B0604020202020204" pitchFamily="34" charset="0"/>
              </a:rPr>
              <a:t>Hash</a:t>
            </a:r>
          </a:p>
          <a:p>
            <a:r>
              <a:rPr lang="ko-KR" altLang="en-US" dirty="0" err="1">
                <a:solidFill>
                  <a:schemeClr val="bg1">
                    <a:lumMod val="85000"/>
                  </a:schemeClr>
                </a:solidFill>
                <a:latin typeface="Arial" panose="020B0604020202020204" pitchFamily="34" charset="0"/>
              </a:rPr>
              <a:t>비트코인</a:t>
            </a:r>
            <a:r>
              <a:rPr lang="en-US" altLang="ko-KR" dirty="0">
                <a:solidFill>
                  <a:schemeClr val="bg1">
                    <a:lumMod val="85000"/>
                  </a:schemeClr>
                </a:solidFill>
                <a:latin typeface="Arial" panose="020B0604020202020204" pitchFamily="34" charset="0"/>
              </a:rPr>
              <a:t>: SHA-256(SHA-256(m))</a:t>
            </a:r>
          </a:p>
          <a:p>
            <a:r>
              <a:rPr lang="ko-KR" altLang="en-US" dirty="0">
                <a:solidFill>
                  <a:schemeClr val="bg1">
                    <a:lumMod val="85000"/>
                  </a:schemeClr>
                </a:solidFill>
                <a:latin typeface="Arial" panose="020B0604020202020204" pitchFamily="34" charset="0"/>
              </a:rPr>
              <a:t>이더리움</a:t>
            </a:r>
            <a:r>
              <a:rPr lang="en-US" altLang="ko-KR" dirty="0">
                <a:solidFill>
                  <a:schemeClr val="bg1">
                    <a:lumMod val="85000"/>
                  </a:schemeClr>
                </a:solidFill>
                <a:latin typeface="Arial" panose="020B0604020202020204" pitchFamily="34" charset="0"/>
              </a:rPr>
              <a:t>: keccak-256(m)</a:t>
            </a:r>
            <a:endParaRPr lang="ko-KR" altLang="en-US" dirty="0">
              <a:solidFill>
                <a:schemeClr val="bg1">
                  <a:lumMod val="85000"/>
                </a:schemeClr>
              </a:solidFill>
              <a:latin typeface="Arial" panose="020B0604020202020204" pitchFamily="34" charset="0"/>
            </a:endParaRPr>
          </a:p>
        </p:txBody>
      </p:sp>
      <p:cxnSp>
        <p:nvCxnSpPr>
          <p:cNvPr id="18" name="직선 화살표 연결선 17">
            <a:extLst>
              <a:ext uri="{FF2B5EF4-FFF2-40B4-BE49-F238E27FC236}">
                <a16:creationId xmlns:a16="http://schemas.microsoft.com/office/drawing/2014/main" id="{FD7BC5CE-590C-4C39-A21D-D86490CABE18}"/>
              </a:ext>
            </a:extLst>
          </p:cNvPr>
          <p:cNvCxnSpPr>
            <a:cxnSpLocks/>
          </p:cNvCxnSpPr>
          <p:nvPr/>
        </p:nvCxnSpPr>
        <p:spPr>
          <a:xfrm>
            <a:off x="2803859" y="4900052"/>
            <a:ext cx="0" cy="788493"/>
          </a:xfrm>
          <a:prstGeom prst="straightConnector1">
            <a:avLst/>
          </a:prstGeom>
          <a:ln w="254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066EFE98-6B7B-4E5F-98EC-3B5590E41786}"/>
              </a:ext>
            </a:extLst>
          </p:cNvPr>
          <p:cNvCxnSpPr>
            <a:cxnSpLocks/>
          </p:cNvCxnSpPr>
          <p:nvPr/>
        </p:nvCxnSpPr>
        <p:spPr>
          <a:xfrm>
            <a:off x="4234721" y="2478196"/>
            <a:ext cx="1071797" cy="581472"/>
          </a:xfrm>
          <a:prstGeom prst="straightConnector1">
            <a:avLst/>
          </a:prstGeom>
          <a:ln w="254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53A6E882-EE9C-49B5-AD6F-D9D66D3A65DC}"/>
              </a:ext>
            </a:extLst>
          </p:cNvPr>
          <p:cNvCxnSpPr>
            <a:cxnSpLocks/>
          </p:cNvCxnSpPr>
          <p:nvPr/>
        </p:nvCxnSpPr>
        <p:spPr>
          <a:xfrm>
            <a:off x="4598245" y="1722528"/>
            <a:ext cx="804190" cy="1178069"/>
          </a:xfrm>
          <a:prstGeom prst="straightConnector1">
            <a:avLst/>
          </a:prstGeom>
          <a:ln w="254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직선 화살표 연결선 26">
            <a:extLst>
              <a:ext uri="{FF2B5EF4-FFF2-40B4-BE49-F238E27FC236}">
                <a16:creationId xmlns:a16="http://schemas.microsoft.com/office/drawing/2014/main" id="{E954E6B9-623C-4394-9E50-C84C904EE6CB}"/>
              </a:ext>
            </a:extLst>
          </p:cNvPr>
          <p:cNvCxnSpPr>
            <a:cxnSpLocks/>
          </p:cNvCxnSpPr>
          <p:nvPr/>
        </p:nvCxnSpPr>
        <p:spPr>
          <a:xfrm flipV="1">
            <a:off x="3889948" y="3957404"/>
            <a:ext cx="1443648" cy="1877513"/>
          </a:xfrm>
          <a:prstGeom prst="straightConnector1">
            <a:avLst/>
          </a:prstGeom>
          <a:ln w="254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직선 화살표 연결선 29">
            <a:extLst>
              <a:ext uri="{FF2B5EF4-FFF2-40B4-BE49-F238E27FC236}">
                <a16:creationId xmlns:a16="http://schemas.microsoft.com/office/drawing/2014/main" id="{FF14975B-92AC-446A-BAD8-4613B870FB28}"/>
              </a:ext>
            </a:extLst>
          </p:cNvPr>
          <p:cNvCxnSpPr>
            <a:cxnSpLocks/>
          </p:cNvCxnSpPr>
          <p:nvPr/>
        </p:nvCxnSpPr>
        <p:spPr>
          <a:xfrm>
            <a:off x="7879518" y="3475166"/>
            <a:ext cx="597420" cy="0"/>
          </a:xfrm>
          <a:prstGeom prst="straightConnector1">
            <a:avLst/>
          </a:prstGeom>
          <a:ln w="254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2851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9" grpId="0"/>
      <p:bldP spid="10" grpId="0"/>
      <p:bldP spid="17"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내용 개체 틀 1">
                <a:extLst>
                  <a:ext uri="{FF2B5EF4-FFF2-40B4-BE49-F238E27FC236}">
                    <a16:creationId xmlns:a16="http://schemas.microsoft.com/office/drawing/2014/main" id="{927305E3-DD1F-48F9-981F-1B015CC4CBD9}"/>
                  </a:ext>
                </a:extLst>
              </p:cNvPr>
              <p:cNvSpPr>
                <a:spLocks noGrp="1"/>
              </p:cNvSpPr>
              <p:nvPr>
                <p:ph idx="1"/>
              </p:nvPr>
            </p:nvSpPr>
            <p:spPr>
              <a:xfrm>
                <a:off x="241299" y="674860"/>
                <a:ext cx="5854701" cy="6030740"/>
              </a:xfrm>
            </p:spPr>
            <p:txBody>
              <a:bodyPr>
                <a:normAutofit/>
              </a:bodyPr>
              <a:lstStyle/>
              <a:p>
                <a:pPr indent="0">
                  <a:buNone/>
                </a:pPr>
                <a:r>
                  <a:rPr lang="en-US" altLang="ko-KR" dirty="0"/>
                  <a:t>ECDSA Signing</a:t>
                </a:r>
              </a:p>
              <a:p>
                <a:pPr marL="216000" indent="-216000">
                  <a:lnSpc>
                    <a:spcPct val="100000"/>
                  </a:lnSpc>
                  <a:buAutoNum type="arabicPeriod"/>
                </a:pPr>
                <a:r>
                  <a:rPr lang="ko-KR" altLang="en-US" sz="1800" dirty="0"/>
                  <a:t>일시적</a:t>
                </a:r>
                <a:r>
                  <a:rPr lang="en-US" altLang="ko-KR" sz="1800" dirty="0"/>
                  <a:t>(ephemeral )</a:t>
                </a:r>
                <a:r>
                  <a:rPr lang="ko-KR" altLang="en-US" sz="1800" dirty="0"/>
                  <a:t> 개인키를 안전한 방법으로 생성 </a:t>
                </a:r>
                <a:br>
                  <a:rPr lang="en-US" altLang="ko-KR" sz="1800" dirty="0"/>
                </a:br>
                <a:r>
                  <a:rPr lang="en-US" altLang="ko-KR" sz="1800" dirty="0"/>
                  <a:t>(</a:t>
                </a:r>
                <a:r>
                  <a:rPr lang="ko-KR" altLang="en-US" sz="1800" dirty="0"/>
                  <a:t>같은 일시적 개인키를 </a:t>
                </a:r>
                <a:r>
                  <a:rPr lang="en-US" altLang="ko-KR" sz="1800" dirty="0"/>
                  <a:t>2</a:t>
                </a:r>
                <a:r>
                  <a:rPr lang="ko-KR" altLang="en-US" sz="1800" dirty="0"/>
                  <a:t>번 사용하면 안된다</a:t>
                </a:r>
                <a:r>
                  <a:rPr lang="en-US" altLang="ko-KR" sz="1800" dirty="0"/>
                  <a:t>, </a:t>
                </a:r>
                <a:r>
                  <a:rPr lang="ko-KR" altLang="en-US" sz="1800" dirty="0"/>
                  <a:t>개인키 유출</a:t>
                </a:r>
                <a:r>
                  <a:rPr lang="en-US" altLang="ko-KR" sz="1800" dirty="0"/>
                  <a:t>)</a:t>
                </a:r>
              </a:p>
              <a:p>
                <a:pPr marL="216000" indent="-216000">
                  <a:lnSpc>
                    <a:spcPct val="100000"/>
                  </a:lnSpc>
                  <a:buAutoNum type="arabicPeriod"/>
                </a:pPr>
                <a:r>
                  <a:rPr lang="en-US" altLang="ko-KR" sz="1800" b="0" dirty="0">
                    <a:ea typeface="Cambria Math" panose="02040503050406030204" pitchFamily="18" charset="0"/>
                  </a:rPr>
                  <a:t> </a:t>
                </a:r>
                <a14:m>
                  <m:oMath xmlns:m="http://schemas.openxmlformats.org/officeDocument/2006/math">
                    <m:r>
                      <a:rPr lang="en-US" altLang="ko-KR" sz="1800" b="0" i="1" dirty="0" smtClean="0">
                        <a:latin typeface="Cambria Math" panose="02040503050406030204" pitchFamily="18" charset="0"/>
                        <a:ea typeface="Cambria Math" panose="02040503050406030204" pitchFamily="18" charset="0"/>
                      </a:rPr>
                      <m:t>𝑞</m:t>
                    </m:r>
                  </m:oMath>
                </a14:m>
                <a:r>
                  <a:rPr lang="en-US" altLang="ko-KR" sz="1800" dirty="0"/>
                  <a:t> : </a:t>
                </a:r>
                <a:r>
                  <a:rPr lang="ko-KR" altLang="en-US" sz="1800" dirty="0"/>
                  <a:t>일시적 개인키</a:t>
                </a:r>
                <a:endParaRPr lang="en-US" altLang="ko-KR" sz="1800" dirty="0"/>
              </a:p>
              <a:p>
                <a:pPr marL="216000" indent="-216000">
                  <a:lnSpc>
                    <a:spcPct val="100000"/>
                  </a:lnSpc>
                  <a:buAutoNum type="arabicPeriod"/>
                </a:pPr>
                <a:r>
                  <a:rPr lang="en-US" altLang="ko-KR" sz="1800" b="0" dirty="0">
                    <a:ea typeface="Cambria Math" panose="02040503050406030204" pitchFamily="18" charset="0"/>
                  </a:rPr>
                  <a:t> </a:t>
                </a:r>
                <a14:m>
                  <m:oMath xmlns:m="http://schemas.openxmlformats.org/officeDocument/2006/math">
                    <m:r>
                      <a:rPr lang="en-US" altLang="ko-KR" sz="1800" b="0" i="1" dirty="0" smtClean="0">
                        <a:latin typeface="Cambria Math" panose="02040503050406030204" pitchFamily="18" charset="0"/>
                        <a:ea typeface="Cambria Math" panose="02040503050406030204" pitchFamily="18" charset="0"/>
                      </a:rPr>
                      <m:t>𝑄</m:t>
                    </m:r>
                    <m:r>
                      <a:rPr lang="en-US" altLang="ko-KR" sz="1800" b="0" i="1" dirty="0" smtClean="0">
                        <a:latin typeface="Cambria Math" panose="02040503050406030204" pitchFamily="18" charset="0"/>
                        <a:ea typeface="Cambria Math" panose="02040503050406030204" pitchFamily="18" charset="0"/>
                      </a:rPr>
                      <m:t> </m:t>
                    </m:r>
                  </m:oMath>
                </a14:m>
                <a:r>
                  <a:rPr lang="en-US" altLang="ko-KR" sz="1800" dirty="0"/>
                  <a:t>: </a:t>
                </a:r>
                <a14:m>
                  <m:oMath xmlns:m="http://schemas.openxmlformats.org/officeDocument/2006/math">
                    <m:r>
                      <a:rPr lang="en-US" altLang="ko-KR" sz="1800" i="1" dirty="0">
                        <a:latin typeface="Cambria Math" panose="02040503050406030204" pitchFamily="18" charset="0"/>
                        <a:ea typeface="Cambria Math" panose="02040503050406030204" pitchFamily="18" charset="0"/>
                      </a:rPr>
                      <m:t>𝑞</m:t>
                    </m:r>
                    <m:r>
                      <a:rPr lang="en-US" altLang="ko-KR" sz="1800" i="1" dirty="0">
                        <a:latin typeface="Cambria Math" panose="02040503050406030204" pitchFamily="18" charset="0"/>
                        <a:ea typeface="Cambria Math" panose="02040503050406030204" pitchFamily="18" charset="0"/>
                      </a:rPr>
                      <m:t> </m:t>
                    </m:r>
                  </m:oMath>
                </a14:m>
                <a:r>
                  <a:rPr lang="ko-KR" altLang="en-US" sz="1800" dirty="0"/>
                  <a:t>로 생성된 일시적 공개키 </a:t>
                </a:r>
                <a14:m>
                  <m:oMath xmlns:m="http://schemas.openxmlformats.org/officeDocument/2006/math">
                    <m:r>
                      <a:rPr lang="en-US" altLang="ko-KR" sz="1800" i="1" dirty="0">
                        <a:latin typeface="Cambria Math" panose="02040503050406030204" pitchFamily="18" charset="0"/>
                        <a:ea typeface="Cambria Math" panose="02040503050406030204" pitchFamily="18" charset="0"/>
                      </a:rPr>
                      <m:t>𝑄</m:t>
                    </m:r>
                  </m:oMath>
                </a14:m>
                <a:endParaRPr lang="en-US" altLang="ko-KR" sz="1800" dirty="0"/>
              </a:p>
              <a:p>
                <a:pPr marL="216000" indent="-216000">
                  <a:lnSpc>
                    <a:spcPct val="100000"/>
                  </a:lnSpc>
                  <a:buAutoNum type="arabicPeriod"/>
                </a:pPr>
                <a:r>
                  <a:rPr lang="en-US" altLang="ko-KR" sz="1800" b="0" dirty="0">
                    <a:ea typeface="Cambria Math" panose="02040503050406030204" pitchFamily="18" charset="0"/>
                  </a:rPr>
                  <a:t> </a:t>
                </a:r>
                <a14:m>
                  <m:oMath xmlns:m="http://schemas.openxmlformats.org/officeDocument/2006/math">
                    <m:r>
                      <a:rPr lang="en-US" altLang="ko-KR" sz="1800" b="0" i="1" dirty="0" smtClean="0">
                        <a:solidFill>
                          <a:srgbClr val="00C8EB"/>
                        </a:solidFill>
                        <a:latin typeface="Cambria Math" panose="02040503050406030204" pitchFamily="18" charset="0"/>
                        <a:ea typeface="Cambria Math" panose="02040503050406030204" pitchFamily="18" charset="0"/>
                      </a:rPr>
                      <m:t>𝑟</m:t>
                    </m:r>
                    <m:r>
                      <a:rPr lang="en-US" altLang="ko-KR" sz="1800" b="0" i="1" dirty="0" smtClean="0">
                        <a:latin typeface="Cambria Math" panose="02040503050406030204" pitchFamily="18" charset="0"/>
                        <a:ea typeface="Cambria Math" panose="02040503050406030204" pitchFamily="18" charset="0"/>
                      </a:rPr>
                      <m:t> </m:t>
                    </m:r>
                  </m:oMath>
                </a14:m>
                <a:r>
                  <a:rPr lang="en-US" altLang="ko-KR" sz="1800" dirty="0"/>
                  <a:t> : </a:t>
                </a:r>
                <a14:m>
                  <m:oMath xmlns:m="http://schemas.openxmlformats.org/officeDocument/2006/math">
                    <m:r>
                      <a:rPr lang="en-US" altLang="ko-KR" sz="1800" i="1" dirty="0" smtClean="0">
                        <a:latin typeface="Cambria Math" panose="02040503050406030204" pitchFamily="18" charset="0"/>
                        <a:ea typeface="Cambria Math" panose="02040503050406030204" pitchFamily="18" charset="0"/>
                      </a:rPr>
                      <m:t>𝑄</m:t>
                    </m:r>
                    <m:r>
                      <a:rPr lang="en-US" altLang="ko-KR" sz="1800" i="1" dirty="0">
                        <a:latin typeface="Cambria Math" panose="02040503050406030204" pitchFamily="18" charset="0"/>
                        <a:ea typeface="Cambria Math" panose="02040503050406030204" pitchFamily="18" charset="0"/>
                      </a:rPr>
                      <m:t> </m:t>
                    </m:r>
                  </m:oMath>
                </a14:m>
                <a:r>
                  <a:rPr lang="ko-KR" altLang="en-US" sz="1800" dirty="0"/>
                  <a:t>의 </a:t>
                </a:r>
                <a:r>
                  <a:rPr lang="en-US" altLang="ko-KR" sz="1800" dirty="0"/>
                  <a:t>x </a:t>
                </a:r>
                <a:r>
                  <a:rPr lang="ko-KR" altLang="en-US" sz="1800" dirty="0"/>
                  <a:t>좌표 </a:t>
                </a:r>
                <a:r>
                  <a:rPr lang="en-US" altLang="ko-KR" sz="1800" dirty="0"/>
                  <a:t>(</a:t>
                </a:r>
                <a:r>
                  <a:rPr lang="ko-KR" altLang="en-US" sz="1800" dirty="0"/>
                  <a:t>서명 결과 중 하나</a:t>
                </a:r>
                <a:r>
                  <a:rPr lang="en-US" altLang="ko-KR" sz="1800" dirty="0"/>
                  <a:t>)</a:t>
                </a:r>
              </a:p>
              <a:p>
                <a:pPr marL="216000" indent="-216000">
                  <a:lnSpc>
                    <a:spcPct val="100000"/>
                  </a:lnSpc>
                  <a:buAutoNum type="arabicPeriod"/>
                </a:pPr>
                <a:r>
                  <a:rPr lang="en-US" altLang="ko-KR" sz="1800" b="0" dirty="0"/>
                  <a:t> </a:t>
                </a:r>
                <a14:m>
                  <m:oMath xmlns:m="http://schemas.openxmlformats.org/officeDocument/2006/math">
                    <m:r>
                      <a:rPr lang="en-US" altLang="ko-KR" sz="1800" b="0" i="1" dirty="0" smtClean="0">
                        <a:solidFill>
                          <a:srgbClr val="00C8EB"/>
                        </a:solidFill>
                        <a:latin typeface="Cambria Math" panose="02040503050406030204" pitchFamily="18" charset="0"/>
                      </a:rPr>
                      <m:t>𝑠</m:t>
                    </m:r>
                    <m:r>
                      <a:rPr lang="en-US" altLang="ko-KR" sz="1800" b="0" i="1" dirty="0" smtClean="0">
                        <a:latin typeface="Cambria Math" panose="02040503050406030204" pitchFamily="18" charset="0"/>
                      </a:rPr>
                      <m:t> </m:t>
                    </m:r>
                  </m:oMath>
                </a14:m>
                <a:r>
                  <a:rPr lang="en-US" altLang="ko-KR" sz="1800" dirty="0"/>
                  <a:t> </a:t>
                </a:r>
                <a:r>
                  <a:rPr lang="ko-KR" altLang="en-US" sz="1800" dirty="0"/>
                  <a:t>를 계산</a:t>
                </a:r>
                <a:endParaRPr lang="en-US" altLang="ko-KR" sz="1800" dirty="0"/>
              </a:p>
              <a:p>
                <a:pPr indent="0">
                  <a:buNone/>
                </a:pPr>
                <a14:m>
                  <m:oMathPara xmlns:m="http://schemas.openxmlformats.org/officeDocument/2006/math">
                    <m:oMathParaPr>
                      <m:jc m:val="centerGroup"/>
                    </m:oMathParaPr>
                    <m:oMath xmlns:m="http://schemas.openxmlformats.org/officeDocument/2006/math">
                      <m:r>
                        <a:rPr lang="en-US" altLang="ko-KR" b="0" i="1" dirty="0" smtClean="0">
                          <a:solidFill>
                            <a:srgbClr val="00C8EB"/>
                          </a:solidFill>
                          <a:latin typeface="Cambria Math" panose="02040503050406030204" pitchFamily="18" charset="0"/>
                        </a:rPr>
                        <m:t>𝑠</m:t>
                      </m:r>
                      <m:r>
                        <a:rPr lang="en-US" altLang="ko-KR" b="0" i="1" dirty="0" smtClean="0">
                          <a:latin typeface="Cambria Math" panose="02040503050406030204" pitchFamily="18" charset="0"/>
                        </a:rPr>
                        <m:t> ≡</m:t>
                      </m:r>
                      <m:r>
                        <a:rPr lang="en-US" altLang="ko-KR" b="0" i="1" dirty="0" smtClean="0">
                          <a:latin typeface="Cambria Math" panose="02040503050406030204" pitchFamily="18" charset="0"/>
                          <a:ea typeface="Cambria Math" panose="02040503050406030204" pitchFamily="18" charset="0"/>
                        </a:rPr>
                        <m:t>𝑞</m:t>
                      </m:r>
                      <m:r>
                        <a:rPr lang="en-US" altLang="ko-KR" b="0" i="1" dirty="0" smtClean="0">
                          <a:latin typeface="Cambria Math" panose="02040503050406030204" pitchFamily="18" charset="0"/>
                          <a:ea typeface="Cambria Math" panose="02040503050406030204" pitchFamily="18" charset="0"/>
                        </a:rPr>
                        <m:t>−1</m:t>
                      </m:r>
                      <m:d>
                        <m:dPr>
                          <m:ctrlPr>
                            <a:rPr lang="en-US" altLang="ko-KR" b="0" i="1" dirty="0" smtClean="0">
                              <a:latin typeface="Cambria Math" panose="02040503050406030204" pitchFamily="18" charset="0"/>
                              <a:ea typeface="Cambria Math" panose="02040503050406030204" pitchFamily="18" charset="0"/>
                            </a:rPr>
                          </m:ctrlPr>
                        </m:dPr>
                        <m:e>
                          <m:r>
                            <a:rPr lang="en-US" altLang="ko-KR" b="0" i="1" dirty="0" smtClean="0">
                              <a:latin typeface="Cambria Math" panose="02040503050406030204" pitchFamily="18" charset="0"/>
                              <a:ea typeface="Cambria Math" panose="02040503050406030204" pitchFamily="18" charset="0"/>
                            </a:rPr>
                            <m:t>𝐻𝑎𝑠h</m:t>
                          </m:r>
                          <m:d>
                            <m:dPr>
                              <m:ctrlPr>
                                <a:rPr lang="en-US" altLang="ko-KR" b="0" i="1" dirty="0" smtClean="0">
                                  <a:latin typeface="Cambria Math" panose="02040503050406030204" pitchFamily="18" charset="0"/>
                                  <a:ea typeface="Cambria Math" panose="02040503050406030204" pitchFamily="18" charset="0"/>
                                </a:rPr>
                              </m:ctrlPr>
                            </m:dPr>
                            <m:e>
                              <m:r>
                                <a:rPr lang="en-US" altLang="ko-KR" b="0" i="1" dirty="0" smtClean="0">
                                  <a:solidFill>
                                    <a:srgbClr val="FFC700"/>
                                  </a:solidFill>
                                  <a:latin typeface="Cambria Math" panose="02040503050406030204" pitchFamily="18" charset="0"/>
                                  <a:ea typeface="Cambria Math" panose="02040503050406030204" pitchFamily="18" charset="0"/>
                                </a:rPr>
                                <m:t>𝑚</m:t>
                              </m:r>
                            </m:e>
                          </m:d>
                          <m:r>
                            <a:rPr lang="en-US" altLang="ko-KR" b="0" i="1" dirty="0" smtClean="0">
                              <a:latin typeface="Cambria Math" panose="02040503050406030204" pitchFamily="18" charset="0"/>
                              <a:ea typeface="Cambria Math" panose="02040503050406030204" pitchFamily="18" charset="0"/>
                            </a:rPr>
                            <m:t>+</m:t>
                          </m:r>
                          <m:r>
                            <a:rPr lang="en-US" altLang="ko-KR" b="0" i="1" dirty="0" smtClean="0">
                              <a:solidFill>
                                <a:srgbClr val="00C8EB"/>
                              </a:solidFill>
                              <a:latin typeface="Cambria Math" panose="02040503050406030204" pitchFamily="18" charset="0"/>
                              <a:ea typeface="Cambria Math" panose="02040503050406030204" pitchFamily="18" charset="0"/>
                            </a:rPr>
                            <m:t>𝑟</m:t>
                          </m:r>
                          <m:r>
                            <a:rPr lang="en-US" altLang="ko-KR" b="0" i="1" dirty="0" smtClean="0">
                              <a:latin typeface="Cambria Math" panose="02040503050406030204" pitchFamily="18" charset="0"/>
                              <a:ea typeface="Cambria Math" panose="02040503050406030204" pitchFamily="18" charset="0"/>
                            </a:rPr>
                            <m:t>∗</m:t>
                          </m:r>
                          <m:r>
                            <a:rPr lang="en-US" altLang="ko-KR" b="0" i="1" dirty="0" smtClean="0">
                              <a:solidFill>
                                <a:srgbClr val="EF296B"/>
                              </a:solidFill>
                              <a:latin typeface="Cambria Math" panose="02040503050406030204" pitchFamily="18" charset="0"/>
                              <a:ea typeface="Cambria Math" panose="02040503050406030204" pitchFamily="18" charset="0"/>
                            </a:rPr>
                            <m:t>𝑘</m:t>
                          </m:r>
                        </m:e>
                      </m:d>
                      <m:r>
                        <a:rPr lang="en-US" altLang="ko-KR" b="0" i="1" dirty="0" smtClean="0">
                          <a:latin typeface="Cambria Math" panose="02040503050406030204" pitchFamily="18" charset="0"/>
                          <a:ea typeface="Cambria Math" panose="02040503050406030204" pitchFamily="18" charset="0"/>
                        </a:rPr>
                        <m:t> </m:t>
                      </m:r>
                      <m:r>
                        <a:rPr lang="en-US" altLang="ko-KR" b="0" i="1" dirty="0" smtClean="0">
                          <a:latin typeface="Cambria Math" panose="02040503050406030204" pitchFamily="18" charset="0"/>
                          <a:ea typeface="Cambria Math" panose="02040503050406030204" pitchFamily="18" charset="0"/>
                        </a:rPr>
                        <m:t>𝑚𝑜𝑑</m:t>
                      </m:r>
                      <m:r>
                        <a:rPr lang="en-US" altLang="ko-KR" b="0" i="1" dirty="0" smtClean="0">
                          <a:latin typeface="Cambria Math" panose="02040503050406030204" pitchFamily="18" charset="0"/>
                          <a:ea typeface="Cambria Math" panose="02040503050406030204" pitchFamily="18" charset="0"/>
                        </a:rPr>
                        <m:t> </m:t>
                      </m:r>
                      <m:r>
                        <a:rPr lang="en-US" altLang="ko-KR" b="0" i="1" dirty="0" smtClean="0">
                          <a:latin typeface="Cambria Math" panose="02040503050406030204" pitchFamily="18" charset="0"/>
                          <a:ea typeface="Cambria Math" panose="02040503050406030204" pitchFamily="18" charset="0"/>
                        </a:rPr>
                        <m:t>𝑛</m:t>
                      </m:r>
                    </m:oMath>
                  </m:oMathPara>
                </a14:m>
                <a:endParaRPr lang="en-US" altLang="ko-KR" dirty="0"/>
              </a:p>
              <a:p>
                <a:pPr marL="144000">
                  <a:buAutoNum type="arabicPeriod"/>
                </a:pPr>
                <a:endParaRPr lang="en-US" altLang="ko-KR" dirty="0"/>
              </a:p>
              <a:p>
                <a:pPr marL="536400" lvl="1" indent="-140400"/>
                <a14:m>
                  <m:oMath xmlns:m="http://schemas.openxmlformats.org/officeDocument/2006/math">
                    <m:r>
                      <a:rPr lang="en-US" altLang="ko-KR" sz="1600" b="0" i="1" dirty="0" smtClean="0">
                        <a:latin typeface="Cambria Math" panose="02040503050406030204" pitchFamily="18" charset="0"/>
                        <a:ea typeface="Cambria Math" panose="02040503050406030204" pitchFamily="18" charset="0"/>
                      </a:rPr>
                      <m:t>𝑞</m:t>
                    </m:r>
                    <m:r>
                      <a:rPr lang="en-US" altLang="ko-KR" sz="1600" b="0" i="1" dirty="0" smtClean="0">
                        <a:latin typeface="Cambria Math" panose="02040503050406030204" pitchFamily="18" charset="0"/>
                        <a:ea typeface="Cambria Math" panose="02040503050406030204" pitchFamily="18" charset="0"/>
                      </a:rPr>
                      <m:t> </m:t>
                    </m:r>
                  </m:oMath>
                </a14:m>
                <a:r>
                  <a:rPr lang="en-US" altLang="ko-KR" sz="1600" dirty="0"/>
                  <a:t> : </a:t>
                </a:r>
                <a:r>
                  <a:rPr lang="ko-KR" altLang="en-US" sz="1600" dirty="0"/>
                  <a:t>일시적 개인키</a:t>
                </a:r>
                <a:endParaRPr lang="en-US" altLang="ko-KR" sz="1600" dirty="0"/>
              </a:p>
              <a:p>
                <a:pPr marL="536400" lvl="1" indent="-140400"/>
                <a14:m>
                  <m:oMath xmlns:m="http://schemas.openxmlformats.org/officeDocument/2006/math">
                    <m:r>
                      <a:rPr lang="en-US" altLang="ko-KR" sz="1600" b="0" i="1" dirty="0" smtClean="0">
                        <a:solidFill>
                          <a:srgbClr val="00C8EB"/>
                        </a:solidFill>
                        <a:latin typeface="Cambria Math" panose="02040503050406030204" pitchFamily="18" charset="0"/>
                        <a:ea typeface="Cambria Math" panose="02040503050406030204" pitchFamily="18" charset="0"/>
                      </a:rPr>
                      <m:t>𝑟</m:t>
                    </m:r>
                    <m:r>
                      <a:rPr lang="en-US" altLang="ko-KR" sz="1600" b="0" i="1" dirty="0" smtClean="0">
                        <a:latin typeface="Cambria Math" panose="02040503050406030204" pitchFamily="18" charset="0"/>
                        <a:ea typeface="Cambria Math" panose="02040503050406030204" pitchFamily="18" charset="0"/>
                      </a:rPr>
                      <m:t> </m:t>
                    </m:r>
                  </m:oMath>
                </a14:m>
                <a:r>
                  <a:rPr lang="en-US" altLang="ko-KR" sz="1600" dirty="0"/>
                  <a:t>:</a:t>
                </a:r>
                <a:r>
                  <a:rPr lang="ko-KR" altLang="en-US" sz="1600" dirty="0"/>
                  <a:t> </a:t>
                </a:r>
                <a:r>
                  <a:rPr lang="en-US" altLang="ko-KR" sz="1600" dirty="0"/>
                  <a:t> </a:t>
                </a:r>
                <a:r>
                  <a:rPr lang="ko-KR" altLang="en-US" sz="1600" dirty="0"/>
                  <a:t>일시적공개키의 </a:t>
                </a:r>
                <a:r>
                  <a:rPr lang="en-US" altLang="ko-KR" sz="1600" dirty="0"/>
                  <a:t>x </a:t>
                </a:r>
                <a:r>
                  <a:rPr lang="ko-KR" altLang="en-US" sz="1600" dirty="0"/>
                  <a:t>좌표</a:t>
                </a:r>
                <a:endParaRPr lang="en-US" altLang="ko-KR" sz="1600" dirty="0"/>
              </a:p>
              <a:p>
                <a:pPr marL="536400" lvl="1" indent="-140400"/>
                <a14:m>
                  <m:oMath xmlns:m="http://schemas.openxmlformats.org/officeDocument/2006/math">
                    <m:r>
                      <a:rPr lang="en-US" altLang="ko-KR" sz="1600" b="0" i="1" dirty="0" smtClean="0">
                        <a:solidFill>
                          <a:srgbClr val="EF296B"/>
                        </a:solidFill>
                        <a:latin typeface="Cambria Math" panose="02040503050406030204" pitchFamily="18" charset="0"/>
                        <a:ea typeface="Cambria Math" panose="02040503050406030204" pitchFamily="18" charset="0"/>
                      </a:rPr>
                      <m:t>𝑘</m:t>
                    </m:r>
                  </m:oMath>
                </a14:m>
                <a:r>
                  <a:rPr lang="en-US" altLang="ko-KR" sz="1600" dirty="0"/>
                  <a:t> : </a:t>
                </a:r>
                <a:r>
                  <a:rPr lang="ko-KR" altLang="en-US" sz="1600" dirty="0"/>
                  <a:t>서명자의 개인키</a:t>
                </a:r>
                <a:endParaRPr lang="en-US" altLang="ko-KR" sz="1600" dirty="0"/>
              </a:p>
              <a:p>
                <a:pPr marL="536400" lvl="1" indent="-140400"/>
                <a14:m>
                  <m:oMath xmlns:m="http://schemas.openxmlformats.org/officeDocument/2006/math">
                    <m:r>
                      <a:rPr lang="en-US" altLang="ko-KR" sz="1600" b="0" i="1" dirty="0" smtClean="0">
                        <a:solidFill>
                          <a:srgbClr val="FFC700"/>
                        </a:solidFill>
                        <a:latin typeface="Cambria Math" panose="02040503050406030204" pitchFamily="18" charset="0"/>
                        <a:ea typeface="Cambria Math" panose="02040503050406030204" pitchFamily="18" charset="0"/>
                      </a:rPr>
                      <m:t>𝑚</m:t>
                    </m:r>
                    <m:r>
                      <a:rPr lang="en-US" altLang="ko-KR" sz="1600" b="0" i="1" dirty="0" smtClean="0">
                        <a:latin typeface="Cambria Math" panose="02040503050406030204" pitchFamily="18" charset="0"/>
                        <a:ea typeface="Cambria Math" panose="02040503050406030204" pitchFamily="18" charset="0"/>
                      </a:rPr>
                      <m:t> </m:t>
                    </m:r>
                  </m:oMath>
                </a14:m>
                <a:r>
                  <a:rPr lang="en-US" altLang="ko-KR" sz="1600" dirty="0"/>
                  <a:t> : </a:t>
                </a:r>
                <a:r>
                  <a:rPr lang="ko-KR" altLang="en-US" sz="1600" dirty="0"/>
                  <a:t>트랜잭션 데이터</a:t>
                </a:r>
                <a:endParaRPr lang="en-US" altLang="ko-KR" sz="1600" dirty="0"/>
              </a:p>
              <a:p>
                <a:pPr marL="536400" lvl="1" indent="-140400"/>
                <a14:m>
                  <m:oMath xmlns:m="http://schemas.openxmlformats.org/officeDocument/2006/math">
                    <m:r>
                      <a:rPr lang="en-US" altLang="ko-KR" sz="1800" b="0" i="1" dirty="0" smtClean="0">
                        <a:latin typeface="Cambria Math" panose="02040503050406030204" pitchFamily="18" charset="0"/>
                        <a:ea typeface="Cambria Math" panose="02040503050406030204" pitchFamily="18" charset="0"/>
                      </a:rPr>
                      <m:t>𝑛</m:t>
                    </m:r>
                    <m:r>
                      <a:rPr lang="en-US" altLang="ko-KR" sz="1800" b="0" i="1" dirty="0" smtClean="0">
                        <a:latin typeface="Cambria Math" panose="02040503050406030204" pitchFamily="18" charset="0"/>
                        <a:ea typeface="Cambria Math" panose="02040503050406030204" pitchFamily="18" charset="0"/>
                      </a:rPr>
                      <m:t> </m:t>
                    </m:r>
                  </m:oMath>
                </a14:m>
                <a:r>
                  <a:rPr lang="en-US" altLang="ko-KR" sz="1600" dirty="0"/>
                  <a:t>: </a:t>
                </a:r>
                <a:r>
                  <a:rPr lang="ko-KR" altLang="en-US" sz="1600" dirty="0"/>
                  <a:t>타원 곡선의 소수 차수</a:t>
                </a:r>
                <a:endParaRPr lang="en-US" altLang="ko-KR" sz="1600" dirty="0"/>
              </a:p>
            </p:txBody>
          </p:sp>
        </mc:Choice>
        <mc:Fallback>
          <p:sp>
            <p:nvSpPr>
              <p:cNvPr id="2" name="내용 개체 틀 1">
                <a:extLst>
                  <a:ext uri="{FF2B5EF4-FFF2-40B4-BE49-F238E27FC236}">
                    <a16:creationId xmlns:a16="http://schemas.microsoft.com/office/drawing/2014/main" id="{927305E3-DD1F-48F9-981F-1B015CC4CBD9}"/>
                  </a:ext>
                </a:extLst>
              </p:cNvPr>
              <p:cNvSpPr>
                <a:spLocks noGrp="1" noRot="1" noChangeAspect="1" noMove="1" noResize="1" noEditPoints="1" noAdjustHandles="1" noChangeArrowheads="1" noChangeShapeType="1" noTextEdit="1"/>
              </p:cNvSpPr>
              <p:nvPr>
                <p:ph idx="1"/>
              </p:nvPr>
            </p:nvSpPr>
            <p:spPr>
              <a:xfrm>
                <a:off x="241299" y="674860"/>
                <a:ext cx="5854701" cy="6030740"/>
              </a:xfrm>
              <a:blipFill>
                <a:blip r:embed="rId2"/>
                <a:stretch>
                  <a:fillRect l="-1146" t="-708" r="-625"/>
                </a:stretch>
              </a:blipFill>
            </p:spPr>
            <p:txBody>
              <a:bodyPr/>
              <a:lstStyle/>
              <a:p>
                <a:r>
                  <a:rPr lang="ko-KR" altLang="en-US">
                    <a:noFill/>
                  </a:rPr>
                  <a:t> </a:t>
                </a:r>
              </a:p>
            </p:txBody>
          </p:sp>
        </mc:Fallback>
      </mc:AlternateContent>
      <p:sp>
        <p:nvSpPr>
          <p:cNvPr id="3" name="제목 2">
            <a:extLst>
              <a:ext uri="{FF2B5EF4-FFF2-40B4-BE49-F238E27FC236}">
                <a16:creationId xmlns:a16="http://schemas.microsoft.com/office/drawing/2014/main" id="{86A71D6D-9E3D-48A2-9E8D-571A03C2ACB4}"/>
              </a:ext>
            </a:extLst>
          </p:cNvPr>
          <p:cNvSpPr>
            <a:spLocks noGrp="1"/>
          </p:cNvSpPr>
          <p:nvPr>
            <p:ph type="title"/>
          </p:nvPr>
        </p:nvSpPr>
        <p:spPr/>
        <p:txBody>
          <a:bodyPr/>
          <a:lstStyle/>
          <a:p>
            <a:r>
              <a:rPr lang="ko-KR" altLang="en-US" dirty="0"/>
              <a:t>전자서명 </a:t>
            </a:r>
            <a:r>
              <a:rPr lang="en-US" altLang="ko-KR" dirty="0"/>
              <a:t>[ ECDSA - </a:t>
            </a:r>
            <a:r>
              <a:rPr lang="ko-KR" altLang="en-US" dirty="0"/>
              <a:t>서명</a:t>
            </a:r>
            <a:r>
              <a:rPr lang="en-US" altLang="ko-KR" dirty="0"/>
              <a:t>(Signing) </a:t>
            </a:r>
            <a:r>
              <a:rPr lang="ko-KR" altLang="en-US" dirty="0"/>
              <a:t>및 검증</a:t>
            </a:r>
            <a:r>
              <a:rPr lang="en-US" altLang="ko-KR" dirty="0"/>
              <a:t>(Verifying) ]</a:t>
            </a:r>
            <a:endParaRPr lang="ko-KR" altLang="en-US" dirty="0"/>
          </a:p>
        </p:txBody>
      </p:sp>
      <mc:AlternateContent xmlns:mc="http://schemas.openxmlformats.org/markup-compatibility/2006">
        <mc:Choice xmlns:a14="http://schemas.microsoft.com/office/drawing/2010/main" Requires="a14">
          <p:sp>
            <p:nvSpPr>
              <p:cNvPr id="4" name="내용 개체 틀 1">
                <a:extLst>
                  <a:ext uri="{FF2B5EF4-FFF2-40B4-BE49-F238E27FC236}">
                    <a16:creationId xmlns:a16="http://schemas.microsoft.com/office/drawing/2014/main" id="{C8016B16-D76E-4063-A48F-5052AEF42316}"/>
                  </a:ext>
                </a:extLst>
              </p:cNvPr>
              <p:cNvSpPr txBox="1">
                <a:spLocks/>
              </p:cNvSpPr>
              <p:nvPr/>
            </p:nvSpPr>
            <p:spPr>
              <a:xfrm>
                <a:off x="6108334" y="665152"/>
                <a:ext cx="5854701" cy="7122238"/>
              </a:xfrm>
              <a:prstGeom prst="rect">
                <a:avLst/>
              </a:prstGeom>
            </p:spPr>
            <p:txBody>
              <a:bodyPr vert="horz" lIns="91440" tIns="45720" rIns="91440" bIns="45720" rtlCol="0">
                <a:normAutofit/>
              </a:bodyPr>
              <a:lstStyle>
                <a:lvl1pPr marL="0" indent="-144000" algn="l" defTabSz="914400" rtl="0" eaLnBrk="1" latinLnBrk="1" hangingPunct="1">
                  <a:lnSpc>
                    <a:spcPct val="105000"/>
                  </a:lnSpc>
                  <a:spcBef>
                    <a:spcPts val="1000"/>
                  </a:spcBef>
                  <a:buFont typeface="Arial" panose="020B0604020202020204" pitchFamily="34" charset="0"/>
                  <a:buChar char="•"/>
                  <a:defRPr sz="2000" kern="1200" spc="-90" baseline="0">
                    <a:solidFill>
                      <a:schemeClr val="bg1">
                        <a:lumMod val="85000"/>
                      </a:schemeClr>
                    </a:solidFill>
                    <a:latin typeface="Arial" panose="020B0604020202020204" pitchFamily="34" charset="0"/>
                    <a:ea typeface="맑은 고딕" panose="020B0503020000020004" pitchFamily="50" charset="-127"/>
                    <a:cs typeface="+mn-cs"/>
                  </a:defRPr>
                </a:lvl1pPr>
                <a:lvl2pPr marL="360000" indent="-144000" algn="l" defTabSz="914400" rtl="0" eaLnBrk="1" latinLnBrk="1" hangingPunct="1">
                  <a:lnSpc>
                    <a:spcPct val="105000"/>
                  </a:lnSpc>
                  <a:spcBef>
                    <a:spcPts val="500"/>
                  </a:spcBef>
                  <a:buFont typeface="Arial" panose="020B0604020202020204" pitchFamily="34" charset="0"/>
                  <a:buChar char="•"/>
                  <a:defRPr sz="1800" kern="1200" spc="-90" baseline="0">
                    <a:solidFill>
                      <a:schemeClr val="bg1">
                        <a:lumMod val="85000"/>
                      </a:schemeClr>
                    </a:solidFill>
                    <a:latin typeface="Arial" panose="020B0604020202020204" pitchFamily="34" charset="0"/>
                    <a:ea typeface="맑은 고딕" panose="020B0503020000020004" pitchFamily="50" charset="-127"/>
                    <a:cs typeface="+mn-cs"/>
                  </a:defRPr>
                </a:lvl2pPr>
                <a:lvl3pPr marL="540000" indent="-144000" algn="l" defTabSz="914400" rtl="0" eaLnBrk="1" latinLnBrk="1" hangingPunct="1">
                  <a:lnSpc>
                    <a:spcPct val="105000"/>
                  </a:lnSpc>
                  <a:spcBef>
                    <a:spcPts val="500"/>
                  </a:spcBef>
                  <a:buFont typeface="Arial" panose="020B0604020202020204" pitchFamily="34" charset="0"/>
                  <a:buChar char="•"/>
                  <a:defRPr sz="1600" kern="1200" spc="-90" baseline="0">
                    <a:solidFill>
                      <a:schemeClr val="bg1">
                        <a:lumMod val="85000"/>
                      </a:schemeClr>
                    </a:solidFill>
                    <a:latin typeface="Arial" panose="020B0604020202020204" pitchFamily="34" charset="0"/>
                    <a:ea typeface="맑은 고딕" panose="020B0503020000020004" pitchFamily="50" charset="-127"/>
                    <a:cs typeface="+mn-cs"/>
                  </a:defRPr>
                </a:lvl3pPr>
                <a:lvl4pPr marL="720000" indent="-144000" algn="l" defTabSz="914400" rtl="0" eaLnBrk="1" latinLnBrk="1" hangingPunct="1">
                  <a:lnSpc>
                    <a:spcPct val="105000"/>
                  </a:lnSpc>
                  <a:spcBef>
                    <a:spcPts val="500"/>
                  </a:spcBef>
                  <a:buFont typeface="Arial" panose="020B0604020202020204" pitchFamily="34" charset="0"/>
                  <a:buChar char="•"/>
                  <a:defRPr sz="1500" kern="1200" spc="-90" baseline="0">
                    <a:solidFill>
                      <a:schemeClr val="bg1">
                        <a:lumMod val="85000"/>
                      </a:schemeClr>
                    </a:solidFill>
                    <a:latin typeface="Arial" panose="020B0604020202020204" pitchFamily="34" charset="0"/>
                    <a:ea typeface="맑은 고딕" panose="020B0503020000020004" pitchFamily="50" charset="-127"/>
                    <a:cs typeface="+mn-cs"/>
                  </a:defRPr>
                </a:lvl4pPr>
                <a:lvl5pPr marL="900000" indent="-144000" algn="l" defTabSz="914400" rtl="0" eaLnBrk="1" latinLnBrk="1" hangingPunct="1">
                  <a:lnSpc>
                    <a:spcPct val="105000"/>
                  </a:lnSpc>
                  <a:spcBef>
                    <a:spcPts val="500"/>
                  </a:spcBef>
                  <a:buFont typeface="Arial" panose="020B0604020202020204" pitchFamily="34" charset="0"/>
                  <a:buChar char="•"/>
                  <a:defRPr sz="1400" kern="1200" spc="-90" baseline="0">
                    <a:solidFill>
                      <a:schemeClr val="bg1">
                        <a:lumMod val="85000"/>
                      </a:schemeClr>
                    </a:solidFill>
                    <a:latin typeface="Arial" panose="020B0604020202020204" pitchFamily="34" charset="0"/>
                    <a:ea typeface="맑은 고딕" panose="020B0503020000020004"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buFont typeface="Arial" panose="020B0604020202020204" pitchFamily="34" charset="0"/>
                  <a:buNone/>
                </a:pPr>
                <a:r>
                  <a:rPr lang="en-US" altLang="ko-KR" dirty="0"/>
                  <a:t>ECDSA Verifying</a:t>
                </a:r>
              </a:p>
              <a:p>
                <a:pPr indent="0">
                  <a:buNone/>
                </a:pPr>
                <a14:m>
                  <m:oMath xmlns:m="http://schemas.openxmlformats.org/officeDocument/2006/math">
                    <m:r>
                      <a:rPr lang="en-US" altLang="ko-KR" sz="1800" i="1" dirty="0">
                        <a:latin typeface="Cambria Math" panose="02040503050406030204" pitchFamily="18" charset="0"/>
                        <a:ea typeface="Cambria Math" panose="02040503050406030204" pitchFamily="18" charset="0"/>
                      </a:rPr>
                      <m:t>𝑟</m:t>
                    </m:r>
                    <m:r>
                      <a:rPr lang="en-US" altLang="ko-KR" sz="1800" i="1" dirty="0">
                        <a:latin typeface="Cambria Math" panose="02040503050406030204" pitchFamily="18" charset="0"/>
                        <a:ea typeface="Cambria Math" panose="02040503050406030204" pitchFamily="18" charset="0"/>
                      </a:rPr>
                      <m:t> </m:t>
                    </m:r>
                  </m:oMath>
                </a14:m>
                <a:r>
                  <a:rPr lang="en-US" altLang="ko-KR" sz="1800" dirty="0"/>
                  <a:t>,</a:t>
                </a:r>
                <a:r>
                  <a:rPr lang="ko-KR" altLang="en-US" sz="1800" dirty="0"/>
                  <a:t> </a:t>
                </a:r>
                <a14:m>
                  <m:oMath xmlns:m="http://schemas.openxmlformats.org/officeDocument/2006/math">
                    <m:r>
                      <a:rPr lang="en-US" altLang="ko-KR" sz="1800" b="0" i="1" dirty="0" smtClean="0">
                        <a:latin typeface="Cambria Math" panose="02040503050406030204" pitchFamily="18" charset="0"/>
                      </a:rPr>
                      <m:t>𝑠</m:t>
                    </m:r>
                    <m:r>
                      <a:rPr lang="en-US" altLang="ko-KR" sz="1800" b="0" i="1" dirty="0" smtClean="0">
                        <a:latin typeface="Cambria Math" panose="02040503050406030204" pitchFamily="18" charset="0"/>
                      </a:rPr>
                      <m:t> </m:t>
                    </m:r>
                  </m:oMath>
                </a14:m>
                <a:r>
                  <a:rPr lang="ko-KR" altLang="en-US" sz="1800" dirty="0"/>
                  <a:t> 및 서명자의 공개키를 사용하여 </a:t>
                </a:r>
                <a14:m>
                  <m:oMath xmlns:m="http://schemas.openxmlformats.org/officeDocument/2006/math">
                    <m:r>
                      <a:rPr lang="en-US" altLang="ko-KR" sz="1800" i="1" dirty="0">
                        <a:latin typeface="Cambria Math" panose="02040503050406030204" pitchFamily="18" charset="0"/>
                        <a:ea typeface="Cambria Math" panose="02040503050406030204" pitchFamily="18" charset="0"/>
                      </a:rPr>
                      <m:t>𝑄</m:t>
                    </m:r>
                    <m:r>
                      <a:rPr lang="en-US" altLang="ko-KR" sz="1800" i="1" dirty="0">
                        <a:latin typeface="Cambria Math" panose="02040503050406030204" pitchFamily="18" charset="0"/>
                        <a:ea typeface="Cambria Math" panose="02040503050406030204" pitchFamily="18" charset="0"/>
                      </a:rPr>
                      <m:t> </m:t>
                    </m:r>
                  </m:oMath>
                </a14:m>
                <a:r>
                  <a:rPr lang="ko-KR" altLang="en-US" sz="1800" dirty="0"/>
                  <a:t>를 계산 후</a:t>
                </a:r>
                <a:r>
                  <a:rPr lang="en-US" altLang="ko-KR" sz="1800" dirty="0"/>
                  <a:t>,</a:t>
                </a:r>
                <a:br>
                  <a:rPr lang="en-US" altLang="ko-KR" sz="1800" dirty="0"/>
                </a:br>
                <a14:m>
                  <m:oMath xmlns:m="http://schemas.openxmlformats.org/officeDocument/2006/math">
                    <m:r>
                      <a:rPr lang="en-US" altLang="ko-KR" sz="1800" i="1" dirty="0" smtClean="0">
                        <a:latin typeface="Cambria Math" panose="02040503050406030204" pitchFamily="18" charset="0"/>
                        <a:ea typeface="Cambria Math" panose="02040503050406030204" pitchFamily="18" charset="0"/>
                      </a:rPr>
                      <m:t>𝑟</m:t>
                    </m:r>
                    <m:r>
                      <a:rPr lang="en-US" altLang="ko-KR" sz="1800" i="1" dirty="0" smtClean="0">
                        <a:latin typeface="Cambria Math" panose="02040503050406030204" pitchFamily="18" charset="0"/>
                        <a:ea typeface="Cambria Math" panose="02040503050406030204" pitchFamily="18" charset="0"/>
                      </a:rPr>
                      <m:t> </m:t>
                    </m:r>
                  </m:oMath>
                </a14:m>
                <a:r>
                  <a:rPr lang="ko-KR" altLang="en-US" sz="1800" dirty="0"/>
                  <a:t>과 </a:t>
                </a:r>
                <a14:m>
                  <m:oMath xmlns:m="http://schemas.openxmlformats.org/officeDocument/2006/math">
                    <m:r>
                      <a:rPr lang="en-US" altLang="ko-KR" sz="1800" i="1" dirty="0">
                        <a:latin typeface="Cambria Math" panose="02040503050406030204" pitchFamily="18" charset="0"/>
                        <a:ea typeface="Cambria Math" panose="02040503050406030204" pitchFamily="18" charset="0"/>
                      </a:rPr>
                      <m:t>𝑄</m:t>
                    </m:r>
                    <m:r>
                      <a:rPr lang="en-US" altLang="ko-KR" sz="1800" i="1" dirty="0">
                        <a:latin typeface="Cambria Math" panose="02040503050406030204" pitchFamily="18" charset="0"/>
                        <a:ea typeface="Cambria Math" panose="02040503050406030204" pitchFamily="18" charset="0"/>
                      </a:rPr>
                      <m:t> </m:t>
                    </m:r>
                  </m:oMath>
                </a14:m>
                <a:r>
                  <a:rPr lang="ko-KR" altLang="en-US" sz="1800" dirty="0"/>
                  <a:t>의 </a:t>
                </a:r>
                <a:r>
                  <a:rPr lang="en-US" altLang="ko-KR" sz="1800" dirty="0"/>
                  <a:t>x</a:t>
                </a:r>
                <a:r>
                  <a:rPr lang="ko-KR" altLang="en-US" sz="1800" dirty="0"/>
                  <a:t> 좌표가 동일하면 서명은 유효</a:t>
                </a:r>
                <a:endParaRPr lang="en-US" altLang="ko-KR" sz="1800" dirty="0"/>
              </a:p>
              <a:p>
                <a:pPr marL="216000" indent="-216000">
                  <a:lnSpc>
                    <a:spcPct val="100000"/>
                  </a:lnSpc>
                  <a:buFont typeface="Arial" panose="020B0604020202020204" pitchFamily="34" charset="0"/>
                  <a:buAutoNum type="arabicPeriod"/>
                </a:pPr>
                <a:r>
                  <a:rPr lang="ko-KR" altLang="en-US" sz="1800" dirty="0"/>
                  <a:t>모든 입력 유효성 확인</a:t>
                </a:r>
                <a:endParaRPr lang="en-US" altLang="ko-KR" sz="1800" dirty="0"/>
              </a:p>
              <a:p>
                <a:pPr marL="216000" indent="-216000">
                  <a:lnSpc>
                    <a:spcPct val="100000"/>
                  </a:lnSpc>
                  <a:buFont typeface="Arial" panose="020B0604020202020204" pitchFamily="34" charset="0"/>
                  <a:buAutoNum type="arabicPeriod"/>
                </a:pPr>
                <a:r>
                  <a:rPr lang="en-US" altLang="ko-KR" sz="1800" b="0" dirty="0"/>
                  <a:t> </a:t>
                </a:r>
                <a14:m>
                  <m:oMath xmlns:m="http://schemas.openxmlformats.org/officeDocument/2006/math">
                    <m:r>
                      <a:rPr lang="en-US" altLang="ko-KR" sz="1800" b="0" i="1" smtClean="0">
                        <a:latin typeface="Cambria Math" panose="02040503050406030204" pitchFamily="18" charset="0"/>
                      </a:rPr>
                      <m:t>𝑤</m:t>
                    </m:r>
                    <m:r>
                      <a:rPr lang="en-US" altLang="ko-KR" sz="1800" b="0" i="1" smtClean="0">
                        <a:latin typeface="Cambria Math" panose="02040503050406030204" pitchFamily="18" charset="0"/>
                      </a:rPr>
                      <m:t>=</m:t>
                    </m:r>
                    <m:sSup>
                      <m:sSupPr>
                        <m:ctrlPr>
                          <a:rPr lang="en-US" altLang="ko-KR" sz="1800" b="0" i="1" smtClean="0">
                            <a:latin typeface="Cambria Math" panose="02040503050406030204" pitchFamily="18" charset="0"/>
                          </a:rPr>
                        </m:ctrlPr>
                      </m:sSupPr>
                      <m:e>
                        <m:r>
                          <a:rPr lang="en-US" altLang="ko-KR" sz="1800" b="0" i="1" smtClean="0">
                            <a:solidFill>
                              <a:srgbClr val="00C8EB"/>
                            </a:solidFill>
                            <a:latin typeface="Cambria Math" panose="02040503050406030204" pitchFamily="18" charset="0"/>
                          </a:rPr>
                          <m:t>𝑠</m:t>
                        </m:r>
                      </m:e>
                      <m:sup>
                        <m:r>
                          <a:rPr lang="en-US" altLang="ko-KR" sz="1800" b="0" i="1" smtClean="0">
                            <a:latin typeface="Cambria Math" panose="02040503050406030204" pitchFamily="18" charset="0"/>
                          </a:rPr>
                          <m:t>−1</m:t>
                        </m:r>
                      </m:sup>
                    </m:sSup>
                    <m:r>
                      <a:rPr lang="en-US" altLang="ko-KR" sz="1800" b="0" i="1" smtClean="0">
                        <a:latin typeface="Cambria Math" panose="02040503050406030204" pitchFamily="18" charset="0"/>
                      </a:rPr>
                      <m:t> </m:t>
                    </m:r>
                    <m:r>
                      <a:rPr lang="en-US" altLang="ko-KR" sz="1800" b="0" i="1" smtClean="0">
                        <a:latin typeface="Cambria Math" panose="02040503050406030204" pitchFamily="18" charset="0"/>
                      </a:rPr>
                      <m:t>𝑚𝑜𝑑</m:t>
                    </m:r>
                    <m:r>
                      <a:rPr lang="en-US" altLang="ko-KR" sz="1800" b="0" i="1" smtClean="0">
                        <a:latin typeface="Cambria Math" panose="02040503050406030204" pitchFamily="18" charset="0"/>
                      </a:rPr>
                      <m:t> </m:t>
                    </m:r>
                    <m:r>
                      <a:rPr lang="en-US" altLang="ko-KR" sz="1800" b="0" i="1" smtClean="0">
                        <a:latin typeface="Cambria Math" panose="02040503050406030204" pitchFamily="18" charset="0"/>
                      </a:rPr>
                      <m:t>𝑛</m:t>
                    </m:r>
                  </m:oMath>
                </a14:m>
                <a:endParaRPr lang="en-US" altLang="ko-KR" sz="1800" dirty="0"/>
              </a:p>
              <a:p>
                <a:pPr marL="216000" indent="-216000">
                  <a:lnSpc>
                    <a:spcPct val="100000"/>
                  </a:lnSpc>
                  <a:buFont typeface="Arial" panose="020B0604020202020204" pitchFamily="34" charset="0"/>
                  <a:buAutoNum type="arabicPeriod"/>
                </a:pPr>
                <a:r>
                  <a:rPr lang="en-US" altLang="ko-KR" sz="1800" b="0" dirty="0"/>
                  <a:t> </a:t>
                </a:r>
                <a14:m>
                  <m:oMath xmlns:m="http://schemas.openxmlformats.org/officeDocument/2006/math">
                    <m:r>
                      <a:rPr lang="en-US" altLang="ko-KR" sz="1800" b="0" i="1" smtClean="0">
                        <a:latin typeface="Cambria Math" panose="02040503050406030204" pitchFamily="18" charset="0"/>
                      </a:rPr>
                      <m:t>𝑢</m:t>
                    </m:r>
                    <m:r>
                      <a:rPr lang="en-US" altLang="ko-KR" sz="1800" b="0" i="1" baseline="-25000" smtClean="0">
                        <a:latin typeface="Cambria Math" panose="02040503050406030204" pitchFamily="18" charset="0"/>
                      </a:rPr>
                      <m:t>1</m:t>
                    </m:r>
                    <m:r>
                      <a:rPr lang="en-US" altLang="ko-KR" sz="1800" b="0" i="1" smtClean="0">
                        <a:latin typeface="Cambria Math" panose="02040503050406030204" pitchFamily="18" charset="0"/>
                      </a:rPr>
                      <m:t>=</m:t>
                    </m:r>
                    <m:r>
                      <a:rPr lang="en-US" altLang="ko-KR" sz="1800" b="0" i="1" smtClean="0">
                        <a:latin typeface="Cambria Math" panose="02040503050406030204" pitchFamily="18" charset="0"/>
                      </a:rPr>
                      <m:t>𝐻𝑎𝑠h</m:t>
                    </m:r>
                    <m:d>
                      <m:dPr>
                        <m:ctrlPr>
                          <a:rPr lang="en-US" altLang="ko-KR" sz="1800" b="0" i="1" smtClean="0">
                            <a:latin typeface="Cambria Math" panose="02040503050406030204" pitchFamily="18" charset="0"/>
                          </a:rPr>
                        </m:ctrlPr>
                      </m:dPr>
                      <m:e>
                        <m:r>
                          <a:rPr lang="en-US" altLang="ko-KR" sz="1800" b="0" i="1" smtClean="0">
                            <a:solidFill>
                              <a:srgbClr val="FFC700"/>
                            </a:solidFill>
                            <a:latin typeface="Cambria Math" panose="02040503050406030204" pitchFamily="18" charset="0"/>
                          </a:rPr>
                          <m:t>𝑚</m:t>
                        </m:r>
                      </m:e>
                    </m:d>
                    <m:r>
                      <a:rPr lang="en-US" altLang="ko-KR" sz="1800" b="0" i="1" smtClean="0">
                        <a:latin typeface="Cambria Math" panose="02040503050406030204" pitchFamily="18" charset="0"/>
                        <a:ea typeface="Cambria Math" panose="02040503050406030204" pitchFamily="18" charset="0"/>
                      </a:rPr>
                      <m:t>∗</m:t>
                    </m:r>
                    <m:r>
                      <a:rPr lang="en-US" altLang="ko-KR" sz="1800" b="0" i="1" smtClean="0">
                        <a:latin typeface="Cambria Math" panose="02040503050406030204" pitchFamily="18" charset="0"/>
                        <a:ea typeface="Cambria Math" panose="02040503050406030204" pitchFamily="18" charset="0"/>
                      </a:rPr>
                      <m:t>𝑤</m:t>
                    </m:r>
                    <m:r>
                      <a:rPr lang="en-US" altLang="ko-KR" sz="1800" b="0" i="1" smtClean="0">
                        <a:latin typeface="Cambria Math" panose="02040503050406030204" pitchFamily="18" charset="0"/>
                        <a:ea typeface="Cambria Math" panose="02040503050406030204" pitchFamily="18" charset="0"/>
                      </a:rPr>
                      <m:t> </m:t>
                    </m:r>
                    <m:r>
                      <a:rPr lang="en-US" altLang="ko-KR" sz="1800" b="0" i="1" smtClean="0">
                        <a:latin typeface="Cambria Math" panose="02040503050406030204" pitchFamily="18" charset="0"/>
                        <a:ea typeface="Cambria Math" panose="02040503050406030204" pitchFamily="18" charset="0"/>
                      </a:rPr>
                      <m:t>𝑚𝑜𝑑</m:t>
                    </m:r>
                    <m:r>
                      <a:rPr lang="en-US" altLang="ko-KR" sz="1800" b="0" i="1" smtClean="0">
                        <a:latin typeface="Cambria Math" panose="02040503050406030204" pitchFamily="18" charset="0"/>
                        <a:ea typeface="Cambria Math" panose="02040503050406030204" pitchFamily="18" charset="0"/>
                      </a:rPr>
                      <m:t> </m:t>
                    </m:r>
                    <m:r>
                      <a:rPr lang="en-US" altLang="ko-KR" sz="1800" b="0" i="1" smtClean="0">
                        <a:latin typeface="Cambria Math" panose="02040503050406030204" pitchFamily="18" charset="0"/>
                        <a:ea typeface="Cambria Math" panose="02040503050406030204" pitchFamily="18" charset="0"/>
                      </a:rPr>
                      <m:t>𝑛</m:t>
                    </m:r>
                  </m:oMath>
                </a14:m>
                <a:endParaRPr lang="en-US" altLang="ko-KR" sz="1800" dirty="0"/>
              </a:p>
              <a:p>
                <a:pPr marL="216000" indent="-216000">
                  <a:lnSpc>
                    <a:spcPct val="100000"/>
                  </a:lnSpc>
                  <a:buFont typeface="Arial" panose="020B0604020202020204" pitchFamily="34" charset="0"/>
                  <a:buAutoNum type="arabicPeriod"/>
                </a:pPr>
                <a:r>
                  <a:rPr lang="en-US" altLang="ko-KR" sz="1800" b="0" dirty="0"/>
                  <a:t> </a:t>
                </a:r>
                <a14:m>
                  <m:oMath xmlns:m="http://schemas.openxmlformats.org/officeDocument/2006/math">
                    <m:r>
                      <a:rPr lang="en-US" altLang="ko-KR" sz="1800" b="0" i="1" smtClean="0">
                        <a:latin typeface="Cambria Math" panose="02040503050406030204" pitchFamily="18" charset="0"/>
                      </a:rPr>
                      <m:t>𝑢</m:t>
                    </m:r>
                    <m:r>
                      <a:rPr lang="en-US" altLang="ko-KR" sz="1800" b="0" i="1" baseline="-25000" smtClean="0">
                        <a:latin typeface="Cambria Math" panose="02040503050406030204" pitchFamily="18" charset="0"/>
                      </a:rPr>
                      <m:t>2</m:t>
                    </m:r>
                    <m:r>
                      <a:rPr lang="en-US" altLang="ko-KR" sz="1800" b="0" i="1" smtClean="0">
                        <a:latin typeface="Cambria Math" panose="02040503050406030204" pitchFamily="18" charset="0"/>
                      </a:rPr>
                      <m:t>=</m:t>
                    </m:r>
                    <m:r>
                      <a:rPr lang="en-US" altLang="ko-KR" sz="1800" b="0" i="1" smtClean="0">
                        <a:solidFill>
                          <a:srgbClr val="00C8EB"/>
                        </a:solidFill>
                        <a:latin typeface="Cambria Math" panose="02040503050406030204" pitchFamily="18" charset="0"/>
                      </a:rPr>
                      <m:t>𝑟</m:t>
                    </m:r>
                    <m:r>
                      <a:rPr lang="en-US" altLang="ko-KR" sz="1800" b="0" i="1" smtClean="0">
                        <a:latin typeface="Cambria Math" panose="02040503050406030204" pitchFamily="18" charset="0"/>
                        <a:ea typeface="Cambria Math" panose="02040503050406030204" pitchFamily="18" charset="0"/>
                      </a:rPr>
                      <m:t>∗</m:t>
                    </m:r>
                    <m:r>
                      <a:rPr lang="en-US" altLang="ko-KR" sz="1800" b="0" i="1" smtClean="0">
                        <a:latin typeface="Cambria Math" panose="02040503050406030204" pitchFamily="18" charset="0"/>
                        <a:ea typeface="Cambria Math" panose="02040503050406030204" pitchFamily="18" charset="0"/>
                      </a:rPr>
                      <m:t>𝑤</m:t>
                    </m:r>
                    <m:r>
                      <a:rPr lang="en-US" altLang="ko-KR" sz="1800" b="0" i="1" smtClean="0">
                        <a:latin typeface="Cambria Math" panose="02040503050406030204" pitchFamily="18" charset="0"/>
                        <a:ea typeface="Cambria Math" panose="02040503050406030204" pitchFamily="18" charset="0"/>
                      </a:rPr>
                      <m:t> </m:t>
                    </m:r>
                    <m:r>
                      <a:rPr lang="en-US" altLang="ko-KR" sz="1800" b="0" i="1" smtClean="0">
                        <a:latin typeface="Cambria Math" panose="02040503050406030204" pitchFamily="18" charset="0"/>
                        <a:ea typeface="Cambria Math" panose="02040503050406030204" pitchFamily="18" charset="0"/>
                      </a:rPr>
                      <m:t>𝑚𝑜𝑑</m:t>
                    </m:r>
                    <m:r>
                      <a:rPr lang="en-US" altLang="ko-KR" sz="1800" b="0" i="1" smtClean="0">
                        <a:latin typeface="Cambria Math" panose="02040503050406030204" pitchFamily="18" charset="0"/>
                        <a:ea typeface="Cambria Math" panose="02040503050406030204" pitchFamily="18" charset="0"/>
                      </a:rPr>
                      <m:t> </m:t>
                    </m:r>
                    <m:r>
                      <a:rPr lang="en-US" altLang="ko-KR" sz="1800" b="0" i="1" smtClean="0">
                        <a:latin typeface="Cambria Math" panose="02040503050406030204" pitchFamily="18" charset="0"/>
                        <a:ea typeface="Cambria Math" panose="02040503050406030204" pitchFamily="18" charset="0"/>
                      </a:rPr>
                      <m:t>𝑛</m:t>
                    </m:r>
                  </m:oMath>
                </a14:m>
                <a:endParaRPr lang="en-US" altLang="ko-KR" sz="1800" dirty="0"/>
              </a:p>
              <a:p>
                <a:pPr marL="216000" indent="-216000">
                  <a:lnSpc>
                    <a:spcPct val="100000"/>
                  </a:lnSpc>
                  <a:buFont typeface="Arial" panose="020B0604020202020204" pitchFamily="34" charset="0"/>
                  <a:buAutoNum type="arabicPeriod"/>
                </a:pPr>
                <a:r>
                  <a:rPr lang="en-US" altLang="ko-KR" sz="1800" dirty="0">
                    <a:ea typeface="Cambria Math" panose="02040503050406030204" pitchFamily="18" charset="0"/>
                  </a:rPr>
                  <a:t> </a:t>
                </a:r>
                <a14:m>
                  <m:oMath xmlns:m="http://schemas.openxmlformats.org/officeDocument/2006/math">
                    <m:r>
                      <a:rPr lang="en-US" altLang="ko-KR" sz="1800" i="1" dirty="0" smtClean="0">
                        <a:latin typeface="Cambria Math" panose="02040503050406030204" pitchFamily="18" charset="0"/>
                        <a:ea typeface="Cambria Math" panose="02040503050406030204" pitchFamily="18" charset="0"/>
                      </a:rPr>
                      <m:t>𝑄</m:t>
                    </m:r>
                  </m:oMath>
                </a14:m>
                <a:r>
                  <a:rPr lang="en-US" altLang="ko-KR" sz="1800" dirty="0"/>
                  <a:t> </a:t>
                </a:r>
                <a:r>
                  <a:rPr lang="ko-KR" altLang="en-US" sz="1800" dirty="0"/>
                  <a:t>계산</a:t>
                </a:r>
                <a:endParaRPr lang="en-US" altLang="ko-KR" sz="1800" dirty="0"/>
              </a:p>
              <a:p>
                <a:pPr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altLang="ko-KR" sz="1800" b="0" i="1" dirty="0" smtClean="0">
                          <a:latin typeface="Cambria Math" panose="02040503050406030204" pitchFamily="18" charset="0"/>
                        </a:rPr>
                        <m:t>𝑄</m:t>
                      </m:r>
                      <m:r>
                        <a:rPr lang="en-US" altLang="ko-KR" sz="1800" i="1" dirty="0" smtClean="0">
                          <a:latin typeface="Cambria Math" panose="02040503050406030204" pitchFamily="18" charset="0"/>
                        </a:rPr>
                        <m:t> </m:t>
                      </m:r>
                      <m:r>
                        <a:rPr lang="en-US" altLang="ko-KR" sz="1800" i="1" dirty="0" smtClean="0">
                          <a:latin typeface="Cambria Math" panose="02040503050406030204" pitchFamily="18" charset="0"/>
                          <a:ea typeface="Cambria Math" panose="02040503050406030204" pitchFamily="18" charset="0"/>
                        </a:rPr>
                        <m:t>≡</m:t>
                      </m:r>
                      <m:r>
                        <a:rPr lang="en-US" altLang="ko-KR" sz="1800" b="0" i="1" dirty="0" smtClean="0">
                          <a:latin typeface="Cambria Math" panose="02040503050406030204" pitchFamily="18" charset="0"/>
                          <a:ea typeface="Cambria Math" panose="02040503050406030204" pitchFamily="18" charset="0"/>
                        </a:rPr>
                        <m:t>𝑢</m:t>
                      </m:r>
                      <m:r>
                        <a:rPr lang="en-US" altLang="ko-KR" sz="1800" b="0" i="1" baseline="-25000" dirty="0" smtClean="0">
                          <a:latin typeface="Cambria Math" panose="02040503050406030204" pitchFamily="18" charset="0"/>
                          <a:ea typeface="Cambria Math" panose="02040503050406030204" pitchFamily="18" charset="0"/>
                        </a:rPr>
                        <m:t>1</m:t>
                      </m:r>
                      <m:r>
                        <a:rPr lang="en-US" altLang="ko-KR" sz="1800" b="0" i="1" dirty="0" smtClean="0">
                          <a:latin typeface="Cambria Math" panose="02040503050406030204" pitchFamily="18" charset="0"/>
                          <a:ea typeface="Cambria Math" panose="02040503050406030204" pitchFamily="18" charset="0"/>
                        </a:rPr>
                        <m:t>∗</m:t>
                      </m:r>
                      <m:r>
                        <a:rPr lang="en-US" altLang="ko-KR" sz="1800" b="0" i="1" dirty="0" smtClean="0">
                          <a:latin typeface="Cambria Math" panose="02040503050406030204" pitchFamily="18" charset="0"/>
                          <a:ea typeface="Cambria Math" panose="02040503050406030204" pitchFamily="18" charset="0"/>
                        </a:rPr>
                        <m:t>𝐺</m:t>
                      </m:r>
                      <m:r>
                        <a:rPr lang="en-US" altLang="ko-KR" sz="1800" b="0" i="1" dirty="0" smtClean="0">
                          <a:latin typeface="Cambria Math" panose="02040503050406030204" pitchFamily="18" charset="0"/>
                          <a:ea typeface="Cambria Math" panose="02040503050406030204" pitchFamily="18" charset="0"/>
                        </a:rPr>
                        <m:t>+</m:t>
                      </m:r>
                      <m:r>
                        <a:rPr lang="en-US" altLang="ko-KR" sz="1800" b="0" i="1" dirty="0" smtClean="0">
                          <a:latin typeface="Cambria Math" panose="02040503050406030204" pitchFamily="18" charset="0"/>
                          <a:ea typeface="Cambria Math" panose="02040503050406030204" pitchFamily="18" charset="0"/>
                        </a:rPr>
                        <m:t>𝑢</m:t>
                      </m:r>
                      <m:r>
                        <a:rPr lang="en-US" altLang="ko-KR" sz="1800" b="0" i="1" baseline="-25000" dirty="0" smtClean="0">
                          <a:latin typeface="Cambria Math" panose="02040503050406030204" pitchFamily="18" charset="0"/>
                          <a:ea typeface="Cambria Math" panose="02040503050406030204" pitchFamily="18" charset="0"/>
                        </a:rPr>
                        <m:t>2</m:t>
                      </m:r>
                      <m:r>
                        <a:rPr lang="en-US" altLang="ko-KR" sz="1800" b="0" i="1" dirty="0" smtClean="0">
                          <a:latin typeface="Cambria Math" panose="02040503050406030204" pitchFamily="18" charset="0"/>
                          <a:ea typeface="Cambria Math" panose="02040503050406030204" pitchFamily="18" charset="0"/>
                        </a:rPr>
                        <m:t>∗</m:t>
                      </m:r>
                      <m:r>
                        <a:rPr lang="en-US" altLang="ko-KR" sz="1800" b="0" i="1" dirty="0" smtClean="0">
                          <a:solidFill>
                            <a:srgbClr val="0071FF"/>
                          </a:solidFill>
                          <a:latin typeface="Cambria Math" panose="02040503050406030204" pitchFamily="18" charset="0"/>
                          <a:ea typeface="Cambria Math" panose="02040503050406030204" pitchFamily="18" charset="0"/>
                        </a:rPr>
                        <m:t>𝐾</m:t>
                      </m:r>
                      <m:r>
                        <a:rPr lang="en-US" altLang="ko-KR" sz="1800" b="0" i="1" dirty="0" smtClean="0">
                          <a:latin typeface="Cambria Math" panose="02040503050406030204" pitchFamily="18" charset="0"/>
                          <a:ea typeface="Cambria Math" panose="02040503050406030204" pitchFamily="18" charset="0"/>
                        </a:rPr>
                        <m:t> (</m:t>
                      </m:r>
                      <m:r>
                        <a:rPr lang="en-US" altLang="ko-KR" sz="1800" b="0" i="1" dirty="0" smtClean="0">
                          <a:latin typeface="Cambria Math" panose="02040503050406030204" pitchFamily="18" charset="0"/>
                          <a:ea typeface="Cambria Math" panose="02040503050406030204" pitchFamily="18" charset="0"/>
                        </a:rPr>
                        <m:t>𝑚𝑜𝑑</m:t>
                      </m:r>
                      <m:r>
                        <a:rPr lang="en-US" altLang="ko-KR" sz="1800" b="0" i="1" dirty="0" smtClean="0">
                          <a:latin typeface="Cambria Math" panose="02040503050406030204" pitchFamily="18" charset="0"/>
                          <a:ea typeface="Cambria Math" panose="02040503050406030204" pitchFamily="18" charset="0"/>
                        </a:rPr>
                        <m:t> </m:t>
                      </m:r>
                      <m:r>
                        <a:rPr lang="en-US" altLang="ko-KR" sz="1800" b="0" i="1" dirty="0" smtClean="0">
                          <a:latin typeface="Cambria Math" panose="02040503050406030204" pitchFamily="18" charset="0"/>
                          <a:ea typeface="Cambria Math" panose="02040503050406030204" pitchFamily="18" charset="0"/>
                        </a:rPr>
                        <m:t>𝑛</m:t>
                      </m:r>
                      <m:r>
                        <a:rPr lang="en-US" altLang="ko-KR" sz="1800" b="0" i="1" dirty="0" smtClean="0">
                          <a:latin typeface="Cambria Math" panose="02040503050406030204" pitchFamily="18" charset="0"/>
                          <a:ea typeface="Cambria Math" panose="02040503050406030204" pitchFamily="18" charset="0"/>
                        </a:rPr>
                        <m:t>)</m:t>
                      </m:r>
                    </m:oMath>
                  </m:oMathPara>
                </a14:m>
                <a:endParaRPr lang="en-US" altLang="ko-KR" sz="1800" dirty="0"/>
              </a:p>
              <a:p>
                <a:pPr marL="144000">
                  <a:buFont typeface="Arial" panose="020B0604020202020204" pitchFamily="34" charset="0"/>
                  <a:buAutoNum type="arabicPeriod"/>
                </a:pPr>
                <a:endParaRPr lang="en-US" altLang="ko-KR" dirty="0"/>
              </a:p>
              <a:p>
                <a:pPr marL="536400" lvl="1" indent="-140400"/>
                <a14:m>
                  <m:oMath xmlns:m="http://schemas.openxmlformats.org/officeDocument/2006/math">
                    <m:r>
                      <a:rPr lang="en-US" altLang="ko-KR" sz="1600" b="0" i="1" dirty="0" smtClean="0">
                        <a:solidFill>
                          <a:srgbClr val="00C8EB"/>
                        </a:solidFill>
                        <a:latin typeface="Cambria Math" panose="02040503050406030204" pitchFamily="18" charset="0"/>
                        <a:ea typeface="Cambria Math" panose="02040503050406030204" pitchFamily="18" charset="0"/>
                      </a:rPr>
                      <m:t>𝑟</m:t>
                    </m:r>
                    <m:r>
                      <a:rPr lang="en-US" altLang="ko-KR" sz="1600" b="0" i="1" dirty="0" smtClean="0">
                        <a:solidFill>
                          <a:srgbClr val="00C8EB"/>
                        </a:solidFill>
                        <a:latin typeface="Cambria Math" panose="02040503050406030204" pitchFamily="18" charset="0"/>
                        <a:ea typeface="Cambria Math" panose="02040503050406030204" pitchFamily="18" charset="0"/>
                      </a:rPr>
                      <m:t> </m:t>
                    </m:r>
                  </m:oMath>
                </a14:m>
                <a:r>
                  <a:rPr lang="en-US" altLang="ko-KR" sz="1600" dirty="0">
                    <a:solidFill>
                      <a:srgbClr val="00C8EB"/>
                    </a:solidFill>
                  </a:rPr>
                  <a:t>, </a:t>
                </a:r>
                <a14:m>
                  <m:oMath xmlns:m="http://schemas.openxmlformats.org/officeDocument/2006/math">
                    <m:r>
                      <a:rPr lang="en-US" altLang="ko-KR" sz="1600" i="1" dirty="0">
                        <a:solidFill>
                          <a:srgbClr val="00C8EB"/>
                        </a:solidFill>
                        <a:latin typeface="Cambria Math" panose="02040503050406030204" pitchFamily="18" charset="0"/>
                      </a:rPr>
                      <m:t>𝑠</m:t>
                    </m:r>
                    <m:r>
                      <a:rPr lang="en-US" altLang="ko-KR" sz="1600" i="1" dirty="0">
                        <a:latin typeface="Cambria Math" panose="02040503050406030204" pitchFamily="18" charset="0"/>
                      </a:rPr>
                      <m:t> </m:t>
                    </m:r>
                  </m:oMath>
                </a14:m>
                <a:r>
                  <a:rPr lang="en-US" altLang="ko-KR" sz="1600" dirty="0"/>
                  <a:t> : </a:t>
                </a:r>
                <a:r>
                  <a:rPr lang="ko-KR" altLang="en-US" sz="1600" dirty="0"/>
                  <a:t>서명 값</a:t>
                </a:r>
                <a:endParaRPr lang="en-US" altLang="ko-KR" sz="1600" dirty="0"/>
              </a:p>
              <a:p>
                <a:pPr marL="536400" lvl="1" indent="-140400"/>
                <a14:m>
                  <m:oMath xmlns:m="http://schemas.openxmlformats.org/officeDocument/2006/math">
                    <m:r>
                      <a:rPr lang="en-US" altLang="ko-KR" sz="1600" b="0" i="1" dirty="0" smtClean="0">
                        <a:solidFill>
                          <a:srgbClr val="0071FF"/>
                        </a:solidFill>
                        <a:latin typeface="Cambria Math" panose="02040503050406030204" pitchFamily="18" charset="0"/>
                        <a:ea typeface="Cambria Math" panose="02040503050406030204" pitchFamily="18" charset="0"/>
                      </a:rPr>
                      <m:t>𝐾</m:t>
                    </m:r>
                    <m:r>
                      <a:rPr lang="en-US" altLang="ko-KR" sz="1600" b="0" i="1" dirty="0" smtClean="0">
                        <a:latin typeface="Cambria Math" panose="02040503050406030204" pitchFamily="18" charset="0"/>
                        <a:ea typeface="Cambria Math" panose="02040503050406030204" pitchFamily="18" charset="0"/>
                      </a:rPr>
                      <m:t> </m:t>
                    </m:r>
                  </m:oMath>
                </a14:m>
                <a:r>
                  <a:rPr lang="en-US" altLang="ko-KR" sz="1600" dirty="0"/>
                  <a:t> : </a:t>
                </a:r>
                <a:r>
                  <a:rPr lang="ko-KR" altLang="en-US" sz="1600" dirty="0"/>
                  <a:t>서명자 공개키</a:t>
                </a:r>
                <a:endParaRPr lang="en-US" altLang="ko-KR" sz="1600" dirty="0"/>
              </a:p>
              <a:p>
                <a:pPr marL="536400" lvl="1" indent="-140400"/>
                <a14:m>
                  <m:oMath xmlns:m="http://schemas.openxmlformats.org/officeDocument/2006/math">
                    <m:r>
                      <a:rPr lang="en-US" altLang="ko-KR" sz="1600" b="0" i="1" smtClean="0">
                        <a:solidFill>
                          <a:srgbClr val="FFC700"/>
                        </a:solidFill>
                        <a:latin typeface="Cambria Math" panose="02040503050406030204" pitchFamily="18" charset="0"/>
                      </a:rPr>
                      <m:t>𝑚</m:t>
                    </m:r>
                    <m:r>
                      <a:rPr lang="en-US" altLang="ko-KR" sz="1600" b="0" i="1" smtClean="0">
                        <a:solidFill>
                          <a:srgbClr val="FFC700"/>
                        </a:solidFill>
                        <a:latin typeface="Cambria Math" panose="02040503050406030204" pitchFamily="18" charset="0"/>
                      </a:rPr>
                      <m:t> </m:t>
                    </m:r>
                  </m:oMath>
                </a14:m>
                <a:r>
                  <a:rPr lang="en-US" altLang="ko-KR" sz="1600" dirty="0"/>
                  <a:t> : </a:t>
                </a:r>
                <a:r>
                  <a:rPr lang="ko-KR" altLang="en-US" sz="1600" dirty="0"/>
                  <a:t>트랜잭션 데이터</a:t>
                </a:r>
                <a:endParaRPr lang="en-US" altLang="ko-KR" sz="1600" dirty="0"/>
              </a:p>
              <a:p>
                <a:pPr marL="536400" lvl="1" indent="-140400"/>
                <a14:m>
                  <m:oMath xmlns:m="http://schemas.openxmlformats.org/officeDocument/2006/math">
                    <m:r>
                      <a:rPr lang="en-US" altLang="ko-KR" sz="1600" b="0" i="1" smtClean="0">
                        <a:latin typeface="Cambria Math" panose="02040503050406030204" pitchFamily="18" charset="0"/>
                      </a:rPr>
                      <m:t>𝐺</m:t>
                    </m:r>
                  </m:oMath>
                </a14:m>
                <a:r>
                  <a:rPr lang="ko-KR" altLang="en-US" sz="1600" dirty="0"/>
                  <a:t> </a:t>
                </a:r>
                <a:r>
                  <a:rPr lang="en-US" altLang="ko-KR" sz="1600" dirty="0"/>
                  <a:t>:</a:t>
                </a:r>
                <a:r>
                  <a:rPr lang="ko-KR" altLang="en-US" sz="1600" dirty="0"/>
                  <a:t> 타원 곡선상 생성자 점</a:t>
                </a:r>
                <a:endParaRPr lang="en-US" altLang="ko-KR" sz="1600" dirty="0"/>
              </a:p>
              <a:p>
                <a:pPr marL="536400" lvl="1" indent="-140400"/>
                <a14:m>
                  <m:oMath xmlns:m="http://schemas.openxmlformats.org/officeDocument/2006/math">
                    <m:r>
                      <a:rPr lang="en-US" altLang="ko-KR" sz="1600" b="0" i="1" smtClean="0">
                        <a:latin typeface="Cambria Math" panose="02040503050406030204" pitchFamily="18" charset="0"/>
                      </a:rPr>
                      <m:t>𝑛</m:t>
                    </m:r>
                    <m:r>
                      <a:rPr lang="en-US" altLang="ko-KR" sz="1600" b="0" i="1" smtClean="0">
                        <a:latin typeface="Cambria Math" panose="02040503050406030204" pitchFamily="18" charset="0"/>
                      </a:rPr>
                      <m:t> </m:t>
                    </m:r>
                  </m:oMath>
                </a14:m>
                <a:r>
                  <a:rPr lang="en-US" altLang="ko-KR" sz="1600" dirty="0"/>
                  <a:t> : </a:t>
                </a:r>
                <a:r>
                  <a:rPr lang="ko-KR" altLang="en-US" sz="1600" dirty="0"/>
                  <a:t>타원 곡선의 소수 차수</a:t>
                </a:r>
                <a:endParaRPr lang="en-US" altLang="ko-KR" sz="1600" dirty="0"/>
              </a:p>
            </p:txBody>
          </p:sp>
        </mc:Choice>
        <mc:Fallback>
          <p:sp>
            <p:nvSpPr>
              <p:cNvPr id="4" name="내용 개체 틀 1">
                <a:extLst>
                  <a:ext uri="{FF2B5EF4-FFF2-40B4-BE49-F238E27FC236}">
                    <a16:creationId xmlns:a16="http://schemas.microsoft.com/office/drawing/2014/main" id="{C8016B16-D76E-4063-A48F-5052AEF42316}"/>
                  </a:ext>
                </a:extLst>
              </p:cNvPr>
              <p:cNvSpPr txBox="1">
                <a:spLocks noRot="1" noChangeAspect="1" noMove="1" noResize="1" noEditPoints="1" noAdjustHandles="1" noChangeArrowheads="1" noChangeShapeType="1" noTextEdit="1"/>
              </p:cNvSpPr>
              <p:nvPr/>
            </p:nvSpPr>
            <p:spPr>
              <a:xfrm>
                <a:off x="6108334" y="665152"/>
                <a:ext cx="5854701" cy="7122238"/>
              </a:xfrm>
              <a:prstGeom prst="rect">
                <a:avLst/>
              </a:prstGeom>
              <a:blipFill>
                <a:blip r:embed="rId3"/>
                <a:stretch>
                  <a:fillRect l="-1042" t="-514"/>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15056226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내용 개체 틀 1">
                <a:extLst>
                  <a:ext uri="{FF2B5EF4-FFF2-40B4-BE49-F238E27FC236}">
                    <a16:creationId xmlns:a16="http://schemas.microsoft.com/office/drawing/2014/main" id="{C0CC4DF3-C210-4C79-90CC-504309A5376F}"/>
                  </a:ext>
                </a:extLst>
              </p:cNvPr>
              <p:cNvSpPr>
                <a:spLocks noGrp="1"/>
              </p:cNvSpPr>
              <p:nvPr>
                <p:ph idx="1"/>
              </p:nvPr>
            </p:nvSpPr>
            <p:spPr>
              <a:xfrm>
                <a:off x="241299" y="674860"/>
                <a:ext cx="11683999" cy="6030740"/>
              </a:xfrm>
            </p:spPr>
            <p:txBody>
              <a:bodyPr>
                <a:normAutofit/>
              </a:bodyPr>
              <a:lstStyle/>
              <a:p>
                <a:pPr indent="0">
                  <a:buNone/>
                </a:pPr>
                <a:r>
                  <a:rPr lang="ko-KR" altLang="en-US" dirty="0"/>
                  <a:t>공개키 복구</a:t>
                </a:r>
                <a:r>
                  <a:rPr lang="en-US" altLang="ko-KR" dirty="0"/>
                  <a:t>(The Public Key Recovery)</a:t>
                </a:r>
                <a:r>
                  <a:rPr lang="ko-KR" altLang="en-US" dirty="0"/>
                  <a:t> </a:t>
                </a:r>
                <a:r>
                  <a:rPr lang="en-US" altLang="ko-KR" dirty="0"/>
                  <a:t>: r, s </a:t>
                </a:r>
                <a:r>
                  <a:rPr lang="ko-KR" altLang="en-US" dirty="0"/>
                  <a:t>로 </a:t>
                </a:r>
                <a:r>
                  <a:rPr lang="en-US" altLang="ko-KR" dirty="0"/>
                  <a:t>2</a:t>
                </a:r>
                <a:r>
                  <a:rPr lang="ko-KR" altLang="en-US" dirty="0"/>
                  <a:t>개의 가능한 공개키 계산 가능</a:t>
                </a:r>
                <a:endParaRPr lang="en-US" altLang="ko-KR" dirty="0"/>
              </a:p>
              <a:p>
                <a:pPr marL="216000" indent="-216000">
                  <a:buAutoNum type="arabicPeriod"/>
                </a:pPr>
                <a:r>
                  <a:rPr lang="en-US" altLang="ko-KR" sz="1800" dirty="0"/>
                  <a:t>x </a:t>
                </a:r>
                <a:r>
                  <a:rPr lang="ko-KR" altLang="en-US" sz="1800" dirty="0"/>
                  <a:t>좌표인 </a:t>
                </a:r>
                <a14:m>
                  <m:oMath xmlns:m="http://schemas.openxmlformats.org/officeDocument/2006/math">
                    <m:r>
                      <a:rPr lang="en-US" altLang="ko-KR" sz="1800" b="0" i="1" smtClean="0">
                        <a:latin typeface="Cambria Math" panose="02040503050406030204" pitchFamily="18" charset="0"/>
                      </a:rPr>
                      <m:t>𝑟</m:t>
                    </m:r>
                  </m:oMath>
                </a14:m>
                <a:r>
                  <a:rPr lang="ko-KR" altLang="en-US" sz="1800" dirty="0"/>
                  <a:t> 값의 </a:t>
                </a:r>
                <a:r>
                  <a:rPr lang="en-US" altLang="ko-KR" sz="1800" dirty="0"/>
                  <a:t>2</a:t>
                </a:r>
                <a:r>
                  <a:rPr lang="ko-KR" altLang="en-US" sz="1800" dirty="0"/>
                  <a:t>개의 타원 곡선 점 </a:t>
                </a:r>
                <a14:m>
                  <m:oMath xmlns:m="http://schemas.openxmlformats.org/officeDocument/2006/math">
                    <m:r>
                      <a:rPr lang="en-US" altLang="ko-KR" sz="1800" i="1" dirty="0">
                        <a:latin typeface="Cambria Math" panose="02040503050406030204" pitchFamily="18" charset="0"/>
                      </a:rPr>
                      <m:t>𝑅</m:t>
                    </m:r>
                  </m:oMath>
                </a14:m>
                <a:r>
                  <a:rPr lang="ko-KR" altLang="en-US" sz="1800" dirty="0"/>
                  <a:t>과 </a:t>
                </a:r>
                <a14:m>
                  <m:oMath xmlns:m="http://schemas.openxmlformats.org/officeDocument/2006/math">
                    <m:r>
                      <a:rPr lang="en-US" altLang="ko-KR" sz="1800" b="0" i="1" dirty="0" smtClean="0">
                        <a:latin typeface="Cambria Math" panose="02040503050406030204" pitchFamily="18" charset="0"/>
                      </a:rPr>
                      <m:t>𝑅</m:t>
                    </m:r>
                    <m:r>
                      <a:rPr lang="en-US" altLang="ko-KR" sz="1800" b="0" i="1" dirty="0" smtClean="0">
                        <a:latin typeface="Cambria Math" panose="02040503050406030204" pitchFamily="18" charset="0"/>
                      </a:rPr>
                      <m:t>′</m:t>
                    </m:r>
                  </m:oMath>
                </a14:m>
                <a:r>
                  <a:rPr lang="en-US" altLang="ko-KR" sz="1800" dirty="0"/>
                  <a:t> </a:t>
                </a:r>
                <a:r>
                  <a:rPr lang="ko-KR" altLang="en-US" sz="1800" dirty="0"/>
                  <a:t>계산</a:t>
                </a:r>
                <a:endParaRPr lang="en-US" altLang="ko-KR" sz="1800" dirty="0"/>
              </a:p>
              <a:p>
                <a:pPr marL="216000" indent="-216000">
                  <a:buAutoNum type="arabicPeriod"/>
                </a:pPr>
                <a:r>
                  <a:rPr lang="en-US" altLang="ko-KR" sz="1800" b="0" dirty="0"/>
                  <a:t> </a:t>
                </a:r>
                <a14:m>
                  <m:oMath xmlns:m="http://schemas.openxmlformats.org/officeDocument/2006/math">
                    <m:sSup>
                      <m:sSupPr>
                        <m:ctrlPr>
                          <a:rPr lang="en-US" altLang="ko-KR" sz="1800" b="0" i="1" dirty="0" smtClean="0">
                            <a:latin typeface="Cambria Math" panose="02040503050406030204" pitchFamily="18" charset="0"/>
                          </a:rPr>
                        </m:ctrlPr>
                      </m:sSupPr>
                      <m:e>
                        <m:r>
                          <a:rPr lang="en-US" altLang="ko-KR" sz="1800" b="0" i="1" dirty="0" smtClean="0">
                            <a:latin typeface="Cambria Math" panose="02040503050406030204" pitchFamily="18" charset="0"/>
                          </a:rPr>
                          <m:t>𝑟</m:t>
                        </m:r>
                      </m:e>
                      <m:sup>
                        <m:r>
                          <a:rPr lang="en-US" altLang="ko-KR" sz="1800" b="0" i="1" dirty="0" smtClean="0">
                            <a:latin typeface="Cambria Math" panose="02040503050406030204" pitchFamily="18" charset="0"/>
                          </a:rPr>
                          <m:t>−1</m:t>
                        </m:r>
                      </m:sup>
                    </m:sSup>
                  </m:oMath>
                </a14:m>
                <a:r>
                  <a:rPr lang="en-US" altLang="ko-KR" sz="1800" dirty="0"/>
                  <a:t> : </a:t>
                </a:r>
                <a14:m>
                  <m:oMath xmlns:m="http://schemas.openxmlformats.org/officeDocument/2006/math">
                    <m:r>
                      <a:rPr lang="en-US" altLang="ko-KR" sz="1800" i="1">
                        <a:latin typeface="Cambria Math" panose="02040503050406030204" pitchFamily="18" charset="0"/>
                      </a:rPr>
                      <m:t>𝑟</m:t>
                    </m:r>
                    <m:r>
                      <a:rPr lang="en-US" altLang="ko-KR" sz="1800" i="1">
                        <a:latin typeface="Cambria Math" panose="02040503050406030204" pitchFamily="18" charset="0"/>
                      </a:rPr>
                      <m:t> </m:t>
                    </m:r>
                  </m:oMath>
                </a14:m>
                <a:r>
                  <a:rPr lang="ko-KR" altLang="en-US" sz="1800" dirty="0"/>
                  <a:t>의</a:t>
                </a:r>
                <a:r>
                  <a:rPr lang="en-US" altLang="ko-KR" sz="1800" dirty="0"/>
                  <a:t> </a:t>
                </a:r>
                <a:r>
                  <a:rPr lang="ko-KR" altLang="en-US" sz="1800" dirty="0"/>
                  <a:t>곱셈의 역함수</a:t>
                </a:r>
                <a:endParaRPr lang="en-US" altLang="ko-KR" sz="1800" dirty="0"/>
              </a:p>
              <a:p>
                <a:pPr marL="216000" indent="-216000">
                  <a:buAutoNum type="arabicPeriod"/>
                </a:pPr>
                <a:r>
                  <a:rPr lang="en-US" altLang="ko-KR" sz="1800" b="0" dirty="0"/>
                  <a:t> </a:t>
                </a:r>
                <a14:m>
                  <m:oMath xmlns:m="http://schemas.openxmlformats.org/officeDocument/2006/math">
                    <m:r>
                      <a:rPr lang="en-US" altLang="ko-KR" sz="1800" b="0" i="1" dirty="0" smtClean="0">
                        <a:latin typeface="Cambria Math" panose="02040503050406030204" pitchFamily="18" charset="0"/>
                      </a:rPr>
                      <m:t>𝑧</m:t>
                    </m:r>
                  </m:oMath>
                </a14:m>
                <a:r>
                  <a:rPr lang="en-US" altLang="ko-KR" sz="1800" dirty="0"/>
                  <a:t> : </a:t>
                </a:r>
                <a:r>
                  <a:rPr lang="ko-KR" altLang="en-US" sz="1800" dirty="0"/>
                  <a:t>메시지 </a:t>
                </a:r>
                <a:r>
                  <a:rPr lang="en-US" altLang="ko-KR" sz="1800" dirty="0"/>
                  <a:t>Hash</a:t>
                </a:r>
                <a:r>
                  <a:rPr lang="ko-KR" altLang="en-US" sz="1800" dirty="0"/>
                  <a:t>의 최하위 </a:t>
                </a:r>
                <a:r>
                  <a:rPr lang="en-US" altLang="ko-KR" sz="1800" dirty="0"/>
                  <a:t>n bits (n</a:t>
                </a:r>
                <a:r>
                  <a:rPr lang="ko-KR" altLang="en-US" sz="1800" dirty="0"/>
                  <a:t>은 타원 곡선 차수</a:t>
                </a:r>
                <a:r>
                  <a:rPr lang="en-US" altLang="ko-KR" sz="1800" dirty="0"/>
                  <a:t>)</a:t>
                </a:r>
              </a:p>
              <a:p>
                <a:pPr marL="216000" indent="-216000">
                  <a:buAutoNum type="arabicPeriod"/>
                </a:pPr>
                <a:r>
                  <a:rPr lang="ko-KR" altLang="en-US" sz="1800" dirty="0"/>
                  <a:t>가능한 </a:t>
                </a:r>
                <a:r>
                  <a:rPr lang="en-US" altLang="ko-KR" sz="1800" dirty="0"/>
                  <a:t>2</a:t>
                </a:r>
                <a:r>
                  <a:rPr lang="ko-KR" altLang="en-US" sz="1800" dirty="0"/>
                  <a:t>개의 공개키 </a:t>
                </a:r>
                <a:r>
                  <a:rPr lang="en-US" altLang="ko-KR" sz="1800" dirty="0"/>
                  <a:t>(</a:t>
                </a:r>
                <a14:m>
                  <m:oMath xmlns:m="http://schemas.openxmlformats.org/officeDocument/2006/math">
                    <m:r>
                      <a:rPr lang="en-US" altLang="ko-KR" sz="1800" i="1" dirty="0">
                        <a:latin typeface="Cambria Math" panose="02040503050406030204" pitchFamily="18" charset="0"/>
                      </a:rPr>
                      <m:t>𝐾</m:t>
                    </m:r>
                    <m:r>
                      <a:rPr lang="en-US" altLang="ko-KR" sz="1800" i="1" baseline="-25000" dirty="0">
                        <a:latin typeface="Cambria Math" panose="02040503050406030204" pitchFamily="18" charset="0"/>
                      </a:rPr>
                      <m:t>1 </m:t>
                    </m:r>
                  </m:oMath>
                </a14:m>
                <a:r>
                  <a:rPr lang="en-US" altLang="ko-KR" sz="1800" dirty="0"/>
                  <a:t> : Q</a:t>
                </a:r>
                <a:r>
                  <a:rPr lang="ko-KR" altLang="en-US" sz="1800" dirty="0"/>
                  <a:t>의</a:t>
                </a:r>
                <a:r>
                  <a:rPr lang="en-US" altLang="ko-KR" sz="1800" dirty="0"/>
                  <a:t> y</a:t>
                </a:r>
                <a:r>
                  <a:rPr lang="ko-KR" altLang="en-US" sz="1800" dirty="0"/>
                  <a:t>좌표 홀수</a:t>
                </a:r>
                <a:r>
                  <a:rPr lang="en-US" altLang="ko-KR" sz="1800" dirty="0"/>
                  <a:t>, </a:t>
                </a:r>
                <a14:m>
                  <m:oMath xmlns:m="http://schemas.openxmlformats.org/officeDocument/2006/math">
                    <m:r>
                      <a:rPr lang="en-US" altLang="ko-KR" sz="1800" i="1" dirty="0">
                        <a:latin typeface="Cambria Math" panose="02040503050406030204" pitchFamily="18" charset="0"/>
                      </a:rPr>
                      <m:t>𝐾</m:t>
                    </m:r>
                    <m:r>
                      <a:rPr lang="en-US" altLang="ko-KR" sz="1800" b="0" i="1" dirty="0" smtClean="0">
                        <a:latin typeface="Cambria Math" panose="02040503050406030204" pitchFamily="18" charset="0"/>
                      </a:rPr>
                      <m:t>2</m:t>
                    </m:r>
                  </m:oMath>
                </a14:m>
                <a:r>
                  <a:rPr lang="en-US" altLang="ko-KR" sz="1800" dirty="0"/>
                  <a:t> : Q</a:t>
                </a:r>
                <a:r>
                  <a:rPr lang="ko-KR" altLang="en-US" sz="1800" dirty="0"/>
                  <a:t>의</a:t>
                </a:r>
                <a:r>
                  <a:rPr lang="en-US" altLang="ko-KR" sz="1800" dirty="0"/>
                  <a:t> y</a:t>
                </a:r>
                <a:r>
                  <a:rPr lang="ko-KR" altLang="en-US" sz="1800" dirty="0"/>
                  <a:t>좌표 짝수</a:t>
                </a:r>
                <a:r>
                  <a:rPr lang="en-US" altLang="ko-KR" sz="1800" dirty="0"/>
                  <a:t> )</a:t>
                </a:r>
                <a:br>
                  <a:rPr lang="en-US" altLang="ko-KR" sz="1800" dirty="0"/>
                </a:br>
                <a:br>
                  <a:rPr lang="en-US" altLang="ko-KR" dirty="0"/>
                </a:br>
                <a:r>
                  <a:rPr lang="en-US" altLang="ko-KR" sz="1800" b="0" dirty="0"/>
                  <a:t>  </a:t>
                </a:r>
                <a14:m>
                  <m:oMath xmlns:m="http://schemas.openxmlformats.org/officeDocument/2006/math">
                    <m:r>
                      <a:rPr lang="en-US" altLang="ko-KR" sz="1800" b="0" i="1" dirty="0" smtClean="0">
                        <a:latin typeface="Cambria Math" panose="02040503050406030204" pitchFamily="18" charset="0"/>
                      </a:rPr>
                      <m:t>𝐾</m:t>
                    </m:r>
                    <m:r>
                      <a:rPr lang="en-US" altLang="ko-KR" sz="1800" b="0" i="1" baseline="-25000" dirty="0" smtClean="0">
                        <a:latin typeface="Cambria Math" panose="02040503050406030204" pitchFamily="18" charset="0"/>
                      </a:rPr>
                      <m:t>1</m:t>
                    </m:r>
                    <m:r>
                      <a:rPr lang="en-US" altLang="ko-KR" sz="1800" b="0" i="1" dirty="0" smtClean="0">
                        <a:latin typeface="Cambria Math" panose="02040503050406030204" pitchFamily="18" charset="0"/>
                      </a:rPr>
                      <m:t>=</m:t>
                    </m:r>
                    <m:sSup>
                      <m:sSupPr>
                        <m:ctrlPr>
                          <a:rPr lang="en-US" altLang="ko-KR" sz="1800" b="0" i="1" dirty="0" smtClean="0">
                            <a:latin typeface="Cambria Math" panose="02040503050406030204" pitchFamily="18" charset="0"/>
                          </a:rPr>
                        </m:ctrlPr>
                      </m:sSupPr>
                      <m:e>
                        <m:r>
                          <a:rPr lang="en-US" altLang="ko-KR" sz="1800" b="0" i="1" dirty="0" smtClean="0">
                            <a:latin typeface="Cambria Math" panose="02040503050406030204" pitchFamily="18" charset="0"/>
                          </a:rPr>
                          <m:t>𝑟</m:t>
                        </m:r>
                      </m:e>
                      <m:sup>
                        <m:r>
                          <a:rPr lang="en-US" altLang="ko-KR" sz="1800" b="0" i="1" dirty="0" smtClean="0">
                            <a:latin typeface="Cambria Math" panose="02040503050406030204" pitchFamily="18" charset="0"/>
                          </a:rPr>
                          <m:t>−1</m:t>
                        </m:r>
                      </m:sup>
                    </m:sSup>
                    <m:r>
                      <a:rPr lang="en-US" altLang="ko-KR" sz="1800" b="0" i="1" dirty="0" smtClean="0">
                        <a:latin typeface="Cambria Math" panose="02040503050406030204" pitchFamily="18" charset="0"/>
                      </a:rPr>
                      <m:t> (</m:t>
                    </m:r>
                    <m:r>
                      <a:rPr lang="en-US" altLang="ko-KR" sz="1800" b="0" i="1" dirty="0" smtClean="0">
                        <a:latin typeface="Cambria Math" panose="02040503050406030204" pitchFamily="18" charset="0"/>
                      </a:rPr>
                      <m:t>𝑠𝑅</m:t>
                    </m:r>
                    <m:r>
                      <a:rPr lang="en-US" altLang="ko-KR" sz="1800" b="0" i="1" dirty="0" smtClean="0">
                        <a:latin typeface="Cambria Math" panose="02040503050406030204" pitchFamily="18" charset="0"/>
                      </a:rPr>
                      <m:t>−</m:t>
                    </m:r>
                    <m:r>
                      <a:rPr lang="en-US" altLang="ko-KR" sz="1800" b="0" i="1" dirty="0" smtClean="0">
                        <a:latin typeface="Cambria Math" panose="02040503050406030204" pitchFamily="18" charset="0"/>
                      </a:rPr>
                      <m:t>𝑧𝐺</m:t>
                    </m:r>
                    <m:r>
                      <a:rPr lang="en-US" altLang="ko-KR" sz="1800" b="0" i="1" dirty="0" smtClean="0">
                        <a:latin typeface="Cambria Math" panose="02040503050406030204" pitchFamily="18" charset="0"/>
                      </a:rPr>
                      <m:t>)</m:t>
                    </m:r>
                  </m:oMath>
                </a14:m>
                <a:br>
                  <a:rPr lang="en-US" altLang="ko-KR" sz="1800" b="0" dirty="0"/>
                </a:br>
                <a:r>
                  <a:rPr lang="en-US" altLang="ko-KR" sz="1800" b="0" dirty="0"/>
                  <a:t>  </a:t>
                </a:r>
                <a14:m>
                  <m:oMath xmlns:m="http://schemas.openxmlformats.org/officeDocument/2006/math">
                    <m:r>
                      <a:rPr lang="en-US" altLang="ko-KR" sz="1800" b="0" i="1" dirty="0" smtClean="0">
                        <a:latin typeface="Cambria Math" panose="02040503050406030204" pitchFamily="18" charset="0"/>
                      </a:rPr>
                      <m:t>𝐾</m:t>
                    </m:r>
                    <m:r>
                      <a:rPr lang="en-US" altLang="ko-KR" sz="1800" b="0" i="1" baseline="-25000" dirty="0" smtClean="0">
                        <a:latin typeface="Cambria Math" panose="02040503050406030204" pitchFamily="18" charset="0"/>
                      </a:rPr>
                      <m:t>2</m:t>
                    </m:r>
                    <m:r>
                      <a:rPr lang="en-US" altLang="ko-KR" sz="1800" b="0" i="1" dirty="0" smtClean="0">
                        <a:latin typeface="Cambria Math" panose="02040503050406030204" pitchFamily="18" charset="0"/>
                      </a:rPr>
                      <m:t>=</m:t>
                    </m:r>
                    <m:sSup>
                      <m:sSupPr>
                        <m:ctrlPr>
                          <a:rPr lang="en-US" altLang="ko-KR" sz="1800" b="0" i="1" dirty="0" smtClean="0">
                            <a:latin typeface="Cambria Math" panose="02040503050406030204" pitchFamily="18" charset="0"/>
                          </a:rPr>
                        </m:ctrlPr>
                      </m:sSupPr>
                      <m:e>
                        <m:r>
                          <a:rPr lang="en-US" altLang="ko-KR" sz="1800" b="0" i="1" dirty="0" smtClean="0">
                            <a:latin typeface="Cambria Math" panose="02040503050406030204" pitchFamily="18" charset="0"/>
                          </a:rPr>
                          <m:t>𝑟</m:t>
                        </m:r>
                      </m:e>
                      <m:sup>
                        <m:r>
                          <a:rPr lang="en-US" altLang="ko-KR" sz="1800" b="0" i="1" dirty="0" smtClean="0">
                            <a:latin typeface="Cambria Math" panose="02040503050406030204" pitchFamily="18" charset="0"/>
                          </a:rPr>
                          <m:t>−1</m:t>
                        </m:r>
                      </m:sup>
                    </m:sSup>
                    <m:r>
                      <a:rPr lang="en-US" altLang="ko-KR" sz="1800" b="0" i="1" dirty="0" smtClean="0">
                        <a:latin typeface="Cambria Math" panose="02040503050406030204" pitchFamily="18" charset="0"/>
                      </a:rPr>
                      <m:t> </m:t>
                    </m:r>
                    <m:d>
                      <m:dPr>
                        <m:ctrlPr>
                          <a:rPr lang="en-US" altLang="ko-KR" sz="1800" b="0" i="1" dirty="0" smtClean="0">
                            <a:latin typeface="Cambria Math" panose="02040503050406030204" pitchFamily="18" charset="0"/>
                          </a:rPr>
                        </m:ctrlPr>
                      </m:dPr>
                      <m:e>
                        <m:r>
                          <a:rPr lang="en-US" altLang="ko-KR" sz="1800" b="0" i="1" dirty="0" smtClean="0">
                            <a:latin typeface="Cambria Math" panose="02040503050406030204" pitchFamily="18" charset="0"/>
                          </a:rPr>
                          <m:t>𝑠</m:t>
                        </m:r>
                        <m:sSup>
                          <m:sSupPr>
                            <m:ctrlPr>
                              <a:rPr lang="en-US" altLang="ko-KR" sz="1800" b="0" i="1" dirty="0" smtClean="0">
                                <a:latin typeface="Cambria Math" panose="02040503050406030204" pitchFamily="18" charset="0"/>
                              </a:rPr>
                            </m:ctrlPr>
                          </m:sSupPr>
                          <m:e>
                            <m:r>
                              <a:rPr lang="en-US" altLang="ko-KR" sz="1800" b="0" i="1" dirty="0" smtClean="0">
                                <a:latin typeface="Cambria Math" panose="02040503050406030204" pitchFamily="18" charset="0"/>
                              </a:rPr>
                              <m:t>𝑅</m:t>
                            </m:r>
                          </m:e>
                          <m:sup>
                            <m:r>
                              <a:rPr lang="en-US" altLang="ko-KR" sz="1800" b="0" i="1" dirty="0" smtClean="0">
                                <a:latin typeface="Cambria Math" panose="02040503050406030204" pitchFamily="18" charset="0"/>
                              </a:rPr>
                              <m:t>′</m:t>
                            </m:r>
                          </m:sup>
                        </m:sSup>
                        <m:r>
                          <a:rPr lang="en-US" altLang="ko-KR" sz="1800" b="0" i="1" dirty="0" smtClean="0">
                            <a:latin typeface="Cambria Math" panose="02040503050406030204" pitchFamily="18" charset="0"/>
                          </a:rPr>
                          <m:t>−</m:t>
                        </m:r>
                        <m:r>
                          <a:rPr lang="en-US" altLang="ko-KR" sz="1800" b="0" i="1" dirty="0" smtClean="0">
                            <a:latin typeface="Cambria Math" panose="02040503050406030204" pitchFamily="18" charset="0"/>
                          </a:rPr>
                          <m:t>𝑧𝐺</m:t>
                        </m:r>
                      </m:e>
                    </m:d>
                  </m:oMath>
                </a14:m>
                <a:br>
                  <a:rPr lang="en-US" altLang="ko-KR" sz="1800" dirty="0"/>
                </a:br>
                <a:endParaRPr lang="en-US" altLang="ko-KR" sz="1800" dirty="0"/>
              </a:p>
              <a:p>
                <a:pPr marL="536400" lvl="1" indent="-140400"/>
                <a:r>
                  <a:rPr lang="en-US" altLang="ko-KR" sz="1800" b="0" dirty="0"/>
                  <a:t> </a:t>
                </a:r>
                <a14:m>
                  <m:oMath xmlns:m="http://schemas.openxmlformats.org/officeDocument/2006/math">
                    <m:r>
                      <a:rPr lang="en-US" altLang="ko-KR" sz="1800" b="0" i="1" dirty="0" smtClean="0">
                        <a:latin typeface="Cambria Math" panose="02040503050406030204" pitchFamily="18" charset="0"/>
                      </a:rPr>
                      <m:t>𝐾</m:t>
                    </m:r>
                    <m:r>
                      <a:rPr lang="en-US" altLang="ko-KR" sz="1800" b="0" i="1" baseline="-25000" dirty="0" smtClean="0">
                        <a:latin typeface="Cambria Math" panose="02040503050406030204" pitchFamily="18" charset="0"/>
                      </a:rPr>
                      <m:t>1</m:t>
                    </m:r>
                  </m:oMath>
                </a14:m>
                <a:r>
                  <a:rPr lang="ko-KR" altLang="en-US" sz="1800" dirty="0"/>
                  <a:t> </a:t>
                </a:r>
                <a:r>
                  <a:rPr lang="ko-KR" altLang="en-US" dirty="0"/>
                  <a:t>과 </a:t>
                </a:r>
                <a:r>
                  <a:rPr lang="en-US" altLang="ko-KR" dirty="0"/>
                  <a:t> </a:t>
                </a:r>
                <a14:m>
                  <m:oMath xmlns:m="http://schemas.openxmlformats.org/officeDocument/2006/math">
                    <m:r>
                      <a:rPr lang="en-US" altLang="ko-KR" i="1" dirty="0">
                        <a:latin typeface="Cambria Math" panose="02040503050406030204" pitchFamily="18" charset="0"/>
                      </a:rPr>
                      <m:t>𝐾</m:t>
                    </m:r>
                    <m:r>
                      <a:rPr lang="en-US" altLang="ko-KR" b="0" i="1" baseline="-25000" dirty="0" smtClean="0">
                        <a:latin typeface="Cambria Math" panose="02040503050406030204" pitchFamily="18" charset="0"/>
                      </a:rPr>
                      <m:t>2</m:t>
                    </m:r>
                  </m:oMath>
                </a14:m>
                <a:r>
                  <a:rPr lang="ko-KR" altLang="en-US" sz="1800" dirty="0"/>
                  <a:t>는 서명자의 </a:t>
                </a:r>
                <a:r>
                  <a:rPr lang="en-US" altLang="ko-KR" sz="1800" dirty="0"/>
                  <a:t>2</a:t>
                </a:r>
                <a:r>
                  <a:rPr lang="ko-KR" altLang="en-US" sz="1800" dirty="0"/>
                  <a:t>개의 가능한 공개키</a:t>
                </a:r>
                <a:endParaRPr lang="en-US" altLang="ko-KR" sz="1800" dirty="0"/>
              </a:p>
              <a:p>
                <a:pPr marL="536400" lvl="1" indent="-140400"/>
                <a14:m>
                  <m:oMath xmlns:m="http://schemas.openxmlformats.org/officeDocument/2006/math">
                    <m:sSup>
                      <m:sSupPr>
                        <m:ctrlPr>
                          <a:rPr lang="en-US" altLang="ko-KR" sz="1800" b="0" i="1" dirty="0" smtClean="0">
                            <a:latin typeface="Cambria Math" panose="02040503050406030204" pitchFamily="18" charset="0"/>
                          </a:rPr>
                        </m:ctrlPr>
                      </m:sSupPr>
                      <m:e>
                        <m:r>
                          <a:rPr lang="en-US" altLang="ko-KR" sz="1800" b="0" i="1" dirty="0" smtClean="0">
                            <a:latin typeface="Cambria Math" panose="02040503050406030204" pitchFamily="18" charset="0"/>
                          </a:rPr>
                          <m:t>𝑟</m:t>
                        </m:r>
                      </m:e>
                      <m:sup>
                        <m:r>
                          <a:rPr lang="en-US" altLang="ko-KR" sz="1800" b="0" i="1" dirty="0" smtClean="0">
                            <a:latin typeface="Cambria Math" panose="02040503050406030204" pitchFamily="18" charset="0"/>
                          </a:rPr>
                          <m:t>−1</m:t>
                        </m:r>
                      </m:sup>
                    </m:sSup>
                    <m:r>
                      <a:rPr lang="en-US" altLang="ko-KR" sz="1800" b="0" i="1" dirty="0" smtClean="0">
                        <a:latin typeface="Cambria Math" panose="02040503050406030204" pitchFamily="18" charset="0"/>
                      </a:rPr>
                      <m:t> </m:t>
                    </m:r>
                  </m:oMath>
                </a14:m>
                <a:r>
                  <a:rPr lang="en-US" altLang="ko-KR" sz="1800" dirty="0"/>
                  <a:t> :</a:t>
                </a:r>
                <a:r>
                  <a:rPr lang="ko-KR" altLang="en-US" sz="1800" dirty="0"/>
                  <a:t> 서명 </a:t>
                </a:r>
                <a14:m>
                  <m:oMath xmlns:m="http://schemas.openxmlformats.org/officeDocument/2006/math">
                    <m:r>
                      <a:rPr lang="en-US" altLang="ko-KR" i="1">
                        <a:latin typeface="Cambria Math" panose="02040503050406030204" pitchFamily="18" charset="0"/>
                      </a:rPr>
                      <m:t>𝑟</m:t>
                    </m:r>
                  </m:oMath>
                </a14:m>
                <a:r>
                  <a:rPr lang="en-US" altLang="ko-KR" sz="1800" dirty="0"/>
                  <a:t> </a:t>
                </a:r>
                <a:r>
                  <a:rPr lang="ko-KR" altLang="en-US" sz="1800" dirty="0"/>
                  <a:t>값의 곱셈 역함수</a:t>
                </a:r>
                <a:endParaRPr lang="en-US" altLang="ko-KR" sz="1800" dirty="0"/>
              </a:p>
              <a:p>
                <a:pPr marL="536400" lvl="1" indent="-140400"/>
                <a14:m>
                  <m:oMath xmlns:m="http://schemas.openxmlformats.org/officeDocument/2006/math">
                    <m:r>
                      <a:rPr lang="en-US" altLang="ko-KR" sz="1800" b="0" i="1" dirty="0" smtClean="0">
                        <a:latin typeface="Cambria Math" panose="02040503050406030204" pitchFamily="18" charset="0"/>
                      </a:rPr>
                      <m:t>𝑠</m:t>
                    </m:r>
                  </m:oMath>
                </a14:m>
                <a:r>
                  <a:rPr lang="en-US" altLang="ko-KR" sz="1800" dirty="0"/>
                  <a:t> : </a:t>
                </a:r>
                <a:r>
                  <a:rPr lang="ko-KR" altLang="en-US" sz="1800" dirty="0"/>
                  <a:t>서명 </a:t>
                </a:r>
                <a:r>
                  <a:rPr lang="en-US" altLang="ko-KR" sz="1800" dirty="0"/>
                  <a:t>s</a:t>
                </a:r>
              </a:p>
              <a:p>
                <a:pPr marL="536400" lvl="1" indent="-140400"/>
                <a14:m>
                  <m:oMath xmlns:m="http://schemas.openxmlformats.org/officeDocument/2006/math">
                    <m:r>
                      <a:rPr lang="en-US" altLang="ko-KR" sz="1800" b="0" i="1" dirty="0" smtClean="0">
                        <a:latin typeface="Cambria Math" panose="02040503050406030204" pitchFamily="18" charset="0"/>
                      </a:rPr>
                      <m:t>𝑅</m:t>
                    </m:r>
                  </m:oMath>
                </a14:m>
                <a:r>
                  <a:rPr lang="en-US" altLang="ko-KR" sz="1800" dirty="0"/>
                  <a:t> </a:t>
                </a:r>
                <a:r>
                  <a:rPr lang="ko-KR" altLang="en-US" sz="1800" dirty="0"/>
                  <a:t>과 </a:t>
                </a:r>
                <a14:m>
                  <m:oMath xmlns:m="http://schemas.openxmlformats.org/officeDocument/2006/math">
                    <m:r>
                      <a:rPr lang="en-US" altLang="ko-KR" i="1" dirty="0">
                        <a:latin typeface="Cambria Math" panose="02040503050406030204" pitchFamily="18" charset="0"/>
                      </a:rPr>
                      <m:t>𝑅</m:t>
                    </m:r>
                    <m:r>
                      <a:rPr lang="en-US" altLang="ko-KR" i="1" dirty="0">
                        <a:latin typeface="Cambria Math" panose="02040503050406030204" pitchFamily="18" charset="0"/>
                      </a:rPr>
                      <m:t>′</m:t>
                    </m:r>
                  </m:oMath>
                </a14:m>
                <a:r>
                  <a:rPr lang="ko-KR" altLang="en-US" sz="1800" dirty="0"/>
                  <a:t> </a:t>
                </a:r>
                <a:r>
                  <a:rPr lang="en-US" altLang="ko-KR" sz="1800" dirty="0"/>
                  <a:t>: 2</a:t>
                </a:r>
                <a:r>
                  <a:rPr lang="ko-KR" altLang="en-US" sz="1800" dirty="0"/>
                  <a:t>개의 가능한 일시적 공개키</a:t>
                </a:r>
                <a:endParaRPr lang="en-US" altLang="ko-KR" sz="1800" dirty="0"/>
              </a:p>
              <a:p>
                <a:pPr marL="536400" lvl="1" indent="-140400"/>
                <a14:m>
                  <m:oMath xmlns:m="http://schemas.openxmlformats.org/officeDocument/2006/math">
                    <m:r>
                      <a:rPr lang="en-US" altLang="ko-KR" sz="1800" b="0" i="1" dirty="0" smtClean="0">
                        <a:latin typeface="Cambria Math" panose="02040503050406030204" pitchFamily="18" charset="0"/>
                      </a:rPr>
                      <m:t>𝑧</m:t>
                    </m:r>
                  </m:oMath>
                </a14:m>
                <a:r>
                  <a:rPr lang="en-US" altLang="ko-KR" sz="1800" dirty="0"/>
                  <a:t> : </a:t>
                </a:r>
                <a:r>
                  <a:rPr lang="ko-KR" altLang="en-US" sz="1800" dirty="0"/>
                  <a:t>메시지 해시의 </a:t>
                </a:r>
                <a:r>
                  <a:rPr lang="en-US" altLang="ko-KR" sz="1800" dirty="0"/>
                  <a:t>n </a:t>
                </a:r>
                <a:r>
                  <a:rPr lang="ko-KR" altLang="en-US" dirty="0"/>
                  <a:t>최하위 </a:t>
                </a:r>
                <a:r>
                  <a:rPr lang="en-US" altLang="ko-KR" dirty="0"/>
                  <a:t>bits</a:t>
                </a:r>
              </a:p>
              <a:p>
                <a:pPr marL="536400" lvl="1" indent="-140400"/>
                <a14:m>
                  <m:oMath xmlns:m="http://schemas.openxmlformats.org/officeDocument/2006/math">
                    <m:r>
                      <a:rPr lang="en-US" altLang="ko-KR" sz="1800" b="0" i="1" dirty="0" smtClean="0">
                        <a:latin typeface="Cambria Math" panose="02040503050406030204" pitchFamily="18" charset="0"/>
                      </a:rPr>
                      <m:t>𝐺</m:t>
                    </m:r>
                  </m:oMath>
                </a14:m>
                <a:r>
                  <a:rPr lang="en-US" altLang="ko-KR" dirty="0"/>
                  <a:t> : </a:t>
                </a:r>
                <a:r>
                  <a:rPr lang="ko-KR" altLang="en-US" dirty="0"/>
                  <a:t>타원 곡선의 생성자 점</a:t>
                </a:r>
                <a:endParaRPr lang="en-US" altLang="ko-KR" dirty="0"/>
              </a:p>
              <a:p>
                <a:pPr marL="216000" indent="-216000">
                  <a:buAutoNum type="arabicPeriod"/>
                </a:pPr>
                <a:r>
                  <a:rPr lang="ko-KR" altLang="en-US" dirty="0" err="1"/>
                  <a:t>이더리움은</a:t>
                </a:r>
                <a:r>
                  <a:rPr lang="ko-KR" altLang="en-US" dirty="0"/>
                  <a:t> 트랜잭션에 </a:t>
                </a:r>
                <a:r>
                  <a:rPr lang="en-US" altLang="ko-KR" dirty="0"/>
                  <a:t>Q</a:t>
                </a:r>
                <a:r>
                  <a:rPr lang="ko-KR" altLang="en-US" dirty="0"/>
                  <a:t>의</a:t>
                </a:r>
                <a:r>
                  <a:rPr lang="en-US" altLang="ko-KR" dirty="0"/>
                  <a:t> y</a:t>
                </a:r>
                <a:r>
                  <a:rPr lang="ko-KR" altLang="en-US" dirty="0"/>
                  <a:t>좌표 짝수</a:t>
                </a:r>
                <a:r>
                  <a:rPr lang="en-US" altLang="ko-KR" dirty="0"/>
                  <a:t>, </a:t>
                </a:r>
                <a:r>
                  <a:rPr lang="ko-KR" altLang="en-US" dirty="0"/>
                  <a:t>홀수 여부를 포함</a:t>
                </a:r>
                <a:r>
                  <a:rPr lang="en-US" altLang="ko-KR" dirty="0"/>
                  <a:t>(</a:t>
                </a:r>
                <a:r>
                  <a:rPr lang="en-US" altLang="ko-KR" dirty="0" err="1"/>
                  <a:t>yParity</a:t>
                </a:r>
                <a:r>
                  <a:rPr lang="en-US" altLang="ko-KR" dirty="0"/>
                  <a:t>, 0: </a:t>
                </a:r>
                <a:r>
                  <a:rPr lang="ko-KR" altLang="en-US" dirty="0"/>
                  <a:t>짝수</a:t>
                </a:r>
                <a:r>
                  <a:rPr lang="en-US" altLang="ko-KR" dirty="0"/>
                  <a:t>, 1: </a:t>
                </a:r>
                <a:r>
                  <a:rPr lang="ko-KR" altLang="en-US" dirty="0"/>
                  <a:t>홀수</a:t>
                </a:r>
                <a:r>
                  <a:rPr lang="en-US" altLang="ko-KR" dirty="0"/>
                  <a:t>)</a:t>
                </a:r>
                <a:r>
                  <a:rPr lang="ko-KR" altLang="en-US" dirty="0"/>
                  <a:t> </a:t>
                </a:r>
                <a:endParaRPr lang="en-US" altLang="ko-KR" dirty="0"/>
              </a:p>
              <a:p>
                <a:pPr marL="216000" indent="-216000">
                  <a:buAutoNum type="arabicPeriod"/>
                </a:pPr>
                <a:endParaRPr lang="en-US" altLang="ko-KR" dirty="0"/>
              </a:p>
              <a:p>
                <a:pPr marL="457200" indent="-457200">
                  <a:buAutoNum type="arabicPeriod"/>
                </a:pPr>
                <a:endParaRPr lang="ko-KR" altLang="en-US" dirty="0"/>
              </a:p>
            </p:txBody>
          </p:sp>
        </mc:Choice>
        <mc:Fallback>
          <p:sp>
            <p:nvSpPr>
              <p:cNvPr id="2" name="내용 개체 틀 1">
                <a:extLst>
                  <a:ext uri="{FF2B5EF4-FFF2-40B4-BE49-F238E27FC236}">
                    <a16:creationId xmlns:a16="http://schemas.microsoft.com/office/drawing/2014/main" id="{C0CC4DF3-C210-4C79-90CC-504309A5376F}"/>
                  </a:ext>
                </a:extLst>
              </p:cNvPr>
              <p:cNvSpPr>
                <a:spLocks noGrp="1" noRot="1" noChangeAspect="1" noMove="1" noResize="1" noEditPoints="1" noAdjustHandles="1" noChangeArrowheads="1" noChangeShapeType="1" noTextEdit="1"/>
              </p:cNvSpPr>
              <p:nvPr>
                <p:ph idx="1"/>
              </p:nvPr>
            </p:nvSpPr>
            <p:spPr>
              <a:xfrm>
                <a:off x="241299" y="674860"/>
                <a:ext cx="11683999" cy="6030740"/>
              </a:xfrm>
              <a:blipFill>
                <a:blip r:embed="rId2"/>
                <a:stretch>
                  <a:fillRect l="-574" t="-809"/>
                </a:stretch>
              </a:blipFill>
            </p:spPr>
            <p:txBody>
              <a:bodyPr/>
              <a:lstStyle/>
              <a:p>
                <a:r>
                  <a:rPr lang="ko-KR" altLang="en-US">
                    <a:noFill/>
                  </a:rPr>
                  <a:t> </a:t>
                </a:r>
              </a:p>
            </p:txBody>
          </p:sp>
        </mc:Fallback>
      </mc:AlternateContent>
      <p:sp>
        <p:nvSpPr>
          <p:cNvPr id="3" name="제목 2">
            <a:extLst>
              <a:ext uri="{FF2B5EF4-FFF2-40B4-BE49-F238E27FC236}">
                <a16:creationId xmlns:a16="http://schemas.microsoft.com/office/drawing/2014/main" id="{B957469F-9DE7-477C-A8DC-EFDC6561EB29}"/>
              </a:ext>
            </a:extLst>
          </p:cNvPr>
          <p:cNvSpPr>
            <a:spLocks noGrp="1"/>
          </p:cNvSpPr>
          <p:nvPr>
            <p:ph type="title"/>
          </p:nvPr>
        </p:nvSpPr>
        <p:spPr/>
        <p:txBody>
          <a:bodyPr/>
          <a:lstStyle/>
          <a:p>
            <a:r>
              <a:rPr lang="ko-KR" altLang="en-US" dirty="0"/>
              <a:t>전자서명 </a:t>
            </a:r>
            <a:r>
              <a:rPr lang="en-US" altLang="ko-KR" dirty="0"/>
              <a:t>[ ECDSA - </a:t>
            </a:r>
            <a:r>
              <a:rPr lang="ko-KR" altLang="en-US" dirty="0"/>
              <a:t>공개키 복구</a:t>
            </a:r>
            <a:r>
              <a:rPr lang="en-US" altLang="ko-KR" dirty="0"/>
              <a:t> (The Public K0ey Recovery) ]</a:t>
            </a:r>
            <a:endParaRPr lang="ko-KR" altLang="en-US" dirty="0"/>
          </a:p>
        </p:txBody>
      </p:sp>
      <p:cxnSp>
        <p:nvCxnSpPr>
          <p:cNvPr id="4" name="직선 연결선 3">
            <a:extLst>
              <a:ext uri="{FF2B5EF4-FFF2-40B4-BE49-F238E27FC236}">
                <a16:creationId xmlns:a16="http://schemas.microsoft.com/office/drawing/2014/main" id="{06CC1914-F188-4491-B4AE-1A253E94DD1E}"/>
              </a:ext>
            </a:extLst>
          </p:cNvPr>
          <p:cNvCxnSpPr>
            <a:cxnSpLocks/>
          </p:cNvCxnSpPr>
          <p:nvPr/>
        </p:nvCxnSpPr>
        <p:spPr>
          <a:xfrm>
            <a:off x="9278560" y="1337127"/>
            <a:ext cx="0" cy="1506569"/>
          </a:xfrm>
          <a:prstGeom prst="line">
            <a:avLst/>
          </a:prstGeom>
          <a:ln w="9525">
            <a:solidFill>
              <a:schemeClr val="bg1">
                <a:lumMod val="85000"/>
              </a:schemeClr>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5" name="그룹 4">
            <a:extLst>
              <a:ext uri="{FF2B5EF4-FFF2-40B4-BE49-F238E27FC236}">
                <a16:creationId xmlns:a16="http://schemas.microsoft.com/office/drawing/2014/main" id="{44F16BCB-2AB5-4779-BD7C-4BD7535B231D}"/>
              </a:ext>
            </a:extLst>
          </p:cNvPr>
          <p:cNvGrpSpPr/>
          <p:nvPr/>
        </p:nvGrpSpPr>
        <p:grpSpPr>
          <a:xfrm>
            <a:off x="7895510" y="1087883"/>
            <a:ext cx="1697246" cy="2024077"/>
            <a:chOff x="6204198" y="1404923"/>
            <a:chExt cx="3459512" cy="4125695"/>
          </a:xfrm>
        </p:grpSpPr>
        <p:cxnSp>
          <p:nvCxnSpPr>
            <p:cNvPr id="6" name="직선 화살표 연결선 5">
              <a:extLst>
                <a:ext uri="{FF2B5EF4-FFF2-40B4-BE49-F238E27FC236}">
                  <a16:creationId xmlns:a16="http://schemas.microsoft.com/office/drawing/2014/main" id="{413971DD-A34B-42FA-B311-127B43F7FAF3}"/>
                </a:ext>
              </a:extLst>
            </p:cNvPr>
            <p:cNvCxnSpPr>
              <a:cxnSpLocks/>
            </p:cNvCxnSpPr>
            <p:nvPr/>
          </p:nvCxnSpPr>
          <p:spPr>
            <a:xfrm flipV="1">
              <a:off x="7933953" y="1404923"/>
              <a:ext cx="0" cy="4120564"/>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 name="직선 화살표 연결선 6">
              <a:extLst>
                <a:ext uri="{FF2B5EF4-FFF2-40B4-BE49-F238E27FC236}">
                  <a16:creationId xmlns:a16="http://schemas.microsoft.com/office/drawing/2014/main" id="{E0138F18-14AA-48B3-82D1-89122AFC37C5}"/>
                </a:ext>
              </a:extLst>
            </p:cNvPr>
            <p:cNvCxnSpPr>
              <a:cxnSpLocks/>
            </p:cNvCxnSpPr>
            <p:nvPr/>
          </p:nvCxnSpPr>
          <p:spPr>
            <a:xfrm>
              <a:off x="6204198" y="3465205"/>
              <a:ext cx="3459512" cy="0"/>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 name="자유형: 도형 7">
              <a:extLst>
                <a:ext uri="{FF2B5EF4-FFF2-40B4-BE49-F238E27FC236}">
                  <a16:creationId xmlns:a16="http://schemas.microsoft.com/office/drawing/2014/main" id="{E322A196-F6F0-43BE-81EE-6C7D2C30A120}"/>
                </a:ext>
              </a:extLst>
            </p:cNvPr>
            <p:cNvSpPr/>
            <p:nvPr/>
          </p:nvSpPr>
          <p:spPr>
            <a:xfrm>
              <a:off x="6613193" y="1406416"/>
              <a:ext cx="2544177" cy="2062985"/>
            </a:xfrm>
            <a:custGeom>
              <a:avLst/>
              <a:gdLst>
                <a:gd name="connsiteX0" fmla="*/ 1606597 w 1606597"/>
                <a:gd name="connsiteY0" fmla="*/ 0 h 1200647"/>
                <a:gd name="connsiteX1" fmla="*/ 1256739 w 1606597"/>
                <a:gd name="connsiteY1" fmla="*/ 771276 h 1200647"/>
                <a:gd name="connsiteX2" fmla="*/ 437755 w 1606597"/>
                <a:gd name="connsiteY2" fmla="*/ 500932 h 1200647"/>
                <a:gd name="connsiteX3" fmla="*/ 111751 w 1606597"/>
                <a:gd name="connsiteY3" fmla="*/ 644056 h 1200647"/>
                <a:gd name="connsiteX4" fmla="*/ 433 w 1606597"/>
                <a:gd name="connsiteY4" fmla="*/ 1200647 h 1200647"/>
                <a:gd name="connsiteX0" fmla="*/ 1606401 w 1606401"/>
                <a:gd name="connsiteY0" fmla="*/ 0 h 1200647"/>
                <a:gd name="connsiteX1" fmla="*/ 1256543 w 1606401"/>
                <a:gd name="connsiteY1" fmla="*/ 771276 h 1200647"/>
                <a:gd name="connsiteX2" fmla="*/ 437559 w 1606401"/>
                <a:gd name="connsiteY2" fmla="*/ 500932 h 1200647"/>
                <a:gd name="connsiteX3" fmla="*/ 152821 w 1606401"/>
                <a:gd name="connsiteY3" fmla="*/ 702537 h 1200647"/>
                <a:gd name="connsiteX4" fmla="*/ 237 w 1606401"/>
                <a:gd name="connsiteY4" fmla="*/ 1200647 h 1200647"/>
                <a:gd name="connsiteX0" fmla="*/ 1606401 w 1606401"/>
                <a:gd name="connsiteY0" fmla="*/ 0 h 1200647"/>
                <a:gd name="connsiteX1" fmla="*/ 1256543 w 1606401"/>
                <a:gd name="connsiteY1" fmla="*/ 771276 h 1200647"/>
                <a:gd name="connsiteX2" fmla="*/ 520091 w 1606401"/>
                <a:gd name="connsiteY2" fmla="*/ 579881 h 1200647"/>
                <a:gd name="connsiteX3" fmla="*/ 152821 w 1606401"/>
                <a:gd name="connsiteY3" fmla="*/ 702537 h 1200647"/>
                <a:gd name="connsiteX4" fmla="*/ 237 w 1606401"/>
                <a:gd name="connsiteY4" fmla="*/ 1200647 h 1200647"/>
                <a:gd name="connsiteX0" fmla="*/ 1607016 w 1607016"/>
                <a:gd name="connsiteY0" fmla="*/ 0 h 1200647"/>
                <a:gd name="connsiteX1" fmla="*/ 1257158 w 1607016"/>
                <a:gd name="connsiteY1" fmla="*/ 771276 h 1200647"/>
                <a:gd name="connsiteX2" fmla="*/ 520706 w 1607016"/>
                <a:gd name="connsiteY2" fmla="*/ 579881 h 1200647"/>
                <a:gd name="connsiteX3" fmla="*/ 86775 w 1607016"/>
                <a:gd name="connsiteY3" fmla="*/ 746398 h 1200647"/>
                <a:gd name="connsiteX4" fmla="*/ 852 w 1607016"/>
                <a:gd name="connsiteY4" fmla="*/ 1200647 h 1200647"/>
                <a:gd name="connsiteX0" fmla="*/ 1607428 w 1607428"/>
                <a:gd name="connsiteY0" fmla="*/ 0 h 1200647"/>
                <a:gd name="connsiteX1" fmla="*/ 1257570 w 1607428"/>
                <a:gd name="connsiteY1" fmla="*/ 771276 h 1200647"/>
                <a:gd name="connsiteX2" fmla="*/ 521118 w 1607428"/>
                <a:gd name="connsiteY2" fmla="*/ 579881 h 1200647"/>
                <a:gd name="connsiteX3" fmla="*/ 77664 w 1607428"/>
                <a:gd name="connsiteY3" fmla="*/ 799031 h 1200647"/>
                <a:gd name="connsiteX4" fmla="*/ 1264 w 1607428"/>
                <a:gd name="connsiteY4" fmla="*/ 1200647 h 1200647"/>
                <a:gd name="connsiteX0" fmla="*/ 1607428 w 1607428"/>
                <a:gd name="connsiteY0" fmla="*/ 0 h 1200647"/>
                <a:gd name="connsiteX1" fmla="*/ 1257570 w 1607428"/>
                <a:gd name="connsiteY1" fmla="*/ 771276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162341 w 1607428"/>
                <a:gd name="connsiteY1" fmla="*/ 782972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168690 w 1607428"/>
                <a:gd name="connsiteY1" fmla="*/ 759580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225828 w 1607428"/>
                <a:gd name="connsiteY1" fmla="*/ 742036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216305 w 1607428"/>
                <a:gd name="connsiteY1" fmla="*/ 744961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216305 w 1607428"/>
                <a:gd name="connsiteY1" fmla="*/ 744961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216305 w 1607428"/>
                <a:gd name="connsiteY1" fmla="*/ 744961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216305 w 1607428"/>
                <a:gd name="connsiteY1" fmla="*/ 744961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216305 w 1607428"/>
                <a:gd name="connsiteY1" fmla="*/ 744961 h 1200647"/>
                <a:gd name="connsiteX2" fmla="*/ 463980 w 1607428"/>
                <a:gd name="connsiteY2" fmla="*/ 588654 h 1200647"/>
                <a:gd name="connsiteX3" fmla="*/ 77664 w 1607428"/>
                <a:gd name="connsiteY3" fmla="*/ 799031 h 1200647"/>
                <a:gd name="connsiteX4" fmla="*/ 1264 w 1607428"/>
                <a:gd name="connsiteY4" fmla="*/ 1200647 h 1200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428" h="1200647">
                  <a:moveTo>
                    <a:pt x="1607428" y="0"/>
                  </a:moveTo>
                  <a:cubicBezTo>
                    <a:pt x="1529902" y="343893"/>
                    <a:pt x="1406880" y="646852"/>
                    <a:pt x="1216305" y="744961"/>
                  </a:cubicBezTo>
                  <a:cubicBezTo>
                    <a:pt x="1025730" y="843070"/>
                    <a:pt x="660102" y="594262"/>
                    <a:pt x="463980" y="588654"/>
                  </a:cubicBezTo>
                  <a:cubicBezTo>
                    <a:pt x="267858" y="583046"/>
                    <a:pt x="150551" y="682412"/>
                    <a:pt x="77664" y="799031"/>
                  </a:cubicBezTo>
                  <a:cubicBezTo>
                    <a:pt x="4777" y="915650"/>
                    <a:pt x="-4037" y="1106557"/>
                    <a:pt x="1264" y="1200647"/>
                  </a:cubicBezTo>
                </a:path>
              </a:pathLst>
            </a:custGeom>
            <a:noFill/>
            <a:ln w="19050">
              <a:solidFill>
                <a:srgbClr val="EF29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9" name="자유형: 도형 8">
              <a:extLst>
                <a:ext uri="{FF2B5EF4-FFF2-40B4-BE49-F238E27FC236}">
                  <a16:creationId xmlns:a16="http://schemas.microsoft.com/office/drawing/2014/main" id="{92008C14-1F61-4995-A924-1385A9F910B7}"/>
                </a:ext>
              </a:extLst>
            </p:cNvPr>
            <p:cNvSpPr/>
            <p:nvPr/>
          </p:nvSpPr>
          <p:spPr>
            <a:xfrm flipV="1">
              <a:off x="6612523" y="3467633"/>
              <a:ext cx="2544177" cy="2062985"/>
            </a:xfrm>
            <a:custGeom>
              <a:avLst/>
              <a:gdLst>
                <a:gd name="connsiteX0" fmla="*/ 1606597 w 1606597"/>
                <a:gd name="connsiteY0" fmla="*/ 0 h 1200647"/>
                <a:gd name="connsiteX1" fmla="*/ 1256739 w 1606597"/>
                <a:gd name="connsiteY1" fmla="*/ 771276 h 1200647"/>
                <a:gd name="connsiteX2" fmla="*/ 437755 w 1606597"/>
                <a:gd name="connsiteY2" fmla="*/ 500932 h 1200647"/>
                <a:gd name="connsiteX3" fmla="*/ 111751 w 1606597"/>
                <a:gd name="connsiteY3" fmla="*/ 644056 h 1200647"/>
                <a:gd name="connsiteX4" fmla="*/ 433 w 1606597"/>
                <a:gd name="connsiteY4" fmla="*/ 1200647 h 1200647"/>
                <a:gd name="connsiteX0" fmla="*/ 1606401 w 1606401"/>
                <a:gd name="connsiteY0" fmla="*/ 0 h 1200647"/>
                <a:gd name="connsiteX1" fmla="*/ 1256543 w 1606401"/>
                <a:gd name="connsiteY1" fmla="*/ 771276 h 1200647"/>
                <a:gd name="connsiteX2" fmla="*/ 437559 w 1606401"/>
                <a:gd name="connsiteY2" fmla="*/ 500932 h 1200647"/>
                <a:gd name="connsiteX3" fmla="*/ 152821 w 1606401"/>
                <a:gd name="connsiteY3" fmla="*/ 702537 h 1200647"/>
                <a:gd name="connsiteX4" fmla="*/ 237 w 1606401"/>
                <a:gd name="connsiteY4" fmla="*/ 1200647 h 1200647"/>
                <a:gd name="connsiteX0" fmla="*/ 1606401 w 1606401"/>
                <a:gd name="connsiteY0" fmla="*/ 0 h 1200647"/>
                <a:gd name="connsiteX1" fmla="*/ 1256543 w 1606401"/>
                <a:gd name="connsiteY1" fmla="*/ 771276 h 1200647"/>
                <a:gd name="connsiteX2" fmla="*/ 520091 w 1606401"/>
                <a:gd name="connsiteY2" fmla="*/ 579881 h 1200647"/>
                <a:gd name="connsiteX3" fmla="*/ 152821 w 1606401"/>
                <a:gd name="connsiteY3" fmla="*/ 702537 h 1200647"/>
                <a:gd name="connsiteX4" fmla="*/ 237 w 1606401"/>
                <a:gd name="connsiteY4" fmla="*/ 1200647 h 1200647"/>
                <a:gd name="connsiteX0" fmla="*/ 1607016 w 1607016"/>
                <a:gd name="connsiteY0" fmla="*/ 0 h 1200647"/>
                <a:gd name="connsiteX1" fmla="*/ 1257158 w 1607016"/>
                <a:gd name="connsiteY1" fmla="*/ 771276 h 1200647"/>
                <a:gd name="connsiteX2" fmla="*/ 520706 w 1607016"/>
                <a:gd name="connsiteY2" fmla="*/ 579881 h 1200647"/>
                <a:gd name="connsiteX3" fmla="*/ 86775 w 1607016"/>
                <a:gd name="connsiteY3" fmla="*/ 746398 h 1200647"/>
                <a:gd name="connsiteX4" fmla="*/ 852 w 1607016"/>
                <a:gd name="connsiteY4" fmla="*/ 1200647 h 1200647"/>
                <a:gd name="connsiteX0" fmla="*/ 1607428 w 1607428"/>
                <a:gd name="connsiteY0" fmla="*/ 0 h 1200647"/>
                <a:gd name="connsiteX1" fmla="*/ 1257570 w 1607428"/>
                <a:gd name="connsiteY1" fmla="*/ 771276 h 1200647"/>
                <a:gd name="connsiteX2" fmla="*/ 521118 w 1607428"/>
                <a:gd name="connsiteY2" fmla="*/ 579881 h 1200647"/>
                <a:gd name="connsiteX3" fmla="*/ 77664 w 1607428"/>
                <a:gd name="connsiteY3" fmla="*/ 799031 h 1200647"/>
                <a:gd name="connsiteX4" fmla="*/ 1264 w 1607428"/>
                <a:gd name="connsiteY4" fmla="*/ 1200647 h 1200647"/>
                <a:gd name="connsiteX0" fmla="*/ 1607428 w 1607428"/>
                <a:gd name="connsiteY0" fmla="*/ 0 h 1200647"/>
                <a:gd name="connsiteX1" fmla="*/ 1257570 w 1607428"/>
                <a:gd name="connsiteY1" fmla="*/ 771276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162341 w 1607428"/>
                <a:gd name="connsiteY1" fmla="*/ 782972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168690 w 1607428"/>
                <a:gd name="connsiteY1" fmla="*/ 759580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225828 w 1607428"/>
                <a:gd name="connsiteY1" fmla="*/ 742036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216305 w 1607428"/>
                <a:gd name="connsiteY1" fmla="*/ 744961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216305 w 1607428"/>
                <a:gd name="connsiteY1" fmla="*/ 744961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216305 w 1607428"/>
                <a:gd name="connsiteY1" fmla="*/ 744961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216305 w 1607428"/>
                <a:gd name="connsiteY1" fmla="*/ 744961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216305 w 1607428"/>
                <a:gd name="connsiteY1" fmla="*/ 744961 h 1200647"/>
                <a:gd name="connsiteX2" fmla="*/ 463980 w 1607428"/>
                <a:gd name="connsiteY2" fmla="*/ 588654 h 1200647"/>
                <a:gd name="connsiteX3" fmla="*/ 77664 w 1607428"/>
                <a:gd name="connsiteY3" fmla="*/ 799031 h 1200647"/>
                <a:gd name="connsiteX4" fmla="*/ 1264 w 1607428"/>
                <a:gd name="connsiteY4" fmla="*/ 1200647 h 1200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428" h="1200647">
                  <a:moveTo>
                    <a:pt x="1607428" y="0"/>
                  </a:moveTo>
                  <a:cubicBezTo>
                    <a:pt x="1529902" y="343893"/>
                    <a:pt x="1406880" y="646852"/>
                    <a:pt x="1216305" y="744961"/>
                  </a:cubicBezTo>
                  <a:cubicBezTo>
                    <a:pt x="1025730" y="843070"/>
                    <a:pt x="660102" y="594262"/>
                    <a:pt x="463980" y="588654"/>
                  </a:cubicBezTo>
                  <a:cubicBezTo>
                    <a:pt x="267858" y="583046"/>
                    <a:pt x="150551" y="682412"/>
                    <a:pt x="77664" y="799031"/>
                  </a:cubicBezTo>
                  <a:cubicBezTo>
                    <a:pt x="4777" y="915650"/>
                    <a:pt x="-4037" y="1106557"/>
                    <a:pt x="1264" y="1200647"/>
                  </a:cubicBezTo>
                </a:path>
              </a:pathLst>
            </a:custGeom>
            <a:noFill/>
            <a:ln w="19050">
              <a:solidFill>
                <a:srgbClr val="EF29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sp>
        <p:nvSpPr>
          <p:cNvPr id="10" name="타원 9">
            <a:extLst>
              <a:ext uri="{FF2B5EF4-FFF2-40B4-BE49-F238E27FC236}">
                <a16:creationId xmlns:a16="http://schemas.microsoft.com/office/drawing/2014/main" id="{2C4BE461-4B53-44BC-A6EF-4E29D9E6D001}"/>
              </a:ext>
            </a:extLst>
          </p:cNvPr>
          <p:cNvSpPr>
            <a:spLocks noChangeAspect="1"/>
          </p:cNvSpPr>
          <p:nvPr/>
        </p:nvSpPr>
        <p:spPr>
          <a:xfrm>
            <a:off x="9242560" y="2060022"/>
            <a:ext cx="72000" cy="72000"/>
          </a:xfrm>
          <a:prstGeom prst="ellipse">
            <a:avLst/>
          </a:prstGeom>
          <a:solidFill>
            <a:srgbClr val="0071FF"/>
          </a:solidFill>
          <a:ln>
            <a:solidFill>
              <a:srgbClr val="0071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C8472AA5-2CE8-4260-BDC2-19E1D2CFA3D8}"/>
              </a:ext>
            </a:extLst>
          </p:cNvPr>
          <p:cNvSpPr txBox="1"/>
          <p:nvPr/>
        </p:nvSpPr>
        <p:spPr>
          <a:xfrm>
            <a:off x="6711854" y="3240294"/>
            <a:ext cx="5363969" cy="523220"/>
          </a:xfrm>
          <a:prstGeom prst="rect">
            <a:avLst/>
          </a:prstGeom>
          <a:noFill/>
        </p:spPr>
        <p:txBody>
          <a:bodyPr wrap="none" rtlCol="0">
            <a:spAutoFit/>
          </a:bodyPr>
          <a:lstStyle/>
          <a:p>
            <a:r>
              <a:rPr lang="ko-KR" altLang="en-US" sz="1400" dirty="0">
                <a:solidFill>
                  <a:schemeClr val="bg1">
                    <a:lumMod val="85000"/>
                  </a:schemeClr>
                </a:solidFill>
              </a:rPr>
              <a:t>압축된 점은 </a:t>
            </a:r>
            <a:r>
              <a:rPr lang="en-US" altLang="ko-KR" sz="1400" dirty="0">
                <a:solidFill>
                  <a:schemeClr val="bg1">
                    <a:lumMod val="85000"/>
                  </a:schemeClr>
                </a:solidFill>
              </a:rPr>
              <a:t>y</a:t>
            </a:r>
            <a:r>
              <a:rPr lang="ko-KR" altLang="en-US" sz="1400" dirty="0">
                <a:solidFill>
                  <a:schemeClr val="bg1">
                    <a:lumMod val="85000"/>
                  </a:schemeClr>
                </a:solidFill>
              </a:rPr>
              <a:t>좌표의 부호 저장 필요</a:t>
            </a:r>
            <a:r>
              <a:rPr lang="en-US" altLang="ko-KR" sz="1400" dirty="0">
                <a:solidFill>
                  <a:schemeClr val="bg1">
                    <a:lumMod val="85000"/>
                  </a:schemeClr>
                </a:solidFill>
              </a:rPr>
              <a:t>(</a:t>
            </a:r>
            <a:r>
              <a:rPr lang="ko-KR" altLang="en-US" sz="1400" dirty="0">
                <a:solidFill>
                  <a:schemeClr val="bg1">
                    <a:lumMod val="85000"/>
                  </a:schemeClr>
                </a:solidFill>
              </a:rPr>
              <a:t>양수 또는 음수</a:t>
            </a:r>
            <a:r>
              <a:rPr lang="en-US" altLang="ko-KR" sz="1400" dirty="0">
                <a:solidFill>
                  <a:schemeClr val="bg1">
                    <a:lumMod val="85000"/>
                  </a:schemeClr>
                </a:solidFill>
              </a:rPr>
              <a:t>)</a:t>
            </a:r>
          </a:p>
          <a:p>
            <a:r>
              <a:rPr lang="ko-KR" altLang="en-US" sz="1400" dirty="0">
                <a:solidFill>
                  <a:schemeClr val="bg1">
                    <a:lumMod val="85000"/>
                  </a:schemeClr>
                </a:solidFill>
              </a:rPr>
              <a:t>타원곡선 상 </a:t>
            </a:r>
            <a:r>
              <a:rPr lang="en-US" altLang="ko-KR" sz="1400" dirty="0">
                <a:solidFill>
                  <a:schemeClr val="bg1">
                    <a:lumMod val="85000"/>
                  </a:schemeClr>
                </a:solidFill>
              </a:rPr>
              <a:t>y</a:t>
            </a:r>
            <a:r>
              <a:rPr lang="ko-KR" altLang="en-US" sz="1400" dirty="0">
                <a:solidFill>
                  <a:schemeClr val="bg1">
                    <a:lumMod val="85000"/>
                  </a:schemeClr>
                </a:solidFill>
              </a:rPr>
              <a:t>좌표는 짝수 또는 홀수이며 각각</a:t>
            </a:r>
            <a:r>
              <a:rPr lang="en-US" altLang="ko-KR" sz="1400" dirty="0">
                <a:solidFill>
                  <a:schemeClr val="bg1">
                    <a:lumMod val="85000"/>
                  </a:schemeClr>
                </a:solidFill>
              </a:rPr>
              <a:t> </a:t>
            </a:r>
            <a:r>
              <a:rPr lang="ko-KR" altLang="en-US" sz="1400" dirty="0">
                <a:solidFill>
                  <a:schemeClr val="bg1">
                    <a:lumMod val="85000"/>
                  </a:schemeClr>
                </a:solidFill>
              </a:rPr>
              <a:t>양수</a:t>
            </a:r>
            <a:r>
              <a:rPr lang="en-US" altLang="ko-KR" sz="1400" dirty="0">
                <a:solidFill>
                  <a:schemeClr val="bg1">
                    <a:lumMod val="85000"/>
                  </a:schemeClr>
                </a:solidFill>
              </a:rPr>
              <a:t>, </a:t>
            </a:r>
            <a:r>
              <a:rPr lang="ko-KR" altLang="en-US" sz="1400" dirty="0">
                <a:solidFill>
                  <a:schemeClr val="bg1">
                    <a:lumMod val="85000"/>
                  </a:schemeClr>
                </a:solidFill>
              </a:rPr>
              <a:t>음수에 해당</a:t>
            </a:r>
          </a:p>
        </p:txBody>
      </p:sp>
    </p:spTree>
    <p:extLst>
      <p:ext uri="{BB962C8B-B14F-4D97-AF65-F5344CB8AC3E}">
        <p14:creationId xmlns:p14="http://schemas.microsoft.com/office/powerpoint/2010/main" val="293991644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A01573A9-D5C0-4847-B6A2-C8D97FF2322F}"/>
              </a:ext>
            </a:extLst>
          </p:cNvPr>
          <p:cNvSpPr>
            <a:spLocks noGrp="1"/>
          </p:cNvSpPr>
          <p:nvPr>
            <p:ph idx="1"/>
          </p:nvPr>
        </p:nvSpPr>
        <p:spPr>
          <a:xfrm>
            <a:off x="241299" y="674860"/>
            <a:ext cx="11683999" cy="6030740"/>
          </a:xfrm>
        </p:spPr>
        <p:txBody>
          <a:bodyPr/>
          <a:lstStyle/>
          <a:p>
            <a:r>
              <a:rPr lang="ko-KR" altLang="en-US" dirty="0" err="1"/>
              <a:t>비트코인</a:t>
            </a:r>
            <a:endParaRPr lang="en-US" altLang="ko-KR" dirty="0"/>
          </a:p>
          <a:p>
            <a:pPr lvl="1"/>
            <a:r>
              <a:rPr lang="en-US" altLang="ko-KR" dirty="0"/>
              <a:t>m = SHA-256(SHA-256(Tx))</a:t>
            </a:r>
          </a:p>
          <a:p>
            <a:pPr lvl="1"/>
            <a:r>
              <a:rPr lang="en-US" altLang="ko-KR" dirty="0"/>
              <a:t>(r, s) = </a:t>
            </a:r>
            <a:r>
              <a:rPr lang="en-US" altLang="ko-KR" dirty="0" err="1"/>
              <a:t>Fsig</a:t>
            </a:r>
            <a:r>
              <a:rPr lang="en-US" altLang="ko-KR" dirty="0"/>
              <a:t>(m, </a:t>
            </a:r>
            <a:r>
              <a:rPr lang="en-US" altLang="ko-KR" dirty="0" err="1"/>
              <a:t>privateKey</a:t>
            </a:r>
            <a:r>
              <a:rPr lang="en-US" altLang="ko-KR" dirty="0"/>
              <a:t>)</a:t>
            </a:r>
          </a:p>
          <a:p>
            <a:pPr lvl="1"/>
            <a:r>
              <a:rPr lang="en-US" altLang="ko-KR" dirty="0"/>
              <a:t>Tx</a:t>
            </a:r>
            <a:r>
              <a:rPr lang="ko-KR" altLang="en-US" dirty="0"/>
              <a:t>에 </a:t>
            </a:r>
            <a:r>
              <a:rPr lang="en-US" altLang="ko-KR" dirty="0"/>
              <a:t>r, s, Public</a:t>
            </a:r>
            <a:r>
              <a:rPr lang="ko-KR" altLang="en-US" dirty="0"/>
              <a:t> </a:t>
            </a:r>
            <a:r>
              <a:rPr lang="en-US" altLang="ko-KR" dirty="0"/>
              <a:t>Key</a:t>
            </a:r>
            <a:r>
              <a:rPr lang="ko-KR" altLang="en-US" dirty="0"/>
              <a:t> 포함</a:t>
            </a:r>
            <a:endParaRPr lang="en-US" altLang="ko-KR" dirty="0"/>
          </a:p>
          <a:p>
            <a:pPr lvl="1"/>
            <a:r>
              <a:rPr lang="en-US" altLang="ko-KR" dirty="0"/>
              <a:t>r, s, Public Key</a:t>
            </a:r>
            <a:r>
              <a:rPr lang="ko-KR" altLang="en-US" dirty="0"/>
              <a:t>를 이용하여 검증</a:t>
            </a:r>
            <a:endParaRPr lang="en-US" altLang="ko-KR" dirty="0"/>
          </a:p>
          <a:p>
            <a:r>
              <a:rPr lang="ko-KR" altLang="en-US" dirty="0"/>
              <a:t>이더리움</a:t>
            </a:r>
            <a:endParaRPr lang="en-US" altLang="ko-KR" dirty="0"/>
          </a:p>
          <a:p>
            <a:pPr lvl="1"/>
            <a:r>
              <a:rPr lang="en-US" altLang="ko-KR" dirty="0"/>
              <a:t>m = keccak-256(Tx)</a:t>
            </a:r>
          </a:p>
          <a:p>
            <a:pPr lvl="1"/>
            <a:r>
              <a:rPr lang="en-US" altLang="ko-KR" dirty="0"/>
              <a:t>(r, s, </a:t>
            </a:r>
            <a:r>
              <a:rPr lang="en-US" altLang="ko-KR" dirty="0" err="1"/>
              <a:t>yParity</a:t>
            </a:r>
            <a:r>
              <a:rPr lang="en-US" altLang="ko-KR" dirty="0"/>
              <a:t>) = </a:t>
            </a:r>
            <a:r>
              <a:rPr lang="en-US" altLang="ko-KR" dirty="0" err="1"/>
              <a:t>F</a:t>
            </a:r>
            <a:r>
              <a:rPr lang="en-US" altLang="ko-KR" baseline="-25000" dirty="0" err="1"/>
              <a:t>sig</a:t>
            </a:r>
            <a:r>
              <a:rPr lang="en-US" altLang="ko-KR" dirty="0"/>
              <a:t>(m, </a:t>
            </a:r>
            <a:r>
              <a:rPr lang="en-US" altLang="ko-KR" dirty="0" err="1"/>
              <a:t>privateKey</a:t>
            </a:r>
            <a:r>
              <a:rPr lang="en-US" altLang="ko-KR" dirty="0"/>
              <a:t>)</a:t>
            </a:r>
          </a:p>
          <a:p>
            <a:pPr lvl="2"/>
            <a:r>
              <a:rPr lang="en-US" altLang="ko-KR" dirty="0" err="1"/>
              <a:t>yParity</a:t>
            </a:r>
            <a:r>
              <a:rPr lang="en-US" altLang="ko-KR" dirty="0"/>
              <a:t> = </a:t>
            </a:r>
            <a:r>
              <a:rPr lang="ko-KR" altLang="en-US" dirty="0"/>
              <a:t>일시적 공개키 </a:t>
            </a:r>
            <a:r>
              <a:rPr lang="en-US" altLang="ko-KR" dirty="0"/>
              <a:t>y </a:t>
            </a:r>
            <a:r>
              <a:rPr lang="ko-KR" altLang="en-US" dirty="0"/>
              <a:t>좌표의 짝수</a:t>
            </a:r>
            <a:r>
              <a:rPr lang="en-US" altLang="ko-KR" dirty="0"/>
              <a:t>(0), </a:t>
            </a:r>
            <a:r>
              <a:rPr lang="ko-KR" altLang="en-US" dirty="0"/>
              <a:t>홀수</a:t>
            </a:r>
            <a:r>
              <a:rPr lang="en-US" altLang="ko-KR" dirty="0"/>
              <a:t>(1) </a:t>
            </a:r>
            <a:r>
              <a:rPr lang="ko-KR" altLang="en-US" dirty="0"/>
              <a:t>여부</a:t>
            </a:r>
            <a:endParaRPr lang="en-US" altLang="ko-KR" dirty="0"/>
          </a:p>
          <a:p>
            <a:pPr lvl="1"/>
            <a:r>
              <a:rPr lang="en-US" altLang="ko-KR" dirty="0"/>
              <a:t>Tx</a:t>
            </a:r>
            <a:r>
              <a:rPr lang="ko-KR" altLang="en-US" dirty="0"/>
              <a:t>에 </a:t>
            </a:r>
            <a:r>
              <a:rPr lang="en-US" altLang="ko-KR" dirty="0"/>
              <a:t>r, s, </a:t>
            </a:r>
            <a:r>
              <a:rPr lang="en-US" altLang="ko-KR" dirty="0" err="1"/>
              <a:t>yParirty</a:t>
            </a:r>
            <a:r>
              <a:rPr lang="en-US" altLang="ko-KR" dirty="0"/>
              <a:t> </a:t>
            </a:r>
            <a:r>
              <a:rPr lang="ko-KR" altLang="en-US" dirty="0"/>
              <a:t>포함</a:t>
            </a:r>
            <a:endParaRPr lang="en-US" altLang="ko-KR" dirty="0"/>
          </a:p>
          <a:p>
            <a:pPr lvl="1"/>
            <a:r>
              <a:rPr lang="ko-KR" altLang="en-US" dirty="0"/>
              <a:t>공개키 복구</a:t>
            </a:r>
            <a:endParaRPr lang="en-US" altLang="ko-KR" dirty="0"/>
          </a:p>
          <a:p>
            <a:pPr lvl="1"/>
            <a:r>
              <a:rPr lang="en-US" altLang="ko-KR" dirty="0"/>
              <a:t>r, s, </a:t>
            </a:r>
            <a:r>
              <a:rPr lang="ko-KR" altLang="en-US" dirty="0"/>
              <a:t>복구한 공개키를 이용하여 검증</a:t>
            </a:r>
            <a:endParaRPr lang="en-US" altLang="ko-KR" dirty="0"/>
          </a:p>
          <a:p>
            <a:endParaRPr lang="ko-KR" altLang="en-US" dirty="0"/>
          </a:p>
        </p:txBody>
      </p:sp>
      <p:sp>
        <p:nvSpPr>
          <p:cNvPr id="3" name="제목 2">
            <a:extLst>
              <a:ext uri="{FF2B5EF4-FFF2-40B4-BE49-F238E27FC236}">
                <a16:creationId xmlns:a16="http://schemas.microsoft.com/office/drawing/2014/main" id="{3352FFD1-26E2-47A5-8439-99D24451484D}"/>
              </a:ext>
            </a:extLst>
          </p:cNvPr>
          <p:cNvSpPr>
            <a:spLocks noGrp="1"/>
          </p:cNvSpPr>
          <p:nvPr>
            <p:ph type="title"/>
          </p:nvPr>
        </p:nvSpPr>
        <p:spPr/>
        <p:txBody>
          <a:bodyPr/>
          <a:lstStyle/>
          <a:p>
            <a:r>
              <a:rPr lang="ko-KR" altLang="en-US" dirty="0"/>
              <a:t>전자서명 </a:t>
            </a:r>
            <a:r>
              <a:rPr lang="en-US" altLang="ko-KR" dirty="0"/>
              <a:t>[ ECDSA - </a:t>
            </a:r>
            <a:r>
              <a:rPr lang="ko-KR" altLang="en-US" dirty="0" err="1"/>
              <a:t>비트코인</a:t>
            </a:r>
            <a:r>
              <a:rPr lang="en-US" altLang="ko-KR" dirty="0"/>
              <a:t>, </a:t>
            </a:r>
            <a:r>
              <a:rPr lang="ko-KR" altLang="en-US" dirty="0"/>
              <a:t>이더리움</a:t>
            </a:r>
            <a:r>
              <a:rPr lang="en-US" altLang="ko-KR" dirty="0"/>
              <a:t> ]</a:t>
            </a:r>
            <a:endParaRPr lang="ko-KR" altLang="en-US" dirty="0"/>
          </a:p>
        </p:txBody>
      </p:sp>
    </p:spTree>
    <p:extLst>
      <p:ext uri="{BB962C8B-B14F-4D97-AF65-F5344CB8AC3E}">
        <p14:creationId xmlns:p14="http://schemas.microsoft.com/office/powerpoint/2010/main" val="396250497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D69B025F-C6D7-42D3-861D-8695ACAA46C9}"/>
              </a:ext>
            </a:extLst>
          </p:cNvPr>
          <p:cNvSpPr>
            <a:spLocks noGrp="1"/>
          </p:cNvSpPr>
          <p:nvPr>
            <p:ph idx="1"/>
          </p:nvPr>
        </p:nvSpPr>
        <p:spPr>
          <a:xfrm>
            <a:off x="241299" y="674860"/>
            <a:ext cx="11683999" cy="6030740"/>
          </a:xfrm>
        </p:spPr>
        <p:txBody>
          <a:bodyPr>
            <a:noAutofit/>
          </a:bodyPr>
          <a:lstStyle/>
          <a:p>
            <a:pPr indent="0" algn="ctr">
              <a:buNone/>
            </a:pPr>
            <a:r>
              <a:rPr lang="ko-KR" altLang="en-US" sz="3500" dirty="0"/>
              <a:t>합의 알고리즘</a:t>
            </a:r>
            <a:r>
              <a:rPr lang="en-US" altLang="ko-KR" sz="3500" dirty="0"/>
              <a:t>(Consensus</a:t>
            </a:r>
            <a:r>
              <a:rPr lang="ko-KR" altLang="en-US" sz="3500" dirty="0"/>
              <a:t> </a:t>
            </a:r>
            <a:r>
              <a:rPr lang="en-US" altLang="ko-KR" sz="3500" dirty="0"/>
              <a:t>Algorithm)</a:t>
            </a:r>
          </a:p>
          <a:p>
            <a:pPr indent="0" algn="ctr">
              <a:buNone/>
            </a:pPr>
            <a:r>
              <a:rPr lang="ko-KR" altLang="en-US" sz="2500" dirty="0"/>
              <a:t>분산 환경에서 다른 컴퓨터들간 같은 데이터에 동의하는 메커니즘</a:t>
            </a:r>
            <a:endParaRPr lang="en-US" altLang="ko-KR" sz="2500" dirty="0"/>
          </a:p>
          <a:p>
            <a:pPr indent="0" algn="ctr">
              <a:buNone/>
            </a:pPr>
            <a:endParaRPr lang="en-US" altLang="ko-KR" sz="2500" dirty="0"/>
          </a:p>
          <a:p>
            <a:pPr indent="0" algn="ctr">
              <a:buNone/>
            </a:pPr>
            <a:r>
              <a:rPr lang="ko-KR" altLang="en-US" sz="3500" dirty="0"/>
              <a:t>블록체인 합의 알고리즘</a:t>
            </a:r>
            <a:endParaRPr lang="en-US" altLang="ko-KR" sz="3500" dirty="0"/>
          </a:p>
          <a:p>
            <a:pPr indent="0" algn="ctr">
              <a:buNone/>
            </a:pPr>
            <a:r>
              <a:rPr lang="ko-KR" altLang="en-US" sz="2500" dirty="0" err="1"/>
              <a:t>비신뢰</a:t>
            </a:r>
            <a:r>
              <a:rPr lang="ko-KR" altLang="en-US" sz="2500" dirty="0"/>
              <a:t> 분산 환경에서 신뢰가능한 블록</a:t>
            </a:r>
            <a:r>
              <a:rPr lang="en-US" altLang="ko-KR" sz="2500" dirty="0"/>
              <a:t>?</a:t>
            </a:r>
          </a:p>
          <a:p>
            <a:pPr indent="0" algn="ctr">
              <a:buNone/>
            </a:pPr>
            <a:r>
              <a:rPr lang="ko-KR" altLang="en-US" sz="2500" dirty="0"/>
              <a:t>동일 </a:t>
            </a:r>
            <a:r>
              <a:rPr lang="en-US" altLang="ko-KR" sz="2500" dirty="0"/>
              <a:t>Height </a:t>
            </a:r>
            <a:r>
              <a:rPr lang="ko-KR" altLang="en-US" sz="2500" dirty="0"/>
              <a:t>블록이</a:t>
            </a:r>
            <a:r>
              <a:rPr lang="en-US" altLang="ko-KR" sz="2500" dirty="0"/>
              <a:t> 2</a:t>
            </a:r>
            <a:r>
              <a:rPr lang="ko-KR" altLang="en-US" sz="2500" dirty="0"/>
              <a:t>개 이상인 경우</a:t>
            </a:r>
            <a:r>
              <a:rPr lang="en-US" altLang="ko-KR" sz="2500" dirty="0"/>
              <a:t>?</a:t>
            </a:r>
          </a:p>
          <a:p>
            <a:pPr indent="0" algn="ctr">
              <a:buNone/>
            </a:pPr>
            <a:endParaRPr lang="en-US" altLang="ko-KR" sz="2500" dirty="0"/>
          </a:p>
          <a:p>
            <a:pPr indent="0" algn="ctr">
              <a:buNone/>
            </a:pPr>
            <a:endParaRPr lang="en-US" altLang="ko-KR" sz="2500" dirty="0"/>
          </a:p>
          <a:p>
            <a:pPr indent="0" algn="ctr">
              <a:buNone/>
            </a:pPr>
            <a:r>
              <a:rPr lang="ko-KR" altLang="en-US" sz="2500" dirty="0"/>
              <a:t>누가 블록을 만들 것인가</a:t>
            </a:r>
            <a:r>
              <a:rPr lang="en-US" altLang="ko-KR" sz="2500" dirty="0"/>
              <a:t>?</a:t>
            </a:r>
          </a:p>
          <a:p>
            <a:pPr indent="0" algn="ctr">
              <a:buNone/>
            </a:pPr>
            <a:r>
              <a:rPr lang="ko-KR" altLang="en-US" sz="2500" dirty="0"/>
              <a:t>어떤 블록을 선택할 것인가</a:t>
            </a:r>
            <a:r>
              <a:rPr lang="en-US" altLang="ko-KR" sz="2500" dirty="0"/>
              <a:t>?</a:t>
            </a:r>
          </a:p>
        </p:txBody>
      </p:sp>
      <p:sp>
        <p:nvSpPr>
          <p:cNvPr id="3" name="제목 2">
            <a:extLst>
              <a:ext uri="{FF2B5EF4-FFF2-40B4-BE49-F238E27FC236}">
                <a16:creationId xmlns:a16="http://schemas.microsoft.com/office/drawing/2014/main" id="{0B66014E-EC5B-4F10-9CB9-5647DBCEADD3}"/>
              </a:ext>
            </a:extLst>
          </p:cNvPr>
          <p:cNvSpPr>
            <a:spLocks noGrp="1"/>
          </p:cNvSpPr>
          <p:nvPr>
            <p:ph type="title"/>
          </p:nvPr>
        </p:nvSpPr>
        <p:spPr/>
        <p:txBody>
          <a:bodyPr/>
          <a:lstStyle/>
          <a:p>
            <a:r>
              <a:rPr lang="ko-KR" altLang="en-US" dirty="0"/>
              <a:t>합의 알고리즘 </a:t>
            </a:r>
            <a:r>
              <a:rPr lang="en-US" altLang="ko-KR" dirty="0"/>
              <a:t>(Consensus</a:t>
            </a:r>
            <a:r>
              <a:rPr lang="ko-KR" altLang="en-US" dirty="0"/>
              <a:t> </a:t>
            </a:r>
            <a:r>
              <a:rPr lang="en-US" altLang="ko-KR" dirty="0"/>
              <a:t>Algorithm)</a:t>
            </a:r>
            <a:endParaRPr lang="ko-KR" altLang="en-US" dirty="0"/>
          </a:p>
        </p:txBody>
      </p:sp>
      <p:sp>
        <p:nvSpPr>
          <p:cNvPr id="4" name="화살표: 아래쪽 3">
            <a:extLst>
              <a:ext uri="{FF2B5EF4-FFF2-40B4-BE49-F238E27FC236}">
                <a16:creationId xmlns:a16="http://schemas.microsoft.com/office/drawing/2014/main" id="{15349659-7494-469C-A7CE-99C4AE3F9467}"/>
              </a:ext>
            </a:extLst>
          </p:cNvPr>
          <p:cNvSpPr/>
          <p:nvPr/>
        </p:nvSpPr>
        <p:spPr>
          <a:xfrm>
            <a:off x="5842427" y="4395267"/>
            <a:ext cx="507146" cy="636034"/>
          </a:xfrm>
          <a:prstGeom prst="downArrow">
            <a:avLst/>
          </a:prstGeom>
          <a:solidFill>
            <a:schemeClr val="bg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532794439"/>
      </p:ext>
    </p:extLst>
  </p:cSld>
  <p:clrMapOvr>
    <a:masterClrMapping/>
  </p:clrMapOvr>
</p:sld>
</file>

<file path=ppt/theme/theme1.xml><?xml version="1.0" encoding="utf-8"?>
<a:theme xmlns:a="http://schemas.openxmlformats.org/drawingml/2006/main" name="Office 테마">
  <a:themeElements>
    <a:clrScheme name="사용자 지정 4">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7F7F7F"/>
      </a:hlink>
      <a:folHlink>
        <a:srgbClr val="7F7F7F"/>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32367</TotalTime>
  <Words>39522</Words>
  <Application>Microsoft Office PowerPoint</Application>
  <PresentationFormat>와이드스크린</PresentationFormat>
  <Paragraphs>5574</Paragraphs>
  <Slides>255</Slides>
  <Notes>125</Notes>
  <HiddenSlides>0</HiddenSlides>
  <MMClips>0</MMClips>
  <ScaleCrop>false</ScaleCrop>
  <HeadingPairs>
    <vt:vector size="8" baseType="variant">
      <vt:variant>
        <vt:lpstr>사용한 글꼴</vt:lpstr>
      </vt:variant>
      <vt:variant>
        <vt:i4>19</vt:i4>
      </vt:variant>
      <vt:variant>
        <vt:lpstr>테마</vt:lpstr>
      </vt:variant>
      <vt:variant>
        <vt:i4>1</vt:i4>
      </vt:variant>
      <vt:variant>
        <vt:lpstr>포함된 OLE 서버</vt:lpstr>
      </vt:variant>
      <vt:variant>
        <vt:i4>1</vt:i4>
      </vt:variant>
      <vt:variant>
        <vt:lpstr>슬라이드 제목</vt:lpstr>
      </vt:variant>
      <vt:variant>
        <vt:i4>255</vt:i4>
      </vt:variant>
    </vt:vector>
  </HeadingPairs>
  <TitlesOfParts>
    <vt:vector size="276" baseType="lpstr">
      <vt:lpstr>Apple SD Gothic Neo</vt:lpstr>
      <vt:lpstr>-apple-system</vt:lpstr>
      <vt:lpstr>Arail</vt:lpstr>
      <vt:lpstr>Arials</vt:lpstr>
      <vt:lpstr>Bitstream Vera Sans Mono</vt:lpstr>
      <vt:lpstr>charter</vt:lpstr>
      <vt:lpstr>Helvetica Neue</vt:lpstr>
      <vt:lpstr>inherit</vt:lpstr>
      <vt:lpstr>Noto Sans CJK KR Medium</vt:lpstr>
      <vt:lpstr>se-nanumgothic</vt:lpstr>
      <vt:lpstr>맑은 고딕</vt:lpstr>
      <vt:lpstr>Arial</vt:lpstr>
      <vt:lpstr>Cambria Math</vt:lpstr>
      <vt:lpstr>Campton Light DEMO</vt:lpstr>
      <vt:lpstr>Consolas</vt:lpstr>
      <vt:lpstr>Fira Code Regular</vt:lpstr>
      <vt:lpstr>Helvetica</vt:lpstr>
      <vt:lpstr>Lora</vt:lpstr>
      <vt:lpstr>Open Sans</vt:lpstr>
      <vt:lpstr>Office 테마</vt:lpstr>
      <vt:lpstr>비트맵 이미지</vt:lpstr>
      <vt:lpstr>Blockchain?!</vt:lpstr>
      <vt:lpstr>발표 자료 보는 방버</vt:lpstr>
      <vt:lpstr>사이퍼펑크</vt:lpstr>
      <vt:lpstr>사이퍼펑크 선언문 [ Privacy, Secret ]</vt:lpstr>
      <vt:lpstr>사이퍼펑크 선언문 [ Privacy, Secret ]</vt:lpstr>
      <vt:lpstr>사이퍼펑크 선언문 [ Privacy, Secret ]</vt:lpstr>
      <vt:lpstr>사이퍼펑크 선언문 (A Cypherpunk's Manifesto) 요약</vt:lpstr>
      <vt:lpstr>암호화폐와 스마트 컨트랙트 역사</vt:lpstr>
      <vt:lpstr>비트코인 [ Bitcoin: A Peer-to-Peer Electronic Cash System]</vt:lpstr>
      <vt:lpstr>비트코인 [ Bitcoin: A Peer-to-Peer Electronic Cash System (2008-10-31) ]</vt:lpstr>
      <vt:lpstr>비트코인 [ Genesis Block ]</vt:lpstr>
      <vt:lpstr>비트코인 [ Release 0.1]</vt:lpstr>
      <vt:lpstr>이더리움(Ethereum)</vt:lpstr>
      <vt:lpstr>이더리움 [White Paper, Vitalik Buterin (백서, 비탈릭 부테린)]</vt:lpstr>
      <vt:lpstr>이더리움 [White Paper, Vitalik Buterin (백서, 비탈릭 부테린)]</vt:lpstr>
      <vt:lpstr>비트코인, 이더리움</vt:lpstr>
      <vt:lpstr>기타 용어</vt:lpstr>
      <vt:lpstr>암호학</vt:lpstr>
      <vt:lpstr>암호학 [ 10진수(decimal), 2진수(binary), 16진수(hex) ]</vt:lpstr>
      <vt:lpstr>암호학 [ 10진수(decimal), 2진수(binary), 16진수(hex) ]</vt:lpstr>
      <vt:lpstr>암호학 [ 나머지(modular) 연산 ]</vt:lpstr>
      <vt:lpstr>암호학 [ 해시(Hash) 함수 ]</vt:lpstr>
      <vt:lpstr>암호학 [ 해시(Hash) 함수 ]</vt:lpstr>
      <vt:lpstr>암호학 [ 해시(Hash) 함수 ]</vt:lpstr>
      <vt:lpstr>암호학 [ 해시(Hash) 함수 ]</vt:lpstr>
      <vt:lpstr>암호학 [ 해시(Hash) 함수 - 이더리움, Keccak, SHA33 ]</vt:lpstr>
      <vt:lpstr>암호학 [ 해시(Hash) 함수 - 쇄도 효과(avalanche effect) ]</vt:lpstr>
      <vt:lpstr>암호학 [ 대칭키 암호 (symmetric-key algorithm) ]</vt:lpstr>
      <vt:lpstr>암호학 [ 대칭키 암호 (symmetric-key algorithm) ]</vt:lpstr>
      <vt:lpstr>암호학 [ 비대칭키 암호(공개키 암호)  ]</vt:lpstr>
      <vt:lpstr>암호학 [ 비대칭키 암호(공개키 암호)  ]</vt:lpstr>
      <vt:lpstr>암호학 [ 비대칭키 암호(공개키 암호)  ]</vt:lpstr>
      <vt:lpstr>암호학 [ 비대칭키 암호(공개키 암호)  ]</vt:lpstr>
      <vt:lpstr>암호학 [ 비대칭키 암호(공개키 암호)  - 디피-헬만 키 교환(Diffie-Hellman key exchange) ]</vt:lpstr>
      <vt:lpstr>암호학 [ ECC &amp; Address ]</vt:lpstr>
      <vt:lpstr>암호학 [ ECC &amp; Address ]</vt:lpstr>
      <vt:lpstr>ECC [ 유한체(Finite Field) ]</vt:lpstr>
      <vt:lpstr>비대칭키 암호(공개키 암호) [ 타원곡선 암호(ECC, Elliptic Curve Cryptography) - 유한체(Finite Field) ]</vt:lpstr>
      <vt:lpstr>ECC</vt:lpstr>
      <vt:lpstr>ECC [ 타원곡선 (Elliptic Curve) ]</vt:lpstr>
      <vt:lpstr>ECC [ 타원곡선 (Elliptic Curve) ]</vt:lpstr>
      <vt:lpstr>ECC [ 타원곡선 (Elliptic Curve) ]</vt:lpstr>
      <vt:lpstr>ECC [ 타원곡선 (Elliptic Curve) ]</vt:lpstr>
      <vt:lpstr>ECC [ 타원곡선 (Elliptic Curve) ]</vt:lpstr>
      <vt:lpstr>ECC [ 타원곡선 (Elliptic Curve) ]</vt:lpstr>
      <vt:lpstr>ECC [ 타원곡선 (Elliptic Curve) ]</vt:lpstr>
      <vt:lpstr>ECC [ 타원곡선 (Elliptic Curve) ]</vt:lpstr>
      <vt:lpstr>타원곡선 (Elliptic Curve) [ Elliptic Curve Domain Parameter ]</vt:lpstr>
      <vt:lpstr>타원곡선 (Elliptic Curve) [ secp256k1 ]</vt:lpstr>
      <vt:lpstr>타원곡선 (Elliptic Curve) [ Public Key Serialize ]</vt:lpstr>
      <vt:lpstr>비트코인 주소</vt:lpstr>
      <vt:lpstr>비트코인 주소</vt:lpstr>
      <vt:lpstr>이더리움 주소</vt:lpstr>
      <vt:lpstr>주소</vt:lpstr>
      <vt:lpstr>Recommendation for Key Management</vt:lpstr>
      <vt:lpstr>블록체인 구조</vt:lpstr>
      <vt:lpstr>Blockchain [ 원장(Ledger) ] </vt:lpstr>
      <vt:lpstr>Blockchain [ 트랜잭션, 블록, 블록체인 (Transaction, Block, Blockchain) ]</vt:lpstr>
      <vt:lpstr>Blockchain [ Timestamp Server ]</vt:lpstr>
      <vt:lpstr>블록과 트랜잭션 [ Merkle Tree ]</vt:lpstr>
      <vt:lpstr>블록과 트랜잭션 [ 머클 트리 - Bitcoin Hash ]</vt:lpstr>
      <vt:lpstr>블록과 트랜잭션 [ 바이너리 머클 트리(Merkle tree) Root ]</vt:lpstr>
      <vt:lpstr>블록과 트랜잭션 [ 머클 증명 (Merkle Proof),트랜잭션 위·변조 탐지 ]</vt:lpstr>
      <vt:lpstr>블록과 블록체인 [ 블록 헤더 ]</vt:lpstr>
      <vt:lpstr>블록 헤더 [ 타임스탬프 ]</vt:lpstr>
      <vt:lpstr>블록 헤더 [ 머클 루트 ]</vt:lpstr>
      <vt:lpstr>블록 헤더 [ 이전 블록 해시 (Previous Block Hash) ]</vt:lpstr>
      <vt:lpstr>블록 헤더 [ 블록 해시 (Block Hash) ]</vt:lpstr>
      <vt:lpstr>블록과 블록체인 [ 머클 루트, 블록 해시, 이전 블록 해시 ]</vt:lpstr>
      <vt:lpstr>블록과 블록체인 [ 트랜잭션 및 블록 위·변조 탐지 ]</vt:lpstr>
      <vt:lpstr>Blockchain [ 분산원장 기술 (DTL; Distributed Ledger Technology) ]</vt:lpstr>
      <vt:lpstr>Blockchain [ 블록 높이(height), 깊이(depth), 컨펌(confirmation) ]</vt:lpstr>
      <vt:lpstr>Blockchain [ 비트코인 블록 ] </vt:lpstr>
      <vt:lpstr>Blockchain [ 이더리움 블록 ]</vt:lpstr>
      <vt:lpstr>블록체인 구조</vt:lpstr>
      <vt:lpstr>비잔티움 장군 문제</vt:lpstr>
      <vt:lpstr>비잔티움 장군 문제 (Byzantine Generals Problem)</vt:lpstr>
      <vt:lpstr>비잔티움 장군 문제 (Byzantine Generals Problem)</vt:lpstr>
      <vt:lpstr>비잔티움 장군 문제 (Byzantine Generals Problem)</vt:lpstr>
      <vt:lpstr>비잔티움 장군 문제 (Byzantine Generals Problem)</vt:lpstr>
      <vt:lpstr>블록체인 주요 기술요소</vt:lpstr>
      <vt:lpstr>Bitcoin 네트워크</vt:lpstr>
      <vt:lpstr>P2P 네트워크</vt:lpstr>
      <vt:lpstr>P2P 네트워크 [ 클라이언트-서버, P2P Network 비교 ]</vt:lpstr>
      <vt:lpstr>P2P 네트워크 [ 퓨어 P2P와 하이브리드 P2P ]</vt:lpstr>
      <vt:lpstr>P2P 네트워크 [ 퓨어 P2P - 오버레이 네트워크 ]</vt:lpstr>
      <vt:lpstr>P2P 네트워크 [ 퓨어 P2P - 오버레이 네트워크 ]</vt:lpstr>
      <vt:lpstr>P2P 네트워크 [ 퓨어 P2P - 오버레이 네트워크 ]</vt:lpstr>
      <vt:lpstr>P2P 네트워크 [ 비트코인,  이더리움 ]</vt:lpstr>
      <vt:lpstr>P2P 네트워크 [ 트랜잭션 전파 (Transaction Broadcast) ]</vt:lpstr>
      <vt:lpstr>P2P 네트워크 [ 블록 전파 (Block Broadcast) ]</vt:lpstr>
      <vt:lpstr>전자 서명</vt:lpstr>
      <vt:lpstr>전자 서명 (Digital Signature)</vt:lpstr>
      <vt:lpstr>전자 서명 (Digital Signature)</vt:lpstr>
      <vt:lpstr>전자서명 [ ECDSA (Elliptic Curve Digital Signature Algorithm, 타원 곡선 전자 서명 알고리즘) ]</vt:lpstr>
      <vt:lpstr>전자서명 [ ECDSA - 서명(Signing) 및 검증(Verifying) ]</vt:lpstr>
      <vt:lpstr>전자서명 [ ECDSA - 공개키 복구 (The Public K0ey Recovery) ]</vt:lpstr>
      <vt:lpstr>전자서명 [ ECDSA - 비트코인, 이더리움 ]</vt:lpstr>
      <vt:lpstr>합의 알고리즘 (Consensus Algorithm)</vt:lpstr>
      <vt:lpstr>합의 알고리즘 (Consensus Algorithm)</vt:lpstr>
      <vt:lpstr>합의 알고리즘 (Consensus Algorithm)</vt:lpstr>
      <vt:lpstr>합의 알고리즘  [ Bitcoin PoW (Proof of Work) ]</vt:lpstr>
      <vt:lpstr>합의 알고리즘  [ Bitcoin PoW (Proof of Work) ]</vt:lpstr>
      <vt:lpstr>PoW (Proof of Work) </vt:lpstr>
      <vt:lpstr>PoW [ Bitcoin Block Reward ]</vt:lpstr>
      <vt:lpstr>PoW [ Ethereum Block Reward ]</vt:lpstr>
      <vt:lpstr>PoW [ Puzzle ]</vt:lpstr>
      <vt:lpstr>PoW [ Puzzle ]</vt:lpstr>
      <vt:lpstr>PoW [ Puzzle ]</vt:lpstr>
      <vt:lpstr>PoW [ Bitcoin Puzzle ]</vt:lpstr>
      <vt:lpstr>Bitcoin Difficulty</vt:lpstr>
      <vt:lpstr>Bitcoin Difficulty</vt:lpstr>
      <vt:lpstr>Bitcoin Difficulty</vt:lpstr>
      <vt:lpstr>Bitcoin Difficulty</vt:lpstr>
      <vt:lpstr>Bitcoin Difficulty</vt:lpstr>
      <vt:lpstr>Bitcoin Difficulty</vt:lpstr>
      <vt:lpstr>Bitcoin Difficulty</vt:lpstr>
      <vt:lpstr>Bitcoin Difficulty</vt:lpstr>
      <vt:lpstr>PowerPoint 프레젠테이션</vt:lpstr>
      <vt:lpstr>PowerPoint 프레젠테이션</vt:lpstr>
      <vt:lpstr>PowerPoint 프레젠테이션</vt:lpstr>
      <vt:lpstr>이더리움 PoW [ ethash ]</vt:lpstr>
      <vt:lpstr>PoW [ Bitcoin Incentive ]</vt:lpstr>
      <vt:lpstr>PoW [ Bitcoin Incentive ]</vt:lpstr>
      <vt:lpstr>PoW [ Bitcoin Coinbase Transaction ]</vt:lpstr>
      <vt:lpstr>PoW [ Bitcoin 반감기 ]</vt:lpstr>
      <vt:lpstr>PoW [ Bitcoin Code - Block Hash ]</vt:lpstr>
      <vt:lpstr>PoW [ Bitcoin Code - Generate Block, PoW ]</vt:lpstr>
      <vt:lpstr>PoW [ Bitcoin Code - Difficulty ]</vt:lpstr>
      <vt:lpstr>PoW [ 트랜잭션 전파(Transaction Broadcast) ]</vt:lpstr>
      <vt:lpstr>PoW [ 블록 전파 (Block Broadcast) ]</vt:lpstr>
      <vt:lpstr>PoW [ 블록 검증 (Block Validation), Bitcoin ]</vt:lpstr>
      <vt:lpstr>PoW [ 블록체인에 검증된 블록 추가 ]</vt:lpstr>
      <vt:lpstr>PoW [ Bitcoin Contextual Check Block Header ]</vt:lpstr>
      <vt:lpstr>PoW [ 분기(Fork) ]</vt:lpstr>
      <vt:lpstr>PoW [ 분기(Fork) ]</vt:lpstr>
      <vt:lpstr>PoW [ 분기(Fork) ]</vt:lpstr>
      <vt:lpstr>PoW [ 고아 블록 (orphan block) ]</vt:lpstr>
      <vt:lpstr>PoW [ Bitcoin - Longest Chain Selection ]</vt:lpstr>
      <vt:lpstr>PoW [ Bitcoin - Longest Chain Selection ]</vt:lpstr>
      <vt:lpstr>PoW [ Bitcoin - Longest Chain Selection ]</vt:lpstr>
      <vt:lpstr>PoW [ Ethereum - Chain Selection ]</vt:lpstr>
      <vt:lpstr>Bitcoin Average Block Time (2019-04-01 ~ 2020-03-31)</vt:lpstr>
      <vt:lpstr>Ethereum Average Block Time</vt:lpstr>
      <vt:lpstr>PoW 문제점</vt:lpstr>
      <vt:lpstr>PoW [ 이중 지불 (Double-spending) ]</vt:lpstr>
      <vt:lpstr>PoW [ 이중 지불 - 사용자 레벨 공격 ]</vt:lpstr>
      <vt:lpstr>PoW [ 이중 지불 - 사용자 레벨 공격 ]</vt:lpstr>
      <vt:lpstr>PoW [ 이중 지불 -  블록체인 레벨 공격 ]</vt:lpstr>
      <vt:lpstr>PoW [ 완결성(Finality) 불확실성, 컨펌(Confirmations) ]</vt:lpstr>
      <vt:lpstr>PoW [ 컨펌(Confirmations) 사례 - 가상자산 거래소 ]</vt:lpstr>
      <vt:lpstr>PoW [ 컨펌(Confirmations) 사례 - Crosschain Bridge ]</vt:lpstr>
      <vt:lpstr>성능 한계 및 블록체인 용량 </vt:lpstr>
      <vt:lpstr>용량문제 [ Bitcoin ]</vt:lpstr>
      <vt:lpstr>용량문제 -[Ethereum ]</vt:lpstr>
      <vt:lpstr>합의 알고리즘 [ PoS ]</vt:lpstr>
      <vt:lpstr>합의 알고리즘 [ PoS - Ethereum 2.0 ]</vt:lpstr>
      <vt:lpstr>합의 알고리즘 - PBFT(Practical Byzantine Fault Tolerance)</vt:lpstr>
      <vt:lpstr>합의 알고리즘 - PBFT(Practical Byzantine Fault Tolerance)</vt:lpstr>
      <vt:lpstr>합의 알고리즘 - PBFT(Practical Byzantine Fault Tolerance)</vt:lpstr>
      <vt:lpstr>합의 알고리즘 - PBFT(Practical Byzantine Fault Tolerance)</vt:lpstr>
      <vt:lpstr>PowerPoint 프레젠테이션</vt:lpstr>
      <vt:lpstr>PowerPoint 프레젠테이션</vt:lpstr>
      <vt:lpstr>합의 알고리즘 - PBFT(Practical Byzantine Fault Tolerance)</vt:lpstr>
      <vt:lpstr>합의 알고리즘 - PBFT(Practical Byzantine Fault Tolerance)</vt:lpstr>
      <vt:lpstr>PowerPoint 프레젠테이션</vt:lpstr>
      <vt:lpstr>합의 알고리즘 - IBFT(Istanbul Byzantium Fault Tolerant)</vt:lpstr>
      <vt:lpstr>PowerPoint 프레젠테이션</vt:lpstr>
      <vt:lpstr>합의 알고리즘 - IBFT 2.0</vt:lpstr>
      <vt:lpstr>PowerPoint 프레젠테이션</vt:lpstr>
      <vt:lpstr>PowerPoint 프레젠테이션</vt:lpstr>
      <vt:lpstr>PowerPoint 프레젠테이션</vt:lpstr>
      <vt:lpstr>합의 알고리즘 [ Raft ]</vt:lpstr>
      <vt:lpstr>지갑(Wallet)</vt:lpstr>
      <vt:lpstr>지갑(Wallet)</vt:lpstr>
      <vt:lpstr>지갑(Wallet)</vt:lpstr>
      <vt:lpstr>지갑(Wallet)</vt:lpstr>
      <vt:lpstr>지갑 [ 개인키 관리 ]</vt:lpstr>
      <vt:lpstr>지갑 [ MetaMask Reset Wallet ]</vt:lpstr>
      <vt:lpstr>지갑 [ 개인키 관리 ]</vt:lpstr>
      <vt:lpstr>지갑 [ 개인키 관리 ]</vt:lpstr>
      <vt:lpstr>지갑</vt:lpstr>
      <vt:lpstr>니모닉 코드 생성 (Mnemonic code for generating deterministic keys) [ BIP-39 ] </vt:lpstr>
      <vt:lpstr>니모닉 코드 생성 (Mnemonic code for generating deterministic keys) [ BIP-39 ] </vt:lpstr>
      <vt:lpstr>니모닉 코드 ➡ 마스터 시드 생성</vt:lpstr>
      <vt:lpstr>니모닉 코드 생성기</vt:lpstr>
      <vt:lpstr>BIP-32 HD(Hierarchical Deterministic) Wallets</vt:lpstr>
      <vt:lpstr>HD Wallet</vt:lpstr>
      <vt:lpstr>HD Wallet [ 확장 키 ]</vt:lpstr>
      <vt:lpstr>HD Wallet [ 자식 키 파생 함수 ]</vt:lpstr>
      <vt:lpstr>HD Wallet [ 자식 키 파생 함수 ]</vt:lpstr>
      <vt:lpstr>HD Wallet [ 자식 키 파생]</vt:lpstr>
      <vt:lpstr>HD Wallet [ 일반 자식 키 파생 ]</vt:lpstr>
      <vt:lpstr>HD Wallet [ 강화 자식 키 파생 ]</vt:lpstr>
      <vt:lpstr>HD Wallet [ 부모 개인 키 ➡ 자식 개인 키 ]</vt:lpstr>
      <vt:lpstr>HD Wallet [ 부모 공개 키 ➡ 자식 공개 키 ]</vt:lpstr>
      <vt:lpstr>HD Wallet [ 부모 개인 키 ➡ 자식 공개 키 ]</vt:lpstr>
      <vt:lpstr>HD Wallet [ 키 경로(key path) ]</vt:lpstr>
      <vt:lpstr>지갑 [ BIP-43 다목적 HD지갑 트리 구조 표준 (Purpose Field for Deterministic Wallets) ]</vt:lpstr>
      <vt:lpstr>지갑 [ BIP-44 복수화폐(multicurrency) 및 복수계정(multiaccount) 지갑 (Multi-Account Hierarchy for Deterministic Wallets) ]</vt:lpstr>
      <vt:lpstr>지갑 [ BIP-44 예 ]</vt:lpstr>
      <vt:lpstr>지갑 [ 개인키 관리 ]</vt:lpstr>
      <vt:lpstr>Transaction</vt:lpstr>
      <vt:lpstr>Bitcoin 트랜잭션</vt:lpstr>
      <vt:lpstr>Bitcoin 트랜잭션</vt:lpstr>
      <vt:lpstr>트랜잭션 (Transaction)</vt:lpstr>
      <vt:lpstr>트랜잭션  [ 트랜잭션 모델과 상태(State) ]</vt:lpstr>
      <vt:lpstr>트랜잭션 모델과 상태(State) [ UTXO ]</vt:lpstr>
      <vt:lpstr>UTXO (Unspent Transaction Output)</vt:lpstr>
      <vt:lpstr>UTXO (Unspent Transaction Output)</vt:lpstr>
      <vt:lpstr>트랜잭션 모델과 상태(State) [ Account-based ]</vt:lpstr>
      <vt:lpstr>Ethereum World State &amp; Account</vt:lpstr>
      <vt:lpstr>Ethereum World State &amp; Account</vt:lpstr>
      <vt:lpstr>스마트 계약 (Smart Contract)</vt:lpstr>
      <vt:lpstr>Smart Contract (스마트 계약)</vt:lpstr>
      <vt:lpstr>Smart Contract [ Stack Machine ]</vt:lpstr>
      <vt:lpstr>Bitcoin Script</vt:lpstr>
      <vt:lpstr>Smart Contract [ UTXO, 비트코인 스크립트 ]</vt:lpstr>
      <vt:lpstr>Smart Contract [ UTXO, 비트코인 스크립트 ]</vt:lpstr>
      <vt:lpstr>Unlock Script [ Bitcoin Block #99811, Transaction #13 ]</vt:lpstr>
      <vt:lpstr>Unlock Script [ Bitcoin Block #99811, Transaction #13 ]</vt:lpstr>
      <vt:lpstr>Lock Script [ Bitcoin Block #100000, Transaction #3 ]</vt:lpstr>
      <vt:lpstr>Lock Script [ Bitcoin Block #100000, Transaction #3 ]</vt:lpstr>
      <vt:lpstr>PowerPoint 프레젠테이션</vt:lpstr>
      <vt:lpstr>PowerPoint 프레젠테이션</vt:lpstr>
      <vt:lpstr>Ethereum Smart Contract</vt:lpstr>
      <vt:lpstr>Ethereum Smart Contract [ EVM ]</vt:lpstr>
      <vt:lpstr>Ethereum Smart Contract [ Solidity ]</vt:lpstr>
      <vt:lpstr>Ethereum Smart Contract</vt:lpstr>
      <vt:lpstr>Ethereum Smart Contract</vt:lpstr>
      <vt:lpstr>Ethereum Smart Contract [ ERC ]</vt:lpstr>
      <vt:lpstr>ERC-20 (Fungible) Token Standard</vt:lpstr>
      <vt:lpstr>ERC-20 (Fungible) Token Standard</vt:lpstr>
      <vt:lpstr>ERC-20 [ 상태 표현 ]</vt:lpstr>
      <vt:lpstr>ERC-20 [ 상태 표현 ]</vt:lpstr>
      <vt:lpstr>ERC-20 [ transfer() ]</vt:lpstr>
      <vt:lpstr>ERC-20 [ approve(), transferFrom() ]</vt:lpstr>
      <vt:lpstr>ERC-721 NFTs(Non-Fungible) Token Standard</vt:lpstr>
      <vt:lpstr>ERC-721 NFTs(Non-Fungible) Token Standard</vt:lpstr>
      <vt:lpstr>ERC-721 [ 상태 표현 ]</vt:lpstr>
      <vt:lpstr>ERC-721 [ 상태 표현 ]</vt:lpstr>
      <vt:lpstr>ERC-721 [ transferFrom() ]</vt:lpstr>
      <vt:lpstr>ERC-721 [ approve, transferFrom() ]</vt:lpstr>
      <vt:lpstr>Markplace</vt:lpstr>
      <vt:lpstr>Markplace</vt:lpstr>
      <vt:lpstr>dApp (Decentralized Application)</vt:lpstr>
      <vt:lpstr>dApp (Decentralized Application)</vt:lpstr>
      <vt:lpstr>DApp (Decentrialized Application)</vt:lpstr>
      <vt:lpstr>DApp (Decentrialized Application)</vt:lpstr>
      <vt:lpstr>Ethereum Dapp</vt:lpstr>
      <vt:lpstr>가상자산 거래소</vt:lpstr>
      <vt:lpstr>PowerPoint 프레젠테이션</vt:lpstr>
      <vt:lpstr>PowerPoint 프레젠테이션</vt:lpstr>
      <vt:lpstr>비트코인 블록헤더, 이더리움 블록헤더</vt:lpstr>
      <vt:lpstr>이더리움 besu total difiiculty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김성부(Kim Seongbu)(moss0801)</dc:creator>
  <cp:lastModifiedBy>김성부(Kim Seongbu)(moss0801)</cp:lastModifiedBy>
  <cp:revision>3233</cp:revision>
  <cp:lastPrinted>2022-05-17T08:16:47Z</cp:lastPrinted>
  <dcterms:created xsi:type="dcterms:W3CDTF">2022-04-18T06:24:13Z</dcterms:created>
  <dcterms:modified xsi:type="dcterms:W3CDTF">2022-05-19T17:41:56Z</dcterms:modified>
</cp:coreProperties>
</file>